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>
        <p:scale>
          <a:sx n="100" d="100"/>
          <a:sy n="100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AE11-5201-104D-ACF5-95BE4DCE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1B1F9-E005-424D-8026-A52208E5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CEF2-1820-954C-A669-2FEA9E1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7F20-876A-4E40-89BC-AED78B88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F078-837B-954F-846F-AF29F4F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0189-330D-424E-A0F2-981E6E69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1CEBD-85E0-3647-9BB8-6B35CE3C5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8E40-1E34-704A-8458-F56AB6B3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DB08-3404-E24D-A7E9-37A776E2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E5F1-C69C-7049-8918-8903492E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20252-02A6-964A-88D4-74A0E8A0D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E4825-5389-0341-AC8E-79781A043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A2D1-9E3C-1043-A160-F4F9EEEB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8F37-597E-B24A-A79E-E25775A4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518D-8B82-034E-A2B0-96B42E52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690-1FA9-0A44-BC74-63622CA5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560A-6D34-2B4F-B9F7-C3CDE31E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E049-1EA7-124D-9404-602537AF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21F7-37C4-B641-B7E4-7E4C8416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36AF-2FED-5644-8F40-F893B2A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0D43-4722-4341-8FE7-A90C6620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7D100-6DA8-F946-BE42-522767F3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830A-7D32-2841-B963-11457AB1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1A24-59F4-6B4E-AD8E-DE96D37D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6802-8364-8C40-81A8-E0B92F6E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FEBF-240D-6A45-962C-401FD27C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5408-E1F5-0946-8570-EFC55489B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AAC44-3812-7B47-A3CB-8D7CFF391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B12B-3DC5-A549-BCCB-69777615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5BDBB-E33B-0E4A-B597-5F03C0F4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24DBE-C6D8-9A44-A1D0-9EE7B82B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48D9-B5BF-5C47-95C7-C41A74B7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1C8F-8313-DA4D-9065-ED242EA1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7312D-338E-2C40-B0CA-18EA91FF8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ADC16-3F5B-9545-863F-8A59F3738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C8867-71F5-9F43-90A5-C8DEE987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3FE68-7EEE-3E48-811C-BCEBC68B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087FD-2098-5F4B-97A6-CAD72133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A8D09-77FB-FF48-AA29-FC0A2DDF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932F-F8BD-9D4C-AD5E-CFC59DDC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87BF6-2590-614A-8DF0-0F2D77A4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42762-6977-B24A-9486-BC67466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6C344-9B78-3444-8C14-83DE2A55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6AB1A-E59D-4946-8244-9A5A01D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EBDA0-FC17-914F-8EF6-08E5300C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2C7A6-5E68-7242-BDFF-06DA68F2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D700-6ABA-7846-9912-A8880F3A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BE33-9BA1-9541-9FE5-B93098C2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C550-2D1C-364C-B691-6FBFBE2A8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3713C-1F04-4541-80BC-222B1BA8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9CEB-7613-064F-A09C-21593C5A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930F-6C79-1648-B12A-DB1BA0ED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5AB-E5F6-684B-8E98-AA5E926E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40C21-2AB3-9143-9B5A-FB81C1747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B646-FB5B-D142-97D4-C7B5852E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8FE7-A994-034E-92AA-02059E6C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4D59-9ACD-3A48-AEC5-5A05024C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DD0E-F232-0047-A36C-04382592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42F63-739E-4D41-91CB-434ABC7E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61DE-7A1D-0D49-A6F4-9D0DFD44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62A0-5688-B444-9EEA-5AB967E0D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B286-B65D-E847-AF2E-5B05AA7820D7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CFA6-C473-1244-8C87-C6A9F92D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088B-5A1E-2D4E-B6EE-EE3CE9979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D955-766E-5E44-9F09-660CF5D6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BE0B-4C20-8841-91BF-06E595AC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project on whole-genome assembly, annotation and phylogenetic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B2756-92A5-304C-B858-A44CEA120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623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Margaret Wanjiku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Group 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July 2019</a:t>
            </a:r>
          </a:p>
        </p:txBody>
      </p:sp>
    </p:spTree>
    <p:extLst>
      <p:ext uri="{BB962C8B-B14F-4D97-AF65-F5344CB8AC3E}">
        <p14:creationId xmlns:p14="http://schemas.microsoft.com/office/powerpoint/2010/main" val="198861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31D2-63AB-F34A-8DB6-710C5394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533A-A0F0-644F-8B62-0603BFA9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Rice blast is a fungal disease of rice whose symptoms are lesions on various parts of the plant, inducing severe loss of productivity for farmers </a:t>
            </a:r>
          </a:p>
          <a:p>
            <a:r>
              <a:rPr lang="en-US" dirty="0"/>
              <a:t>The agent causing the disease is the fungus </a:t>
            </a:r>
            <a:r>
              <a:rPr lang="en-US" i="1" dirty="0" err="1"/>
              <a:t>Magnaporthe</a:t>
            </a:r>
            <a:r>
              <a:rPr lang="en-US" i="1" dirty="0"/>
              <a:t> </a:t>
            </a:r>
            <a:r>
              <a:rPr lang="en-US" i="1" dirty="0" err="1"/>
              <a:t>oryzae</a:t>
            </a:r>
            <a:r>
              <a:rPr lang="en-US" dirty="0"/>
              <a:t>, that has been quite extensively studied in Asia and Africa</a:t>
            </a:r>
          </a:p>
          <a:p>
            <a:r>
              <a:rPr lang="en-US" dirty="0"/>
              <a:t>The major difficulty in controlling rice blast with genetic resistance is that there are many races of the pathogen</a:t>
            </a:r>
          </a:p>
          <a:p>
            <a:r>
              <a:rPr lang="en-US" dirty="0"/>
              <a:t>Our mini project aims at understanding the genetic relationship between several fungal isolates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8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B887-AC65-7E4D-9A1B-8114ACC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183F-B00F-754A-9250-E47AD019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asses the success of 2nd-generation sequencers (Illumina </a:t>
            </a:r>
            <a:r>
              <a:rPr lang="en-US" dirty="0" err="1"/>
              <a:t>HiSeq</a:t>
            </a:r>
            <a:r>
              <a:rPr lang="en-US" dirty="0"/>
              <a:t>) in sequencing </a:t>
            </a:r>
            <a:r>
              <a:rPr lang="en-US" i="1" dirty="0" err="1"/>
              <a:t>Magnaporthe</a:t>
            </a:r>
            <a:r>
              <a:rPr lang="en-US" i="1" dirty="0"/>
              <a:t> </a:t>
            </a:r>
            <a:r>
              <a:rPr lang="en-US" i="1" dirty="0" err="1"/>
              <a:t>oryzae</a:t>
            </a:r>
            <a:r>
              <a:rPr lang="en-US" i="1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study the genetic diversity of </a:t>
            </a:r>
            <a:r>
              <a:rPr lang="en-US" i="1" dirty="0" err="1"/>
              <a:t>Magnaporthe</a:t>
            </a:r>
            <a:r>
              <a:rPr lang="en-US" i="1" dirty="0"/>
              <a:t> </a:t>
            </a:r>
            <a:r>
              <a:rPr lang="en-US" i="1" dirty="0" err="1"/>
              <a:t>oryzae</a:t>
            </a:r>
            <a:r>
              <a:rPr lang="en-US" i="1" dirty="0"/>
              <a:t> </a:t>
            </a:r>
            <a:r>
              <a:rPr lang="en-US" dirty="0"/>
              <a:t>in our samples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compare our rice blast sequences with other rice blast accessions from Africa and Asia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9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C1BB-8BE4-694E-96DA-208DC2E8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16CF84-3965-9A4A-94BF-715761583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2100"/>
            <a:ext cx="9141890" cy="4787900"/>
          </a:xfrm>
        </p:spPr>
      </p:pic>
    </p:spTree>
    <p:extLst>
      <p:ext uri="{BB962C8B-B14F-4D97-AF65-F5344CB8AC3E}">
        <p14:creationId xmlns:p14="http://schemas.microsoft.com/office/powerpoint/2010/main" val="38174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97D0-3B0E-5E4E-894D-6B69011D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CA67-6039-824C-A2AD-83893504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E54C5E-2E1D-B441-9555-C5301B0791D7}"/>
              </a:ext>
            </a:extLst>
          </p:cNvPr>
          <p:cNvSpPr/>
          <p:nvPr/>
        </p:nvSpPr>
        <p:spPr>
          <a:xfrm>
            <a:off x="3759200" y="2824163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check: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FastQC</a:t>
            </a:r>
            <a:endParaRPr lang="en-US" dirty="0"/>
          </a:p>
          <a:p>
            <a:pPr algn="ctr"/>
            <a:r>
              <a:rPr lang="en-US" dirty="0"/>
              <a:t>-</a:t>
            </a:r>
            <a:r>
              <a:rPr lang="en-US" dirty="0" err="1"/>
              <a:t>Samtools</a:t>
            </a:r>
            <a:endParaRPr lang="en-US" dirty="0"/>
          </a:p>
          <a:p>
            <a:pPr algn="ctr"/>
            <a:r>
              <a:rPr lang="en-US" dirty="0"/>
              <a:t>-Kraken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833E8E-36CB-2D4C-BCA6-3665263307AA}"/>
              </a:ext>
            </a:extLst>
          </p:cNvPr>
          <p:cNvSpPr/>
          <p:nvPr/>
        </p:nvSpPr>
        <p:spPr>
          <a:xfrm>
            <a:off x="3759200" y="919162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CC429D-7706-254B-83B0-56707671B3E2}"/>
              </a:ext>
            </a:extLst>
          </p:cNvPr>
          <p:cNvSpPr/>
          <p:nvPr/>
        </p:nvSpPr>
        <p:spPr>
          <a:xfrm>
            <a:off x="3759200" y="4816475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Assembly:</a:t>
            </a:r>
          </a:p>
          <a:p>
            <a:pPr algn="ctr"/>
            <a:r>
              <a:rPr lang="en-US" dirty="0"/>
              <a:t>-velvet</a:t>
            </a:r>
          </a:p>
          <a:p>
            <a:pPr algn="ctr"/>
            <a:r>
              <a:rPr lang="en-US" dirty="0"/>
              <a:t>-trinity</a:t>
            </a:r>
          </a:p>
        </p:txBody>
      </p:sp>
    </p:spTree>
    <p:extLst>
      <p:ext uri="{BB962C8B-B14F-4D97-AF65-F5344CB8AC3E}">
        <p14:creationId xmlns:p14="http://schemas.microsoft.com/office/powerpoint/2010/main" val="243812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6AB9-7D65-394F-87B5-105ACAE8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04C9-A76F-3249-9437-207775BA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9390CC-F186-E44A-B39F-847D67CB88FB}"/>
              </a:ext>
            </a:extLst>
          </p:cNvPr>
          <p:cNvSpPr/>
          <p:nvPr/>
        </p:nvSpPr>
        <p:spPr>
          <a:xfrm>
            <a:off x="3759200" y="632617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Annotation: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Artemis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Geneious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1B4A6F-976F-C64B-9BF0-C694BD270ADD}"/>
              </a:ext>
            </a:extLst>
          </p:cNvPr>
          <p:cNvSpPr/>
          <p:nvPr/>
        </p:nvSpPr>
        <p:spPr>
          <a:xfrm>
            <a:off x="3759200" y="2443954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Blast a public database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F1452A-2F99-6341-90D7-5397FBC9B796}"/>
              </a:ext>
            </a:extLst>
          </p:cNvPr>
          <p:cNvSpPr/>
          <p:nvPr/>
        </p:nvSpPr>
        <p:spPr>
          <a:xfrm>
            <a:off x="3759200" y="4264816"/>
            <a:ext cx="4216400" cy="167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Alignment:</a:t>
            </a:r>
          </a:p>
          <a:p>
            <a:pPr marL="285750" indent="-285750" algn="ctr">
              <a:buFontTx/>
              <a:buChar char="-"/>
            </a:pPr>
            <a:r>
              <a:rPr lang="en-US" dirty="0" err="1"/>
              <a:t>Mafft</a:t>
            </a:r>
            <a:endParaRPr lang="en-US" dirty="0"/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1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D862-FD5D-DB41-BBAD-825FA9B3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CEDA6-92C4-8A45-B1BB-52CF5639F97F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200" dirty="0"/>
              <a:t>Phylogeny</a:t>
            </a:r>
            <a:r>
              <a:rPr lang="en-US" dirty="0"/>
              <a:t>:</a:t>
            </a:r>
          </a:p>
          <a:p>
            <a:pPr algn="ctr">
              <a:buFontTx/>
              <a:buChar char="-"/>
            </a:pPr>
            <a:r>
              <a:rPr lang="en-US" dirty="0"/>
              <a:t>Gene-specific trees</a:t>
            </a:r>
          </a:p>
          <a:p>
            <a:pPr algn="ctr">
              <a:buFontTx/>
              <a:buChar char="-"/>
            </a:pPr>
            <a:r>
              <a:rPr lang="en-US" dirty="0" err="1"/>
              <a:t>PhyML</a:t>
            </a:r>
            <a:endParaRPr lang="en-US" dirty="0"/>
          </a:p>
          <a:p>
            <a:pPr algn="ctr">
              <a:buFontTx/>
              <a:buChar char="-"/>
            </a:pPr>
            <a:r>
              <a:rPr lang="en-US" dirty="0"/>
              <a:t>Phylogeny alongside other accessions from Africa and Asia</a:t>
            </a:r>
          </a:p>
        </p:txBody>
      </p:sp>
    </p:spTree>
    <p:extLst>
      <p:ext uri="{BB962C8B-B14F-4D97-AF65-F5344CB8AC3E}">
        <p14:creationId xmlns:p14="http://schemas.microsoft.com/office/powerpoint/2010/main" val="54865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F29F-03A0-734D-8107-01534219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B738-90E8-8B46-9F1D-610D1EFE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617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101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project on whole-genome assembly, annotation and phylogenetic analysis</vt:lpstr>
      <vt:lpstr>Background</vt:lpstr>
      <vt:lpstr>Objectives</vt:lpstr>
      <vt:lpstr>Materials and Methods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whole-genome assembly, annotation and phylogenetic analysis</dc:title>
  <dc:creator>Martha Luka</dc:creator>
  <cp:lastModifiedBy>Martha Luka</cp:lastModifiedBy>
  <cp:revision>11</cp:revision>
  <dcterms:created xsi:type="dcterms:W3CDTF">2019-07-09T09:41:39Z</dcterms:created>
  <dcterms:modified xsi:type="dcterms:W3CDTF">2019-07-09T11:53:49Z</dcterms:modified>
</cp:coreProperties>
</file>