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  <p:sldMasterId id="2147484994" r:id="rId2"/>
    <p:sldMasterId id="2147484987" r:id="rId3"/>
    <p:sldMasterId id="2147484787" r:id="rId4"/>
  </p:sldMasterIdLst>
  <p:notesMasterIdLst>
    <p:notesMasterId r:id="rId21"/>
  </p:notesMasterIdLst>
  <p:handoutMasterIdLst>
    <p:handoutMasterId r:id="rId22"/>
  </p:handoutMasterIdLst>
  <p:sldIdLst>
    <p:sldId id="470" r:id="rId5"/>
    <p:sldId id="416" r:id="rId6"/>
    <p:sldId id="474" r:id="rId7"/>
    <p:sldId id="475" r:id="rId8"/>
    <p:sldId id="477" r:id="rId9"/>
    <p:sldId id="478" r:id="rId10"/>
    <p:sldId id="476" r:id="rId11"/>
    <p:sldId id="472" r:id="rId12"/>
    <p:sldId id="480" r:id="rId13"/>
    <p:sldId id="481" r:id="rId14"/>
    <p:sldId id="482" r:id="rId15"/>
    <p:sldId id="483" r:id="rId16"/>
    <p:sldId id="484" r:id="rId17"/>
    <p:sldId id="486" r:id="rId18"/>
    <p:sldId id="487" r:id="rId19"/>
    <p:sldId id="444" r:id="rId20"/>
  </p:sldIdLst>
  <p:sldSz cx="9144000" cy="6858000" type="screen4x3"/>
  <p:notesSz cx="7315200" cy="96012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2E8CA-FFF8-4C6A-8CA0-B00AFCCAA067}" v="25" dt="2023-02-15T22:54:23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ustomXml" Target="../customXml/item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William Zerneri Cunha Claro" userId="d1f18baa-a26b-4fac-87e7-8b44b2ad5069" providerId="ADAL" clId="{2C42E8CA-FFF8-4C6A-8CA0-B00AFCCAA067}"/>
    <pc:docChg chg="undo custSel addSld delSld modSld sldOrd">
      <pc:chgData name="David William Zerneri Cunha Claro" userId="d1f18baa-a26b-4fac-87e7-8b44b2ad5069" providerId="ADAL" clId="{2C42E8CA-FFF8-4C6A-8CA0-B00AFCCAA067}" dt="2023-02-15T23:00:13.947" v="1840" actId="47"/>
      <pc:docMkLst>
        <pc:docMk/>
      </pc:docMkLst>
      <pc:sldChg chg="addSp delSp modSp mod modTransition">
        <pc:chgData name="David William Zerneri Cunha Claro" userId="d1f18baa-a26b-4fac-87e7-8b44b2ad5069" providerId="ADAL" clId="{2C42E8CA-FFF8-4C6A-8CA0-B00AFCCAA067}" dt="2023-02-15T02:45:59.141" v="1194"/>
        <pc:sldMkLst>
          <pc:docMk/>
          <pc:sldMk cId="0" sldId="416"/>
        </pc:sldMkLst>
        <pc:spChg chg="mod">
          <ac:chgData name="David William Zerneri Cunha Claro" userId="d1f18baa-a26b-4fac-87e7-8b44b2ad5069" providerId="ADAL" clId="{2C42E8CA-FFF8-4C6A-8CA0-B00AFCCAA067}" dt="2023-02-15T02:06:01.293" v="24" actId="20577"/>
          <ac:spMkLst>
            <pc:docMk/>
            <pc:sldMk cId="0" sldId="416"/>
            <ac:spMk id="15363" creationId="{4D1FDCDB-F9FF-4EE8-A382-F520AEF4E66E}"/>
          </ac:spMkLst>
        </pc:spChg>
        <pc:picChg chg="mod">
          <ac:chgData name="David William Zerneri Cunha Claro" userId="d1f18baa-a26b-4fac-87e7-8b44b2ad5069" providerId="ADAL" clId="{2C42E8CA-FFF8-4C6A-8CA0-B00AFCCAA067}" dt="2023-02-15T02:09:10.724" v="117" actId="12788"/>
          <ac:picMkLst>
            <pc:docMk/>
            <pc:sldMk cId="0" sldId="416"/>
            <ac:picMk id="4" creationId="{3BE14AFA-F843-6C4A-10C8-3FE5EDE302AF}"/>
          </ac:picMkLst>
        </pc:picChg>
        <pc:picChg chg="add del mod">
          <ac:chgData name="David William Zerneri Cunha Claro" userId="d1f18baa-a26b-4fac-87e7-8b44b2ad5069" providerId="ADAL" clId="{2C42E8CA-FFF8-4C6A-8CA0-B00AFCCAA067}" dt="2023-02-15T02:08:47.357" v="116" actId="478"/>
          <ac:picMkLst>
            <pc:docMk/>
            <pc:sldMk cId="0" sldId="416"/>
            <ac:picMk id="5" creationId="{FD34562E-96AB-1B6A-5789-6764CB0F8E30}"/>
          </ac:picMkLst>
        </pc:picChg>
      </pc:sldChg>
      <pc:sldChg chg="modTransition">
        <pc:chgData name="David William Zerneri Cunha Claro" userId="d1f18baa-a26b-4fac-87e7-8b44b2ad5069" providerId="ADAL" clId="{2C42E8CA-FFF8-4C6A-8CA0-B00AFCCAA067}" dt="2023-02-15T02:45:59.141" v="1194"/>
        <pc:sldMkLst>
          <pc:docMk/>
          <pc:sldMk cId="0" sldId="444"/>
        </pc:sldMkLst>
      </pc:sldChg>
      <pc:sldChg chg="modTransition">
        <pc:chgData name="David William Zerneri Cunha Claro" userId="d1f18baa-a26b-4fac-87e7-8b44b2ad5069" providerId="ADAL" clId="{2C42E8CA-FFF8-4C6A-8CA0-B00AFCCAA067}" dt="2023-02-15T02:45:59.141" v="1194"/>
        <pc:sldMkLst>
          <pc:docMk/>
          <pc:sldMk cId="0" sldId="470"/>
        </pc:sldMkLst>
      </pc:sldChg>
      <pc:sldChg chg="modSp add del mod ord modTransition">
        <pc:chgData name="David William Zerneri Cunha Claro" userId="d1f18baa-a26b-4fac-87e7-8b44b2ad5069" providerId="ADAL" clId="{2C42E8CA-FFF8-4C6A-8CA0-B00AFCCAA067}" dt="2023-02-15T02:45:59.141" v="1194"/>
        <pc:sldMkLst>
          <pc:docMk/>
          <pc:sldMk cId="0" sldId="472"/>
        </pc:sldMkLst>
        <pc:spChg chg="mod">
          <ac:chgData name="David William Zerneri Cunha Claro" userId="d1f18baa-a26b-4fac-87e7-8b44b2ad5069" providerId="ADAL" clId="{2C42E8CA-FFF8-4C6A-8CA0-B00AFCCAA067}" dt="2023-02-15T02:41:46.659" v="1176" actId="20577"/>
          <ac:spMkLst>
            <pc:docMk/>
            <pc:sldMk cId="0" sldId="472"/>
            <ac:spMk id="17410" creationId="{8155955D-0A2A-48D0-9A79-BBD75FA3E4BE}"/>
          </ac:spMkLst>
        </pc:spChg>
      </pc:sldChg>
      <pc:sldChg chg="add del">
        <pc:chgData name="David William Zerneri Cunha Claro" userId="d1f18baa-a26b-4fac-87e7-8b44b2ad5069" providerId="ADAL" clId="{2C42E8CA-FFF8-4C6A-8CA0-B00AFCCAA067}" dt="2023-02-15T02:41:42.087" v="1174" actId="47"/>
        <pc:sldMkLst>
          <pc:docMk/>
          <pc:sldMk cId="0" sldId="473"/>
        </pc:sldMkLst>
      </pc:sldChg>
      <pc:sldChg chg="addSp delSp modSp add mod modTransition chgLayout">
        <pc:chgData name="David William Zerneri Cunha Claro" userId="d1f18baa-a26b-4fac-87e7-8b44b2ad5069" providerId="ADAL" clId="{2C42E8CA-FFF8-4C6A-8CA0-B00AFCCAA067}" dt="2023-02-15T02:45:59.141" v="1194"/>
        <pc:sldMkLst>
          <pc:docMk/>
          <pc:sldMk cId="2519136926" sldId="474"/>
        </pc:sldMkLst>
        <pc:spChg chg="add del mod ord">
          <ac:chgData name="David William Zerneri Cunha Claro" userId="d1f18baa-a26b-4fac-87e7-8b44b2ad5069" providerId="ADAL" clId="{2C42E8CA-FFF8-4C6A-8CA0-B00AFCCAA067}" dt="2023-02-15T02:11:05.049" v="158" actId="700"/>
          <ac:spMkLst>
            <pc:docMk/>
            <pc:sldMk cId="2519136926" sldId="474"/>
            <ac:spMk id="6" creationId="{CD2001F8-BFB8-D396-210D-204BB4E9872F}"/>
          </ac:spMkLst>
        </pc:spChg>
        <pc:spChg chg="add del mod ord">
          <ac:chgData name="David William Zerneri Cunha Claro" userId="d1f18baa-a26b-4fac-87e7-8b44b2ad5069" providerId="ADAL" clId="{2C42E8CA-FFF8-4C6A-8CA0-B00AFCCAA067}" dt="2023-02-15T02:11:05.049" v="158" actId="700"/>
          <ac:spMkLst>
            <pc:docMk/>
            <pc:sldMk cId="2519136926" sldId="474"/>
            <ac:spMk id="7" creationId="{9982724A-F6FB-12AD-3A6A-0E809E19B99D}"/>
          </ac:spMkLst>
        </pc:spChg>
        <pc:spChg chg="mod">
          <ac:chgData name="David William Zerneri Cunha Claro" userId="d1f18baa-a26b-4fac-87e7-8b44b2ad5069" providerId="ADAL" clId="{2C42E8CA-FFF8-4C6A-8CA0-B00AFCCAA067}" dt="2023-02-15T02:07:18.901" v="112" actId="11"/>
          <ac:spMkLst>
            <pc:docMk/>
            <pc:sldMk cId="2519136926" sldId="474"/>
            <ac:spMk id="15363" creationId="{4D1FDCDB-F9FF-4EE8-A382-F520AEF4E66E}"/>
          </ac:spMkLst>
        </pc:spChg>
        <pc:picChg chg="del">
          <ac:chgData name="David William Zerneri Cunha Claro" userId="d1f18baa-a26b-4fac-87e7-8b44b2ad5069" providerId="ADAL" clId="{2C42E8CA-FFF8-4C6A-8CA0-B00AFCCAA067}" dt="2023-02-15T02:06:24.383" v="96" actId="478"/>
          <ac:picMkLst>
            <pc:docMk/>
            <pc:sldMk cId="2519136926" sldId="474"/>
            <ac:picMk id="4" creationId="{3BE14AFA-F843-6C4A-10C8-3FE5EDE302AF}"/>
          </ac:picMkLst>
        </pc:picChg>
        <pc:picChg chg="mod modCrop">
          <ac:chgData name="David William Zerneri Cunha Claro" userId="d1f18baa-a26b-4fac-87e7-8b44b2ad5069" providerId="ADAL" clId="{2C42E8CA-FFF8-4C6A-8CA0-B00AFCCAA067}" dt="2023-02-15T02:07:31.469" v="114" actId="12788"/>
          <ac:picMkLst>
            <pc:docMk/>
            <pc:sldMk cId="2519136926" sldId="474"/>
            <ac:picMk id="5" creationId="{FD34562E-96AB-1B6A-5789-6764CB0F8E30}"/>
          </ac:picMkLst>
        </pc:picChg>
      </pc:sldChg>
      <pc:sldChg chg="addSp delSp modSp new mod modTransition">
        <pc:chgData name="David William Zerneri Cunha Claro" userId="d1f18baa-a26b-4fac-87e7-8b44b2ad5069" providerId="ADAL" clId="{2C42E8CA-FFF8-4C6A-8CA0-B00AFCCAA067}" dt="2023-02-15T02:45:59.141" v="1194"/>
        <pc:sldMkLst>
          <pc:docMk/>
          <pc:sldMk cId="4218618029" sldId="475"/>
        </pc:sldMkLst>
        <pc:spChg chg="add del mod">
          <ac:chgData name="David William Zerneri Cunha Claro" userId="d1f18baa-a26b-4fac-87e7-8b44b2ad5069" providerId="ADAL" clId="{2C42E8CA-FFF8-4C6A-8CA0-B00AFCCAA067}" dt="2023-02-15T02:10:58.817" v="156" actId="478"/>
          <ac:spMkLst>
            <pc:docMk/>
            <pc:sldMk cId="4218618029" sldId="475"/>
            <ac:spMk id="2" creationId="{B41C01B1-AA84-88E6-2A6E-E380ABA2A3CC}"/>
          </ac:spMkLst>
        </pc:spChg>
        <pc:spChg chg="del">
          <ac:chgData name="David William Zerneri Cunha Claro" userId="d1f18baa-a26b-4fac-87e7-8b44b2ad5069" providerId="ADAL" clId="{2C42E8CA-FFF8-4C6A-8CA0-B00AFCCAA067}" dt="2023-02-15T02:12:12.376" v="159" actId="478"/>
          <ac:spMkLst>
            <pc:docMk/>
            <pc:sldMk cId="4218618029" sldId="475"/>
            <ac:spMk id="3" creationId="{97901494-F638-E75C-EF5C-691781AC64B9}"/>
          </ac:spMkLst>
        </pc:spChg>
        <pc:spChg chg="add del mod">
          <ac:chgData name="David William Zerneri Cunha Claro" userId="d1f18baa-a26b-4fac-87e7-8b44b2ad5069" providerId="ADAL" clId="{2C42E8CA-FFF8-4C6A-8CA0-B00AFCCAA067}" dt="2023-02-15T02:10:54.663" v="152"/>
          <ac:spMkLst>
            <pc:docMk/>
            <pc:sldMk cId="4218618029" sldId="475"/>
            <ac:spMk id="4" creationId="{197A5BF0-7CA9-11A8-D5AF-DFE71ADE661F}"/>
          </ac:spMkLst>
        </pc:spChg>
        <pc:spChg chg="add del mod">
          <ac:chgData name="David William Zerneri Cunha Claro" userId="d1f18baa-a26b-4fac-87e7-8b44b2ad5069" providerId="ADAL" clId="{2C42E8CA-FFF8-4C6A-8CA0-B00AFCCAA067}" dt="2023-02-15T02:10:58.817" v="156" actId="478"/>
          <ac:spMkLst>
            <pc:docMk/>
            <pc:sldMk cId="4218618029" sldId="475"/>
            <ac:spMk id="5" creationId="{BA92CBDE-722D-04BB-D0E9-C8FF5F9D4650}"/>
          </ac:spMkLst>
        </pc:spChg>
        <pc:spChg chg="add del mod">
          <ac:chgData name="David William Zerneri Cunha Claro" userId="d1f18baa-a26b-4fac-87e7-8b44b2ad5069" providerId="ADAL" clId="{2C42E8CA-FFF8-4C6A-8CA0-B00AFCCAA067}" dt="2023-02-15T02:10:57.505" v="155"/>
          <ac:spMkLst>
            <pc:docMk/>
            <pc:sldMk cId="4218618029" sldId="475"/>
            <ac:spMk id="6" creationId="{E65618D6-A15D-7DB8-6256-AE8CCB4105D2}"/>
          </ac:spMkLst>
        </pc:spChg>
        <pc:spChg chg="del mod">
          <ac:chgData name="David William Zerneri Cunha Claro" userId="d1f18baa-a26b-4fac-87e7-8b44b2ad5069" providerId="ADAL" clId="{2C42E8CA-FFF8-4C6A-8CA0-B00AFCCAA067}" dt="2023-02-15T02:18:04.460" v="192" actId="478"/>
          <ac:spMkLst>
            <pc:docMk/>
            <pc:sldMk cId="4218618029" sldId="475"/>
            <ac:spMk id="16" creationId="{E192FA4B-A74A-1BB9-C050-CB5889C9E91D}"/>
          </ac:spMkLst>
        </pc:spChg>
        <pc:spChg chg="del mod">
          <ac:chgData name="David William Zerneri Cunha Claro" userId="d1f18baa-a26b-4fac-87e7-8b44b2ad5069" providerId="ADAL" clId="{2C42E8CA-FFF8-4C6A-8CA0-B00AFCCAA067}" dt="2023-02-15T02:18:06.099" v="193" actId="478"/>
          <ac:spMkLst>
            <pc:docMk/>
            <pc:sldMk cId="4218618029" sldId="475"/>
            <ac:spMk id="17" creationId="{4CB8AA7A-6F0D-65B9-02D9-D417BA091ED7}"/>
          </ac:spMkLst>
        </pc:spChg>
        <pc:grpChg chg="del mod">
          <ac:chgData name="David William Zerneri Cunha Claro" userId="d1f18baa-a26b-4fac-87e7-8b44b2ad5069" providerId="ADAL" clId="{2C42E8CA-FFF8-4C6A-8CA0-B00AFCCAA067}" dt="2023-02-15T02:17:42.114" v="188" actId="27803"/>
          <ac:grpSpMkLst>
            <pc:docMk/>
            <pc:sldMk cId="4218618029" sldId="475"/>
            <ac:grpSpMk id="15" creationId="{BD92B0E8-B1FE-A3E1-3A0E-D2D7A271CD9D}"/>
          </ac:grpSpMkLst>
        </pc:grpChg>
        <pc:grpChg chg="add mod">
          <ac:chgData name="David William Zerneri Cunha Claro" userId="d1f18baa-a26b-4fac-87e7-8b44b2ad5069" providerId="ADAL" clId="{2C42E8CA-FFF8-4C6A-8CA0-B00AFCCAA067}" dt="2023-02-15T02:18:34.496" v="201" actId="1076"/>
          <ac:grpSpMkLst>
            <pc:docMk/>
            <pc:sldMk cId="4218618029" sldId="475"/>
            <ac:grpSpMk id="18" creationId="{8D3D446F-470A-3122-CCE9-26CEBBC2A9FA}"/>
          </ac:grpSpMkLst>
        </pc:grpChg>
        <pc:picChg chg="add del mod">
          <ac:chgData name="David William Zerneri Cunha Claro" userId="d1f18baa-a26b-4fac-87e7-8b44b2ad5069" providerId="ADAL" clId="{2C42E8CA-FFF8-4C6A-8CA0-B00AFCCAA067}" dt="2023-02-15T02:12:35.755" v="164" actId="478"/>
          <ac:picMkLst>
            <pc:docMk/>
            <pc:sldMk cId="4218618029" sldId="475"/>
            <ac:picMk id="8" creationId="{4FE329FF-3DCC-AB69-B29E-18791CF46F7C}"/>
          </ac:picMkLst>
        </pc:picChg>
        <pc:picChg chg="add mod">
          <ac:chgData name="David William Zerneri Cunha Claro" userId="d1f18baa-a26b-4fac-87e7-8b44b2ad5069" providerId="ADAL" clId="{2C42E8CA-FFF8-4C6A-8CA0-B00AFCCAA067}" dt="2023-02-15T02:18:27.160" v="198" actId="164"/>
          <ac:picMkLst>
            <pc:docMk/>
            <pc:sldMk cId="4218618029" sldId="475"/>
            <ac:picMk id="10" creationId="{2A837A17-DFE0-B64A-587E-619DA2FA1F82}"/>
          </ac:picMkLst>
        </pc:picChg>
        <pc:picChg chg="add mod ord modCrop">
          <ac:chgData name="David William Zerneri Cunha Claro" userId="d1f18baa-a26b-4fac-87e7-8b44b2ad5069" providerId="ADAL" clId="{2C42E8CA-FFF8-4C6A-8CA0-B00AFCCAA067}" dt="2023-02-15T02:18:27.160" v="198" actId="164"/>
          <ac:picMkLst>
            <pc:docMk/>
            <pc:sldMk cId="4218618029" sldId="475"/>
            <ac:picMk id="12" creationId="{12BF971C-BE95-7B97-CF59-71BFA7FE8D96}"/>
          </ac:picMkLst>
        </pc:picChg>
        <pc:picChg chg="add del mod">
          <ac:chgData name="David William Zerneri Cunha Claro" userId="d1f18baa-a26b-4fac-87e7-8b44b2ad5069" providerId="ADAL" clId="{2C42E8CA-FFF8-4C6A-8CA0-B00AFCCAA067}" dt="2023-02-15T02:17:42.114" v="188" actId="27803"/>
          <ac:picMkLst>
            <pc:docMk/>
            <pc:sldMk cId="4218618029" sldId="475"/>
            <ac:picMk id="14" creationId="{D7250003-024F-A53B-34BC-18E452FD6247}"/>
          </ac:picMkLst>
        </pc:picChg>
      </pc:sldChg>
      <pc:sldChg chg="addSp delSp modSp add mod modTransition modClrScheme chgLayout">
        <pc:chgData name="David William Zerneri Cunha Claro" userId="d1f18baa-a26b-4fac-87e7-8b44b2ad5069" providerId="ADAL" clId="{2C42E8CA-FFF8-4C6A-8CA0-B00AFCCAA067}" dt="2023-02-15T02:45:59.141" v="1194"/>
        <pc:sldMkLst>
          <pc:docMk/>
          <pc:sldMk cId="4108665824" sldId="476"/>
        </pc:sldMkLst>
        <pc:spChg chg="mod ord">
          <ac:chgData name="David William Zerneri Cunha Claro" userId="d1f18baa-a26b-4fac-87e7-8b44b2ad5069" providerId="ADAL" clId="{2C42E8CA-FFF8-4C6A-8CA0-B00AFCCAA067}" dt="2023-02-15T02:24:40.478" v="219" actId="700"/>
          <ac:spMkLst>
            <pc:docMk/>
            <pc:sldMk cId="4108665824" sldId="476"/>
            <ac:spMk id="2" creationId="{B41C01B1-AA84-88E6-2A6E-E380ABA2A3CC}"/>
          </ac:spMkLst>
        </pc:spChg>
        <pc:spChg chg="add mod ord">
          <ac:chgData name="David William Zerneri Cunha Claro" userId="d1f18baa-a26b-4fac-87e7-8b44b2ad5069" providerId="ADAL" clId="{2C42E8CA-FFF8-4C6A-8CA0-B00AFCCAA067}" dt="2023-02-15T02:43:43.021" v="1193" actId="20577"/>
          <ac:spMkLst>
            <pc:docMk/>
            <pc:sldMk cId="4108665824" sldId="476"/>
            <ac:spMk id="3" creationId="{81E332F5-4F88-7B17-8DEE-5F30FC95CF6F}"/>
          </ac:spMkLst>
        </pc:spChg>
        <pc:grpChg chg="del">
          <ac:chgData name="David William Zerneri Cunha Claro" userId="d1f18baa-a26b-4fac-87e7-8b44b2ad5069" providerId="ADAL" clId="{2C42E8CA-FFF8-4C6A-8CA0-B00AFCCAA067}" dt="2023-02-15T02:23:48.947" v="218" actId="478"/>
          <ac:grpSpMkLst>
            <pc:docMk/>
            <pc:sldMk cId="4108665824" sldId="476"/>
            <ac:grpSpMk id="18" creationId="{8D3D446F-470A-3122-CCE9-26CEBBC2A9FA}"/>
          </ac:grpSpMkLst>
        </pc:grpChg>
        <pc:picChg chg="add del mod">
          <ac:chgData name="David William Zerneri Cunha Claro" userId="d1f18baa-a26b-4fac-87e7-8b44b2ad5069" providerId="ADAL" clId="{2C42E8CA-FFF8-4C6A-8CA0-B00AFCCAA067}" dt="2023-02-15T02:39:14.832" v="1124" actId="478"/>
          <ac:picMkLst>
            <pc:docMk/>
            <pc:sldMk cId="4108665824" sldId="476"/>
            <ac:picMk id="4" creationId="{673746AD-C907-D032-5533-C613CDE31ED3}"/>
          </ac:picMkLst>
        </pc:picChg>
        <pc:picChg chg="add mod modCrop">
          <ac:chgData name="David William Zerneri Cunha Claro" userId="d1f18baa-a26b-4fac-87e7-8b44b2ad5069" providerId="ADAL" clId="{2C42E8CA-FFF8-4C6A-8CA0-B00AFCCAA067}" dt="2023-02-15T02:40:27.337" v="1137" actId="12788"/>
          <ac:picMkLst>
            <pc:docMk/>
            <pc:sldMk cId="4108665824" sldId="476"/>
            <ac:picMk id="6" creationId="{D1E70659-5826-997A-C7FB-6B5CF0735F4F}"/>
          </ac:picMkLst>
        </pc:picChg>
      </pc:sldChg>
      <pc:sldChg chg="modSp add mod ord modTransition">
        <pc:chgData name="David William Zerneri Cunha Claro" userId="d1f18baa-a26b-4fac-87e7-8b44b2ad5069" providerId="ADAL" clId="{2C42E8CA-FFF8-4C6A-8CA0-B00AFCCAA067}" dt="2023-02-15T03:11:42.563" v="1274" actId="20577"/>
        <pc:sldMkLst>
          <pc:docMk/>
          <pc:sldMk cId="3017206524" sldId="477"/>
        </pc:sldMkLst>
        <pc:spChg chg="mod">
          <ac:chgData name="David William Zerneri Cunha Claro" userId="d1f18baa-a26b-4fac-87e7-8b44b2ad5069" providerId="ADAL" clId="{2C42E8CA-FFF8-4C6A-8CA0-B00AFCCAA067}" dt="2023-02-15T03:11:42.563" v="1274" actId="20577"/>
          <ac:spMkLst>
            <pc:docMk/>
            <pc:sldMk cId="3017206524" sldId="477"/>
            <ac:spMk id="3" creationId="{81E332F5-4F88-7B17-8DEE-5F30FC95CF6F}"/>
          </ac:spMkLst>
        </pc:spChg>
      </pc:sldChg>
      <pc:sldChg chg="addSp delSp modSp add mod ord modTransition">
        <pc:chgData name="David William Zerneri Cunha Claro" userId="d1f18baa-a26b-4fac-87e7-8b44b2ad5069" providerId="ADAL" clId="{2C42E8CA-FFF8-4C6A-8CA0-B00AFCCAA067}" dt="2023-02-15T02:45:59.141" v="1194"/>
        <pc:sldMkLst>
          <pc:docMk/>
          <pc:sldMk cId="3359704764" sldId="478"/>
        </pc:sldMkLst>
        <pc:spChg chg="mod">
          <ac:chgData name="David William Zerneri Cunha Claro" userId="d1f18baa-a26b-4fac-87e7-8b44b2ad5069" providerId="ADAL" clId="{2C42E8CA-FFF8-4C6A-8CA0-B00AFCCAA067}" dt="2023-02-15T02:36:29.839" v="801" actId="20577"/>
          <ac:spMkLst>
            <pc:docMk/>
            <pc:sldMk cId="3359704764" sldId="478"/>
            <ac:spMk id="3" creationId="{81E332F5-4F88-7B17-8DEE-5F30FC95CF6F}"/>
          </ac:spMkLst>
        </pc:spChg>
        <pc:picChg chg="del">
          <ac:chgData name="David William Zerneri Cunha Claro" userId="d1f18baa-a26b-4fac-87e7-8b44b2ad5069" providerId="ADAL" clId="{2C42E8CA-FFF8-4C6A-8CA0-B00AFCCAA067}" dt="2023-02-15T02:34:03.532" v="585" actId="478"/>
          <ac:picMkLst>
            <pc:docMk/>
            <pc:sldMk cId="3359704764" sldId="478"/>
            <ac:picMk id="4" creationId="{673746AD-C907-D032-5533-C613CDE31ED3}"/>
          </ac:picMkLst>
        </pc:picChg>
        <pc:picChg chg="add mod">
          <ac:chgData name="David William Zerneri Cunha Claro" userId="d1f18baa-a26b-4fac-87e7-8b44b2ad5069" providerId="ADAL" clId="{2C42E8CA-FFF8-4C6A-8CA0-B00AFCCAA067}" dt="2023-02-15T02:36:40.826" v="803" actId="208"/>
          <ac:picMkLst>
            <pc:docMk/>
            <pc:sldMk cId="3359704764" sldId="478"/>
            <ac:picMk id="6" creationId="{1BA553C7-08D6-BD1A-6ED9-9CF7BB3AB82D}"/>
          </ac:picMkLst>
        </pc:picChg>
      </pc:sldChg>
      <pc:sldChg chg="new del">
        <pc:chgData name="David William Zerneri Cunha Claro" userId="d1f18baa-a26b-4fac-87e7-8b44b2ad5069" providerId="ADAL" clId="{2C42E8CA-FFF8-4C6A-8CA0-B00AFCCAA067}" dt="2023-02-15T03:19:57.092" v="1419" actId="47"/>
        <pc:sldMkLst>
          <pc:docMk/>
          <pc:sldMk cId="1899318935" sldId="479"/>
        </pc:sldMkLst>
      </pc:sldChg>
      <pc:sldChg chg="delSp modSp add mod ord">
        <pc:chgData name="David William Zerneri Cunha Claro" userId="d1f18baa-a26b-4fac-87e7-8b44b2ad5069" providerId="ADAL" clId="{2C42E8CA-FFF8-4C6A-8CA0-B00AFCCAA067}" dt="2023-02-15T03:11:15.873" v="1272" actId="20577"/>
        <pc:sldMkLst>
          <pc:docMk/>
          <pc:sldMk cId="1150093943" sldId="480"/>
        </pc:sldMkLst>
        <pc:spChg chg="mod">
          <ac:chgData name="David William Zerneri Cunha Claro" userId="d1f18baa-a26b-4fac-87e7-8b44b2ad5069" providerId="ADAL" clId="{2C42E8CA-FFF8-4C6A-8CA0-B00AFCCAA067}" dt="2023-02-15T02:50:53.831" v="1227" actId="20577"/>
          <ac:spMkLst>
            <pc:docMk/>
            <pc:sldMk cId="1150093943" sldId="480"/>
            <ac:spMk id="2" creationId="{B41C01B1-AA84-88E6-2A6E-E380ABA2A3CC}"/>
          </ac:spMkLst>
        </pc:spChg>
        <pc:spChg chg="mod">
          <ac:chgData name="David William Zerneri Cunha Claro" userId="d1f18baa-a26b-4fac-87e7-8b44b2ad5069" providerId="ADAL" clId="{2C42E8CA-FFF8-4C6A-8CA0-B00AFCCAA067}" dt="2023-02-15T03:11:15.873" v="1272" actId="20577"/>
          <ac:spMkLst>
            <pc:docMk/>
            <pc:sldMk cId="1150093943" sldId="480"/>
            <ac:spMk id="3" creationId="{81E332F5-4F88-7B17-8DEE-5F30FC95CF6F}"/>
          </ac:spMkLst>
        </pc:spChg>
        <pc:picChg chg="del">
          <ac:chgData name="David William Zerneri Cunha Claro" userId="d1f18baa-a26b-4fac-87e7-8b44b2ad5069" providerId="ADAL" clId="{2C42E8CA-FFF8-4C6A-8CA0-B00AFCCAA067}" dt="2023-02-15T02:50:58.592" v="1231" actId="478"/>
          <ac:picMkLst>
            <pc:docMk/>
            <pc:sldMk cId="1150093943" sldId="480"/>
            <ac:picMk id="6" creationId="{D1E70659-5826-997A-C7FB-6B5CF0735F4F}"/>
          </ac:picMkLst>
        </pc:picChg>
      </pc:sldChg>
      <pc:sldChg chg="modSp add mod">
        <pc:chgData name="David William Zerneri Cunha Claro" userId="d1f18baa-a26b-4fac-87e7-8b44b2ad5069" providerId="ADAL" clId="{2C42E8CA-FFF8-4C6A-8CA0-B00AFCCAA067}" dt="2023-02-15T03:29:09.099" v="1462" actId="20577"/>
        <pc:sldMkLst>
          <pc:docMk/>
          <pc:sldMk cId="2932180114" sldId="481"/>
        </pc:sldMkLst>
        <pc:spChg chg="mod">
          <ac:chgData name="David William Zerneri Cunha Claro" userId="d1f18baa-a26b-4fac-87e7-8b44b2ad5069" providerId="ADAL" clId="{2C42E8CA-FFF8-4C6A-8CA0-B00AFCCAA067}" dt="2023-02-15T03:29:09.099" v="1462" actId="20577"/>
          <ac:spMkLst>
            <pc:docMk/>
            <pc:sldMk cId="2932180114" sldId="481"/>
            <ac:spMk id="17410" creationId="{8155955D-0A2A-48D0-9A79-BBD75FA3E4BE}"/>
          </ac:spMkLst>
        </pc:spChg>
      </pc:sldChg>
      <pc:sldChg chg="modSp add mod">
        <pc:chgData name="David William Zerneri Cunha Claro" userId="d1f18baa-a26b-4fac-87e7-8b44b2ad5069" providerId="ADAL" clId="{2C42E8CA-FFF8-4C6A-8CA0-B00AFCCAA067}" dt="2023-02-15T03:33:23.573" v="1550" actId="20577"/>
        <pc:sldMkLst>
          <pc:docMk/>
          <pc:sldMk cId="1023178075" sldId="482"/>
        </pc:sldMkLst>
        <pc:spChg chg="mod">
          <ac:chgData name="David William Zerneri Cunha Claro" userId="d1f18baa-a26b-4fac-87e7-8b44b2ad5069" providerId="ADAL" clId="{2C42E8CA-FFF8-4C6A-8CA0-B00AFCCAA067}" dt="2023-02-15T03:33:23.573" v="1550" actId="20577"/>
          <ac:spMkLst>
            <pc:docMk/>
            <pc:sldMk cId="1023178075" sldId="482"/>
            <ac:spMk id="17410" creationId="{8155955D-0A2A-48D0-9A79-BBD75FA3E4BE}"/>
          </ac:spMkLst>
        </pc:spChg>
      </pc:sldChg>
      <pc:sldChg chg="modSp add mod">
        <pc:chgData name="David William Zerneri Cunha Claro" userId="d1f18baa-a26b-4fac-87e7-8b44b2ad5069" providerId="ADAL" clId="{2C42E8CA-FFF8-4C6A-8CA0-B00AFCCAA067}" dt="2023-02-15T03:34:03.131" v="1555" actId="20577"/>
        <pc:sldMkLst>
          <pc:docMk/>
          <pc:sldMk cId="501118284" sldId="483"/>
        </pc:sldMkLst>
        <pc:spChg chg="mod">
          <ac:chgData name="David William Zerneri Cunha Claro" userId="d1f18baa-a26b-4fac-87e7-8b44b2ad5069" providerId="ADAL" clId="{2C42E8CA-FFF8-4C6A-8CA0-B00AFCCAA067}" dt="2023-02-15T03:34:03.131" v="1555" actId="20577"/>
          <ac:spMkLst>
            <pc:docMk/>
            <pc:sldMk cId="501118284" sldId="483"/>
            <ac:spMk id="17410" creationId="{8155955D-0A2A-48D0-9A79-BBD75FA3E4BE}"/>
          </ac:spMkLst>
        </pc:spChg>
      </pc:sldChg>
      <pc:sldChg chg="addSp modSp add mod">
        <pc:chgData name="David William Zerneri Cunha Claro" userId="d1f18baa-a26b-4fac-87e7-8b44b2ad5069" providerId="ADAL" clId="{2C42E8CA-FFF8-4C6A-8CA0-B00AFCCAA067}" dt="2023-02-15T03:42:03.325" v="1743" actId="20577"/>
        <pc:sldMkLst>
          <pc:docMk/>
          <pc:sldMk cId="670297120" sldId="484"/>
        </pc:sldMkLst>
        <pc:spChg chg="mod">
          <ac:chgData name="David William Zerneri Cunha Claro" userId="d1f18baa-a26b-4fac-87e7-8b44b2ad5069" providerId="ADAL" clId="{2C42E8CA-FFF8-4C6A-8CA0-B00AFCCAA067}" dt="2023-02-15T03:38:49.416" v="1584" actId="20577"/>
          <ac:spMkLst>
            <pc:docMk/>
            <pc:sldMk cId="670297120" sldId="484"/>
            <ac:spMk id="2" creationId="{B41C01B1-AA84-88E6-2A6E-E380ABA2A3CC}"/>
          </ac:spMkLst>
        </pc:spChg>
        <pc:spChg chg="mod">
          <ac:chgData name="David William Zerneri Cunha Claro" userId="d1f18baa-a26b-4fac-87e7-8b44b2ad5069" providerId="ADAL" clId="{2C42E8CA-FFF8-4C6A-8CA0-B00AFCCAA067}" dt="2023-02-15T03:42:03.325" v="1743" actId="20577"/>
          <ac:spMkLst>
            <pc:docMk/>
            <pc:sldMk cId="670297120" sldId="484"/>
            <ac:spMk id="3" creationId="{81E332F5-4F88-7B17-8DEE-5F30FC95CF6F}"/>
          </ac:spMkLst>
        </pc:spChg>
        <pc:picChg chg="add mod">
          <ac:chgData name="David William Zerneri Cunha Claro" userId="d1f18baa-a26b-4fac-87e7-8b44b2ad5069" providerId="ADAL" clId="{2C42E8CA-FFF8-4C6A-8CA0-B00AFCCAA067}" dt="2023-02-15T03:41:52.193" v="1714" actId="208"/>
          <ac:picMkLst>
            <pc:docMk/>
            <pc:sldMk cId="670297120" sldId="484"/>
            <ac:picMk id="5" creationId="{63EF3064-BF6B-BF40-264A-98E598BE26F2}"/>
          </ac:picMkLst>
        </pc:picChg>
      </pc:sldChg>
      <pc:sldChg chg="new del">
        <pc:chgData name="David William Zerneri Cunha Claro" userId="d1f18baa-a26b-4fac-87e7-8b44b2ad5069" providerId="ADAL" clId="{2C42E8CA-FFF8-4C6A-8CA0-B00AFCCAA067}" dt="2023-02-15T03:48:02.036" v="1835" actId="47"/>
        <pc:sldMkLst>
          <pc:docMk/>
          <pc:sldMk cId="2587610276" sldId="485"/>
        </pc:sldMkLst>
      </pc:sldChg>
      <pc:sldChg chg="addSp delSp modSp add mod">
        <pc:chgData name="David William Zerneri Cunha Claro" userId="d1f18baa-a26b-4fac-87e7-8b44b2ad5069" providerId="ADAL" clId="{2C42E8CA-FFF8-4C6A-8CA0-B00AFCCAA067}" dt="2023-02-15T03:47:59.683" v="1834" actId="114"/>
        <pc:sldMkLst>
          <pc:docMk/>
          <pc:sldMk cId="3331950536" sldId="486"/>
        </pc:sldMkLst>
        <pc:spChg chg="mod">
          <ac:chgData name="David William Zerneri Cunha Claro" userId="d1f18baa-a26b-4fac-87e7-8b44b2ad5069" providerId="ADAL" clId="{2C42E8CA-FFF8-4C6A-8CA0-B00AFCCAA067}" dt="2023-02-15T03:47:59.683" v="1834" actId="114"/>
          <ac:spMkLst>
            <pc:docMk/>
            <pc:sldMk cId="3331950536" sldId="486"/>
            <ac:spMk id="3" creationId="{81E332F5-4F88-7B17-8DEE-5F30FC95CF6F}"/>
          </ac:spMkLst>
        </pc:spChg>
        <pc:spChg chg="add mod">
          <ac:chgData name="David William Zerneri Cunha Claro" userId="d1f18baa-a26b-4fac-87e7-8b44b2ad5069" providerId="ADAL" clId="{2C42E8CA-FFF8-4C6A-8CA0-B00AFCCAA067}" dt="2023-02-15T03:46:53.569" v="1823" actId="207"/>
          <ac:spMkLst>
            <pc:docMk/>
            <pc:sldMk cId="3331950536" sldId="486"/>
            <ac:spMk id="7" creationId="{54F06C4B-AD09-C5B1-0E63-07F33F9573B8}"/>
          </ac:spMkLst>
        </pc:spChg>
        <pc:picChg chg="del">
          <ac:chgData name="David William Zerneri Cunha Claro" userId="d1f18baa-a26b-4fac-87e7-8b44b2ad5069" providerId="ADAL" clId="{2C42E8CA-FFF8-4C6A-8CA0-B00AFCCAA067}" dt="2023-02-15T03:46:19.948" v="1764" actId="478"/>
          <ac:picMkLst>
            <pc:docMk/>
            <pc:sldMk cId="3331950536" sldId="486"/>
            <ac:picMk id="5" creationId="{63EF3064-BF6B-BF40-264A-98E598BE26F2}"/>
          </ac:picMkLst>
        </pc:picChg>
        <pc:picChg chg="add mod">
          <ac:chgData name="David William Zerneri Cunha Claro" userId="d1f18baa-a26b-4fac-87e7-8b44b2ad5069" providerId="ADAL" clId="{2C42E8CA-FFF8-4C6A-8CA0-B00AFCCAA067}" dt="2023-02-15T03:47:17.382" v="1828" actId="208"/>
          <ac:picMkLst>
            <pc:docMk/>
            <pc:sldMk cId="3331950536" sldId="486"/>
            <ac:picMk id="6" creationId="{6FC293BA-1BEE-F211-8DC8-BACE6F3B17F8}"/>
          </ac:picMkLst>
        </pc:picChg>
      </pc:sldChg>
      <pc:sldChg chg="addSp modSp new del">
        <pc:chgData name="David William Zerneri Cunha Claro" userId="d1f18baa-a26b-4fac-87e7-8b44b2ad5069" providerId="ADAL" clId="{2C42E8CA-FFF8-4C6A-8CA0-B00AFCCAA067}" dt="2023-02-15T23:00:13.947" v="1840" actId="47"/>
        <pc:sldMkLst>
          <pc:docMk/>
          <pc:sldMk cId="907808219" sldId="488"/>
        </pc:sldMkLst>
        <pc:picChg chg="add mod">
          <ac:chgData name="David William Zerneri Cunha Claro" userId="d1f18baa-a26b-4fac-87e7-8b44b2ad5069" providerId="ADAL" clId="{2C42E8CA-FFF8-4C6A-8CA0-B00AFCCAA067}" dt="2023-02-15T22:54:23.097" v="1839" actId="14100"/>
          <ac:picMkLst>
            <pc:docMk/>
            <pc:sldMk cId="907808219" sldId="488"/>
            <ac:picMk id="1026" creationId="{5F912761-9647-5638-081B-592C1326033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46" descr="top ppt">
            <a:extLst>
              <a:ext uri="{FF2B5EF4-FFF2-40B4-BE49-F238E27FC236}">
                <a16:creationId xmlns:a16="http://schemas.microsoft.com/office/drawing/2014/main" id="{4F860F37-CA72-464D-9116-B6BC16A93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71450"/>
            <a:ext cx="6837363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147">
            <a:extLst>
              <a:ext uri="{FF2B5EF4-FFF2-40B4-BE49-F238E27FC236}">
                <a16:creationId xmlns:a16="http://schemas.microsoft.com/office/drawing/2014/main" id="{70789427-4C6A-4A75-B31F-2E4759F472CD}"/>
              </a:ext>
            </a:extLst>
          </p:cNvPr>
          <p:cNvGraphicFramePr>
            <a:graphicFrameLocks noGrp="1"/>
          </p:cNvGraphicFramePr>
          <p:nvPr/>
        </p:nvGraphicFramePr>
        <p:xfrm>
          <a:off x="344488" y="8931275"/>
          <a:ext cx="6615112" cy="327025"/>
        </p:xfrm>
        <a:graphic>
          <a:graphicData uri="http://schemas.openxmlformats.org/drawingml/2006/table">
            <a:tbl>
              <a:tblPr/>
              <a:tblGrid>
                <a:gridCol w="567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pt-B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MBA em Engenharia de Software Orientada a Serviços (SOA)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quare721 BT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lang="pt-BR" sz="800" err="1">
                          <a:latin typeface="Square721 BT" pitchFamily="34" charset="0"/>
                          <a:cs typeface="Calibri" pitchFamily="34" charset="0"/>
                        </a:rPr>
                        <a:t>Profª</a:t>
                      </a:r>
                      <a:r>
                        <a:rPr lang="pt-BR" sz="800">
                          <a:latin typeface="Square721 BT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800">
                          <a:latin typeface="Square721 BT" pitchFamily="34" charset="0"/>
                          <a:cs typeface="Calibri" pitchFamily="34" charset="0"/>
                        </a:rPr>
                        <a:t>. </a:t>
                      </a:r>
                      <a:r>
                        <a:rPr lang="en-US" sz="800" err="1">
                          <a:latin typeface="Square721 BT" pitchFamily="34" charset="0"/>
                          <a:cs typeface="Calibri" pitchFamily="34" charset="0"/>
                        </a:rPr>
                        <a:t>MSc</a:t>
                      </a:r>
                      <a:r>
                        <a:rPr lang="en-US" sz="800">
                          <a:latin typeface="Square721 BT" pitchFamily="34" charset="0"/>
                          <a:cs typeface="Calibri" pitchFamily="34" charset="0"/>
                        </a:rPr>
                        <a:t> </a:t>
                      </a:r>
                      <a:r>
                        <a:rPr lang="pt-BR" sz="800">
                          <a:latin typeface="Square721 BT" pitchFamily="34" charset="0"/>
                          <a:cs typeface="Calibri" pitchFamily="34" charset="0"/>
                        </a:rPr>
                        <a:t>Susanne Anjos Andrade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quare721 BT" pitchFamily="34" charset="0"/>
                      </a:endParaRPr>
                    </a:p>
                  </a:txBody>
                  <a:tcPr marT="35541" marB="35541" anchor="ctr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endParaRPr kumimoji="0" lang="pt-B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35541" marB="35541" anchor="ctr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135">
            <a:extLst>
              <a:ext uri="{FF2B5EF4-FFF2-40B4-BE49-F238E27FC236}">
                <a16:creationId xmlns:a16="http://schemas.microsoft.com/office/drawing/2014/main" id="{2E86EE7D-ABE9-4FEF-943A-E8FC6FC1992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777288"/>
            <a:ext cx="3076575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Square721 BT" pitchFamily="34" charset="0"/>
              </a:defRPr>
            </a:lvl1pPr>
          </a:lstStyle>
          <a:p>
            <a:pPr>
              <a:defRPr/>
            </a:pPr>
            <a:r>
              <a:rPr lang="pt-BR" altLang="pt-BR"/>
              <a:t>Página - </a:t>
            </a:r>
            <a:fld id="{61BF9E74-DAA4-4DE3-BDB4-B1097CD628B2}" type="slidenum">
              <a:rPr lang="pt-BR" altLang="pt-BR"/>
              <a:pPr>
                <a:defRPr/>
              </a:pPr>
              <a:t>‹nº›</a:t>
            </a:fld>
            <a:r>
              <a:rPr lang="pt-BR" altLang="pt-B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226DE4D-D64C-41F9-9DCC-8954A26D74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5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74D9C91-4FDB-4F9B-846F-98C2EF0CBD3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500">
                <a:latin typeface="+mn-lt"/>
                <a:cs typeface="+mn-cs"/>
              </a:defRPr>
            </a:lvl1pPr>
          </a:lstStyle>
          <a:p>
            <a:pPr>
              <a:defRPr/>
            </a:pPr>
            <a:fld id="{98BF8467-D8F0-4E80-9D68-0D77DCFBCAC4}" type="datetimeFigureOut">
              <a:rPr lang="pt-BR"/>
              <a:pPr>
                <a:defRPr/>
              </a:pPr>
              <a:t>15/02/2023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5ECC52DC-F9A3-4774-9A6C-4BCBFFCC59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34" tIns="56167" rIns="112334" bIns="56167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426FA4C5-FAD6-4245-AAAE-77FDD33E0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21175"/>
          </a:xfrm>
          <a:prstGeom prst="rect">
            <a:avLst/>
          </a:prstGeom>
        </p:spPr>
        <p:txBody>
          <a:bodyPr vert="horz" lIns="112334" tIns="56167" rIns="112334" bIns="56167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D23617-D517-4A52-91C7-BCFDC3F8FA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5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299F0D-A39A-48E1-BA77-E94D22ED93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112334" tIns="56167" rIns="112334" bIns="5616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741D7E1-E712-4F31-8EE8-FB7881D9635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037F24C-7147-490B-B2E0-A119D90779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7075"/>
            <a:ext cx="4778375" cy="358457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E71195C-13CC-43FC-8561-60E69F79B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04888" y="4573588"/>
            <a:ext cx="5297487" cy="3800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056784" cy="504056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7916416" cy="518457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71355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42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116632"/>
            <a:ext cx="7128792" cy="7920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5054" y="1340768"/>
            <a:ext cx="8283409" cy="5256584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8924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272808" cy="5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58875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10100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015" y="260350"/>
            <a:ext cx="7272337" cy="5048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29138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015" y="260350"/>
            <a:ext cx="7272337" cy="5048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96280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272337" cy="5048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1269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051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35896" y="764704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199" y="1926754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71893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85148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272808" cy="5048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638039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67544" y="836712"/>
            <a:ext cx="8229600" cy="56355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3762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413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5806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0" y="3212976"/>
            <a:ext cx="9144000" cy="7927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64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0" y="3212976"/>
            <a:ext cx="9144000" cy="7927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215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0" y="3212976"/>
            <a:ext cx="9144000" cy="7927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9219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3094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2405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3923928" y="2708920"/>
            <a:ext cx="3529012" cy="7927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9223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08520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272337" cy="504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7453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3" y="260648"/>
            <a:ext cx="7056784" cy="504825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2416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3" y="260648"/>
            <a:ext cx="6912768" cy="504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21891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68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1624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81624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97829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4955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04984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21807878-B236-41FA-B2C2-33D4D8DDD15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288" y="260350"/>
            <a:ext cx="72723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02030B68-9EF9-491B-897D-28BCA02CE1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95288" y="1165225"/>
            <a:ext cx="8497887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pic>
        <p:nvPicPr>
          <p:cNvPr id="1028" name="Picture 2" descr="C:\Users\cl0817\Desktop\MioloBranco.jpg">
            <a:extLst>
              <a:ext uri="{FF2B5EF4-FFF2-40B4-BE49-F238E27FC236}">
                <a16:creationId xmlns:a16="http://schemas.microsoft.com/office/drawing/2014/main" id="{C96B475A-E4E9-4E39-B6EF-38D0C27A47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Imagem 1">
            <a:extLst>
              <a:ext uri="{FF2B5EF4-FFF2-40B4-BE49-F238E27FC236}">
                <a16:creationId xmlns:a16="http://schemas.microsoft.com/office/drawing/2014/main" id="{9CCB3F0B-F6BB-4F73-BCAD-3FCC8FA1255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47" r:id="rId1"/>
    <p:sldLayoutId id="2147485048" r:id="rId2"/>
    <p:sldLayoutId id="2147485049" r:id="rId3"/>
    <p:sldLayoutId id="2147485050" r:id="rId4"/>
    <p:sldLayoutId id="2147485051" r:id="rId5"/>
    <p:sldLayoutId id="2147485052" r:id="rId6"/>
    <p:sldLayoutId id="2147485053" r:id="rId7"/>
    <p:sldLayoutId id="2147485054" r:id="rId8"/>
    <p:sldLayoutId id="2147485055" r:id="rId9"/>
    <p:sldLayoutId id="2147485056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>
            <a:extLst>
              <a:ext uri="{FF2B5EF4-FFF2-40B4-BE49-F238E27FC236}">
                <a16:creationId xmlns:a16="http://schemas.microsoft.com/office/drawing/2014/main" id="{C738FB59-4157-458C-8F68-8BBFE91DF4E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288" y="260350"/>
            <a:ext cx="72723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2051" name="Espaço Reservado para Texto 2">
            <a:extLst>
              <a:ext uri="{FF2B5EF4-FFF2-40B4-BE49-F238E27FC236}">
                <a16:creationId xmlns:a16="http://schemas.microsoft.com/office/drawing/2014/main" id="{C6919357-FA36-46F9-B6A3-800E32DC74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95288" y="1165225"/>
            <a:ext cx="8497887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2052" name="CaixaDeTexto 5">
            <a:extLst>
              <a:ext uri="{FF2B5EF4-FFF2-40B4-BE49-F238E27FC236}">
                <a16:creationId xmlns:a16="http://schemas.microsoft.com/office/drawing/2014/main" id="{58E61261-F8DE-4F81-B5AB-FAE871C42C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79838" y="3252788"/>
            <a:ext cx="176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BR" altLang="pt-BR" sz="2000" b="1"/>
              <a:t>TEMPLATE 2</a:t>
            </a:r>
          </a:p>
        </p:txBody>
      </p:sp>
      <p:pic>
        <p:nvPicPr>
          <p:cNvPr id="2053" name="Imagem 2">
            <a:extLst>
              <a:ext uri="{FF2B5EF4-FFF2-40B4-BE49-F238E27FC236}">
                <a16:creationId xmlns:a16="http://schemas.microsoft.com/office/drawing/2014/main" id="{B2FE3769-3D70-43CB-8CC2-98F328BBC77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57" r:id="rId1"/>
    <p:sldLayoutId id="2147485058" r:id="rId2"/>
    <p:sldLayoutId id="2147485059" r:id="rId3"/>
    <p:sldLayoutId id="2147485060" r:id="rId4"/>
    <p:sldLayoutId id="2147485061" r:id="rId5"/>
    <p:sldLayoutId id="2147485062" r:id="rId6"/>
    <p:sldLayoutId id="2147485063" r:id="rId7"/>
    <p:sldLayoutId id="2147485064" r:id="rId8"/>
    <p:sldLayoutId id="2147485065" r:id="rId9"/>
    <p:sldLayoutId id="2147485070" r:id="rId10"/>
    <p:sldLayoutId id="214748506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Título 1">
            <a:extLst>
              <a:ext uri="{FF2B5EF4-FFF2-40B4-BE49-F238E27FC236}">
                <a16:creationId xmlns:a16="http://schemas.microsoft.com/office/drawing/2014/main" id="{9F99352D-7981-4853-8146-425016D90C4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3075" name="Espaço Reservado para Texto 2">
            <a:extLst>
              <a:ext uri="{FF2B5EF4-FFF2-40B4-BE49-F238E27FC236}">
                <a16:creationId xmlns:a16="http://schemas.microsoft.com/office/drawing/2014/main" id="{A6377868-E329-4BDD-9AD5-890AA2A4E7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8C4475-8D3F-49D1-9BCF-B3A2D10D7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B76EEF-8037-4CDD-AF28-295BED34BD21}" type="datetimeFigureOut">
              <a:rPr lang="pt-BR"/>
              <a:pPr>
                <a:defRPr/>
              </a:pPr>
              <a:t>15/02/2023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23A43D-CC0E-447E-B830-D404D21A7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9C497-8C9E-4315-81E4-AF8CDC2DC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022FB65-073B-4846-92D5-81E90D2C19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3079" name="Picture 2" descr="C:\Users\cl0817\Desktop\CoringasLogos.jpg">
            <a:extLst>
              <a:ext uri="{FF2B5EF4-FFF2-40B4-BE49-F238E27FC236}">
                <a16:creationId xmlns:a16="http://schemas.microsoft.com/office/drawing/2014/main" id="{71BC5B46-04CB-4344-A51E-75769CB3A9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Imagem 7">
            <a:extLst>
              <a:ext uri="{FF2B5EF4-FFF2-40B4-BE49-F238E27FC236}">
                <a16:creationId xmlns:a16="http://schemas.microsoft.com/office/drawing/2014/main" id="{3F4B71C4-FB06-4128-83C4-B545D45DA68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14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Imagem 8">
            <a:extLst>
              <a:ext uri="{FF2B5EF4-FFF2-40B4-BE49-F238E27FC236}">
                <a16:creationId xmlns:a16="http://schemas.microsoft.com/office/drawing/2014/main" id="{5B38B3D8-C6E2-488B-BB15-BC5620E0E70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2275"/>
            <a:ext cx="9161463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71" r:id="rId1"/>
    <p:sldLayoutId id="2147485072" r:id="rId2"/>
    <p:sldLayoutId id="2147485073" r:id="rId3"/>
    <p:sldLayoutId id="2147485074" r:id="rId4"/>
    <p:sldLayoutId id="214748507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>
            <a:extLst>
              <a:ext uri="{FF2B5EF4-FFF2-40B4-BE49-F238E27FC236}">
                <a16:creationId xmlns:a16="http://schemas.microsoft.com/office/drawing/2014/main" id="{2546B3B6-845C-449C-860F-9FEA49F94A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170740-16EF-4FCF-8500-0970327B14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1100" t="15587" r="77600" b="77055"/>
          <a:stretch/>
        </p:blipFill>
        <p:spPr>
          <a:xfrm>
            <a:off x="98684" y="2789749"/>
            <a:ext cx="3565011" cy="69272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1EBDE81-0E34-4AB5-9A21-80BD14AF475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80312" y="116632"/>
            <a:ext cx="1572394" cy="7934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67" r:id="rId1"/>
    <p:sldLayoutId id="214748506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people.automationanywhere.com/sso/s/login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university.automationanywhere.com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academy.uipath.com/learning-plans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utomationanywhere.com/products/enterprise/community-editi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utomationanywhere.com/pt-BR/bundle/enterprise-v2019/page/enterprise-cloud/topics/aae-client/bot-creator/using-the-workbench/cloud-commands-panel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Texto 1">
            <a:extLst>
              <a:ext uri="{FF2B5EF4-FFF2-40B4-BE49-F238E27FC236}">
                <a16:creationId xmlns:a16="http://schemas.microsoft.com/office/drawing/2014/main" id="{B8A3CA3E-1AFB-4A01-A616-53F6ED886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3924300" y="2781300"/>
            <a:ext cx="3529013" cy="792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BR" dirty="0"/>
              <a:t>AI for Robotic Process Automation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Texto 4">
            <a:extLst>
              <a:ext uri="{FF2B5EF4-FFF2-40B4-BE49-F238E27FC236}">
                <a16:creationId xmlns:a16="http://schemas.microsoft.com/office/drawing/2014/main" id="{8155955D-0A2A-48D0-9A79-BBD75FA3E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213100"/>
            <a:ext cx="9144000" cy="79216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pt-BR" altLang="pt-BR" dirty="0"/>
              <a:t>Atividade 2: Criar um arquivo TXT com o nome “FIAP”</a:t>
            </a:r>
          </a:p>
        </p:txBody>
      </p:sp>
    </p:spTree>
    <p:extLst>
      <p:ext uri="{BB962C8B-B14F-4D97-AF65-F5344CB8AC3E}">
        <p14:creationId xmlns:p14="http://schemas.microsoft.com/office/powerpoint/2010/main" val="293218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Texto 4">
            <a:extLst>
              <a:ext uri="{FF2B5EF4-FFF2-40B4-BE49-F238E27FC236}">
                <a16:creationId xmlns:a16="http://schemas.microsoft.com/office/drawing/2014/main" id="{8155955D-0A2A-48D0-9A79-BBD75FA3E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213100"/>
            <a:ext cx="9144000" cy="792163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pt-BR" altLang="pt-BR" dirty="0"/>
              <a:t>Atividade 3: Renomeie esse arquivo com o nome </a:t>
            </a:r>
          </a:p>
          <a:p>
            <a:pPr eaLnBrk="1" hangingPunct="1"/>
            <a:r>
              <a:rPr lang="pt-BR" altLang="pt-BR" dirty="0"/>
              <a:t>“FIAP – 2TIAR”</a:t>
            </a:r>
          </a:p>
        </p:txBody>
      </p:sp>
    </p:spTree>
    <p:extLst>
      <p:ext uri="{BB962C8B-B14F-4D97-AF65-F5344CB8AC3E}">
        <p14:creationId xmlns:p14="http://schemas.microsoft.com/office/powerpoint/2010/main" val="102317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Texto 4">
            <a:extLst>
              <a:ext uri="{FF2B5EF4-FFF2-40B4-BE49-F238E27FC236}">
                <a16:creationId xmlns:a16="http://schemas.microsoft.com/office/drawing/2014/main" id="{8155955D-0A2A-48D0-9A79-BBD75FA3E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213100"/>
            <a:ext cx="9144000" cy="792163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dirty="0"/>
              <a:t>Atividade 4: Mova esse arquivo para a pasta C:\</a:t>
            </a:r>
          </a:p>
        </p:txBody>
      </p:sp>
    </p:spTree>
    <p:extLst>
      <p:ext uri="{BB962C8B-B14F-4D97-AF65-F5344CB8AC3E}">
        <p14:creationId xmlns:p14="http://schemas.microsoft.com/office/powerpoint/2010/main" val="501118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C01B1-AA84-88E6-2A6E-E380ABA2A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Treinamentos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E332F5-4F88-7B17-8DEE-5F30FC95C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pt-BR" sz="1800" dirty="0"/>
              <a:t>Acesse o site </a:t>
            </a:r>
            <a:r>
              <a:rPr lang="pt-BR" sz="1800" dirty="0">
                <a:hlinkClick r:id="rId2"/>
              </a:rPr>
              <a:t>https://apeople.automationanywhere.com/sso/s/login/</a:t>
            </a:r>
            <a:r>
              <a:rPr lang="pt-BR" sz="1800" dirty="0"/>
              <a:t> com a mesma credencial do </a:t>
            </a:r>
            <a:r>
              <a:rPr lang="pt-BR" sz="1800" dirty="0" err="1"/>
              <a:t>control</a:t>
            </a:r>
            <a:r>
              <a:rPr lang="pt-BR" sz="1800" dirty="0"/>
              <a:t> </a:t>
            </a:r>
            <a:r>
              <a:rPr lang="pt-BR" sz="1800" dirty="0" err="1"/>
              <a:t>room</a:t>
            </a:r>
            <a:r>
              <a:rPr lang="pt-BR" sz="1800" dirty="0"/>
              <a:t> (</a:t>
            </a:r>
            <a:r>
              <a:rPr lang="pt-BR" sz="1800" dirty="0" err="1"/>
              <a:t>obs</a:t>
            </a:r>
            <a:r>
              <a:rPr lang="pt-BR" sz="1800" dirty="0"/>
              <a:t>: no primeiro acesso será necessário criar uma conta). No </a:t>
            </a:r>
            <a:r>
              <a:rPr lang="pt-BR" sz="1800" dirty="0" err="1"/>
              <a:t>email</a:t>
            </a:r>
            <a:r>
              <a:rPr lang="pt-BR" sz="1800" dirty="0"/>
              <a:t> recebido, crie u</a:t>
            </a:r>
          </a:p>
          <a:p>
            <a:pPr marL="342900" indent="-342900">
              <a:buAutoNum type="arabicPeriod"/>
            </a:pPr>
            <a:endParaRPr lang="pt-BR" sz="1800" dirty="0"/>
          </a:p>
          <a:p>
            <a:pPr marL="342900" indent="-342900">
              <a:buAutoNum type="arabicPeriod"/>
            </a:pPr>
            <a:endParaRPr lang="pt-BR" sz="1800" dirty="0"/>
          </a:p>
          <a:p>
            <a:endParaRPr lang="pt-BR" sz="1600" dirty="0"/>
          </a:p>
          <a:p>
            <a:endParaRPr lang="pt-BR" sz="1600" dirty="0"/>
          </a:p>
          <a:p>
            <a:endParaRPr lang="en-US" sz="1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EF3064-BF6B-BF40-264A-98E598BE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829" y="2468184"/>
            <a:ext cx="4802343" cy="38524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0297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C01B1-AA84-88E6-2A6E-E380ABA2A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Treinamentos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E332F5-4F88-7B17-8DEE-5F30FC95C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pt-BR" sz="1800" dirty="0"/>
              <a:t>Acesse o link </a:t>
            </a:r>
            <a:r>
              <a:rPr lang="pt-BR" sz="1800" dirty="0">
                <a:hlinkClick r:id="rId2"/>
              </a:rPr>
              <a:t>https://university.automationanywhere.com</a:t>
            </a:r>
            <a:r>
              <a:rPr lang="pt-BR" sz="1800" dirty="0"/>
              <a:t>, selecione </a:t>
            </a:r>
            <a:r>
              <a:rPr lang="pt-BR" sz="1800" b="1" i="1" dirty="0"/>
              <a:t>Training</a:t>
            </a:r>
            <a:r>
              <a:rPr lang="pt-BR" sz="1800" dirty="0"/>
              <a:t> e escolha o curso. </a:t>
            </a:r>
          </a:p>
          <a:p>
            <a:pPr marL="342900" indent="-342900">
              <a:buFont typeface="+mj-lt"/>
              <a:buAutoNum type="arabicPeriod" startAt="2"/>
            </a:pPr>
            <a:endParaRPr lang="pt-BR" sz="1800" dirty="0"/>
          </a:p>
          <a:p>
            <a:pPr marL="342900" indent="-342900">
              <a:buFont typeface="+mj-lt"/>
              <a:buAutoNum type="arabicPeriod" startAt="2"/>
            </a:pPr>
            <a:endParaRPr lang="pt-BR" sz="1800" dirty="0"/>
          </a:p>
          <a:p>
            <a:pPr marL="342900" indent="-342900">
              <a:buAutoNum type="arabicPeriod" startAt="2"/>
            </a:pPr>
            <a:endParaRPr lang="pt-BR" sz="1800" dirty="0"/>
          </a:p>
          <a:p>
            <a:pPr marL="342900" indent="-342900">
              <a:buAutoNum type="arabicPeriod" startAt="2"/>
            </a:pPr>
            <a:endParaRPr lang="pt-BR" sz="1800" dirty="0"/>
          </a:p>
          <a:p>
            <a:pPr marL="342900" indent="-342900">
              <a:buAutoNum type="arabicPeriod" startAt="2"/>
            </a:pPr>
            <a:endParaRPr lang="pt-BR" sz="1800" dirty="0"/>
          </a:p>
          <a:p>
            <a:pPr marL="342900" indent="-342900">
              <a:buAutoNum type="arabicPeriod" startAt="2"/>
            </a:pPr>
            <a:endParaRPr lang="pt-BR" sz="1800" dirty="0"/>
          </a:p>
          <a:p>
            <a:endParaRPr lang="pt-BR" sz="1600" dirty="0"/>
          </a:p>
          <a:p>
            <a:endParaRPr lang="pt-BR" sz="1600" dirty="0"/>
          </a:p>
          <a:p>
            <a:endParaRPr lang="en-US" sz="1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FC293BA-1BEE-F211-8DC8-BACE6F3B1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7837"/>
            <a:ext cx="9144000" cy="43047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4F06C4B-AD09-C5B1-0E63-07F33F9573B8}"/>
              </a:ext>
            </a:extLst>
          </p:cNvPr>
          <p:cNvSpPr/>
          <p:nvPr/>
        </p:nvSpPr>
        <p:spPr>
          <a:xfrm>
            <a:off x="4468305" y="2545237"/>
            <a:ext cx="1470582" cy="2969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5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C01B1-AA84-88E6-2A6E-E380ABA2A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Treinamentos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E332F5-4F88-7B17-8DEE-5F30FC95C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pt-BR" sz="1800" dirty="0"/>
              <a:t>Acesse o link </a:t>
            </a:r>
            <a:r>
              <a:rPr lang="pt-BR" sz="1800" dirty="0">
                <a:hlinkClick r:id="rId2"/>
              </a:rPr>
              <a:t>https://academy.uipath.com/learning-plans</a:t>
            </a:r>
            <a:r>
              <a:rPr lang="pt-BR" sz="1800" dirty="0"/>
              <a:t> </a:t>
            </a:r>
          </a:p>
          <a:p>
            <a:pPr marL="342900" indent="-342900">
              <a:buAutoNum type="arabicPeriod" startAt="2"/>
            </a:pPr>
            <a:endParaRPr lang="pt-BR" sz="1800" dirty="0"/>
          </a:p>
          <a:p>
            <a:pPr marL="342900" indent="-342900">
              <a:buAutoNum type="arabicPeriod" startAt="2"/>
            </a:pPr>
            <a:endParaRPr lang="pt-BR" sz="1800" dirty="0"/>
          </a:p>
          <a:p>
            <a:pPr marL="342900" indent="-342900">
              <a:buAutoNum type="arabicPeriod" startAt="2"/>
            </a:pPr>
            <a:endParaRPr lang="pt-BR" sz="1800" dirty="0"/>
          </a:p>
          <a:p>
            <a:endParaRPr lang="pt-BR" sz="1600" dirty="0"/>
          </a:p>
          <a:p>
            <a:endParaRPr lang="pt-BR" sz="1600" dirty="0"/>
          </a:p>
          <a:p>
            <a:endParaRPr lang="en-US" sz="1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62E6BE-9E93-CBE1-A85B-684B43732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92" y="2149310"/>
            <a:ext cx="7331817" cy="392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42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BBE6E2D3-FF02-4E61-8B8C-74D3036FE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565400"/>
            <a:ext cx="4679950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t">
            <a:spAutoFit/>
          </a:bodyPr>
          <a:lstStyle/>
          <a:p>
            <a:pPr eaLnBrk="1" hangingPunct="1">
              <a:defRPr/>
            </a:pP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Copyright © </a:t>
            </a:r>
            <a:r>
              <a:rPr kumimoji="1" lang="en-US" sz="14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2023  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Prof. David Claro</a:t>
            </a:r>
            <a:endParaRPr kumimoji="1"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endParaRPr kumimoji="1"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Todos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direitos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reservados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.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Reprodução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ou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divulgação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total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ou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parcial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deste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documento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é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expressamente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proíbido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sem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o </a:t>
            </a:r>
            <a:r>
              <a:rPr kumimoji="1" lang="pt-BR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consentimento formal, por escrito,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do Professor (</a:t>
            </a:r>
            <a:r>
              <a:rPr kumimoji="1" lang="en-US" sz="1400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autor</a:t>
            </a:r>
            <a:r>
              <a:rPr kumimoji="1" lang="en-US" sz="1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).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>
            <a:extLst>
              <a:ext uri="{FF2B5EF4-FFF2-40B4-BE49-F238E27FC236}">
                <a16:creationId xmlns:a16="http://schemas.microsoft.com/office/drawing/2014/main" id="{5B7F5532-2E3E-4C83-8298-9C0227C97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241300"/>
            <a:ext cx="856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zh-CN" b="1" dirty="0"/>
              <a:t>Automation </a:t>
            </a:r>
            <a:r>
              <a:rPr lang="pt-BR" altLang="zh-CN" b="1" dirty="0" err="1"/>
              <a:t>Anywhere</a:t>
            </a:r>
            <a:endParaRPr lang="pt-BR" altLang="pt-BR" sz="2000" b="1" dirty="0">
              <a:ea typeface="宋体" panose="02010600030101010101" pitchFamily="2" charset="-122"/>
            </a:endParaRPr>
          </a:p>
        </p:txBody>
      </p:sp>
      <p:sp>
        <p:nvSpPr>
          <p:cNvPr id="15363" name="Text Box 5">
            <a:extLst>
              <a:ext uri="{FF2B5EF4-FFF2-40B4-BE49-F238E27FC236}">
                <a16:creationId xmlns:a16="http://schemas.microsoft.com/office/drawing/2014/main" id="{4D1FDCDB-F9FF-4EE8-A382-F520AEF4E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81075"/>
            <a:ext cx="827339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400" dirty="0"/>
              <a:t>Criar conta Community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400" dirty="0"/>
          </a:p>
          <a:p>
            <a:pPr marL="457200" indent="-457200" algn="just" eaLnBrk="1" hangingPunct="1">
              <a:spcBef>
                <a:spcPct val="0"/>
              </a:spcBef>
              <a:buFontTx/>
              <a:buAutoNum type="arabicPeriod"/>
            </a:pPr>
            <a:r>
              <a:rPr lang="pt-BR" altLang="pt-BR" sz="1600" dirty="0">
                <a:hlinkClick r:id="rId2"/>
              </a:rPr>
              <a:t>https://www.automationanywhere.com/products/enterprise/community-edition</a:t>
            </a:r>
            <a:endParaRPr lang="pt-BR" altLang="pt-BR" sz="1600" dirty="0"/>
          </a:p>
          <a:p>
            <a:pPr marL="457200" indent="-457200" algn="just" eaLnBrk="1" hangingPunct="1">
              <a:spcBef>
                <a:spcPct val="0"/>
              </a:spcBef>
              <a:buFontTx/>
              <a:buAutoNum type="arabicPeriod"/>
            </a:pPr>
            <a:endParaRPr lang="pt-BR" altLang="pt-BR" sz="1600" dirty="0"/>
          </a:p>
          <a:p>
            <a:pPr marL="457200" indent="-457200" algn="just" eaLnBrk="1" hangingPunct="1">
              <a:spcBef>
                <a:spcPct val="0"/>
              </a:spcBef>
              <a:buFontTx/>
              <a:buAutoNum type="arabicPeriod"/>
            </a:pPr>
            <a:endParaRPr lang="pt-BR" altLang="pt-BR" sz="1600" dirty="0"/>
          </a:p>
          <a:p>
            <a:pPr marL="457200" indent="-457200" algn="just" eaLnBrk="1" hangingPunct="1">
              <a:spcBef>
                <a:spcPct val="0"/>
              </a:spcBef>
              <a:buFontTx/>
              <a:buAutoNum type="arabicPeriod"/>
            </a:pPr>
            <a:r>
              <a:rPr lang="pt-BR" altLang="pt-BR" sz="1600" dirty="0"/>
              <a:t>Preencha os seus dados (Uso pessoal)</a:t>
            </a:r>
          </a:p>
          <a:p>
            <a:pPr marL="457200" indent="-457200" algn="just" eaLnBrk="1" hangingPunct="1">
              <a:spcBef>
                <a:spcPct val="0"/>
              </a:spcBef>
              <a:buFontTx/>
              <a:buAutoNum type="arabicPeriod"/>
            </a:pPr>
            <a:endParaRPr lang="pt-BR" altLang="pt-BR" sz="1600" dirty="0"/>
          </a:p>
          <a:p>
            <a:pPr marL="457200" indent="-457200" algn="just" eaLnBrk="1" hangingPunct="1">
              <a:spcBef>
                <a:spcPct val="0"/>
              </a:spcBef>
              <a:buFontTx/>
              <a:buAutoNum type="arabicPeriod"/>
            </a:pPr>
            <a:endParaRPr lang="pt-BR" altLang="pt-BR" sz="1600" dirty="0"/>
          </a:p>
          <a:p>
            <a:pPr marL="457200" indent="-457200" algn="just" eaLnBrk="1" hangingPunct="1">
              <a:spcBef>
                <a:spcPct val="0"/>
              </a:spcBef>
              <a:buFontTx/>
              <a:buAutoNum type="arabicPeriod"/>
            </a:pPr>
            <a:endParaRPr lang="pt-BR" altLang="pt-BR" sz="1600" dirty="0"/>
          </a:p>
          <a:p>
            <a:pPr marL="457200" indent="-457200" algn="just" eaLnBrk="1" hangingPunct="1">
              <a:spcBef>
                <a:spcPct val="0"/>
              </a:spcBef>
              <a:buFontTx/>
              <a:buAutoNum type="arabicPeriod"/>
            </a:pPr>
            <a:endParaRPr lang="pt-BR" altLang="pt-BR" sz="1600" dirty="0"/>
          </a:p>
          <a:p>
            <a:pPr marL="457200" indent="-457200" algn="just" eaLnBrk="1" hangingPunct="1">
              <a:spcBef>
                <a:spcPct val="0"/>
              </a:spcBef>
              <a:buFontTx/>
              <a:buAutoNum type="arabicPeriod"/>
            </a:pPr>
            <a:endParaRPr lang="pt-BR" alt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E14AFA-F843-6C4A-10C8-3FE5EDE30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323" y="2935115"/>
            <a:ext cx="4429354" cy="37038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>
            <a:extLst>
              <a:ext uri="{FF2B5EF4-FFF2-40B4-BE49-F238E27FC236}">
                <a16:creationId xmlns:a16="http://schemas.microsoft.com/office/drawing/2014/main" id="{5B7F5532-2E3E-4C83-8298-9C0227C97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241300"/>
            <a:ext cx="856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zh-CN" b="1" dirty="0"/>
              <a:t>Automation </a:t>
            </a:r>
            <a:r>
              <a:rPr lang="pt-BR" altLang="zh-CN" b="1" dirty="0" err="1"/>
              <a:t>Anywhere</a:t>
            </a:r>
            <a:endParaRPr lang="pt-BR" altLang="pt-BR" sz="2000" b="1" dirty="0">
              <a:ea typeface="宋体" panose="02010600030101010101" pitchFamily="2" charset="-122"/>
            </a:endParaRPr>
          </a:p>
        </p:txBody>
      </p:sp>
      <p:sp>
        <p:nvSpPr>
          <p:cNvPr id="15363" name="Text Box 5">
            <a:extLst>
              <a:ext uri="{FF2B5EF4-FFF2-40B4-BE49-F238E27FC236}">
                <a16:creationId xmlns:a16="http://schemas.microsoft.com/office/drawing/2014/main" id="{4D1FDCDB-F9FF-4EE8-A382-F520AEF4E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81075"/>
            <a:ext cx="8273395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400" dirty="0"/>
              <a:t>Criar conta Community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400" dirty="0"/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3"/>
            </a:pPr>
            <a:r>
              <a:rPr lang="pt-BR" altLang="pt-BR" sz="1600" dirty="0"/>
              <a:t>Você receberá um </a:t>
            </a:r>
            <a:r>
              <a:rPr lang="pt-BR" altLang="pt-BR" sz="1600" dirty="0" err="1"/>
              <a:t>email</a:t>
            </a:r>
            <a:r>
              <a:rPr lang="pt-BR" altLang="pt-BR" sz="1600" dirty="0"/>
              <a:t> com a URL de acesso, usuário e senha.</a:t>
            </a:r>
          </a:p>
          <a:p>
            <a:pPr marL="457200" indent="-457200" algn="just" eaLnBrk="1" hangingPunct="1">
              <a:spcBef>
                <a:spcPct val="0"/>
              </a:spcBef>
              <a:buFontTx/>
              <a:buAutoNum type="arabicPeriod" startAt="3"/>
            </a:pPr>
            <a:endParaRPr lang="pt-BR" altLang="pt-BR" sz="1600" dirty="0"/>
          </a:p>
          <a:p>
            <a:pPr marL="457200" indent="-457200" algn="just" eaLnBrk="1" hangingPunct="1">
              <a:spcBef>
                <a:spcPct val="0"/>
              </a:spcBef>
              <a:buFontTx/>
              <a:buAutoNum type="arabicPeriod" startAt="3"/>
            </a:pPr>
            <a:endParaRPr lang="pt-BR" altLang="pt-BR" sz="1600" dirty="0"/>
          </a:p>
          <a:p>
            <a:pPr marL="457200" indent="-457200" algn="just" eaLnBrk="1" hangingPunct="1">
              <a:spcBef>
                <a:spcPct val="0"/>
              </a:spcBef>
              <a:buFontTx/>
              <a:buAutoNum type="arabicPeriod" startAt="3"/>
            </a:pPr>
            <a:endParaRPr lang="pt-BR" altLang="pt-BR" sz="1600" dirty="0"/>
          </a:p>
          <a:p>
            <a:pPr marL="457200" indent="-457200" algn="just" eaLnBrk="1" hangingPunct="1">
              <a:spcBef>
                <a:spcPct val="0"/>
              </a:spcBef>
              <a:buFontTx/>
              <a:buAutoNum type="arabicPeriod" startAt="3"/>
            </a:pPr>
            <a:endParaRPr lang="pt-BR" altLang="pt-BR" sz="1600" dirty="0"/>
          </a:p>
          <a:p>
            <a:pPr marL="457200" indent="-457200" algn="just" eaLnBrk="1" hangingPunct="1">
              <a:spcBef>
                <a:spcPct val="0"/>
              </a:spcBef>
              <a:buFontTx/>
              <a:buAutoNum type="arabicPeriod" startAt="3"/>
            </a:pPr>
            <a:endParaRPr lang="pt-BR" altLang="pt-BR" sz="1600" dirty="0"/>
          </a:p>
          <a:p>
            <a:pPr marL="457200" indent="-457200" algn="just" eaLnBrk="1" hangingPunct="1">
              <a:spcBef>
                <a:spcPct val="0"/>
              </a:spcBef>
              <a:buFontTx/>
              <a:buAutoNum type="arabicPeriod" startAt="3"/>
            </a:pPr>
            <a:endParaRPr lang="pt-BR" altLang="pt-BR" sz="1600" dirty="0"/>
          </a:p>
          <a:p>
            <a:pPr marL="457200" indent="-457200" algn="just" eaLnBrk="1" hangingPunct="1">
              <a:spcBef>
                <a:spcPct val="0"/>
              </a:spcBef>
              <a:buFontTx/>
              <a:buAutoNum type="arabicPeriod" startAt="3"/>
            </a:pPr>
            <a:endParaRPr lang="pt-BR" alt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34562E-96AB-1B6A-5789-6764CB0F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1" r="2181"/>
          <a:stretch/>
        </p:blipFill>
        <p:spPr>
          <a:xfrm>
            <a:off x="1838228" y="2443013"/>
            <a:ext cx="5467545" cy="39809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91369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C01B1-AA84-88E6-2A6E-E380ABA2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da plataforma</a:t>
            </a:r>
            <a:endParaRPr lang="en-US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8D3D446F-470A-3122-CCE9-26CEBBC2A9FA}"/>
              </a:ext>
            </a:extLst>
          </p:cNvPr>
          <p:cNvGrpSpPr/>
          <p:nvPr/>
        </p:nvGrpSpPr>
        <p:grpSpPr>
          <a:xfrm>
            <a:off x="1026840" y="1272618"/>
            <a:ext cx="7090320" cy="4953786"/>
            <a:chOff x="722040" y="952107"/>
            <a:chExt cx="7090320" cy="4953786"/>
          </a:xfrm>
        </p:grpSpPr>
        <p:pic>
          <p:nvPicPr>
            <p:cNvPr id="12" name="Gráfico 11" descr="Monitor com preenchimento sólido">
              <a:extLst>
                <a:ext uri="{FF2B5EF4-FFF2-40B4-BE49-F238E27FC236}">
                  <a16:creationId xmlns:a16="http://schemas.microsoft.com/office/drawing/2014/main" id="{12BF971C-BE95-7B97-CF59-71BFA7FE8D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8460" t="13908" r="8460" b="13908"/>
            <a:stretch/>
          </p:blipFill>
          <p:spPr>
            <a:xfrm>
              <a:off x="722040" y="952107"/>
              <a:ext cx="7090320" cy="4953786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A837A17-DFE0-B64A-587E-619DA2FA1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5531" y="1427987"/>
              <a:ext cx="6743338" cy="3164451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1861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C01B1-AA84-88E6-2A6E-E380ABA2A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Componentes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E332F5-4F88-7B17-8DEE-5F30FC95C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err="1"/>
              <a:t>Control</a:t>
            </a:r>
            <a:r>
              <a:rPr lang="pt-BR" dirty="0"/>
              <a:t> Room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sz="1800" dirty="0" err="1"/>
              <a:t>Control</a:t>
            </a:r>
            <a:r>
              <a:rPr lang="pt-BR" sz="1800" dirty="0"/>
              <a:t> Room é a interface central para o gerenciamento dos </a:t>
            </a:r>
            <a:r>
              <a:rPr lang="pt-BR" sz="1800" dirty="0" err="1"/>
              <a:t>bots</a:t>
            </a:r>
            <a:r>
              <a:rPr lang="pt-BR" sz="1800" dirty="0"/>
              <a:t>, criação de variáveis, gestão de usuários, </a:t>
            </a:r>
            <a:r>
              <a:rPr lang="pt-BR" sz="1800" dirty="0" err="1"/>
              <a:t>deploy</a:t>
            </a:r>
            <a:r>
              <a:rPr lang="pt-BR" sz="1800" dirty="0"/>
              <a:t> e teste. É a aplicação SaaS (versão A360 cloud), suportada pela Automation </a:t>
            </a:r>
            <a:r>
              <a:rPr lang="pt-BR" sz="1800" dirty="0" err="1"/>
              <a:t>Anywhere</a:t>
            </a:r>
            <a:r>
              <a:rPr lang="pt-BR" sz="1800" dirty="0"/>
              <a:t>.</a:t>
            </a:r>
          </a:p>
          <a:p>
            <a:endParaRPr lang="pt-BR" sz="1600" dirty="0"/>
          </a:p>
          <a:p>
            <a:endParaRPr lang="pt-BR" sz="1600" dirty="0"/>
          </a:p>
          <a:p>
            <a:endParaRPr lang="en-US" sz="1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3746AD-C907-D032-5533-C613CDE31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31" y="3432901"/>
            <a:ext cx="6743338" cy="31644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720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C01B1-AA84-88E6-2A6E-E380ABA2A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Componentes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E332F5-4F88-7B17-8DEE-5F30FC95C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pt-BR" dirty="0" err="1"/>
              <a:t>Bot</a:t>
            </a:r>
            <a:r>
              <a:rPr lang="pt-BR" dirty="0"/>
              <a:t> Editor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sz="1800" dirty="0" err="1"/>
              <a:t>Bot</a:t>
            </a:r>
            <a:r>
              <a:rPr lang="pt-BR" sz="1800" dirty="0"/>
              <a:t> Editor é o módulo dentro do </a:t>
            </a:r>
            <a:r>
              <a:rPr lang="pt-BR" sz="1800" dirty="0" err="1"/>
              <a:t>control</a:t>
            </a:r>
            <a:r>
              <a:rPr lang="pt-BR" sz="1800" dirty="0"/>
              <a:t> </a:t>
            </a:r>
            <a:r>
              <a:rPr lang="pt-BR" sz="1800" dirty="0" err="1"/>
              <a:t>room</a:t>
            </a:r>
            <a:r>
              <a:rPr lang="pt-BR" sz="1800" dirty="0"/>
              <a:t> capaz de escrever os códigos. Está dentro da guia “Automação”. Você poderá: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Criar Novo (Task </a:t>
            </a:r>
            <a:r>
              <a:rPr lang="pt-BR" sz="1800" dirty="0" err="1"/>
              <a:t>Bot</a:t>
            </a:r>
            <a:r>
              <a:rPr lang="pt-BR" sz="1800" dirty="0"/>
              <a:t>, </a:t>
            </a:r>
            <a:r>
              <a:rPr lang="pt-BR" sz="1800" dirty="0" err="1"/>
              <a:t>Process</a:t>
            </a:r>
            <a:r>
              <a:rPr lang="pt-BR" sz="1800" dirty="0"/>
              <a:t> </a:t>
            </a:r>
            <a:r>
              <a:rPr lang="pt-BR" sz="1800" dirty="0" err="1"/>
              <a:t>Bot</a:t>
            </a:r>
            <a:r>
              <a:rPr lang="pt-BR" sz="1800" dirty="0"/>
              <a:t>, Processo);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Promover um robô a produção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Importar;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Excluir;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Editar;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endParaRPr lang="pt-BR" sz="1600" dirty="0"/>
          </a:p>
          <a:p>
            <a:endParaRPr lang="pt-BR" sz="1600" dirty="0"/>
          </a:p>
          <a:p>
            <a:endParaRPr lang="en-US" sz="1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BA553C7-08D6-BD1A-6ED9-9CF7BB3AB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820" y="3624742"/>
            <a:ext cx="6362777" cy="29726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970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C01B1-AA84-88E6-2A6E-E380ABA2A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Componentes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E332F5-4F88-7B17-8DEE-5F30FC95C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pt-BR" dirty="0" err="1"/>
              <a:t>Bot</a:t>
            </a:r>
            <a:r>
              <a:rPr lang="pt-BR" dirty="0"/>
              <a:t> </a:t>
            </a:r>
            <a:r>
              <a:rPr lang="pt-BR" dirty="0" err="1"/>
              <a:t>Runner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sz="1800" dirty="0" err="1"/>
              <a:t>Bot</a:t>
            </a:r>
            <a:r>
              <a:rPr lang="pt-BR" sz="1800" dirty="0"/>
              <a:t> </a:t>
            </a:r>
            <a:r>
              <a:rPr lang="pt-BR" sz="1800" dirty="0" err="1"/>
              <a:t>Runner</a:t>
            </a:r>
            <a:r>
              <a:rPr lang="pt-BR" sz="1800" dirty="0"/>
              <a:t> é a máquina (Virtual ou Física) conectada ao </a:t>
            </a:r>
            <a:r>
              <a:rPr lang="pt-BR" sz="1800" dirty="0" err="1"/>
              <a:t>control</a:t>
            </a:r>
            <a:r>
              <a:rPr lang="pt-BR" sz="1800" dirty="0"/>
              <a:t> </a:t>
            </a:r>
            <a:r>
              <a:rPr lang="pt-BR" sz="1800" dirty="0" err="1"/>
              <a:t>room</a:t>
            </a:r>
            <a:r>
              <a:rPr lang="pt-BR" sz="1800" dirty="0"/>
              <a:t> que é responsável por executar os </a:t>
            </a:r>
            <a:r>
              <a:rPr lang="pt-BR" sz="1800" dirty="0" err="1"/>
              <a:t>bot</a:t>
            </a:r>
            <a:r>
              <a:rPr lang="pt-BR" sz="1800" dirty="0"/>
              <a:t> desenvolvidos no </a:t>
            </a:r>
            <a:r>
              <a:rPr lang="pt-BR" sz="1800" dirty="0" err="1"/>
              <a:t>bot</a:t>
            </a:r>
            <a:r>
              <a:rPr lang="pt-BR" sz="1800" dirty="0"/>
              <a:t> editor. Podemos ver a localização do </a:t>
            </a:r>
            <a:r>
              <a:rPr lang="pt-BR" sz="1800" dirty="0" err="1"/>
              <a:t>bot</a:t>
            </a:r>
            <a:r>
              <a:rPr lang="pt-BR" sz="1800" dirty="0"/>
              <a:t> </a:t>
            </a:r>
            <a:r>
              <a:rPr lang="pt-BR" sz="1800" dirty="0" err="1"/>
              <a:t>runner</a:t>
            </a:r>
            <a:r>
              <a:rPr lang="pt-BR" sz="1800" dirty="0"/>
              <a:t> pela aba “Gerenciar -&gt; Dispositivos”, ou pelo ícone de dispositivos no final da página. </a:t>
            </a:r>
          </a:p>
          <a:p>
            <a:endParaRPr lang="pt-BR" sz="1600" dirty="0"/>
          </a:p>
          <a:p>
            <a:endParaRPr lang="pt-BR" sz="1600" dirty="0"/>
          </a:p>
          <a:p>
            <a:endParaRPr lang="en-US" sz="1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E70659-5826-997A-C7FB-6B5CF0735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3"/>
          <a:stretch/>
        </p:blipFill>
        <p:spPr>
          <a:xfrm>
            <a:off x="1099662" y="3524633"/>
            <a:ext cx="6944676" cy="329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6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Texto 4">
            <a:extLst>
              <a:ext uri="{FF2B5EF4-FFF2-40B4-BE49-F238E27FC236}">
                <a16:creationId xmlns:a16="http://schemas.microsoft.com/office/drawing/2014/main" id="{8155955D-0A2A-48D0-9A79-BBD75FA3E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213100"/>
            <a:ext cx="9144000" cy="792163"/>
          </a:xfrm>
        </p:spPr>
        <p:txBody>
          <a:bodyPr/>
          <a:lstStyle/>
          <a:p>
            <a:pPr eaLnBrk="1" hangingPunct="1"/>
            <a:r>
              <a:rPr lang="pt-BR" altLang="pt-BR" dirty="0"/>
              <a:t>Atividade 1: Conectar o </a:t>
            </a:r>
            <a:r>
              <a:rPr lang="pt-BR" altLang="pt-BR" dirty="0" err="1"/>
              <a:t>Bot</a:t>
            </a:r>
            <a:r>
              <a:rPr lang="pt-BR" altLang="pt-BR" dirty="0"/>
              <a:t> </a:t>
            </a:r>
            <a:r>
              <a:rPr lang="pt-BR" altLang="pt-BR" dirty="0" err="1"/>
              <a:t>Runner</a:t>
            </a:r>
            <a:endParaRPr lang="pt-BR" alt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C01B1-AA84-88E6-2A6E-E380ABA2A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 do </a:t>
            </a:r>
            <a:r>
              <a:rPr lang="pt-BR" dirty="0" err="1"/>
              <a:t>Bot</a:t>
            </a:r>
            <a:r>
              <a:rPr lang="pt-BR" dirty="0"/>
              <a:t> Editor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E332F5-4F88-7B17-8DEE-5F30FC95C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800" dirty="0">
                <a:hlinkClick r:id="rId2"/>
              </a:rPr>
              <a:t>https://docs.automationanywhere.com/pt-BR/bundle/enterprise-v2019/page/enterprise-cloud/topics/aae-client/bot-creator/using-the-workbench/cloud-commands-panel.html</a:t>
            </a:r>
            <a:r>
              <a:rPr lang="pt-BR" sz="1800" dirty="0"/>
              <a:t> </a:t>
            </a:r>
          </a:p>
          <a:p>
            <a:endParaRPr lang="pt-BR" sz="1600" dirty="0"/>
          </a:p>
          <a:p>
            <a:endParaRPr lang="pt-BR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0093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68740B4C0987B4D86879E800A26E446" ma:contentTypeVersion="12" ma:contentTypeDescription="Crie um novo documento." ma:contentTypeScope="" ma:versionID="76414655211a97be91fc021a92ada680">
  <xsd:schema xmlns:xsd="http://www.w3.org/2001/XMLSchema" xmlns:xs="http://www.w3.org/2001/XMLSchema" xmlns:p="http://schemas.microsoft.com/office/2006/metadata/properties" xmlns:ns2="2220af93-035a-443f-80b0-3b9b401ad9a6" xmlns:ns3="d48fd270-4a57-47e1-b674-c7d4969804ad" targetNamespace="http://schemas.microsoft.com/office/2006/metadata/properties" ma:root="true" ma:fieldsID="009e91cf04f4d2388fbbf168ceda39e3" ns2:_="" ns3:_="">
    <xsd:import namespace="2220af93-035a-443f-80b0-3b9b401ad9a6"/>
    <xsd:import namespace="d48fd270-4a57-47e1-b674-c7d4969804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0af93-035a-443f-80b0-3b9b401ad9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8fd270-4a57-47e1-b674-c7d4969804a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05c7d43-eac3-4298-9b7d-163431eb0754}" ma:internalName="TaxCatchAll" ma:showField="CatchAllData" ma:web="d48fd270-4a57-47e1-b674-c7d4969804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48fd270-4a57-47e1-b674-c7d4969804ad" xsi:nil="true"/>
    <lcf76f155ced4ddcb4097134ff3c332f xmlns="2220af93-035a-443f-80b0-3b9b401ad9a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392EB10-4855-4523-AF73-9DB94D1F7A8C}"/>
</file>

<file path=customXml/itemProps2.xml><?xml version="1.0" encoding="utf-8"?>
<ds:datastoreItem xmlns:ds="http://schemas.openxmlformats.org/officeDocument/2006/customXml" ds:itemID="{C51915B8-1512-4038-95C7-E5D94C16F3A1}"/>
</file>

<file path=customXml/itemProps3.xml><?xml version="1.0" encoding="utf-8"?>
<ds:datastoreItem xmlns:ds="http://schemas.openxmlformats.org/officeDocument/2006/customXml" ds:itemID="{3C55DD56-AFDA-448E-BDA5-0F4986F0D59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385</Words>
  <Application>Microsoft Office PowerPoint</Application>
  <PresentationFormat>Apresentação na tela (4:3)</PresentationFormat>
  <Paragraphs>73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Calibri</vt:lpstr>
      <vt:lpstr>Square721 BT</vt:lpstr>
      <vt:lpstr>Times New Roman</vt:lpstr>
      <vt:lpstr>Tema do Office</vt:lpstr>
      <vt:lpstr>2_Tema do Office</vt:lpstr>
      <vt:lpstr>6_Personalizar design</vt:lpstr>
      <vt:lpstr>1_Tema do Office</vt:lpstr>
      <vt:lpstr>Apresentação do PowerPoint</vt:lpstr>
      <vt:lpstr>Apresentação do PowerPoint</vt:lpstr>
      <vt:lpstr>Apresentação do PowerPoint</vt:lpstr>
      <vt:lpstr>Apresentação da plataforma</vt:lpstr>
      <vt:lpstr>Componentes</vt:lpstr>
      <vt:lpstr>Componentes</vt:lpstr>
      <vt:lpstr>Componentes</vt:lpstr>
      <vt:lpstr>Apresentação do PowerPoint</vt:lpstr>
      <vt:lpstr>Funções do Bot Editor</vt:lpstr>
      <vt:lpstr>Apresentação do PowerPoint</vt:lpstr>
      <vt:lpstr>Apresentação do PowerPoint</vt:lpstr>
      <vt:lpstr>Apresentação do PowerPoint</vt:lpstr>
      <vt:lpstr>Treinamentos</vt:lpstr>
      <vt:lpstr>Treinamentos</vt:lpstr>
      <vt:lpstr>Treinamentos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Susanne Andrade</dc:creator>
  <cp:lastModifiedBy>David William Zerneri Cunha Claro</cp:lastModifiedBy>
  <cp:revision>4</cp:revision>
  <cp:lastPrinted>2015-08-20T10:58:19Z</cp:lastPrinted>
  <dcterms:created xsi:type="dcterms:W3CDTF">2012-10-02T15:58:15Z</dcterms:created>
  <dcterms:modified xsi:type="dcterms:W3CDTF">2023-02-15T23:00:22Z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0x010100968740B4C0987B4D86879E800A26E446</vt:lpwstr>
  </property>
</Properties>
</file>