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4994" r:id="rId2"/>
    <p:sldMasterId id="2147484987" r:id="rId3"/>
    <p:sldMasterId id="2147484787" r:id="rId4"/>
  </p:sldMasterIdLst>
  <p:notesMasterIdLst>
    <p:notesMasterId r:id="rId24"/>
  </p:notesMasterIdLst>
  <p:handoutMasterIdLst>
    <p:handoutMasterId r:id="rId25"/>
  </p:handoutMasterIdLst>
  <p:sldIdLst>
    <p:sldId id="470" r:id="rId5"/>
    <p:sldId id="416" r:id="rId6"/>
    <p:sldId id="471" r:id="rId7"/>
    <p:sldId id="472" r:id="rId8"/>
    <p:sldId id="473" r:id="rId9"/>
    <p:sldId id="474" r:id="rId10"/>
    <p:sldId id="476" r:id="rId11"/>
    <p:sldId id="477" r:id="rId12"/>
    <p:sldId id="479" r:id="rId13"/>
    <p:sldId id="480" r:id="rId14"/>
    <p:sldId id="481" r:id="rId15"/>
    <p:sldId id="488" r:id="rId16"/>
    <p:sldId id="482" r:id="rId17"/>
    <p:sldId id="484" r:id="rId18"/>
    <p:sldId id="485" r:id="rId19"/>
    <p:sldId id="486" r:id="rId20"/>
    <p:sldId id="487" r:id="rId21"/>
    <p:sldId id="489" r:id="rId22"/>
    <p:sldId id="444" r:id="rId23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68C57-8BD3-4139-BAB5-1FD345CC81FB}" v="34" dt="2023-02-25T22:54:5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illiam Zerneri Cunha Claro" userId="d1f18baa-a26b-4fac-87e7-8b44b2ad5069" providerId="ADAL" clId="{2C42E8CA-FFF8-4C6A-8CA0-B00AFCCAA067}"/>
    <pc:docChg chg="undo custSel addSld delSld modSld sldOrd">
      <pc:chgData name="David William Zerneri Cunha Claro" userId="d1f18baa-a26b-4fac-87e7-8b44b2ad5069" providerId="ADAL" clId="{2C42E8CA-FFF8-4C6A-8CA0-B00AFCCAA067}" dt="2023-02-15T23:00:13.947" v="1840" actId="47"/>
      <pc:docMkLst>
        <pc:docMk/>
      </pc:docMkLst>
      <pc:sldChg chg="addSp delSp modSp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16"/>
        </pc:sldMkLst>
        <pc:spChg chg="mod">
          <ac:chgData name="David William Zerneri Cunha Claro" userId="d1f18baa-a26b-4fac-87e7-8b44b2ad5069" providerId="ADAL" clId="{2C42E8CA-FFF8-4C6A-8CA0-B00AFCCAA067}" dt="2023-02-15T02:06:01.293" v="24" actId="20577"/>
          <ac:spMkLst>
            <pc:docMk/>
            <pc:sldMk cId="0" sldId="416"/>
            <ac:spMk id="15363" creationId="{4D1FDCDB-F9FF-4EE8-A382-F520AEF4E66E}"/>
          </ac:spMkLst>
        </pc:spChg>
        <pc:picChg chg="mod">
          <ac:chgData name="David William Zerneri Cunha Claro" userId="d1f18baa-a26b-4fac-87e7-8b44b2ad5069" providerId="ADAL" clId="{2C42E8CA-FFF8-4C6A-8CA0-B00AFCCAA067}" dt="2023-02-15T02:09:10.724" v="117" actId="12788"/>
          <ac:picMkLst>
            <pc:docMk/>
            <pc:sldMk cId="0" sldId="416"/>
            <ac:picMk id="4" creationId="{3BE14AFA-F843-6C4A-10C8-3FE5EDE302AF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08:47.357" v="116" actId="478"/>
          <ac:picMkLst>
            <pc:docMk/>
            <pc:sldMk cId="0" sldId="416"/>
            <ac:picMk id="5" creationId="{FD34562E-96AB-1B6A-5789-6764CB0F8E30}"/>
          </ac:picMkLst>
        </pc:picChg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44"/>
        </pc:sldMkLst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0"/>
        </pc:sldMkLst>
      </pc:sldChg>
      <pc:sldChg chg="modSp add del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68513882" sldId="472"/>
        </pc:sldMkLst>
        <pc:spChg chg="mod">
          <ac:chgData name="David William Zerneri Cunha Claro" userId="d1f18baa-a26b-4fac-87e7-8b44b2ad5069" providerId="ADAL" clId="{2C42E8CA-FFF8-4C6A-8CA0-B00AFCCAA067}" dt="2023-02-15T02:41:46.659" v="1176" actId="20577"/>
          <ac:spMkLst>
            <pc:docMk/>
            <pc:sldMk cId="4268513882" sldId="472"/>
            <ac:spMk id="17410" creationId="{8155955D-0A2A-48D0-9A79-BBD75FA3E4BE}"/>
          </ac:spMkLst>
        </pc:spChg>
      </pc:sldChg>
      <pc:sldChg chg="add del">
        <pc:chgData name="David William Zerneri Cunha Claro" userId="d1f18baa-a26b-4fac-87e7-8b44b2ad5069" providerId="ADAL" clId="{2C42E8CA-FFF8-4C6A-8CA0-B00AFCCAA067}" dt="2023-02-15T02:41:42.087" v="1174" actId="47"/>
        <pc:sldMkLst>
          <pc:docMk/>
          <pc:sldMk cId="525308722" sldId="473"/>
        </pc:sldMkLst>
      </pc:sldChg>
      <pc:sldChg chg="addSp delSp modSp add mod modTransition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2519136926" sldId="474"/>
        </pc:sldMkLst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6" creationId="{CD2001F8-BFB8-D396-210D-204BB4E9872F}"/>
          </ac:spMkLst>
        </pc:spChg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7" creationId="{9982724A-F6FB-12AD-3A6A-0E809E19B99D}"/>
          </ac:spMkLst>
        </pc:spChg>
        <pc:spChg chg="mod">
          <ac:chgData name="David William Zerneri Cunha Claro" userId="d1f18baa-a26b-4fac-87e7-8b44b2ad5069" providerId="ADAL" clId="{2C42E8CA-FFF8-4C6A-8CA0-B00AFCCAA067}" dt="2023-02-15T02:07:18.901" v="112" actId="11"/>
          <ac:spMkLst>
            <pc:docMk/>
            <pc:sldMk cId="2519136926" sldId="474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2C42E8CA-FFF8-4C6A-8CA0-B00AFCCAA067}" dt="2023-02-15T02:06:24.383" v="96" actId="478"/>
          <ac:picMkLst>
            <pc:docMk/>
            <pc:sldMk cId="2519136926" sldId="474"/>
            <ac:picMk id="4" creationId="{3BE14AFA-F843-6C4A-10C8-3FE5EDE302AF}"/>
          </ac:picMkLst>
        </pc:picChg>
        <pc:picChg chg="mod modCrop">
          <ac:chgData name="David William Zerneri Cunha Claro" userId="d1f18baa-a26b-4fac-87e7-8b44b2ad5069" providerId="ADAL" clId="{2C42E8CA-FFF8-4C6A-8CA0-B00AFCCAA067}" dt="2023-02-15T02:07:31.469" v="114" actId="12788"/>
          <ac:picMkLst>
            <pc:docMk/>
            <pc:sldMk cId="2519136926" sldId="474"/>
            <ac:picMk id="5" creationId="{FD34562E-96AB-1B6A-5789-6764CB0F8E30}"/>
          </ac:picMkLst>
        </pc:picChg>
      </pc:sldChg>
      <pc:sldChg chg="addSp delSp modSp new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18618029" sldId="475"/>
        </pc:sldMkLst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2" creationId="{B41C01B1-AA84-88E6-2A6E-E380ABA2A3CC}"/>
          </ac:spMkLst>
        </pc:spChg>
        <pc:spChg chg="del">
          <ac:chgData name="David William Zerneri Cunha Claro" userId="d1f18baa-a26b-4fac-87e7-8b44b2ad5069" providerId="ADAL" clId="{2C42E8CA-FFF8-4C6A-8CA0-B00AFCCAA067}" dt="2023-02-15T02:12:12.376" v="159" actId="478"/>
          <ac:spMkLst>
            <pc:docMk/>
            <pc:sldMk cId="4218618029" sldId="475"/>
            <ac:spMk id="3" creationId="{97901494-F638-E75C-EF5C-691781AC64B9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4.663" v="152"/>
          <ac:spMkLst>
            <pc:docMk/>
            <pc:sldMk cId="4218618029" sldId="475"/>
            <ac:spMk id="4" creationId="{197A5BF0-7CA9-11A8-D5AF-DFE71ADE661F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5" creationId="{BA92CBDE-722D-04BB-D0E9-C8FF5F9D4650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7.505" v="155"/>
          <ac:spMkLst>
            <pc:docMk/>
            <pc:sldMk cId="4218618029" sldId="475"/>
            <ac:spMk id="6" creationId="{E65618D6-A15D-7DB8-6256-AE8CCB4105D2}"/>
          </ac:spMkLst>
        </pc:spChg>
        <pc:spChg chg="del mod">
          <ac:chgData name="David William Zerneri Cunha Claro" userId="d1f18baa-a26b-4fac-87e7-8b44b2ad5069" providerId="ADAL" clId="{2C42E8CA-FFF8-4C6A-8CA0-B00AFCCAA067}" dt="2023-02-15T02:18:04.460" v="192" actId="478"/>
          <ac:spMkLst>
            <pc:docMk/>
            <pc:sldMk cId="4218618029" sldId="475"/>
            <ac:spMk id="16" creationId="{E192FA4B-A74A-1BB9-C050-CB5889C9E91D}"/>
          </ac:spMkLst>
        </pc:spChg>
        <pc:spChg chg="del mod">
          <ac:chgData name="David William Zerneri Cunha Claro" userId="d1f18baa-a26b-4fac-87e7-8b44b2ad5069" providerId="ADAL" clId="{2C42E8CA-FFF8-4C6A-8CA0-B00AFCCAA067}" dt="2023-02-15T02:18:06.099" v="193" actId="478"/>
          <ac:spMkLst>
            <pc:docMk/>
            <pc:sldMk cId="4218618029" sldId="475"/>
            <ac:spMk id="17" creationId="{4CB8AA7A-6F0D-65B9-02D9-D417BA091ED7}"/>
          </ac:spMkLst>
        </pc:spChg>
        <pc:grpChg chg="del mod">
          <ac:chgData name="David William Zerneri Cunha Claro" userId="d1f18baa-a26b-4fac-87e7-8b44b2ad5069" providerId="ADAL" clId="{2C42E8CA-FFF8-4C6A-8CA0-B00AFCCAA067}" dt="2023-02-15T02:17:42.114" v="188" actId="27803"/>
          <ac:grpSpMkLst>
            <pc:docMk/>
            <pc:sldMk cId="4218618029" sldId="475"/>
            <ac:grpSpMk id="15" creationId="{BD92B0E8-B1FE-A3E1-3A0E-D2D7A271CD9D}"/>
          </ac:grpSpMkLst>
        </pc:grpChg>
        <pc:grpChg chg="add mod">
          <ac:chgData name="David William Zerneri Cunha Claro" userId="d1f18baa-a26b-4fac-87e7-8b44b2ad5069" providerId="ADAL" clId="{2C42E8CA-FFF8-4C6A-8CA0-B00AFCCAA067}" dt="2023-02-15T02:18:34.496" v="201" actId="1076"/>
          <ac:grpSpMkLst>
            <pc:docMk/>
            <pc:sldMk cId="4218618029" sldId="475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12:35.755" v="164" actId="478"/>
          <ac:picMkLst>
            <pc:docMk/>
            <pc:sldMk cId="4218618029" sldId="475"/>
            <ac:picMk id="8" creationId="{4FE329FF-3DCC-AB69-B29E-18791CF46F7C}"/>
          </ac:picMkLst>
        </pc:picChg>
        <pc:picChg chg="add mod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0" creationId="{2A837A17-DFE0-B64A-587E-619DA2FA1F82}"/>
          </ac:picMkLst>
        </pc:picChg>
        <pc:picChg chg="add mod ord modCrop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2" creationId="{12BF971C-BE95-7B97-CF59-71BFA7FE8D96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17:42.114" v="188" actId="27803"/>
          <ac:picMkLst>
            <pc:docMk/>
            <pc:sldMk cId="4218618029" sldId="475"/>
            <ac:picMk id="14" creationId="{D7250003-024F-A53B-34BC-18E452FD6247}"/>
          </ac:picMkLst>
        </pc:picChg>
      </pc:sldChg>
      <pc:sldChg chg="addSp delSp modSp add mod modTransition modClrScheme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108665824" sldId="476"/>
        </pc:sldMkLst>
        <pc:spChg chg="mod ord">
          <ac:chgData name="David William Zerneri Cunha Claro" userId="d1f18baa-a26b-4fac-87e7-8b44b2ad5069" providerId="ADAL" clId="{2C42E8CA-FFF8-4C6A-8CA0-B00AFCCAA067}" dt="2023-02-15T02:24:40.478" v="219" actId="700"/>
          <ac:spMkLst>
            <pc:docMk/>
            <pc:sldMk cId="4108665824" sldId="476"/>
            <ac:spMk id="2" creationId="{B41C01B1-AA84-88E6-2A6E-E380ABA2A3CC}"/>
          </ac:spMkLst>
        </pc:spChg>
        <pc:spChg chg="add mod ord">
          <ac:chgData name="David William Zerneri Cunha Claro" userId="d1f18baa-a26b-4fac-87e7-8b44b2ad5069" providerId="ADAL" clId="{2C42E8CA-FFF8-4C6A-8CA0-B00AFCCAA067}" dt="2023-02-15T02:43:43.021" v="1193" actId="20577"/>
          <ac:spMkLst>
            <pc:docMk/>
            <pc:sldMk cId="4108665824" sldId="476"/>
            <ac:spMk id="3" creationId="{81E332F5-4F88-7B17-8DEE-5F30FC95CF6F}"/>
          </ac:spMkLst>
        </pc:spChg>
        <pc:grpChg chg="del">
          <ac:chgData name="David William Zerneri Cunha Claro" userId="d1f18baa-a26b-4fac-87e7-8b44b2ad5069" providerId="ADAL" clId="{2C42E8CA-FFF8-4C6A-8CA0-B00AFCCAA067}" dt="2023-02-15T02:23:48.947" v="218" actId="478"/>
          <ac:grpSpMkLst>
            <pc:docMk/>
            <pc:sldMk cId="4108665824" sldId="476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39:14.832" v="1124" actId="478"/>
          <ac:picMkLst>
            <pc:docMk/>
            <pc:sldMk cId="4108665824" sldId="476"/>
            <ac:picMk id="4" creationId="{673746AD-C907-D032-5533-C613CDE31ED3}"/>
          </ac:picMkLst>
        </pc:picChg>
        <pc:picChg chg="add mod modCrop">
          <ac:chgData name="David William Zerneri Cunha Claro" userId="d1f18baa-a26b-4fac-87e7-8b44b2ad5069" providerId="ADAL" clId="{2C42E8CA-FFF8-4C6A-8CA0-B00AFCCAA067}" dt="2023-02-15T02:40:27.337" v="1137" actId="12788"/>
          <ac:picMkLst>
            <pc:docMk/>
            <pc:sldMk cId="4108665824" sldId="476"/>
            <ac:picMk id="6" creationId="{D1E70659-5826-997A-C7FB-6B5CF0735F4F}"/>
          </ac:picMkLst>
        </pc:picChg>
      </pc:sldChg>
      <pc:sldChg chg="modSp add mod ord modTransition">
        <pc:chgData name="David William Zerneri Cunha Claro" userId="d1f18baa-a26b-4fac-87e7-8b44b2ad5069" providerId="ADAL" clId="{2C42E8CA-FFF8-4C6A-8CA0-B00AFCCAA067}" dt="2023-02-15T03:11:42.563" v="1274" actId="20577"/>
        <pc:sldMkLst>
          <pc:docMk/>
          <pc:sldMk cId="3017206524" sldId="477"/>
        </pc:sldMkLst>
        <pc:spChg chg="mod">
          <ac:chgData name="David William Zerneri Cunha Claro" userId="d1f18baa-a26b-4fac-87e7-8b44b2ad5069" providerId="ADAL" clId="{2C42E8CA-FFF8-4C6A-8CA0-B00AFCCAA067}" dt="2023-02-15T03:11:42.563" v="1274" actId="20577"/>
          <ac:spMkLst>
            <pc:docMk/>
            <pc:sldMk cId="3017206524" sldId="477"/>
            <ac:spMk id="3" creationId="{81E332F5-4F88-7B17-8DEE-5F30FC95CF6F}"/>
          </ac:spMkLst>
        </pc:spChg>
      </pc:sldChg>
      <pc:sldChg chg="addSp delSp modSp add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3359704764" sldId="478"/>
        </pc:sldMkLst>
        <pc:spChg chg="mod">
          <ac:chgData name="David William Zerneri Cunha Claro" userId="d1f18baa-a26b-4fac-87e7-8b44b2ad5069" providerId="ADAL" clId="{2C42E8CA-FFF8-4C6A-8CA0-B00AFCCAA067}" dt="2023-02-15T02:36:29.839" v="801" actId="20577"/>
          <ac:spMkLst>
            <pc:docMk/>
            <pc:sldMk cId="3359704764" sldId="478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34:03.532" v="585" actId="478"/>
          <ac:picMkLst>
            <pc:docMk/>
            <pc:sldMk cId="3359704764" sldId="478"/>
            <ac:picMk id="4" creationId="{673746AD-C907-D032-5533-C613CDE31ED3}"/>
          </ac:picMkLst>
        </pc:picChg>
        <pc:picChg chg="add mod">
          <ac:chgData name="David William Zerneri Cunha Claro" userId="d1f18baa-a26b-4fac-87e7-8b44b2ad5069" providerId="ADAL" clId="{2C42E8CA-FFF8-4C6A-8CA0-B00AFCCAA067}" dt="2023-02-15T02:36:40.826" v="803" actId="208"/>
          <ac:picMkLst>
            <pc:docMk/>
            <pc:sldMk cId="3359704764" sldId="478"/>
            <ac:picMk id="6" creationId="{1BA553C7-08D6-BD1A-6ED9-9CF7BB3AB82D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19:57.092" v="1419" actId="47"/>
        <pc:sldMkLst>
          <pc:docMk/>
          <pc:sldMk cId="1899318935" sldId="479"/>
        </pc:sldMkLst>
      </pc:sldChg>
      <pc:sldChg chg="delSp modSp add mod ord">
        <pc:chgData name="David William Zerneri Cunha Claro" userId="d1f18baa-a26b-4fac-87e7-8b44b2ad5069" providerId="ADAL" clId="{2C42E8CA-FFF8-4C6A-8CA0-B00AFCCAA067}" dt="2023-02-15T03:11:15.873" v="1272" actId="20577"/>
        <pc:sldMkLst>
          <pc:docMk/>
          <pc:sldMk cId="1150093943" sldId="480"/>
        </pc:sldMkLst>
        <pc:spChg chg="mod">
          <ac:chgData name="David William Zerneri Cunha Claro" userId="d1f18baa-a26b-4fac-87e7-8b44b2ad5069" providerId="ADAL" clId="{2C42E8CA-FFF8-4C6A-8CA0-B00AFCCAA067}" dt="2023-02-15T02:50:53.831" v="1227" actId="20577"/>
          <ac:spMkLst>
            <pc:docMk/>
            <pc:sldMk cId="1150093943" sldId="480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11:15.873" v="1272" actId="20577"/>
          <ac:spMkLst>
            <pc:docMk/>
            <pc:sldMk cId="1150093943" sldId="480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50:58.592" v="1231" actId="478"/>
          <ac:picMkLst>
            <pc:docMk/>
            <pc:sldMk cId="1150093943" sldId="480"/>
            <ac:picMk id="6" creationId="{D1E70659-5826-997A-C7FB-6B5CF0735F4F}"/>
          </ac:picMkLst>
        </pc:picChg>
      </pc:sldChg>
      <pc:sldChg chg="modSp add mod">
        <pc:chgData name="David William Zerneri Cunha Claro" userId="d1f18baa-a26b-4fac-87e7-8b44b2ad5069" providerId="ADAL" clId="{2C42E8CA-FFF8-4C6A-8CA0-B00AFCCAA067}" dt="2023-02-15T03:29:09.099" v="1462" actId="20577"/>
        <pc:sldMkLst>
          <pc:docMk/>
          <pc:sldMk cId="2932180114" sldId="481"/>
        </pc:sldMkLst>
        <pc:spChg chg="mod">
          <ac:chgData name="David William Zerneri Cunha Claro" userId="d1f18baa-a26b-4fac-87e7-8b44b2ad5069" providerId="ADAL" clId="{2C42E8CA-FFF8-4C6A-8CA0-B00AFCCAA067}" dt="2023-02-15T03:29:09.099" v="1462" actId="20577"/>
          <ac:spMkLst>
            <pc:docMk/>
            <pc:sldMk cId="2932180114" sldId="481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3:23.573" v="1550" actId="20577"/>
        <pc:sldMkLst>
          <pc:docMk/>
          <pc:sldMk cId="1023178075" sldId="482"/>
        </pc:sldMkLst>
        <pc:spChg chg="mod">
          <ac:chgData name="David William Zerneri Cunha Claro" userId="d1f18baa-a26b-4fac-87e7-8b44b2ad5069" providerId="ADAL" clId="{2C42E8CA-FFF8-4C6A-8CA0-B00AFCCAA067}" dt="2023-02-15T03:33:23.573" v="1550" actId="20577"/>
          <ac:spMkLst>
            <pc:docMk/>
            <pc:sldMk cId="1023178075" sldId="482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4:03.131" v="1555" actId="20577"/>
        <pc:sldMkLst>
          <pc:docMk/>
          <pc:sldMk cId="501118284" sldId="483"/>
        </pc:sldMkLst>
        <pc:spChg chg="mod">
          <ac:chgData name="David William Zerneri Cunha Claro" userId="d1f18baa-a26b-4fac-87e7-8b44b2ad5069" providerId="ADAL" clId="{2C42E8CA-FFF8-4C6A-8CA0-B00AFCCAA067}" dt="2023-02-15T03:34:03.131" v="1555" actId="20577"/>
          <ac:spMkLst>
            <pc:docMk/>
            <pc:sldMk cId="501118284" sldId="483"/>
            <ac:spMk id="17410" creationId="{8155955D-0A2A-48D0-9A79-BBD75FA3E4BE}"/>
          </ac:spMkLst>
        </pc:spChg>
      </pc:sldChg>
      <pc:sldChg chg="addSp modSp add mod">
        <pc:chgData name="David William Zerneri Cunha Claro" userId="d1f18baa-a26b-4fac-87e7-8b44b2ad5069" providerId="ADAL" clId="{2C42E8CA-FFF8-4C6A-8CA0-B00AFCCAA067}" dt="2023-02-15T03:42:03.325" v="1743" actId="20577"/>
        <pc:sldMkLst>
          <pc:docMk/>
          <pc:sldMk cId="670297120" sldId="484"/>
        </pc:sldMkLst>
        <pc:spChg chg="mod">
          <ac:chgData name="David William Zerneri Cunha Claro" userId="d1f18baa-a26b-4fac-87e7-8b44b2ad5069" providerId="ADAL" clId="{2C42E8CA-FFF8-4C6A-8CA0-B00AFCCAA067}" dt="2023-02-15T03:38:49.416" v="1584" actId="20577"/>
          <ac:spMkLst>
            <pc:docMk/>
            <pc:sldMk cId="670297120" sldId="484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42:03.325" v="1743" actId="20577"/>
          <ac:spMkLst>
            <pc:docMk/>
            <pc:sldMk cId="670297120" sldId="484"/>
            <ac:spMk id="3" creationId="{81E332F5-4F88-7B17-8DEE-5F30FC95CF6F}"/>
          </ac:spMkLst>
        </pc:spChg>
        <pc:picChg chg="add mod">
          <ac:chgData name="David William Zerneri Cunha Claro" userId="d1f18baa-a26b-4fac-87e7-8b44b2ad5069" providerId="ADAL" clId="{2C42E8CA-FFF8-4C6A-8CA0-B00AFCCAA067}" dt="2023-02-15T03:41:52.193" v="1714" actId="208"/>
          <ac:picMkLst>
            <pc:docMk/>
            <pc:sldMk cId="670297120" sldId="484"/>
            <ac:picMk id="5" creationId="{63EF3064-BF6B-BF40-264A-98E598BE26F2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48:02.036" v="1835" actId="47"/>
        <pc:sldMkLst>
          <pc:docMk/>
          <pc:sldMk cId="2587610276" sldId="485"/>
        </pc:sldMkLst>
      </pc:sldChg>
      <pc:sldChg chg="addSp delSp modSp add mod">
        <pc:chgData name="David William Zerneri Cunha Claro" userId="d1f18baa-a26b-4fac-87e7-8b44b2ad5069" providerId="ADAL" clId="{2C42E8CA-FFF8-4C6A-8CA0-B00AFCCAA067}" dt="2023-02-15T03:47:59.683" v="1834" actId="114"/>
        <pc:sldMkLst>
          <pc:docMk/>
          <pc:sldMk cId="3331950536" sldId="486"/>
        </pc:sldMkLst>
        <pc:spChg chg="mod">
          <ac:chgData name="David William Zerneri Cunha Claro" userId="d1f18baa-a26b-4fac-87e7-8b44b2ad5069" providerId="ADAL" clId="{2C42E8CA-FFF8-4C6A-8CA0-B00AFCCAA067}" dt="2023-02-15T03:47:59.683" v="1834" actId="114"/>
          <ac:spMkLst>
            <pc:docMk/>
            <pc:sldMk cId="3331950536" sldId="486"/>
            <ac:spMk id="3" creationId="{81E332F5-4F88-7B17-8DEE-5F30FC95CF6F}"/>
          </ac:spMkLst>
        </pc:spChg>
        <pc:spChg chg="add mod">
          <ac:chgData name="David William Zerneri Cunha Claro" userId="d1f18baa-a26b-4fac-87e7-8b44b2ad5069" providerId="ADAL" clId="{2C42E8CA-FFF8-4C6A-8CA0-B00AFCCAA067}" dt="2023-02-15T03:46:53.569" v="1823" actId="207"/>
          <ac:spMkLst>
            <pc:docMk/>
            <pc:sldMk cId="3331950536" sldId="486"/>
            <ac:spMk id="7" creationId="{54F06C4B-AD09-C5B1-0E63-07F33F9573B8}"/>
          </ac:spMkLst>
        </pc:spChg>
        <pc:picChg chg="del">
          <ac:chgData name="David William Zerneri Cunha Claro" userId="d1f18baa-a26b-4fac-87e7-8b44b2ad5069" providerId="ADAL" clId="{2C42E8CA-FFF8-4C6A-8CA0-B00AFCCAA067}" dt="2023-02-15T03:46:19.948" v="1764" actId="478"/>
          <ac:picMkLst>
            <pc:docMk/>
            <pc:sldMk cId="3331950536" sldId="486"/>
            <ac:picMk id="5" creationId="{63EF3064-BF6B-BF40-264A-98E598BE26F2}"/>
          </ac:picMkLst>
        </pc:picChg>
        <pc:picChg chg="add mod">
          <ac:chgData name="David William Zerneri Cunha Claro" userId="d1f18baa-a26b-4fac-87e7-8b44b2ad5069" providerId="ADAL" clId="{2C42E8CA-FFF8-4C6A-8CA0-B00AFCCAA067}" dt="2023-02-15T03:47:17.382" v="1828" actId="208"/>
          <ac:picMkLst>
            <pc:docMk/>
            <pc:sldMk cId="3331950536" sldId="486"/>
            <ac:picMk id="6" creationId="{6FC293BA-1BEE-F211-8DC8-BACE6F3B17F8}"/>
          </ac:picMkLst>
        </pc:picChg>
      </pc:sldChg>
      <pc:sldChg chg="addSp modSp new del">
        <pc:chgData name="David William Zerneri Cunha Claro" userId="d1f18baa-a26b-4fac-87e7-8b44b2ad5069" providerId="ADAL" clId="{2C42E8CA-FFF8-4C6A-8CA0-B00AFCCAA067}" dt="2023-02-15T23:00:13.947" v="1840" actId="47"/>
        <pc:sldMkLst>
          <pc:docMk/>
          <pc:sldMk cId="907808219" sldId="488"/>
        </pc:sldMkLst>
        <pc:picChg chg="add mod">
          <ac:chgData name="David William Zerneri Cunha Claro" userId="d1f18baa-a26b-4fac-87e7-8b44b2ad5069" providerId="ADAL" clId="{2C42E8CA-FFF8-4C6A-8CA0-B00AFCCAA067}" dt="2023-02-15T22:54:23.097" v="1839" actId="14100"/>
          <ac:picMkLst>
            <pc:docMk/>
            <pc:sldMk cId="907808219" sldId="488"/>
            <ac:picMk id="1026" creationId="{5F912761-9647-5638-081B-592C13260337}"/>
          </ac:picMkLst>
        </pc:picChg>
      </pc:sldChg>
    </pc:docChg>
  </pc:docChgLst>
  <pc:docChgLst>
    <pc:chgData name="David William Zerneri Cunha Claro" userId="d1f18baa-a26b-4fac-87e7-8b44b2ad5069" providerId="ADAL" clId="{C5668C57-8BD3-4139-BAB5-1FD345CC81FB}"/>
    <pc:docChg chg="undo redo custSel addSld delSld modSld sldOrd addMainMaster delMainMaster">
      <pc:chgData name="David William Zerneri Cunha Claro" userId="d1f18baa-a26b-4fac-87e7-8b44b2ad5069" providerId="ADAL" clId="{C5668C57-8BD3-4139-BAB5-1FD345CC81FB}" dt="2023-02-25T23:02:50.822" v="3185" actId="20577"/>
      <pc:docMkLst>
        <pc:docMk/>
      </pc:docMkLst>
      <pc:sldChg chg="delSp modSp add del mod">
        <pc:chgData name="David William Zerneri Cunha Claro" userId="d1f18baa-a26b-4fac-87e7-8b44b2ad5069" providerId="ADAL" clId="{C5668C57-8BD3-4139-BAB5-1FD345CC81FB}" dt="2023-02-25T22:19:47.021" v="1776" actId="1076"/>
        <pc:sldMkLst>
          <pc:docMk/>
          <pc:sldMk cId="0" sldId="416"/>
        </pc:sldMkLst>
        <pc:spChg chg="mod">
          <ac:chgData name="David William Zerneri Cunha Claro" userId="d1f18baa-a26b-4fac-87e7-8b44b2ad5069" providerId="ADAL" clId="{C5668C57-8BD3-4139-BAB5-1FD345CC81FB}" dt="2023-02-25T22:19:47.021" v="1776" actId="1076"/>
          <ac:spMkLst>
            <pc:docMk/>
            <pc:sldMk cId="0" sldId="416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C5668C57-8BD3-4139-BAB5-1FD345CC81FB}" dt="2023-02-25T20:53:08.140" v="34" actId="478"/>
          <ac:picMkLst>
            <pc:docMk/>
            <pc:sldMk cId="0" sldId="416"/>
            <ac:picMk id="4" creationId="{3BE14AFA-F843-6C4A-10C8-3FE5EDE302AF}"/>
          </ac:picMkLst>
        </pc:picChg>
      </pc:sldChg>
      <pc:sldChg chg="addSp delSp modSp add mod chgLayout">
        <pc:chgData name="David William Zerneri Cunha Claro" userId="d1f18baa-a26b-4fac-87e7-8b44b2ad5069" providerId="ADAL" clId="{C5668C57-8BD3-4139-BAB5-1FD345CC81FB}" dt="2023-02-25T22:00:04.097" v="1521" actId="208"/>
        <pc:sldMkLst>
          <pc:docMk/>
          <pc:sldMk cId="1022441878" sldId="471"/>
        </pc:sldMkLst>
        <pc:spChg chg="add del mod ord">
          <ac:chgData name="David William Zerneri Cunha Claro" userId="d1f18baa-a26b-4fac-87e7-8b44b2ad5069" providerId="ADAL" clId="{C5668C57-8BD3-4139-BAB5-1FD345CC81FB}" dt="2023-02-25T20:56:55.827" v="132" actId="478"/>
          <ac:spMkLst>
            <pc:docMk/>
            <pc:sldMk cId="1022441878" sldId="471"/>
            <ac:spMk id="4" creationId="{AE003140-615D-4E25-9A17-15788BFB08B6}"/>
          </ac:spMkLst>
        </pc:spChg>
        <pc:spChg chg="add mod ord">
          <ac:chgData name="David William Zerneri Cunha Claro" userId="d1f18baa-a26b-4fac-87e7-8b44b2ad5069" providerId="ADAL" clId="{C5668C57-8BD3-4139-BAB5-1FD345CC81FB}" dt="2023-02-25T21:58:34.756" v="1496" actId="20577"/>
          <ac:spMkLst>
            <pc:docMk/>
            <pc:sldMk cId="1022441878" sldId="471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7:14.846" v="1473" actId="20577"/>
          <ac:spMkLst>
            <pc:docMk/>
            <pc:sldMk cId="1022441878" sldId="471"/>
            <ac:spMk id="15362" creationId="{5B7F5532-2E3E-4C83-8298-9C0227C9748D}"/>
          </ac:spMkLst>
        </pc:spChg>
        <pc:spChg chg="del">
          <ac:chgData name="David William Zerneri Cunha Claro" userId="d1f18baa-a26b-4fac-87e7-8b44b2ad5069" providerId="ADAL" clId="{C5668C57-8BD3-4139-BAB5-1FD345CC81FB}" dt="2023-02-25T20:56:07.609" v="128" actId="478"/>
          <ac:spMkLst>
            <pc:docMk/>
            <pc:sldMk cId="1022441878" sldId="471"/>
            <ac:spMk id="15363" creationId="{4D1FDCDB-F9FF-4EE8-A382-F520AEF4E66E}"/>
          </ac:spMkLst>
        </pc:spChg>
        <pc:picChg chg="add mod">
          <ac:chgData name="David William Zerneri Cunha Claro" userId="d1f18baa-a26b-4fac-87e7-8b44b2ad5069" providerId="ADAL" clId="{C5668C57-8BD3-4139-BAB5-1FD345CC81FB}" dt="2023-02-25T22:00:04.097" v="1521" actId="208"/>
          <ac:picMkLst>
            <pc:docMk/>
            <pc:sldMk cId="1022441878" sldId="471"/>
            <ac:picMk id="3" creationId="{4347AFA1-E7FA-4CD0-9F47-6F1632674ACF}"/>
          </ac:picMkLst>
        </pc:picChg>
      </pc:sldChg>
      <pc:sldChg chg="new del">
        <pc:chgData name="David William Zerneri Cunha Claro" userId="d1f18baa-a26b-4fac-87e7-8b44b2ad5069" providerId="ADAL" clId="{C5668C57-8BD3-4139-BAB5-1FD345CC81FB}" dt="2023-02-25T20:52:30.262" v="2" actId="680"/>
        <pc:sldMkLst>
          <pc:docMk/>
          <pc:sldMk cId="1467242238" sldId="471"/>
        </pc:sldMkLst>
      </pc:sldChg>
      <pc:sldChg chg="addSp delSp modSp add del mod ord">
        <pc:chgData name="David William Zerneri Cunha Claro" userId="d1f18baa-a26b-4fac-87e7-8b44b2ad5069" providerId="ADAL" clId="{C5668C57-8BD3-4139-BAB5-1FD345CC81FB}" dt="2023-02-25T22:00:06.401" v="1522" actId="208"/>
        <pc:sldMkLst>
          <pc:docMk/>
          <pc:sldMk cId="4268513882" sldId="472"/>
        </pc:sldMkLst>
        <pc:spChg chg="mod">
          <ac:chgData name="David William Zerneri Cunha Claro" userId="d1f18baa-a26b-4fac-87e7-8b44b2ad5069" providerId="ADAL" clId="{C5668C57-8BD3-4139-BAB5-1FD345CC81FB}" dt="2023-02-25T21:58:39.934" v="1498" actId="6549"/>
          <ac:spMkLst>
            <pc:docMk/>
            <pc:sldMk cId="4268513882" sldId="472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7:18.789" v="1476" actId="20577"/>
          <ac:spMkLst>
            <pc:docMk/>
            <pc:sldMk cId="4268513882" sldId="472"/>
            <ac:spMk id="15362" creationId="{5B7F5532-2E3E-4C83-8298-9C0227C9748D}"/>
          </ac:spMkLst>
        </pc:spChg>
        <pc:picChg chg="add del">
          <ac:chgData name="David William Zerneri Cunha Claro" userId="d1f18baa-a26b-4fac-87e7-8b44b2ad5069" providerId="ADAL" clId="{C5668C57-8BD3-4139-BAB5-1FD345CC81FB}" dt="2023-02-25T21:04:52.336" v="325" actId="478"/>
          <ac:picMkLst>
            <pc:docMk/>
            <pc:sldMk cId="4268513882" sldId="472"/>
            <ac:picMk id="3" creationId="{4347AFA1-E7FA-4CD0-9F47-6F1632674ACF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04:45.866" v="321" actId="22"/>
          <ac:picMkLst>
            <pc:docMk/>
            <pc:sldMk cId="4268513882" sldId="472"/>
            <ac:picMk id="4" creationId="{5562BBB5-D843-4913-9A97-E6BE5B4AE111}"/>
          </ac:picMkLst>
        </pc:picChg>
        <pc:picChg chg="add mod">
          <ac:chgData name="David William Zerneri Cunha Claro" userId="d1f18baa-a26b-4fac-87e7-8b44b2ad5069" providerId="ADAL" clId="{C5668C57-8BD3-4139-BAB5-1FD345CC81FB}" dt="2023-02-25T22:00:06.401" v="1522" actId="208"/>
          <ac:picMkLst>
            <pc:docMk/>
            <pc:sldMk cId="4268513882" sldId="472"/>
            <ac:picMk id="7" creationId="{1EE2028B-FDCD-4A30-B714-DA34B8CBC258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0:09.840" v="1523" actId="208"/>
        <pc:sldMkLst>
          <pc:docMk/>
          <pc:sldMk cId="525308722" sldId="473"/>
        </pc:sldMkLst>
        <pc:spChg chg="mod">
          <ac:chgData name="David William Zerneri Cunha Claro" userId="d1f18baa-a26b-4fac-87e7-8b44b2ad5069" providerId="ADAL" clId="{C5668C57-8BD3-4139-BAB5-1FD345CC81FB}" dt="2023-02-25T21:58:55.798" v="1500" actId="6549"/>
          <ac:spMkLst>
            <pc:docMk/>
            <pc:sldMk cId="525308722" sldId="473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07:55.924" v="344" actId="20577"/>
          <ac:spMkLst>
            <pc:docMk/>
            <pc:sldMk cId="525308722" sldId="473"/>
            <ac:spMk id="15362" creationId="{5B7F5532-2E3E-4C83-8298-9C0227C9748D}"/>
          </ac:spMkLst>
        </pc:spChg>
        <pc:picChg chg="add mod">
          <ac:chgData name="David William Zerneri Cunha Claro" userId="d1f18baa-a26b-4fac-87e7-8b44b2ad5069" providerId="ADAL" clId="{C5668C57-8BD3-4139-BAB5-1FD345CC81FB}" dt="2023-02-25T22:00:09.840" v="1523" actId="208"/>
          <ac:picMkLst>
            <pc:docMk/>
            <pc:sldMk cId="525308722" sldId="473"/>
            <ac:picMk id="3" creationId="{1E795B0D-9880-45CD-B056-19D84C016320}"/>
          </ac:picMkLst>
        </pc:picChg>
        <pc:picChg chg="del">
          <ac:chgData name="David William Zerneri Cunha Claro" userId="d1f18baa-a26b-4fac-87e7-8b44b2ad5069" providerId="ADAL" clId="{C5668C57-8BD3-4139-BAB5-1FD345CC81FB}" dt="2023-02-25T21:08:20.757" v="360" actId="478"/>
          <ac:picMkLst>
            <pc:docMk/>
            <pc:sldMk cId="525308722" sldId="473"/>
            <ac:picMk id="7" creationId="{1EE2028B-FDCD-4A30-B714-DA34B8CBC258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0:11.797" v="1524" actId="208"/>
        <pc:sldMkLst>
          <pc:docMk/>
          <pc:sldMk cId="433502226" sldId="474"/>
        </pc:sldMkLst>
        <pc:spChg chg="mod">
          <ac:chgData name="David William Zerneri Cunha Claro" userId="d1f18baa-a26b-4fac-87e7-8b44b2ad5069" providerId="ADAL" clId="{C5668C57-8BD3-4139-BAB5-1FD345CC81FB}" dt="2023-02-25T21:59:07.717" v="1502" actId="6549"/>
          <ac:spMkLst>
            <pc:docMk/>
            <pc:sldMk cId="433502226" sldId="474"/>
            <ac:spMk id="5" creationId="{3B79FEBC-2076-479F-9F85-6D8B0CE2C293}"/>
          </ac:spMkLst>
        </pc:spChg>
        <pc:spChg chg="add del mod">
          <ac:chgData name="David William Zerneri Cunha Claro" userId="d1f18baa-a26b-4fac-87e7-8b44b2ad5069" providerId="ADAL" clId="{C5668C57-8BD3-4139-BAB5-1FD345CC81FB}" dt="2023-02-25T21:16:40.435" v="680" actId="478"/>
          <ac:spMkLst>
            <pc:docMk/>
            <pc:sldMk cId="433502226" sldId="474"/>
            <ac:spMk id="9" creationId="{27B86465-FBF8-411E-B2BA-2BA93B3A1A26}"/>
          </ac:spMkLst>
        </pc:spChg>
        <pc:spChg chg="add mod">
          <ac:chgData name="David William Zerneri Cunha Claro" userId="d1f18baa-a26b-4fac-87e7-8b44b2ad5069" providerId="ADAL" clId="{C5668C57-8BD3-4139-BAB5-1FD345CC81FB}" dt="2023-02-25T21:16:42.603" v="684" actId="20577"/>
          <ac:spMkLst>
            <pc:docMk/>
            <pc:sldMk cId="433502226" sldId="474"/>
            <ac:spMk id="10" creationId="{1D7483EE-9E76-4AC0-9364-D27886D0957A}"/>
          </ac:spMkLst>
        </pc:spChg>
        <pc:spChg chg="del mod">
          <ac:chgData name="David William Zerneri Cunha Claro" userId="d1f18baa-a26b-4fac-87e7-8b44b2ad5069" providerId="ADAL" clId="{C5668C57-8BD3-4139-BAB5-1FD345CC81FB}" dt="2023-02-25T21:16:36.429" v="678" actId="478"/>
          <ac:spMkLst>
            <pc:docMk/>
            <pc:sldMk cId="433502226" sldId="474"/>
            <ac:spMk id="15362" creationId="{5B7F5532-2E3E-4C83-8298-9C0227C9748D}"/>
          </ac:spMkLst>
        </pc:spChg>
        <pc:picChg chg="add del">
          <ac:chgData name="David William Zerneri Cunha Claro" userId="d1f18baa-a26b-4fac-87e7-8b44b2ad5069" providerId="ADAL" clId="{C5668C57-8BD3-4139-BAB5-1FD345CC81FB}" dt="2023-02-25T21:12:55.740" v="472" actId="478"/>
          <ac:picMkLst>
            <pc:docMk/>
            <pc:sldMk cId="433502226" sldId="474"/>
            <ac:picMk id="3" creationId="{1E795B0D-9880-45CD-B056-19D84C016320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12:48.240" v="468" actId="22"/>
          <ac:picMkLst>
            <pc:docMk/>
            <pc:sldMk cId="433502226" sldId="474"/>
            <ac:picMk id="4" creationId="{B713CA40-CB75-4778-BCD6-05516132B8DD}"/>
          </ac:picMkLst>
        </pc:picChg>
        <pc:picChg chg="add mod">
          <ac:chgData name="David William Zerneri Cunha Claro" userId="d1f18baa-a26b-4fac-87e7-8b44b2ad5069" providerId="ADAL" clId="{C5668C57-8BD3-4139-BAB5-1FD345CC81FB}" dt="2023-02-25T22:00:11.797" v="1524" actId="208"/>
          <ac:picMkLst>
            <pc:docMk/>
            <pc:sldMk cId="433502226" sldId="474"/>
            <ac:picMk id="7" creationId="{5B18666F-EA8F-4523-AC4F-784CACE4969F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2519136926" sldId="474"/>
        </pc:sldMkLst>
      </pc:sldChg>
      <pc:sldChg chg="modSp new del mod">
        <pc:chgData name="David William Zerneri Cunha Claro" userId="d1f18baa-a26b-4fac-87e7-8b44b2ad5069" providerId="ADAL" clId="{C5668C57-8BD3-4139-BAB5-1FD345CC81FB}" dt="2023-02-25T21:56:25.947" v="1453" actId="47"/>
        <pc:sldMkLst>
          <pc:docMk/>
          <pc:sldMk cId="542336593" sldId="475"/>
        </pc:sldMkLst>
        <pc:spChg chg="mod">
          <ac:chgData name="David William Zerneri Cunha Claro" userId="d1f18baa-a26b-4fac-87e7-8b44b2ad5069" providerId="ADAL" clId="{C5668C57-8BD3-4139-BAB5-1FD345CC81FB}" dt="2023-02-25T21:51:21.013" v="1152" actId="20577"/>
          <ac:spMkLst>
            <pc:docMk/>
            <pc:sldMk cId="542336593" sldId="475"/>
            <ac:spMk id="2" creationId="{62EB55E8-8636-4628-AAC0-A0BF4DA59008}"/>
          </ac:spMkLst>
        </pc:sp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4218618029" sldId="475"/>
        </pc:sldMkLst>
      </pc:sldChg>
      <pc:sldChg chg="addSp delSp modSp add mod modClrScheme chgLayout">
        <pc:chgData name="David William Zerneri Cunha Claro" userId="d1f18baa-a26b-4fac-87e7-8b44b2ad5069" providerId="ADAL" clId="{C5668C57-8BD3-4139-BAB5-1FD345CC81FB}" dt="2023-02-25T22:00:13.940" v="1525" actId="208"/>
        <pc:sldMkLst>
          <pc:docMk/>
          <pc:sldMk cId="1655031786" sldId="476"/>
        </pc:sldMkLst>
        <pc:spChg chg="mod ord">
          <ac:chgData name="David William Zerneri Cunha Claro" userId="d1f18baa-a26b-4fac-87e7-8b44b2ad5069" providerId="ADAL" clId="{C5668C57-8BD3-4139-BAB5-1FD345CC81FB}" dt="2023-02-25T21:59:34.452" v="1517" actId="20577"/>
          <ac:spMkLst>
            <pc:docMk/>
            <pc:sldMk cId="1655031786" sldId="476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21:13.963" v="788" actId="20577"/>
          <ac:spMkLst>
            <pc:docMk/>
            <pc:sldMk cId="1655031786" sldId="476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13.940" v="1525" actId="208"/>
          <ac:picMkLst>
            <pc:docMk/>
            <pc:sldMk cId="1655031786" sldId="476"/>
            <ac:picMk id="3" creationId="{1AB2B38D-14DD-42BF-B269-AC84594F5C6E}"/>
          </ac:picMkLst>
        </pc:picChg>
        <pc:picChg chg="del">
          <ac:chgData name="David William Zerneri Cunha Claro" userId="d1f18baa-a26b-4fac-87e7-8b44b2ad5069" providerId="ADAL" clId="{C5668C57-8BD3-4139-BAB5-1FD345CC81FB}" dt="2023-02-25T21:18:03.029" v="693" actId="478"/>
          <ac:picMkLst>
            <pc:docMk/>
            <pc:sldMk cId="1655031786" sldId="476"/>
            <ac:picMk id="7" creationId="{5B18666F-EA8F-4523-AC4F-784CACE4969F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4108665824" sldId="476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017206524" sldId="477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16.404" v="1526" actId="208"/>
        <pc:sldMkLst>
          <pc:docMk/>
          <pc:sldMk cId="3217762795" sldId="477"/>
        </pc:sldMkLst>
        <pc:spChg chg="mod">
          <ac:chgData name="David William Zerneri Cunha Claro" userId="d1f18baa-a26b-4fac-87e7-8b44b2ad5069" providerId="ADAL" clId="{C5668C57-8BD3-4139-BAB5-1FD345CC81FB}" dt="2023-02-25T21:59:44.695" v="1519" actId="6549"/>
          <ac:spMkLst>
            <pc:docMk/>
            <pc:sldMk cId="3217762795" sldId="477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32:35.428" v="805" actId="20577"/>
          <ac:spMkLst>
            <pc:docMk/>
            <pc:sldMk cId="3217762795" sldId="477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32:36.859" v="806" actId="478"/>
          <ac:picMkLst>
            <pc:docMk/>
            <pc:sldMk cId="3217762795" sldId="477"/>
            <ac:picMk id="3" creationId="{1AB2B38D-14DD-42BF-B269-AC84594F5C6E}"/>
          </ac:picMkLst>
        </pc:picChg>
        <pc:picChg chg="add mod">
          <ac:chgData name="David William Zerneri Cunha Claro" userId="d1f18baa-a26b-4fac-87e7-8b44b2ad5069" providerId="ADAL" clId="{C5668C57-8BD3-4139-BAB5-1FD345CC81FB}" dt="2023-02-25T22:00:16.404" v="1526" actId="208"/>
          <ac:picMkLst>
            <pc:docMk/>
            <pc:sldMk cId="3217762795" sldId="477"/>
            <ac:picMk id="4" creationId="{8C592CAB-53DA-425A-88E5-13F9B550AF07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33:02.666" v="814" actId="478"/>
          <ac:picMkLst>
            <pc:docMk/>
            <pc:sldMk cId="3217762795" sldId="477"/>
            <ac:picMk id="7" creationId="{764661C6-92A6-4657-8EF0-70CFFF3AFB9F}"/>
          </ac:picMkLst>
        </pc:picChg>
        <pc:picChg chg="add del mod">
          <ac:chgData name="David William Zerneri Cunha Claro" userId="d1f18baa-a26b-4fac-87e7-8b44b2ad5069" providerId="ADAL" clId="{C5668C57-8BD3-4139-BAB5-1FD345CC81FB}" dt="2023-02-25T21:33:02.051" v="813" actId="478"/>
          <ac:picMkLst>
            <pc:docMk/>
            <pc:sldMk cId="3217762795" sldId="477"/>
            <ac:picMk id="9" creationId="{2D686885-6C7C-4B05-B554-46974ACA944A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1:46:05.334" v="957" actId="47"/>
        <pc:sldMkLst>
          <pc:docMk/>
          <pc:sldMk cId="2571258293" sldId="478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359704764" sldId="478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24.279" v="1531" actId="20577"/>
        <pc:sldMkLst>
          <pc:docMk/>
          <pc:sldMk cId="1591428152" sldId="479"/>
        </pc:sldMkLst>
        <pc:spChg chg="mod">
          <ac:chgData name="David William Zerneri Cunha Claro" userId="d1f18baa-a26b-4fac-87e7-8b44b2ad5069" providerId="ADAL" clId="{C5668C57-8BD3-4139-BAB5-1FD345CC81FB}" dt="2023-02-25T22:00:24.279" v="1531" actId="20577"/>
          <ac:spMkLst>
            <pc:docMk/>
            <pc:sldMk cId="1591428152" sldId="479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12.262" v="1061" actId="20577"/>
          <ac:spMkLst>
            <pc:docMk/>
            <pc:sldMk cId="1591428152" sldId="479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34:56.675" v="936" actId="478"/>
          <ac:picMkLst>
            <pc:docMk/>
            <pc:sldMk cId="1591428152" sldId="479"/>
            <ac:picMk id="4" creationId="{8C592CAB-53DA-425A-88E5-13F9B550AF07}"/>
          </ac:picMkLst>
        </pc:picChg>
        <pc:picChg chg="add mod">
          <ac:chgData name="David William Zerneri Cunha Claro" userId="d1f18baa-a26b-4fac-87e7-8b44b2ad5069" providerId="ADAL" clId="{C5668C57-8BD3-4139-BAB5-1FD345CC81FB}" dt="2023-02-25T21:59:58.644" v="1520" actId="208"/>
          <ac:picMkLst>
            <pc:docMk/>
            <pc:sldMk cId="1591428152" sldId="479"/>
            <ac:picMk id="6" creationId="{105B2615-AF98-4027-8E3F-B5DC66DCE0A4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1150093943" sldId="480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20.013" v="1527" actId="208"/>
        <pc:sldMkLst>
          <pc:docMk/>
          <pc:sldMk cId="1671312283" sldId="480"/>
        </pc:sldMkLst>
        <pc:spChg chg="mod">
          <ac:chgData name="David William Zerneri Cunha Claro" userId="d1f18baa-a26b-4fac-87e7-8b44b2ad5069" providerId="ADAL" clId="{C5668C57-8BD3-4139-BAB5-1FD345CC81FB}" dt="2023-02-25T21:47:23.854" v="1045" actId="6549"/>
          <ac:spMkLst>
            <pc:docMk/>
            <pc:sldMk cId="1671312283" sldId="480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16.067" v="1063" actId="20577"/>
          <ac:spMkLst>
            <pc:docMk/>
            <pc:sldMk cId="1671312283" sldId="480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20.013" v="1527" actId="208"/>
          <ac:picMkLst>
            <pc:docMk/>
            <pc:sldMk cId="1671312283" sldId="480"/>
            <ac:picMk id="3" creationId="{CDA7C586-724B-49D5-A6EF-0827C6D802F0}"/>
          </ac:picMkLst>
        </pc:picChg>
        <pc:picChg chg="del">
          <ac:chgData name="David William Zerneri Cunha Claro" userId="d1f18baa-a26b-4fac-87e7-8b44b2ad5069" providerId="ADAL" clId="{C5668C57-8BD3-4139-BAB5-1FD345CC81FB}" dt="2023-02-25T21:46:41.236" v="963" actId="478"/>
          <ac:picMkLst>
            <pc:docMk/>
            <pc:sldMk cId="1671312283" sldId="480"/>
            <ac:picMk id="6" creationId="{105B2615-AF98-4027-8E3F-B5DC66DCE0A4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2932180114" sldId="481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41.046" v="1532" actId="208"/>
        <pc:sldMkLst>
          <pc:docMk/>
          <pc:sldMk cId="3366211409" sldId="481"/>
        </pc:sldMkLst>
        <pc:spChg chg="mod">
          <ac:chgData name="David William Zerneri Cunha Claro" userId="d1f18baa-a26b-4fac-87e7-8b44b2ad5069" providerId="ADAL" clId="{C5668C57-8BD3-4139-BAB5-1FD345CC81FB}" dt="2023-02-25T21:50:18.690" v="1141" actId="20577"/>
          <ac:spMkLst>
            <pc:docMk/>
            <pc:sldMk cId="3366211409" sldId="481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48:47.557" v="1088" actId="20577"/>
          <ac:spMkLst>
            <pc:docMk/>
            <pc:sldMk cId="3366211409" sldId="481"/>
            <ac:spMk id="10" creationId="{1D7483EE-9E76-4AC0-9364-D27886D0957A}"/>
          </ac:spMkLst>
        </pc:spChg>
        <pc:picChg chg="del">
          <ac:chgData name="David William Zerneri Cunha Claro" userId="d1f18baa-a26b-4fac-87e7-8b44b2ad5069" providerId="ADAL" clId="{C5668C57-8BD3-4139-BAB5-1FD345CC81FB}" dt="2023-02-25T21:48:51.236" v="1091" actId="478"/>
          <ac:picMkLst>
            <pc:docMk/>
            <pc:sldMk cId="3366211409" sldId="481"/>
            <ac:picMk id="3" creationId="{CDA7C586-724B-49D5-A6EF-0827C6D802F0}"/>
          </ac:picMkLst>
        </pc:picChg>
        <pc:picChg chg="add mod">
          <ac:chgData name="David William Zerneri Cunha Claro" userId="d1f18baa-a26b-4fac-87e7-8b44b2ad5069" providerId="ADAL" clId="{C5668C57-8BD3-4139-BAB5-1FD345CC81FB}" dt="2023-02-25T22:00:41.046" v="1532" actId="208"/>
          <ac:picMkLst>
            <pc:docMk/>
            <pc:sldMk cId="3366211409" sldId="481"/>
            <ac:picMk id="4" creationId="{BBC70D94-4A39-432F-AC75-A35AC23D8500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1023178075" sldId="482"/>
        </pc:sldMkLst>
      </pc:sldChg>
      <pc:sldChg chg="addSp delSp modSp add mod">
        <pc:chgData name="David William Zerneri Cunha Claro" userId="d1f18baa-a26b-4fac-87e7-8b44b2ad5069" providerId="ADAL" clId="{C5668C57-8BD3-4139-BAB5-1FD345CC81FB}" dt="2023-02-25T22:00:44.102" v="1533" actId="208"/>
        <pc:sldMkLst>
          <pc:docMk/>
          <pc:sldMk cId="1167943487" sldId="482"/>
        </pc:sldMkLst>
        <pc:spChg chg="mod">
          <ac:chgData name="David William Zerneri Cunha Claro" userId="d1f18baa-a26b-4fac-87e7-8b44b2ad5069" providerId="ADAL" clId="{C5668C57-8BD3-4139-BAB5-1FD345CC81FB}" dt="2023-02-25T21:52:14.475" v="1257" actId="20577"/>
          <ac:spMkLst>
            <pc:docMk/>
            <pc:sldMk cId="1167943487" sldId="482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2:46.372" v="1279" actId="20577"/>
          <ac:spMkLst>
            <pc:docMk/>
            <pc:sldMk cId="1167943487" sldId="482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00:44.102" v="1533" actId="208"/>
          <ac:picMkLst>
            <pc:docMk/>
            <pc:sldMk cId="1167943487" sldId="482"/>
            <ac:picMk id="3" creationId="{DC2D66E7-FA71-4E18-BEAB-6478E6C65759}"/>
          </ac:picMkLst>
        </pc:picChg>
        <pc:picChg chg="del">
          <ac:chgData name="David William Zerneri Cunha Claro" userId="d1f18baa-a26b-4fac-87e7-8b44b2ad5069" providerId="ADAL" clId="{C5668C57-8BD3-4139-BAB5-1FD345CC81FB}" dt="2023-02-25T21:51:43.708" v="1156" actId="478"/>
          <ac:picMkLst>
            <pc:docMk/>
            <pc:sldMk cId="1167943487" sldId="482"/>
            <ac:picMk id="4" creationId="{BBC70D94-4A39-432F-AC75-A35AC23D8500}"/>
          </ac:picMkLst>
        </pc:picChg>
      </pc:sldChg>
      <pc:sldChg chg="addSp delSp modSp add del mod ord">
        <pc:chgData name="David William Zerneri Cunha Claro" userId="d1f18baa-a26b-4fac-87e7-8b44b2ad5069" providerId="ADAL" clId="{C5668C57-8BD3-4139-BAB5-1FD345CC81FB}" dt="2023-02-25T22:01:58.693" v="1592" actId="47"/>
        <pc:sldMkLst>
          <pc:docMk/>
          <pc:sldMk cId="261730528" sldId="483"/>
        </pc:sldMkLst>
        <pc:spChg chg="mod">
          <ac:chgData name="David William Zerneri Cunha Claro" userId="d1f18baa-a26b-4fac-87e7-8b44b2ad5069" providerId="ADAL" clId="{C5668C57-8BD3-4139-BAB5-1FD345CC81FB}" dt="2023-02-25T22:00:47.956" v="1536" actId="6549"/>
          <ac:spMkLst>
            <pc:docMk/>
            <pc:sldMk cId="261730528" sldId="483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2:51.284" v="1285" actId="20577"/>
          <ac:spMkLst>
            <pc:docMk/>
            <pc:sldMk cId="261730528" sldId="483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C5668C57-8BD3-4139-BAB5-1FD345CC81FB}" dt="2023-02-25T21:53:08.666" v="1286" actId="478"/>
          <ac:picMkLst>
            <pc:docMk/>
            <pc:sldMk cId="261730528" sldId="483"/>
            <ac:picMk id="3" creationId="{4347AFA1-E7FA-4CD0-9F47-6F1632674ACF}"/>
          </ac:picMkLst>
        </pc:picChg>
        <pc:picChg chg="add mod">
          <ac:chgData name="David William Zerneri Cunha Claro" userId="d1f18baa-a26b-4fac-87e7-8b44b2ad5069" providerId="ADAL" clId="{C5668C57-8BD3-4139-BAB5-1FD345CC81FB}" dt="2023-02-25T22:00:46.733" v="1534" actId="208"/>
          <ac:picMkLst>
            <pc:docMk/>
            <pc:sldMk cId="261730528" sldId="483"/>
            <ac:picMk id="4" creationId="{86A1AB6C-55B7-4336-9B2C-1942F10D6DF0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501118284" sldId="483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670297120" sldId="484"/>
        </pc:sldMkLst>
      </pc:sldChg>
      <pc:sldChg chg="modSp add mod">
        <pc:chgData name="David William Zerneri Cunha Claro" userId="d1f18baa-a26b-4fac-87e7-8b44b2ad5069" providerId="ADAL" clId="{C5668C57-8BD3-4139-BAB5-1FD345CC81FB}" dt="2023-02-25T22:01:47.798" v="1591" actId="208"/>
        <pc:sldMkLst>
          <pc:docMk/>
          <pc:sldMk cId="4213378693" sldId="484"/>
        </pc:sldMkLst>
        <pc:spChg chg="mod">
          <ac:chgData name="David William Zerneri Cunha Claro" userId="d1f18baa-a26b-4fac-87e7-8b44b2ad5069" providerId="ADAL" clId="{C5668C57-8BD3-4139-BAB5-1FD345CC81FB}" dt="2023-02-25T22:01:44.217" v="1590" actId="20577"/>
          <ac:spMkLst>
            <pc:docMk/>
            <pc:sldMk cId="4213378693" sldId="484"/>
            <ac:spMk id="5" creationId="{3B79FEBC-2076-479F-9F85-6D8B0CE2C293}"/>
          </ac:spMkLst>
        </pc:spChg>
        <pc:picChg chg="mod">
          <ac:chgData name="David William Zerneri Cunha Claro" userId="d1f18baa-a26b-4fac-87e7-8b44b2ad5069" providerId="ADAL" clId="{C5668C57-8BD3-4139-BAB5-1FD345CC81FB}" dt="2023-02-25T22:01:47.798" v="1591" actId="208"/>
          <ac:picMkLst>
            <pc:docMk/>
            <pc:sldMk cId="4213378693" sldId="484"/>
            <ac:picMk id="4" creationId="{86A1AB6C-55B7-4336-9B2C-1942F10D6DF0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1:13.836" v="1557" actId="1076"/>
        <pc:sldMkLst>
          <pc:docMk/>
          <pc:sldMk cId="4128141114" sldId="485"/>
        </pc:sldMkLst>
        <pc:spChg chg="mod">
          <ac:chgData name="David William Zerneri Cunha Claro" userId="d1f18baa-a26b-4fac-87e7-8b44b2ad5069" providerId="ADAL" clId="{C5668C57-8BD3-4139-BAB5-1FD345CC81FB}" dt="2023-02-25T22:01:10.613" v="1556" actId="20577"/>
          <ac:spMkLst>
            <pc:docMk/>
            <pc:sldMk cId="4128141114" sldId="485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4:04.196" v="1306" actId="20577"/>
          <ac:spMkLst>
            <pc:docMk/>
            <pc:sldMk cId="4128141114" sldId="485"/>
            <ac:spMk id="15362" creationId="{5B7F5532-2E3E-4C83-8298-9C0227C9748D}"/>
          </ac:spMkLst>
        </pc:spChg>
        <pc:picChg chg="add mod">
          <ac:chgData name="David William Zerneri Cunha Claro" userId="d1f18baa-a26b-4fac-87e7-8b44b2ad5069" providerId="ADAL" clId="{C5668C57-8BD3-4139-BAB5-1FD345CC81FB}" dt="2023-02-25T22:01:13.836" v="1557" actId="1076"/>
          <ac:picMkLst>
            <pc:docMk/>
            <pc:sldMk cId="4128141114" sldId="485"/>
            <ac:picMk id="3" creationId="{3C60DBB0-196D-468F-AB14-32E2025FB794}"/>
          </ac:picMkLst>
        </pc:picChg>
        <pc:picChg chg="del">
          <ac:chgData name="David William Zerneri Cunha Claro" userId="d1f18baa-a26b-4fac-87e7-8b44b2ad5069" providerId="ADAL" clId="{C5668C57-8BD3-4139-BAB5-1FD345CC81FB}" dt="2023-02-25T21:54:37.889" v="1307" actId="478"/>
          <ac:picMkLst>
            <pc:docMk/>
            <pc:sldMk cId="4128141114" sldId="485"/>
            <ac:picMk id="4" creationId="{86A1AB6C-55B7-4336-9B2C-1942F10D6DF0}"/>
          </ac:picMkLst>
        </pc:picChg>
      </pc:sldChg>
      <pc:sldChg chg="addSp delSp modSp add mod">
        <pc:chgData name="David William Zerneri Cunha Claro" userId="d1f18baa-a26b-4fac-87e7-8b44b2ad5069" providerId="ADAL" clId="{C5668C57-8BD3-4139-BAB5-1FD345CC81FB}" dt="2023-02-25T22:01:21.418" v="1558" actId="208"/>
        <pc:sldMkLst>
          <pc:docMk/>
          <pc:sldMk cId="3039492812" sldId="486"/>
        </pc:sldMkLst>
        <pc:spChg chg="mod">
          <ac:chgData name="David William Zerneri Cunha Claro" userId="d1f18baa-a26b-4fac-87e7-8b44b2ad5069" providerId="ADAL" clId="{C5668C57-8BD3-4139-BAB5-1FD345CC81FB}" dt="2023-02-25T22:00:52.409" v="1538" actId="6549"/>
          <ac:spMkLst>
            <pc:docMk/>
            <pc:sldMk cId="3039492812" sldId="486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1:55:39.073" v="1383" actId="20577"/>
          <ac:spMkLst>
            <pc:docMk/>
            <pc:sldMk cId="3039492812" sldId="486"/>
            <ac:spMk id="15362" creationId="{5B7F5532-2E3E-4C83-8298-9C0227C9748D}"/>
          </ac:spMkLst>
        </pc:spChg>
        <pc:picChg chg="del">
          <ac:chgData name="David William Zerneri Cunha Claro" userId="d1f18baa-a26b-4fac-87e7-8b44b2ad5069" providerId="ADAL" clId="{C5668C57-8BD3-4139-BAB5-1FD345CC81FB}" dt="2023-02-25T21:56:22.388" v="1450" actId="478"/>
          <ac:picMkLst>
            <pc:docMk/>
            <pc:sldMk cId="3039492812" sldId="486"/>
            <ac:picMk id="3" creationId="{3C60DBB0-196D-468F-AB14-32E2025FB794}"/>
          </ac:picMkLst>
        </pc:picChg>
        <pc:picChg chg="add mod">
          <ac:chgData name="David William Zerneri Cunha Claro" userId="d1f18baa-a26b-4fac-87e7-8b44b2ad5069" providerId="ADAL" clId="{C5668C57-8BD3-4139-BAB5-1FD345CC81FB}" dt="2023-02-25T22:01:21.418" v="1558" actId="208"/>
          <ac:picMkLst>
            <pc:docMk/>
            <pc:sldMk cId="3039492812" sldId="486"/>
            <ac:picMk id="4" creationId="{524DF929-F9B5-4DF2-A96E-5E5AB5258945}"/>
          </ac:picMkLst>
        </pc:picChg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3331950536" sldId="486"/>
        </pc:sldMkLst>
      </pc:sldChg>
      <pc:sldChg chg="add del">
        <pc:chgData name="David William Zerneri Cunha Claro" userId="d1f18baa-a26b-4fac-87e7-8b44b2ad5069" providerId="ADAL" clId="{C5668C57-8BD3-4139-BAB5-1FD345CC81FB}" dt="2023-02-25T20:52:35.380" v="4" actId="47"/>
        <pc:sldMkLst>
          <pc:docMk/>
          <pc:sldMk cId="807242548" sldId="487"/>
        </pc:sldMkLst>
      </pc:sldChg>
      <pc:sldChg chg="modSp new mod ord">
        <pc:chgData name="David William Zerneri Cunha Claro" userId="d1f18baa-a26b-4fac-87e7-8b44b2ad5069" providerId="ADAL" clId="{C5668C57-8BD3-4139-BAB5-1FD345CC81FB}" dt="2023-02-25T22:37:55.815" v="2334" actId="20577"/>
        <pc:sldMkLst>
          <pc:docMk/>
          <pc:sldMk cId="1221036317" sldId="487"/>
        </pc:sldMkLst>
        <pc:spChg chg="mod">
          <ac:chgData name="David William Zerneri Cunha Claro" userId="d1f18baa-a26b-4fac-87e7-8b44b2ad5069" providerId="ADAL" clId="{C5668C57-8BD3-4139-BAB5-1FD345CC81FB}" dt="2023-02-25T22:09:54.768" v="1602" actId="20577"/>
          <ac:spMkLst>
            <pc:docMk/>
            <pc:sldMk cId="1221036317" sldId="487"/>
            <ac:spMk id="2" creationId="{EF7828FC-C0DE-49AA-8DED-463C222CF0CA}"/>
          </ac:spMkLst>
        </pc:spChg>
        <pc:spChg chg="mod">
          <ac:chgData name="David William Zerneri Cunha Claro" userId="d1f18baa-a26b-4fac-87e7-8b44b2ad5069" providerId="ADAL" clId="{C5668C57-8BD3-4139-BAB5-1FD345CC81FB}" dt="2023-02-25T22:37:55.815" v="2334" actId="20577"/>
          <ac:spMkLst>
            <pc:docMk/>
            <pc:sldMk cId="1221036317" sldId="487"/>
            <ac:spMk id="3" creationId="{9B38B1A4-A4D9-48C9-90FA-0376CF5D2D1B}"/>
          </ac:spMkLst>
        </pc:spChg>
      </pc:sldChg>
      <pc:sldChg chg="addSp delSp modSp add mod">
        <pc:chgData name="David William Zerneri Cunha Claro" userId="d1f18baa-a26b-4fac-87e7-8b44b2ad5069" providerId="ADAL" clId="{C5668C57-8BD3-4139-BAB5-1FD345CC81FB}" dt="2023-02-25T22:21:16.408" v="1878" actId="20577"/>
        <pc:sldMkLst>
          <pc:docMk/>
          <pc:sldMk cId="3369307956" sldId="488"/>
        </pc:sldMkLst>
        <pc:spChg chg="mod">
          <ac:chgData name="David William Zerneri Cunha Claro" userId="d1f18baa-a26b-4fac-87e7-8b44b2ad5069" providerId="ADAL" clId="{C5668C57-8BD3-4139-BAB5-1FD345CC81FB}" dt="2023-02-25T22:21:16.408" v="1878" actId="20577"/>
          <ac:spMkLst>
            <pc:docMk/>
            <pc:sldMk cId="3369307956" sldId="488"/>
            <ac:spMk id="5" creationId="{3B79FEBC-2076-479F-9F85-6D8B0CE2C293}"/>
          </ac:spMkLst>
        </pc:spChg>
        <pc:spChg chg="mod">
          <ac:chgData name="David William Zerneri Cunha Claro" userId="d1f18baa-a26b-4fac-87e7-8b44b2ad5069" providerId="ADAL" clId="{C5668C57-8BD3-4139-BAB5-1FD345CC81FB}" dt="2023-02-25T22:20:01.175" v="1787" actId="20577"/>
          <ac:spMkLst>
            <pc:docMk/>
            <pc:sldMk cId="3369307956" sldId="488"/>
            <ac:spMk id="10" creationId="{1D7483EE-9E76-4AC0-9364-D27886D0957A}"/>
          </ac:spMkLst>
        </pc:spChg>
        <pc:picChg chg="add mod">
          <ac:chgData name="David William Zerneri Cunha Claro" userId="d1f18baa-a26b-4fac-87e7-8b44b2ad5069" providerId="ADAL" clId="{C5668C57-8BD3-4139-BAB5-1FD345CC81FB}" dt="2023-02-25T22:20:22.379" v="1790" actId="208"/>
          <ac:picMkLst>
            <pc:docMk/>
            <pc:sldMk cId="3369307956" sldId="488"/>
            <ac:picMk id="3" creationId="{78A2D3D9-CD89-45D2-B4D8-88E3BBB6E443}"/>
          </ac:picMkLst>
        </pc:picChg>
        <pc:picChg chg="del">
          <ac:chgData name="David William Zerneri Cunha Claro" userId="d1f18baa-a26b-4fac-87e7-8b44b2ad5069" providerId="ADAL" clId="{C5668C57-8BD3-4139-BAB5-1FD345CC81FB}" dt="2023-02-25T22:20:25.222" v="1791" actId="478"/>
          <ac:picMkLst>
            <pc:docMk/>
            <pc:sldMk cId="3369307956" sldId="488"/>
            <ac:picMk id="4" creationId="{BBC70D94-4A39-432F-AC75-A35AC23D8500}"/>
          </ac:picMkLst>
        </pc:picChg>
      </pc:sldChg>
      <pc:sldChg chg="modSp add mod">
        <pc:chgData name="David William Zerneri Cunha Claro" userId="d1f18baa-a26b-4fac-87e7-8b44b2ad5069" providerId="ADAL" clId="{C5668C57-8BD3-4139-BAB5-1FD345CC81FB}" dt="2023-02-25T23:02:50.822" v="3185" actId="20577"/>
        <pc:sldMkLst>
          <pc:docMk/>
          <pc:sldMk cId="1509528396" sldId="489"/>
        </pc:sldMkLst>
        <pc:spChg chg="mod">
          <ac:chgData name="David William Zerneri Cunha Claro" userId="d1f18baa-a26b-4fac-87e7-8b44b2ad5069" providerId="ADAL" clId="{C5668C57-8BD3-4139-BAB5-1FD345CC81FB}" dt="2023-02-25T22:38:27.322" v="2343" actId="20577"/>
          <ac:spMkLst>
            <pc:docMk/>
            <pc:sldMk cId="1509528396" sldId="489"/>
            <ac:spMk id="2" creationId="{EF7828FC-C0DE-49AA-8DED-463C222CF0CA}"/>
          </ac:spMkLst>
        </pc:spChg>
        <pc:spChg chg="mod">
          <ac:chgData name="David William Zerneri Cunha Claro" userId="d1f18baa-a26b-4fac-87e7-8b44b2ad5069" providerId="ADAL" clId="{C5668C57-8BD3-4139-BAB5-1FD345CC81FB}" dt="2023-02-25T23:02:50.822" v="3185" actId="20577"/>
          <ac:spMkLst>
            <pc:docMk/>
            <pc:sldMk cId="1509528396" sldId="489"/>
            <ac:spMk id="3" creationId="{9B38B1A4-A4D9-48C9-90FA-0376CF5D2D1B}"/>
          </ac:spMkLst>
        </pc:spChg>
      </pc:sldChg>
      <pc:sldMasterChg chg="add del addSldLayout delSldLayout">
        <pc:chgData name="David William Zerneri Cunha Claro" userId="d1f18baa-a26b-4fac-87e7-8b44b2ad5069" providerId="ADAL" clId="{C5668C57-8BD3-4139-BAB5-1FD345CC81FB}" dt="2023-02-25T20:52:30.408" v="3" actId="47"/>
        <pc:sldMasterMkLst>
          <pc:docMk/>
          <pc:sldMasterMk cId="0" sldId="2147483940"/>
        </pc:sldMasterMkLst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13554136" sldId="2147485047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763803908" sldId="2147485048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085203592" sldId="2147485049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074530492" sldId="2147485050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724165249" sldId="2147485051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4218911636" sldId="2147485052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76801673" sldId="2147485053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2749553704" sldId="2147485054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1049842800" sldId="2147485055"/>
          </pc:sldLayoutMkLst>
        </pc:sldLayoutChg>
        <pc:sldLayoutChg chg="add del">
          <pc:chgData name="David William Zerneri Cunha Claro" userId="d1f18baa-a26b-4fac-87e7-8b44b2ad5069" providerId="ADAL" clId="{C5668C57-8BD3-4139-BAB5-1FD345CC81FB}" dt="2023-02-25T20:52:30.408" v="3" actId="47"/>
          <pc:sldLayoutMkLst>
            <pc:docMk/>
            <pc:sldMasterMk cId="0" sldId="2147483940"/>
            <pc:sldLayoutMk cId="3768421867" sldId="21474850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6" descr="top ppt">
            <a:extLst>
              <a:ext uri="{FF2B5EF4-FFF2-40B4-BE49-F238E27FC236}">
                <a16:creationId xmlns:a16="http://schemas.microsoft.com/office/drawing/2014/main" id="{4F860F37-CA72-464D-9116-B6BC16A9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1450"/>
            <a:ext cx="68373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147">
            <a:extLst>
              <a:ext uri="{FF2B5EF4-FFF2-40B4-BE49-F238E27FC236}">
                <a16:creationId xmlns:a16="http://schemas.microsoft.com/office/drawing/2014/main" id="{70789427-4C6A-4A75-B31F-2E4759F472CD}"/>
              </a:ext>
            </a:extLst>
          </p:cNvPr>
          <p:cNvGraphicFramePr>
            <a:graphicFrameLocks noGrp="1"/>
          </p:cNvGraphicFramePr>
          <p:nvPr/>
        </p:nvGraphicFramePr>
        <p:xfrm>
          <a:off x="344488" y="8931275"/>
          <a:ext cx="6615112" cy="32702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em Engenharia de Software Orientada a Serviços (SOA)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lang="pt-BR" sz="800" err="1">
                          <a:latin typeface="Square721 BT" pitchFamily="34" charset="0"/>
                          <a:cs typeface="Calibri" pitchFamily="34" charset="0"/>
                        </a:rPr>
                        <a:t>Profª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800" err="1">
                          <a:latin typeface="Square721 BT" pitchFamily="34" charset="0"/>
                          <a:cs typeface="Calibri" pitchFamily="34" charset="0"/>
                        </a:rPr>
                        <a:t>MSc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Susanne Anjos Andrade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T="35541" marB="35541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35541" marB="35541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35">
            <a:extLst>
              <a:ext uri="{FF2B5EF4-FFF2-40B4-BE49-F238E27FC236}">
                <a16:creationId xmlns:a16="http://schemas.microsoft.com/office/drawing/2014/main" id="{2E86EE7D-ABE9-4FEF-943A-E8FC6FC19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77288"/>
            <a:ext cx="30765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Square721 BT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61BF9E74-DAA4-4DE3-BDB4-B1097CD628B2}" type="slidenum">
              <a:rPr lang="pt-BR" altLang="pt-BR"/>
              <a:pPr>
                <a:defRPr/>
              </a:pPr>
              <a:t>‹#›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26DE4D-D64C-41F9-9DCC-8954A26D7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D9C91-4FDB-4F9B-846F-98C2EF0CBD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98BF8467-D8F0-4E80-9D68-0D77DCFBCAC4}" type="datetimeFigureOut">
              <a:rPr lang="pt-BR"/>
              <a:pPr>
                <a:defRPr/>
              </a:pPr>
              <a:t>25/02/2023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ECC52DC-F9A3-4774-9A6C-4BCBFFCC5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26FA4C5-FAD6-4245-AAAE-77FDD33E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23617-D517-4A52-91C7-BCFDC3F8F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99F0D-A39A-48E1-BA77-E94D22ED9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112334" tIns="56167" rIns="112334" bIns="561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41D7E1-E712-4F31-8EE8-FB7881D9635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37F24C-7147-490B-B2E0-A119D9077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7075"/>
            <a:ext cx="4778375" cy="358457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71195C-13CC-43FC-8561-60E69F79B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4888" y="4573588"/>
            <a:ext cx="5297487" cy="3800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056784" cy="50405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7916416" cy="518457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135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128792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054" y="1340768"/>
            <a:ext cx="8283409" cy="5256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892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808" cy="5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887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01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2913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6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126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51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764704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199" y="1926754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1893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48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380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67544" y="836712"/>
            <a:ext cx="8229600" cy="5635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76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1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580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15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2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0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40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22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52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337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53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7056784" cy="5048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241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6912768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891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8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62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81624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97829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95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498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1807878-B236-41FA-B2C2-33D4D8DDD1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02030B68-9EF9-491B-897D-28BCA02CE1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pic>
        <p:nvPicPr>
          <p:cNvPr id="1028" name="Picture 2" descr="C:\Users\cl0817\Desktop\MioloBranco.jpg">
            <a:extLst>
              <a:ext uri="{FF2B5EF4-FFF2-40B4-BE49-F238E27FC236}">
                <a16:creationId xmlns:a16="http://schemas.microsoft.com/office/drawing/2014/main" id="{C96B475A-E4E9-4E39-B6EF-38D0C27A4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m 1">
            <a:extLst>
              <a:ext uri="{FF2B5EF4-FFF2-40B4-BE49-F238E27FC236}">
                <a16:creationId xmlns:a16="http://schemas.microsoft.com/office/drawing/2014/main" id="{9CCB3F0B-F6BB-4F73-BCAD-3FCC8FA1255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C738FB59-4157-458C-8F68-8BBFE91DF4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C6919357-FA36-46F9-B6A3-800E32DC7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58E61261-F8DE-4F81-B5AB-FAE871C42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838" y="3252788"/>
            <a:ext cx="176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2000" b="1"/>
              <a:t>TEMPLATE 2</a:t>
            </a:r>
          </a:p>
        </p:txBody>
      </p:sp>
      <p:pic>
        <p:nvPicPr>
          <p:cNvPr id="2053" name="Imagem 2">
            <a:extLst>
              <a:ext uri="{FF2B5EF4-FFF2-40B4-BE49-F238E27FC236}">
                <a16:creationId xmlns:a16="http://schemas.microsoft.com/office/drawing/2014/main" id="{B2FE3769-3D70-43CB-8CC2-98F328BBC7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70" r:id="rId10"/>
    <p:sldLayoutId id="21474850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>
            <a:extLst>
              <a:ext uri="{FF2B5EF4-FFF2-40B4-BE49-F238E27FC236}">
                <a16:creationId xmlns:a16="http://schemas.microsoft.com/office/drawing/2014/main" id="{9F99352D-7981-4853-8146-425016D90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>
            <a:extLst>
              <a:ext uri="{FF2B5EF4-FFF2-40B4-BE49-F238E27FC236}">
                <a16:creationId xmlns:a16="http://schemas.microsoft.com/office/drawing/2014/main" id="{A6377868-E329-4BDD-9AD5-890AA2A4E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C4475-8D3F-49D1-9BCF-B3A2D10D7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76EEF-8037-4CDD-AF28-295BED34BD21}" type="datetimeFigureOut">
              <a:rPr lang="pt-BR"/>
              <a:pPr>
                <a:defRPr/>
              </a:pPr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3A43D-CC0E-447E-B830-D404D21A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9C497-8C9E-4315-81E4-AF8CDC2D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2FB65-073B-4846-92D5-81E90D2C195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3079" name="Picture 2" descr="C:\Users\cl0817\Desktop\CoringasLogos.jpg">
            <a:extLst>
              <a:ext uri="{FF2B5EF4-FFF2-40B4-BE49-F238E27FC236}">
                <a16:creationId xmlns:a16="http://schemas.microsoft.com/office/drawing/2014/main" id="{71BC5B46-04CB-4344-A51E-75769CB3A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Imagem 7">
            <a:extLst>
              <a:ext uri="{FF2B5EF4-FFF2-40B4-BE49-F238E27FC236}">
                <a16:creationId xmlns:a16="http://schemas.microsoft.com/office/drawing/2014/main" id="{3F4B71C4-FB06-4128-83C4-B545D45DA6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m 8">
            <a:extLst>
              <a:ext uri="{FF2B5EF4-FFF2-40B4-BE49-F238E27FC236}">
                <a16:creationId xmlns:a16="http://schemas.microsoft.com/office/drawing/2014/main" id="{5B38B3D8-C6E2-488B-BB15-BC5620E0E70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91614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>
            <a:extLst>
              <a:ext uri="{FF2B5EF4-FFF2-40B4-BE49-F238E27FC236}">
                <a16:creationId xmlns:a16="http://schemas.microsoft.com/office/drawing/2014/main" id="{2546B3B6-845C-449C-860F-9FEA49F94A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70740-16EF-4FCF-8500-0970327B1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00" t="15587" r="77600" b="77055"/>
          <a:stretch/>
        </p:blipFill>
        <p:spPr>
          <a:xfrm>
            <a:off x="98684" y="2789749"/>
            <a:ext cx="3565011" cy="692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EBDE81-0E34-4AB5-9A21-80BD14AF475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80312" y="116632"/>
            <a:ext cx="1572394" cy="793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profdavid.claro@fiap.com.b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exto 1">
            <a:extLst>
              <a:ext uri="{FF2B5EF4-FFF2-40B4-BE49-F238E27FC236}">
                <a16:creationId xmlns:a16="http://schemas.microsoft.com/office/drawing/2014/main" id="{B8A3CA3E-1AFB-4A01-A616-53F6ED88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924300" y="2781300"/>
            <a:ext cx="3529013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 dirty="0"/>
              <a:t>AI for Robotic Process Automation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Tipo: Ação</a:t>
            </a:r>
          </a:p>
          <a:p>
            <a:endParaRPr lang="pt-BR" dirty="0"/>
          </a:p>
          <a:p>
            <a:r>
              <a:rPr lang="pt-BR" dirty="0"/>
              <a:t>Utilizado fazer direcionamento do fluxo de acordo com as condições escolhidas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IF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7C586-724B-49D5-A6EF-0827C6D8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2809788"/>
            <a:ext cx="2562583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3122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Tipo: Comando</a:t>
            </a:r>
          </a:p>
          <a:p>
            <a:endParaRPr lang="pt-BR" dirty="0"/>
          </a:p>
          <a:p>
            <a:r>
              <a:rPr lang="pt-BR" dirty="0"/>
              <a:t>Utilizado para registro das execuções em tempo real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Log to file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70D94-4A39-432F-AC75-A35AC23D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3128920"/>
            <a:ext cx="2800741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2114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Ação utilizada para fazer uma série de ações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Loop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2D3D9-CD89-45D2-B4D8-88E3BBB6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2876473"/>
            <a:ext cx="2876951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3079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Tipo: Comando</a:t>
            </a:r>
          </a:p>
          <a:p>
            <a:endParaRPr lang="pt-BR" dirty="0"/>
          </a:p>
          <a:p>
            <a:r>
              <a:rPr lang="pt-BR" dirty="0"/>
              <a:t>Utilizado para fazer o popup de alguma informação. Muito utilizando durante o desenvolvimento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Message box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D66E7-FA71-4E18-BEAB-6478E6C6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3176552"/>
            <a:ext cx="2715004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79434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Number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119516"/>
            <a:ext cx="3823761" cy="5184576"/>
          </a:xfrm>
        </p:spPr>
        <p:txBody>
          <a:bodyPr anchor="ctr" anchorCtr="0"/>
          <a:lstStyle/>
          <a:p>
            <a:r>
              <a:rPr lang="pt-BR" dirty="0"/>
              <a:t>Utilizado para armazenar e manipular dados numéricos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1AB6C-55B7-4336-9B2C-1942F10D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19" y="2825855"/>
            <a:ext cx="2495898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33786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Step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119516"/>
            <a:ext cx="3823761" cy="5184576"/>
          </a:xfrm>
        </p:spPr>
        <p:txBody>
          <a:bodyPr anchor="ctr" anchorCtr="0"/>
          <a:lstStyle/>
          <a:p>
            <a:r>
              <a:rPr lang="pt-BR" dirty="0"/>
              <a:t>Utilizado para agrupamento de ações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0DBB0-196D-468F-AB14-32E2025F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65" y="3114631"/>
            <a:ext cx="2715004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1411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Comment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119516"/>
            <a:ext cx="3823761" cy="5184576"/>
          </a:xfrm>
        </p:spPr>
        <p:txBody>
          <a:bodyPr anchor="ctr" anchorCtr="0"/>
          <a:lstStyle/>
          <a:p>
            <a:r>
              <a:rPr lang="pt-BR" dirty="0"/>
              <a:t>Utilizado para comentar/documentar etapas do processo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DF929-F9B5-4DF2-A96E-5E5AB525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33" y="3076526"/>
            <a:ext cx="2924583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4928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8FC-C0DE-49AA-8DED-463C222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B1A4-A4D9-48C9-90FA-0376CF5D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Conectar-se ao email da FIAP</a:t>
            </a:r>
          </a:p>
          <a:p>
            <a:r>
              <a:rPr lang="pt-BR" dirty="0"/>
              <a:t>Ler o email que tem o título “Lista de produtos”</a:t>
            </a:r>
          </a:p>
          <a:p>
            <a:r>
              <a:rPr lang="pt-BR" dirty="0"/>
              <a:t>Fazer o download do anexo</a:t>
            </a:r>
          </a:p>
          <a:p>
            <a:r>
              <a:rPr lang="pt-BR" dirty="0"/>
              <a:t>Fazer a contagem de quantos itens existem nesse arquivo</a:t>
            </a:r>
          </a:p>
          <a:p>
            <a:r>
              <a:rPr lang="pt-BR" dirty="0"/>
              <a:t>Responder o email com a quantidade de itens e qual o valor do item “Webcam Logitech C920s em Euros”</a:t>
            </a:r>
          </a:p>
        </p:txBody>
      </p:sp>
    </p:spTree>
    <p:extLst>
      <p:ext uri="{BB962C8B-B14F-4D97-AF65-F5344CB8AC3E}">
        <p14:creationId xmlns:p14="http://schemas.microsoft.com/office/powerpoint/2010/main" val="122103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8FC-C0DE-49AA-8DED-463C222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(Extra)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B1A4-A4D9-48C9-90FA-0376CF5D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Imagine que diariamente o ERP da sua empresa emite alguns reports que são consolidados pelo Power BI. Esses arquivos geram informações relevantes para o negócio e podem ser gerados mais ou menos de acordo com o dia do mês.</a:t>
            </a:r>
          </a:p>
          <a:p>
            <a:endParaRPr lang="pt-BR" sz="2000" dirty="0"/>
          </a:p>
          <a:p>
            <a:r>
              <a:rPr lang="pt-BR" sz="2000" dirty="0"/>
              <a:t>Baixe a estrutura de pastas do Teams (Aula 3 – Estrutura de Pastas)</a:t>
            </a:r>
          </a:p>
          <a:p>
            <a:r>
              <a:rPr lang="pt-BR" sz="2000" dirty="0"/>
              <a:t>Responda as seguintes 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Quantas pastas estão sendo utilizadas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Quantas pastas estão vazias ? </a:t>
            </a:r>
            <a:r>
              <a:rPr lang="pt-BR" sz="2000"/>
              <a:t>Quais são elas ?</a:t>
            </a:r>
            <a:endParaRPr lang="pt-BR" sz="2000" dirty="0"/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Qual pasta tem o maior número de arquivos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Qual pasta tem o menor número de arquivos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Para cada arquivo dentro da pasta, renomeie para que ele esteja com o “Número da Pasta + “_” + Nome do Arquivo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/>
              <a:t>Faça o zip da pasta e envie para </a:t>
            </a:r>
            <a:r>
              <a:rPr lang="pt-BR" sz="2000" dirty="0">
                <a:hlinkClick r:id="rId2"/>
              </a:rPr>
              <a:t>profdavid.claro@fiap.com.br</a:t>
            </a:r>
            <a:r>
              <a:rPr lang="pt-BR" sz="20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pt-BR" sz="2000" dirty="0"/>
          </a:p>
          <a:p>
            <a:pPr marL="971550" lvl="1" indent="-514350">
              <a:buFont typeface="+mj-lt"/>
              <a:buAutoNum type="arabicPeriod"/>
            </a:pPr>
            <a:endParaRPr lang="pt-BR" sz="2000" dirty="0"/>
          </a:p>
          <a:p>
            <a:pPr marL="971550" lvl="1" indent="-51435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0952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BE6E2D3-FF02-4E61-8B8C-74D3036F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46799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>
            <a:spAutoFit/>
          </a:bodyPr>
          <a:lstStyle/>
          <a:p>
            <a:pPr eaLnBrk="1" hangingPunct="1">
              <a:defRPr/>
            </a:pP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Copyright © </a:t>
            </a:r>
            <a:r>
              <a:rPr kumimoji="1" lang="en-US" sz="1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2023  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Prof. David Claro</a:t>
            </a: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direitos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reservados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Reprodução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divulgação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parcial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documento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é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expressamente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proíbido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sem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o </a:t>
            </a:r>
            <a:r>
              <a:rPr kumimoji="1" lang="pt-BR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autor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).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Automation </a:t>
            </a:r>
            <a:r>
              <a:rPr lang="pt-BR" altLang="zh-CN" b="1" dirty="0" err="1"/>
              <a:t>Anywhere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4D1FDCDB-F9FF-4EE8-A382-F520AEF4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24514"/>
            <a:ext cx="8273395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/>
              <a:t>Componentes (Actions) – Etapa 1/3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400" dirty="0"/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Data Table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Datetime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Delay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Wait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Email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Excel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File/folder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If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Log to file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Loop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Message box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Number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Step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sz="2400" dirty="0"/>
              <a:t>Comment</a:t>
            </a:r>
            <a:endParaRPr lang="pt-BR" altLang="pt-BR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Data Table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7AFA1-E7FA-4CD0-9F47-6F163267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4" y="1466562"/>
            <a:ext cx="2743583" cy="4829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289199"/>
            <a:ext cx="3823761" cy="5184576"/>
          </a:xfrm>
        </p:spPr>
        <p:txBody>
          <a:bodyPr anchor="ctr" anchorCtr="0"/>
          <a:lstStyle/>
          <a:p>
            <a:r>
              <a:rPr lang="pt-BR" dirty="0"/>
              <a:t>Ações utilizadas para armazenar e manipular  informações tabulares (ex: Dados do Excel)</a:t>
            </a:r>
          </a:p>
        </p:txBody>
      </p:sp>
    </p:spTree>
    <p:extLst>
      <p:ext uri="{BB962C8B-B14F-4D97-AF65-F5344CB8AC3E}">
        <p14:creationId xmlns:p14="http://schemas.microsoft.com/office/powerpoint/2010/main" val="10224418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Date Time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3823761" cy="5184576"/>
          </a:xfrm>
        </p:spPr>
        <p:txBody>
          <a:bodyPr anchor="ctr" anchorCtr="0"/>
          <a:lstStyle/>
          <a:p>
            <a:r>
              <a:rPr lang="pt-BR" dirty="0"/>
              <a:t>Utilizado para armazenar e manipular  informações de data/hora (ex: Dados do Excel)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028B-FDCD-4A30-B714-DA34B8CB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4" y="2266788"/>
            <a:ext cx="2381582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5138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Delay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751721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Utilizado para esperar um tempo (segundos ou milisegundos)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95B0D-9880-45CD-B056-19D84C01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5" y="3147973"/>
            <a:ext cx="217200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53087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204208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Utilizado para esperar alguma ação (mudança de tela, sistema operacional, execução de script, alteração variável, oscilação de rede, execução do legado, etc...)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8666F-EA8F-4523-AC4F-784CACE4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5" y="2805025"/>
            <a:ext cx="2838846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Wait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5022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204208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Utilizado para executar ações de email, como leitura, escrita, responder, encaminhar, etc.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Email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2B38D-14DD-42BF-B269-AC84594F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02" y="1723773"/>
            <a:ext cx="2753109" cy="4315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0317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Utilizado para executar ações de arquivos (Criar novo, mover, alterar, imprimir, renomear...)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File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92CAB-53DA-425A-88E5-13F9B550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1478800"/>
            <a:ext cx="2753109" cy="4020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7627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79FEBC-2076-479F-9F85-6D8B0CE2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11576"/>
            <a:ext cx="3823761" cy="3354558"/>
          </a:xfrm>
        </p:spPr>
        <p:txBody>
          <a:bodyPr anchor="ctr" anchorCtr="0"/>
          <a:lstStyle/>
          <a:p>
            <a:r>
              <a:rPr lang="pt-BR" dirty="0"/>
              <a:t>Utilizado para executar ações de pastas (Criar novo, mover, alterar renomear, zip...)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D7483EE-9E76-4AC0-9364-D27886D0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Folder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B2615-AF98-4027-8E3F-B5DC66DC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88" y="1980998"/>
            <a:ext cx="2810267" cy="2896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4281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8740B4C0987B4D86879E800A26E446" ma:contentTypeVersion="12" ma:contentTypeDescription="Create a new document." ma:contentTypeScope="" ma:versionID="11f9e6d742d939c5b7e1b70a7cb7f9db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e0bafc7cd5e13ce377bfad738b6eb5fd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05c7d43-eac3-4298-9b7d-163431eb0754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93F07F-06B6-41A4-976D-6B00902B1268}"/>
</file>

<file path=customXml/itemProps2.xml><?xml version="1.0" encoding="utf-8"?>
<ds:datastoreItem xmlns:ds="http://schemas.openxmlformats.org/officeDocument/2006/customXml" ds:itemID="{B67CEB44-6BC2-4ED0-917F-6A03B926A910}"/>
</file>

<file path=customXml/itemProps3.xml><?xml version="1.0" encoding="utf-8"?>
<ds:datastoreItem xmlns:ds="http://schemas.openxmlformats.org/officeDocument/2006/customXml" ds:itemID="{74C71C16-3139-4E6B-B701-FBADE9F294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475</Words>
  <Application>Microsoft Office PowerPoint</Application>
  <PresentationFormat>On-screen Show (4:3)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Square721 BT</vt:lpstr>
      <vt:lpstr>Times New Roman</vt:lpstr>
      <vt:lpstr>Tema do Office</vt:lpstr>
      <vt:lpstr>2_Tema do Office</vt:lpstr>
      <vt:lpstr>6_Personalizar design</vt:lpstr>
      <vt:lpstr>1_Tema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Atividade</vt:lpstr>
      <vt:lpstr>Atividade (Extra)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Andrade</dc:creator>
  <cp:lastModifiedBy>David William Zerneri Cunha Claro</cp:lastModifiedBy>
  <cp:revision>4</cp:revision>
  <cp:lastPrinted>2015-08-20T10:58:19Z</cp:lastPrinted>
  <dcterms:created xsi:type="dcterms:W3CDTF">2012-10-02T15:58:15Z</dcterms:created>
  <dcterms:modified xsi:type="dcterms:W3CDTF">2023-02-25T23:02:56Z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