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d4f31ce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d4f31c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AS TOPOLOGIAS NA LOUSA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e1ffb82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e1ffb82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AS TOPOLOGIAS NA LOUSA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e1ffb82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e1ffb82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Livre: o usuário é livre em decidir sim ou não, sem pressão ou coação. Informada, o usuário precisa ter todas as informações relevantes antes da sua decisão final e inequívoca, o usuário precisa gerar uma evidência de que autorizou o tratamento de seus dados.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1ffb82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1ffb82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AS TOPOLOGIAS NA LOUSA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235d33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e235d33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AS TOPOLOGIAS NA LOUSA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e1ffb82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e1ffb8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AS TOPOLOGIAS NA LOUSA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e235d33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e235d33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AS TOPOLOGIAS NA LOUSA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conteudos.cnnbrasil.com.br/privacidade/?_ga=2.165550015.165205524.1639405201-635347596.16194104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Introdução à Governança - LGPD - parte 2</a:t>
              </a:r>
              <a:endParaRPr b="1" sz="1800">
                <a:solidFill>
                  <a:srgbClr val="000000"/>
                </a:solidFill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Assuntos:</a:t>
            </a:r>
            <a:endParaRPr sz="2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 sz="1800"/>
              <a:t>Onde aplicar a LGPD?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 sz="1800"/>
              <a:t>Estudo de caso</a:t>
            </a:r>
            <a:endParaRPr sz="18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Onde aplicar a LGPD?</a:t>
              </a:r>
              <a:endParaRPr b="1" sz="1800"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LGPD → estabelece que o tratamento de dados pessoais somente poderá ocorrer quando a operação puder ser enquadrada em uma base legal, que justifique o tratamento de dados pessoais em questão.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Em suma, você precisa encontrar algum motivo para aplicar as leis estudadas anteriormente, e que por sua vez, precisam estar de fato cobrindo alguma situação para que tenhamos legitimidade e licitude.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Nesse contexto, a LGPD apresenta em seus dispositivos uma lista fechada de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bases legais, aplicáveis ao tratamento de dados pessoais e dados pessoais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sensíveis, para que o controlador possa enquadrar corretamente suas operações.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LGPD - Bases Legais</a:t>
              </a:r>
              <a:endParaRPr b="1" sz="1800"/>
            </a:p>
          </p:txBody>
        </p:sp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 o controlador não encontrar ao menos uma base (um motivo) que justifique o tratamento de determinado dado pessoal, não poderá tratar esse dado, ou seja, sequer coletá-lo. Quais são as bases legais?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Consentimento.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Cumprimento de obrigação legal ou regulatória.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Execução de contrato.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Exercício regular de direitos.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Legítimo interesse.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Proteção da vida ou da incolumidade física do titular ou de terceiro.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Tutela da saúde.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Proteção do crédito.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Prevenção à fraude e à segurança do titular.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Realização de estudos por órgão de pesquisa.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Execução de políticas públicas pela administração pública.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Consentimento</a:t>
              </a:r>
              <a:endParaRPr b="1" sz="1800"/>
            </a:p>
          </p:txBody>
        </p:sp>
        <p:pic>
          <p:nvPicPr>
            <p:cNvPr id="90" name="Google Shape;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consentimento corresponde à autorização que o titular de dados dá ao controlador para que trate de seus dados pessoais. Essa base legal representa uma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das principais hipóteses para tornar o tratamento de dados lícito, mas não é a única.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É o famoso SIM ou NÃO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Mas o Consentimento é umas das alternativas que o usuário tem para autorizar o uso de seus dados. Há outras alternativas.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o caso de crianças e adolescentes (menores de 18 anos), o consentimento deve vir dos pais ou responsáveis.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consentimento deve ser </a:t>
            </a:r>
            <a:r>
              <a:rPr b="1" lang="pt-BR" sz="1800"/>
              <a:t>livre, informada e inequívoca</a:t>
            </a:r>
            <a:r>
              <a:rPr lang="pt-BR" sz="1800"/>
              <a:t> p/ um determinado fim.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99" name="Google Shape;99;p17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Cumprimento de obrigação legal ou regulatória</a:t>
              </a:r>
              <a:endParaRPr b="1" sz="1800"/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7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7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São as situações nas quais o controlador precisa realizar um tratamento de dados pessoais ou dados pessoais sensíveis já que, caso não o realize, violará uma norma e poderá ser punido por isso.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Como o tratamento se dá para cumprir com uma obrigação legal ou regulatória, o controlador não tem escolha senão realizar aquele tratamento, o que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significa que as solicitações do titular que envolverem, por exemplo, requisição de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exclusão dos dados tratados, não poderão ser atendidas.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Por isso, a importância da documentação exata de quais atividades de tratamento são realizadas com base no cumprimento de obrigação legal ou regulatória, já que será a única maneira de evitar uma punição.</a:t>
            </a:r>
            <a:endParaRPr sz="1800"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111" name="Google Shape;111;p18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Execução de contrato</a:t>
              </a:r>
              <a:endParaRPr b="1" sz="1800"/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8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Essa base legal pode ser utilizada quando o controlador possuir um contrato firmado do qual o titular dos dados seja parte, ou quando for necessária 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realização de diligências pré-contratuais, mediante solicitação do titular.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Como exemplo, o tratamento do endereço do titular é necessário em uma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compra online, para que o controlador possa efetuar a entrega da mercadoria.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Contudo, a construção de um perfil de interesses e preferências do titular não é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essencial à execução do contrato, não sendo possível aplicar essa base legal para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esta última atividade.</a:t>
            </a:r>
            <a:endParaRPr sz="180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122" name="Google Shape;122;p19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Próxima aula, continuaremos com as bases legais</a:t>
              </a:r>
              <a:endParaRPr b="1" sz="1800"/>
            </a:p>
          </p:txBody>
        </p:sp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9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8399475" y="4671663"/>
            <a:ext cx="744000" cy="35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Pág.</a:t>
            </a:r>
            <a:endParaRPr sz="110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389525" y="227475"/>
            <a:ext cx="8514925" cy="378100"/>
            <a:chOff x="389525" y="227475"/>
            <a:chExt cx="8514925" cy="378100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539550" y="227575"/>
              <a:ext cx="7056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/>
                <a:t>Trabalho em grupo</a:t>
              </a:r>
              <a:endParaRPr b="1" sz="1800"/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4025" y="243850"/>
              <a:ext cx="1230425" cy="32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0"/>
            <p:cNvSpPr/>
            <p:nvPr/>
          </p:nvSpPr>
          <p:spPr>
            <a:xfrm>
              <a:off x="389525" y="227475"/>
              <a:ext cx="72600" cy="37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/>
        </p:nvSpPr>
        <p:spPr>
          <a:xfrm>
            <a:off x="389700" y="951575"/>
            <a:ext cx="8754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Entre em um site que o grupo julgar interessante e busque pela mensagem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/>
              <a:t>Utilizamos cookies e outras tecnologias semelhantes para melhorar a sua experiência em nossa plataforma, personalizar publicidade e recomendar conteúdo de seu interesse. Utilize as opções ao lado para definir suas preferências. </a:t>
            </a:r>
            <a:r>
              <a:rPr i="1" lang="pt-BR" sz="1800" u="sng">
                <a:solidFill>
                  <a:schemeClr val="hlink"/>
                </a:solidFill>
                <a:hlinkClick r:id="rId4"/>
              </a:rPr>
              <a:t>Aviso Legal e Política de Privacidade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Cruze com as leis LGPD da semana passada e separe trechos (textos) do Aviso Legal e Política de Privacidade de um site e monte uma apresentação citando a lei e os trechos. Cite ao menos 4 leis distintas e o respectivo texto. Prepare uma apresentação Google e exponha as conclusões do grupo.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Tempo para montagem da apresentação: 40 min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DD227E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