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 id="2147484994" r:id="rId2"/>
    <p:sldMasterId id="2147484987" r:id="rId3"/>
    <p:sldMasterId id="2147484787" r:id="rId4"/>
  </p:sldMasterIdLst>
  <p:notesMasterIdLst>
    <p:notesMasterId r:id="rId52"/>
  </p:notesMasterIdLst>
  <p:handoutMasterIdLst>
    <p:handoutMasterId r:id="rId53"/>
  </p:handoutMasterIdLst>
  <p:sldIdLst>
    <p:sldId id="506" r:id="rId5"/>
    <p:sldId id="505" r:id="rId6"/>
    <p:sldId id="416" r:id="rId7"/>
    <p:sldId id="485" r:id="rId8"/>
    <p:sldId id="486" r:id="rId9"/>
    <p:sldId id="487" r:id="rId10"/>
    <p:sldId id="489" r:id="rId11"/>
    <p:sldId id="491" r:id="rId12"/>
    <p:sldId id="492" r:id="rId13"/>
    <p:sldId id="493" r:id="rId14"/>
    <p:sldId id="494" r:id="rId15"/>
    <p:sldId id="495" r:id="rId16"/>
    <p:sldId id="499" r:id="rId17"/>
    <p:sldId id="500" r:id="rId18"/>
    <p:sldId id="501" r:id="rId19"/>
    <p:sldId id="502" r:id="rId20"/>
    <p:sldId id="496" r:id="rId21"/>
    <p:sldId id="497" r:id="rId22"/>
    <p:sldId id="498" r:id="rId23"/>
    <p:sldId id="503" r:id="rId24"/>
    <p:sldId id="504" r:id="rId25"/>
    <p:sldId id="531" r:id="rId26"/>
    <p:sldId id="530" r:id="rId27"/>
    <p:sldId id="529" r:id="rId28"/>
    <p:sldId id="528" r:id="rId29"/>
    <p:sldId id="527" r:id="rId30"/>
    <p:sldId id="526" r:id="rId31"/>
    <p:sldId id="525" r:id="rId32"/>
    <p:sldId id="524" r:id="rId33"/>
    <p:sldId id="523" r:id="rId34"/>
    <p:sldId id="522" r:id="rId35"/>
    <p:sldId id="521" r:id="rId36"/>
    <p:sldId id="520" r:id="rId37"/>
    <p:sldId id="519" r:id="rId38"/>
    <p:sldId id="518" r:id="rId39"/>
    <p:sldId id="517" r:id="rId40"/>
    <p:sldId id="516" r:id="rId41"/>
    <p:sldId id="515" r:id="rId42"/>
    <p:sldId id="514" r:id="rId43"/>
    <p:sldId id="513" r:id="rId44"/>
    <p:sldId id="512" r:id="rId45"/>
    <p:sldId id="511" r:id="rId46"/>
    <p:sldId id="510" r:id="rId47"/>
    <p:sldId id="509" r:id="rId48"/>
    <p:sldId id="508" r:id="rId49"/>
    <p:sldId id="507" r:id="rId50"/>
    <p:sldId id="444" r:id="rId51"/>
  </p:sldIdLst>
  <p:sldSz cx="9144000" cy="6858000" type="screen4x3"/>
  <p:notesSz cx="7315200" cy="96012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3C673-6174-26A8-0716-94EDD51D89F3}" v="1067" dt="2023-03-08T00:11:44.088"/>
    <p1510:client id="{1A97FE97-32E5-14DC-B1EB-A1D181962669}" v="141" dt="2023-02-10T21:00:06.843"/>
    <p1510:client id="{1D39E005-08CC-171A-CC57-7E18BB4548AE}" v="8" dt="2023-03-20T20:18:18.187"/>
    <p1510:client id="{23762AB2-90E4-EC6D-6A77-4A64C801DA73}" v="13" dt="2023-02-10T19:43:52.874"/>
    <p1510:client id="{35B61C23-2CDA-8855-28B1-0F950F4FE377}" v="3" dt="2023-03-21T02:36:45.495"/>
    <p1510:client id="{64F388EA-648D-8DE0-2EC8-5F710216C78D}" v="1893" dt="2023-03-14T20:40:59.132"/>
    <p1510:client id="{752680E6-5635-0ABE-C6B7-95A10649E00D}" v="1645" dt="2023-03-15T00:46:04.639"/>
    <p1510:client id="{7D190AE9-194C-28C9-71C0-FDA2F8CC8AD7}" v="1122" dt="2023-03-07T22:33:13.280"/>
    <p1510:client id="{A12C1583-D73C-84B4-54BE-A6C535CF47AD}" v="24" dt="2023-03-28T00:22:01.944"/>
    <p1510:client id="{C91F3CD6-190E-48C5-0DF7-E405BD2EAAD8}" v="380" dt="2023-03-08T01:24:28.541"/>
    <p1510:client id="{E6826135-AFFF-7894-B171-0E6B02F31317}" v="9" dt="2023-02-11T22:00:44.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customXml" Target="../customXml/item2.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erson Luan Diniz de Oliveira" userId="S::pf1782@fiap.com.br::94f187b9-d0c1-472e-92bd-8eb57c8a22eb" providerId="AD" clId="Web-{A12C1583-D73C-84B4-54BE-A6C535CF47AD}"/>
    <pc:docChg chg="addSld">
      <pc:chgData name="Jefferson Luan Diniz de Oliveira" userId="S::pf1782@fiap.com.br::94f187b9-d0c1-472e-92bd-8eb57c8a22eb" providerId="AD" clId="Web-{A12C1583-D73C-84B4-54BE-A6C535CF47AD}" dt="2023-03-28T00:22:01.944" v="23"/>
      <pc:docMkLst>
        <pc:docMk/>
      </pc:docMkLst>
      <pc:sldChg chg="add">
        <pc:chgData name="Jefferson Luan Diniz de Oliveira" userId="S::pf1782@fiap.com.br::94f187b9-d0c1-472e-92bd-8eb57c8a22eb" providerId="AD" clId="Web-{A12C1583-D73C-84B4-54BE-A6C535CF47AD}" dt="2023-03-28T00:21:59.819" v="0"/>
        <pc:sldMkLst>
          <pc:docMk/>
          <pc:sldMk cId="3785701158" sldId="508"/>
        </pc:sldMkLst>
      </pc:sldChg>
      <pc:sldChg chg="add">
        <pc:chgData name="Jefferson Luan Diniz de Oliveira" userId="S::pf1782@fiap.com.br::94f187b9-d0c1-472e-92bd-8eb57c8a22eb" providerId="AD" clId="Web-{A12C1583-D73C-84B4-54BE-A6C535CF47AD}" dt="2023-03-28T00:21:59.912" v="1"/>
        <pc:sldMkLst>
          <pc:docMk/>
          <pc:sldMk cId="3427951762" sldId="509"/>
        </pc:sldMkLst>
      </pc:sldChg>
      <pc:sldChg chg="add">
        <pc:chgData name="Jefferson Luan Diniz de Oliveira" userId="S::pf1782@fiap.com.br::94f187b9-d0c1-472e-92bd-8eb57c8a22eb" providerId="AD" clId="Web-{A12C1583-D73C-84B4-54BE-A6C535CF47AD}" dt="2023-03-28T00:22:00.022" v="2"/>
        <pc:sldMkLst>
          <pc:docMk/>
          <pc:sldMk cId="4142437322" sldId="510"/>
        </pc:sldMkLst>
      </pc:sldChg>
      <pc:sldChg chg="add">
        <pc:chgData name="Jefferson Luan Diniz de Oliveira" userId="S::pf1782@fiap.com.br::94f187b9-d0c1-472e-92bd-8eb57c8a22eb" providerId="AD" clId="Web-{A12C1583-D73C-84B4-54BE-A6C535CF47AD}" dt="2023-03-28T00:22:00.115" v="3"/>
        <pc:sldMkLst>
          <pc:docMk/>
          <pc:sldMk cId="2554047005" sldId="511"/>
        </pc:sldMkLst>
      </pc:sldChg>
      <pc:sldChg chg="add">
        <pc:chgData name="Jefferson Luan Diniz de Oliveira" userId="S::pf1782@fiap.com.br::94f187b9-d0c1-472e-92bd-8eb57c8a22eb" providerId="AD" clId="Web-{A12C1583-D73C-84B4-54BE-A6C535CF47AD}" dt="2023-03-28T00:22:00.209" v="4"/>
        <pc:sldMkLst>
          <pc:docMk/>
          <pc:sldMk cId="2821799213" sldId="512"/>
        </pc:sldMkLst>
      </pc:sldChg>
      <pc:sldChg chg="add">
        <pc:chgData name="Jefferson Luan Diniz de Oliveira" userId="S::pf1782@fiap.com.br::94f187b9-d0c1-472e-92bd-8eb57c8a22eb" providerId="AD" clId="Web-{A12C1583-D73C-84B4-54BE-A6C535CF47AD}" dt="2023-03-28T00:22:00.303" v="5"/>
        <pc:sldMkLst>
          <pc:docMk/>
          <pc:sldMk cId="2070118914" sldId="513"/>
        </pc:sldMkLst>
      </pc:sldChg>
      <pc:sldChg chg="add">
        <pc:chgData name="Jefferson Luan Diniz de Oliveira" userId="S::pf1782@fiap.com.br::94f187b9-d0c1-472e-92bd-8eb57c8a22eb" providerId="AD" clId="Web-{A12C1583-D73C-84B4-54BE-A6C535CF47AD}" dt="2023-03-28T00:22:00.397" v="6"/>
        <pc:sldMkLst>
          <pc:docMk/>
          <pc:sldMk cId="562391055" sldId="514"/>
        </pc:sldMkLst>
      </pc:sldChg>
      <pc:sldChg chg="add">
        <pc:chgData name="Jefferson Luan Diniz de Oliveira" userId="S::pf1782@fiap.com.br::94f187b9-d0c1-472e-92bd-8eb57c8a22eb" providerId="AD" clId="Web-{A12C1583-D73C-84B4-54BE-A6C535CF47AD}" dt="2023-03-28T00:22:00.506" v="7"/>
        <pc:sldMkLst>
          <pc:docMk/>
          <pc:sldMk cId="2023574986" sldId="515"/>
        </pc:sldMkLst>
      </pc:sldChg>
      <pc:sldChg chg="add">
        <pc:chgData name="Jefferson Luan Diniz de Oliveira" userId="S::pf1782@fiap.com.br::94f187b9-d0c1-472e-92bd-8eb57c8a22eb" providerId="AD" clId="Web-{A12C1583-D73C-84B4-54BE-A6C535CF47AD}" dt="2023-03-28T00:22:00.600" v="8"/>
        <pc:sldMkLst>
          <pc:docMk/>
          <pc:sldMk cId="1219999006" sldId="516"/>
        </pc:sldMkLst>
      </pc:sldChg>
      <pc:sldChg chg="add">
        <pc:chgData name="Jefferson Luan Diniz de Oliveira" userId="S::pf1782@fiap.com.br::94f187b9-d0c1-472e-92bd-8eb57c8a22eb" providerId="AD" clId="Web-{A12C1583-D73C-84B4-54BE-A6C535CF47AD}" dt="2023-03-28T00:22:00.694" v="9"/>
        <pc:sldMkLst>
          <pc:docMk/>
          <pc:sldMk cId="2953280632" sldId="517"/>
        </pc:sldMkLst>
      </pc:sldChg>
      <pc:sldChg chg="add">
        <pc:chgData name="Jefferson Luan Diniz de Oliveira" userId="S::pf1782@fiap.com.br::94f187b9-d0c1-472e-92bd-8eb57c8a22eb" providerId="AD" clId="Web-{A12C1583-D73C-84B4-54BE-A6C535CF47AD}" dt="2023-03-28T00:22:00.787" v="10"/>
        <pc:sldMkLst>
          <pc:docMk/>
          <pc:sldMk cId="1780181432" sldId="518"/>
        </pc:sldMkLst>
      </pc:sldChg>
      <pc:sldChg chg="add">
        <pc:chgData name="Jefferson Luan Diniz de Oliveira" userId="S::pf1782@fiap.com.br::94f187b9-d0c1-472e-92bd-8eb57c8a22eb" providerId="AD" clId="Web-{A12C1583-D73C-84B4-54BE-A6C535CF47AD}" dt="2023-03-28T00:22:00.865" v="11"/>
        <pc:sldMkLst>
          <pc:docMk/>
          <pc:sldMk cId="534718499" sldId="519"/>
        </pc:sldMkLst>
      </pc:sldChg>
      <pc:sldChg chg="add">
        <pc:chgData name="Jefferson Luan Diniz de Oliveira" userId="S::pf1782@fiap.com.br::94f187b9-d0c1-472e-92bd-8eb57c8a22eb" providerId="AD" clId="Web-{A12C1583-D73C-84B4-54BE-A6C535CF47AD}" dt="2023-03-28T00:22:00.944" v="12"/>
        <pc:sldMkLst>
          <pc:docMk/>
          <pc:sldMk cId="3636063492" sldId="520"/>
        </pc:sldMkLst>
      </pc:sldChg>
      <pc:sldChg chg="add">
        <pc:chgData name="Jefferson Luan Diniz de Oliveira" userId="S::pf1782@fiap.com.br::94f187b9-d0c1-472e-92bd-8eb57c8a22eb" providerId="AD" clId="Web-{A12C1583-D73C-84B4-54BE-A6C535CF47AD}" dt="2023-03-28T00:22:01.022" v="13"/>
        <pc:sldMkLst>
          <pc:docMk/>
          <pc:sldMk cId="3427680945" sldId="521"/>
        </pc:sldMkLst>
      </pc:sldChg>
      <pc:sldChg chg="add">
        <pc:chgData name="Jefferson Luan Diniz de Oliveira" userId="S::pf1782@fiap.com.br::94f187b9-d0c1-472e-92bd-8eb57c8a22eb" providerId="AD" clId="Web-{A12C1583-D73C-84B4-54BE-A6C535CF47AD}" dt="2023-03-28T00:22:01.100" v="14"/>
        <pc:sldMkLst>
          <pc:docMk/>
          <pc:sldMk cId="4291624050" sldId="522"/>
        </pc:sldMkLst>
      </pc:sldChg>
      <pc:sldChg chg="add">
        <pc:chgData name="Jefferson Luan Diniz de Oliveira" userId="S::pf1782@fiap.com.br::94f187b9-d0c1-472e-92bd-8eb57c8a22eb" providerId="AD" clId="Web-{A12C1583-D73C-84B4-54BE-A6C535CF47AD}" dt="2023-03-28T00:22:01.209" v="15"/>
        <pc:sldMkLst>
          <pc:docMk/>
          <pc:sldMk cId="3993263392" sldId="523"/>
        </pc:sldMkLst>
      </pc:sldChg>
      <pc:sldChg chg="add">
        <pc:chgData name="Jefferson Luan Diniz de Oliveira" userId="S::pf1782@fiap.com.br::94f187b9-d0c1-472e-92bd-8eb57c8a22eb" providerId="AD" clId="Web-{A12C1583-D73C-84B4-54BE-A6C535CF47AD}" dt="2023-03-28T00:22:01.287" v="16"/>
        <pc:sldMkLst>
          <pc:docMk/>
          <pc:sldMk cId="1854393662" sldId="524"/>
        </pc:sldMkLst>
      </pc:sldChg>
      <pc:sldChg chg="add">
        <pc:chgData name="Jefferson Luan Diniz de Oliveira" userId="S::pf1782@fiap.com.br::94f187b9-d0c1-472e-92bd-8eb57c8a22eb" providerId="AD" clId="Web-{A12C1583-D73C-84B4-54BE-A6C535CF47AD}" dt="2023-03-28T00:22:01.381" v="17"/>
        <pc:sldMkLst>
          <pc:docMk/>
          <pc:sldMk cId="386909321" sldId="525"/>
        </pc:sldMkLst>
      </pc:sldChg>
      <pc:sldChg chg="add">
        <pc:chgData name="Jefferson Luan Diniz de Oliveira" userId="S::pf1782@fiap.com.br::94f187b9-d0c1-472e-92bd-8eb57c8a22eb" providerId="AD" clId="Web-{A12C1583-D73C-84B4-54BE-A6C535CF47AD}" dt="2023-03-28T00:22:01.475" v="18"/>
        <pc:sldMkLst>
          <pc:docMk/>
          <pc:sldMk cId="1406712500" sldId="526"/>
        </pc:sldMkLst>
      </pc:sldChg>
      <pc:sldChg chg="add">
        <pc:chgData name="Jefferson Luan Diniz de Oliveira" userId="S::pf1782@fiap.com.br::94f187b9-d0c1-472e-92bd-8eb57c8a22eb" providerId="AD" clId="Web-{A12C1583-D73C-84B4-54BE-A6C535CF47AD}" dt="2023-03-28T00:22:01.584" v="19"/>
        <pc:sldMkLst>
          <pc:docMk/>
          <pc:sldMk cId="2714139250" sldId="527"/>
        </pc:sldMkLst>
      </pc:sldChg>
      <pc:sldChg chg="add">
        <pc:chgData name="Jefferson Luan Diniz de Oliveira" userId="S::pf1782@fiap.com.br::94f187b9-d0c1-472e-92bd-8eb57c8a22eb" providerId="AD" clId="Web-{A12C1583-D73C-84B4-54BE-A6C535CF47AD}" dt="2023-03-28T00:22:01.678" v="20"/>
        <pc:sldMkLst>
          <pc:docMk/>
          <pc:sldMk cId="4130520180" sldId="528"/>
        </pc:sldMkLst>
      </pc:sldChg>
      <pc:sldChg chg="add">
        <pc:chgData name="Jefferson Luan Diniz de Oliveira" userId="S::pf1782@fiap.com.br::94f187b9-d0c1-472e-92bd-8eb57c8a22eb" providerId="AD" clId="Web-{A12C1583-D73C-84B4-54BE-A6C535CF47AD}" dt="2023-03-28T00:22:01.756" v="21"/>
        <pc:sldMkLst>
          <pc:docMk/>
          <pc:sldMk cId="3731000856" sldId="529"/>
        </pc:sldMkLst>
      </pc:sldChg>
      <pc:sldChg chg="add">
        <pc:chgData name="Jefferson Luan Diniz de Oliveira" userId="S::pf1782@fiap.com.br::94f187b9-d0c1-472e-92bd-8eb57c8a22eb" providerId="AD" clId="Web-{A12C1583-D73C-84B4-54BE-A6C535CF47AD}" dt="2023-03-28T00:22:01.865" v="22"/>
        <pc:sldMkLst>
          <pc:docMk/>
          <pc:sldMk cId="3432090433" sldId="530"/>
        </pc:sldMkLst>
      </pc:sldChg>
      <pc:sldChg chg="add">
        <pc:chgData name="Jefferson Luan Diniz de Oliveira" userId="S::pf1782@fiap.com.br::94f187b9-d0c1-472e-92bd-8eb57c8a22eb" providerId="AD" clId="Web-{A12C1583-D73C-84B4-54BE-A6C535CF47AD}" dt="2023-03-28T00:22:01.944" v="23"/>
        <pc:sldMkLst>
          <pc:docMk/>
          <pc:sldMk cId="724526697" sldId="531"/>
        </pc:sldMkLst>
      </pc:sldChg>
    </pc:docChg>
  </pc:docChgLst>
  <pc:docChgLst>
    <pc:chgData name="Jefferson Luan Diniz de Oliveira" userId="S::pf1782@fiap.com.br::94f187b9-d0c1-472e-92bd-8eb57c8a22eb" providerId="AD" clId="Web-{C91F3CD6-190E-48C5-0DF7-E405BD2EAAD8}"/>
    <pc:docChg chg="modSld">
      <pc:chgData name="Jefferson Luan Diniz de Oliveira" userId="S::pf1782@fiap.com.br::94f187b9-d0c1-472e-92bd-8eb57c8a22eb" providerId="AD" clId="Web-{C91F3CD6-190E-48C5-0DF7-E405BD2EAAD8}" dt="2023-03-08T01:24:28.541" v="372" actId="1076"/>
      <pc:docMkLst>
        <pc:docMk/>
      </pc:docMkLst>
      <pc:sldChg chg="addSp delSp modSp">
        <pc:chgData name="Jefferson Luan Diniz de Oliveira" userId="S::pf1782@fiap.com.br::94f187b9-d0c1-472e-92bd-8eb57c8a22eb" providerId="AD" clId="Web-{C91F3CD6-190E-48C5-0DF7-E405BD2EAAD8}" dt="2023-03-08T01:24:28.541" v="372" actId="1076"/>
        <pc:sldMkLst>
          <pc:docMk/>
          <pc:sldMk cId="3029231284" sldId="484"/>
        </pc:sldMkLst>
        <pc:spChg chg="add mod">
          <ac:chgData name="Jefferson Luan Diniz de Oliveira" userId="S::pf1782@fiap.com.br::94f187b9-d0c1-472e-92bd-8eb57c8a22eb" providerId="AD" clId="Web-{C91F3CD6-190E-48C5-0DF7-E405BD2EAAD8}" dt="2023-03-08T01:23:33.649" v="367" actId="20577"/>
          <ac:spMkLst>
            <pc:docMk/>
            <pc:sldMk cId="3029231284" sldId="484"/>
            <ac:spMk id="6" creationId="{9CD60B84-7B11-163F-9868-832EFEBCDBB2}"/>
          </ac:spMkLst>
        </pc:spChg>
        <pc:picChg chg="add mod">
          <ac:chgData name="Jefferson Luan Diniz de Oliveira" userId="S::pf1782@fiap.com.br::94f187b9-d0c1-472e-92bd-8eb57c8a22eb" providerId="AD" clId="Web-{C91F3CD6-190E-48C5-0DF7-E405BD2EAAD8}" dt="2023-03-08T01:14:31.104" v="262" actId="1076"/>
          <ac:picMkLst>
            <pc:docMk/>
            <pc:sldMk cId="3029231284" sldId="484"/>
            <ac:picMk id="4" creationId="{5F26D34C-49EB-774E-28D2-53E09BE0D8BF}"/>
          </ac:picMkLst>
        </pc:picChg>
        <pc:picChg chg="add mod">
          <ac:chgData name="Jefferson Luan Diniz de Oliveira" userId="S::pf1782@fiap.com.br::94f187b9-d0c1-472e-92bd-8eb57c8a22eb" providerId="AD" clId="Web-{C91F3CD6-190E-48C5-0DF7-E405BD2EAAD8}" dt="2023-03-08T01:14:17.010" v="259" actId="1076"/>
          <ac:picMkLst>
            <pc:docMk/>
            <pc:sldMk cId="3029231284" sldId="484"/>
            <ac:picMk id="8" creationId="{71B05CE7-64F9-7F0C-AC36-6D3FFC1D471B}"/>
          </ac:picMkLst>
        </pc:picChg>
        <pc:picChg chg="add mod">
          <ac:chgData name="Jefferson Luan Diniz de Oliveira" userId="S::pf1782@fiap.com.br::94f187b9-d0c1-472e-92bd-8eb57c8a22eb" providerId="AD" clId="Web-{C91F3CD6-190E-48C5-0DF7-E405BD2EAAD8}" dt="2023-03-08T01:14:37.026" v="264" actId="14100"/>
          <ac:picMkLst>
            <pc:docMk/>
            <pc:sldMk cId="3029231284" sldId="484"/>
            <ac:picMk id="9" creationId="{4B82D914-7701-D537-5BB1-D9D4339E14B8}"/>
          </ac:picMkLst>
        </pc:picChg>
        <pc:picChg chg="add del mod">
          <ac:chgData name="Jefferson Luan Diniz de Oliveira" userId="S::pf1782@fiap.com.br::94f187b9-d0c1-472e-92bd-8eb57c8a22eb" providerId="AD" clId="Web-{C91F3CD6-190E-48C5-0DF7-E405BD2EAAD8}" dt="2023-03-08T01:13:57.182" v="215"/>
          <ac:picMkLst>
            <pc:docMk/>
            <pc:sldMk cId="3029231284" sldId="484"/>
            <ac:picMk id="10" creationId="{56224C73-F0AD-F3B3-D893-332C1E1846D8}"/>
          </ac:picMkLst>
        </pc:picChg>
        <pc:picChg chg="add mod">
          <ac:chgData name="Jefferson Luan Diniz de Oliveira" userId="S::pf1782@fiap.com.br::94f187b9-d0c1-472e-92bd-8eb57c8a22eb" providerId="AD" clId="Web-{C91F3CD6-190E-48C5-0DF7-E405BD2EAAD8}" dt="2023-03-08T01:19:43.862" v="280" actId="1076"/>
          <ac:picMkLst>
            <pc:docMk/>
            <pc:sldMk cId="3029231284" sldId="484"/>
            <ac:picMk id="11" creationId="{9976AC42-3F9C-4876-11A9-D168FC69BED7}"/>
          </ac:picMkLst>
        </pc:picChg>
        <pc:picChg chg="add mod">
          <ac:chgData name="Jefferson Luan Diniz de Oliveira" userId="S::pf1782@fiap.com.br::94f187b9-d0c1-472e-92bd-8eb57c8a22eb" providerId="AD" clId="Web-{C91F3CD6-190E-48C5-0DF7-E405BD2EAAD8}" dt="2023-03-08T01:22:28.491" v="336" actId="1076"/>
          <ac:picMkLst>
            <pc:docMk/>
            <pc:sldMk cId="3029231284" sldId="484"/>
            <ac:picMk id="12" creationId="{04083216-4117-A8E1-A1FC-93EA2A4F0162}"/>
          </ac:picMkLst>
        </pc:picChg>
        <pc:picChg chg="add mod">
          <ac:chgData name="Jefferson Luan Diniz de Oliveira" userId="S::pf1782@fiap.com.br::94f187b9-d0c1-472e-92bd-8eb57c8a22eb" providerId="AD" clId="Web-{C91F3CD6-190E-48C5-0DF7-E405BD2EAAD8}" dt="2023-03-08T01:24:28.541" v="372" actId="1076"/>
          <ac:picMkLst>
            <pc:docMk/>
            <pc:sldMk cId="3029231284" sldId="484"/>
            <ac:picMk id="13" creationId="{50B084BF-FA93-2D8C-5939-A16C4948E0F6}"/>
          </ac:picMkLst>
        </pc:picChg>
      </pc:sldChg>
    </pc:docChg>
  </pc:docChgLst>
  <pc:docChgLst>
    <pc:chgData name="Jefferson Luan Diniz de Oliveira" userId="S::pf1782@fiap.com.br::94f187b9-d0c1-472e-92bd-8eb57c8a22eb" providerId="AD" clId="Web-{35B61C23-2CDA-8855-28B1-0F950F4FE377}"/>
    <pc:docChg chg="modSld">
      <pc:chgData name="Jefferson Luan Diniz de Oliveira" userId="S::pf1782@fiap.com.br::94f187b9-d0c1-472e-92bd-8eb57c8a22eb" providerId="AD" clId="Web-{35B61C23-2CDA-8855-28B1-0F950F4FE377}" dt="2023-03-21T02:36:44.808" v="0" actId="20577"/>
      <pc:docMkLst>
        <pc:docMk/>
      </pc:docMkLst>
      <pc:sldChg chg="modSp">
        <pc:chgData name="Jefferson Luan Diniz de Oliveira" userId="S::pf1782@fiap.com.br::94f187b9-d0c1-472e-92bd-8eb57c8a22eb" providerId="AD" clId="Web-{35B61C23-2CDA-8855-28B1-0F950F4FE377}" dt="2023-03-21T02:36:44.808" v="0" actId="20577"/>
        <pc:sldMkLst>
          <pc:docMk/>
          <pc:sldMk cId="1023760437" sldId="498"/>
        </pc:sldMkLst>
        <pc:spChg chg="mod">
          <ac:chgData name="Jefferson Luan Diniz de Oliveira" userId="S::pf1782@fiap.com.br::94f187b9-d0c1-472e-92bd-8eb57c8a22eb" providerId="AD" clId="Web-{35B61C23-2CDA-8855-28B1-0F950F4FE377}" dt="2023-03-21T02:36:44.808" v="0" actId="20577"/>
          <ac:spMkLst>
            <pc:docMk/>
            <pc:sldMk cId="1023760437" sldId="498"/>
            <ac:spMk id="7" creationId="{F59A7743-8BFE-8EDE-AA7D-D452E63FD5AE}"/>
          </ac:spMkLst>
        </pc:spChg>
      </pc:sldChg>
    </pc:docChg>
  </pc:docChgLst>
  <pc:docChgLst>
    <pc:chgData name="Jefferson Luan Diniz de Oliveira" userId="S::pf1782@fiap.com.br::94f187b9-d0c1-472e-92bd-8eb57c8a22eb" providerId="AD" clId="Web-{752680E6-5635-0ABE-C6B7-95A10649E00D}"/>
    <pc:docChg chg="addSld delSld modSld sldOrd">
      <pc:chgData name="Jefferson Luan Diniz de Oliveira" userId="S::pf1782@fiap.com.br::94f187b9-d0c1-472e-92bd-8eb57c8a22eb" providerId="AD" clId="Web-{752680E6-5635-0ABE-C6B7-95A10649E00D}" dt="2023-03-15T00:46:04.639" v="909"/>
      <pc:docMkLst>
        <pc:docMk/>
      </pc:docMkLst>
      <pc:sldChg chg="del">
        <pc:chgData name="Jefferson Luan Diniz de Oliveira" userId="S::pf1782@fiap.com.br::94f187b9-d0c1-472e-92bd-8eb57c8a22eb" providerId="AD" clId="Web-{752680E6-5635-0ABE-C6B7-95A10649E00D}" dt="2023-03-15T00:46:01.951" v="908"/>
        <pc:sldMkLst>
          <pc:docMk/>
          <pc:sldMk cId="2737744106" sldId="483"/>
        </pc:sldMkLst>
      </pc:sldChg>
      <pc:sldChg chg="del">
        <pc:chgData name="Jefferson Luan Diniz de Oliveira" userId="S::pf1782@fiap.com.br::94f187b9-d0c1-472e-92bd-8eb57c8a22eb" providerId="AD" clId="Web-{752680E6-5635-0ABE-C6B7-95A10649E00D}" dt="2023-03-15T00:46:04.639" v="909"/>
        <pc:sldMkLst>
          <pc:docMk/>
          <pc:sldMk cId="3029231284" sldId="484"/>
        </pc:sldMkLst>
      </pc:sldChg>
      <pc:sldChg chg="addSp delSp modSp add ord replId">
        <pc:chgData name="Jefferson Luan Diniz de Oliveira" userId="S::pf1782@fiap.com.br::94f187b9-d0c1-472e-92bd-8eb57c8a22eb" providerId="AD" clId="Web-{752680E6-5635-0ABE-C6B7-95A10649E00D}" dt="2023-03-15T00:00:07.195" v="520" actId="20577"/>
        <pc:sldMkLst>
          <pc:docMk/>
          <pc:sldMk cId="1767745220" sldId="497"/>
        </pc:sldMkLst>
        <pc:spChg chg="mod">
          <ac:chgData name="Jefferson Luan Diniz de Oliveira" userId="S::pf1782@fiap.com.br::94f187b9-d0c1-472e-92bd-8eb57c8a22eb" providerId="AD" clId="Web-{752680E6-5635-0ABE-C6B7-95A10649E00D}" dt="2023-03-15T00:00:07.195" v="520" actId="20577"/>
          <ac:spMkLst>
            <pc:docMk/>
            <pc:sldMk cId="1767745220" sldId="497"/>
            <ac:spMk id="5" creationId="{BC8C735F-A618-F814-C6A0-F6FEDFDA00CE}"/>
          </ac:spMkLst>
        </pc:spChg>
        <pc:spChg chg="add del mod">
          <ac:chgData name="Jefferson Luan Diniz de Oliveira" userId="S::pf1782@fiap.com.br::94f187b9-d0c1-472e-92bd-8eb57c8a22eb" providerId="AD" clId="Web-{752680E6-5635-0ABE-C6B7-95A10649E00D}" dt="2023-03-14T22:40:50.719" v="33"/>
          <ac:spMkLst>
            <pc:docMk/>
            <pc:sldMk cId="1767745220" sldId="497"/>
            <ac:spMk id="7" creationId="{B67D3ED1-D974-A28D-6D08-7FF7BAC507BA}"/>
          </ac:spMkLst>
        </pc:spChg>
        <pc:spChg chg="add mod">
          <ac:chgData name="Jefferson Luan Diniz de Oliveira" userId="S::pf1782@fiap.com.br::94f187b9-d0c1-472e-92bd-8eb57c8a22eb" providerId="AD" clId="Web-{752680E6-5635-0ABE-C6B7-95A10649E00D}" dt="2023-03-14T22:48:59.953" v="109" actId="20577"/>
          <ac:spMkLst>
            <pc:docMk/>
            <pc:sldMk cId="1767745220" sldId="497"/>
            <ac:spMk id="8" creationId="{7A566024-72F0-24BF-1B71-1D283C7C378D}"/>
          </ac:spMkLst>
        </pc:spChg>
        <pc:spChg chg="add mod">
          <ac:chgData name="Jefferson Luan Diniz de Oliveira" userId="S::pf1782@fiap.com.br::94f187b9-d0c1-472e-92bd-8eb57c8a22eb" providerId="AD" clId="Web-{752680E6-5635-0ABE-C6B7-95A10649E00D}" dt="2023-03-14T22:49:50.907" v="135" actId="20577"/>
          <ac:spMkLst>
            <pc:docMk/>
            <pc:sldMk cId="1767745220" sldId="497"/>
            <ac:spMk id="11" creationId="{05A17DDA-0C79-6466-00D2-8D60F45027FF}"/>
          </ac:spMkLst>
        </pc:spChg>
        <pc:picChg chg="del">
          <ac:chgData name="Jefferson Luan Diniz de Oliveira" userId="S::pf1782@fiap.com.br::94f187b9-d0c1-472e-92bd-8eb57c8a22eb" providerId="AD" clId="Web-{752680E6-5635-0ABE-C6B7-95A10649E00D}" dt="2023-03-14T22:38:04.278" v="2"/>
          <ac:picMkLst>
            <pc:docMk/>
            <pc:sldMk cId="1767745220" sldId="497"/>
            <ac:picMk id="3" creationId="{3AF94492-4324-0022-4650-1914BD86B22A}"/>
          </ac:picMkLst>
        </pc:picChg>
        <pc:picChg chg="add del mod">
          <ac:chgData name="Jefferson Luan Diniz de Oliveira" userId="S::pf1782@fiap.com.br::94f187b9-d0c1-472e-92bd-8eb57c8a22eb" providerId="AD" clId="Web-{752680E6-5635-0ABE-C6B7-95A10649E00D}" dt="2023-03-14T22:40:32.203" v="28"/>
          <ac:picMkLst>
            <pc:docMk/>
            <pc:sldMk cId="1767745220" sldId="497"/>
            <ac:picMk id="4" creationId="{0CD6F4EF-4211-6E3F-49CE-364F061FDD42}"/>
          </ac:picMkLst>
        </pc:picChg>
        <pc:picChg chg="add mod">
          <ac:chgData name="Jefferson Luan Diniz de Oliveira" userId="S::pf1782@fiap.com.br::94f187b9-d0c1-472e-92bd-8eb57c8a22eb" providerId="AD" clId="Web-{752680E6-5635-0ABE-C6B7-95A10649E00D}" dt="2023-03-14T22:40:41.750" v="30" actId="1076"/>
          <ac:picMkLst>
            <pc:docMk/>
            <pc:sldMk cId="1767745220" sldId="497"/>
            <ac:picMk id="6" creationId="{0FD8C45A-3FB1-2E7B-5EB7-8090DE1971B8}"/>
          </ac:picMkLst>
        </pc:picChg>
        <pc:picChg chg="add mod">
          <ac:chgData name="Jefferson Luan Diniz de Oliveira" userId="S::pf1782@fiap.com.br::94f187b9-d0c1-472e-92bd-8eb57c8a22eb" providerId="AD" clId="Web-{752680E6-5635-0ABE-C6B7-95A10649E00D}" dt="2023-03-14T22:43:19.587" v="64" actId="1076"/>
          <ac:picMkLst>
            <pc:docMk/>
            <pc:sldMk cId="1767745220" sldId="497"/>
            <ac:picMk id="9" creationId="{25179DCE-BBDB-7F73-5DB3-2B90AA374316}"/>
          </ac:picMkLst>
        </pc:picChg>
        <pc:picChg chg="add mod">
          <ac:chgData name="Jefferson Luan Diniz de Oliveira" userId="S::pf1782@fiap.com.br::94f187b9-d0c1-472e-92bd-8eb57c8a22eb" providerId="AD" clId="Web-{752680E6-5635-0ABE-C6B7-95A10649E00D}" dt="2023-03-14T22:49:17.110" v="114" actId="1076"/>
          <ac:picMkLst>
            <pc:docMk/>
            <pc:sldMk cId="1767745220" sldId="497"/>
            <ac:picMk id="10" creationId="{3815B1C5-80EB-2EEE-8925-D569711CB1A7}"/>
          </ac:picMkLst>
        </pc:picChg>
        <pc:picChg chg="add del mod">
          <ac:chgData name="Jefferson Luan Diniz de Oliveira" userId="S::pf1782@fiap.com.br::94f187b9-d0c1-472e-92bd-8eb57c8a22eb" providerId="AD" clId="Web-{752680E6-5635-0ABE-C6B7-95A10649E00D}" dt="2023-03-14T22:50:58.112" v="142"/>
          <ac:picMkLst>
            <pc:docMk/>
            <pc:sldMk cId="1767745220" sldId="497"/>
            <ac:picMk id="12" creationId="{9E1BFDF5-B2A7-B9D3-0826-46DF86FCAA07}"/>
          </ac:picMkLst>
        </pc:picChg>
        <pc:picChg chg="add mod">
          <ac:chgData name="Jefferson Luan Diniz de Oliveira" userId="S::pf1782@fiap.com.br::94f187b9-d0c1-472e-92bd-8eb57c8a22eb" providerId="AD" clId="Web-{752680E6-5635-0ABE-C6B7-95A10649E00D}" dt="2023-03-14T22:51:22.128" v="147" actId="1076"/>
          <ac:picMkLst>
            <pc:docMk/>
            <pc:sldMk cId="1767745220" sldId="497"/>
            <ac:picMk id="13" creationId="{609998A7-8237-251E-8954-19A91BCA5A0E}"/>
          </ac:picMkLst>
        </pc:picChg>
      </pc:sldChg>
      <pc:sldChg chg="addSp delSp modSp add replId">
        <pc:chgData name="Jefferson Luan Diniz de Oliveira" userId="S::pf1782@fiap.com.br::94f187b9-d0c1-472e-92bd-8eb57c8a22eb" providerId="AD" clId="Web-{752680E6-5635-0ABE-C6B7-95A10649E00D}" dt="2023-03-14T23:30:52.714" v="409"/>
        <pc:sldMkLst>
          <pc:docMk/>
          <pc:sldMk cId="1023760437" sldId="498"/>
        </pc:sldMkLst>
        <pc:spChg chg="add mod">
          <ac:chgData name="Jefferson Luan Diniz de Oliveira" userId="S::pf1782@fiap.com.br::94f187b9-d0c1-472e-92bd-8eb57c8a22eb" providerId="AD" clId="Web-{752680E6-5635-0ABE-C6B7-95A10649E00D}" dt="2023-03-14T23:02:37.635" v="294" actId="20577"/>
          <ac:spMkLst>
            <pc:docMk/>
            <pc:sldMk cId="1023760437" sldId="498"/>
            <ac:spMk id="4" creationId="{043BE989-AAAB-43D2-CD3A-737741F6D899}"/>
          </ac:spMkLst>
        </pc:spChg>
        <pc:spChg chg="mod">
          <ac:chgData name="Jefferson Luan Diniz de Oliveira" userId="S::pf1782@fiap.com.br::94f187b9-d0c1-472e-92bd-8eb57c8a22eb" providerId="AD" clId="Web-{752680E6-5635-0ABE-C6B7-95A10649E00D}" dt="2023-03-14T22:53:19.696" v="162" actId="20577"/>
          <ac:spMkLst>
            <pc:docMk/>
            <pc:sldMk cId="1023760437" sldId="498"/>
            <ac:spMk id="5" creationId="{BC8C735F-A618-F814-C6A0-F6FEDFDA00CE}"/>
          </ac:spMkLst>
        </pc:spChg>
        <pc:spChg chg="add mod">
          <ac:chgData name="Jefferson Luan Diniz de Oliveira" userId="S::pf1782@fiap.com.br::94f187b9-d0c1-472e-92bd-8eb57c8a22eb" providerId="AD" clId="Web-{752680E6-5635-0ABE-C6B7-95A10649E00D}" dt="2023-03-14T23:09:41.569" v="388" actId="20577"/>
          <ac:spMkLst>
            <pc:docMk/>
            <pc:sldMk cId="1023760437" sldId="498"/>
            <ac:spMk id="7" creationId="{F59A7743-8BFE-8EDE-AA7D-D452E63FD5AE}"/>
          </ac:spMkLst>
        </pc:spChg>
        <pc:spChg chg="del">
          <ac:chgData name="Jefferson Luan Diniz de Oliveira" userId="S::pf1782@fiap.com.br::94f187b9-d0c1-472e-92bd-8eb57c8a22eb" providerId="AD" clId="Web-{752680E6-5635-0ABE-C6B7-95A10649E00D}" dt="2023-03-14T22:51:52.585" v="155"/>
          <ac:spMkLst>
            <pc:docMk/>
            <pc:sldMk cId="1023760437" sldId="498"/>
            <ac:spMk id="8" creationId="{7A566024-72F0-24BF-1B71-1D283C7C378D}"/>
          </ac:spMkLst>
        </pc:spChg>
        <pc:spChg chg="del">
          <ac:chgData name="Jefferson Luan Diniz de Oliveira" userId="S::pf1782@fiap.com.br::94f187b9-d0c1-472e-92bd-8eb57c8a22eb" providerId="AD" clId="Web-{752680E6-5635-0ABE-C6B7-95A10649E00D}" dt="2023-03-14T22:51:54.335" v="157"/>
          <ac:spMkLst>
            <pc:docMk/>
            <pc:sldMk cId="1023760437" sldId="498"/>
            <ac:spMk id="11" creationId="{05A17DDA-0C79-6466-00D2-8D60F45027FF}"/>
          </ac:spMkLst>
        </pc:spChg>
        <pc:picChg chg="add mod">
          <ac:chgData name="Jefferson Luan Diniz de Oliveira" userId="S::pf1782@fiap.com.br::94f187b9-d0c1-472e-92bd-8eb57c8a22eb" providerId="AD" clId="Web-{752680E6-5635-0ABE-C6B7-95A10649E00D}" dt="2023-03-14T22:53:49.665" v="166" actId="1076"/>
          <ac:picMkLst>
            <pc:docMk/>
            <pc:sldMk cId="1023760437" sldId="498"/>
            <ac:picMk id="3" creationId="{FC2C627F-1EBC-7799-4407-3B560A1128BF}"/>
          </ac:picMkLst>
        </pc:picChg>
        <pc:picChg chg="del">
          <ac:chgData name="Jefferson Luan Diniz de Oliveira" userId="S::pf1782@fiap.com.br::94f187b9-d0c1-472e-92bd-8eb57c8a22eb" providerId="AD" clId="Web-{752680E6-5635-0ABE-C6B7-95A10649E00D}" dt="2023-03-14T22:51:57.054" v="160"/>
          <ac:picMkLst>
            <pc:docMk/>
            <pc:sldMk cId="1023760437" sldId="498"/>
            <ac:picMk id="6" creationId="{0FD8C45A-3FB1-2E7B-5EB7-8090DE1971B8}"/>
          </ac:picMkLst>
        </pc:picChg>
        <pc:picChg chg="add mod modCrop">
          <ac:chgData name="Jefferson Luan Diniz de Oliveira" userId="S::pf1782@fiap.com.br::94f187b9-d0c1-472e-92bd-8eb57c8a22eb" providerId="AD" clId="Web-{752680E6-5635-0ABE-C6B7-95A10649E00D}" dt="2023-03-14T23:30:08.134" v="401" actId="1076"/>
          <ac:picMkLst>
            <pc:docMk/>
            <pc:sldMk cId="1023760437" sldId="498"/>
            <ac:picMk id="6" creationId="{23BD6AAA-EDBC-8063-9DFA-98194EF65ABF}"/>
          </ac:picMkLst>
        </pc:picChg>
        <pc:picChg chg="add del mod modCrop">
          <ac:chgData name="Jefferson Luan Diniz de Oliveira" userId="S::pf1782@fiap.com.br::94f187b9-d0c1-472e-92bd-8eb57c8a22eb" providerId="AD" clId="Web-{752680E6-5635-0ABE-C6B7-95A10649E00D}" dt="2023-03-14T23:30:52.714" v="409"/>
          <ac:picMkLst>
            <pc:docMk/>
            <pc:sldMk cId="1023760437" sldId="498"/>
            <ac:picMk id="8" creationId="{3B964EF5-8F8F-991F-B387-2D115D4D2711}"/>
          </ac:picMkLst>
        </pc:picChg>
        <pc:picChg chg="del">
          <ac:chgData name="Jefferson Luan Diniz de Oliveira" userId="S::pf1782@fiap.com.br::94f187b9-d0c1-472e-92bd-8eb57c8a22eb" providerId="AD" clId="Web-{752680E6-5635-0ABE-C6B7-95A10649E00D}" dt="2023-03-14T22:51:55.819" v="159"/>
          <ac:picMkLst>
            <pc:docMk/>
            <pc:sldMk cId="1023760437" sldId="498"/>
            <ac:picMk id="9" creationId="{25179DCE-BBDB-7F73-5DB3-2B90AA374316}"/>
          </ac:picMkLst>
        </pc:picChg>
        <pc:picChg chg="del">
          <ac:chgData name="Jefferson Luan Diniz de Oliveira" userId="S::pf1782@fiap.com.br::94f187b9-d0c1-472e-92bd-8eb57c8a22eb" providerId="AD" clId="Web-{752680E6-5635-0ABE-C6B7-95A10649E00D}" dt="2023-03-14T22:51:53.007" v="156"/>
          <ac:picMkLst>
            <pc:docMk/>
            <pc:sldMk cId="1023760437" sldId="498"/>
            <ac:picMk id="10" creationId="{3815B1C5-80EB-2EEE-8925-D569711CB1A7}"/>
          </ac:picMkLst>
        </pc:picChg>
        <pc:picChg chg="add mod">
          <ac:chgData name="Jefferson Luan Diniz de Oliveira" userId="S::pf1782@fiap.com.br::94f187b9-d0c1-472e-92bd-8eb57c8a22eb" providerId="AD" clId="Web-{752680E6-5635-0ABE-C6B7-95A10649E00D}" dt="2023-03-14T23:07:26.206" v="369" actId="1076"/>
          <ac:picMkLst>
            <pc:docMk/>
            <pc:sldMk cId="1023760437" sldId="498"/>
            <ac:picMk id="12" creationId="{32270AD4-900E-988C-1F77-C624EEE24CFC}"/>
          </ac:picMkLst>
        </pc:picChg>
        <pc:picChg chg="del">
          <ac:chgData name="Jefferson Luan Diniz de Oliveira" userId="S::pf1782@fiap.com.br::94f187b9-d0c1-472e-92bd-8eb57c8a22eb" providerId="AD" clId="Web-{752680E6-5635-0ABE-C6B7-95A10649E00D}" dt="2023-03-14T22:51:54.757" v="158"/>
          <ac:picMkLst>
            <pc:docMk/>
            <pc:sldMk cId="1023760437" sldId="498"/>
            <ac:picMk id="13" creationId="{609998A7-8237-251E-8954-19A91BCA5A0E}"/>
          </ac:picMkLst>
        </pc:picChg>
        <pc:picChg chg="add mod">
          <ac:chgData name="Jefferson Luan Diniz de Oliveira" userId="S::pf1782@fiap.com.br::94f187b9-d0c1-472e-92bd-8eb57c8a22eb" providerId="AD" clId="Web-{752680E6-5635-0ABE-C6B7-95A10649E00D}" dt="2023-03-14T23:09:17.646" v="381" actId="1076"/>
          <ac:picMkLst>
            <pc:docMk/>
            <pc:sldMk cId="1023760437" sldId="498"/>
            <ac:picMk id="14" creationId="{4FEEF609-7F55-2ECF-4FD3-269FBECC83ED}"/>
          </ac:picMkLst>
        </pc:picChg>
      </pc:sldChg>
      <pc:sldChg chg="modSp add replId">
        <pc:chgData name="Jefferson Luan Diniz de Oliveira" userId="S::pf1782@fiap.com.br::94f187b9-d0c1-472e-92bd-8eb57c8a22eb" providerId="AD" clId="Web-{752680E6-5635-0ABE-C6B7-95A10649E00D}" dt="2023-03-14T23:58:26.036" v="494" actId="20577"/>
        <pc:sldMkLst>
          <pc:docMk/>
          <pc:sldMk cId="855371729" sldId="499"/>
        </pc:sldMkLst>
        <pc:spChg chg="mod">
          <ac:chgData name="Jefferson Luan Diniz de Oliveira" userId="S::pf1782@fiap.com.br::94f187b9-d0c1-472e-92bd-8eb57c8a22eb" providerId="AD" clId="Web-{752680E6-5635-0ABE-C6B7-95A10649E00D}" dt="2023-03-14T23:58:26.036" v="494" actId="20577"/>
          <ac:spMkLst>
            <pc:docMk/>
            <pc:sldMk cId="855371729" sldId="499"/>
            <ac:spMk id="5" creationId="{BC8C735F-A618-F814-C6A0-F6FEDFDA00CE}"/>
          </ac:spMkLst>
        </pc:spChg>
      </pc:sldChg>
      <pc:sldChg chg="addSp delSp modSp add replId">
        <pc:chgData name="Jefferson Luan Diniz de Oliveira" userId="S::pf1782@fiap.com.br::94f187b9-d0c1-472e-92bd-8eb57c8a22eb" providerId="AD" clId="Web-{752680E6-5635-0ABE-C6B7-95A10649E00D}" dt="2023-03-15T00:09:31.943" v="587" actId="20577"/>
        <pc:sldMkLst>
          <pc:docMk/>
          <pc:sldMk cId="1993656231" sldId="500"/>
        </pc:sldMkLst>
        <pc:spChg chg="del">
          <ac:chgData name="Jefferson Luan Diniz de Oliveira" userId="S::pf1782@fiap.com.br::94f187b9-d0c1-472e-92bd-8eb57c8a22eb" providerId="AD" clId="Web-{752680E6-5635-0ABE-C6B7-95A10649E00D}" dt="2023-03-15T00:06:50.736" v="522"/>
          <ac:spMkLst>
            <pc:docMk/>
            <pc:sldMk cId="1993656231" sldId="500"/>
            <ac:spMk id="5" creationId="{BC8C735F-A618-F814-C6A0-F6FEDFDA00CE}"/>
          </ac:spMkLst>
        </pc:spChg>
        <pc:spChg chg="add mod">
          <ac:chgData name="Jefferson Luan Diniz de Oliveira" userId="S::pf1782@fiap.com.br::94f187b9-d0c1-472e-92bd-8eb57c8a22eb" providerId="AD" clId="Web-{752680E6-5635-0ABE-C6B7-95A10649E00D}" dt="2023-03-15T00:09:31.943" v="587" actId="20577"/>
          <ac:spMkLst>
            <pc:docMk/>
            <pc:sldMk cId="1993656231" sldId="500"/>
            <ac:spMk id="6" creationId="{A1A3CDB2-6776-0697-A0F4-1EEDC9496E93}"/>
          </ac:spMkLst>
        </pc:spChg>
      </pc:sldChg>
      <pc:sldChg chg="addSp modSp add replId">
        <pc:chgData name="Jefferson Luan Diniz de Oliveira" userId="S::pf1782@fiap.com.br::94f187b9-d0c1-472e-92bd-8eb57c8a22eb" providerId="AD" clId="Web-{752680E6-5635-0ABE-C6B7-95A10649E00D}" dt="2023-03-15T00:12:44.729" v="680" actId="1076"/>
        <pc:sldMkLst>
          <pc:docMk/>
          <pc:sldMk cId="895037326" sldId="501"/>
        </pc:sldMkLst>
        <pc:spChg chg="mod">
          <ac:chgData name="Jefferson Luan Diniz de Oliveira" userId="S::pf1782@fiap.com.br::94f187b9-d0c1-472e-92bd-8eb57c8a22eb" providerId="AD" clId="Web-{752680E6-5635-0ABE-C6B7-95A10649E00D}" dt="2023-03-15T00:12:35.901" v="678" actId="20577"/>
          <ac:spMkLst>
            <pc:docMk/>
            <pc:sldMk cId="895037326" sldId="501"/>
            <ac:spMk id="6" creationId="{A1A3CDB2-6776-0697-A0F4-1EEDC9496E93}"/>
          </ac:spMkLst>
        </pc:spChg>
        <pc:picChg chg="add mod">
          <ac:chgData name="Jefferson Luan Diniz de Oliveira" userId="S::pf1782@fiap.com.br::94f187b9-d0c1-472e-92bd-8eb57c8a22eb" providerId="AD" clId="Web-{752680E6-5635-0ABE-C6B7-95A10649E00D}" dt="2023-03-15T00:12:44.729" v="680" actId="1076"/>
          <ac:picMkLst>
            <pc:docMk/>
            <pc:sldMk cId="895037326" sldId="501"/>
            <ac:picMk id="4" creationId="{478CC1E3-9680-8A7D-CB7D-2987B2453640}"/>
          </ac:picMkLst>
        </pc:picChg>
        <pc:picChg chg="add mod">
          <ac:chgData name="Jefferson Luan Diniz de Oliveira" userId="S::pf1782@fiap.com.br::94f187b9-d0c1-472e-92bd-8eb57c8a22eb" providerId="AD" clId="Web-{752680E6-5635-0ABE-C6B7-95A10649E00D}" dt="2023-03-15T00:12:23.572" v="675" actId="1076"/>
          <ac:picMkLst>
            <pc:docMk/>
            <pc:sldMk cId="895037326" sldId="501"/>
            <ac:picMk id="5" creationId="{B2A8E996-6E36-481A-AC95-F1AA8AF8074B}"/>
          </ac:picMkLst>
        </pc:picChg>
      </pc:sldChg>
      <pc:sldChg chg="delSp modSp add replId">
        <pc:chgData name="Jefferson Luan Diniz de Oliveira" userId="S::pf1782@fiap.com.br::94f187b9-d0c1-472e-92bd-8eb57c8a22eb" providerId="AD" clId="Web-{752680E6-5635-0ABE-C6B7-95A10649E00D}" dt="2023-03-15T00:22:02.462" v="736" actId="20577"/>
        <pc:sldMkLst>
          <pc:docMk/>
          <pc:sldMk cId="3004475380" sldId="502"/>
        </pc:sldMkLst>
        <pc:spChg chg="mod">
          <ac:chgData name="Jefferson Luan Diniz de Oliveira" userId="S::pf1782@fiap.com.br::94f187b9-d0c1-472e-92bd-8eb57c8a22eb" providerId="AD" clId="Web-{752680E6-5635-0ABE-C6B7-95A10649E00D}" dt="2023-03-15T00:22:02.462" v="736" actId="20577"/>
          <ac:spMkLst>
            <pc:docMk/>
            <pc:sldMk cId="3004475380" sldId="502"/>
            <ac:spMk id="6" creationId="{A1A3CDB2-6776-0697-A0F4-1EEDC9496E93}"/>
          </ac:spMkLst>
        </pc:spChg>
        <pc:picChg chg="del">
          <ac:chgData name="Jefferson Luan Diniz de Oliveira" userId="S::pf1782@fiap.com.br::94f187b9-d0c1-472e-92bd-8eb57c8a22eb" providerId="AD" clId="Web-{752680E6-5635-0ABE-C6B7-95A10649E00D}" dt="2023-03-15T00:13:11.839" v="689"/>
          <ac:picMkLst>
            <pc:docMk/>
            <pc:sldMk cId="3004475380" sldId="502"/>
            <ac:picMk id="4" creationId="{478CC1E3-9680-8A7D-CB7D-2987B2453640}"/>
          </ac:picMkLst>
        </pc:picChg>
        <pc:picChg chg="del">
          <ac:chgData name="Jefferson Luan Diniz de Oliveira" userId="S::pf1782@fiap.com.br::94f187b9-d0c1-472e-92bd-8eb57c8a22eb" providerId="AD" clId="Web-{752680E6-5635-0ABE-C6B7-95A10649E00D}" dt="2023-03-15T00:13:11.027" v="688"/>
          <ac:picMkLst>
            <pc:docMk/>
            <pc:sldMk cId="3004475380" sldId="502"/>
            <ac:picMk id="5" creationId="{B2A8E996-6E36-481A-AC95-F1AA8AF8074B}"/>
          </ac:picMkLst>
        </pc:picChg>
      </pc:sldChg>
      <pc:sldChg chg="addSp delSp modSp add replId">
        <pc:chgData name="Jefferson Luan Diniz de Oliveira" userId="S::pf1782@fiap.com.br::94f187b9-d0c1-472e-92bd-8eb57c8a22eb" providerId="AD" clId="Web-{752680E6-5635-0ABE-C6B7-95A10649E00D}" dt="2023-03-15T00:42:28.024" v="826" actId="1076"/>
        <pc:sldMkLst>
          <pc:docMk/>
          <pc:sldMk cId="1863736818" sldId="503"/>
        </pc:sldMkLst>
        <pc:spChg chg="del">
          <ac:chgData name="Jefferson Luan Diniz de Oliveira" userId="S::pf1782@fiap.com.br::94f187b9-d0c1-472e-92bd-8eb57c8a22eb" providerId="AD" clId="Web-{752680E6-5635-0ABE-C6B7-95A10649E00D}" dt="2023-03-15T00:36:38.375" v="764"/>
          <ac:spMkLst>
            <pc:docMk/>
            <pc:sldMk cId="1863736818" sldId="503"/>
            <ac:spMk id="4" creationId="{043BE989-AAAB-43D2-CD3A-737741F6D899}"/>
          </ac:spMkLst>
        </pc:spChg>
        <pc:spChg chg="mod">
          <ac:chgData name="Jefferson Luan Diniz de Oliveira" userId="S::pf1782@fiap.com.br::94f187b9-d0c1-472e-92bd-8eb57c8a22eb" providerId="AD" clId="Web-{752680E6-5635-0ABE-C6B7-95A10649E00D}" dt="2023-03-15T00:38:45.628" v="799" actId="20577"/>
          <ac:spMkLst>
            <pc:docMk/>
            <pc:sldMk cId="1863736818" sldId="503"/>
            <ac:spMk id="5" creationId="{BC8C735F-A618-F814-C6A0-F6FEDFDA00CE}"/>
          </ac:spMkLst>
        </pc:spChg>
        <pc:spChg chg="del">
          <ac:chgData name="Jefferson Luan Diniz de Oliveira" userId="S::pf1782@fiap.com.br::94f187b9-d0c1-472e-92bd-8eb57c8a22eb" providerId="AD" clId="Web-{752680E6-5635-0ABE-C6B7-95A10649E00D}" dt="2023-03-15T00:36:39.969" v="765"/>
          <ac:spMkLst>
            <pc:docMk/>
            <pc:sldMk cId="1863736818" sldId="503"/>
            <ac:spMk id="7" creationId="{F59A7743-8BFE-8EDE-AA7D-D452E63FD5AE}"/>
          </ac:spMkLst>
        </pc:spChg>
        <pc:spChg chg="add mod">
          <ac:chgData name="Jefferson Luan Diniz de Oliveira" userId="S::pf1782@fiap.com.br::94f187b9-d0c1-472e-92bd-8eb57c8a22eb" providerId="AD" clId="Web-{752680E6-5635-0ABE-C6B7-95A10649E00D}" dt="2023-03-15T00:40:54.959" v="819" actId="20577"/>
          <ac:spMkLst>
            <pc:docMk/>
            <pc:sldMk cId="1863736818" sldId="503"/>
            <ac:spMk id="13" creationId="{0EB9E92D-B704-2EA4-C666-FDE988955B09}"/>
          </ac:spMkLst>
        </pc:spChg>
        <pc:spChg chg="add mod">
          <ac:chgData name="Jefferson Luan Diniz de Oliveira" userId="S::pf1782@fiap.com.br::94f187b9-d0c1-472e-92bd-8eb57c8a22eb" providerId="AD" clId="Web-{752680E6-5635-0ABE-C6B7-95A10649E00D}" dt="2023-03-15T00:41:13.866" v="822" actId="20577"/>
          <ac:spMkLst>
            <pc:docMk/>
            <pc:sldMk cId="1863736818" sldId="503"/>
            <ac:spMk id="16" creationId="{E722B4E5-7351-AC0C-B0E9-8837AD057255}"/>
          </ac:spMkLst>
        </pc:spChg>
        <pc:picChg chg="del">
          <ac:chgData name="Jefferson Luan Diniz de Oliveira" userId="S::pf1782@fiap.com.br::94f187b9-d0c1-472e-92bd-8eb57c8a22eb" providerId="AD" clId="Web-{752680E6-5635-0ABE-C6B7-95A10649E00D}" dt="2023-03-15T00:36:35.375" v="762"/>
          <ac:picMkLst>
            <pc:docMk/>
            <pc:sldMk cId="1863736818" sldId="503"/>
            <ac:picMk id="3" creationId="{FC2C627F-1EBC-7799-4407-3B560A1128BF}"/>
          </ac:picMkLst>
        </pc:picChg>
        <pc:picChg chg="del">
          <ac:chgData name="Jefferson Luan Diniz de Oliveira" userId="S::pf1782@fiap.com.br::94f187b9-d0c1-472e-92bd-8eb57c8a22eb" providerId="AD" clId="Web-{752680E6-5635-0ABE-C6B7-95A10649E00D}" dt="2023-03-15T00:36:42.406" v="769"/>
          <ac:picMkLst>
            <pc:docMk/>
            <pc:sldMk cId="1863736818" sldId="503"/>
            <ac:picMk id="6" creationId="{23BD6AAA-EDBC-8063-9DFA-98194EF65ABF}"/>
          </ac:picMkLst>
        </pc:picChg>
        <pc:picChg chg="del">
          <ac:chgData name="Jefferson Luan Diniz de Oliveira" userId="S::pf1782@fiap.com.br::94f187b9-d0c1-472e-92bd-8eb57c8a22eb" providerId="AD" clId="Web-{752680E6-5635-0ABE-C6B7-95A10649E00D}" dt="2023-03-15T00:36:42.047" v="768"/>
          <ac:picMkLst>
            <pc:docMk/>
            <pc:sldMk cId="1863736818" sldId="503"/>
            <ac:picMk id="8" creationId="{3B964EF5-8F8F-991F-B387-2D115D4D2711}"/>
          </ac:picMkLst>
        </pc:picChg>
        <pc:picChg chg="add mod">
          <ac:chgData name="Jefferson Luan Diniz de Oliveira" userId="S::pf1782@fiap.com.br::94f187b9-d0c1-472e-92bd-8eb57c8a22eb" providerId="AD" clId="Web-{752680E6-5635-0ABE-C6B7-95A10649E00D}" dt="2023-03-15T00:36:52.625" v="772" actId="1076"/>
          <ac:picMkLst>
            <pc:docMk/>
            <pc:sldMk cId="1863736818" sldId="503"/>
            <ac:picMk id="9" creationId="{02ED5C6B-ACE6-0634-395A-749932A10C87}"/>
          </ac:picMkLst>
        </pc:picChg>
        <pc:picChg chg="add mod">
          <ac:chgData name="Jefferson Luan Diniz de Oliveira" userId="S::pf1782@fiap.com.br::94f187b9-d0c1-472e-92bd-8eb57c8a22eb" providerId="AD" clId="Web-{752680E6-5635-0ABE-C6B7-95A10649E00D}" dt="2023-03-15T00:38:52.753" v="804" actId="1076"/>
          <ac:picMkLst>
            <pc:docMk/>
            <pc:sldMk cId="1863736818" sldId="503"/>
            <ac:picMk id="10" creationId="{ED59249C-C8B2-55C8-AB9A-54A8866FDFA6}"/>
          </ac:picMkLst>
        </pc:picChg>
        <pc:picChg chg="del">
          <ac:chgData name="Jefferson Luan Diniz de Oliveira" userId="S::pf1782@fiap.com.br::94f187b9-d0c1-472e-92bd-8eb57c8a22eb" providerId="AD" clId="Web-{752680E6-5635-0ABE-C6B7-95A10649E00D}" dt="2023-03-15T00:36:41.453" v="766"/>
          <ac:picMkLst>
            <pc:docMk/>
            <pc:sldMk cId="1863736818" sldId="503"/>
            <ac:picMk id="12" creationId="{32270AD4-900E-988C-1F77-C624EEE24CFC}"/>
          </ac:picMkLst>
        </pc:picChg>
        <pc:picChg chg="del">
          <ac:chgData name="Jefferson Luan Diniz de Oliveira" userId="S::pf1782@fiap.com.br::94f187b9-d0c1-472e-92bd-8eb57c8a22eb" providerId="AD" clId="Web-{752680E6-5635-0ABE-C6B7-95A10649E00D}" dt="2023-03-15T00:36:41.734" v="767"/>
          <ac:picMkLst>
            <pc:docMk/>
            <pc:sldMk cId="1863736818" sldId="503"/>
            <ac:picMk id="14" creationId="{4FEEF609-7F55-2ECF-4FD3-269FBECC83ED}"/>
          </ac:picMkLst>
        </pc:picChg>
        <pc:picChg chg="add mod">
          <ac:chgData name="Jefferson Luan Diniz de Oliveira" userId="S::pf1782@fiap.com.br::94f187b9-d0c1-472e-92bd-8eb57c8a22eb" providerId="AD" clId="Web-{752680E6-5635-0ABE-C6B7-95A10649E00D}" dt="2023-03-15T00:40:48.131" v="816" actId="1076"/>
          <ac:picMkLst>
            <pc:docMk/>
            <pc:sldMk cId="1863736818" sldId="503"/>
            <ac:picMk id="15" creationId="{2FFA5270-512D-0634-59DA-12D62B3BAE04}"/>
          </ac:picMkLst>
        </pc:picChg>
        <pc:picChg chg="add mod">
          <ac:chgData name="Jefferson Luan Diniz de Oliveira" userId="S::pf1782@fiap.com.br::94f187b9-d0c1-472e-92bd-8eb57c8a22eb" providerId="AD" clId="Web-{752680E6-5635-0ABE-C6B7-95A10649E00D}" dt="2023-03-15T00:42:28.024" v="826" actId="1076"/>
          <ac:picMkLst>
            <pc:docMk/>
            <pc:sldMk cId="1863736818" sldId="503"/>
            <ac:picMk id="17" creationId="{1CBFD083-17AD-3C82-15C9-421B2C70E4EB}"/>
          </ac:picMkLst>
        </pc:picChg>
      </pc:sldChg>
      <pc:sldChg chg="addSp delSp modSp add replId">
        <pc:chgData name="Jefferson Luan Diniz de Oliveira" userId="S::pf1782@fiap.com.br::94f187b9-d0c1-472e-92bd-8eb57c8a22eb" providerId="AD" clId="Web-{752680E6-5635-0ABE-C6B7-95A10649E00D}" dt="2023-03-15T00:45:50.795" v="907" actId="1076"/>
        <pc:sldMkLst>
          <pc:docMk/>
          <pc:sldMk cId="3895176356" sldId="504"/>
        </pc:sldMkLst>
        <pc:spChg chg="mod">
          <ac:chgData name="Jefferson Luan Diniz de Oliveira" userId="S::pf1782@fiap.com.br::94f187b9-d0c1-472e-92bd-8eb57c8a22eb" providerId="AD" clId="Web-{752680E6-5635-0ABE-C6B7-95A10649E00D}" dt="2023-03-15T00:45:50.795" v="907" actId="1076"/>
          <ac:spMkLst>
            <pc:docMk/>
            <pc:sldMk cId="3895176356" sldId="504"/>
            <ac:spMk id="5" creationId="{BC8C735F-A618-F814-C6A0-F6FEDFDA00CE}"/>
          </ac:spMkLst>
        </pc:spChg>
        <pc:spChg chg="del">
          <ac:chgData name="Jefferson Luan Diniz de Oliveira" userId="S::pf1782@fiap.com.br::94f187b9-d0c1-472e-92bd-8eb57c8a22eb" providerId="AD" clId="Web-{752680E6-5635-0ABE-C6B7-95A10649E00D}" dt="2023-03-15T00:43:42.901" v="830"/>
          <ac:spMkLst>
            <pc:docMk/>
            <pc:sldMk cId="3895176356" sldId="504"/>
            <ac:spMk id="13" creationId="{0EB9E92D-B704-2EA4-C666-FDE988955B09}"/>
          </ac:spMkLst>
        </pc:spChg>
        <pc:spChg chg="del">
          <ac:chgData name="Jefferson Luan Diniz de Oliveira" userId="S::pf1782@fiap.com.br::94f187b9-d0c1-472e-92bd-8eb57c8a22eb" providerId="AD" clId="Web-{752680E6-5635-0ABE-C6B7-95A10649E00D}" dt="2023-03-15T00:43:43.807" v="831"/>
          <ac:spMkLst>
            <pc:docMk/>
            <pc:sldMk cId="3895176356" sldId="504"/>
            <ac:spMk id="16" creationId="{E722B4E5-7351-AC0C-B0E9-8837AD057255}"/>
          </ac:spMkLst>
        </pc:spChg>
        <pc:picChg chg="add">
          <ac:chgData name="Jefferson Luan Diniz de Oliveira" userId="S::pf1782@fiap.com.br::94f187b9-d0c1-472e-92bd-8eb57c8a22eb" providerId="AD" clId="Web-{752680E6-5635-0ABE-C6B7-95A10649E00D}" dt="2023-03-15T00:45:40.029" v="905"/>
          <ac:picMkLst>
            <pc:docMk/>
            <pc:sldMk cId="3895176356" sldId="504"/>
            <ac:picMk id="4" creationId="{2FC09EDC-1E6F-9FD3-CB03-6BBA330E47CD}"/>
          </ac:picMkLst>
        </pc:picChg>
        <pc:picChg chg="del">
          <ac:chgData name="Jefferson Luan Diniz de Oliveira" userId="S::pf1782@fiap.com.br::94f187b9-d0c1-472e-92bd-8eb57c8a22eb" providerId="AD" clId="Web-{752680E6-5635-0ABE-C6B7-95A10649E00D}" dt="2023-03-15T00:43:45.167" v="832"/>
          <ac:picMkLst>
            <pc:docMk/>
            <pc:sldMk cId="3895176356" sldId="504"/>
            <ac:picMk id="9" creationId="{02ED5C6B-ACE6-0634-395A-749932A10C87}"/>
          </ac:picMkLst>
        </pc:picChg>
        <pc:picChg chg="del">
          <ac:chgData name="Jefferson Luan Diniz de Oliveira" userId="S::pf1782@fiap.com.br::94f187b9-d0c1-472e-92bd-8eb57c8a22eb" providerId="AD" clId="Web-{752680E6-5635-0ABE-C6B7-95A10649E00D}" dt="2023-03-15T00:43:41.385" v="828"/>
          <ac:picMkLst>
            <pc:docMk/>
            <pc:sldMk cId="3895176356" sldId="504"/>
            <ac:picMk id="10" creationId="{ED59249C-C8B2-55C8-AB9A-54A8866FDFA6}"/>
          </ac:picMkLst>
        </pc:picChg>
        <pc:picChg chg="del">
          <ac:chgData name="Jefferson Luan Diniz de Oliveira" userId="S::pf1782@fiap.com.br::94f187b9-d0c1-472e-92bd-8eb57c8a22eb" providerId="AD" clId="Web-{752680E6-5635-0ABE-C6B7-95A10649E00D}" dt="2023-03-15T00:43:41.714" v="829"/>
          <ac:picMkLst>
            <pc:docMk/>
            <pc:sldMk cId="3895176356" sldId="504"/>
            <ac:picMk id="15" creationId="{2FFA5270-512D-0634-59DA-12D62B3BAE04}"/>
          </ac:picMkLst>
        </pc:picChg>
        <pc:picChg chg="mod">
          <ac:chgData name="Jefferson Luan Diniz de Oliveira" userId="S::pf1782@fiap.com.br::94f187b9-d0c1-472e-92bd-8eb57c8a22eb" providerId="AD" clId="Web-{752680E6-5635-0ABE-C6B7-95A10649E00D}" dt="2023-03-15T00:45:46.717" v="906" actId="1076"/>
          <ac:picMkLst>
            <pc:docMk/>
            <pc:sldMk cId="3895176356" sldId="504"/>
            <ac:picMk id="17" creationId="{1CBFD083-17AD-3C82-15C9-421B2C70E4EB}"/>
          </ac:picMkLst>
        </pc:picChg>
      </pc:sldChg>
    </pc:docChg>
  </pc:docChgLst>
  <pc:docChgLst>
    <pc:chgData name="Jefferson Luan Diniz de Oliveira" userId="S::pf1782@fiap.com.br::94f187b9-d0c1-472e-92bd-8eb57c8a22eb" providerId="AD" clId="Web-{1A97FE97-32E5-14DC-B1EB-A1D181962669}"/>
    <pc:docChg chg="modSld">
      <pc:chgData name="Jefferson Luan Diniz de Oliveira" userId="S::pf1782@fiap.com.br::94f187b9-d0c1-472e-92bd-8eb57c8a22eb" providerId="AD" clId="Web-{1A97FE97-32E5-14DC-B1EB-A1D181962669}" dt="2023-02-10T21:00:06.843" v="97" actId="20577"/>
      <pc:docMkLst>
        <pc:docMk/>
      </pc:docMkLst>
      <pc:sldChg chg="modSp">
        <pc:chgData name="Jefferson Luan Diniz de Oliveira" userId="S::pf1782@fiap.com.br::94f187b9-d0c1-472e-92bd-8eb57c8a22eb" providerId="AD" clId="Web-{1A97FE97-32E5-14DC-B1EB-A1D181962669}" dt="2023-02-10T21:00:06.843" v="97" actId="20577"/>
        <pc:sldMkLst>
          <pc:docMk/>
          <pc:sldMk cId="0" sldId="444"/>
        </pc:sldMkLst>
        <pc:spChg chg="mod">
          <ac:chgData name="Jefferson Luan Diniz de Oliveira" userId="S::pf1782@fiap.com.br::94f187b9-d0c1-472e-92bd-8eb57c8a22eb" providerId="AD" clId="Web-{1A97FE97-32E5-14DC-B1EB-A1D181962669}" dt="2023-02-10T21:00:06.843" v="97" actId="20577"/>
          <ac:spMkLst>
            <pc:docMk/>
            <pc:sldMk cId="0" sldId="444"/>
            <ac:spMk id="80898" creationId="{BBE6E2D3-FF02-4E61-8B8C-74D3036FEBB8}"/>
          </ac:spMkLst>
        </pc:spChg>
      </pc:sldChg>
      <pc:sldChg chg="modSp">
        <pc:chgData name="Jefferson Luan Diniz de Oliveira" userId="S::pf1782@fiap.com.br::94f187b9-d0c1-472e-92bd-8eb57c8a22eb" providerId="AD" clId="Web-{1A97FE97-32E5-14DC-B1EB-A1D181962669}" dt="2023-02-10T19:53:52.836" v="39" actId="20577"/>
        <pc:sldMkLst>
          <pc:docMk/>
          <pc:sldMk cId="0" sldId="470"/>
        </pc:sldMkLst>
        <pc:spChg chg="mod">
          <ac:chgData name="Jefferson Luan Diniz de Oliveira" userId="S::pf1782@fiap.com.br::94f187b9-d0c1-472e-92bd-8eb57c8a22eb" providerId="AD" clId="Web-{1A97FE97-32E5-14DC-B1EB-A1D181962669}" dt="2023-02-10T19:53:52.836" v="39" actId="20577"/>
          <ac:spMkLst>
            <pc:docMk/>
            <pc:sldMk cId="0" sldId="470"/>
            <ac:spMk id="13314" creationId="{B8A3CA3E-1AFB-4A01-A616-53F6ED88625A}"/>
          </ac:spMkLst>
        </pc:spChg>
      </pc:sldChg>
      <pc:sldChg chg="modSp">
        <pc:chgData name="Jefferson Luan Diniz de Oliveira" userId="S::pf1782@fiap.com.br::94f187b9-d0c1-472e-92bd-8eb57c8a22eb" providerId="AD" clId="Web-{1A97FE97-32E5-14DC-B1EB-A1D181962669}" dt="2023-02-10T20:41:56.901" v="54" actId="14100"/>
        <pc:sldMkLst>
          <pc:docMk/>
          <pc:sldMk cId="0" sldId="471"/>
        </pc:sldMkLst>
        <pc:spChg chg="mod">
          <ac:chgData name="Jefferson Luan Diniz de Oliveira" userId="S::pf1782@fiap.com.br::94f187b9-d0c1-472e-92bd-8eb57c8a22eb" providerId="AD" clId="Web-{1A97FE97-32E5-14DC-B1EB-A1D181962669}" dt="2023-02-10T19:53:43.398" v="32" actId="20577"/>
          <ac:spMkLst>
            <pc:docMk/>
            <pc:sldMk cId="0" sldId="471"/>
            <ac:spMk id="14338" creationId="{D1267B44-EE95-4C1E-A214-444624DB7927}"/>
          </ac:spMkLst>
        </pc:spChg>
        <pc:spChg chg="mod">
          <ac:chgData name="Jefferson Luan Diniz de Oliveira" userId="S::pf1782@fiap.com.br::94f187b9-d0c1-472e-92bd-8eb57c8a22eb" providerId="AD" clId="Web-{1A97FE97-32E5-14DC-B1EB-A1D181962669}" dt="2023-02-10T20:41:56.901" v="54" actId="14100"/>
          <ac:spMkLst>
            <pc:docMk/>
            <pc:sldMk cId="0" sldId="471"/>
            <ac:spMk id="14339" creationId="{9F62D58F-4C56-47EE-A965-7EAD57F53EA9}"/>
          </ac:spMkLst>
        </pc:spChg>
      </pc:sldChg>
      <pc:sldChg chg="modSp">
        <pc:chgData name="Jefferson Luan Diniz de Oliveira" userId="S::pf1782@fiap.com.br::94f187b9-d0c1-472e-92bd-8eb57c8a22eb" providerId="AD" clId="Web-{1A97FE97-32E5-14DC-B1EB-A1D181962669}" dt="2023-02-10T20:02:37.850" v="45" actId="20577"/>
        <pc:sldMkLst>
          <pc:docMk/>
          <pc:sldMk cId="0" sldId="472"/>
        </pc:sldMkLst>
        <pc:spChg chg="mod">
          <ac:chgData name="Jefferson Luan Diniz de Oliveira" userId="S::pf1782@fiap.com.br::94f187b9-d0c1-472e-92bd-8eb57c8a22eb" providerId="AD" clId="Web-{1A97FE97-32E5-14DC-B1EB-A1D181962669}" dt="2023-02-10T20:02:37.850" v="45" actId="20577"/>
          <ac:spMkLst>
            <pc:docMk/>
            <pc:sldMk cId="0" sldId="472"/>
            <ac:spMk id="17410" creationId="{8155955D-0A2A-48D0-9A79-BBD75FA3E4BE}"/>
          </ac:spMkLst>
        </pc:spChg>
      </pc:sldChg>
    </pc:docChg>
  </pc:docChgLst>
  <pc:docChgLst>
    <pc:chgData name="Jefferson Luan Diniz de Oliveira" userId="S::pf1782@fiap.com.br::94f187b9-d0c1-472e-92bd-8eb57c8a22eb" providerId="AD" clId="Web-{E6826135-AFFF-7894-B171-0E6B02F31317}"/>
    <pc:docChg chg="modSld">
      <pc:chgData name="Jefferson Luan Diniz de Oliveira" userId="S::pf1782@fiap.com.br::94f187b9-d0c1-472e-92bd-8eb57c8a22eb" providerId="AD" clId="Web-{E6826135-AFFF-7894-B171-0E6B02F31317}" dt="2023-02-11T22:00:42.638" v="5" actId="20577"/>
      <pc:docMkLst>
        <pc:docMk/>
      </pc:docMkLst>
      <pc:sldChg chg="modSp">
        <pc:chgData name="Jefferson Luan Diniz de Oliveira" userId="S::pf1782@fiap.com.br::94f187b9-d0c1-472e-92bd-8eb57c8a22eb" providerId="AD" clId="Web-{E6826135-AFFF-7894-B171-0E6B02F31317}" dt="2023-02-11T22:00:42.638" v="5" actId="20577"/>
        <pc:sldMkLst>
          <pc:docMk/>
          <pc:sldMk cId="0" sldId="470"/>
        </pc:sldMkLst>
        <pc:spChg chg="mod">
          <ac:chgData name="Jefferson Luan Diniz de Oliveira" userId="S::pf1782@fiap.com.br::94f187b9-d0c1-472e-92bd-8eb57c8a22eb" providerId="AD" clId="Web-{E6826135-AFFF-7894-B171-0E6B02F31317}" dt="2023-02-11T22:00:42.638" v="5" actId="20577"/>
          <ac:spMkLst>
            <pc:docMk/>
            <pc:sldMk cId="0" sldId="470"/>
            <ac:spMk id="13314" creationId="{B8A3CA3E-1AFB-4A01-A616-53F6ED88625A}"/>
          </ac:spMkLst>
        </pc:spChg>
      </pc:sldChg>
    </pc:docChg>
  </pc:docChgLst>
  <pc:docChgLst>
    <pc:chgData clId="Web-{E6826135-AFFF-7894-B171-0E6B02F31317}"/>
    <pc:docChg chg="modSld">
      <pc:chgData name="" userId="" providerId="" clId="Web-{E6826135-AFFF-7894-B171-0E6B02F31317}" dt="2023-02-11T22:00:30.669" v="0" actId="20577"/>
      <pc:docMkLst>
        <pc:docMk/>
      </pc:docMkLst>
      <pc:sldChg chg="modSp">
        <pc:chgData name="" userId="" providerId="" clId="Web-{E6826135-AFFF-7894-B171-0E6B02F31317}" dt="2023-02-11T22:00:30.669" v="0" actId="20577"/>
        <pc:sldMkLst>
          <pc:docMk/>
          <pc:sldMk cId="0" sldId="470"/>
        </pc:sldMkLst>
        <pc:spChg chg="mod">
          <ac:chgData name="" userId="" providerId="" clId="Web-{E6826135-AFFF-7894-B171-0E6B02F31317}" dt="2023-02-11T22:00:30.669" v="0" actId="20577"/>
          <ac:spMkLst>
            <pc:docMk/>
            <pc:sldMk cId="0" sldId="470"/>
            <ac:spMk id="13314" creationId="{B8A3CA3E-1AFB-4A01-A616-53F6ED88625A}"/>
          </ac:spMkLst>
        </pc:spChg>
      </pc:sldChg>
    </pc:docChg>
  </pc:docChgLst>
  <pc:docChgLst>
    <pc:chgData name="Jefferson Luan Diniz de Oliveira" userId="S::pf1782@fiap.com.br::94f187b9-d0c1-472e-92bd-8eb57c8a22eb" providerId="AD" clId="Web-{64F388EA-648D-8DE0-2EC8-5F710216C78D}"/>
    <pc:docChg chg="addSld delSld modSld sldOrd">
      <pc:chgData name="Jefferson Luan Diniz de Oliveira" userId="S::pf1782@fiap.com.br::94f187b9-d0c1-472e-92bd-8eb57c8a22eb" providerId="AD" clId="Web-{64F388EA-648D-8DE0-2EC8-5F710216C78D}" dt="2023-03-14T20:40:59.132" v="1053" actId="14100"/>
      <pc:docMkLst>
        <pc:docMk/>
      </pc:docMkLst>
      <pc:sldChg chg="addSp delSp modSp">
        <pc:chgData name="Jefferson Luan Diniz de Oliveira" userId="S::pf1782@fiap.com.br::94f187b9-d0c1-472e-92bd-8eb57c8a22eb" providerId="AD" clId="Web-{64F388EA-648D-8DE0-2EC8-5F710216C78D}" dt="2023-03-14T18:54:18.129" v="71" actId="1076"/>
        <pc:sldMkLst>
          <pc:docMk/>
          <pc:sldMk cId="0" sldId="416"/>
        </pc:sldMkLst>
        <pc:spChg chg="del">
          <ac:chgData name="Jefferson Luan Diniz de Oliveira" userId="S::pf1782@fiap.com.br::94f187b9-d0c1-472e-92bd-8eb57c8a22eb" providerId="AD" clId="Web-{64F388EA-648D-8DE0-2EC8-5F710216C78D}" dt="2023-03-14T18:05:06.513" v="1"/>
          <ac:spMkLst>
            <pc:docMk/>
            <pc:sldMk cId="0" sldId="416"/>
            <ac:spMk id="4" creationId="{88A2EC3E-AED0-0AFF-B98E-0A9055CBA04B}"/>
          </ac:spMkLst>
        </pc:spChg>
        <pc:spChg chg="add mod">
          <ac:chgData name="Jefferson Luan Diniz de Oliveira" userId="S::pf1782@fiap.com.br::94f187b9-d0c1-472e-92bd-8eb57c8a22eb" providerId="AD" clId="Web-{64F388EA-648D-8DE0-2EC8-5F710216C78D}" dt="2023-03-14T18:54:18.129" v="71" actId="1076"/>
          <ac:spMkLst>
            <pc:docMk/>
            <pc:sldMk cId="0" sldId="416"/>
            <ac:spMk id="5" creationId="{BC8C735F-A618-F814-C6A0-F6FEDFDA00CE}"/>
          </ac:spMkLst>
        </pc:spChg>
        <pc:spChg chg="add mod">
          <ac:chgData name="Jefferson Luan Diniz de Oliveira" userId="S::pf1782@fiap.com.br::94f187b9-d0c1-472e-92bd-8eb57c8a22eb" providerId="AD" clId="Web-{64F388EA-648D-8DE0-2EC8-5F710216C78D}" dt="2023-03-14T18:53:29.894" v="70" actId="1076"/>
          <ac:spMkLst>
            <pc:docMk/>
            <pc:sldMk cId="0" sldId="416"/>
            <ac:spMk id="6" creationId="{CE3796A0-57E7-9C63-F945-396B6E835EB9}"/>
          </ac:spMkLst>
        </pc:spChg>
        <pc:spChg chg="mod">
          <ac:chgData name="Jefferson Luan Diniz de Oliveira" userId="S::pf1782@fiap.com.br::94f187b9-d0c1-472e-92bd-8eb57c8a22eb" providerId="AD" clId="Web-{64F388EA-648D-8DE0-2EC8-5F710216C78D}" dt="2023-03-14T18:07:17.406" v="25" actId="20577"/>
          <ac:spMkLst>
            <pc:docMk/>
            <pc:sldMk cId="0" sldId="416"/>
            <ac:spMk id="15363" creationId="{4D1FDCDB-F9FF-4EE8-A382-F520AEF4E66E}"/>
          </ac:spMkLst>
        </pc:spChg>
        <pc:picChg chg="add mod">
          <ac:chgData name="Jefferson Luan Diniz de Oliveira" userId="S::pf1782@fiap.com.br::94f187b9-d0c1-472e-92bd-8eb57c8a22eb" providerId="AD" clId="Web-{64F388EA-648D-8DE0-2EC8-5F710216C78D}" dt="2023-03-14T18:53:26.456" v="69" actId="1076"/>
          <ac:picMkLst>
            <pc:docMk/>
            <pc:sldMk cId="0" sldId="416"/>
            <ac:picMk id="3" creationId="{9E6C4D47-EBCB-323B-09CF-B1CE8088189A}"/>
          </ac:picMkLst>
        </pc:picChg>
        <pc:picChg chg="del">
          <ac:chgData name="Jefferson Luan Diniz de Oliveira" userId="S::pf1782@fiap.com.br::94f187b9-d0c1-472e-92bd-8eb57c8a22eb" providerId="AD" clId="Web-{64F388EA-648D-8DE0-2EC8-5F710216C78D}" dt="2023-03-14T18:05:05.232" v="0"/>
          <ac:picMkLst>
            <pc:docMk/>
            <pc:sldMk cId="0" sldId="416"/>
            <ac:picMk id="3" creationId="{ACE86CA3-BC13-29FC-30EF-69B16E39C588}"/>
          </ac:picMkLst>
        </pc:picChg>
      </pc:sldChg>
      <pc:sldChg chg="del">
        <pc:chgData name="Jefferson Luan Diniz de Oliveira" userId="S::pf1782@fiap.com.br::94f187b9-d0c1-472e-92bd-8eb57c8a22eb" providerId="AD" clId="Web-{64F388EA-648D-8DE0-2EC8-5F710216C78D}" dt="2023-03-14T19:49:46.274" v="601"/>
        <pc:sldMkLst>
          <pc:docMk/>
          <pc:sldMk cId="1817687397" sldId="474"/>
        </pc:sldMkLst>
      </pc:sldChg>
      <pc:sldChg chg="del">
        <pc:chgData name="Jefferson Luan Diniz de Oliveira" userId="S::pf1782@fiap.com.br::94f187b9-d0c1-472e-92bd-8eb57c8a22eb" providerId="AD" clId="Web-{64F388EA-648D-8DE0-2EC8-5F710216C78D}" dt="2023-03-14T19:50:00.368" v="607"/>
        <pc:sldMkLst>
          <pc:docMk/>
          <pc:sldMk cId="3009167091" sldId="475"/>
        </pc:sldMkLst>
      </pc:sldChg>
      <pc:sldChg chg="del">
        <pc:chgData name="Jefferson Luan Diniz de Oliveira" userId="S::pf1782@fiap.com.br::94f187b9-d0c1-472e-92bd-8eb57c8a22eb" providerId="AD" clId="Web-{64F388EA-648D-8DE0-2EC8-5F710216C78D}" dt="2023-03-14T19:49:57.493" v="606"/>
        <pc:sldMkLst>
          <pc:docMk/>
          <pc:sldMk cId="3463283823" sldId="476"/>
        </pc:sldMkLst>
      </pc:sldChg>
      <pc:sldChg chg="del">
        <pc:chgData name="Jefferson Luan Diniz de Oliveira" userId="S::pf1782@fiap.com.br::94f187b9-d0c1-472e-92bd-8eb57c8a22eb" providerId="AD" clId="Web-{64F388EA-648D-8DE0-2EC8-5F710216C78D}" dt="2023-03-14T19:50:07.384" v="609"/>
        <pc:sldMkLst>
          <pc:docMk/>
          <pc:sldMk cId="4086499929" sldId="477"/>
        </pc:sldMkLst>
      </pc:sldChg>
      <pc:sldChg chg="del">
        <pc:chgData name="Jefferson Luan Diniz de Oliveira" userId="S::pf1782@fiap.com.br::94f187b9-d0c1-472e-92bd-8eb57c8a22eb" providerId="AD" clId="Web-{64F388EA-648D-8DE0-2EC8-5F710216C78D}" dt="2023-03-14T19:49:49.649" v="602"/>
        <pc:sldMkLst>
          <pc:docMk/>
          <pc:sldMk cId="4054037337" sldId="478"/>
        </pc:sldMkLst>
      </pc:sldChg>
      <pc:sldChg chg="del">
        <pc:chgData name="Jefferson Luan Diniz de Oliveira" userId="S::pf1782@fiap.com.br::94f187b9-d0c1-472e-92bd-8eb57c8a22eb" providerId="AD" clId="Web-{64F388EA-648D-8DE0-2EC8-5F710216C78D}" dt="2023-03-14T19:49:50.306" v="603"/>
        <pc:sldMkLst>
          <pc:docMk/>
          <pc:sldMk cId="2694650708" sldId="479"/>
        </pc:sldMkLst>
      </pc:sldChg>
      <pc:sldChg chg="del">
        <pc:chgData name="Jefferson Luan Diniz de Oliveira" userId="S::pf1782@fiap.com.br::94f187b9-d0c1-472e-92bd-8eb57c8a22eb" providerId="AD" clId="Web-{64F388EA-648D-8DE0-2EC8-5F710216C78D}" dt="2023-03-14T19:49:54.868" v="605"/>
        <pc:sldMkLst>
          <pc:docMk/>
          <pc:sldMk cId="3627246399" sldId="480"/>
        </pc:sldMkLst>
      </pc:sldChg>
      <pc:sldChg chg="del">
        <pc:chgData name="Jefferson Luan Diniz de Oliveira" userId="S::pf1782@fiap.com.br::94f187b9-d0c1-472e-92bd-8eb57c8a22eb" providerId="AD" clId="Web-{64F388EA-648D-8DE0-2EC8-5F710216C78D}" dt="2023-03-14T19:49:52.681" v="604"/>
        <pc:sldMkLst>
          <pc:docMk/>
          <pc:sldMk cId="2612015225" sldId="481"/>
        </pc:sldMkLst>
      </pc:sldChg>
      <pc:sldChg chg="del">
        <pc:chgData name="Jefferson Luan Diniz de Oliveira" userId="S::pf1782@fiap.com.br::94f187b9-d0c1-472e-92bd-8eb57c8a22eb" providerId="AD" clId="Web-{64F388EA-648D-8DE0-2EC8-5F710216C78D}" dt="2023-03-14T19:50:08.384" v="610"/>
        <pc:sldMkLst>
          <pc:docMk/>
          <pc:sldMk cId="217359164" sldId="482"/>
        </pc:sldMkLst>
      </pc:sldChg>
      <pc:sldChg chg="addSp delSp modSp add replId">
        <pc:chgData name="Jefferson Luan Diniz de Oliveira" userId="S::pf1782@fiap.com.br::94f187b9-d0c1-472e-92bd-8eb57c8a22eb" providerId="AD" clId="Web-{64F388EA-648D-8DE0-2EC8-5F710216C78D}" dt="2023-03-14T19:13:15.876" v="289" actId="14100"/>
        <pc:sldMkLst>
          <pc:docMk/>
          <pc:sldMk cId="658704445" sldId="485"/>
        </pc:sldMkLst>
        <pc:spChg chg="mod">
          <ac:chgData name="Jefferson Luan Diniz de Oliveira" userId="S::pf1782@fiap.com.br::94f187b9-d0c1-472e-92bd-8eb57c8a22eb" providerId="AD" clId="Web-{64F388EA-648D-8DE0-2EC8-5F710216C78D}" dt="2023-03-14T19:03:46.331" v="195" actId="1076"/>
          <ac:spMkLst>
            <pc:docMk/>
            <pc:sldMk cId="658704445" sldId="485"/>
            <ac:spMk id="5" creationId="{BC8C735F-A618-F814-C6A0-F6FEDFDA00CE}"/>
          </ac:spMkLst>
        </pc:spChg>
        <pc:spChg chg="del mod">
          <ac:chgData name="Jefferson Luan Diniz de Oliveira" userId="S::pf1782@fiap.com.br::94f187b9-d0c1-472e-92bd-8eb57c8a22eb" providerId="AD" clId="Web-{64F388EA-648D-8DE0-2EC8-5F710216C78D}" dt="2023-03-14T18:58:08.166" v="75"/>
          <ac:spMkLst>
            <pc:docMk/>
            <pc:sldMk cId="658704445" sldId="485"/>
            <ac:spMk id="6" creationId="{CE3796A0-57E7-9C63-F945-396B6E835EB9}"/>
          </ac:spMkLst>
        </pc:spChg>
        <pc:spChg chg="mod">
          <ac:chgData name="Jefferson Luan Diniz de Oliveira" userId="S::pf1782@fiap.com.br::94f187b9-d0c1-472e-92bd-8eb57c8a22eb" providerId="AD" clId="Web-{64F388EA-648D-8DE0-2EC8-5F710216C78D}" dt="2023-03-14T19:13:15.876" v="289" actId="14100"/>
          <ac:spMkLst>
            <pc:docMk/>
            <pc:sldMk cId="658704445" sldId="485"/>
            <ac:spMk id="15363" creationId="{4D1FDCDB-F9FF-4EE8-A382-F520AEF4E66E}"/>
          </ac:spMkLst>
        </pc:spChg>
        <pc:picChg chg="del">
          <ac:chgData name="Jefferson Luan Diniz de Oliveira" userId="S::pf1782@fiap.com.br::94f187b9-d0c1-472e-92bd-8eb57c8a22eb" providerId="AD" clId="Web-{64F388EA-648D-8DE0-2EC8-5F710216C78D}" dt="2023-03-14T18:58:07.166" v="73"/>
          <ac:picMkLst>
            <pc:docMk/>
            <pc:sldMk cId="658704445" sldId="485"/>
            <ac:picMk id="3" creationId="{9E6C4D47-EBCB-323B-09CF-B1CE8088189A}"/>
          </ac:picMkLst>
        </pc:picChg>
        <pc:picChg chg="add mod">
          <ac:chgData name="Jefferson Luan Diniz de Oliveira" userId="S::pf1782@fiap.com.br::94f187b9-d0c1-472e-92bd-8eb57c8a22eb" providerId="AD" clId="Web-{64F388EA-648D-8DE0-2EC8-5F710216C78D}" dt="2023-03-14T18:59:49.263" v="88" actId="14100"/>
          <ac:picMkLst>
            <pc:docMk/>
            <pc:sldMk cId="658704445" sldId="485"/>
            <ac:picMk id="4" creationId="{7965337C-A54F-E360-3929-1ACED1BABC1E}"/>
          </ac:picMkLst>
        </pc:picChg>
      </pc:sldChg>
      <pc:sldChg chg="addSp delSp modSp add replId">
        <pc:chgData name="Jefferson Luan Diniz de Oliveira" userId="S::pf1782@fiap.com.br::94f187b9-d0c1-472e-92bd-8eb57c8a22eb" providerId="AD" clId="Web-{64F388EA-648D-8DE0-2EC8-5F710216C78D}" dt="2023-03-14T19:17:41.758" v="308" actId="1076"/>
        <pc:sldMkLst>
          <pc:docMk/>
          <pc:sldMk cId="187103131" sldId="486"/>
        </pc:sldMkLst>
        <pc:spChg chg="mod">
          <ac:chgData name="Jefferson Luan Diniz de Oliveira" userId="S::pf1782@fiap.com.br::94f187b9-d0c1-472e-92bd-8eb57c8a22eb" providerId="AD" clId="Web-{64F388EA-648D-8DE0-2EC8-5F710216C78D}" dt="2023-03-14T19:12:28.141" v="288" actId="20577"/>
          <ac:spMkLst>
            <pc:docMk/>
            <pc:sldMk cId="187103131" sldId="486"/>
            <ac:spMk id="5" creationId="{BC8C735F-A618-F814-C6A0-F6FEDFDA00CE}"/>
          </ac:spMkLst>
        </pc:spChg>
        <pc:picChg chg="add del mod">
          <ac:chgData name="Jefferson Luan Diniz de Oliveira" userId="S::pf1782@fiap.com.br::94f187b9-d0c1-472e-92bd-8eb57c8a22eb" providerId="AD" clId="Web-{64F388EA-648D-8DE0-2EC8-5F710216C78D}" dt="2023-03-14T19:16:51.210" v="297"/>
          <ac:picMkLst>
            <pc:docMk/>
            <pc:sldMk cId="187103131" sldId="486"/>
            <ac:picMk id="3" creationId="{E402FC1F-2132-107C-976D-7D5609DBD99D}"/>
          </ac:picMkLst>
        </pc:picChg>
        <pc:picChg chg="del">
          <ac:chgData name="Jefferson Luan Diniz de Oliveira" userId="S::pf1782@fiap.com.br::94f187b9-d0c1-472e-92bd-8eb57c8a22eb" providerId="AD" clId="Web-{64F388EA-648D-8DE0-2EC8-5F710216C78D}" dt="2023-03-14T19:09:20.746" v="197"/>
          <ac:picMkLst>
            <pc:docMk/>
            <pc:sldMk cId="187103131" sldId="486"/>
            <ac:picMk id="4" creationId="{7965337C-A54F-E360-3929-1ACED1BABC1E}"/>
          </ac:picMkLst>
        </pc:picChg>
        <pc:picChg chg="add del mod">
          <ac:chgData name="Jefferson Luan Diniz de Oliveira" userId="S::pf1782@fiap.com.br::94f187b9-d0c1-472e-92bd-8eb57c8a22eb" providerId="AD" clId="Web-{64F388EA-648D-8DE0-2EC8-5F710216C78D}" dt="2023-03-14T19:17:01.804" v="303"/>
          <ac:picMkLst>
            <pc:docMk/>
            <pc:sldMk cId="187103131" sldId="486"/>
            <ac:picMk id="6" creationId="{0210C01F-7692-533C-7188-8E9A6E645A85}"/>
          </ac:picMkLst>
        </pc:picChg>
        <pc:picChg chg="add mod">
          <ac:chgData name="Jefferson Luan Diniz de Oliveira" userId="S::pf1782@fiap.com.br::94f187b9-d0c1-472e-92bd-8eb57c8a22eb" providerId="AD" clId="Web-{64F388EA-648D-8DE0-2EC8-5F710216C78D}" dt="2023-03-14T19:17:00.069" v="302" actId="1076"/>
          <ac:picMkLst>
            <pc:docMk/>
            <pc:sldMk cId="187103131" sldId="486"/>
            <ac:picMk id="7" creationId="{2C541C3B-7910-90F9-2F4F-88C387F8A085}"/>
          </ac:picMkLst>
        </pc:picChg>
        <pc:picChg chg="add mod">
          <ac:chgData name="Jefferson Luan Diniz de Oliveira" userId="S::pf1782@fiap.com.br::94f187b9-d0c1-472e-92bd-8eb57c8a22eb" providerId="AD" clId="Web-{64F388EA-648D-8DE0-2EC8-5F710216C78D}" dt="2023-03-14T19:17:41.758" v="308" actId="1076"/>
          <ac:picMkLst>
            <pc:docMk/>
            <pc:sldMk cId="187103131" sldId="486"/>
            <ac:picMk id="8" creationId="{D246890A-FD32-ABED-05F5-46BD72E594E1}"/>
          </ac:picMkLst>
        </pc:picChg>
      </pc:sldChg>
      <pc:sldChg chg="addSp delSp modSp add replId">
        <pc:chgData name="Jefferson Luan Diniz de Oliveira" userId="S::pf1782@fiap.com.br::94f187b9-d0c1-472e-92bd-8eb57c8a22eb" providerId="AD" clId="Web-{64F388EA-648D-8DE0-2EC8-5F710216C78D}" dt="2023-03-14T19:37:57.272" v="513" actId="20577"/>
        <pc:sldMkLst>
          <pc:docMk/>
          <pc:sldMk cId="3879144823" sldId="487"/>
        </pc:sldMkLst>
        <pc:spChg chg="mod">
          <ac:chgData name="Jefferson Luan Diniz de Oliveira" userId="S::pf1782@fiap.com.br::94f187b9-d0c1-472e-92bd-8eb57c8a22eb" providerId="AD" clId="Web-{64F388EA-648D-8DE0-2EC8-5F710216C78D}" dt="2023-03-14T19:37:57.272" v="513" actId="20577"/>
          <ac:spMkLst>
            <pc:docMk/>
            <pc:sldMk cId="3879144823" sldId="487"/>
            <ac:spMk id="5" creationId="{BC8C735F-A618-F814-C6A0-F6FEDFDA00CE}"/>
          </ac:spMkLst>
        </pc:spChg>
        <pc:picChg chg="del mod">
          <ac:chgData name="Jefferson Luan Diniz de Oliveira" userId="S::pf1782@fiap.com.br::94f187b9-d0c1-472e-92bd-8eb57c8a22eb" providerId="AD" clId="Web-{64F388EA-648D-8DE0-2EC8-5F710216C78D}" dt="2023-03-14T19:19:12.104" v="320"/>
          <ac:picMkLst>
            <pc:docMk/>
            <pc:sldMk cId="3879144823" sldId="487"/>
            <ac:picMk id="3" creationId="{E402FC1F-2132-107C-976D-7D5609DBD99D}"/>
          </ac:picMkLst>
        </pc:picChg>
        <pc:picChg chg="add mod">
          <ac:chgData name="Jefferson Luan Diniz de Oliveira" userId="S::pf1782@fiap.com.br::94f187b9-d0c1-472e-92bd-8eb57c8a22eb" providerId="AD" clId="Web-{64F388EA-648D-8DE0-2EC8-5F710216C78D}" dt="2023-03-14T19:36:40.458" v="477" actId="1076"/>
          <ac:picMkLst>
            <pc:docMk/>
            <pc:sldMk cId="3879144823" sldId="487"/>
            <ac:picMk id="4" creationId="{4DFABEC6-EAAE-08D6-ED93-EDDC495ADB85}"/>
          </ac:picMkLst>
        </pc:picChg>
        <pc:picChg chg="del">
          <ac:chgData name="Jefferson Luan Diniz de Oliveira" userId="S::pf1782@fiap.com.br::94f187b9-d0c1-472e-92bd-8eb57c8a22eb" providerId="AD" clId="Web-{64F388EA-648D-8DE0-2EC8-5F710216C78D}" dt="2023-03-14T19:18:41.197" v="317"/>
          <ac:picMkLst>
            <pc:docMk/>
            <pc:sldMk cId="3879144823" sldId="487"/>
            <ac:picMk id="6" creationId="{0210C01F-7692-533C-7188-8E9A6E645A85}"/>
          </ac:picMkLst>
        </pc:picChg>
      </pc:sldChg>
      <pc:sldChg chg="add del replId">
        <pc:chgData name="Jefferson Luan Diniz de Oliveira" userId="S::pf1782@fiap.com.br::94f187b9-d0c1-472e-92bd-8eb57c8a22eb" providerId="AD" clId="Web-{64F388EA-648D-8DE0-2EC8-5F710216C78D}" dt="2023-03-14T19:50:05.775" v="608"/>
        <pc:sldMkLst>
          <pc:docMk/>
          <pc:sldMk cId="3543641436" sldId="488"/>
        </pc:sldMkLst>
      </pc:sldChg>
      <pc:sldChg chg="addSp delSp modSp add replId">
        <pc:chgData name="Jefferson Luan Diniz de Oliveira" userId="S::pf1782@fiap.com.br::94f187b9-d0c1-472e-92bd-8eb57c8a22eb" providerId="AD" clId="Web-{64F388EA-648D-8DE0-2EC8-5F710216C78D}" dt="2023-03-14T19:39:07.165" v="538"/>
        <pc:sldMkLst>
          <pc:docMk/>
          <pc:sldMk cId="2363767433" sldId="489"/>
        </pc:sldMkLst>
        <pc:spChg chg="mod">
          <ac:chgData name="Jefferson Luan Diniz de Oliveira" userId="S::pf1782@fiap.com.br::94f187b9-d0c1-472e-92bd-8eb57c8a22eb" providerId="AD" clId="Web-{64F388EA-648D-8DE0-2EC8-5F710216C78D}" dt="2023-03-14T19:39:03.649" v="537" actId="1076"/>
          <ac:spMkLst>
            <pc:docMk/>
            <pc:sldMk cId="2363767433" sldId="489"/>
            <ac:spMk id="5" creationId="{BC8C735F-A618-F814-C6A0-F6FEDFDA00CE}"/>
          </ac:spMkLst>
        </pc:spChg>
        <pc:spChg chg="add del">
          <ac:chgData name="Jefferson Luan Diniz de Oliveira" userId="S::pf1782@fiap.com.br::94f187b9-d0c1-472e-92bd-8eb57c8a22eb" providerId="AD" clId="Web-{64F388EA-648D-8DE0-2EC8-5F710216C78D}" dt="2023-03-14T19:36:31.692" v="476"/>
          <ac:spMkLst>
            <pc:docMk/>
            <pc:sldMk cId="2363767433" sldId="489"/>
            <ac:spMk id="6" creationId="{95E0F92C-E6D6-D548-36A9-ACDF58C8D0B8}"/>
          </ac:spMkLst>
        </pc:spChg>
        <pc:spChg chg="add">
          <ac:chgData name="Jefferson Luan Diniz de Oliveira" userId="S::pf1782@fiap.com.br::94f187b9-d0c1-472e-92bd-8eb57c8a22eb" providerId="AD" clId="Web-{64F388EA-648D-8DE0-2EC8-5F710216C78D}" dt="2023-03-14T19:39:07.165" v="538"/>
          <ac:spMkLst>
            <pc:docMk/>
            <pc:sldMk cId="2363767433" sldId="489"/>
            <ac:spMk id="8" creationId="{07BE7904-8BF2-25B3-DDC2-2B6CEF57D991}"/>
          </ac:spMkLst>
        </pc:spChg>
        <pc:spChg chg="del">
          <ac:chgData name="Jefferson Luan Diniz de Oliveira" userId="S::pf1782@fiap.com.br::94f187b9-d0c1-472e-92bd-8eb57c8a22eb" providerId="AD" clId="Web-{64F388EA-648D-8DE0-2EC8-5F710216C78D}" dt="2023-03-14T19:32:44.577" v="392"/>
          <ac:spMkLst>
            <pc:docMk/>
            <pc:sldMk cId="2363767433" sldId="489"/>
            <ac:spMk id="15363" creationId="{4D1FDCDB-F9FF-4EE8-A382-F520AEF4E66E}"/>
          </ac:spMkLst>
        </pc:spChg>
        <pc:picChg chg="mod">
          <ac:chgData name="Jefferson Luan Diniz de Oliveira" userId="S::pf1782@fiap.com.br::94f187b9-d0c1-472e-92bd-8eb57c8a22eb" providerId="AD" clId="Web-{64F388EA-648D-8DE0-2EC8-5F710216C78D}" dt="2023-03-14T19:35:38.394" v="465" actId="1076"/>
          <ac:picMkLst>
            <pc:docMk/>
            <pc:sldMk cId="2363767433" sldId="489"/>
            <ac:picMk id="4" creationId="{4DFABEC6-EAAE-08D6-ED93-EDDC495ADB85}"/>
          </ac:picMkLst>
        </pc:picChg>
      </pc:sldChg>
      <pc:sldChg chg="add del replId">
        <pc:chgData name="Jefferson Luan Diniz de Oliveira" userId="S::pf1782@fiap.com.br::94f187b9-d0c1-472e-92bd-8eb57c8a22eb" providerId="AD" clId="Web-{64F388EA-648D-8DE0-2EC8-5F710216C78D}" dt="2023-03-14T19:49:28.774" v="600"/>
        <pc:sldMkLst>
          <pc:docMk/>
          <pc:sldMk cId="1794811792" sldId="490"/>
        </pc:sldMkLst>
      </pc:sldChg>
      <pc:sldChg chg="modSp add replId">
        <pc:chgData name="Jefferson Luan Diniz de Oliveira" userId="S::pf1782@fiap.com.br::94f187b9-d0c1-472e-92bd-8eb57c8a22eb" providerId="AD" clId="Web-{64F388EA-648D-8DE0-2EC8-5F710216C78D}" dt="2023-03-14T19:55:31.549" v="613" actId="20577"/>
        <pc:sldMkLst>
          <pc:docMk/>
          <pc:sldMk cId="168857908" sldId="491"/>
        </pc:sldMkLst>
        <pc:spChg chg="mod">
          <ac:chgData name="Jefferson Luan Diniz de Oliveira" userId="S::pf1782@fiap.com.br::94f187b9-d0c1-472e-92bd-8eb57c8a22eb" providerId="AD" clId="Web-{64F388EA-648D-8DE0-2EC8-5F710216C78D}" dt="2023-03-14T19:55:31.549" v="613" actId="20577"/>
          <ac:spMkLst>
            <pc:docMk/>
            <pc:sldMk cId="168857908" sldId="491"/>
            <ac:spMk id="5" creationId="{BC8C735F-A618-F814-C6A0-F6FEDFDA00CE}"/>
          </ac:spMkLst>
        </pc:spChg>
      </pc:sldChg>
      <pc:sldChg chg="addSp delSp modSp add replId">
        <pc:chgData name="Jefferson Luan Diniz de Oliveira" userId="S::pf1782@fiap.com.br::94f187b9-d0c1-472e-92bd-8eb57c8a22eb" providerId="AD" clId="Web-{64F388EA-648D-8DE0-2EC8-5F710216C78D}" dt="2023-03-14T20:05:23.876" v="785" actId="1076"/>
        <pc:sldMkLst>
          <pc:docMk/>
          <pc:sldMk cId="3230869813" sldId="492"/>
        </pc:sldMkLst>
        <pc:spChg chg="mod">
          <ac:chgData name="Jefferson Luan Diniz de Oliveira" userId="S::pf1782@fiap.com.br::94f187b9-d0c1-472e-92bd-8eb57c8a22eb" providerId="AD" clId="Web-{64F388EA-648D-8DE0-2EC8-5F710216C78D}" dt="2023-03-14T20:05:20.532" v="784" actId="20577"/>
          <ac:spMkLst>
            <pc:docMk/>
            <pc:sldMk cId="3230869813" sldId="492"/>
            <ac:spMk id="5" creationId="{BC8C735F-A618-F814-C6A0-F6FEDFDA00CE}"/>
          </ac:spMkLst>
        </pc:spChg>
        <pc:picChg chg="add del mod">
          <ac:chgData name="Jefferson Luan Diniz de Oliveira" userId="S::pf1782@fiap.com.br::94f187b9-d0c1-472e-92bd-8eb57c8a22eb" providerId="AD" clId="Web-{64F388EA-648D-8DE0-2EC8-5F710216C78D}" dt="2023-03-14T20:02:52.310" v="773"/>
          <ac:picMkLst>
            <pc:docMk/>
            <pc:sldMk cId="3230869813" sldId="492"/>
            <ac:picMk id="3" creationId="{7222442A-16FF-B049-FB3E-551C5A2FF8A0}"/>
          </ac:picMkLst>
        </pc:picChg>
        <pc:picChg chg="add mod">
          <ac:chgData name="Jefferson Luan Diniz de Oliveira" userId="S::pf1782@fiap.com.br::94f187b9-d0c1-472e-92bd-8eb57c8a22eb" providerId="AD" clId="Web-{64F388EA-648D-8DE0-2EC8-5F710216C78D}" dt="2023-03-14T20:00:18.165" v="713" actId="1076"/>
          <ac:picMkLst>
            <pc:docMk/>
            <pc:sldMk cId="3230869813" sldId="492"/>
            <ac:picMk id="6" creationId="{D65710AB-09B9-0A78-F139-ED1B4C7135DA}"/>
          </ac:picMkLst>
        </pc:picChg>
        <pc:picChg chg="add mod">
          <ac:chgData name="Jefferson Luan Diniz de Oliveira" userId="S::pf1782@fiap.com.br::94f187b9-d0c1-472e-92bd-8eb57c8a22eb" providerId="AD" clId="Web-{64F388EA-648D-8DE0-2EC8-5F710216C78D}" dt="2023-03-14T20:05:23.876" v="785" actId="1076"/>
          <ac:picMkLst>
            <pc:docMk/>
            <pc:sldMk cId="3230869813" sldId="492"/>
            <ac:picMk id="7" creationId="{39B1DA14-7A19-47ED-FE92-8023EF0AE365}"/>
          </ac:picMkLst>
        </pc:picChg>
      </pc:sldChg>
      <pc:sldChg chg="addSp delSp modSp add replId">
        <pc:chgData name="Jefferson Luan Diniz de Oliveira" userId="S::pf1782@fiap.com.br::94f187b9-d0c1-472e-92bd-8eb57c8a22eb" providerId="AD" clId="Web-{64F388EA-648D-8DE0-2EC8-5F710216C78D}" dt="2023-03-14T20:10:29.102" v="883" actId="1076"/>
        <pc:sldMkLst>
          <pc:docMk/>
          <pc:sldMk cId="3861553181" sldId="493"/>
        </pc:sldMkLst>
        <pc:spChg chg="mod">
          <ac:chgData name="Jefferson Luan Diniz de Oliveira" userId="S::pf1782@fiap.com.br::94f187b9-d0c1-472e-92bd-8eb57c8a22eb" providerId="AD" clId="Web-{64F388EA-648D-8DE0-2EC8-5F710216C78D}" dt="2023-03-14T20:09:56.789" v="881" actId="20577"/>
          <ac:spMkLst>
            <pc:docMk/>
            <pc:sldMk cId="3861553181" sldId="493"/>
            <ac:spMk id="5" creationId="{BC8C735F-A618-F814-C6A0-F6FEDFDA00CE}"/>
          </ac:spMkLst>
        </pc:spChg>
        <pc:picChg chg="del">
          <ac:chgData name="Jefferson Luan Diniz de Oliveira" userId="S::pf1782@fiap.com.br::94f187b9-d0c1-472e-92bd-8eb57c8a22eb" providerId="AD" clId="Web-{64F388EA-648D-8DE0-2EC8-5F710216C78D}" dt="2023-03-14T20:06:11.471" v="789"/>
          <ac:picMkLst>
            <pc:docMk/>
            <pc:sldMk cId="3861553181" sldId="493"/>
            <ac:picMk id="6" creationId="{D65710AB-09B9-0A78-F139-ED1B4C7135DA}"/>
          </ac:picMkLst>
        </pc:picChg>
        <pc:picChg chg="del">
          <ac:chgData name="Jefferson Luan Diniz de Oliveira" userId="S::pf1782@fiap.com.br::94f187b9-d0c1-472e-92bd-8eb57c8a22eb" providerId="AD" clId="Web-{64F388EA-648D-8DE0-2EC8-5F710216C78D}" dt="2023-03-14T20:06:11.674" v="790"/>
          <ac:picMkLst>
            <pc:docMk/>
            <pc:sldMk cId="3861553181" sldId="493"/>
            <ac:picMk id="7" creationId="{39B1DA14-7A19-47ED-FE92-8023EF0AE365}"/>
          </ac:picMkLst>
        </pc:picChg>
        <pc:picChg chg="add mod">
          <ac:chgData name="Jefferson Luan Diniz de Oliveira" userId="S::pf1782@fiap.com.br::94f187b9-d0c1-472e-92bd-8eb57c8a22eb" providerId="AD" clId="Web-{64F388EA-648D-8DE0-2EC8-5F710216C78D}" dt="2023-03-14T20:09:31.038" v="849" actId="1076"/>
          <ac:picMkLst>
            <pc:docMk/>
            <pc:sldMk cId="3861553181" sldId="493"/>
            <ac:picMk id="9" creationId="{78E7BAAF-250C-4F8C-C3D6-F8DB3948EBA9}"/>
          </ac:picMkLst>
        </pc:picChg>
        <pc:picChg chg="add mod">
          <ac:chgData name="Jefferson Luan Diniz de Oliveira" userId="S::pf1782@fiap.com.br::94f187b9-d0c1-472e-92bd-8eb57c8a22eb" providerId="AD" clId="Web-{64F388EA-648D-8DE0-2EC8-5F710216C78D}" dt="2023-03-14T20:10:29.102" v="883" actId="1076"/>
          <ac:picMkLst>
            <pc:docMk/>
            <pc:sldMk cId="3861553181" sldId="493"/>
            <ac:picMk id="10" creationId="{2CFD55FF-DDB7-98AB-E361-686F35A390C6}"/>
          </ac:picMkLst>
        </pc:picChg>
      </pc:sldChg>
      <pc:sldChg chg="addSp delSp modSp add replId">
        <pc:chgData name="Jefferson Luan Diniz de Oliveira" userId="S::pf1782@fiap.com.br::94f187b9-d0c1-472e-92bd-8eb57c8a22eb" providerId="AD" clId="Web-{64F388EA-648D-8DE0-2EC8-5F710216C78D}" dt="2023-03-14T20:12:41.590" v="991" actId="20577"/>
        <pc:sldMkLst>
          <pc:docMk/>
          <pc:sldMk cId="361224303" sldId="494"/>
        </pc:sldMkLst>
        <pc:spChg chg="add mod">
          <ac:chgData name="Jefferson Luan Diniz de Oliveira" userId="S::pf1782@fiap.com.br::94f187b9-d0c1-472e-92bd-8eb57c8a22eb" providerId="AD" clId="Web-{64F388EA-648D-8DE0-2EC8-5F710216C78D}" dt="2023-03-14T20:12:41.590" v="991" actId="20577"/>
          <ac:spMkLst>
            <pc:docMk/>
            <pc:sldMk cId="361224303" sldId="494"/>
            <ac:spMk id="3" creationId="{CAB11002-9D04-2C14-7C05-93D6DCFB3F5C}"/>
          </ac:spMkLst>
        </pc:spChg>
        <pc:picChg chg="del">
          <ac:chgData name="Jefferson Luan Diniz de Oliveira" userId="S::pf1782@fiap.com.br::94f187b9-d0c1-472e-92bd-8eb57c8a22eb" providerId="AD" clId="Web-{64F388EA-648D-8DE0-2EC8-5F710216C78D}" dt="2023-03-14T20:10:48.743" v="885"/>
          <ac:picMkLst>
            <pc:docMk/>
            <pc:sldMk cId="361224303" sldId="494"/>
            <ac:picMk id="4" creationId="{4DFABEC6-EAAE-08D6-ED93-EDDC495ADB85}"/>
          </ac:picMkLst>
        </pc:picChg>
      </pc:sldChg>
      <pc:sldChg chg="addSp delSp modSp add ord replId">
        <pc:chgData name="Jefferson Luan Diniz de Oliveira" userId="S::pf1782@fiap.com.br::94f187b9-d0c1-472e-92bd-8eb57c8a22eb" providerId="AD" clId="Web-{64F388EA-648D-8DE0-2EC8-5F710216C78D}" dt="2023-03-14T20:15:39.344" v="1046" actId="1076"/>
        <pc:sldMkLst>
          <pc:docMk/>
          <pc:sldMk cId="4084311291" sldId="495"/>
        </pc:sldMkLst>
        <pc:spChg chg="mod">
          <ac:chgData name="Jefferson Luan Diniz de Oliveira" userId="S::pf1782@fiap.com.br::94f187b9-d0c1-472e-92bd-8eb57c8a22eb" providerId="AD" clId="Web-{64F388EA-648D-8DE0-2EC8-5F710216C78D}" dt="2023-03-14T20:14:30.733" v="1036" actId="20577"/>
          <ac:spMkLst>
            <pc:docMk/>
            <pc:sldMk cId="4084311291" sldId="495"/>
            <ac:spMk id="5" creationId="{BC8C735F-A618-F814-C6A0-F6FEDFDA00CE}"/>
          </ac:spMkLst>
        </pc:spChg>
        <pc:picChg chg="add mod">
          <ac:chgData name="Jefferson Luan Diniz de Oliveira" userId="S::pf1782@fiap.com.br::94f187b9-d0c1-472e-92bd-8eb57c8a22eb" providerId="AD" clId="Web-{64F388EA-648D-8DE0-2EC8-5F710216C78D}" dt="2023-03-14T20:15:39.344" v="1046" actId="1076"/>
          <ac:picMkLst>
            <pc:docMk/>
            <pc:sldMk cId="4084311291" sldId="495"/>
            <ac:picMk id="3" creationId="{3AF94492-4324-0022-4650-1914BD86B22A}"/>
          </ac:picMkLst>
        </pc:picChg>
        <pc:picChg chg="del">
          <ac:chgData name="Jefferson Luan Diniz de Oliveira" userId="S::pf1782@fiap.com.br::94f187b9-d0c1-472e-92bd-8eb57c8a22eb" providerId="AD" clId="Web-{64F388EA-648D-8DE0-2EC8-5F710216C78D}" dt="2023-03-14T20:15:02.109" v="1037"/>
          <ac:picMkLst>
            <pc:docMk/>
            <pc:sldMk cId="4084311291" sldId="495"/>
            <ac:picMk id="4" creationId="{4DFABEC6-EAAE-08D6-ED93-EDDC495ADB85}"/>
          </ac:picMkLst>
        </pc:picChg>
      </pc:sldChg>
      <pc:sldChg chg="addSp delSp modSp add replId">
        <pc:chgData name="Jefferson Luan Diniz de Oliveira" userId="S::pf1782@fiap.com.br::94f187b9-d0c1-472e-92bd-8eb57c8a22eb" providerId="AD" clId="Web-{64F388EA-648D-8DE0-2EC8-5F710216C78D}" dt="2023-03-14T20:40:59.132" v="1053" actId="14100"/>
        <pc:sldMkLst>
          <pc:docMk/>
          <pc:sldMk cId="2540569158" sldId="496"/>
        </pc:sldMkLst>
        <pc:spChg chg="del">
          <ac:chgData name="Jefferson Luan Diniz de Oliveira" userId="S::pf1782@fiap.com.br::94f187b9-d0c1-472e-92bd-8eb57c8a22eb" providerId="AD" clId="Web-{64F388EA-648D-8DE0-2EC8-5F710216C78D}" dt="2023-03-14T20:40:25.600" v="1049"/>
          <ac:spMkLst>
            <pc:docMk/>
            <pc:sldMk cId="2540569158" sldId="496"/>
            <ac:spMk id="5" creationId="{BC8C735F-A618-F814-C6A0-F6FEDFDA00CE}"/>
          </ac:spMkLst>
        </pc:spChg>
        <pc:picChg chg="del">
          <ac:chgData name="Jefferson Luan Diniz de Oliveira" userId="S::pf1782@fiap.com.br::94f187b9-d0c1-472e-92bd-8eb57c8a22eb" providerId="AD" clId="Web-{64F388EA-648D-8DE0-2EC8-5F710216C78D}" dt="2023-03-14T20:40:23.678" v="1048"/>
          <ac:picMkLst>
            <pc:docMk/>
            <pc:sldMk cId="2540569158" sldId="496"/>
            <ac:picMk id="3" creationId="{3AF94492-4324-0022-4650-1914BD86B22A}"/>
          </ac:picMkLst>
        </pc:picChg>
        <pc:picChg chg="add mod">
          <ac:chgData name="Jefferson Luan Diniz de Oliveira" userId="S::pf1782@fiap.com.br::94f187b9-d0c1-472e-92bd-8eb57c8a22eb" providerId="AD" clId="Web-{64F388EA-648D-8DE0-2EC8-5F710216C78D}" dt="2023-03-14T20:40:59.132" v="1053" actId="14100"/>
          <ac:picMkLst>
            <pc:docMk/>
            <pc:sldMk cId="2540569158" sldId="496"/>
            <ac:picMk id="4" creationId="{8FA431B6-D9D1-2DE6-13DC-AA30E1EC30F2}"/>
          </ac:picMkLst>
        </pc:picChg>
      </pc:sldChg>
    </pc:docChg>
  </pc:docChgLst>
  <pc:docChgLst>
    <pc:chgData name="Jefferson Luan Diniz de Oliveira" userId="S::pf1782@fiap.com.br::94f187b9-d0c1-472e-92bd-8eb57c8a22eb" providerId="AD" clId="Web-{7D190AE9-194C-28C9-71C0-FDA2F8CC8AD7}"/>
    <pc:docChg chg="addSld modSld">
      <pc:chgData name="Jefferson Luan Diniz de Oliveira" userId="S::pf1782@fiap.com.br::94f187b9-d0c1-472e-92bd-8eb57c8a22eb" providerId="AD" clId="Web-{7D190AE9-194C-28C9-71C0-FDA2F8CC8AD7}" dt="2023-03-07T22:33:12.921" v="664" actId="20577"/>
      <pc:docMkLst>
        <pc:docMk/>
      </pc:docMkLst>
      <pc:sldChg chg="addSp delSp modSp">
        <pc:chgData name="Jefferson Luan Diniz de Oliveira" userId="S::pf1782@fiap.com.br::94f187b9-d0c1-472e-92bd-8eb57c8a22eb" providerId="AD" clId="Web-{7D190AE9-194C-28C9-71C0-FDA2F8CC8AD7}" dt="2023-03-07T19:27:22.916" v="98" actId="1076"/>
        <pc:sldMkLst>
          <pc:docMk/>
          <pc:sldMk cId="0" sldId="416"/>
        </pc:sldMkLst>
        <pc:spChg chg="add mod">
          <ac:chgData name="Jefferson Luan Diniz de Oliveira" userId="S::pf1782@fiap.com.br::94f187b9-d0c1-472e-92bd-8eb57c8a22eb" providerId="AD" clId="Web-{7D190AE9-194C-28C9-71C0-FDA2F8CC8AD7}" dt="2023-03-07T19:05:36.588" v="7" actId="20577"/>
          <ac:spMkLst>
            <pc:docMk/>
            <pc:sldMk cId="0" sldId="416"/>
            <ac:spMk id="2" creationId="{05659626-E4CC-55A0-1860-14CB9D75F2A4}"/>
          </ac:spMkLst>
        </pc:spChg>
        <pc:spChg chg="add mod">
          <ac:chgData name="Jefferson Luan Diniz de Oliveira" userId="S::pf1782@fiap.com.br::94f187b9-d0c1-472e-92bd-8eb57c8a22eb" providerId="AD" clId="Web-{7D190AE9-194C-28C9-71C0-FDA2F8CC8AD7}" dt="2023-03-07T19:27:14.338" v="96" actId="1076"/>
          <ac:spMkLst>
            <pc:docMk/>
            <pc:sldMk cId="0" sldId="416"/>
            <ac:spMk id="4" creationId="{88A2EC3E-AED0-0AFF-B98E-0A9055CBA04B}"/>
          </ac:spMkLst>
        </pc:spChg>
        <pc:spChg chg="del">
          <ac:chgData name="Jefferson Luan Diniz de Oliveira" userId="S::pf1782@fiap.com.br::94f187b9-d0c1-472e-92bd-8eb57c8a22eb" providerId="AD" clId="Web-{7D190AE9-194C-28C9-71C0-FDA2F8CC8AD7}" dt="2023-03-07T19:05:25.322" v="0"/>
          <ac:spMkLst>
            <pc:docMk/>
            <pc:sldMk cId="0" sldId="416"/>
            <ac:spMk id="15362" creationId="{5B7F5532-2E3E-4C83-8298-9C0227C9748D}"/>
          </ac:spMkLst>
        </pc:spChg>
        <pc:spChg chg="mod">
          <ac:chgData name="Jefferson Luan Diniz de Oliveira" userId="S::pf1782@fiap.com.br::94f187b9-d0c1-472e-92bd-8eb57c8a22eb" providerId="AD" clId="Web-{7D190AE9-194C-28C9-71C0-FDA2F8CC8AD7}" dt="2023-03-07T19:08:51.749" v="20" actId="20577"/>
          <ac:spMkLst>
            <pc:docMk/>
            <pc:sldMk cId="0" sldId="416"/>
            <ac:spMk id="15363" creationId="{4D1FDCDB-F9FF-4EE8-A382-F520AEF4E66E}"/>
          </ac:spMkLst>
        </pc:spChg>
        <pc:picChg chg="add mod">
          <ac:chgData name="Jefferson Luan Diniz de Oliveira" userId="S::pf1782@fiap.com.br::94f187b9-d0c1-472e-92bd-8eb57c8a22eb" providerId="AD" clId="Web-{7D190AE9-194C-28C9-71C0-FDA2F8CC8AD7}" dt="2023-03-07T19:27:22.916" v="98" actId="1076"/>
          <ac:picMkLst>
            <pc:docMk/>
            <pc:sldMk cId="0" sldId="416"/>
            <ac:picMk id="3" creationId="{ACE86CA3-BC13-29FC-30EF-69B16E39C588}"/>
          </ac:picMkLst>
        </pc:picChg>
      </pc:sldChg>
      <pc:sldChg chg="addSp delSp modSp new">
        <pc:chgData name="Jefferson Luan Diniz de Oliveira" userId="S::pf1782@fiap.com.br::94f187b9-d0c1-472e-92bd-8eb57c8a22eb" providerId="AD" clId="Web-{7D190AE9-194C-28C9-71C0-FDA2F8CC8AD7}" dt="2023-03-07T20:20:15.194" v="368" actId="20577"/>
        <pc:sldMkLst>
          <pc:docMk/>
          <pc:sldMk cId="1817687397" sldId="474"/>
        </pc:sldMkLst>
        <pc:spChg chg="del">
          <ac:chgData name="Jefferson Luan Diniz de Oliveira" userId="S::pf1782@fiap.com.br::94f187b9-d0c1-472e-92bd-8eb57c8a22eb" providerId="AD" clId="Web-{7D190AE9-194C-28C9-71C0-FDA2F8CC8AD7}" dt="2023-03-07T19:27:39.385" v="100"/>
          <ac:spMkLst>
            <pc:docMk/>
            <pc:sldMk cId="1817687397" sldId="474"/>
            <ac:spMk id="2" creationId="{312BFABB-DA2F-6F49-9BBC-7E2B1036F818}"/>
          </ac:spMkLst>
        </pc:spChg>
        <pc:spChg chg="del">
          <ac:chgData name="Jefferson Luan Diniz de Oliveira" userId="S::pf1782@fiap.com.br::94f187b9-d0c1-472e-92bd-8eb57c8a22eb" providerId="AD" clId="Web-{7D190AE9-194C-28C9-71C0-FDA2F8CC8AD7}" dt="2023-03-07T19:27:41.526" v="102"/>
          <ac:spMkLst>
            <pc:docMk/>
            <pc:sldMk cId="1817687397" sldId="474"/>
            <ac:spMk id="3" creationId="{3D467EB4-89E0-656D-9BBE-AC60D4BE1167}"/>
          </ac:spMkLst>
        </pc:spChg>
        <pc:spChg chg="add">
          <ac:chgData name="Jefferson Luan Diniz de Oliveira" userId="S::pf1782@fiap.com.br::94f187b9-d0c1-472e-92bd-8eb57c8a22eb" providerId="AD" clId="Web-{7D190AE9-194C-28C9-71C0-FDA2F8CC8AD7}" dt="2023-03-07T19:27:39.604" v="101"/>
          <ac:spMkLst>
            <pc:docMk/>
            <pc:sldMk cId="1817687397" sldId="474"/>
            <ac:spMk id="5" creationId="{E850927D-2CA1-D0E0-16C9-C94AFCDAD4CA}"/>
          </ac:spMkLst>
        </pc:spChg>
        <pc:spChg chg="add mod">
          <ac:chgData name="Jefferson Luan Diniz de Oliveira" userId="S::pf1782@fiap.com.br::94f187b9-d0c1-472e-92bd-8eb57c8a22eb" providerId="AD" clId="Web-{7D190AE9-194C-28C9-71C0-FDA2F8CC8AD7}" dt="2023-03-07T19:29:19.606" v="106" actId="20577"/>
          <ac:spMkLst>
            <pc:docMk/>
            <pc:sldMk cId="1817687397" sldId="474"/>
            <ac:spMk id="8" creationId="{3B277510-5B9B-3CF2-042E-048A18EC21E2}"/>
          </ac:spMkLst>
        </pc:spChg>
        <pc:spChg chg="add mod">
          <ac:chgData name="Jefferson Luan Diniz de Oliveira" userId="S::pf1782@fiap.com.br::94f187b9-d0c1-472e-92bd-8eb57c8a22eb" providerId="AD" clId="Web-{7D190AE9-194C-28C9-71C0-FDA2F8CC8AD7}" dt="2023-03-07T19:30:42.593" v="129" actId="14100"/>
          <ac:spMkLst>
            <pc:docMk/>
            <pc:sldMk cId="1817687397" sldId="474"/>
            <ac:spMk id="9" creationId="{F45B50F0-84F7-7A8C-55C8-B9C990E351C6}"/>
          </ac:spMkLst>
        </pc:spChg>
        <pc:spChg chg="add del">
          <ac:chgData name="Jefferson Luan Diniz de Oliveira" userId="S::pf1782@fiap.com.br::94f187b9-d0c1-472e-92bd-8eb57c8a22eb" providerId="AD" clId="Web-{7D190AE9-194C-28C9-71C0-FDA2F8CC8AD7}" dt="2023-03-07T19:29:39.060" v="111"/>
          <ac:spMkLst>
            <pc:docMk/>
            <pc:sldMk cId="1817687397" sldId="474"/>
            <ac:spMk id="11" creationId="{2F4604FE-E846-2E27-3DDB-AB41E93C081E}"/>
          </ac:spMkLst>
        </pc:spChg>
        <pc:spChg chg="add mod">
          <ac:chgData name="Jefferson Luan Diniz de Oliveira" userId="S::pf1782@fiap.com.br::94f187b9-d0c1-472e-92bd-8eb57c8a22eb" providerId="AD" clId="Web-{7D190AE9-194C-28C9-71C0-FDA2F8CC8AD7}" dt="2023-03-07T20:20:15.194" v="368" actId="20577"/>
          <ac:spMkLst>
            <pc:docMk/>
            <pc:sldMk cId="1817687397" sldId="474"/>
            <ac:spMk id="13" creationId="{CCCBE85A-A281-734D-D1AD-3FF57D20E3C6}"/>
          </ac:spMkLst>
        </pc:spChg>
        <pc:picChg chg="add mod">
          <ac:chgData name="Jefferson Luan Diniz de Oliveira" userId="S::pf1782@fiap.com.br::94f187b9-d0c1-472e-92bd-8eb57c8a22eb" providerId="AD" clId="Web-{7D190AE9-194C-28C9-71C0-FDA2F8CC8AD7}" dt="2023-03-07T19:28:47.715" v="104" actId="1076"/>
          <ac:picMkLst>
            <pc:docMk/>
            <pc:sldMk cId="1817687397" sldId="474"/>
            <ac:picMk id="6" creationId="{857F500C-B6B9-65AD-A998-42A6C502B166}"/>
          </ac:picMkLst>
        </pc:picChg>
        <pc:picChg chg="add del mod">
          <ac:chgData name="Jefferson Luan Diniz de Oliveira" userId="S::pf1782@fiap.com.br::94f187b9-d0c1-472e-92bd-8eb57c8a22eb" providerId="AD" clId="Web-{7D190AE9-194C-28C9-71C0-FDA2F8CC8AD7}" dt="2023-03-07T19:49:14.275" v="198"/>
          <ac:picMkLst>
            <pc:docMk/>
            <pc:sldMk cId="1817687397" sldId="474"/>
            <ac:picMk id="14" creationId="{ADA44920-D69F-D560-8493-7CD98A27F33C}"/>
          </ac:picMkLst>
        </pc:picChg>
      </pc:sldChg>
      <pc:sldChg chg="addSp delSp modSp add replId">
        <pc:chgData name="Jefferson Luan Diniz de Oliveira" userId="S::pf1782@fiap.com.br::94f187b9-d0c1-472e-92bd-8eb57c8a22eb" providerId="AD" clId="Web-{7D190AE9-194C-28C9-71C0-FDA2F8CC8AD7}" dt="2023-03-07T22:33:12.921" v="664" actId="20577"/>
        <pc:sldMkLst>
          <pc:docMk/>
          <pc:sldMk cId="3009167091" sldId="475"/>
        </pc:sldMkLst>
        <pc:spChg chg="add mod">
          <ac:chgData name="Jefferson Luan Diniz de Oliveira" userId="S::pf1782@fiap.com.br::94f187b9-d0c1-472e-92bd-8eb57c8a22eb" providerId="AD" clId="Web-{7D190AE9-194C-28C9-71C0-FDA2F8CC8AD7}" dt="2023-03-07T22:33:12.921" v="664" actId="20577"/>
          <ac:spMkLst>
            <pc:docMk/>
            <pc:sldMk cId="3009167091" sldId="475"/>
            <ac:spMk id="2" creationId="{D703B9F7-FFFE-6979-583E-593039967061}"/>
          </ac:spMkLst>
        </pc:spChg>
        <pc:spChg chg="mod">
          <ac:chgData name="Jefferson Luan Diniz de Oliveira" userId="S::pf1782@fiap.com.br::94f187b9-d0c1-472e-92bd-8eb57c8a22eb" providerId="AD" clId="Web-{7D190AE9-194C-28C9-71C0-FDA2F8CC8AD7}" dt="2023-03-07T22:24:04.875" v="546" actId="20577"/>
          <ac:spMkLst>
            <pc:docMk/>
            <pc:sldMk cId="3009167091" sldId="475"/>
            <ac:spMk id="8" creationId="{3B277510-5B9B-3CF2-042E-048A18EC21E2}"/>
          </ac:spMkLst>
        </pc:spChg>
        <pc:spChg chg="del">
          <ac:chgData name="Jefferson Luan Diniz de Oliveira" userId="S::pf1782@fiap.com.br::94f187b9-d0c1-472e-92bd-8eb57c8a22eb" providerId="AD" clId="Web-{7D190AE9-194C-28C9-71C0-FDA2F8CC8AD7}" dt="2023-03-07T19:55:23.440" v="238"/>
          <ac:spMkLst>
            <pc:docMk/>
            <pc:sldMk cId="3009167091" sldId="475"/>
            <ac:spMk id="9" creationId="{F45B50F0-84F7-7A8C-55C8-B9C990E351C6}"/>
          </ac:spMkLst>
        </pc:spChg>
        <pc:spChg chg="mod">
          <ac:chgData name="Jefferson Luan Diniz de Oliveira" userId="S::pf1782@fiap.com.br::94f187b9-d0c1-472e-92bd-8eb57c8a22eb" providerId="AD" clId="Web-{7D190AE9-194C-28C9-71C0-FDA2F8CC8AD7}" dt="2023-03-07T20:37:55.875" v="435" actId="20577"/>
          <ac:spMkLst>
            <pc:docMk/>
            <pc:sldMk cId="3009167091" sldId="475"/>
            <ac:spMk id="13" creationId="{CCCBE85A-A281-734D-D1AD-3FF57D20E3C6}"/>
          </ac:spMkLst>
        </pc:spChg>
        <pc:picChg chg="del">
          <ac:chgData name="Jefferson Luan Diniz de Oliveira" userId="S::pf1782@fiap.com.br::94f187b9-d0c1-472e-92bd-8eb57c8a22eb" providerId="AD" clId="Web-{7D190AE9-194C-28C9-71C0-FDA2F8CC8AD7}" dt="2023-03-07T19:55:22.425" v="237"/>
          <ac:picMkLst>
            <pc:docMk/>
            <pc:sldMk cId="3009167091" sldId="475"/>
            <ac:picMk id="6" creationId="{857F500C-B6B9-65AD-A998-42A6C502B166}"/>
          </ac:picMkLst>
        </pc:picChg>
        <pc:picChg chg="mod">
          <ac:chgData name="Jefferson Luan Diniz de Oliveira" userId="S::pf1782@fiap.com.br::94f187b9-d0c1-472e-92bd-8eb57c8a22eb" providerId="AD" clId="Web-{7D190AE9-194C-28C9-71C0-FDA2F8CC8AD7}" dt="2023-03-07T21:54:01.248" v="438" actId="1076"/>
          <ac:picMkLst>
            <pc:docMk/>
            <pc:sldMk cId="3009167091" sldId="475"/>
            <ac:picMk id="14" creationId="{ADA44920-D69F-D560-8493-7CD98A27F33C}"/>
          </ac:picMkLst>
        </pc:picChg>
      </pc:sldChg>
      <pc:sldChg chg="addSp delSp modSp new">
        <pc:chgData name="Jefferson Luan Diniz de Oliveira" userId="S::pf1782@fiap.com.br::94f187b9-d0c1-472e-92bd-8eb57c8a22eb" providerId="AD" clId="Web-{7D190AE9-194C-28C9-71C0-FDA2F8CC8AD7}" dt="2023-03-07T22:32:18.747" v="628" actId="20577"/>
        <pc:sldMkLst>
          <pc:docMk/>
          <pc:sldMk cId="3463283823" sldId="476"/>
        </pc:sldMkLst>
        <pc:spChg chg="del">
          <ac:chgData name="Jefferson Luan Diniz de Oliveira" userId="S::pf1782@fiap.com.br::94f187b9-d0c1-472e-92bd-8eb57c8a22eb" providerId="AD" clId="Web-{7D190AE9-194C-28C9-71C0-FDA2F8CC8AD7}" dt="2023-03-07T22:19:26.180" v="543"/>
          <ac:spMkLst>
            <pc:docMk/>
            <pc:sldMk cId="3463283823" sldId="476"/>
            <ac:spMk id="2" creationId="{2A73E34B-8CAF-24CD-9AD4-2571B4D44441}"/>
          </ac:spMkLst>
        </pc:spChg>
        <pc:spChg chg="mod">
          <ac:chgData name="Jefferson Luan Diniz de Oliveira" userId="S::pf1782@fiap.com.br::94f187b9-d0c1-472e-92bd-8eb57c8a22eb" providerId="AD" clId="Web-{7D190AE9-194C-28C9-71C0-FDA2F8CC8AD7}" dt="2023-03-07T22:32:18.747" v="628" actId="20577"/>
          <ac:spMkLst>
            <pc:docMk/>
            <pc:sldMk cId="3463283823" sldId="476"/>
            <ac:spMk id="3" creationId="{B7447AF3-BF2C-6FE5-2CFB-E486789A842B}"/>
          </ac:spMkLst>
        </pc:spChg>
        <pc:spChg chg="add del">
          <ac:chgData name="Jefferson Luan Diniz de Oliveira" userId="S::pf1782@fiap.com.br::94f187b9-d0c1-472e-92bd-8eb57c8a22eb" providerId="AD" clId="Web-{7D190AE9-194C-28C9-71C0-FDA2F8CC8AD7}" dt="2023-03-07T22:19:25.242" v="542"/>
          <ac:spMkLst>
            <pc:docMk/>
            <pc:sldMk cId="3463283823" sldId="476"/>
            <ac:spMk id="5" creationId="{26781D58-ADA7-5EE1-6425-B0BB0C6C154B}"/>
          </ac:spMkLst>
        </pc:spChg>
        <pc:spChg chg="add">
          <ac:chgData name="Jefferson Luan Diniz de Oliveira" userId="S::pf1782@fiap.com.br::94f187b9-d0c1-472e-92bd-8eb57c8a22eb" providerId="AD" clId="Web-{7D190AE9-194C-28C9-71C0-FDA2F8CC8AD7}" dt="2023-03-07T22:19:26.883" v="544"/>
          <ac:spMkLst>
            <pc:docMk/>
            <pc:sldMk cId="3463283823" sldId="476"/>
            <ac:spMk id="7" creationId="{979A5873-F85E-DAD6-608B-A5D4D2F0E38D}"/>
          </ac:spMkLst>
        </pc:spChg>
        <pc:picChg chg="add">
          <ac:chgData name="Jefferson Luan Diniz de Oliveira" userId="S::pf1782@fiap.com.br::94f187b9-d0c1-472e-92bd-8eb57c8a22eb" providerId="AD" clId="Web-{7D190AE9-194C-28C9-71C0-FDA2F8CC8AD7}" dt="2023-03-07T22:25:20.658" v="553"/>
          <ac:picMkLst>
            <pc:docMk/>
            <pc:sldMk cId="3463283823" sldId="476"/>
            <ac:picMk id="9" creationId="{50D7B276-058B-FBE5-3D46-C38FFB7A1B7C}"/>
          </ac:picMkLst>
        </pc:picChg>
        <pc:picChg chg="add mod">
          <ac:chgData name="Jefferson Luan Diniz de Oliveira" userId="S::pf1782@fiap.com.br::94f187b9-d0c1-472e-92bd-8eb57c8a22eb" providerId="AD" clId="Web-{7D190AE9-194C-28C9-71C0-FDA2F8CC8AD7}" dt="2023-03-07T22:31:29.621" v="614" actId="14100"/>
          <ac:picMkLst>
            <pc:docMk/>
            <pc:sldMk cId="3463283823" sldId="476"/>
            <ac:picMk id="10" creationId="{8E1C2B9D-BA76-5227-90D4-ACFAE80236DE}"/>
          </ac:picMkLst>
        </pc:picChg>
      </pc:sldChg>
      <pc:sldChg chg="add replId">
        <pc:chgData name="Jefferson Luan Diniz de Oliveira" userId="S::pf1782@fiap.com.br::94f187b9-d0c1-472e-92bd-8eb57c8a22eb" providerId="AD" clId="Web-{7D190AE9-194C-28C9-71C0-FDA2F8CC8AD7}" dt="2023-03-07T22:32:25.044" v="629"/>
        <pc:sldMkLst>
          <pc:docMk/>
          <pc:sldMk cId="4086499929" sldId="477"/>
        </pc:sldMkLst>
      </pc:sldChg>
    </pc:docChg>
  </pc:docChgLst>
  <pc:docChgLst>
    <pc:chgData name="Jefferson Luan Diniz de Oliveira" userId="S::pf1782@fiap.com.br::94f187b9-d0c1-472e-92bd-8eb57c8a22eb" providerId="AD" clId="Web-{1413C673-6174-26A8-0716-94EDD51D89F3}"/>
    <pc:docChg chg="addSld delSld modSld">
      <pc:chgData name="Jefferson Luan Diniz de Oliveira" userId="S::pf1782@fiap.com.br::94f187b9-d0c1-472e-92bd-8eb57c8a22eb" providerId="AD" clId="Web-{1413C673-6174-26A8-0716-94EDD51D89F3}" dt="2023-03-08T00:11:44.088" v="889"/>
      <pc:docMkLst>
        <pc:docMk/>
      </pc:docMkLst>
      <pc:sldChg chg="del">
        <pc:chgData name="Jefferson Luan Diniz de Oliveira" userId="S::pf1782@fiap.com.br::94f187b9-d0c1-472e-92bd-8eb57c8a22eb" providerId="AD" clId="Web-{1413C673-6174-26A8-0716-94EDD51D89F3}" dt="2023-03-08T00:10:48.008" v="882"/>
        <pc:sldMkLst>
          <pc:docMk/>
          <pc:sldMk cId="0" sldId="473"/>
        </pc:sldMkLst>
      </pc:sldChg>
      <pc:sldChg chg="addSp delSp modSp">
        <pc:chgData name="Jefferson Luan Diniz de Oliveira" userId="S::pf1782@fiap.com.br::94f187b9-d0c1-472e-92bd-8eb57c8a22eb" providerId="AD" clId="Web-{1413C673-6174-26A8-0716-94EDD51D89F3}" dt="2023-03-07T23:00:24.901" v="238"/>
        <pc:sldMkLst>
          <pc:docMk/>
          <pc:sldMk cId="3463283823" sldId="476"/>
        </pc:sldMkLst>
        <pc:spChg chg="mod">
          <ac:chgData name="Jefferson Luan Diniz de Oliveira" userId="S::pf1782@fiap.com.br::94f187b9-d0c1-472e-92bd-8eb57c8a22eb" providerId="AD" clId="Web-{1413C673-6174-26A8-0716-94EDD51D89F3}" dt="2023-03-07T23:00:24.901" v="238"/>
          <ac:spMkLst>
            <pc:docMk/>
            <pc:sldMk cId="3463283823" sldId="476"/>
            <ac:spMk id="3" creationId="{B7447AF3-BF2C-6FE5-2CFB-E486789A842B}"/>
          </ac:spMkLst>
        </pc:spChg>
        <pc:spChg chg="add mod">
          <ac:chgData name="Jefferson Luan Diniz de Oliveira" userId="S::pf1782@fiap.com.br::94f187b9-d0c1-472e-92bd-8eb57c8a22eb" providerId="AD" clId="Web-{1413C673-6174-26A8-0716-94EDD51D89F3}" dt="2023-03-07T22:45:22.674" v="74" actId="1076"/>
          <ac:spMkLst>
            <pc:docMk/>
            <pc:sldMk cId="3463283823" sldId="476"/>
            <ac:spMk id="5" creationId="{0D33DFF6-8F52-A24F-6390-3F55A67A33DF}"/>
          </ac:spMkLst>
        </pc:spChg>
        <pc:picChg chg="add mod">
          <ac:chgData name="Jefferson Luan Diniz de Oliveira" userId="S::pf1782@fiap.com.br::94f187b9-d0c1-472e-92bd-8eb57c8a22eb" providerId="AD" clId="Web-{1413C673-6174-26A8-0716-94EDD51D89F3}" dt="2023-03-07T22:42:50.342" v="19" actId="1076"/>
          <ac:picMkLst>
            <pc:docMk/>
            <pc:sldMk cId="3463283823" sldId="476"/>
            <ac:picMk id="2" creationId="{BE941BCC-518B-A525-FEF4-F5173F7B3353}"/>
          </ac:picMkLst>
        </pc:picChg>
        <pc:picChg chg="add mod">
          <ac:chgData name="Jefferson Luan Diniz de Oliveira" userId="S::pf1782@fiap.com.br::94f187b9-d0c1-472e-92bd-8eb57c8a22eb" providerId="AD" clId="Web-{1413C673-6174-26A8-0716-94EDD51D89F3}" dt="2023-03-07T22:45:10.876" v="72" actId="1076"/>
          <ac:picMkLst>
            <pc:docMk/>
            <pc:sldMk cId="3463283823" sldId="476"/>
            <ac:picMk id="6" creationId="{19FBEEC7-D872-2DA5-F7EF-79870C294FA3}"/>
          </ac:picMkLst>
        </pc:picChg>
        <pc:picChg chg="add mod">
          <ac:chgData name="Jefferson Luan Diniz de Oliveira" userId="S::pf1782@fiap.com.br::94f187b9-d0c1-472e-92bd-8eb57c8a22eb" providerId="AD" clId="Web-{1413C673-6174-26A8-0716-94EDD51D89F3}" dt="2023-03-07T22:46:27.378" v="77" actId="1076"/>
          <ac:picMkLst>
            <pc:docMk/>
            <pc:sldMk cId="3463283823" sldId="476"/>
            <ac:picMk id="8" creationId="{6EC14BE9-74C2-19D4-A144-BEB9EBF5E496}"/>
          </ac:picMkLst>
        </pc:picChg>
        <pc:picChg chg="del">
          <ac:chgData name="Jefferson Luan Diniz de Oliveira" userId="S::pf1782@fiap.com.br::94f187b9-d0c1-472e-92bd-8eb57c8a22eb" providerId="AD" clId="Web-{1413C673-6174-26A8-0716-94EDD51D89F3}" dt="2023-03-07T22:42:36.966" v="15"/>
          <ac:picMkLst>
            <pc:docMk/>
            <pc:sldMk cId="3463283823" sldId="476"/>
            <ac:picMk id="9" creationId="{50D7B276-058B-FBE5-3D46-C38FFB7A1B7C}"/>
          </ac:picMkLst>
        </pc:picChg>
        <pc:picChg chg="mod">
          <ac:chgData name="Jefferson Luan Diniz de Oliveira" userId="S::pf1782@fiap.com.br::94f187b9-d0c1-472e-92bd-8eb57c8a22eb" providerId="AD" clId="Web-{1413C673-6174-26A8-0716-94EDD51D89F3}" dt="2023-03-07T22:42:55.170" v="21" actId="1076"/>
          <ac:picMkLst>
            <pc:docMk/>
            <pc:sldMk cId="3463283823" sldId="476"/>
            <ac:picMk id="10" creationId="{8E1C2B9D-BA76-5227-90D4-ACFAE80236DE}"/>
          </ac:picMkLst>
        </pc:picChg>
      </pc:sldChg>
      <pc:sldChg chg="addSp delSp modSp">
        <pc:chgData name="Jefferson Luan Diniz de Oliveira" userId="S::pf1782@fiap.com.br::94f187b9-d0c1-472e-92bd-8eb57c8a22eb" providerId="AD" clId="Web-{1413C673-6174-26A8-0716-94EDD51D89F3}" dt="2023-03-07T23:04:15.860" v="249" actId="1076"/>
        <pc:sldMkLst>
          <pc:docMk/>
          <pc:sldMk cId="4086499929" sldId="477"/>
        </pc:sldMkLst>
        <pc:spChg chg="del mod">
          <ac:chgData name="Jefferson Luan Diniz de Oliveira" userId="S::pf1782@fiap.com.br::94f187b9-d0c1-472e-92bd-8eb57c8a22eb" providerId="AD" clId="Web-{1413C673-6174-26A8-0716-94EDD51D89F3}" dt="2023-03-07T22:42:24.513" v="12"/>
          <ac:spMkLst>
            <pc:docMk/>
            <pc:sldMk cId="4086499929" sldId="477"/>
            <ac:spMk id="2" creationId="{D703B9F7-FFFE-6979-583E-593039967061}"/>
          </ac:spMkLst>
        </pc:spChg>
        <pc:spChg chg="mod">
          <ac:chgData name="Jefferson Luan Diniz de Oliveira" userId="S::pf1782@fiap.com.br::94f187b9-d0c1-472e-92bd-8eb57c8a22eb" providerId="AD" clId="Web-{1413C673-6174-26A8-0716-94EDD51D89F3}" dt="2023-03-07T22:38:54.945" v="7"/>
          <ac:spMkLst>
            <pc:docMk/>
            <pc:sldMk cId="4086499929" sldId="477"/>
            <ac:spMk id="13" creationId="{CCCBE85A-A281-734D-D1AD-3FF57D20E3C6}"/>
          </ac:spMkLst>
        </pc:spChg>
        <pc:picChg chg="add del mod">
          <ac:chgData name="Jefferson Luan Diniz de Oliveira" userId="S::pf1782@fiap.com.br::94f187b9-d0c1-472e-92bd-8eb57c8a22eb" providerId="AD" clId="Web-{1413C673-6174-26A8-0716-94EDD51D89F3}" dt="2023-03-07T22:42:33.763" v="13"/>
          <ac:picMkLst>
            <pc:docMk/>
            <pc:sldMk cId="4086499929" sldId="477"/>
            <ac:picMk id="3" creationId="{3123BBC9-3A3D-66E0-1532-46964A9CCFFC}"/>
          </ac:picMkLst>
        </pc:picChg>
        <pc:picChg chg="add mod">
          <ac:chgData name="Jefferson Luan Diniz de Oliveira" userId="S::pf1782@fiap.com.br::94f187b9-d0c1-472e-92bd-8eb57c8a22eb" providerId="AD" clId="Web-{1413C673-6174-26A8-0716-94EDD51D89F3}" dt="2023-03-07T23:04:15.860" v="249" actId="1076"/>
          <ac:picMkLst>
            <pc:docMk/>
            <pc:sldMk cId="4086499929" sldId="477"/>
            <ac:picMk id="6" creationId="{78BD7002-8733-CA30-EED5-7FE41AE5C163}"/>
          </ac:picMkLst>
        </pc:picChg>
        <pc:picChg chg="mod">
          <ac:chgData name="Jefferson Luan Diniz de Oliveira" userId="S::pf1782@fiap.com.br::94f187b9-d0c1-472e-92bd-8eb57c8a22eb" providerId="AD" clId="Web-{1413C673-6174-26A8-0716-94EDD51D89F3}" dt="2023-03-07T23:04:07.204" v="247" actId="1076"/>
          <ac:picMkLst>
            <pc:docMk/>
            <pc:sldMk cId="4086499929" sldId="477"/>
            <ac:picMk id="14" creationId="{ADA44920-D69F-D560-8493-7CD98A27F33C}"/>
          </ac:picMkLst>
        </pc:picChg>
      </pc:sldChg>
      <pc:sldChg chg="delSp modSp add replId">
        <pc:chgData name="Jefferson Luan Diniz de Oliveira" userId="S::pf1782@fiap.com.br::94f187b9-d0c1-472e-92bd-8eb57c8a22eb" providerId="AD" clId="Web-{1413C673-6174-26A8-0716-94EDD51D89F3}" dt="2023-03-07T23:40:03.774" v="652" actId="20577"/>
        <pc:sldMkLst>
          <pc:docMk/>
          <pc:sldMk cId="4054037337" sldId="478"/>
        </pc:sldMkLst>
        <pc:spChg chg="mod">
          <ac:chgData name="Jefferson Luan Diniz de Oliveira" userId="S::pf1782@fiap.com.br::94f187b9-d0c1-472e-92bd-8eb57c8a22eb" providerId="AD" clId="Web-{1413C673-6174-26A8-0716-94EDD51D89F3}" dt="2023-03-07T23:40:03.774" v="652" actId="20577"/>
          <ac:spMkLst>
            <pc:docMk/>
            <pc:sldMk cId="4054037337" sldId="478"/>
            <ac:spMk id="3" creationId="{B7447AF3-BF2C-6FE5-2CFB-E486789A842B}"/>
          </ac:spMkLst>
        </pc:spChg>
        <pc:spChg chg="mod">
          <ac:chgData name="Jefferson Luan Diniz de Oliveira" userId="S::pf1782@fiap.com.br::94f187b9-d0c1-472e-92bd-8eb57c8a22eb" providerId="AD" clId="Web-{1413C673-6174-26A8-0716-94EDD51D89F3}" dt="2023-03-07T23:38:56.913" v="634" actId="14100"/>
          <ac:spMkLst>
            <pc:docMk/>
            <pc:sldMk cId="4054037337" sldId="478"/>
            <ac:spMk id="5" creationId="{0D33DFF6-8F52-A24F-6390-3F55A67A33DF}"/>
          </ac:spMkLst>
        </pc:spChg>
        <pc:picChg chg="del">
          <ac:chgData name="Jefferson Luan Diniz de Oliveira" userId="S::pf1782@fiap.com.br::94f187b9-d0c1-472e-92bd-8eb57c8a22eb" providerId="AD" clId="Web-{1413C673-6174-26A8-0716-94EDD51D89F3}" dt="2023-03-07T22:53:25.422" v="146"/>
          <ac:picMkLst>
            <pc:docMk/>
            <pc:sldMk cId="4054037337" sldId="478"/>
            <ac:picMk id="6" creationId="{19FBEEC7-D872-2DA5-F7EF-79870C294FA3}"/>
          </ac:picMkLst>
        </pc:picChg>
        <pc:picChg chg="del">
          <ac:chgData name="Jefferson Luan Diniz de Oliveira" userId="S::pf1782@fiap.com.br::94f187b9-d0c1-472e-92bd-8eb57c8a22eb" providerId="AD" clId="Web-{1413C673-6174-26A8-0716-94EDD51D89F3}" dt="2023-03-07T22:56:10.192" v="173"/>
          <ac:picMkLst>
            <pc:docMk/>
            <pc:sldMk cId="4054037337" sldId="478"/>
            <ac:picMk id="8" creationId="{6EC14BE9-74C2-19D4-A144-BEB9EBF5E496}"/>
          </ac:picMkLst>
        </pc:picChg>
        <pc:picChg chg="del mod">
          <ac:chgData name="Jefferson Luan Diniz de Oliveira" userId="S::pf1782@fiap.com.br::94f187b9-d0c1-472e-92bd-8eb57c8a22eb" providerId="AD" clId="Web-{1413C673-6174-26A8-0716-94EDD51D89F3}" dt="2023-03-07T22:56:10.567" v="174"/>
          <ac:picMkLst>
            <pc:docMk/>
            <pc:sldMk cId="4054037337" sldId="478"/>
            <ac:picMk id="10" creationId="{8E1C2B9D-BA76-5227-90D4-ACFAE80236DE}"/>
          </ac:picMkLst>
        </pc:picChg>
      </pc:sldChg>
      <pc:sldChg chg="addSp delSp modSp new">
        <pc:chgData name="Jefferson Luan Diniz de Oliveira" userId="S::pf1782@fiap.com.br::94f187b9-d0c1-472e-92bd-8eb57c8a22eb" providerId="AD" clId="Web-{1413C673-6174-26A8-0716-94EDD51D89F3}" dt="2023-03-07T23:11:42.965" v="364" actId="1076"/>
        <pc:sldMkLst>
          <pc:docMk/>
          <pc:sldMk cId="2694650708" sldId="479"/>
        </pc:sldMkLst>
        <pc:spChg chg="del">
          <ac:chgData name="Jefferson Luan Diniz de Oliveira" userId="S::pf1782@fiap.com.br::94f187b9-d0c1-472e-92bd-8eb57c8a22eb" providerId="AD" clId="Web-{1413C673-6174-26A8-0716-94EDD51D89F3}" dt="2023-03-07T23:03:34.578" v="244"/>
          <ac:spMkLst>
            <pc:docMk/>
            <pc:sldMk cId="2694650708" sldId="479"/>
            <ac:spMk id="2" creationId="{1AF34276-F1DD-874C-1B38-7227689F2416}"/>
          </ac:spMkLst>
        </pc:spChg>
        <pc:spChg chg="mod">
          <ac:chgData name="Jefferson Luan Diniz de Oliveira" userId="S::pf1782@fiap.com.br::94f187b9-d0c1-472e-92bd-8eb57c8a22eb" providerId="AD" clId="Web-{1413C673-6174-26A8-0716-94EDD51D89F3}" dt="2023-03-07T23:08:08.944" v="297" actId="20577"/>
          <ac:spMkLst>
            <pc:docMk/>
            <pc:sldMk cId="2694650708" sldId="479"/>
            <ac:spMk id="3" creationId="{120D8B95-07BB-207D-9874-0C2799DA223F}"/>
          </ac:spMkLst>
        </pc:spChg>
        <pc:spChg chg="add">
          <ac:chgData name="Jefferson Luan Diniz de Oliveira" userId="S::pf1782@fiap.com.br::94f187b9-d0c1-472e-92bd-8eb57c8a22eb" providerId="AD" clId="Web-{1413C673-6174-26A8-0716-94EDD51D89F3}" dt="2023-03-07T23:03:35.422" v="245"/>
          <ac:spMkLst>
            <pc:docMk/>
            <pc:sldMk cId="2694650708" sldId="479"/>
            <ac:spMk id="5" creationId="{80108BB5-92C0-894C-F993-A4EBBE8801A3}"/>
          </ac:spMkLst>
        </pc:spChg>
        <pc:spChg chg="add mod">
          <ac:chgData name="Jefferson Luan Diniz de Oliveira" userId="S::pf1782@fiap.com.br::94f187b9-d0c1-472e-92bd-8eb57c8a22eb" providerId="AD" clId="Web-{1413C673-6174-26A8-0716-94EDD51D89F3}" dt="2023-03-07T23:10:38.870" v="337" actId="14100"/>
          <ac:spMkLst>
            <pc:docMk/>
            <pc:sldMk cId="2694650708" sldId="479"/>
            <ac:spMk id="9" creationId="{33B29978-367D-72F3-3E32-BFEEB2360CBE}"/>
          </ac:spMkLst>
        </pc:spChg>
        <pc:spChg chg="add mod">
          <ac:chgData name="Jefferson Luan Diniz de Oliveira" userId="S::pf1782@fiap.com.br::94f187b9-d0c1-472e-92bd-8eb57c8a22eb" providerId="AD" clId="Web-{1413C673-6174-26A8-0716-94EDD51D89F3}" dt="2023-03-07T23:11:42.965" v="364" actId="1076"/>
          <ac:spMkLst>
            <pc:docMk/>
            <pc:sldMk cId="2694650708" sldId="479"/>
            <ac:spMk id="10" creationId="{85352F6E-F06F-0B82-869B-9CA4DEF489FD}"/>
          </ac:spMkLst>
        </pc:spChg>
        <pc:picChg chg="add mod">
          <ac:chgData name="Jefferson Luan Diniz de Oliveira" userId="S::pf1782@fiap.com.br::94f187b9-d0c1-472e-92bd-8eb57c8a22eb" providerId="AD" clId="Web-{1413C673-6174-26A8-0716-94EDD51D89F3}" dt="2023-03-07T23:05:43.706" v="258" actId="1076"/>
          <ac:picMkLst>
            <pc:docMk/>
            <pc:sldMk cId="2694650708" sldId="479"/>
            <ac:picMk id="6" creationId="{9EE0C5C5-6C24-4563-3711-5033851D3956}"/>
          </ac:picMkLst>
        </pc:picChg>
        <pc:picChg chg="add mod">
          <ac:chgData name="Jefferson Luan Diniz de Oliveira" userId="S::pf1782@fiap.com.br::94f187b9-d0c1-472e-92bd-8eb57c8a22eb" providerId="AD" clId="Web-{1413C673-6174-26A8-0716-94EDD51D89F3}" dt="2023-03-07T23:09:18.930" v="299" actId="1076"/>
          <ac:picMkLst>
            <pc:docMk/>
            <pc:sldMk cId="2694650708" sldId="479"/>
            <ac:picMk id="7" creationId="{579BED4D-C7ED-5097-DCC7-E8FFFB664062}"/>
          </ac:picMkLst>
        </pc:picChg>
      </pc:sldChg>
      <pc:sldChg chg="addSp delSp modSp new">
        <pc:chgData name="Jefferson Luan Diniz de Oliveira" userId="S::pf1782@fiap.com.br::94f187b9-d0c1-472e-92bd-8eb57c8a22eb" providerId="AD" clId="Web-{1413C673-6174-26A8-0716-94EDD51D89F3}" dt="2023-03-07T23:29:35.024" v="462" actId="20577"/>
        <pc:sldMkLst>
          <pc:docMk/>
          <pc:sldMk cId="3627246399" sldId="480"/>
        </pc:sldMkLst>
        <pc:spChg chg="del">
          <ac:chgData name="Jefferson Luan Diniz de Oliveira" userId="S::pf1782@fiap.com.br::94f187b9-d0c1-472e-92bd-8eb57c8a22eb" providerId="AD" clId="Web-{1413C673-6174-26A8-0716-94EDD51D89F3}" dt="2023-03-07T23:24:53.985" v="366"/>
          <ac:spMkLst>
            <pc:docMk/>
            <pc:sldMk cId="3627246399" sldId="480"/>
            <ac:spMk id="2" creationId="{F54D9581-CAF1-C157-E1FC-D50FCEF715E6}"/>
          </ac:spMkLst>
        </pc:spChg>
        <pc:spChg chg="del">
          <ac:chgData name="Jefferson Luan Diniz de Oliveira" userId="S::pf1782@fiap.com.br::94f187b9-d0c1-472e-92bd-8eb57c8a22eb" providerId="AD" clId="Web-{1413C673-6174-26A8-0716-94EDD51D89F3}" dt="2023-03-07T23:25:27.002" v="369"/>
          <ac:spMkLst>
            <pc:docMk/>
            <pc:sldMk cId="3627246399" sldId="480"/>
            <ac:spMk id="3" creationId="{E16EC99A-4F11-2F65-7986-72CF1698A6F5}"/>
          </ac:spMkLst>
        </pc:spChg>
        <pc:spChg chg="add">
          <ac:chgData name="Jefferson Luan Diniz de Oliveira" userId="S::pf1782@fiap.com.br::94f187b9-d0c1-472e-92bd-8eb57c8a22eb" providerId="AD" clId="Web-{1413C673-6174-26A8-0716-94EDD51D89F3}" dt="2023-03-07T23:24:54.329" v="367"/>
          <ac:spMkLst>
            <pc:docMk/>
            <pc:sldMk cId="3627246399" sldId="480"/>
            <ac:spMk id="5" creationId="{9A343EA1-6647-17DC-0EFD-6A0417352583}"/>
          </ac:spMkLst>
        </pc:spChg>
        <pc:spChg chg="add mod">
          <ac:chgData name="Jefferson Luan Diniz de Oliveira" userId="S::pf1782@fiap.com.br::94f187b9-d0c1-472e-92bd-8eb57c8a22eb" providerId="AD" clId="Web-{1413C673-6174-26A8-0716-94EDD51D89F3}" dt="2023-03-07T23:29:35.024" v="462" actId="20577"/>
          <ac:spMkLst>
            <pc:docMk/>
            <pc:sldMk cId="3627246399" sldId="480"/>
            <ac:spMk id="7" creationId="{4839E2D3-CC2C-46B3-1DAE-A338F68F535B}"/>
          </ac:spMkLst>
        </pc:spChg>
        <pc:picChg chg="add mod">
          <ac:chgData name="Jefferson Luan Diniz de Oliveira" userId="S::pf1782@fiap.com.br::94f187b9-d0c1-472e-92bd-8eb57c8a22eb" providerId="AD" clId="Web-{1413C673-6174-26A8-0716-94EDD51D89F3}" dt="2023-03-07T23:26:30.113" v="398" actId="1076"/>
          <ac:picMkLst>
            <pc:docMk/>
            <pc:sldMk cId="3627246399" sldId="480"/>
            <ac:picMk id="8" creationId="{8FB2EA30-F57A-0F69-DD8F-5016C6ECDA11}"/>
          </ac:picMkLst>
        </pc:picChg>
        <pc:picChg chg="add mod">
          <ac:chgData name="Jefferson Luan Diniz de Oliveira" userId="S::pf1782@fiap.com.br::94f187b9-d0c1-472e-92bd-8eb57c8a22eb" providerId="AD" clId="Web-{1413C673-6174-26A8-0716-94EDD51D89F3}" dt="2023-03-07T23:29:30.445" v="461" actId="1076"/>
          <ac:picMkLst>
            <pc:docMk/>
            <pc:sldMk cId="3627246399" sldId="480"/>
            <ac:picMk id="9" creationId="{6E21C3DE-E9F7-F3C1-7975-058FE3C33426}"/>
          </ac:picMkLst>
        </pc:picChg>
      </pc:sldChg>
      <pc:sldChg chg="addSp delSp modSp add replId">
        <pc:chgData name="Jefferson Luan Diniz de Oliveira" userId="S::pf1782@fiap.com.br::94f187b9-d0c1-472e-92bd-8eb57c8a22eb" providerId="AD" clId="Web-{1413C673-6174-26A8-0716-94EDD51D89F3}" dt="2023-03-07T23:41:03.885" v="653" actId="20577"/>
        <pc:sldMkLst>
          <pc:docMk/>
          <pc:sldMk cId="2612015225" sldId="481"/>
        </pc:sldMkLst>
        <pc:spChg chg="add mod">
          <ac:chgData name="Jefferson Luan Diniz de Oliveira" userId="S::pf1782@fiap.com.br::94f187b9-d0c1-472e-92bd-8eb57c8a22eb" providerId="AD" clId="Web-{1413C673-6174-26A8-0716-94EDD51D89F3}" dt="2023-03-07T23:41:03.885" v="653" actId="20577"/>
          <ac:spMkLst>
            <pc:docMk/>
            <pc:sldMk cId="2612015225" sldId="481"/>
            <ac:spMk id="4" creationId="{2CAC7039-A793-6124-54FC-6F62893E2663}"/>
          </ac:spMkLst>
        </pc:spChg>
        <pc:spChg chg="mod">
          <ac:chgData name="Jefferson Luan Diniz de Oliveira" userId="S::pf1782@fiap.com.br::94f187b9-d0c1-472e-92bd-8eb57c8a22eb" providerId="AD" clId="Web-{1413C673-6174-26A8-0716-94EDD51D89F3}" dt="2023-03-07T23:34:30.312" v="572" actId="20577"/>
          <ac:spMkLst>
            <pc:docMk/>
            <pc:sldMk cId="2612015225" sldId="481"/>
            <ac:spMk id="7" creationId="{4839E2D3-CC2C-46B3-1DAE-A338F68F535B}"/>
          </ac:spMkLst>
        </pc:spChg>
        <pc:picChg chg="add del mod">
          <ac:chgData name="Jefferson Luan Diniz de Oliveira" userId="S::pf1782@fiap.com.br::94f187b9-d0c1-472e-92bd-8eb57c8a22eb" providerId="AD" clId="Web-{1413C673-6174-26A8-0716-94EDD51D89F3}" dt="2023-03-07T23:33:23.623" v="560"/>
          <ac:picMkLst>
            <pc:docMk/>
            <pc:sldMk cId="2612015225" sldId="481"/>
            <ac:picMk id="2" creationId="{05AA2B7E-D0A7-0E19-045B-9FDEBB629B17}"/>
          </ac:picMkLst>
        </pc:picChg>
        <pc:picChg chg="add mod">
          <ac:chgData name="Jefferson Luan Diniz de Oliveira" userId="S::pf1782@fiap.com.br::94f187b9-d0c1-472e-92bd-8eb57c8a22eb" providerId="AD" clId="Web-{1413C673-6174-26A8-0716-94EDD51D89F3}" dt="2023-03-07T23:35:54.174" v="607" actId="1076"/>
          <ac:picMkLst>
            <pc:docMk/>
            <pc:sldMk cId="2612015225" sldId="481"/>
            <ac:picMk id="3" creationId="{2BD2CE7E-E508-2D61-E69D-5CBA05B410FB}"/>
          </ac:picMkLst>
        </pc:picChg>
        <pc:picChg chg="add mod">
          <ac:chgData name="Jefferson Luan Diniz de Oliveira" userId="S::pf1782@fiap.com.br::94f187b9-d0c1-472e-92bd-8eb57c8a22eb" providerId="AD" clId="Web-{1413C673-6174-26A8-0716-94EDD51D89F3}" dt="2023-03-07T23:35:51.877" v="606" actId="1076"/>
          <ac:picMkLst>
            <pc:docMk/>
            <pc:sldMk cId="2612015225" sldId="481"/>
            <ac:picMk id="6" creationId="{055DFA91-EBC9-3A1D-97E7-32BBB87D2523}"/>
          </ac:picMkLst>
        </pc:picChg>
        <pc:picChg chg="del">
          <ac:chgData name="Jefferson Luan Diniz de Oliveira" userId="S::pf1782@fiap.com.br::94f187b9-d0c1-472e-92bd-8eb57c8a22eb" providerId="AD" clId="Web-{1413C673-6174-26A8-0716-94EDD51D89F3}" dt="2023-03-07T23:33:03.513" v="557"/>
          <ac:picMkLst>
            <pc:docMk/>
            <pc:sldMk cId="2612015225" sldId="481"/>
            <ac:picMk id="9" creationId="{6E21C3DE-E9F7-F3C1-7975-058FE3C33426}"/>
          </ac:picMkLst>
        </pc:picChg>
      </pc:sldChg>
      <pc:sldChg chg="addSp delSp modSp add replId">
        <pc:chgData name="Jefferson Luan Diniz de Oliveira" userId="S::pf1782@fiap.com.br::94f187b9-d0c1-472e-92bd-8eb57c8a22eb" providerId="AD" clId="Web-{1413C673-6174-26A8-0716-94EDD51D89F3}" dt="2023-03-08T00:09:59.991" v="880" actId="1076"/>
        <pc:sldMkLst>
          <pc:docMk/>
          <pc:sldMk cId="217359164" sldId="482"/>
        </pc:sldMkLst>
        <pc:spChg chg="del">
          <ac:chgData name="Jefferson Luan Diniz de Oliveira" userId="S::pf1782@fiap.com.br::94f187b9-d0c1-472e-92bd-8eb57c8a22eb" providerId="AD" clId="Web-{1413C673-6174-26A8-0716-94EDD51D89F3}" dt="2023-03-07T23:37:50.927" v="612"/>
          <ac:spMkLst>
            <pc:docMk/>
            <pc:sldMk cId="217359164" sldId="482"/>
            <ac:spMk id="4" creationId="{2CAC7039-A793-6124-54FC-6F62893E2663}"/>
          </ac:spMkLst>
        </pc:spChg>
        <pc:spChg chg="mod">
          <ac:chgData name="Jefferson Luan Diniz de Oliveira" userId="S::pf1782@fiap.com.br::94f187b9-d0c1-472e-92bd-8eb57c8a22eb" providerId="AD" clId="Web-{1413C673-6174-26A8-0716-94EDD51D89F3}" dt="2023-03-08T00:09:24.350" v="879" actId="20577"/>
          <ac:spMkLst>
            <pc:docMk/>
            <pc:sldMk cId="217359164" sldId="482"/>
            <ac:spMk id="7" creationId="{4839E2D3-CC2C-46B3-1DAE-A338F68F535B}"/>
          </ac:spMkLst>
        </pc:spChg>
        <pc:picChg chg="add mod">
          <ac:chgData name="Jefferson Luan Diniz de Oliveira" userId="S::pf1782@fiap.com.br::94f187b9-d0c1-472e-92bd-8eb57c8a22eb" providerId="AD" clId="Web-{1413C673-6174-26A8-0716-94EDD51D89F3}" dt="2023-03-08T00:09:59.991" v="880" actId="1076"/>
          <ac:picMkLst>
            <pc:docMk/>
            <pc:sldMk cId="217359164" sldId="482"/>
            <ac:picMk id="2" creationId="{76BC365E-B41D-24AD-9A27-C0E5F069CC42}"/>
          </ac:picMkLst>
        </pc:picChg>
        <pc:picChg chg="del">
          <ac:chgData name="Jefferson Luan Diniz de Oliveira" userId="S::pf1782@fiap.com.br::94f187b9-d0c1-472e-92bd-8eb57c8a22eb" providerId="AD" clId="Web-{1413C673-6174-26A8-0716-94EDD51D89F3}" dt="2023-03-07T23:37:49.161" v="610"/>
          <ac:picMkLst>
            <pc:docMk/>
            <pc:sldMk cId="217359164" sldId="482"/>
            <ac:picMk id="3" creationId="{2BD2CE7E-E508-2D61-E69D-5CBA05B410FB}"/>
          </ac:picMkLst>
        </pc:picChg>
        <pc:picChg chg="del">
          <ac:chgData name="Jefferson Luan Diniz de Oliveira" userId="S::pf1782@fiap.com.br::94f187b9-d0c1-472e-92bd-8eb57c8a22eb" providerId="AD" clId="Web-{1413C673-6174-26A8-0716-94EDD51D89F3}" dt="2023-03-07T23:37:49.583" v="611"/>
          <ac:picMkLst>
            <pc:docMk/>
            <pc:sldMk cId="217359164" sldId="482"/>
            <ac:picMk id="6" creationId="{055DFA91-EBC9-3A1D-97E7-32BBB87D2523}"/>
          </ac:picMkLst>
        </pc:picChg>
        <pc:picChg chg="del">
          <ac:chgData name="Jefferson Luan Diniz de Oliveira" userId="S::pf1782@fiap.com.br::94f187b9-d0c1-472e-92bd-8eb57c8a22eb" providerId="AD" clId="Web-{1413C673-6174-26A8-0716-94EDD51D89F3}" dt="2023-03-07T23:37:47.708" v="609"/>
          <ac:picMkLst>
            <pc:docMk/>
            <pc:sldMk cId="217359164" sldId="482"/>
            <ac:picMk id="8" creationId="{8FB2EA30-F57A-0F69-DD8F-5016C6ECDA11}"/>
          </ac:picMkLst>
        </pc:picChg>
      </pc:sldChg>
      <pc:sldChg chg="add">
        <pc:chgData name="Jefferson Luan Diniz de Oliveira" userId="S::pf1782@fiap.com.br::94f187b9-d0c1-472e-92bd-8eb57c8a22eb" providerId="AD" clId="Web-{1413C673-6174-26A8-0716-94EDD51D89F3}" dt="2023-03-08T00:10:44.695" v="881"/>
        <pc:sldMkLst>
          <pc:docMk/>
          <pc:sldMk cId="2737744106" sldId="483"/>
        </pc:sldMkLst>
      </pc:sldChg>
      <pc:sldChg chg="delSp modSp add">
        <pc:chgData name="Jefferson Luan Diniz de Oliveira" userId="S::pf1782@fiap.com.br::94f187b9-d0c1-472e-92bd-8eb57c8a22eb" providerId="AD" clId="Web-{1413C673-6174-26A8-0716-94EDD51D89F3}" dt="2023-03-08T00:11:44.088" v="889"/>
        <pc:sldMkLst>
          <pc:docMk/>
          <pc:sldMk cId="3029231284" sldId="484"/>
        </pc:sldMkLst>
        <pc:spChg chg="mod">
          <ac:chgData name="Jefferson Luan Diniz de Oliveira" userId="S::pf1782@fiap.com.br::94f187b9-d0c1-472e-92bd-8eb57c8a22eb" providerId="AD" clId="Web-{1413C673-6174-26A8-0716-94EDD51D89F3}" dt="2023-03-08T00:11:41.166" v="884" actId="20577"/>
          <ac:spMkLst>
            <pc:docMk/>
            <pc:sldMk cId="3029231284" sldId="484"/>
            <ac:spMk id="3" creationId="{DA3B939F-BCB5-BC47-8C42-DB336F8AD95D}"/>
          </ac:spMkLst>
        </pc:spChg>
        <pc:picChg chg="del">
          <ac:chgData name="Jefferson Luan Diniz de Oliveira" userId="S::pf1782@fiap.com.br::94f187b9-d0c1-472e-92bd-8eb57c8a22eb" providerId="AD" clId="Web-{1413C673-6174-26A8-0716-94EDD51D89F3}" dt="2023-03-08T00:11:44.088" v="889"/>
          <ac:picMkLst>
            <pc:docMk/>
            <pc:sldMk cId="3029231284" sldId="484"/>
            <ac:picMk id="8" creationId="{627DC748-5868-641B-E94A-8B084C0E0718}"/>
          </ac:picMkLst>
        </pc:picChg>
        <pc:picChg chg="del">
          <ac:chgData name="Jefferson Luan Diniz de Oliveira" userId="S::pf1782@fiap.com.br::94f187b9-d0c1-472e-92bd-8eb57c8a22eb" providerId="AD" clId="Web-{1413C673-6174-26A8-0716-94EDD51D89F3}" dt="2023-03-08T00:11:42.259" v="885"/>
          <ac:picMkLst>
            <pc:docMk/>
            <pc:sldMk cId="3029231284" sldId="484"/>
            <ac:picMk id="9" creationId="{C42E7ADD-2604-2F8D-C079-1687804AA40C}"/>
          </ac:picMkLst>
        </pc:picChg>
        <pc:picChg chg="del">
          <ac:chgData name="Jefferson Luan Diniz de Oliveira" userId="S::pf1782@fiap.com.br::94f187b9-d0c1-472e-92bd-8eb57c8a22eb" providerId="AD" clId="Web-{1413C673-6174-26A8-0716-94EDD51D89F3}" dt="2023-03-08T00:11:42.728" v="886"/>
          <ac:picMkLst>
            <pc:docMk/>
            <pc:sldMk cId="3029231284" sldId="484"/>
            <ac:picMk id="10" creationId="{728A3542-0183-F9A1-AF9E-D5DC67D3AA02}"/>
          </ac:picMkLst>
        </pc:picChg>
        <pc:picChg chg="del">
          <ac:chgData name="Jefferson Luan Diniz de Oliveira" userId="S::pf1782@fiap.com.br::94f187b9-d0c1-472e-92bd-8eb57c8a22eb" providerId="AD" clId="Web-{1413C673-6174-26A8-0716-94EDD51D89F3}" dt="2023-03-08T00:11:43.213" v="887"/>
          <ac:picMkLst>
            <pc:docMk/>
            <pc:sldMk cId="3029231284" sldId="484"/>
            <ac:picMk id="11" creationId="{999A30B3-27B7-AA63-5946-0E48A1C8C13C}"/>
          </ac:picMkLst>
        </pc:picChg>
        <pc:picChg chg="del">
          <ac:chgData name="Jefferson Luan Diniz de Oliveira" userId="S::pf1782@fiap.com.br::94f187b9-d0c1-472e-92bd-8eb57c8a22eb" providerId="AD" clId="Web-{1413C673-6174-26A8-0716-94EDD51D89F3}" dt="2023-03-08T00:11:43.572" v="888"/>
          <ac:picMkLst>
            <pc:docMk/>
            <pc:sldMk cId="3029231284" sldId="484"/>
            <ac:picMk id="12" creationId="{5D79865A-AEAC-3A87-4130-45DC46F05D43}"/>
          </ac:picMkLst>
        </pc:picChg>
      </pc:sldChg>
    </pc:docChg>
  </pc:docChgLst>
  <pc:docChgLst>
    <pc:chgData name="Jefferson Luan Diniz de Oliveira" userId="S::pf1782@fiap.com.br::94f187b9-d0c1-472e-92bd-8eb57c8a22eb" providerId="AD" clId="Web-{1D39E005-08CC-171A-CC57-7E18BB4548AE}"/>
    <pc:docChg chg="addSld delSld sldOrd">
      <pc:chgData name="Jefferson Luan Diniz de Oliveira" userId="S::pf1782@fiap.com.br::94f187b9-d0c1-472e-92bd-8eb57c8a22eb" providerId="AD" clId="Web-{1D39E005-08CC-171A-CC57-7E18BB4548AE}" dt="2023-03-20T20:18:18.187" v="7"/>
      <pc:docMkLst>
        <pc:docMk/>
      </pc:docMkLst>
      <pc:sldChg chg="del">
        <pc:chgData name="Jefferson Luan Diniz de Oliveira" userId="S::pf1782@fiap.com.br::94f187b9-d0c1-472e-92bd-8eb57c8a22eb" providerId="AD" clId="Web-{1D39E005-08CC-171A-CC57-7E18BB4548AE}" dt="2023-03-20T20:17:58.233" v="2"/>
        <pc:sldMkLst>
          <pc:docMk/>
          <pc:sldMk cId="0" sldId="470"/>
        </pc:sldMkLst>
      </pc:sldChg>
      <pc:sldChg chg="del">
        <pc:chgData name="Jefferson Luan Diniz de Oliveira" userId="S::pf1782@fiap.com.br::94f187b9-d0c1-472e-92bd-8eb57c8a22eb" providerId="AD" clId="Web-{1D39E005-08CC-171A-CC57-7E18BB4548AE}" dt="2023-03-20T20:18:00.452" v="3"/>
        <pc:sldMkLst>
          <pc:docMk/>
          <pc:sldMk cId="0" sldId="471"/>
        </pc:sldMkLst>
      </pc:sldChg>
      <pc:sldChg chg="del">
        <pc:chgData name="Jefferson Luan Diniz de Oliveira" userId="S::pf1782@fiap.com.br::94f187b9-d0c1-472e-92bd-8eb57c8a22eb" providerId="AD" clId="Web-{1D39E005-08CC-171A-CC57-7E18BB4548AE}" dt="2023-03-20T20:18:14.703" v="4"/>
        <pc:sldMkLst>
          <pc:docMk/>
          <pc:sldMk cId="0" sldId="472"/>
        </pc:sldMkLst>
      </pc:sldChg>
      <pc:sldChg chg="add">
        <pc:chgData name="Jefferson Luan Diniz de Oliveira" userId="S::pf1782@fiap.com.br::94f187b9-d0c1-472e-92bd-8eb57c8a22eb" providerId="AD" clId="Web-{1D39E005-08CC-171A-CC57-7E18BB4548AE}" dt="2023-03-20T20:17:54.265" v="0"/>
        <pc:sldMkLst>
          <pc:docMk/>
          <pc:sldMk cId="2494866499" sldId="505"/>
        </pc:sldMkLst>
      </pc:sldChg>
      <pc:sldChg chg="add">
        <pc:chgData name="Jefferson Luan Diniz de Oliveira" userId="S::pf1782@fiap.com.br::94f187b9-d0c1-472e-92bd-8eb57c8a22eb" providerId="AD" clId="Web-{1D39E005-08CC-171A-CC57-7E18BB4548AE}" dt="2023-03-20T20:17:54.390" v="1"/>
        <pc:sldMkLst>
          <pc:docMk/>
          <pc:sldMk cId="1915445529" sldId="506"/>
        </pc:sldMkLst>
      </pc:sldChg>
      <pc:sldChg chg="add ord">
        <pc:chgData name="Jefferson Luan Diniz de Oliveira" userId="S::pf1782@fiap.com.br::94f187b9-d0c1-472e-92bd-8eb57c8a22eb" providerId="AD" clId="Web-{1D39E005-08CC-171A-CC57-7E18BB4548AE}" dt="2023-03-20T20:18:18.187" v="7"/>
        <pc:sldMkLst>
          <pc:docMk/>
          <pc:sldMk cId="3201209022" sldId="50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146" descr="top ppt">
            <a:extLst>
              <a:ext uri="{FF2B5EF4-FFF2-40B4-BE49-F238E27FC236}">
                <a16:creationId xmlns:a16="http://schemas.microsoft.com/office/drawing/2014/main" id="{4F860F37-CA72-464D-9116-B6BC16A93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171450"/>
            <a:ext cx="683736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147">
            <a:extLst>
              <a:ext uri="{FF2B5EF4-FFF2-40B4-BE49-F238E27FC236}">
                <a16:creationId xmlns:a16="http://schemas.microsoft.com/office/drawing/2014/main" id="{70789427-4C6A-4A75-B31F-2E4759F472CD}"/>
              </a:ext>
            </a:extLst>
          </p:cNvPr>
          <p:cNvGraphicFramePr>
            <a:graphicFrameLocks noGrp="1"/>
          </p:cNvGraphicFramePr>
          <p:nvPr/>
        </p:nvGraphicFramePr>
        <p:xfrm>
          <a:off x="344488" y="8931275"/>
          <a:ext cx="6615112" cy="327025"/>
        </p:xfrm>
        <a:graphic>
          <a:graphicData uri="http://schemas.openxmlformats.org/drawingml/2006/table">
            <a:tbl>
              <a:tblPr/>
              <a:tblGrid>
                <a:gridCol w="5670550">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tblGrid>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pt-BR" sz="800" b="0" i="0" u="none" strike="noStrike" cap="none" normalizeH="0" baseline="0">
                          <a:ln>
                            <a:noFill/>
                          </a:ln>
                          <a:solidFill>
                            <a:schemeClr val="tx1"/>
                          </a:solidFill>
                          <a:effectLst/>
                          <a:latin typeface="Square721 BT" pitchFamily="34" charset="0"/>
                          <a:cs typeface="Times New Roman" pitchFamily="18" charset="0"/>
                        </a:rPr>
                        <a:t>MBA em Engenharia de Software Orientada a Serviços (SOA)</a:t>
                      </a:r>
                      <a:endParaRPr kumimoji="0" lang="en-US" sz="800" b="0" i="0" u="none" strike="noStrike" cap="none" normalizeH="0" baseline="0">
                        <a:ln>
                          <a:noFill/>
                        </a:ln>
                        <a:solidFill>
                          <a:schemeClr val="tx1"/>
                        </a:solidFill>
                        <a:effectLst/>
                        <a:latin typeface="Square721 BT"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lang="pt-BR" sz="800" err="1">
                          <a:latin typeface="Square721 BT" pitchFamily="34" charset="0"/>
                          <a:cs typeface="Calibri" pitchFamily="34" charset="0"/>
                        </a:rPr>
                        <a:t>Profª</a:t>
                      </a:r>
                      <a:r>
                        <a:rPr lang="pt-BR" sz="800">
                          <a:latin typeface="Square721 BT" pitchFamily="34" charset="0"/>
                          <a:cs typeface="Calibri" pitchFamily="34" charset="0"/>
                        </a:rPr>
                        <a:t> </a:t>
                      </a:r>
                      <a:r>
                        <a:rPr lang="en-US" sz="800">
                          <a:latin typeface="Square721 BT" pitchFamily="34" charset="0"/>
                          <a:cs typeface="Calibri" pitchFamily="34" charset="0"/>
                        </a:rPr>
                        <a:t>. </a:t>
                      </a:r>
                      <a:r>
                        <a:rPr lang="en-US" sz="800" err="1">
                          <a:latin typeface="Square721 BT" pitchFamily="34" charset="0"/>
                          <a:cs typeface="Calibri" pitchFamily="34" charset="0"/>
                        </a:rPr>
                        <a:t>MSc</a:t>
                      </a:r>
                      <a:r>
                        <a:rPr lang="en-US" sz="800">
                          <a:latin typeface="Square721 BT" pitchFamily="34" charset="0"/>
                          <a:cs typeface="Calibri" pitchFamily="34" charset="0"/>
                        </a:rPr>
                        <a:t> </a:t>
                      </a:r>
                      <a:r>
                        <a:rPr lang="pt-BR" sz="800">
                          <a:latin typeface="Square721 BT" pitchFamily="34" charset="0"/>
                          <a:cs typeface="Calibri" pitchFamily="34" charset="0"/>
                        </a:rPr>
                        <a:t>Susanne Anjos Andrade</a:t>
                      </a:r>
                      <a:endParaRPr kumimoji="0" lang="en-US" sz="800" b="0" i="0" u="none" strike="noStrike" cap="none" normalizeH="0" baseline="0">
                        <a:ln>
                          <a:noFill/>
                        </a:ln>
                        <a:solidFill>
                          <a:schemeClr val="tx1"/>
                        </a:solidFill>
                        <a:effectLst/>
                        <a:latin typeface="Square721 BT" pitchFamily="34" charset="0"/>
                      </a:endParaRPr>
                    </a:p>
                  </a:txBody>
                  <a:tcPr marT="35541" marB="35541" anchor="ctr" horzOverflow="overflow">
                    <a:lnL cap="flat">
                      <a:noFill/>
                    </a:lnL>
                    <a:lnR>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endParaRPr kumimoji="0" lang="pt-BR" sz="800" b="0" i="0" u="none" strike="noStrike" cap="none" normalizeH="0" baseline="0">
                        <a:ln>
                          <a:noFill/>
                        </a:ln>
                        <a:solidFill>
                          <a:schemeClr val="tx1"/>
                        </a:solidFill>
                        <a:effectLst/>
                        <a:latin typeface="Times New Roman" pitchFamily="18" charset="0"/>
                      </a:endParaRPr>
                    </a:p>
                  </a:txBody>
                  <a:tcPr marT="35541" marB="35541" anchor="ctr" horzOverflow="overflow">
                    <a:lnL>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135">
            <a:extLst>
              <a:ext uri="{FF2B5EF4-FFF2-40B4-BE49-F238E27FC236}">
                <a16:creationId xmlns:a16="http://schemas.microsoft.com/office/drawing/2014/main" id="{2E86EE7D-ABE9-4FEF-943A-E8FC6FC19920}"/>
              </a:ext>
            </a:extLst>
          </p:cNvPr>
          <p:cNvSpPr>
            <a:spLocks noGrp="1" noChangeArrowheads="1"/>
          </p:cNvSpPr>
          <p:nvPr>
            <p:ph type="sldNum" sz="quarter" idx="3"/>
          </p:nvPr>
        </p:nvSpPr>
        <p:spPr bwMode="auto">
          <a:xfrm>
            <a:off x="3892550" y="8777288"/>
            <a:ext cx="3076575" cy="3984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Square721 BT" pitchFamily="34" charset="0"/>
              </a:defRPr>
            </a:lvl1pPr>
          </a:lstStyle>
          <a:p>
            <a:pPr>
              <a:defRPr/>
            </a:pPr>
            <a:r>
              <a:rPr lang="pt-BR" altLang="pt-BR"/>
              <a:t>Página - </a:t>
            </a:r>
            <a:fld id="{61BF9E74-DAA4-4DE3-BDB4-B1097CD628B2}" type="slidenum">
              <a:rPr lang="pt-BR" altLang="pt-BR"/>
              <a:pPr>
                <a:defRPr/>
              </a:pPr>
              <a:t>‹nº›</a:t>
            </a:fld>
            <a:r>
              <a:rPr lang="pt-BR" altLang="pt-BR"/>
              <a:t>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226DE4D-D64C-41F9-9DCC-8954A26D7459}"/>
              </a:ext>
            </a:extLst>
          </p:cNvPr>
          <p:cNvSpPr>
            <a:spLocks noGrp="1"/>
          </p:cNvSpPr>
          <p:nvPr>
            <p:ph type="hdr" sz="quarter"/>
          </p:nvPr>
        </p:nvSpPr>
        <p:spPr>
          <a:xfrm>
            <a:off x="0" y="0"/>
            <a:ext cx="3170238" cy="481013"/>
          </a:xfrm>
          <a:prstGeom prst="rect">
            <a:avLst/>
          </a:prstGeom>
        </p:spPr>
        <p:txBody>
          <a:bodyPr vert="horz" lIns="112334" tIns="56167" rIns="112334" bIns="56167" rtlCol="0"/>
          <a:lstStyle>
            <a:lvl1pPr algn="l" eaLnBrk="1" fontAlgn="auto" hangingPunct="1">
              <a:spcBef>
                <a:spcPts val="0"/>
              </a:spcBef>
              <a:spcAft>
                <a:spcPts val="0"/>
              </a:spcAft>
              <a:defRPr sz="1500">
                <a:latin typeface="+mn-lt"/>
                <a:cs typeface="+mn-cs"/>
              </a:defRPr>
            </a:lvl1pPr>
          </a:lstStyle>
          <a:p>
            <a:pPr>
              <a:defRPr/>
            </a:pPr>
            <a:endParaRPr lang="pt-BR"/>
          </a:p>
        </p:txBody>
      </p:sp>
      <p:sp>
        <p:nvSpPr>
          <p:cNvPr id="3" name="Espaço Reservado para Data 2">
            <a:extLst>
              <a:ext uri="{FF2B5EF4-FFF2-40B4-BE49-F238E27FC236}">
                <a16:creationId xmlns:a16="http://schemas.microsoft.com/office/drawing/2014/main" id="{774D9C91-4FDB-4F9B-846F-98C2EF0CBD3C}"/>
              </a:ext>
            </a:extLst>
          </p:cNvPr>
          <p:cNvSpPr>
            <a:spLocks noGrp="1"/>
          </p:cNvSpPr>
          <p:nvPr>
            <p:ph type="dt" idx="1"/>
          </p:nvPr>
        </p:nvSpPr>
        <p:spPr>
          <a:xfrm>
            <a:off x="4143375" y="0"/>
            <a:ext cx="3170238" cy="481013"/>
          </a:xfrm>
          <a:prstGeom prst="rect">
            <a:avLst/>
          </a:prstGeom>
        </p:spPr>
        <p:txBody>
          <a:bodyPr vert="horz" lIns="112334" tIns="56167" rIns="112334" bIns="56167" rtlCol="0"/>
          <a:lstStyle>
            <a:lvl1pPr algn="r" eaLnBrk="1" fontAlgn="auto" hangingPunct="1">
              <a:spcBef>
                <a:spcPts val="0"/>
              </a:spcBef>
              <a:spcAft>
                <a:spcPts val="0"/>
              </a:spcAft>
              <a:defRPr sz="1500">
                <a:latin typeface="+mn-lt"/>
                <a:cs typeface="+mn-cs"/>
              </a:defRPr>
            </a:lvl1pPr>
          </a:lstStyle>
          <a:p>
            <a:pPr>
              <a:defRPr/>
            </a:pPr>
            <a:fld id="{98BF8467-D8F0-4E80-9D68-0D77DCFBCAC4}" type="datetimeFigureOut">
              <a:rPr lang="pt-BR"/>
              <a:pPr>
                <a:defRPr/>
              </a:pPr>
              <a:t>27/03/2023</a:t>
            </a:fld>
            <a:endParaRPr lang="pt-BR"/>
          </a:p>
        </p:txBody>
      </p:sp>
      <p:sp>
        <p:nvSpPr>
          <p:cNvPr id="4" name="Espaço Reservado para Imagem de Slide 3">
            <a:extLst>
              <a:ext uri="{FF2B5EF4-FFF2-40B4-BE49-F238E27FC236}">
                <a16:creationId xmlns:a16="http://schemas.microsoft.com/office/drawing/2014/main" id="{5ECC52DC-F9A3-4774-9A6C-4BCBFFCC594E}"/>
              </a:ext>
            </a:extLst>
          </p:cNvPr>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12334" tIns="56167" rIns="112334" bIns="56167" rtlCol="0" anchor="ctr"/>
          <a:lstStyle/>
          <a:p>
            <a:pPr lvl="0"/>
            <a:endParaRPr lang="pt-BR" noProof="0"/>
          </a:p>
        </p:txBody>
      </p:sp>
      <p:sp>
        <p:nvSpPr>
          <p:cNvPr id="5" name="Espaço Reservado para Anotações 4">
            <a:extLst>
              <a:ext uri="{FF2B5EF4-FFF2-40B4-BE49-F238E27FC236}">
                <a16:creationId xmlns:a16="http://schemas.microsoft.com/office/drawing/2014/main" id="{426FA4C5-FAD6-4245-AAAE-77FDD33E0072}"/>
              </a:ext>
            </a:extLst>
          </p:cNvPr>
          <p:cNvSpPr>
            <a:spLocks noGrp="1"/>
          </p:cNvSpPr>
          <p:nvPr>
            <p:ph type="body" sz="quarter" idx="3"/>
          </p:nvPr>
        </p:nvSpPr>
        <p:spPr>
          <a:xfrm>
            <a:off x="731838" y="4560888"/>
            <a:ext cx="5851525" cy="4321175"/>
          </a:xfrm>
          <a:prstGeom prst="rect">
            <a:avLst/>
          </a:prstGeom>
        </p:spPr>
        <p:txBody>
          <a:bodyPr vert="horz" lIns="112334" tIns="56167" rIns="112334" bIns="56167"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a:extLst>
              <a:ext uri="{FF2B5EF4-FFF2-40B4-BE49-F238E27FC236}">
                <a16:creationId xmlns:a16="http://schemas.microsoft.com/office/drawing/2014/main" id="{78D23617-D517-4A52-91C7-BCFDC3F8FABD}"/>
              </a:ext>
            </a:extLst>
          </p:cNvPr>
          <p:cNvSpPr>
            <a:spLocks noGrp="1"/>
          </p:cNvSpPr>
          <p:nvPr>
            <p:ph type="ftr" sz="quarter" idx="4"/>
          </p:nvPr>
        </p:nvSpPr>
        <p:spPr>
          <a:xfrm>
            <a:off x="0" y="9120188"/>
            <a:ext cx="3170238" cy="479425"/>
          </a:xfrm>
          <a:prstGeom prst="rect">
            <a:avLst/>
          </a:prstGeom>
        </p:spPr>
        <p:txBody>
          <a:bodyPr vert="horz" lIns="112334" tIns="56167" rIns="112334" bIns="56167" rtlCol="0" anchor="b"/>
          <a:lstStyle>
            <a:lvl1pPr algn="l" eaLnBrk="1" fontAlgn="auto" hangingPunct="1">
              <a:spcBef>
                <a:spcPts val="0"/>
              </a:spcBef>
              <a:spcAft>
                <a:spcPts val="0"/>
              </a:spcAft>
              <a:defRPr sz="1500">
                <a:latin typeface="+mn-lt"/>
                <a:cs typeface="+mn-cs"/>
              </a:defRPr>
            </a:lvl1pPr>
          </a:lstStyle>
          <a:p>
            <a:pPr>
              <a:defRPr/>
            </a:pPr>
            <a:endParaRPr lang="pt-BR"/>
          </a:p>
        </p:txBody>
      </p:sp>
      <p:sp>
        <p:nvSpPr>
          <p:cNvPr id="7" name="Espaço Reservado para Número de Slide 6">
            <a:extLst>
              <a:ext uri="{FF2B5EF4-FFF2-40B4-BE49-F238E27FC236}">
                <a16:creationId xmlns:a16="http://schemas.microsoft.com/office/drawing/2014/main" id="{AC299F0D-A39A-48E1-BA77-E94D22ED939C}"/>
              </a:ext>
            </a:extLst>
          </p:cNvPr>
          <p:cNvSpPr>
            <a:spLocks noGrp="1"/>
          </p:cNvSpPr>
          <p:nvPr>
            <p:ph type="sldNum" sz="quarter" idx="5"/>
          </p:nvPr>
        </p:nvSpPr>
        <p:spPr>
          <a:xfrm>
            <a:off x="4143375" y="9120188"/>
            <a:ext cx="3170238" cy="479425"/>
          </a:xfrm>
          <a:prstGeom prst="rect">
            <a:avLst/>
          </a:prstGeom>
        </p:spPr>
        <p:txBody>
          <a:bodyPr vert="horz" wrap="square" lIns="112334" tIns="56167" rIns="112334" bIns="56167" numCol="1" anchor="b" anchorCtr="0" compatLnSpc="1">
            <a:prstTxWarp prst="textNoShape">
              <a:avLst/>
            </a:prstTxWarp>
          </a:bodyPr>
          <a:lstStyle>
            <a:lvl1pPr algn="r" eaLnBrk="1" hangingPunct="1">
              <a:defRPr sz="1500">
                <a:latin typeface="Calibri" panose="020F0502020204030204" pitchFamily="34" charset="0"/>
              </a:defRPr>
            </a:lvl1pPr>
          </a:lstStyle>
          <a:p>
            <a:pPr>
              <a:defRPr/>
            </a:pPr>
            <a:fld id="{7741D7E1-E712-4F31-8EE8-FB7881D96352}"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037F24C-7147-490B-B2E0-A119D90779EB}"/>
              </a:ext>
            </a:extLst>
          </p:cNvPr>
          <p:cNvSpPr>
            <a:spLocks noGrp="1" noRot="1" noChangeAspect="1" noChangeArrowheads="1" noTextEdit="1"/>
          </p:cNvSpPr>
          <p:nvPr>
            <p:ph type="sldImg"/>
          </p:nvPr>
        </p:nvSpPr>
        <p:spPr bwMode="auto">
          <a:xfrm>
            <a:off x="1268413" y="727075"/>
            <a:ext cx="4778375" cy="35845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8E71195C-13CC-43FC-8561-60E69F79BE12}"/>
              </a:ext>
            </a:extLst>
          </p:cNvPr>
          <p:cNvSpPr>
            <a:spLocks noGrp="1" noChangeArrowheads="1"/>
          </p:cNvSpPr>
          <p:nvPr>
            <p:ph type="body" idx="1"/>
          </p:nvPr>
        </p:nvSpPr>
        <p:spPr bwMode="auto">
          <a:xfrm>
            <a:off x="1004888" y="4573588"/>
            <a:ext cx="5297487"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260648"/>
            <a:ext cx="7056784" cy="504056"/>
          </a:xfrm>
        </p:spPr>
        <p:txBody>
          <a:bodyPr/>
          <a:lstStyle/>
          <a:p>
            <a:r>
              <a:rPr lang="pt-BR"/>
              <a:t>Clique para editar o estilo do título mestre</a:t>
            </a:r>
          </a:p>
        </p:txBody>
      </p:sp>
      <p:sp>
        <p:nvSpPr>
          <p:cNvPr id="3" name="Subtítulo 2"/>
          <p:cNvSpPr>
            <a:spLocks noGrp="1"/>
          </p:cNvSpPr>
          <p:nvPr>
            <p:ph type="subTitle" idx="1"/>
          </p:nvPr>
        </p:nvSpPr>
        <p:spPr>
          <a:xfrm>
            <a:off x="395536" y="1268760"/>
            <a:ext cx="7916416" cy="5184576"/>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Tree>
    <p:extLst>
      <p:ext uri="{BB962C8B-B14F-4D97-AF65-F5344CB8AC3E}">
        <p14:creationId xmlns:p14="http://schemas.microsoft.com/office/powerpoint/2010/main" val="371355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42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467544" y="116632"/>
            <a:ext cx="7128792" cy="792088"/>
          </a:xfrm>
        </p:spPr>
        <p:txBody>
          <a:bodyPr/>
          <a:lstStyle>
            <a:lvl1pPr>
              <a:defRPr>
                <a:solidFill>
                  <a:schemeClr val="bg1"/>
                </a:solidFill>
              </a:defRPr>
            </a:lvl1pPr>
          </a:lstStyle>
          <a:p>
            <a:r>
              <a:rPr lang="pt-BR"/>
              <a:t>Clique para editar o estilo do título mestre</a:t>
            </a:r>
          </a:p>
        </p:txBody>
      </p:sp>
      <p:sp>
        <p:nvSpPr>
          <p:cNvPr id="3" name="Subtítulo 2"/>
          <p:cNvSpPr>
            <a:spLocks noGrp="1"/>
          </p:cNvSpPr>
          <p:nvPr>
            <p:ph type="subTitle" idx="1"/>
          </p:nvPr>
        </p:nvSpPr>
        <p:spPr>
          <a:xfrm>
            <a:off x="465054" y="1340768"/>
            <a:ext cx="8283409" cy="5256584"/>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Tree>
    <p:extLst>
      <p:ext uri="{BB962C8B-B14F-4D97-AF65-F5344CB8AC3E}">
        <p14:creationId xmlns:p14="http://schemas.microsoft.com/office/powerpoint/2010/main" val="118924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7272808" cy="504800"/>
          </a:xfrm>
        </p:spPr>
        <p:txBody>
          <a:bodyPr/>
          <a:lstStyle>
            <a:lvl1pPr>
              <a:defRPr>
                <a:solidFill>
                  <a:schemeClr val="bg1"/>
                </a:solidFill>
              </a:defRPr>
            </a:lvl1pPr>
          </a:lstStyle>
          <a:p>
            <a:r>
              <a:rPr lang="pt-BR"/>
              <a:t>Clique para editar o estilo do título mestre</a:t>
            </a:r>
          </a:p>
        </p:txBody>
      </p:sp>
      <p:sp>
        <p:nvSpPr>
          <p:cNvPr id="3" name="Espaço Reservado para Conteúdo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15887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Tree>
    <p:extLst>
      <p:ext uri="{BB962C8B-B14F-4D97-AF65-F5344CB8AC3E}">
        <p14:creationId xmlns:p14="http://schemas.microsoft.com/office/powerpoint/2010/main" val="231010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8015" y="260350"/>
            <a:ext cx="7272337" cy="504825"/>
          </a:xfrm>
        </p:spPr>
        <p:txBody>
          <a:bodyPr/>
          <a:lstStyle>
            <a:lvl1pPr>
              <a:defRPr>
                <a:solidFill>
                  <a:schemeClr val="bg1"/>
                </a:solidFill>
              </a:defRPr>
            </a:lvl1p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12913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68015" y="260350"/>
            <a:ext cx="7272337" cy="504825"/>
          </a:xfrm>
        </p:spPr>
        <p:txBody>
          <a:bodyPr/>
          <a:lstStyle>
            <a:lvl1pPr>
              <a:defRPr>
                <a:solidFill>
                  <a:schemeClr val="bg1"/>
                </a:solidFill>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96280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7272337" cy="504825"/>
          </a:xfrm>
        </p:spPr>
        <p:txBody>
          <a:bodyPr/>
          <a:lstStyle>
            <a:lvl1pPr>
              <a:defRPr>
                <a:solidFill>
                  <a:schemeClr val="bg1"/>
                </a:solidFill>
              </a:defRPr>
            </a:lvl1pPr>
          </a:lstStyle>
          <a:p>
            <a:r>
              <a:rPr lang="pt-BR"/>
              <a:t>Clique para editar o estilo do título mestre</a:t>
            </a:r>
          </a:p>
        </p:txBody>
      </p:sp>
    </p:spTree>
    <p:extLst>
      <p:ext uri="{BB962C8B-B14F-4D97-AF65-F5344CB8AC3E}">
        <p14:creationId xmlns:p14="http://schemas.microsoft.com/office/powerpoint/2010/main" val="198126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051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764704"/>
            <a:ext cx="3008313" cy="1162050"/>
          </a:xfrm>
        </p:spPr>
        <p:txBody>
          <a:bodyPr anchor="b"/>
          <a:lstStyle>
            <a:lvl1pPr algn="l">
              <a:defRPr sz="2000" b="1">
                <a:solidFill>
                  <a:schemeClr val="bg1"/>
                </a:solidFill>
              </a:defRPr>
            </a:lvl1pPr>
          </a:lstStyle>
          <a:p>
            <a:r>
              <a:rPr lang="pt-BR"/>
              <a:t>Clique para editar o estilo do título mestre</a:t>
            </a:r>
          </a:p>
        </p:txBody>
      </p:sp>
      <p:sp>
        <p:nvSpPr>
          <p:cNvPr id="3" name="Espaço Reservado para Conteúdo 2"/>
          <p:cNvSpPr>
            <a:spLocks noGrp="1"/>
          </p:cNvSpPr>
          <p:nvPr>
            <p:ph idx="1"/>
          </p:nvPr>
        </p:nvSpPr>
        <p:spPr>
          <a:xfrm>
            <a:off x="3635896" y="764704"/>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199" y="1926754"/>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971893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8514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7272808" cy="504800"/>
          </a:xfrm>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763803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67544" y="836712"/>
            <a:ext cx="8229600" cy="5635501"/>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163783762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41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580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a:p>
        </p:txBody>
      </p:sp>
    </p:spTree>
    <p:extLst>
      <p:ext uri="{BB962C8B-B14F-4D97-AF65-F5344CB8AC3E}">
        <p14:creationId xmlns:p14="http://schemas.microsoft.com/office/powerpoint/2010/main" val="159664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3"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a:p>
        </p:txBody>
      </p:sp>
    </p:spTree>
    <p:extLst>
      <p:ext uri="{BB962C8B-B14F-4D97-AF65-F5344CB8AC3E}">
        <p14:creationId xmlns:p14="http://schemas.microsoft.com/office/powerpoint/2010/main" val="2646215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a:p>
        </p:txBody>
      </p:sp>
    </p:spTree>
    <p:extLst>
      <p:ext uri="{BB962C8B-B14F-4D97-AF65-F5344CB8AC3E}">
        <p14:creationId xmlns:p14="http://schemas.microsoft.com/office/powerpoint/2010/main" val="3210921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309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240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3923928"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49223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Layout Personalizado">
    <p:spTree>
      <p:nvGrpSpPr>
        <p:cNvPr id="1" name=""/>
        <p:cNvGrpSpPr/>
        <p:nvPr/>
      </p:nvGrpSpPr>
      <p:grpSpPr>
        <a:xfrm>
          <a:off x="0" y="0"/>
          <a:ext cx="0" cy="0"/>
          <a:chOff x="0" y="0"/>
          <a:chExt cx="0" cy="0"/>
        </a:xfrm>
      </p:grpSpPr>
      <p:sp>
        <p:nvSpPr>
          <p:cNvPr id="3" name="Espaço Reservado para Texto 6"/>
          <p:cNvSpPr>
            <a:spLocks noGrp="1"/>
          </p:cNvSpPr>
          <p:nvPr>
            <p:ph type="body" sz="quarter" idx="10"/>
          </p:nvPr>
        </p:nvSpPr>
        <p:spPr>
          <a:xfrm>
            <a:off x="3995936"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58951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Tree>
    <p:extLst>
      <p:ext uri="{BB962C8B-B14F-4D97-AF65-F5344CB8AC3E}">
        <p14:creationId xmlns:p14="http://schemas.microsoft.com/office/powerpoint/2010/main" val="108520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7272337" cy="504825"/>
          </a:xfr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7453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9553" y="260648"/>
            <a:ext cx="7056784" cy="504825"/>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72416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9553" y="260648"/>
            <a:ext cx="6912768" cy="504825"/>
          </a:xfrm>
        </p:spPr>
        <p:txBody>
          <a:bodyPr/>
          <a:lstStyle/>
          <a:p>
            <a:r>
              <a:rPr lang="pt-BR"/>
              <a:t>Clique para editar o estilo do título mestre</a:t>
            </a:r>
          </a:p>
        </p:txBody>
      </p:sp>
    </p:spTree>
    <p:extLst>
      <p:ext uri="{BB962C8B-B14F-4D97-AF65-F5344CB8AC3E}">
        <p14:creationId xmlns:p14="http://schemas.microsoft.com/office/powerpoint/2010/main" val="421891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8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816247"/>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81624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97829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274955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0498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24.xml"/><Relationship Id="rId7" Type="http://schemas.openxmlformats.org/officeDocument/2006/relationships/image" Target="../media/image4.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9.xml"/><Relationship Id="rId7" Type="http://schemas.openxmlformats.org/officeDocument/2006/relationships/image" Target="../media/image7.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a:extLst>
              <a:ext uri="{FF2B5EF4-FFF2-40B4-BE49-F238E27FC236}">
                <a16:creationId xmlns:a16="http://schemas.microsoft.com/office/drawing/2014/main" id="{21807878-B236-41FA-B2C2-33D4D8DDD154}"/>
              </a:ext>
            </a:extLst>
          </p:cNvPr>
          <p:cNvSpPr>
            <a:spLocks noGrp="1"/>
          </p:cNvSpPr>
          <p:nvPr>
            <p:ph type="title"/>
          </p:nvPr>
        </p:nvSpPr>
        <p:spPr bwMode="auto">
          <a:xfrm>
            <a:off x="395288" y="260350"/>
            <a:ext cx="7272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Espaço Reservado para Texto 2">
            <a:extLst>
              <a:ext uri="{FF2B5EF4-FFF2-40B4-BE49-F238E27FC236}">
                <a16:creationId xmlns:a16="http://schemas.microsoft.com/office/drawing/2014/main" id="{02030B68-9EF9-491B-897D-28BCA02CE1C1}"/>
              </a:ext>
            </a:extLst>
          </p:cNvPr>
          <p:cNvSpPr>
            <a:spLocks noGrp="1"/>
          </p:cNvSpPr>
          <p:nvPr>
            <p:ph type="body" idx="1"/>
          </p:nvPr>
        </p:nvSpPr>
        <p:spPr bwMode="auto">
          <a:xfrm>
            <a:off x="395288" y="1165225"/>
            <a:ext cx="8497887"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pic>
        <p:nvPicPr>
          <p:cNvPr id="1028" name="Picture 2" descr="C:\Users\cl0817\Desktop\MioloBranco.jpg">
            <a:extLst>
              <a:ext uri="{FF2B5EF4-FFF2-40B4-BE49-F238E27FC236}">
                <a16:creationId xmlns:a16="http://schemas.microsoft.com/office/drawing/2014/main" id="{C96B475A-E4E9-4E39-B6EF-38D0C27A47A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Imagem 1">
            <a:extLst>
              <a:ext uri="{FF2B5EF4-FFF2-40B4-BE49-F238E27FC236}">
                <a16:creationId xmlns:a16="http://schemas.microsoft.com/office/drawing/2014/main" id="{9CCB3F0B-F6BB-4F73-BCAD-3FCC8FA1255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47" r:id="rId1"/>
    <p:sldLayoutId id="2147485048" r:id="rId2"/>
    <p:sldLayoutId id="2147485049" r:id="rId3"/>
    <p:sldLayoutId id="2147485050" r:id="rId4"/>
    <p:sldLayoutId id="2147485051" r:id="rId5"/>
    <p:sldLayoutId id="2147485052" r:id="rId6"/>
    <p:sldLayoutId id="2147485053" r:id="rId7"/>
    <p:sldLayoutId id="2147485054" r:id="rId8"/>
    <p:sldLayoutId id="2147485055" r:id="rId9"/>
    <p:sldLayoutId id="2147485056" r:id="rId10"/>
  </p:sldLayoutIdLst>
  <p:txStyles>
    <p:titleStyle>
      <a:lvl1pPr algn="l" rtl="0" eaLnBrk="0" fontAlgn="base" hangingPunct="0">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2800" b="1">
          <a:solidFill>
            <a:schemeClr val="tx1"/>
          </a:solidFill>
          <a:latin typeface="Arial" charset="0"/>
          <a:cs typeface="Arial" charset="0"/>
        </a:defRPr>
      </a:lvl2pPr>
      <a:lvl3pPr algn="l" rtl="0" eaLnBrk="0" fontAlgn="base" hangingPunct="0">
        <a:spcBef>
          <a:spcPct val="0"/>
        </a:spcBef>
        <a:spcAft>
          <a:spcPct val="0"/>
        </a:spcAft>
        <a:defRPr sz="2800" b="1">
          <a:solidFill>
            <a:schemeClr val="tx1"/>
          </a:solidFill>
          <a:latin typeface="Arial" charset="0"/>
          <a:cs typeface="Arial" charset="0"/>
        </a:defRPr>
      </a:lvl3pPr>
      <a:lvl4pPr algn="l" rtl="0" eaLnBrk="0" fontAlgn="base" hangingPunct="0">
        <a:spcBef>
          <a:spcPct val="0"/>
        </a:spcBef>
        <a:spcAft>
          <a:spcPct val="0"/>
        </a:spcAft>
        <a:defRPr sz="2800" b="1">
          <a:solidFill>
            <a:schemeClr val="tx1"/>
          </a:solidFill>
          <a:latin typeface="Arial" charset="0"/>
          <a:cs typeface="Arial" charset="0"/>
        </a:defRPr>
      </a:lvl4pPr>
      <a:lvl5pPr algn="l" rtl="0" eaLnBrk="0" fontAlgn="base" hangingPunct="0">
        <a:spcBef>
          <a:spcPct val="0"/>
        </a:spcBef>
        <a:spcAft>
          <a:spcPct val="0"/>
        </a:spcAft>
        <a:defRPr sz="28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ço Reservado para Título 1">
            <a:extLst>
              <a:ext uri="{FF2B5EF4-FFF2-40B4-BE49-F238E27FC236}">
                <a16:creationId xmlns:a16="http://schemas.microsoft.com/office/drawing/2014/main" id="{C738FB59-4157-458C-8F68-8BBFE91DF4EB}"/>
              </a:ext>
            </a:extLst>
          </p:cNvPr>
          <p:cNvSpPr>
            <a:spLocks noGrp="1"/>
          </p:cNvSpPr>
          <p:nvPr>
            <p:ph type="title"/>
          </p:nvPr>
        </p:nvSpPr>
        <p:spPr bwMode="auto">
          <a:xfrm>
            <a:off x="395288" y="260350"/>
            <a:ext cx="7272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2051" name="Espaço Reservado para Texto 2">
            <a:extLst>
              <a:ext uri="{FF2B5EF4-FFF2-40B4-BE49-F238E27FC236}">
                <a16:creationId xmlns:a16="http://schemas.microsoft.com/office/drawing/2014/main" id="{C6919357-FA36-46F9-B6A3-800E32DC740A}"/>
              </a:ext>
            </a:extLst>
          </p:cNvPr>
          <p:cNvSpPr>
            <a:spLocks noGrp="1"/>
          </p:cNvSpPr>
          <p:nvPr>
            <p:ph type="body" idx="1"/>
          </p:nvPr>
        </p:nvSpPr>
        <p:spPr bwMode="auto">
          <a:xfrm>
            <a:off x="395288" y="1165225"/>
            <a:ext cx="8497887"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2052" name="CaixaDeTexto 5">
            <a:extLst>
              <a:ext uri="{FF2B5EF4-FFF2-40B4-BE49-F238E27FC236}">
                <a16:creationId xmlns:a16="http://schemas.microsoft.com/office/drawing/2014/main" id="{58E61261-F8DE-4F81-B5AB-FAE871C42C98}"/>
              </a:ext>
            </a:extLst>
          </p:cNvPr>
          <p:cNvSpPr txBox="1">
            <a:spLocks noChangeArrowheads="1"/>
          </p:cNvSpPr>
          <p:nvPr userDrawn="1"/>
        </p:nvSpPr>
        <p:spPr bwMode="auto">
          <a:xfrm>
            <a:off x="3779838" y="3252788"/>
            <a:ext cx="1763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pt-BR" altLang="pt-BR" sz="2000" b="1"/>
              <a:t>TEMPLATE 2</a:t>
            </a:r>
          </a:p>
        </p:txBody>
      </p:sp>
      <p:pic>
        <p:nvPicPr>
          <p:cNvPr id="2053" name="Imagem 2">
            <a:extLst>
              <a:ext uri="{FF2B5EF4-FFF2-40B4-BE49-F238E27FC236}">
                <a16:creationId xmlns:a16="http://schemas.microsoft.com/office/drawing/2014/main" id="{B2FE3769-3D70-43CB-8CC2-98F328BBC77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57" r:id="rId1"/>
    <p:sldLayoutId id="2147485058" r:id="rId2"/>
    <p:sldLayoutId id="2147485059" r:id="rId3"/>
    <p:sldLayoutId id="2147485060" r:id="rId4"/>
    <p:sldLayoutId id="2147485061" r:id="rId5"/>
    <p:sldLayoutId id="2147485062" r:id="rId6"/>
    <p:sldLayoutId id="2147485063" r:id="rId7"/>
    <p:sldLayoutId id="2147485064" r:id="rId8"/>
    <p:sldLayoutId id="2147485065" r:id="rId9"/>
    <p:sldLayoutId id="2147485070" r:id="rId10"/>
    <p:sldLayoutId id="2147485066" r:id="rId11"/>
  </p:sldLayoutIdLst>
  <p:txStyles>
    <p:titleStyle>
      <a:lvl1pPr algn="l" rtl="0" eaLnBrk="0" fontAlgn="base" hangingPunct="0">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2800" b="1">
          <a:solidFill>
            <a:schemeClr val="tx1"/>
          </a:solidFill>
          <a:latin typeface="Arial" charset="0"/>
          <a:cs typeface="Arial" charset="0"/>
        </a:defRPr>
      </a:lvl2pPr>
      <a:lvl3pPr algn="l" rtl="0" eaLnBrk="0" fontAlgn="base" hangingPunct="0">
        <a:spcBef>
          <a:spcPct val="0"/>
        </a:spcBef>
        <a:spcAft>
          <a:spcPct val="0"/>
        </a:spcAft>
        <a:defRPr sz="2800" b="1">
          <a:solidFill>
            <a:schemeClr val="tx1"/>
          </a:solidFill>
          <a:latin typeface="Arial" charset="0"/>
          <a:cs typeface="Arial" charset="0"/>
        </a:defRPr>
      </a:lvl3pPr>
      <a:lvl4pPr algn="l" rtl="0" eaLnBrk="0" fontAlgn="base" hangingPunct="0">
        <a:spcBef>
          <a:spcPct val="0"/>
        </a:spcBef>
        <a:spcAft>
          <a:spcPct val="0"/>
        </a:spcAft>
        <a:defRPr sz="2800" b="1">
          <a:solidFill>
            <a:schemeClr val="tx1"/>
          </a:solidFill>
          <a:latin typeface="Arial" charset="0"/>
          <a:cs typeface="Arial" charset="0"/>
        </a:defRPr>
      </a:lvl4pPr>
      <a:lvl5pPr algn="l" rtl="0" eaLnBrk="0" fontAlgn="base" hangingPunct="0">
        <a:spcBef>
          <a:spcPct val="0"/>
        </a:spcBef>
        <a:spcAft>
          <a:spcPct val="0"/>
        </a:spcAft>
        <a:defRPr sz="28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Espaço Reservado para Título 1">
            <a:extLst>
              <a:ext uri="{FF2B5EF4-FFF2-40B4-BE49-F238E27FC236}">
                <a16:creationId xmlns:a16="http://schemas.microsoft.com/office/drawing/2014/main" id="{9F99352D-7981-4853-8146-425016D90C4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3075" name="Espaço Reservado para Texto 2">
            <a:extLst>
              <a:ext uri="{FF2B5EF4-FFF2-40B4-BE49-F238E27FC236}">
                <a16:creationId xmlns:a16="http://schemas.microsoft.com/office/drawing/2014/main" id="{A6377868-E329-4BDD-9AD5-890AA2A4E76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a:extLst>
              <a:ext uri="{FF2B5EF4-FFF2-40B4-BE49-F238E27FC236}">
                <a16:creationId xmlns:a16="http://schemas.microsoft.com/office/drawing/2014/main" id="{4C8C4475-8D3F-49D1-9BCF-B3A2D10D723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6B76EEF-8037-4CDD-AF28-295BED34BD21}" type="datetimeFigureOut">
              <a:rPr lang="pt-BR"/>
              <a:pPr>
                <a:defRPr/>
              </a:pPr>
              <a:t>27/03/2023</a:t>
            </a:fld>
            <a:endParaRPr lang="pt-BR"/>
          </a:p>
        </p:txBody>
      </p:sp>
      <p:sp>
        <p:nvSpPr>
          <p:cNvPr id="5" name="Espaço Reservado para Rodapé 4">
            <a:extLst>
              <a:ext uri="{FF2B5EF4-FFF2-40B4-BE49-F238E27FC236}">
                <a16:creationId xmlns:a16="http://schemas.microsoft.com/office/drawing/2014/main" id="{3E23A43D-CC0E-447E-B830-D404D21A719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Espaço Reservado para Número de Slide 5">
            <a:extLst>
              <a:ext uri="{FF2B5EF4-FFF2-40B4-BE49-F238E27FC236}">
                <a16:creationId xmlns:a16="http://schemas.microsoft.com/office/drawing/2014/main" id="{1AD9C497-8C9E-4315-81E4-AF8CDC2DCD7F}"/>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022FB65-073B-4846-92D5-81E90D2C1951}" type="slidenum">
              <a:rPr lang="pt-BR"/>
              <a:pPr>
                <a:defRPr/>
              </a:pPr>
              <a:t>‹nº›</a:t>
            </a:fld>
            <a:endParaRPr lang="pt-BR"/>
          </a:p>
        </p:txBody>
      </p:sp>
      <p:pic>
        <p:nvPicPr>
          <p:cNvPr id="3079" name="Picture 2" descr="C:\Users\cl0817\Desktop\CoringasLogos.jpg">
            <a:extLst>
              <a:ext uri="{FF2B5EF4-FFF2-40B4-BE49-F238E27FC236}">
                <a16:creationId xmlns:a16="http://schemas.microsoft.com/office/drawing/2014/main" id="{71BC5B46-04CB-4344-A51E-75769CB3A93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Imagem 7">
            <a:extLst>
              <a:ext uri="{FF2B5EF4-FFF2-40B4-BE49-F238E27FC236}">
                <a16:creationId xmlns:a16="http://schemas.microsoft.com/office/drawing/2014/main" id="{3F4B71C4-FB06-4128-83C4-B545D45DA680}"/>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61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Imagem 8">
            <a:extLst>
              <a:ext uri="{FF2B5EF4-FFF2-40B4-BE49-F238E27FC236}">
                <a16:creationId xmlns:a16="http://schemas.microsoft.com/office/drawing/2014/main" id="{5B38B3D8-C6E2-488B-BB15-BC5620E0E70C}"/>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1692275"/>
            <a:ext cx="9161463"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71" r:id="rId1"/>
    <p:sldLayoutId id="2147485072" r:id="rId2"/>
    <p:sldLayoutId id="2147485073" r:id="rId3"/>
    <p:sldLayoutId id="2147485074" r:id="rId4"/>
    <p:sldLayoutId id="2147485075"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Imagem 1">
            <a:extLst>
              <a:ext uri="{FF2B5EF4-FFF2-40B4-BE49-F238E27FC236}">
                <a16:creationId xmlns:a16="http://schemas.microsoft.com/office/drawing/2014/main" id="{2546B3B6-845C-449C-860F-9FEA49F94A50}"/>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88"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m 4">
            <a:extLst>
              <a:ext uri="{FF2B5EF4-FFF2-40B4-BE49-F238E27FC236}">
                <a16:creationId xmlns:a16="http://schemas.microsoft.com/office/drawing/2014/main" id="{0F170740-16EF-4FCF-8500-0970327B14F3}"/>
              </a:ext>
            </a:extLst>
          </p:cNvPr>
          <p:cNvPicPr>
            <a:picLocks noChangeAspect="1"/>
          </p:cNvPicPr>
          <p:nvPr userDrawn="1"/>
        </p:nvPicPr>
        <p:blipFill rotWithShape="1">
          <a:blip r:embed="rId7"/>
          <a:srcRect l="1100" t="15587" r="77600" b="77055"/>
          <a:stretch/>
        </p:blipFill>
        <p:spPr>
          <a:xfrm>
            <a:off x="98684" y="2789749"/>
            <a:ext cx="3565011" cy="692726"/>
          </a:xfrm>
          <a:prstGeom prst="rect">
            <a:avLst/>
          </a:prstGeom>
        </p:spPr>
      </p:pic>
      <p:pic>
        <p:nvPicPr>
          <p:cNvPr id="4" name="Imagem 3">
            <a:extLst>
              <a:ext uri="{FF2B5EF4-FFF2-40B4-BE49-F238E27FC236}">
                <a16:creationId xmlns:a16="http://schemas.microsoft.com/office/drawing/2014/main" id="{E1EBDE81-0E34-4AB5-9A21-80BD14AF475C}"/>
              </a:ext>
            </a:extLst>
          </p:cNvPr>
          <p:cNvPicPr>
            <a:picLocks noChangeAspect="1"/>
          </p:cNvPicPr>
          <p:nvPr userDrawn="1"/>
        </p:nvPicPr>
        <p:blipFill>
          <a:blip r:embed="rId8"/>
          <a:stretch>
            <a:fillRect/>
          </a:stretch>
        </p:blipFill>
        <p:spPr>
          <a:xfrm>
            <a:off x="7380312" y="116632"/>
            <a:ext cx="1572394" cy="793410"/>
          </a:xfrm>
          <a:prstGeom prst="rect">
            <a:avLst/>
          </a:prstGeom>
        </p:spPr>
      </p:pic>
    </p:spTree>
  </p:cSld>
  <p:clrMap bg1="lt1" tx1="dk1" bg2="lt2" tx2="dk2" accent1="accent1" accent2="accent2" accent3="accent3" accent4="accent4" accent5="accent5" accent6="accent6" hlink="hlink" folHlink="folHlink"/>
  <p:sldLayoutIdLst>
    <p:sldLayoutId id="2147485067" r:id="rId1"/>
    <p:sldLayoutId id="2147485068" r:id="rId2"/>
    <p:sldLayoutId id="2147485069"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xml"/><Relationship Id="rId1" Type="http://schemas.openxmlformats.org/officeDocument/2006/relationships/video" Target="https://www.youtube.com/embed/Iuv6hY6zsd0?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Espaço Reservado para Texto 1">
            <a:extLst>
              <a:ext uri="{FF2B5EF4-FFF2-40B4-BE49-F238E27FC236}">
                <a16:creationId xmlns:a16="http://schemas.microsoft.com/office/drawing/2014/main" id="{2E231625-1639-383C-45E1-F02FC191019A}"/>
              </a:ext>
            </a:extLst>
          </p:cNvPr>
          <p:cNvSpPr>
            <a:spLocks noGrp="1"/>
          </p:cNvSpPr>
          <p:nvPr/>
        </p:nvSpPr>
        <p:spPr bwMode="auto">
          <a:xfrm>
            <a:off x="3924300" y="2781300"/>
            <a:ext cx="3529013" cy="792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altLang="pt-BR">
                <a:latin typeface="Arial"/>
                <a:cs typeface="Arial"/>
              </a:rPr>
              <a:t>TECNOLOGIA EM IA</a:t>
            </a:r>
            <a:endParaRPr lang="pt-BR" altLang="pt-BR"/>
          </a:p>
        </p:txBody>
      </p:sp>
    </p:spTree>
    <p:extLst>
      <p:ext uri="{BB962C8B-B14F-4D97-AF65-F5344CB8AC3E}">
        <p14:creationId xmlns:p14="http://schemas.microsoft.com/office/powerpoint/2010/main" val="191544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44594"/>
            <a:ext cx="8427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Quando mantemos ambos os orifícios abertos, registramos a curva      , que nos leva ao seguinte importante resultado:</a:t>
            </a:r>
            <a:endParaRPr lang="pt-BR" sz="2400" dirty="0"/>
          </a:p>
        </p:txBody>
      </p:sp>
      <p:pic>
        <p:nvPicPr>
          <p:cNvPr id="4" name="Imagem 6" descr="Diagrama&#10;&#10;Descrição gerada automaticamente">
            <a:extLst>
              <a:ext uri="{FF2B5EF4-FFF2-40B4-BE49-F238E27FC236}">
                <a16:creationId xmlns:a16="http://schemas.microsoft.com/office/drawing/2014/main" id="{4DFABEC6-EAAE-08D6-ED93-EDDC495ADB85}"/>
              </a:ext>
            </a:extLst>
          </p:cNvPr>
          <p:cNvPicPr>
            <a:picLocks noChangeAspect="1"/>
          </p:cNvPicPr>
          <p:nvPr/>
        </p:nvPicPr>
        <p:blipFill>
          <a:blip r:embed="rId2"/>
          <a:stretch>
            <a:fillRect/>
          </a:stretch>
        </p:blipFill>
        <p:spPr>
          <a:xfrm>
            <a:off x="1258624" y="3156838"/>
            <a:ext cx="6626752" cy="3704125"/>
          </a:xfrm>
          <a:prstGeom prst="rect">
            <a:avLst/>
          </a:prstGeom>
        </p:spPr>
      </p:pic>
      <p:sp>
        <p:nvSpPr>
          <p:cNvPr id="8" name="Text Box 5">
            <a:extLst>
              <a:ext uri="{FF2B5EF4-FFF2-40B4-BE49-F238E27FC236}">
                <a16:creationId xmlns:a16="http://schemas.microsoft.com/office/drawing/2014/main" id="{07BE7904-8BF2-25B3-DDC2-2B6CEF57D991}"/>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pic>
        <p:nvPicPr>
          <p:cNvPr id="9" name="Imagem 8">
            <a:extLst>
              <a:ext uri="{FF2B5EF4-FFF2-40B4-BE49-F238E27FC236}">
                <a16:creationId xmlns:a16="http://schemas.microsoft.com/office/drawing/2014/main" id="{78E7BAAF-250C-4F8C-C3D6-F8DB3948EBA9}"/>
              </a:ext>
            </a:extLst>
          </p:cNvPr>
          <p:cNvPicPr>
            <a:picLocks noChangeAspect="1"/>
          </p:cNvPicPr>
          <p:nvPr/>
        </p:nvPicPr>
        <p:blipFill>
          <a:blip r:embed="rId3"/>
          <a:stretch>
            <a:fillRect/>
          </a:stretch>
        </p:blipFill>
        <p:spPr>
          <a:xfrm>
            <a:off x="1712532" y="2032411"/>
            <a:ext cx="387877" cy="233565"/>
          </a:xfrm>
          <a:prstGeom prst="rect">
            <a:avLst/>
          </a:prstGeom>
        </p:spPr>
      </p:pic>
      <p:pic>
        <p:nvPicPr>
          <p:cNvPr id="10" name="Imagem 10">
            <a:extLst>
              <a:ext uri="{FF2B5EF4-FFF2-40B4-BE49-F238E27FC236}">
                <a16:creationId xmlns:a16="http://schemas.microsoft.com/office/drawing/2014/main" id="{2CFD55FF-DDB7-98AB-E361-686F35A390C6}"/>
              </a:ext>
            </a:extLst>
          </p:cNvPr>
          <p:cNvPicPr>
            <a:picLocks noChangeAspect="1"/>
          </p:cNvPicPr>
          <p:nvPr/>
        </p:nvPicPr>
        <p:blipFill>
          <a:blip r:embed="rId4"/>
          <a:stretch>
            <a:fillRect/>
          </a:stretch>
        </p:blipFill>
        <p:spPr>
          <a:xfrm>
            <a:off x="3032701" y="2571169"/>
            <a:ext cx="2743200" cy="374073"/>
          </a:xfrm>
          <a:prstGeom prst="rect">
            <a:avLst/>
          </a:prstGeom>
        </p:spPr>
      </p:pic>
    </p:spTree>
    <p:extLst>
      <p:ext uri="{BB962C8B-B14F-4D97-AF65-F5344CB8AC3E}">
        <p14:creationId xmlns:p14="http://schemas.microsoft.com/office/powerpoint/2010/main" val="38615531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44594"/>
            <a:ext cx="8427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Quando mantemos ambos os orifícios abertos, registramos a curva      , que nos leva ao seguinte importante resultado:</a:t>
            </a:r>
            <a:endParaRPr lang="pt-BR" sz="2400" dirty="0"/>
          </a:p>
        </p:txBody>
      </p:sp>
      <p:sp>
        <p:nvSpPr>
          <p:cNvPr id="8" name="Text Box 5">
            <a:extLst>
              <a:ext uri="{FF2B5EF4-FFF2-40B4-BE49-F238E27FC236}">
                <a16:creationId xmlns:a16="http://schemas.microsoft.com/office/drawing/2014/main" id="{07BE7904-8BF2-25B3-DDC2-2B6CEF57D991}"/>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pic>
        <p:nvPicPr>
          <p:cNvPr id="9" name="Imagem 8">
            <a:extLst>
              <a:ext uri="{FF2B5EF4-FFF2-40B4-BE49-F238E27FC236}">
                <a16:creationId xmlns:a16="http://schemas.microsoft.com/office/drawing/2014/main" id="{78E7BAAF-250C-4F8C-C3D6-F8DB3948EBA9}"/>
              </a:ext>
            </a:extLst>
          </p:cNvPr>
          <p:cNvPicPr>
            <a:picLocks noChangeAspect="1"/>
          </p:cNvPicPr>
          <p:nvPr/>
        </p:nvPicPr>
        <p:blipFill>
          <a:blip r:embed="rId2"/>
          <a:stretch>
            <a:fillRect/>
          </a:stretch>
        </p:blipFill>
        <p:spPr>
          <a:xfrm>
            <a:off x="1712532" y="2032411"/>
            <a:ext cx="387877" cy="233565"/>
          </a:xfrm>
          <a:prstGeom prst="rect">
            <a:avLst/>
          </a:prstGeom>
        </p:spPr>
      </p:pic>
      <p:pic>
        <p:nvPicPr>
          <p:cNvPr id="10" name="Imagem 10">
            <a:extLst>
              <a:ext uri="{FF2B5EF4-FFF2-40B4-BE49-F238E27FC236}">
                <a16:creationId xmlns:a16="http://schemas.microsoft.com/office/drawing/2014/main" id="{2CFD55FF-DDB7-98AB-E361-686F35A390C6}"/>
              </a:ext>
            </a:extLst>
          </p:cNvPr>
          <p:cNvPicPr>
            <a:picLocks noChangeAspect="1"/>
          </p:cNvPicPr>
          <p:nvPr/>
        </p:nvPicPr>
        <p:blipFill>
          <a:blip r:embed="rId3"/>
          <a:stretch>
            <a:fillRect/>
          </a:stretch>
        </p:blipFill>
        <p:spPr>
          <a:xfrm>
            <a:off x="3032701" y="2571169"/>
            <a:ext cx="2743200" cy="374073"/>
          </a:xfrm>
          <a:prstGeom prst="rect">
            <a:avLst/>
          </a:prstGeom>
        </p:spPr>
      </p:pic>
      <p:sp>
        <p:nvSpPr>
          <p:cNvPr id="3" name="CaixaDeTexto 2">
            <a:extLst>
              <a:ext uri="{FF2B5EF4-FFF2-40B4-BE49-F238E27FC236}">
                <a16:creationId xmlns:a16="http://schemas.microsoft.com/office/drawing/2014/main" id="{CAB11002-9D04-2C14-7C05-93D6DCFB3F5C}"/>
              </a:ext>
            </a:extLst>
          </p:cNvPr>
          <p:cNvSpPr txBox="1"/>
          <p:nvPr/>
        </p:nvSpPr>
        <p:spPr>
          <a:xfrm>
            <a:off x="529575" y="3150972"/>
            <a:ext cx="842730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Ou seja, as probabilidades apenas se somam em conjunto!</a:t>
            </a:r>
            <a:endParaRPr lang="pt-BR" dirty="0"/>
          </a:p>
          <a:p>
            <a:endParaRPr lang="pt-BR" sz="2400" dirty="0">
              <a:latin typeface="Arial"/>
              <a:cs typeface="Arial"/>
            </a:endParaRPr>
          </a:p>
          <a:p>
            <a:r>
              <a:rPr lang="pt-BR" sz="2400" dirty="0">
                <a:latin typeface="Arial"/>
                <a:cs typeface="Arial"/>
              </a:rPr>
              <a:t>O efeito com ambos os orifícios abertos é a soma dos efeitos com cada orifício aberto individualmente.</a:t>
            </a:r>
            <a:endParaRPr lang="pt-BR"/>
          </a:p>
          <a:p>
            <a:endParaRPr lang="pt-BR" sz="2400" dirty="0"/>
          </a:p>
          <a:p>
            <a:r>
              <a:rPr lang="pt-BR" sz="2400" dirty="0">
                <a:latin typeface="Arial"/>
                <a:cs typeface="Arial"/>
              </a:rPr>
              <a:t>Chamaremos este resultado de "</a:t>
            </a:r>
            <a:r>
              <a:rPr lang="pt-BR" sz="2400" b="1" i="1" dirty="0">
                <a:latin typeface="Arial"/>
                <a:cs typeface="Arial"/>
              </a:rPr>
              <a:t>nenhuma interferência</a:t>
            </a:r>
            <a:r>
              <a:rPr lang="pt-BR" sz="2400" dirty="0">
                <a:latin typeface="Arial"/>
                <a:cs typeface="Arial"/>
              </a:rPr>
              <a:t>".</a:t>
            </a:r>
            <a:endParaRPr lang="pt-BR" sz="2400" dirty="0"/>
          </a:p>
        </p:txBody>
      </p:sp>
    </p:spTree>
    <p:extLst>
      <p:ext uri="{BB962C8B-B14F-4D97-AF65-F5344CB8AC3E}">
        <p14:creationId xmlns:p14="http://schemas.microsoft.com/office/powerpoint/2010/main" val="3612243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Consideremos agora o mesmo experimento, porém com </a:t>
            </a:r>
            <a:r>
              <a:rPr lang="pt-BR" sz="2400" b="1" dirty="0">
                <a:latin typeface="Arial"/>
                <a:cs typeface="Arial"/>
              </a:rPr>
              <a:t>ondas de água, </a:t>
            </a:r>
            <a:r>
              <a:rPr lang="pt-BR" sz="2400" dirty="0">
                <a:latin typeface="Arial"/>
                <a:cs typeface="Arial"/>
              </a:rPr>
              <a:t>ao invés de projéteis</a:t>
            </a:r>
            <a:r>
              <a:rPr lang="pt-BR" sz="2400" b="1" dirty="0">
                <a:latin typeface="Arial"/>
                <a:cs typeface="Arial"/>
              </a:rPr>
              <a:t>.</a:t>
            </a:r>
            <a:endParaRPr lang="pt-BR" sz="2400" dirty="0"/>
          </a:p>
        </p:txBody>
      </p:sp>
      <p:pic>
        <p:nvPicPr>
          <p:cNvPr id="3" name="Imagem 5" descr="Diagrama&#10;&#10;Descrição gerada automaticamente">
            <a:extLst>
              <a:ext uri="{FF2B5EF4-FFF2-40B4-BE49-F238E27FC236}">
                <a16:creationId xmlns:a16="http://schemas.microsoft.com/office/drawing/2014/main" id="{3AF94492-4324-0022-4650-1914BD86B22A}"/>
              </a:ext>
            </a:extLst>
          </p:cNvPr>
          <p:cNvPicPr>
            <a:picLocks noChangeAspect="1"/>
          </p:cNvPicPr>
          <p:nvPr/>
        </p:nvPicPr>
        <p:blipFill>
          <a:blip r:embed="rId2"/>
          <a:stretch>
            <a:fillRect/>
          </a:stretch>
        </p:blipFill>
        <p:spPr>
          <a:xfrm>
            <a:off x="1240972" y="3139187"/>
            <a:ext cx="6662057" cy="3721776"/>
          </a:xfrm>
          <a:prstGeom prst="rect">
            <a:avLst/>
          </a:prstGeom>
        </p:spPr>
      </p:pic>
    </p:spTree>
    <p:extLst>
      <p:ext uri="{BB962C8B-B14F-4D97-AF65-F5344CB8AC3E}">
        <p14:creationId xmlns:p14="http://schemas.microsoft.com/office/powerpoint/2010/main" val="40843112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70599"/>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Temos então um pequeno </a:t>
            </a:r>
            <a:r>
              <a:rPr lang="pt-BR" sz="2400" b="1" dirty="0">
                <a:latin typeface="Arial"/>
                <a:cs typeface="Arial"/>
              </a:rPr>
              <a:t>objeto que gera as ondas circulares</a:t>
            </a:r>
            <a:r>
              <a:rPr lang="pt-BR" sz="2400" dirty="0">
                <a:latin typeface="Arial"/>
                <a:cs typeface="Arial"/>
              </a:rPr>
              <a:t>, uma </a:t>
            </a:r>
            <a:r>
              <a:rPr lang="pt-BR" sz="2400" b="1" dirty="0">
                <a:latin typeface="Arial"/>
                <a:cs typeface="Arial"/>
              </a:rPr>
              <a:t>parede com dois orifícios</a:t>
            </a:r>
            <a:r>
              <a:rPr lang="pt-BR" sz="2400" dirty="0">
                <a:latin typeface="Arial"/>
                <a:cs typeface="Arial"/>
              </a:rPr>
              <a:t>, e além dela, outra </a:t>
            </a:r>
            <a:r>
              <a:rPr lang="pt-BR" sz="2400" b="1" dirty="0">
                <a:latin typeface="Arial"/>
                <a:cs typeface="Arial"/>
              </a:rPr>
              <a:t>parede que absorve</a:t>
            </a:r>
            <a:r>
              <a:rPr lang="pt-BR" sz="2400" dirty="0">
                <a:latin typeface="Arial"/>
                <a:cs typeface="Arial"/>
              </a:rPr>
              <a:t> as ondas sem causar reflexão, além de um detector também móvel.</a:t>
            </a:r>
            <a:endParaRPr lang="pt-BR" sz="2400" dirty="0"/>
          </a:p>
        </p:txBody>
      </p:sp>
      <p:pic>
        <p:nvPicPr>
          <p:cNvPr id="3" name="Imagem 5" descr="Diagrama&#10;&#10;Descrição gerada automaticamente">
            <a:extLst>
              <a:ext uri="{FF2B5EF4-FFF2-40B4-BE49-F238E27FC236}">
                <a16:creationId xmlns:a16="http://schemas.microsoft.com/office/drawing/2014/main" id="{3AF94492-4324-0022-4650-1914BD86B22A}"/>
              </a:ext>
            </a:extLst>
          </p:cNvPr>
          <p:cNvPicPr>
            <a:picLocks noChangeAspect="1"/>
          </p:cNvPicPr>
          <p:nvPr/>
        </p:nvPicPr>
        <p:blipFill>
          <a:blip r:embed="rId2"/>
          <a:stretch>
            <a:fillRect/>
          </a:stretch>
        </p:blipFill>
        <p:spPr>
          <a:xfrm>
            <a:off x="1240972" y="3139187"/>
            <a:ext cx="6662057" cy="3721776"/>
          </a:xfrm>
          <a:prstGeom prst="rect">
            <a:avLst/>
          </a:prstGeom>
        </p:spPr>
      </p:pic>
    </p:spTree>
    <p:extLst>
      <p:ext uri="{BB962C8B-B14F-4D97-AF65-F5344CB8AC3E}">
        <p14:creationId xmlns:p14="http://schemas.microsoft.com/office/powerpoint/2010/main" val="85537172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pic>
        <p:nvPicPr>
          <p:cNvPr id="3" name="Imagem 5" descr="Diagrama&#10;&#10;Descrição gerada automaticamente">
            <a:extLst>
              <a:ext uri="{FF2B5EF4-FFF2-40B4-BE49-F238E27FC236}">
                <a16:creationId xmlns:a16="http://schemas.microsoft.com/office/drawing/2014/main" id="{3AF94492-4324-0022-4650-1914BD86B22A}"/>
              </a:ext>
            </a:extLst>
          </p:cNvPr>
          <p:cNvPicPr>
            <a:picLocks noChangeAspect="1"/>
          </p:cNvPicPr>
          <p:nvPr/>
        </p:nvPicPr>
        <p:blipFill>
          <a:blip r:embed="rId2"/>
          <a:stretch>
            <a:fillRect/>
          </a:stretch>
        </p:blipFill>
        <p:spPr>
          <a:xfrm>
            <a:off x="1240972" y="3139187"/>
            <a:ext cx="6662057" cy="3721776"/>
          </a:xfrm>
          <a:prstGeom prst="rect">
            <a:avLst/>
          </a:prstGeom>
        </p:spPr>
      </p:pic>
      <p:sp>
        <p:nvSpPr>
          <p:cNvPr id="6" name="CaixaDeTexto 5">
            <a:extLst>
              <a:ext uri="{FF2B5EF4-FFF2-40B4-BE49-F238E27FC236}">
                <a16:creationId xmlns:a16="http://schemas.microsoft.com/office/drawing/2014/main" id="{A1A3CDB2-6776-0697-A0F4-1EEDC9496E93}"/>
              </a:ext>
            </a:extLst>
          </p:cNvPr>
          <p:cNvSpPr txBox="1"/>
          <p:nvPr/>
        </p:nvSpPr>
        <p:spPr>
          <a:xfrm>
            <a:off x="529575" y="1544594"/>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Com esse novo arranjo, podemos agora responder a seguinte pergunta: "Qual é a </a:t>
            </a:r>
            <a:r>
              <a:rPr lang="pt-BR" sz="2400" b="1" dirty="0">
                <a:latin typeface="Arial"/>
                <a:cs typeface="Arial"/>
              </a:rPr>
              <a:t>intensidade da onda resultante</a:t>
            </a:r>
            <a:r>
              <a:rPr lang="pt-BR" sz="2400" dirty="0">
                <a:latin typeface="Arial"/>
                <a:cs typeface="Arial"/>
              </a:rPr>
              <a:t> em cada ponto que está a uma distância x do centro do anteparo?"</a:t>
            </a:r>
            <a:endParaRPr lang="pt-BR" sz="2400" dirty="0"/>
          </a:p>
        </p:txBody>
      </p:sp>
    </p:spTree>
    <p:extLst>
      <p:ext uri="{BB962C8B-B14F-4D97-AF65-F5344CB8AC3E}">
        <p14:creationId xmlns:p14="http://schemas.microsoft.com/office/powerpoint/2010/main" val="19936562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pic>
        <p:nvPicPr>
          <p:cNvPr id="3" name="Imagem 5" descr="Diagrama&#10;&#10;Descrição gerada automaticamente">
            <a:extLst>
              <a:ext uri="{FF2B5EF4-FFF2-40B4-BE49-F238E27FC236}">
                <a16:creationId xmlns:a16="http://schemas.microsoft.com/office/drawing/2014/main" id="{3AF94492-4324-0022-4650-1914BD86B22A}"/>
              </a:ext>
            </a:extLst>
          </p:cNvPr>
          <p:cNvPicPr>
            <a:picLocks noChangeAspect="1"/>
          </p:cNvPicPr>
          <p:nvPr/>
        </p:nvPicPr>
        <p:blipFill>
          <a:blip r:embed="rId2"/>
          <a:stretch>
            <a:fillRect/>
          </a:stretch>
        </p:blipFill>
        <p:spPr>
          <a:xfrm>
            <a:off x="1240972" y="3139187"/>
            <a:ext cx="6662057" cy="3721776"/>
          </a:xfrm>
          <a:prstGeom prst="rect">
            <a:avLst/>
          </a:prstGeom>
        </p:spPr>
      </p:pic>
      <p:sp>
        <p:nvSpPr>
          <p:cNvPr id="6" name="CaixaDeTexto 5">
            <a:extLst>
              <a:ext uri="{FF2B5EF4-FFF2-40B4-BE49-F238E27FC236}">
                <a16:creationId xmlns:a16="http://schemas.microsoft.com/office/drawing/2014/main" id="{A1A3CDB2-6776-0697-A0F4-1EEDC9496E93}"/>
              </a:ext>
            </a:extLst>
          </p:cNvPr>
          <p:cNvSpPr txBox="1"/>
          <p:nvPr/>
        </p:nvSpPr>
        <p:spPr>
          <a:xfrm>
            <a:off x="529575" y="1544594"/>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Se cobrirmos o orifício 1, obtemos a distribuição de intensidade    , e se cobrirmos o orifício 2, obtemos a distribuição de intensidade    , ambas dadas em (b).</a:t>
            </a:r>
            <a:endParaRPr lang="pt-BR" sz="2400" dirty="0"/>
          </a:p>
        </p:txBody>
      </p:sp>
      <p:pic>
        <p:nvPicPr>
          <p:cNvPr id="4" name="Imagem 4">
            <a:extLst>
              <a:ext uri="{FF2B5EF4-FFF2-40B4-BE49-F238E27FC236}">
                <a16:creationId xmlns:a16="http://schemas.microsoft.com/office/drawing/2014/main" id="{478CC1E3-9680-8A7D-CB7D-2987B2453640}"/>
              </a:ext>
            </a:extLst>
          </p:cNvPr>
          <p:cNvPicPr>
            <a:picLocks noChangeAspect="1"/>
          </p:cNvPicPr>
          <p:nvPr/>
        </p:nvPicPr>
        <p:blipFill>
          <a:blip r:embed="rId3"/>
          <a:stretch>
            <a:fillRect/>
          </a:stretch>
        </p:blipFill>
        <p:spPr>
          <a:xfrm>
            <a:off x="4271963" y="2382470"/>
            <a:ext cx="297795" cy="326606"/>
          </a:xfrm>
          <a:prstGeom prst="rect">
            <a:avLst/>
          </a:prstGeom>
        </p:spPr>
      </p:pic>
      <p:pic>
        <p:nvPicPr>
          <p:cNvPr id="5" name="Imagem 6">
            <a:extLst>
              <a:ext uri="{FF2B5EF4-FFF2-40B4-BE49-F238E27FC236}">
                <a16:creationId xmlns:a16="http://schemas.microsoft.com/office/drawing/2014/main" id="{B2A8E996-6E36-481A-AC95-F1AA8AF8074B}"/>
              </a:ext>
            </a:extLst>
          </p:cNvPr>
          <p:cNvPicPr>
            <a:picLocks noChangeAspect="1"/>
          </p:cNvPicPr>
          <p:nvPr/>
        </p:nvPicPr>
        <p:blipFill>
          <a:blip r:embed="rId4"/>
          <a:stretch>
            <a:fillRect/>
          </a:stretch>
        </p:blipFill>
        <p:spPr>
          <a:xfrm>
            <a:off x="2240933" y="2042403"/>
            <a:ext cx="279060" cy="307714"/>
          </a:xfrm>
          <a:prstGeom prst="rect">
            <a:avLst/>
          </a:prstGeom>
        </p:spPr>
      </p:pic>
    </p:spTree>
    <p:extLst>
      <p:ext uri="{BB962C8B-B14F-4D97-AF65-F5344CB8AC3E}">
        <p14:creationId xmlns:p14="http://schemas.microsoft.com/office/powerpoint/2010/main" val="8950373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pic>
        <p:nvPicPr>
          <p:cNvPr id="3" name="Imagem 5" descr="Diagrama&#10;&#10;Descrição gerada automaticamente">
            <a:extLst>
              <a:ext uri="{FF2B5EF4-FFF2-40B4-BE49-F238E27FC236}">
                <a16:creationId xmlns:a16="http://schemas.microsoft.com/office/drawing/2014/main" id="{3AF94492-4324-0022-4650-1914BD86B22A}"/>
              </a:ext>
            </a:extLst>
          </p:cNvPr>
          <p:cNvPicPr>
            <a:picLocks noChangeAspect="1"/>
          </p:cNvPicPr>
          <p:nvPr/>
        </p:nvPicPr>
        <p:blipFill>
          <a:blip r:embed="rId2"/>
          <a:stretch>
            <a:fillRect/>
          </a:stretch>
        </p:blipFill>
        <p:spPr>
          <a:xfrm>
            <a:off x="1240972" y="3139187"/>
            <a:ext cx="6662057" cy="3721776"/>
          </a:xfrm>
          <a:prstGeom prst="rect">
            <a:avLst/>
          </a:prstGeom>
        </p:spPr>
      </p:pic>
      <p:sp>
        <p:nvSpPr>
          <p:cNvPr id="6" name="CaixaDeTexto 5">
            <a:extLst>
              <a:ext uri="{FF2B5EF4-FFF2-40B4-BE49-F238E27FC236}">
                <a16:creationId xmlns:a16="http://schemas.microsoft.com/office/drawing/2014/main" id="{A1A3CDB2-6776-0697-A0F4-1EEDC9496E93}"/>
              </a:ext>
            </a:extLst>
          </p:cNvPr>
          <p:cNvSpPr txBox="1"/>
          <p:nvPr/>
        </p:nvSpPr>
        <p:spPr>
          <a:xfrm>
            <a:off x="529575" y="1544594"/>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No entanto, ao observarmos o gráfico da intensidade da onda quando ambos os orifícios estão descobertos, observamos um </a:t>
            </a:r>
            <a:r>
              <a:rPr lang="pt-BR" sz="2400" b="1" dirty="0">
                <a:latin typeface="Arial"/>
                <a:cs typeface="Arial"/>
              </a:rPr>
              <a:t>padrão de interferência</a:t>
            </a:r>
            <a:r>
              <a:rPr lang="pt-BR" sz="2400" dirty="0">
                <a:latin typeface="Arial"/>
                <a:cs typeface="Arial"/>
              </a:rPr>
              <a:t>.</a:t>
            </a:r>
            <a:endParaRPr lang="pt-BR" sz="2400" dirty="0" err="1"/>
          </a:p>
        </p:txBody>
      </p:sp>
    </p:spTree>
    <p:extLst>
      <p:ext uri="{BB962C8B-B14F-4D97-AF65-F5344CB8AC3E}">
        <p14:creationId xmlns:p14="http://schemas.microsoft.com/office/powerpoint/2010/main" val="30044753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pic>
        <p:nvPicPr>
          <p:cNvPr id="4" name="Mídia Online 3" title="The Original Double Slit Experiment">
            <a:hlinkClick r:id="" action="ppaction://media"/>
            <a:extLst>
              <a:ext uri="{FF2B5EF4-FFF2-40B4-BE49-F238E27FC236}">
                <a16:creationId xmlns:a16="http://schemas.microsoft.com/office/drawing/2014/main" id="{8FA431B6-D9D1-2DE6-13DC-AA30E1EC30F2}"/>
              </a:ext>
            </a:extLst>
          </p:cNvPr>
          <p:cNvPicPr>
            <a:picLocks noRot="1" noChangeAspect="1"/>
          </p:cNvPicPr>
          <p:nvPr>
            <a:videoFile r:link="rId1"/>
          </p:nvPr>
        </p:nvPicPr>
        <p:blipFill>
          <a:blip r:embed="rId3"/>
          <a:stretch>
            <a:fillRect/>
          </a:stretch>
        </p:blipFill>
        <p:spPr>
          <a:xfrm>
            <a:off x="442293" y="1590516"/>
            <a:ext cx="8356501" cy="4983254"/>
          </a:xfrm>
          <a:prstGeom prst="rect">
            <a:avLst/>
          </a:prstGeom>
        </p:spPr>
      </p:pic>
    </p:spTree>
    <p:extLst>
      <p:ext uri="{BB962C8B-B14F-4D97-AF65-F5344CB8AC3E}">
        <p14:creationId xmlns:p14="http://schemas.microsoft.com/office/powerpoint/2010/main" val="25405691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Uma onda qualquer (em x=0) pode ser descrita da seguinte maneira:</a:t>
            </a:r>
            <a:endParaRPr lang="pt-BR" sz="2400" dirty="0"/>
          </a:p>
        </p:txBody>
      </p:sp>
      <p:pic>
        <p:nvPicPr>
          <p:cNvPr id="6" name="Imagem 6">
            <a:extLst>
              <a:ext uri="{FF2B5EF4-FFF2-40B4-BE49-F238E27FC236}">
                <a16:creationId xmlns:a16="http://schemas.microsoft.com/office/drawing/2014/main" id="{0FD8C45A-3FB1-2E7B-5EB7-8090DE1971B8}"/>
              </a:ext>
            </a:extLst>
          </p:cNvPr>
          <p:cNvPicPr>
            <a:picLocks noChangeAspect="1"/>
          </p:cNvPicPr>
          <p:nvPr/>
        </p:nvPicPr>
        <p:blipFill>
          <a:blip r:embed="rId2"/>
          <a:stretch>
            <a:fillRect/>
          </a:stretch>
        </p:blipFill>
        <p:spPr>
          <a:xfrm>
            <a:off x="3200400" y="2399147"/>
            <a:ext cx="2743200" cy="321590"/>
          </a:xfrm>
          <a:prstGeom prst="rect">
            <a:avLst/>
          </a:prstGeom>
        </p:spPr>
      </p:pic>
      <p:sp>
        <p:nvSpPr>
          <p:cNvPr id="8" name="CaixaDeTexto 7">
            <a:extLst>
              <a:ext uri="{FF2B5EF4-FFF2-40B4-BE49-F238E27FC236}">
                <a16:creationId xmlns:a16="http://schemas.microsoft.com/office/drawing/2014/main" id="{7A566024-72F0-24BF-1B71-1D283C7C378D}"/>
              </a:ext>
            </a:extLst>
          </p:cNvPr>
          <p:cNvSpPr txBox="1"/>
          <p:nvPr/>
        </p:nvSpPr>
        <p:spPr>
          <a:xfrm>
            <a:off x="529575" y="2940309"/>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onde A é a amplitude da onda, w a frequência e      sua fase.</a:t>
            </a:r>
          </a:p>
          <a:p>
            <a:r>
              <a:rPr lang="pt-BR" sz="2400" dirty="0">
                <a:latin typeface="Arial"/>
                <a:cs typeface="Arial"/>
              </a:rPr>
              <a:t>Se temos duas ondas (de mesma amplitude e frequência) superpostas, basta somá-las:</a:t>
            </a:r>
          </a:p>
        </p:txBody>
      </p:sp>
      <p:pic>
        <p:nvPicPr>
          <p:cNvPr id="9" name="Imagem 9">
            <a:extLst>
              <a:ext uri="{FF2B5EF4-FFF2-40B4-BE49-F238E27FC236}">
                <a16:creationId xmlns:a16="http://schemas.microsoft.com/office/drawing/2014/main" id="{25179DCE-BBDB-7F73-5DB3-2B90AA374316}"/>
              </a:ext>
            </a:extLst>
          </p:cNvPr>
          <p:cNvPicPr>
            <a:picLocks noChangeAspect="1"/>
          </p:cNvPicPr>
          <p:nvPr/>
        </p:nvPicPr>
        <p:blipFill>
          <a:blip r:embed="rId3"/>
          <a:stretch>
            <a:fillRect/>
          </a:stretch>
        </p:blipFill>
        <p:spPr>
          <a:xfrm>
            <a:off x="7171578" y="3005688"/>
            <a:ext cx="317474" cy="327078"/>
          </a:xfrm>
          <a:prstGeom prst="rect">
            <a:avLst/>
          </a:prstGeom>
        </p:spPr>
      </p:pic>
      <p:pic>
        <p:nvPicPr>
          <p:cNvPr id="10" name="Imagem 10">
            <a:extLst>
              <a:ext uri="{FF2B5EF4-FFF2-40B4-BE49-F238E27FC236}">
                <a16:creationId xmlns:a16="http://schemas.microsoft.com/office/drawing/2014/main" id="{3815B1C5-80EB-2EEE-8925-D569711CB1A7}"/>
              </a:ext>
            </a:extLst>
          </p:cNvPr>
          <p:cNvPicPr>
            <a:picLocks noChangeAspect="1"/>
          </p:cNvPicPr>
          <p:nvPr/>
        </p:nvPicPr>
        <p:blipFill>
          <a:blip r:embed="rId4"/>
          <a:stretch>
            <a:fillRect/>
          </a:stretch>
        </p:blipFill>
        <p:spPr>
          <a:xfrm>
            <a:off x="1339483" y="4361848"/>
            <a:ext cx="6465034" cy="316395"/>
          </a:xfrm>
          <a:prstGeom prst="rect">
            <a:avLst/>
          </a:prstGeom>
        </p:spPr>
      </p:pic>
      <p:sp>
        <p:nvSpPr>
          <p:cNvPr id="11" name="CaixaDeTexto 10">
            <a:extLst>
              <a:ext uri="{FF2B5EF4-FFF2-40B4-BE49-F238E27FC236}">
                <a16:creationId xmlns:a16="http://schemas.microsoft.com/office/drawing/2014/main" id="{05A17DDA-0C79-6466-00D2-8D60F45027FF}"/>
              </a:ext>
            </a:extLst>
          </p:cNvPr>
          <p:cNvSpPr txBox="1"/>
          <p:nvPr/>
        </p:nvSpPr>
        <p:spPr>
          <a:xfrm>
            <a:off x="529575" y="4905136"/>
            <a:ext cx="84273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Podemos então usar a seguinte relação trigonométrica</a:t>
            </a:r>
            <a:endParaRPr lang="pt-BR" sz="2400" dirty="0"/>
          </a:p>
        </p:txBody>
      </p:sp>
      <p:pic>
        <p:nvPicPr>
          <p:cNvPr id="13" name="Imagem 13">
            <a:extLst>
              <a:ext uri="{FF2B5EF4-FFF2-40B4-BE49-F238E27FC236}">
                <a16:creationId xmlns:a16="http://schemas.microsoft.com/office/drawing/2014/main" id="{609998A7-8237-251E-8954-19A91BCA5A0E}"/>
              </a:ext>
            </a:extLst>
          </p:cNvPr>
          <p:cNvPicPr>
            <a:picLocks noChangeAspect="1"/>
          </p:cNvPicPr>
          <p:nvPr/>
        </p:nvPicPr>
        <p:blipFill>
          <a:blip r:embed="rId5"/>
          <a:stretch>
            <a:fillRect/>
          </a:stretch>
        </p:blipFill>
        <p:spPr>
          <a:xfrm>
            <a:off x="1651209" y="5591124"/>
            <a:ext cx="5851026" cy="606711"/>
          </a:xfrm>
          <a:prstGeom prst="rect">
            <a:avLst/>
          </a:prstGeom>
        </p:spPr>
      </p:pic>
    </p:spTree>
    <p:extLst>
      <p:ext uri="{BB962C8B-B14F-4D97-AF65-F5344CB8AC3E}">
        <p14:creationId xmlns:p14="http://schemas.microsoft.com/office/powerpoint/2010/main" val="17677452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Obtemos então</a:t>
            </a:r>
            <a:endParaRPr lang="pt-BR" sz="2400" dirty="0"/>
          </a:p>
        </p:txBody>
      </p:sp>
      <p:pic>
        <p:nvPicPr>
          <p:cNvPr id="3" name="Imagem 3">
            <a:extLst>
              <a:ext uri="{FF2B5EF4-FFF2-40B4-BE49-F238E27FC236}">
                <a16:creationId xmlns:a16="http://schemas.microsoft.com/office/drawing/2014/main" id="{FC2C627F-1EBC-7799-4407-3B560A1128BF}"/>
              </a:ext>
            </a:extLst>
          </p:cNvPr>
          <p:cNvPicPr>
            <a:picLocks noChangeAspect="1"/>
          </p:cNvPicPr>
          <p:nvPr/>
        </p:nvPicPr>
        <p:blipFill>
          <a:blip r:embed="rId2"/>
          <a:stretch>
            <a:fillRect/>
          </a:stretch>
        </p:blipFill>
        <p:spPr>
          <a:xfrm>
            <a:off x="1197788" y="2210409"/>
            <a:ext cx="6757869" cy="699066"/>
          </a:xfrm>
          <a:prstGeom prst="rect">
            <a:avLst/>
          </a:prstGeom>
        </p:spPr>
      </p:pic>
      <p:sp>
        <p:nvSpPr>
          <p:cNvPr id="4" name="CaixaDeTexto 3">
            <a:extLst>
              <a:ext uri="{FF2B5EF4-FFF2-40B4-BE49-F238E27FC236}">
                <a16:creationId xmlns:a16="http://schemas.microsoft.com/office/drawing/2014/main" id="{043BE989-AAAB-43D2-CD3A-737741F6D899}"/>
              </a:ext>
            </a:extLst>
          </p:cNvPr>
          <p:cNvSpPr txBox="1"/>
          <p:nvPr/>
        </p:nvSpPr>
        <p:spPr>
          <a:xfrm>
            <a:off x="529575" y="3129235"/>
            <a:ext cx="84273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A depender da diferença de fase entre as duas ondas, podemos ter uma </a:t>
            </a:r>
            <a:r>
              <a:rPr lang="pt-BR" sz="2400" b="1" dirty="0">
                <a:latin typeface="Arial"/>
                <a:cs typeface="Arial"/>
              </a:rPr>
              <a:t>interferência construtiva </a:t>
            </a:r>
            <a:r>
              <a:rPr lang="pt-BR" sz="2400" dirty="0">
                <a:latin typeface="Arial"/>
                <a:cs typeface="Arial"/>
              </a:rPr>
              <a:t>(quando o primeiro cosseno tem valor -em módulo- maior do que um) ou </a:t>
            </a:r>
            <a:r>
              <a:rPr lang="pt-BR" sz="2400" b="1" dirty="0">
                <a:latin typeface="Arial"/>
                <a:cs typeface="Arial"/>
              </a:rPr>
              <a:t>destrutiva </a:t>
            </a:r>
            <a:r>
              <a:rPr lang="pt-BR" sz="2400" dirty="0">
                <a:latin typeface="Arial"/>
                <a:cs typeface="Arial"/>
              </a:rPr>
              <a:t>(quando o primeiro cosseno tem valor -em módulo- menor do que um).</a:t>
            </a:r>
            <a:endParaRPr lang="pt-BR" sz="2400" dirty="0"/>
          </a:p>
        </p:txBody>
      </p:sp>
      <p:sp>
        <p:nvSpPr>
          <p:cNvPr id="7" name="CaixaDeTexto 6">
            <a:extLst>
              <a:ext uri="{FF2B5EF4-FFF2-40B4-BE49-F238E27FC236}">
                <a16:creationId xmlns:a16="http://schemas.microsoft.com/office/drawing/2014/main" id="{F59A7743-8BFE-8EDE-AA7D-D452E63FD5AE}"/>
              </a:ext>
            </a:extLst>
          </p:cNvPr>
          <p:cNvSpPr txBox="1"/>
          <p:nvPr/>
        </p:nvSpPr>
        <p:spPr>
          <a:xfrm>
            <a:off x="321756" y="5207417"/>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Desafio 1: Escreva um programa em Python (ou outra linguagem de sua escolha) e plote a função acima para os valores: i)                          , </a:t>
            </a:r>
            <a:r>
              <a:rPr lang="pt-BR" sz="2400" dirty="0" err="1">
                <a:latin typeface="Arial"/>
                <a:cs typeface="Arial"/>
              </a:rPr>
              <a:t>ii</a:t>
            </a:r>
            <a:r>
              <a:rPr lang="pt-BR" sz="2400" dirty="0">
                <a:latin typeface="Arial"/>
                <a:cs typeface="Arial"/>
              </a:rPr>
              <a:t>)                           , </a:t>
            </a:r>
            <a:r>
              <a:rPr lang="pt-BR" sz="2400" dirty="0" err="1">
                <a:latin typeface="Arial"/>
                <a:cs typeface="Arial"/>
              </a:rPr>
              <a:t>iii</a:t>
            </a:r>
            <a:r>
              <a:rPr lang="pt-BR" sz="2400" dirty="0">
                <a:latin typeface="Arial"/>
                <a:cs typeface="Arial"/>
              </a:rPr>
              <a:t>)</a:t>
            </a:r>
            <a:endParaRPr lang="pt-BR" sz="2400" dirty="0"/>
          </a:p>
        </p:txBody>
      </p:sp>
      <p:pic>
        <p:nvPicPr>
          <p:cNvPr id="12" name="Imagem 13">
            <a:extLst>
              <a:ext uri="{FF2B5EF4-FFF2-40B4-BE49-F238E27FC236}">
                <a16:creationId xmlns:a16="http://schemas.microsoft.com/office/drawing/2014/main" id="{32270AD4-900E-988C-1F77-C624EEE24CFC}"/>
              </a:ext>
            </a:extLst>
          </p:cNvPr>
          <p:cNvPicPr>
            <a:picLocks noChangeAspect="1"/>
          </p:cNvPicPr>
          <p:nvPr/>
        </p:nvPicPr>
        <p:blipFill>
          <a:blip r:embed="rId3"/>
          <a:stretch>
            <a:fillRect/>
          </a:stretch>
        </p:blipFill>
        <p:spPr>
          <a:xfrm>
            <a:off x="1811796" y="6014205"/>
            <a:ext cx="2063068" cy="365110"/>
          </a:xfrm>
          <a:prstGeom prst="rect">
            <a:avLst/>
          </a:prstGeom>
        </p:spPr>
      </p:pic>
      <p:pic>
        <p:nvPicPr>
          <p:cNvPr id="14" name="Imagem 14">
            <a:extLst>
              <a:ext uri="{FF2B5EF4-FFF2-40B4-BE49-F238E27FC236}">
                <a16:creationId xmlns:a16="http://schemas.microsoft.com/office/drawing/2014/main" id="{4FEEF609-7F55-2ECF-4FD3-269FBECC83ED}"/>
              </a:ext>
            </a:extLst>
          </p:cNvPr>
          <p:cNvPicPr>
            <a:picLocks noChangeAspect="1"/>
          </p:cNvPicPr>
          <p:nvPr/>
        </p:nvPicPr>
        <p:blipFill>
          <a:blip r:embed="rId4"/>
          <a:stretch>
            <a:fillRect/>
          </a:stretch>
        </p:blipFill>
        <p:spPr>
          <a:xfrm>
            <a:off x="4400078" y="6017061"/>
            <a:ext cx="2251994" cy="321611"/>
          </a:xfrm>
          <a:prstGeom prst="rect">
            <a:avLst/>
          </a:prstGeom>
        </p:spPr>
      </p:pic>
      <p:pic>
        <p:nvPicPr>
          <p:cNvPr id="6" name="Imagem 7">
            <a:extLst>
              <a:ext uri="{FF2B5EF4-FFF2-40B4-BE49-F238E27FC236}">
                <a16:creationId xmlns:a16="http://schemas.microsoft.com/office/drawing/2014/main" id="{23BD6AAA-EDBC-8063-9DFA-98194EF65ABF}"/>
              </a:ext>
            </a:extLst>
          </p:cNvPr>
          <p:cNvPicPr>
            <a:picLocks noChangeAspect="1"/>
          </p:cNvPicPr>
          <p:nvPr/>
        </p:nvPicPr>
        <p:blipFill rotWithShape="1">
          <a:blip r:embed="rId5"/>
          <a:srcRect l="43986" r="254" b="2439"/>
          <a:stretch/>
        </p:blipFill>
        <p:spPr>
          <a:xfrm>
            <a:off x="7130053" y="6375427"/>
            <a:ext cx="1529612" cy="370221"/>
          </a:xfrm>
          <a:prstGeom prst="rect">
            <a:avLst/>
          </a:prstGeom>
        </p:spPr>
      </p:pic>
      <p:pic>
        <p:nvPicPr>
          <p:cNvPr id="8" name="Imagem 7">
            <a:extLst>
              <a:ext uri="{FF2B5EF4-FFF2-40B4-BE49-F238E27FC236}">
                <a16:creationId xmlns:a16="http://schemas.microsoft.com/office/drawing/2014/main" id="{3B964EF5-8F8F-991F-B387-2D115D4D2711}"/>
              </a:ext>
            </a:extLst>
          </p:cNvPr>
          <p:cNvPicPr>
            <a:picLocks noChangeAspect="1"/>
          </p:cNvPicPr>
          <p:nvPr/>
        </p:nvPicPr>
        <p:blipFill rotWithShape="1">
          <a:blip r:embed="rId5"/>
          <a:srcRect l="-1718" t="756" r="56357" b="1744"/>
          <a:stretch/>
        </p:blipFill>
        <p:spPr>
          <a:xfrm>
            <a:off x="7130053" y="6017061"/>
            <a:ext cx="1244342" cy="369993"/>
          </a:xfrm>
          <a:prstGeom prst="rect">
            <a:avLst/>
          </a:prstGeom>
        </p:spPr>
      </p:pic>
    </p:spTree>
    <p:extLst>
      <p:ext uri="{BB962C8B-B14F-4D97-AF65-F5344CB8AC3E}">
        <p14:creationId xmlns:p14="http://schemas.microsoft.com/office/powerpoint/2010/main" val="10237604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ço Reservado para Texto 4">
            <a:extLst>
              <a:ext uri="{FF2B5EF4-FFF2-40B4-BE49-F238E27FC236}">
                <a16:creationId xmlns:a16="http://schemas.microsoft.com/office/drawing/2014/main" id="{9F62D58F-4C56-47EE-A965-7EAD57F53EA9}"/>
              </a:ext>
            </a:extLst>
          </p:cNvPr>
          <p:cNvSpPr txBox="1">
            <a:spLocks/>
          </p:cNvSpPr>
          <p:nvPr/>
        </p:nvSpPr>
        <p:spPr bwMode="auto">
          <a:xfrm>
            <a:off x="1531703" y="5805488"/>
            <a:ext cx="4807049"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4" algn="r" eaLnBrk="1" hangingPunct="1">
              <a:spcBef>
                <a:spcPct val="20000"/>
              </a:spcBef>
            </a:pPr>
            <a:r>
              <a:rPr lang="nb-NO" altLang="pt-BR" sz="1200" b="1" dirty="0">
                <a:solidFill>
                  <a:srgbClr val="D9D9D9"/>
                </a:solidFill>
                <a:latin typeface="Arial"/>
                <a:cs typeface="Arial"/>
              </a:rPr>
              <a:t>Prof. Jefferson </a:t>
            </a:r>
            <a:r>
              <a:rPr lang="nb-NO" altLang="pt-BR" sz="1200" b="1" dirty="0" err="1">
                <a:solidFill>
                  <a:srgbClr val="D9D9D9"/>
                </a:solidFill>
                <a:latin typeface="Arial"/>
                <a:cs typeface="Arial"/>
              </a:rPr>
              <a:t>Diniz</a:t>
            </a:r>
            <a:r>
              <a:rPr lang="nb-NO" altLang="pt-BR" sz="1200" b="1" dirty="0">
                <a:solidFill>
                  <a:srgbClr val="D9D9D9"/>
                </a:solidFill>
                <a:latin typeface="Arial"/>
                <a:cs typeface="Arial"/>
              </a:rPr>
              <a:t> </a:t>
            </a:r>
            <a:endParaRPr lang="nb-NO" altLang="pt-BR" sz="1200" b="1" dirty="0">
              <a:solidFill>
                <a:srgbClr val="D9D9D9"/>
              </a:solidFill>
            </a:endParaRPr>
          </a:p>
          <a:p>
            <a:pPr lvl="4" algn="r" eaLnBrk="1" hangingPunct="1">
              <a:spcBef>
                <a:spcPct val="20000"/>
              </a:spcBef>
            </a:pPr>
            <a:r>
              <a:rPr lang="nb-NO" altLang="pt-BR" sz="1200" dirty="0">
                <a:solidFill>
                  <a:srgbClr val="D9D9D9"/>
                </a:solidFill>
                <a:latin typeface="Arial"/>
                <a:cs typeface="Arial"/>
              </a:rPr>
              <a:t>EMAIL </a:t>
            </a:r>
            <a:r>
              <a:rPr lang="nb-NO" sz="1200" dirty="0">
                <a:solidFill>
                  <a:schemeClr val="bg1"/>
                </a:solidFill>
                <a:latin typeface="Arial"/>
                <a:cs typeface="Arial"/>
              </a:rPr>
              <a:t>profjefferson.oliveira@fiap.com.br</a:t>
            </a:r>
            <a:endParaRPr lang="nb-NO" altLang="pt-BR" sz="1200">
              <a:solidFill>
                <a:schemeClr val="bg1"/>
              </a:solidFill>
            </a:endParaRPr>
          </a:p>
          <a:p>
            <a:pPr lvl="4" algn="r" eaLnBrk="1" hangingPunct="1">
              <a:spcBef>
                <a:spcPct val="20000"/>
              </a:spcBef>
              <a:buFont typeface="Arial" panose="020B0604020202020204" pitchFamily="34" charset="0"/>
              <a:buNone/>
            </a:pPr>
            <a:endParaRPr lang="nb-NO" altLang="pt-BR" sz="1200" dirty="0">
              <a:solidFill>
                <a:srgbClr val="D9D9D9"/>
              </a:solidFill>
            </a:endParaRPr>
          </a:p>
          <a:p>
            <a:pPr lvl="4" algn="r" eaLnBrk="1" hangingPunct="1">
              <a:spcBef>
                <a:spcPct val="20000"/>
              </a:spcBef>
              <a:buFont typeface="Arial" panose="020B0604020202020204" pitchFamily="34" charset="0"/>
              <a:buNone/>
            </a:pPr>
            <a:r>
              <a:rPr lang="nb-NO" altLang="pt-BR" sz="1200" dirty="0">
                <a:solidFill>
                  <a:srgbClr val="D9D9D9"/>
                </a:solidFill>
                <a:latin typeface="Arial"/>
                <a:cs typeface="Arial"/>
              </a:rPr>
              <a:t>2023</a:t>
            </a:r>
            <a:endParaRPr lang="nb-NO" altLang="pt-BR" sz="1200" dirty="0">
              <a:solidFill>
                <a:srgbClr val="D9D9D9"/>
              </a:solidFill>
            </a:endParaRPr>
          </a:p>
        </p:txBody>
      </p:sp>
      <p:sp>
        <p:nvSpPr>
          <p:cNvPr id="4" name="Espaço Reservado para Texto 1">
            <a:extLst>
              <a:ext uri="{FF2B5EF4-FFF2-40B4-BE49-F238E27FC236}">
                <a16:creationId xmlns:a16="http://schemas.microsoft.com/office/drawing/2014/main" id="{39AD5BD5-7A91-F12B-9980-F08152036ED5}"/>
              </a:ext>
            </a:extLst>
          </p:cNvPr>
          <p:cNvSpPr>
            <a:spLocks noGrp="1"/>
          </p:cNvSpPr>
          <p:nvPr/>
        </p:nvSpPr>
        <p:spPr bwMode="auto">
          <a:xfrm>
            <a:off x="4067175" y="2781300"/>
            <a:ext cx="3529013" cy="792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altLang="pt-BR" dirty="0">
                <a:latin typeface="Arial"/>
                <a:cs typeface="Arial"/>
              </a:rPr>
              <a:t>COMPUTAÇÃO QUÂNTICA &amp; IA</a:t>
            </a:r>
            <a:endParaRPr lang="pt-BR" dirty="0"/>
          </a:p>
          <a:p>
            <a:endParaRPr lang="pt-BR" altLang="pt-BR"/>
          </a:p>
        </p:txBody>
      </p:sp>
    </p:spTree>
    <p:extLst>
      <p:ext uri="{BB962C8B-B14F-4D97-AF65-F5344CB8AC3E}">
        <p14:creationId xmlns:p14="http://schemas.microsoft.com/office/powerpoint/2010/main" val="249486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Sabemos que a intensidade uma onda é igual ao módulo quadrado de sua amplitude (               ). Desta forma, a intensidade da onda resultante será</a:t>
            </a:r>
            <a:endParaRPr lang="pt-BR" sz="2400" dirty="0"/>
          </a:p>
        </p:txBody>
      </p:sp>
      <p:pic>
        <p:nvPicPr>
          <p:cNvPr id="9" name="Imagem 9">
            <a:extLst>
              <a:ext uri="{FF2B5EF4-FFF2-40B4-BE49-F238E27FC236}">
                <a16:creationId xmlns:a16="http://schemas.microsoft.com/office/drawing/2014/main" id="{02ED5C6B-ACE6-0634-395A-749932A10C87}"/>
              </a:ext>
            </a:extLst>
          </p:cNvPr>
          <p:cNvPicPr>
            <a:picLocks noChangeAspect="1"/>
          </p:cNvPicPr>
          <p:nvPr/>
        </p:nvPicPr>
        <p:blipFill>
          <a:blip r:embed="rId2"/>
          <a:stretch>
            <a:fillRect/>
          </a:stretch>
        </p:blipFill>
        <p:spPr>
          <a:xfrm>
            <a:off x="4532326" y="2151600"/>
            <a:ext cx="1212903" cy="391600"/>
          </a:xfrm>
          <a:prstGeom prst="rect">
            <a:avLst/>
          </a:prstGeom>
        </p:spPr>
      </p:pic>
      <p:pic>
        <p:nvPicPr>
          <p:cNvPr id="10" name="Imagem 10">
            <a:extLst>
              <a:ext uri="{FF2B5EF4-FFF2-40B4-BE49-F238E27FC236}">
                <a16:creationId xmlns:a16="http://schemas.microsoft.com/office/drawing/2014/main" id="{ED59249C-C8B2-55C8-AB9A-54A8866FDFA6}"/>
              </a:ext>
            </a:extLst>
          </p:cNvPr>
          <p:cNvPicPr>
            <a:picLocks noChangeAspect="1"/>
          </p:cNvPicPr>
          <p:nvPr/>
        </p:nvPicPr>
        <p:blipFill>
          <a:blip r:embed="rId3"/>
          <a:stretch>
            <a:fillRect/>
          </a:stretch>
        </p:blipFill>
        <p:spPr>
          <a:xfrm>
            <a:off x="2463590" y="3050305"/>
            <a:ext cx="4216819" cy="757391"/>
          </a:xfrm>
          <a:prstGeom prst="rect">
            <a:avLst/>
          </a:prstGeom>
        </p:spPr>
      </p:pic>
      <p:sp>
        <p:nvSpPr>
          <p:cNvPr id="13" name="CaixaDeTexto 12">
            <a:extLst>
              <a:ext uri="{FF2B5EF4-FFF2-40B4-BE49-F238E27FC236}">
                <a16:creationId xmlns:a16="http://schemas.microsoft.com/office/drawing/2014/main" id="{0EB9E92D-B704-2EA4-C666-FDE988955B09}"/>
              </a:ext>
            </a:extLst>
          </p:cNvPr>
          <p:cNvSpPr txBox="1"/>
          <p:nvPr/>
        </p:nvSpPr>
        <p:spPr>
          <a:xfrm>
            <a:off x="529575" y="3941615"/>
            <a:ext cx="84273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Usando a relação</a:t>
            </a:r>
            <a:endParaRPr lang="pt-BR" sz="2400" dirty="0"/>
          </a:p>
        </p:txBody>
      </p:sp>
      <p:pic>
        <p:nvPicPr>
          <p:cNvPr id="15" name="Imagem 15">
            <a:extLst>
              <a:ext uri="{FF2B5EF4-FFF2-40B4-BE49-F238E27FC236}">
                <a16:creationId xmlns:a16="http://schemas.microsoft.com/office/drawing/2014/main" id="{2FFA5270-512D-0634-59DA-12D62B3BAE04}"/>
              </a:ext>
            </a:extLst>
          </p:cNvPr>
          <p:cNvPicPr>
            <a:picLocks noChangeAspect="1"/>
          </p:cNvPicPr>
          <p:nvPr/>
        </p:nvPicPr>
        <p:blipFill>
          <a:blip r:embed="rId4"/>
          <a:stretch>
            <a:fillRect/>
          </a:stretch>
        </p:blipFill>
        <p:spPr>
          <a:xfrm>
            <a:off x="2463591" y="4403116"/>
            <a:ext cx="4216821" cy="810083"/>
          </a:xfrm>
          <a:prstGeom prst="rect">
            <a:avLst/>
          </a:prstGeom>
        </p:spPr>
      </p:pic>
      <p:sp>
        <p:nvSpPr>
          <p:cNvPr id="16" name="CaixaDeTexto 15">
            <a:extLst>
              <a:ext uri="{FF2B5EF4-FFF2-40B4-BE49-F238E27FC236}">
                <a16:creationId xmlns:a16="http://schemas.microsoft.com/office/drawing/2014/main" id="{E722B4E5-7351-AC0C-B0E9-8837AD057255}"/>
              </a:ext>
            </a:extLst>
          </p:cNvPr>
          <p:cNvSpPr txBox="1"/>
          <p:nvPr/>
        </p:nvSpPr>
        <p:spPr>
          <a:xfrm>
            <a:off x="529575" y="5358557"/>
            <a:ext cx="84273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Obtemos</a:t>
            </a:r>
            <a:endParaRPr lang="pt-BR" sz="2400" dirty="0"/>
          </a:p>
        </p:txBody>
      </p:sp>
      <p:pic>
        <p:nvPicPr>
          <p:cNvPr id="17" name="Imagem 17">
            <a:extLst>
              <a:ext uri="{FF2B5EF4-FFF2-40B4-BE49-F238E27FC236}">
                <a16:creationId xmlns:a16="http://schemas.microsoft.com/office/drawing/2014/main" id="{1CBFD083-17AD-3C82-15C9-421B2C70E4EB}"/>
              </a:ext>
            </a:extLst>
          </p:cNvPr>
          <p:cNvPicPr>
            <a:picLocks noChangeAspect="1"/>
          </p:cNvPicPr>
          <p:nvPr/>
        </p:nvPicPr>
        <p:blipFill>
          <a:blip r:embed="rId5"/>
          <a:stretch>
            <a:fillRect/>
          </a:stretch>
        </p:blipFill>
        <p:spPr>
          <a:xfrm>
            <a:off x="1953491" y="5956396"/>
            <a:ext cx="5728224" cy="442944"/>
          </a:xfrm>
          <a:prstGeom prst="rect">
            <a:avLst/>
          </a:prstGeom>
        </p:spPr>
      </p:pic>
    </p:spTree>
    <p:extLst>
      <p:ext uri="{BB962C8B-B14F-4D97-AF65-F5344CB8AC3E}">
        <p14:creationId xmlns:p14="http://schemas.microsoft.com/office/powerpoint/2010/main" val="1863736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939004"/>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 último termo da expressão acima é o "</a:t>
            </a:r>
            <a:r>
              <a:rPr lang="pt-BR" sz="2400" b="1" dirty="0">
                <a:latin typeface="Arial"/>
                <a:cs typeface="Arial"/>
              </a:rPr>
              <a:t>termo de interferência</a:t>
            </a:r>
            <a:r>
              <a:rPr lang="pt-BR" sz="2400" dirty="0">
                <a:latin typeface="Arial"/>
                <a:cs typeface="Arial"/>
              </a:rPr>
              <a:t>", que, de fato, gera o padrão de interferência observado no anteparo.</a:t>
            </a:r>
            <a:endParaRPr lang="pt-BR" sz="2400" dirty="0"/>
          </a:p>
        </p:txBody>
      </p:sp>
      <p:pic>
        <p:nvPicPr>
          <p:cNvPr id="17" name="Imagem 17">
            <a:extLst>
              <a:ext uri="{FF2B5EF4-FFF2-40B4-BE49-F238E27FC236}">
                <a16:creationId xmlns:a16="http://schemas.microsoft.com/office/drawing/2014/main" id="{1CBFD083-17AD-3C82-15C9-421B2C70E4EB}"/>
              </a:ext>
            </a:extLst>
          </p:cNvPr>
          <p:cNvPicPr>
            <a:picLocks noChangeAspect="1"/>
          </p:cNvPicPr>
          <p:nvPr/>
        </p:nvPicPr>
        <p:blipFill>
          <a:blip r:embed="rId2"/>
          <a:stretch>
            <a:fillRect/>
          </a:stretch>
        </p:blipFill>
        <p:spPr>
          <a:xfrm>
            <a:off x="1717334" y="1497751"/>
            <a:ext cx="5728224" cy="442944"/>
          </a:xfrm>
          <a:prstGeom prst="rect">
            <a:avLst/>
          </a:prstGeom>
        </p:spPr>
      </p:pic>
      <p:pic>
        <p:nvPicPr>
          <p:cNvPr id="4" name="Imagem 5" descr="Diagrama&#10;&#10;Descrição gerada automaticamente">
            <a:extLst>
              <a:ext uri="{FF2B5EF4-FFF2-40B4-BE49-F238E27FC236}">
                <a16:creationId xmlns:a16="http://schemas.microsoft.com/office/drawing/2014/main" id="{2FC09EDC-1E6F-9FD3-CB03-6BBA330E47CD}"/>
              </a:ext>
            </a:extLst>
          </p:cNvPr>
          <p:cNvPicPr>
            <a:picLocks noChangeAspect="1"/>
          </p:cNvPicPr>
          <p:nvPr/>
        </p:nvPicPr>
        <p:blipFill>
          <a:blip r:embed="rId3"/>
          <a:stretch>
            <a:fillRect/>
          </a:stretch>
        </p:blipFill>
        <p:spPr>
          <a:xfrm>
            <a:off x="1240972" y="3139187"/>
            <a:ext cx="6662057" cy="3721776"/>
          </a:xfrm>
          <a:prstGeom prst="rect">
            <a:avLst/>
          </a:prstGeom>
        </p:spPr>
      </p:pic>
    </p:spTree>
    <p:extLst>
      <p:ext uri="{BB962C8B-B14F-4D97-AF65-F5344CB8AC3E}">
        <p14:creationId xmlns:p14="http://schemas.microsoft.com/office/powerpoint/2010/main" val="38951763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Finalmente, vamos considerar o mesmo experimento, mas agora com </a:t>
            </a:r>
            <a:r>
              <a:rPr lang="pt-BR" sz="2400" b="1" dirty="0">
                <a:latin typeface="Arial"/>
                <a:cs typeface="Arial"/>
              </a:rPr>
              <a:t>elétrons</a:t>
            </a:r>
            <a:r>
              <a:rPr lang="pt-BR" sz="2400" dirty="0">
                <a:latin typeface="Arial"/>
                <a:cs typeface="Arial"/>
              </a:rPr>
              <a:t>.</a:t>
            </a:r>
            <a:endParaRPr lang="pt-BR" sz="2400" b="1" dirty="0"/>
          </a:p>
        </p:txBody>
      </p:sp>
      <p:pic>
        <p:nvPicPr>
          <p:cNvPr id="4" name="Imagem 5" descr="Diagrama&#10;&#10;Descrição gerada automaticamente">
            <a:extLst>
              <a:ext uri="{FF2B5EF4-FFF2-40B4-BE49-F238E27FC236}">
                <a16:creationId xmlns:a16="http://schemas.microsoft.com/office/drawing/2014/main" id="{E0D358CC-45D2-36BF-90CC-43F81B5174F4}"/>
              </a:ext>
            </a:extLst>
          </p:cNvPr>
          <p:cNvPicPr>
            <a:picLocks noChangeAspect="1"/>
          </p:cNvPicPr>
          <p:nvPr/>
        </p:nvPicPr>
        <p:blipFill>
          <a:blip r:embed="rId2"/>
          <a:stretch>
            <a:fillRect/>
          </a:stretch>
        </p:blipFill>
        <p:spPr>
          <a:xfrm>
            <a:off x="1018309" y="3248030"/>
            <a:ext cx="3980661" cy="3611464"/>
          </a:xfrm>
          <a:prstGeom prst="rect">
            <a:avLst/>
          </a:prstGeom>
        </p:spPr>
      </p:pic>
    </p:spTree>
    <p:extLst>
      <p:ext uri="{BB962C8B-B14F-4D97-AF65-F5344CB8AC3E}">
        <p14:creationId xmlns:p14="http://schemas.microsoft.com/office/powerpoint/2010/main" val="7245266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Temos um </a:t>
            </a:r>
            <a:r>
              <a:rPr lang="pt-BR" sz="2400" b="1" dirty="0">
                <a:latin typeface="Arial"/>
                <a:cs typeface="Arial"/>
              </a:rPr>
              <a:t>canhão de elétrons que dispara elétrons com (quase) a mesma energia </a:t>
            </a:r>
            <a:r>
              <a:rPr lang="pt-BR" sz="2400" dirty="0">
                <a:latin typeface="Arial"/>
                <a:cs typeface="Arial"/>
              </a:rPr>
              <a:t>em uma certa extensão angular, uma </a:t>
            </a:r>
            <a:r>
              <a:rPr lang="pt-BR" sz="2400" b="1" dirty="0">
                <a:latin typeface="Arial"/>
                <a:cs typeface="Arial"/>
              </a:rPr>
              <a:t>placa metálica com dois orifícios</a:t>
            </a:r>
            <a:r>
              <a:rPr lang="pt-BR" sz="2400" dirty="0">
                <a:latin typeface="Arial"/>
                <a:cs typeface="Arial"/>
              </a:rPr>
              <a:t>, uma outra placa que servirá como </a:t>
            </a:r>
            <a:r>
              <a:rPr lang="pt-BR" sz="2400" b="1" dirty="0">
                <a:latin typeface="Arial"/>
                <a:cs typeface="Arial"/>
              </a:rPr>
              <a:t>anteparo</a:t>
            </a:r>
            <a:r>
              <a:rPr lang="pt-BR" sz="2400" dirty="0">
                <a:latin typeface="Arial"/>
                <a:cs typeface="Arial"/>
              </a:rPr>
              <a:t>, e um </a:t>
            </a:r>
            <a:r>
              <a:rPr lang="pt-BR" sz="2400" b="1" dirty="0">
                <a:latin typeface="Arial"/>
                <a:cs typeface="Arial"/>
              </a:rPr>
              <a:t>detector</a:t>
            </a:r>
            <a:r>
              <a:rPr lang="pt-BR" sz="2400" dirty="0">
                <a:latin typeface="Arial"/>
                <a:cs typeface="Arial"/>
              </a:rPr>
              <a:t>.</a:t>
            </a:r>
            <a:endParaRPr lang="pt-BR" dirty="0"/>
          </a:p>
        </p:txBody>
      </p:sp>
      <p:pic>
        <p:nvPicPr>
          <p:cNvPr id="4" name="Imagem 5" descr="Diagrama&#10;&#10;Descrição gerada automaticamente">
            <a:extLst>
              <a:ext uri="{FF2B5EF4-FFF2-40B4-BE49-F238E27FC236}">
                <a16:creationId xmlns:a16="http://schemas.microsoft.com/office/drawing/2014/main" id="{E0D358CC-45D2-36BF-90CC-43F81B5174F4}"/>
              </a:ext>
            </a:extLst>
          </p:cNvPr>
          <p:cNvPicPr>
            <a:picLocks noChangeAspect="1"/>
          </p:cNvPicPr>
          <p:nvPr/>
        </p:nvPicPr>
        <p:blipFill>
          <a:blip r:embed="rId2"/>
          <a:stretch>
            <a:fillRect/>
          </a:stretch>
        </p:blipFill>
        <p:spPr>
          <a:xfrm>
            <a:off x="1018309" y="3248030"/>
            <a:ext cx="3980661" cy="3611464"/>
          </a:xfrm>
          <a:prstGeom prst="rect">
            <a:avLst/>
          </a:prstGeom>
        </p:spPr>
      </p:pic>
      <p:sp>
        <p:nvSpPr>
          <p:cNvPr id="3" name="CaixaDeTexto 2">
            <a:extLst>
              <a:ext uri="{FF2B5EF4-FFF2-40B4-BE49-F238E27FC236}">
                <a16:creationId xmlns:a16="http://schemas.microsoft.com/office/drawing/2014/main" id="{6842DFCA-CBA2-95DB-45A8-06790969FE63}"/>
              </a:ext>
            </a:extLst>
          </p:cNvPr>
          <p:cNvSpPr txBox="1"/>
          <p:nvPr/>
        </p:nvSpPr>
        <p:spPr>
          <a:xfrm>
            <a:off x="5800015" y="3759620"/>
            <a:ext cx="26109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latin typeface="Arial"/>
                <a:cs typeface="Arial"/>
              </a:rPr>
              <a:t>Obs.: O detector pode ser um contador Geiger ou, ainda melhor, um multiplicador de elétrons, que está conectado a um alto-falante.</a:t>
            </a:r>
            <a:endParaRPr lang="pt-BR" dirty="0"/>
          </a:p>
        </p:txBody>
      </p:sp>
    </p:spTree>
    <p:extLst>
      <p:ext uri="{BB962C8B-B14F-4D97-AF65-F5344CB8AC3E}">
        <p14:creationId xmlns:p14="http://schemas.microsoft.com/office/powerpoint/2010/main" val="34320904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Com o alto-falante conectado ao detector, ouviremos "cliques" numa taxa irregular, porém sempre com a mesma sonoridade. Assim, podemos falar na taxa média na qual os cliques são ouvidos.</a:t>
            </a:r>
            <a:endParaRPr lang="pt-BR" sz="2400" dirty="0"/>
          </a:p>
        </p:txBody>
      </p:sp>
      <p:pic>
        <p:nvPicPr>
          <p:cNvPr id="4" name="Imagem 5" descr="Diagrama&#10;&#10;Descrição gerada automaticamente">
            <a:extLst>
              <a:ext uri="{FF2B5EF4-FFF2-40B4-BE49-F238E27FC236}">
                <a16:creationId xmlns:a16="http://schemas.microsoft.com/office/drawing/2014/main" id="{E0D358CC-45D2-36BF-90CC-43F81B5174F4}"/>
              </a:ext>
            </a:extLst>
          </p:cNvPr>
          <p:cNvPicPr>
            <a:picLocks noChangeAspect="1"/>
          </p:cNvPicPr>
          <p:nvPr/>
        </p:nvPicPr>
        <p:blipFill>
          <a:blip r:embed="rId2"/>
          <a:stretch>
            <a:fillRect/>
          </a:stretch>
        </p:blipFill>
        <p:spPr>
          <a:xfrm>
            <a:off x="1018309" y="3248030"/>
            <a:ext cx="3980661" cy="3611464"/>
          </a:xfrm>
          <a:prstGeom prst="rect">
            <a:avLst/>
          </a:prstGeom>
        </p:spPr>
      </p:pic>
      <p:sp>
        <p:nvSpPr>
          <p:cNvPr id="3" name="CaixaDeTexto 2">
            <a:extLst>
              <a:ext uri="{FF2B5EF4-FFF2-40B4-BE49-F238E27FC236}">
                <a16:creationId xmlns:a16="http://schemas.microsoft.com/office/drawing/2014/main" id="{6842DFCA-CBA2-95DB-45A8-06790969FE63}"/>
              </a:ext>
            </a:extLst>
          </p:cNvPr>
          <p:cNvSpPr txBox="1"/>
          <p:nvPr/>
        </p:nvSpPr>
        <p:spPr>
          <a:xfrm>
            <a:off x="5800015" y="3759620"/>
            <a:ext cx="26109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Se abaixarmos a temperatura do fio no canhão, a taxa do clique diminui, mas a sonoridade ainda continua a mesma.</a:t>
            </a:r>
            <a:endParaRPr lang="pt-BR" sz="2000" dirty="0"/>
          </a:p>
        </p:txBody>
      </p:sp>
    </p:spTree>
    <p:extLst>
      <p:ext uri="{BB962C8B-B14F-4D97-AF65-F5344CB8AC3E}">
        <p14:creationId xmlns:p14="http://schemas.microsoft.com/office/powerpoint/2010/main" val="37310008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Se puséssemos dois detectores separados no anteparo, um ou o outro clicaria, mas nunca ambos ao mesmo tempo. Concluímos que </a:t>
            </a:r>
            <a:r>
              <a:rPr lang="pt-BR" sz="2400" b="1" dirty="0">
                <a:latin typeface="Arial"/>
                <a:cs typeface="Arial"/>
              </a:rPr>
              <a:t>os elétrons chegam ao anteparo em "pacotes" idênticos, um por vez</a:t>
            </a:r>
            <a:r>
              <a:rPr lang="pt-BR" sz="2400" dirty="0">
                <a:latin typeface="Arial"/>
                <a:cs typeface="Arial"/>
              </a:rPr>
              <a:t>.</a:t>
            </a:r>
            <a:endParaRPr lang="pt-BR" sz="2400" dirty="0"/>
          </a:p>
        </p:txBody>
      </p:sp>
      <p:pic>
        <p:nvPicPr>
          <p:cNvPr id="4" name="Imagem 5" descr="Diagrama&#10;&#10;Descrição gerada automaticamente">
            <a:extLst>
              <a:ext uri="{FF2B5EF4-FFF2-40B4-BE49-F238E27FC236}">
                <a16:creationId xmlns:a16="http://schemas.microsoft.com/office/drawing/2014/main" id="{E0D358CC-45D2-36BF-90CC-43F81B5174F4}"/>
              </a:ext>
            </a:extLst>
          </p:cNvPr>
          <p:cNvPicPr>
            <a:picLocks noChangeAspect="1"/>
          </p:cNvPicPr>
          <p:nvPr/>
        </p:nvPicPr>
        <p:blipFill>
          <a:blip r:embed="rId2"/>
          <a:stretch>
            <a:fillRect/>
          </a:stretch>
        </p:blipFill>
        <p:spPr>
          <a:xfrm>
            <a:off x="1018309" y="3248030"/>
            <a:ext cx="3980661" cy="3611464"/>
          </a:xfrm>
          <a:prstGeom prst="rect">
            <a:avLst/>
          </a:prstGeom>
        </p:spPr>
      </p:pic>
    </p:spTree>
    <p:extLst>
      <p:ext uri="{BB962C8B-B14F-4D97-AF65-F5344CB8AC3E}">
        <p14:creationId xmlns:p14="http://schemas.microsoft.com/office/powerpoint/2010/main" val="41305201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Tal como para o nosso experimento com projéteis, podemos responder a seguinte pergunta: "qual a probabilidade relativa que um 'pacote' de elétrons chegue ao anteparo a várias distâncias x do centro do anteparo?"</a:t>
            </a:r>
            <a:endParaRPr lang="pt-BR" sz="2400" dirty="0"/>
          </a:p>
        </p:txBody>
      </p:sp>
      <p:pic>
        <p:nvPicPr>
          <p:cNvPr id="4" name="Imagem 5" descr="Diagrama&#10;&#10;Descrição gerada automaticamente">
            <a:extLst>
              <a:ext uri="{FF2B5EF4-FFF2-40B4-BE49-F238E27FC236}">
                <a16:creationId xmlns:a16="http://schemas.microsoft.com/office/drawing/2014/main" id="{E0D358CC-45D2-36BF-90CC-43F81B5174F4}"/>
              </a:ext>
            </a:extLst>
          </p:cNvPr>
          <p:cNvPicPr>
            <a:picLocks noChangeAspect="1"/>
          </p:cNvPicPr>
          <p:nvPr/>
        </p:nvPicPr>
        <p:blipFill>
          <a:blip r:embed="rId2"/>
          <a:stretch>
            <a:fillRect/>
          </a:stretch>
        </p:blipFill>
        <p:spPr>
          <a:xfrm>
            <a:off x="1018309" y="3248030"/>
            <a:ext cx="3980661" cy="3611464"/>
          </a:xfrm>
          <a:prstGeom prst="rect">
            <a:avLst/>
          </a:prstGeom>
        </p:spPr>
      </p:pic>
      <p:sp>
        <p:nvSpPr>
          <p:cNvPr id="6" name="CaixaDeTexto 5">
            <a:extLst>
              <a:ext uri="{FF2B5EF4-FFF2-40B4-BE49-F238E27FC236}">
                <a16:creationId xmlns:a16="http://schemas.microsoft.com/office/drawing/2014/main" id="{F4EC16D7-417F-4B96-0E31-8C2460766841}"/>
              </a:ext>
            </a:extLst>
          </p:cNvPr>
          <p:cNvSpPr txBox="1"/>
          <p:nvPr/>
        </p:nvSpPr>
        <p:spPr>
          <a:xfrm>
            <a:off x="5800015" y="3759620"/>
            <a:ext cx="26109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A probabilidade que os pacotes cheguem a um determinado x é proporcional à taxa média de cliques nesse </a:t>
            </a:r>
            <a:r>
              <a:rPr lang="pt-BR" sz="2000" dirty="0">
                <a:latin typeface="Arial"/>
                <a:ea typeface="Cambria Math"/>
                <a:cs typeface="Arial"/>
              </a:rPr>
              <a:t>x</a:t>
            </a:r>
            <a:r>
              <a:rPr lang="pt-BR" sz="2000" dirty="0">
                <a:latin typeface="Arial"/>
                <a:cs typeface="Arial"/>
              </a:rPr>
              <a:t>.</a:t>
            </a:r>
            <a:endParaRPr lang="pt-BR" sz="2000" dirty="0"/>
          </a:p>
        </p:txBody>
      </p:sp>
    </p:spTree>
    <p:extLst>
      <p:ext uri="{BB962C8B-B14F-4D97-AF65-F5344CB8AC3E}">
        <p14:creationId xmlns:p14="http://schemas.microsoft.com/office/powerpoint/2010/main" val="27141392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Mais uma vez, se fecharmos os orifícios 1 e 2, podemos obter as curvas      e      . No entanto, quando mantemos ambos os orifícios abertos, algo curioso acontece! </a:t>
            </a:r>
            <a:endParaRPr lang="pt-BR" sz="2400" b="1" dirty="0"/>
          </a:p>
        </p:txBody>
      </p:sp>
      <p:pic>
        <p:nvPicPr>
          <p:cNvPr id="3" name="Imagem 5" descr="Diagrama&#10;&#10;Descrição gerada automaticamente">
            <a:extLst>
              <a:ext uri="{FF2B5EF4-FFF2-40B4-BE49-F238E27FC236}">
                <a16:creationId xmlns:a16="http://schemas.microsoft.com/office/drawing/2014/main" id="{45660619-9733-1EFC-73DA-F22D30D1E162}"/>
              </a:ext>
            </a:extLst>
          </p:cNvPr>
          <p:cNvPicPr>
            <a:picLocks noChangeAspect="1"/>
          </p:cNvPicPr>
          <p:nvPr/>
        </p:nvPicPr>
        <p:blipFill>
          <a:blip r:embed="rId2"/>
          <a:stretch>
            <a:fillRect/>
          </a:stretch>
        </p:blipFill>
        <p:spPr>
          <a:xfrm>
            <a:off x="1018309" y="3227458"/>
            <a:ext cx="5161447" cy="3633713"/>
          </a:xfrm>
          <a:prstGeom prst="rect">
            <a:avLst/>
          </a:prstGeom>
        </p:spPr>
      </p:pic>
      <p:pic>
        <p:nvPicPr>
          <p:cNvPr id="7" name="Imagem 7">
            <a:extLst>
              <a:ext uri="{FF2B5EF4-FFF2-40B4-BE49-F238E27FC236}">
                <a16:creationId xmlns:a16="http://schemas.microsoft.com/office/drawing/2014/main" id="{4FD54623-0893-01A6-83FB-D9DFE86D6FB3}"/>
              </a:ext>
            </a:extLst>
          </p:cNvPr>
          <p:cNvPicPr>
            <a:picLocks noChangeAspect="1"/>
          </p:cNvPicPr>
          <p:nvPr/>
        </p:nvPicPr>
        <p:blipFill>
          <a:blip r:embed="rId3"/>
          <a:stretch>
            <a:fillRect/>
          </a:stretch>
        </p:blipFill>
        <p:spPr>
          <a:xfrm>
            <a:off x="2783583" y="2184099"/>
            <a:ext cx="327314" cy="288821"/>
          </a:xfrm>
          <a:prstGeom prst="rect">
            <a:avLst/>
          </a:prstGeom>
        </p:spPr>
      </p:pic>
      <p:pic>
        <p:nvPicPr>
          <p:cNvPr id="8" name="Imagem 8">
            <a:extLst>
              <a:ext uri="{FF2B5EF4-FFF2-40B4-BE49-F238E27FC236}">
                <a16:creationId xmlns:a16="http://schemas.microsoft.com/office/drawing/2014/main" id="{FD3E5773-A935-82C8-381C-4E0675B96591}"/>
              </a:ext>
            </a:extLst>
          </p:cNvPr>
          <p:cNvPicPr>
            <a:picLocks noChangeAspect="1"/>
          </p:cNvPicPr>
          <p:nvPr/>
        </p:nvPicPr>
        <p:blipFill>
          <a:blip r:embed="rId4"/>
          <a:stretch>
            <a:fillRect/>
          </a:stretch>
        </p:blipFill>
        <p:spPr>
          <a:xfrm>
            <a:off x="3491975" y="2184099"/>
            <a:ext cx="336918" cy="288821"/>
          </a:xfrm>
          <a:prstGeom prst="rect">
            <a:avLst/>
          </a:prstGeom>
        </p:spPr>
      </p:pic>
    </p:spTree>
    <p:extLst>
      <p:ext uri="{BB962C8B-B14F-4D97-AF65-F5344CB8AC3E}">
        <p14:creationId xmlns:p14="http://schemas.microsoft.com/office/powerpoint/2010/main" val="14067125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 resultado do nosso experimento é o padrão de interferência que já observamos anteriormente para o caso das ondas. Sim! Essa é a maneira que os elétrons se comportam.</a:t>
            </a:r>
            <a:endParaRPr lang="pt-BR" sz="2400" dirty="0"/>
          </a:p>
        </p:txBody>
      </p:sp>
      <p:pic>
        <p:nvPicPr>
          <p:cNvPr id="4" name="Imagem 5" descr="Diagrama&#10;&#10;Descrição gerada automaticamente">
            <a:extLst>
              <a:ext uri="{FF2B5EF4-FFF2-40B4-BE49-F238E27FC236}">
                <a16:creationId xmlns:a16="http://schemas.microsoft.com/office/drawing/2014/main" id="{31064CCB-447D-E634-ECFB-328F6AE249A9}"/>
              </a:ext>
            </a:extLst>
          </p:cNvPr>
          <p:cNvPicPr>
            <a:picLocks noChangeAspect="1"/>
          </p:cNvPicPr>
          <p:nvPr/>
        </p:nvPicPr>
        <p:blipFill>
          <a:blip r:embed="rId2"/>
          <a:stretch>
            <a:fillRect/>
          </a:stretch>
        </p:blipFill>
        <p:spPr>
          <a:xfrm>
            <a:off x="1084435" y="3226945"/>
            <a:ext cx="6616175" cy="3634738"/>
          </a:xfrm>
          <a:prstGeom prst="rect">
            <a:avLst/>
          </a:prstGeom>
        </p:spPr>
      </p:pic>
    </p:spTree>
    <p:extLst>
      <p:ext uri="{BB962C8B-B14F-4D97-AF65-F5344CB8AC3E}">
        <p14:creationId xmlns:p14="http://schemas.microsoft.com/office/powerpoint/2010/main" val="38690932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296657"/>
            <a:ext cx="842730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Vamos tentar entender melhor o que está acontecendo. </a:t>
            </a:r>
            <a:endParaRPr lang="pt-BR" sz="2400"/>
          </a:p>
          <a:p>
            <a:endParaRPr lang="pt-BR" sz="2400" dirty="0">
              <a:latin typeface="Arial"/>
              <a:cs typeface="Arial"/>
            </a:endParaRPr>
          </a:p>
          <a:p>
            <a:r>
              <a:rPr lang="pt-BR" sz="2400" dirty="0">
                <a:latin typeface="Arial"/>
                <a:cs typeface="Arial"/>
              </a:rPr>
              <a:t>Se os elétrons vêm em pacotes, cada pacote, que poderia bem ser um único elétron, passou pelo orifício 1 ou pelo orifício 2.</a:t>
            </a:r>
          </a:p>
          <a:p>
            <a:endParaRPr lang="pt-BR" sz="2400" dirty="0"/>
          </a:p>
          <a:p>
            <a:r>
              <a:rPr lang="pt-BR" sz="2400" i="1" dirty="0">
                <a:latin typeface="Times New Roman"/>
                <a:cs typeface="Arial"/>
              </a:rPr>
              <a:t>Proposição A: Cada elétron ou atravessa o orifício 1 ou atravessa o orifício 2.</a:t>
            </a:r>
          </a:p>
          <a:p>
            <a:endParaRPr lang="pt-BR" sz="2400" i="1" dirty="0">
              <a:latin typeface="Times New Roman"/>
            </a:endParaRPr>
          </a:p>
          <a:p>
            <a:r>
              <a:rPr lang="pt-BR" sz="2400" dirty="0">
                <a:latin typeface="Arial"/>
                <a:cs typeface="Arial"/>
              </a:rPr>
              <a:t>Considerando a proposição A, todos os elétrons que chegam ao anteparo podem ser divididos em: </a:t>
            </a:r>
            <a:endParaRPr lang="pt-BR" sz="2400" dirty="0">
              <a:latin typeface="Arial"/>
            </a:endParaRPr>
          </a:p>
          <a:p>
            <a:pPr marL="457200" indent="-457200">
              <a:buAutoNum type="arabicPeriod"/>
            </a:pPr>
            <a:r>
              <a:rPr lang="pt-BR" sz="2400" dirty="0">
                <a:latin typeface="Arial"/>
                <a:cs typeface="Arial"/>
              </a:rPr>
              <a:t>Aqueles que atravessam o orifício 1.</a:t>
            </a:r>
            <a:endParaRPr lang="pt-BR" sz="2400" dirty="0">
              <a:latin typeface="Arial"/>
            </a:endParaRPr>
          </a:p>
          <a:p>
            <a:pPr marL="457200" indent="-457200">
              <a:buAutoNum type="arabicPeriod"/>
            </a:pPr>
            <a:r>
              <a:rPr lang="pt-BR" sz="2400" dirty="0">
                <a:latin typeface="Arial"/>
                <a:cs typeface="Arial"/>
              </a:rPr>
              <a:t>Aqueles que atravessam o orifício 2.</a:t>
            </a:r>
          </a:p>
          <a:p>
            <a:endParaRPr lang="pt-BR" sz="2400" i="1" dirty="0">
              <a:latin typeface="Times New Roman"/>
            </a:endParaRPr>
          </a:p>
        </p:txBody>
      </p:sp>
    </p:spTree>
    <p:extLst>
      <p:ext uri="{BB962C8B-B14F-4D97-AF65-F5344CB8AC3E}">
        <p14:creationId xmlns:p14="http://schemas.microsoft.com/office/powerpoint/2010/main" val="18543936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4351343" y="1650509"/>
            <a:ext cx="44466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"As coisas em uma escala muito pequena não se comportam como nada com que você tenha qualquer experiência direta. Elas não se comportam como ondas, elas não se comportam como partículas, elas não se comportam como nuvens, ou bolas de bilhar, ou pesos em molas, ou como algo que você já tenha visto."</a:t>
            </a:r>
            <a:endParaRPr lang="pt-BR" dirty="0"/>
          </a:p>
        </p:txBody>
      </p:sp>
      <p:pic>
        <p:nvPicPr>
          <p:cNvPr id="3" name="Imagem 3" descr="Foto em preto e branco de homem em pé&#10;&#10;Descrição gerada automaticamente">
            <a:extLst>
              <a:ext uri="{FF2B5EF4-FFF2-40B4-BE49-F238E27FC236}">
                <a16:creationId xmlns:a16="http://schemas.microsoft.com/office/drawing/2014/main" id="{9E6C4D47-EBCB-323B-09CF-B1CE8088189A}"/>
              </a:ext>
            </a:extLst>
          </p:cNvPr>
          <p:cNvPicPr>
            <a:picLocks noChangeAspect="1"/>
          </p:cNvPicPr>
          <p:nvPr/>
        </p:nvPicPr>
        <p:blipFill>
          <a:blip r:embed="rId2"/>
          <a:stretch>
            <a:fillRect/>
          </a:stretch>
        </p:blipFill>
        <p:spPr>
          <a:xfrm>
            <a:off x="684917" y="1880875"/>
            <a:ext cx="3210991" cy="3210991"/>
          </a:xfrm>
          <a:prstGeom prst="rect">
            <a:avLst/>
          </a:prstGeom>
        </p:spPr>
      </p:pic>
      <p:sp>
        <p:nvSpPr>
          <p:cNvPr id="6" name="CaixaDeTexto 5">
            <a:extLst>
              <a:ext uri="{FF2B5EF4-FFF2-40B4-BE49-F238E27FC236}">
                <a16:creationId xmlns:a16="http://schemas.microsoft.com/office/drawing/2014/main" id="{CE3796A0-57E7-9C63-F945-396B6E835EB9}"/>
              </a:ext>
            </a:extLst>
          </p:cNvPr>
          <p:cNvSpPr txBox="1"/>
          <p:nvPr/>
        </p:nvSpPr>
        <p:spPr>
          <a:xfrm>
            <a:off x="1385722" y="5313405"/>
            <a:ext cx="18005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b="1" dirty="0">
                <a:latin typeface="Arial"/>
                <a:cs typeface="Arial"/>
              </a:rPr>
              <a:t>Richard </a:t>
            </a:r>
            <a:r>
              <a:rPr lang="pt-BR" b="1" dirty="0" err="1">
                <a:latin typeface="Arial"/>
                <a:cs typeface="Arial"/>
              </a:rPr>
              <a:t>Feynamn</a:t>
            </a:r>
            <a:r>
              <a:rPr lang="pt-BR" b="1" dirty="0">
                <a:latin typeface="Arial"/>
                <a:cs typeface="Arial"/>
              </a:rPr>
              <a:t> (1918-1988)</a:t>
            </a:r>
            <a:endParaRPr lang="pt-BR"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Portanto, a curva somada deve ser a soma dos efeitos dos elétrons que atravessam o orifício 1 e os elétrons que passam pelo orifício 2.</a:t>
            </a:r>
            <a:endParaRPr lang="pt-BR" dirty="0"/>
          </a:p>
          <a:p>
            <a:endParaRPr lang="pt-BR" sz="2400" dirty="0">
              <a:latin typeface="Arial"/>
            </a:endParaRPr>
          </a:p>
          <a:p>
            <a:r>
              <a:rPr lang="pt-BR" sz="2400" dirty="0">
                <a:latin typeface="Arial"/>
                <a:cs typeface="Arial"/>
              </a:rPr>
              <a:t>Contudo, a curva       observada claramente não é a soma de      e      .</a:t>
            </a:r>
            <a:endParaRPr lang="pt-BR" sz="2400" dirty="0">
              <a:latin typeface="Arial"/>
            </a:endParaRPr>
          </a:p>
          <a:p>
            <a:endParaRPr lang="pt-BR" sz="2400" i="1" dirty="0">
              <a:latin typeface="Times New Roman"/>
            </a:endParaRPr>
          </a:p>
        </p:txBody>
      </p:sp>
      <p:pic>
        <p:nvPicPr>
          <p:cNvPr id="3" name="Imagem 3">
            <a:extLst>
              <a:ext uri="{FF2B5EF4-FFF2-40B4-BE49-F238E27FC236}">
                <a16:creationId xmlns:a16="http://schemas.microsoft.com/office/drawing/2014/main" id="{6C536F03-3B7C-2E2F-CBE3-94E8C8994E18}"/>
              </a:ext>
            </a:extLst>
          </p:cNvPr>
          <p:cNvPicPr>
            <a:picLocks noChangeAspect="1"/>
          </p:cNvPicPr>
          <p:nvPr/>
        </p:nvPicPr>
        <p:blipFill>
          <a:blip r:embed="rId2"/>
          <a:stretch>
            <a:fillRect/>
          </a:stretch>
        </p:blipFill>
        <p:spPr>
          <a:xfrm>
            <a:off x="3023085" y="2571396"/>
            <a:ext cx="443426" cy="269929"/>
          </a:xfrm>
          <a:prstGeom prst="rect">
            <a:avLst/>
          </a:prstGeom>
        </p:spPr>
      </p:pic>
      <p:pic>
        <p:nvPicPr>
          <p:cNvPr id="6" name="Imagem 7">
            <a:extLst>
              <a:ext uri="{FF2B5EF4-FFF2-40B4-BE49-F238E27FC236}">
                <a16:creationId xmlns:a16="http://schemas.microsoft.com/office/drawing/2014/main" id="{B99C7366-35AB-B9AC-42B5-5772FA8935DC}"/>
              </a:ext>
            </a:extLst>
          </p:cNvPr>
          <p:cNvPicPr>
            <a:picLocks noChangeAspect="1"/>
          </p:cNvPicPr>
          <p:nvPr/>
        </p:nvPicPr>
        <p:blipFill>
          <a:blip r:embed="rId3"/>
          <a:stretch>
            <a:fillRect/>
          </a:stretch>
        </p:blipFill>
        <p:spPr>
          <a:xfrm>
            <a:off x="1045467" y="2911463"/>
            <a:ext cx="327314" cy="288821"/>
          </a:xfrm>
          <a:prstGeom prst="rect">
            <a:avLst/>
          </a:prstGeom>
        </p:spPr>
      </p:pic>
      <p:pic>
        <p:nvPicPr>
          <p:cNvPr id="8" name="Imagem 8">
            <a:extLst>
              <a:ext uri="{FF2B5EF4-FFF2-40B4-BE49-F238E27FC236}">
                <a16:creationId xmlns:a16="http://schemas.microsoft.com/office/drawing/2014/main" id="{6507FB07-0695-0ED0-D96C-F464E55DA629}"/>
              </a:ext>
            </a:extLst>
          </p:cNvPr>
          <p:cNvPicPr>
            <a:picLocks noChangeAspect="1"/>
          </p:cNvPicPr>
          <p:nvPr/>
        </p:nvPicPr>
        <p:blipFill>
          <a:blip r:embed="rId4"/>
          <a:stretch>
            <a:fillRect/>
          </a:stretch>
        </p:blipFill>
        <p:spPr>
          <a:xfrm>
            <a:off x="1753859" y="2911463"/>
            <a:ext cx="336918" cy="288821"/>
          </a:xfrm>
          <a:prstGeom prst="rect">
            <a:avLst/>
          </a:prstGeom>
        </p:spPr>
      </p:pic>
      <p:pic>
        <p:nvPicPr>
          <p:cNvPr id="10" name="Imagem 5" descr="Diagrama&#10;&#10;Descrição gerada automaticamente">
            <a:extLst>
              <a:ext uri="{FF2B5EF4-FFF2-40B4-BE49-F238E27FC236}">
                <a16:creationId xmlns:a16="http://schemas.microsoft.com/office/drawing/2014/main" id="{BE9F7708-72FC-FE68-E40F-E1F80D61FAE6}"/>
              </a:ext>
            </a:extLst>
          </p:cNvPr>
          <p:cNvPicPr>
            <a:picLocks noChangeAspect="1"/>
          </p:cNvPicPr>
          <p:nvPr/>
        </p:nvPicPr>
        <p:blipFill>
          <a:blip r:embed="rId5"/>
          <a:stretch>
            <a:fillRect/>
          </a:stretch>
        </p:blipFill>
        <p:spPr>
          <a:xfrm>
            <a:off x="1263914" y="3226945"/>
            <a:ext cx="6616175" cy="3634738"/>
          </a:xfrm>
          <a:prstGeom prst="rect">
            <a:avLst/>
          </a:prstGeom>
        </p:spPr>
      </p:pic>
    </p:spTree>
    <p:extLst>
      <p:ext uri="{BB962C8B-B14F-4D97-AF65-F5344CB8AC3E}">
        <p14:creationId xmlns:p14="http://schemas.microsoft.com/office/powerpoint/2010/main" val="39932633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Da analogia com as ondas na água, dizemos "existe interferência!".</a:t>
            </a:r>
            <a:endParaRPr lang="pt-BR" sz="2400" dirty="0"/>
          </a:p>
          <a:p>
            <a:endParaRPr lang="pt-BR" sz="2400" dirty="0">
              <a:latin typeface="Arial"/>
            </a:endParaRPr>
          </a:p>
          <a:p>
            <a:r>
              <a:rPr lang="pt-BR" sz="2400" dirty="0">
                <a:latin typeface="Arial"/>
                <a:cs typeface="Arial"/>
              </a:rPr>
              <a:t>Mas como tal interferência pode acontecer?</a:t>
            </a:r>
            <a:endParaRPr lang="pt-BR" sz="2400" dirty="0">
              <a:latin typeface="Arial"/>
            </a:endParaRPr>
          </a:p>
          <a:p>
            <a:endParaRPr lang="pt-BR" sz="2400" i="1" dirty="0">
              <a:latin typeface="Times New Roman"/>
            </a:endParaRPr>
          </a:p>
        </p:txBody>
      </p:sp>
      <p:pic>
        <p:nvPicPr>
          <p:cNvPr id="10" name="Imagem 5" descr="Diagrama&#10;&#10;Descrição gerada automaticamente">
            <a:extLst>
              <a:ext uri="{FF2B5EF4-FFF2-40B4-BE49-F238E27FC236}">
                <a16:creationId xmlns:a16="http://schemas.microsoft.com/office/drawing/2014/main" id="{BE9F7708-72FC-FE68-E40F-E1F80D61FAE6}"/>
              </a:ext>
            </a:extLst>
          </p:cNvPr>
          <p:cNvPicPr>
            <a:picLocks noChangeAspect="1"/>
          </p:cNvPicPr>
          <p:nvPr/>
        </p:nvPicPr>
        <p:blipFill>
          <a:blip r:embed="rId2"/>
          <a:stretch>
            <a:fillRect/>
          </a:stretch>
        </p:blipFill>
        <p:spPr>
          <a:xfrm>
            <a:off x="1263914" y="3226945"/>
            <a:ext cx="6616175" cy="3634738"/>
          </a:xfrm>
          <a:prstGeom prst="rect">
            <a:avLst/>
          </a:prstGeom>
        </p:spPr>
      </p:pic>
    </p:spTree>
    <p:extLst>
      <p:ext uri="{BB962C8B-B14F-4D97-AF65-F5344CB8AC3E}">
        <p14:creationId xmlns:p14="http://schemas.microsoft.com/office/powerpoint/2010/main" val="42916240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Da analogia com as ondas na água, dizemos "existe interferência!".</a:t>
            </a:r>
            <a:endParaRPr lang="pt-BR" sz="2400" dirty="0"/>
          </a:p>
          <a:p>
            <a:endParaRPr lang="pt-BR" sz="2400" dirty="0">
              <a:latin typeface="Arial"/>
            </a:endParaRPr>
          </a:p>
          <a:p>
            <a:r>
              <a:rPr lang="pt-BR" sz="2400" dirty="0">
                <a:latin typeface="Arial"/>
                <a:cs typeface="Arial"/>
              </a:rPr>
              <a:t>Mas como tal interferência pode acontecer?</a:t>
            </a:r>
            <a:endParaRPr lang="pt-BR" sz="2400" dirty="0">
              <a:latin typeface="Arial"/>
            </a:endParaRPr>
          </a:p>
          <a:p>
            <a:endParaRPr lang="pt-BR" sz="2400" dirty="0">
              <a:latin typeface="Arial"/>
            </a:endParaRPr>
          </a:p>
          <a:p>
            <a:pPr marL="342900" indent="-342900">
              <a:buFont typeface="Arial"/>
              <a:buChar char="•"/>
            </a:pPr>
            <a:r>
              <a:rPr lang="pt-BR" sz="2400" dirty="0">
                <a:latin typeface="Arial"/>
                <a:cs typeface="Arial"/>
              </a:rPr>
              <a:t>"E se a nossa proposição inicial estiver errada? Os pacotes poderiam se dividir ao meio e passar por ambos os orifícios".</a:t>
            </a:r>
            <a:endParaRPr lang="pt-BR" sz="2400" dirty="0">
              <a:latin typeface="Arial"/>
            </a:endParaRPr>
          </a:p>
          <a:p>
            <a:endParaRPr lang="pt-BR" sz="2400" i="1" dirty="0">
              <a:latin typeface="Times New Roman"/>
            </a:endParaRPr>
          </a:p>
        </p:txBody>
      </p:sp>
    </p:spTree>
    <p:extLst>
      <p:ext uri="{BB962C8B-B14F-4D97-AF65-F5344CB8AC3E}">
        <p14:creationId xmlns:p14="http://schemas.microsoft.com/office/powerpoint/2010/main" val="34276809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Da analogia com as ondas na água, dizemos "existe interferência!".</a:t>
            </a:r>
            <a:endParaRPr lang="pt-BR" sz="2400" dirty="0"/>
          </a:p>
          <a:p>
            <a:endParaRPr lang="pt-BR" sz="2400" dirty="0">
              <a:latin typeface="Arial"/>
            </a:endParaRPr>
          </a:p>
          <a:p>
            <a:r>
              <a:rPr lang="pt-BR" sz="2400" dirty="0">
                <a:latin typeface="Arial"/>
                <a:cs typeface="Arial"/>
              </a:rPr>
              <a:t>Mas como tal interferência pode acontecer?</a:t>
            </a:r>
            <a:endParaRPr lang="pt-BR" sz="2400" dirty="0">
              <a:latin typeface="Arial"/>
            </a:endParaRPr>
          </a:p>
          <a:p>
            <a:endParaRPr lang="pt-BR" sz="2400" dirty="0">
              <a:latin typeface="Arial"/>
            </a:endParaRPr>
          </a:p>
          <a:p>
            <a:pPr marL="342900" indent="-342900">
              <a:buFont typeface="Arial"/>
              <a:buChar char="•"/>
            </a:pPr>
            <a:r>
              <a:rPr lang="pt-BR" sz="2400" dirty="0">
                <a:latin typeface="Arial"/>
                <a:cs typeface="Arial"/>
              </a:rPr>
              <a:t>"E se a nossa proposição inicial estiver errada? Os pacotes poderiam se dividir ao meio e passar por ambos os orifícios".</a:t>
            </a:r>
            <a:endParaRPr lang="pt-BR" sz="2400" dirty="0">
              <a:latin typeface="Arial"/>
            </a:endParaRPr>
          </a:p>
          <a:p>
            <a:r>
              <a:rPr lang="pt-BR" sz="2400" dirty="0">
                <a:latin typeface="Arial"/>
                <a:cs typeface="Arial"/>
              </a:rPr>
              <a:t>R: Eles não podem! Eles sempre chegam em pacotes...</a:t>
            </a:r>
            <a:endParaRPr lang="pt-BR" sz="2400" dirty="0">
              <a:latin typeface="Arial"/>
            </a:endParaRPr>
          </a:p>
          <a:p>
            <a:endParaRPr lang="pt-BR" sz="2400" i="1" dirty="0">
              <a:latin typeface="Times New Roman"/>
            </a:endParaRPr>
          </a:p>
        </p:txBody>
      </p:sp>
    </p:spTree>
    <p:extLst>
      <p:ext uri="{BB962C8B-B14F-4D97-AF65-F5344CB8AC3E}">
        <p14:creationId xmlns:p14="http://schemas.microsoft.com/office/powerpoint/2010/main" val="36360634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Da analogia com as ondas na água, dizemos "existe interferência!".</a:t>
            </a:r>
            <a:endParaRPr lang="pt-BR" sz="2400" dirty="0"/>
          </a:p>
          <a:p>
            <a:endParaRPr lang="pt-BR" sz="2400" dirty="0">
              <a:latin typeface="Arial"/>
            </a:endParaRPr>
          </a:p>
          <a:p>
            <a:r>
              <a:rPr lang="pt-BR" sz="2400" dirty="0">
                <a:latin typeface="Arial"/>
                <a:cs typeface="Arial"/>
              </a:rPr>
              <a:t>Mas como tal interferência pode acontecer?</a:t>
            </a:r>
            <a:endParaRPr lang="pt-BR" sz="2400" dirty="0">
              <a:latin typeface="Arial"/>
            </a:endParaRPr>
          </a:p>
          <a:p>
            <a:endParaRPr lang="pt-BR" sz="2400" dirty="0">
              <a:latin typeface="Arial"/>
            </a:endParaRPr>
          </a:p>
          <a:p>
            <a:pPr marL="342900" indent="-342900">
              <a:buFont typeface="Arial"/>
              <a:buChar char="•"/>
            </a:pPr>
            <a:r>
              <a:rPr lang="pt-BR" sz="2400" dirty="0">
                <a:latin typeface="Arial"/>
                <a:cs typeface="Arial"/>
              </a:rPr>
              <a:t>"E se a nossa proposição inicial estiver errada? Os pacotes poderiam se dividir ao meio e passar por ambos os orifícios".</a:t>
            </a:r>
            <a:endParaRPr lang="pt-BR" sz="2400" dirty="0">
              <a:latin typeface="Arial"/>
            </a:endParaRPr>
          </a:p>
          <a:p>
            <a:r>
              <a:rPr lang="pt-BR" sz="2400" dirty="0">
                <a:latin typeface="Arial"/>
                <a:cs typeface="Arial"/>
              </a:rPr>
              <a:t>R: Eles não podem! Eles sempre chegam em pacotes...</a:t>
            </a:r>
            <a:endParaRPr lang="pt-BR" sz="2400" dirty="0">
              <a:latin typeface="Arial"/>
            </a:endParaRPr>
          </a:p>
          <a:p>
            <a:pPr marL="342900" indent="-342900">
              <a:buFont typeface="Arial"/>
              <a:buChar char="•"/>
            </a:pPr>
            <a:r>
              <a:rPr lang="pt-BR" sz="2400" dirty="0">
                <a:latin typeface="Arial"/>
                <a:cs typeface="Arial"/>
              </a:rPr>
              <a:t>"Bem, talvez eles atravessem por 1, e então dão a volta por 2 e façam caminhos complicados de forma que ao fecharmos um dos orifícios, estaremos modificando as configurações de caminhos possíveis...".</a:t>
            </a:r>
            <a:endParaRPr lang="pt-BR" sz="2400" dirty="0">
              <a:latin typeface="Arial"/>
            </a:endParaRPr>
          </a:p>
        </p:txBody>
      </p:sp>
    </p:spTree>
    <p:extLst>
      <p:ext uri="{BB962C8B-B14F-4D97-AF65-F5344CB8AC3E}">
        <p14:creationId xmlns:p14="http://schemas.microsoft.com/office/powerpoint/2010/main" val="5347184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42730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Da analogia com as ondas na água, dizemos "existe interferência!".</a:t>
            </a:r>
            <a:endParaRPr lang="pt-BR" sz="2400" dirty="0"/>
          </a:p>
          <a:p>
            <a:endParaRPr lang="pt-BR" sz="2400" dirty="0">
              <a:latin typeface="Arial"/>
            </a:endParaRPr>
          </a:p>
          <a:p>
            <a:r>
              <a:rPr lang="pt-BR" sz="2400" dirty="0">
                <a:latin typeface="Arial"/>
                <a:cs typeface="Arial"/>
              </a:rPr>
              <a:t>Mas como tal interferência pode acontecer?</a:t>
            </a:r>
            <a:endParaRPr lang="pt-BR" sz="2400" dirty="0">
              <a:latin typeface="Arial"/>
            </a:endParaRPr>
          </a:p>
          <a:p>
            <a:endParaRPr lang="pt-BR" sz="2400" dirty="0">
              <a:latin typeface="Arial"/>
            </a:endParaRPr>
          </a:p>
          <a:p>
            <a:pPr marL="342900" indent="-342900">
              <a:buFont typeface="Arial"/>
              <a:buChar char="•"/>
            </a:pPr>
            <a:r>
              <a:rPr lang="pt-BR" sz="2400" dirty="0">
                <a:latin typeface="Arial"/>
                <a:cs typeface="Arial"/>
              </a:rPr>
              <a:t>"E se a nossa proposição inicial estiver errada? Os pacotes poderiam se dividir ao meio e passar por ambos os orifícios".</a:t>
            </a:r>
            <a:endParaRPr lang="pt-BR" sz="2400" dirty="0">
              <a:latin typeface="Arial"/>
            </a:endParaRPr>
          </a:p>
          <a:p>
            <a:r>
              <a:rPr lang="pt-BR" sz="2400" dirty="0">
                <a:latin typeface="Arial"/>
                <a:cs typeface="Arial"/>
              </a:rPr>
              <a:t>R: Eles não podem! Eles sempre chegam em pacotes...</a:t>
            </a:r>
            <a:endParaRPr lang="pt-BR" sz="2400" dirty="0">
              <a:latin typeface="Arial"/>
            </a:endParaRPr>
          </a:p>
          <a:p>
            <a:pPr marL="342900" indent="-342900">
              <a:buFont typeface="Arial"/>
              <a:buChar char="•"/>
            </a:pPr>
            <a:r>
              <a:rPr lang="pt-BR" sz="2400" dirty="0">
                <a:latin typeface="Arial"/>
                <a:cs typeface="Arial"/>
              </a:rPr>
              <a:t>"Bem, talvez eles atravessem por 1, e então dão a volta por 2 e façam caminhos complicados de forma que ao fecharmos um dos orifícios, estaremos modificando as configurações de caminhos possíveis...".</a:t>
            </a:r>
            <a:endParaRPr lang="pt-BR" sz="2400" dirty="0">
              <a:latin typeface="Arial"/>
            </a:endParaRPr>
          </a:p>
          <a:p>
            <a:r>
              <a:rPr lang="pt-BR" sz="2400" dirty="0">
                <a:latin typeface="Arial"/>
                <a:cs typeface="Arial"/>
              </a:rPr>
              <a:t>R: Não conseguimos explicar os picos e vales do padrão de interferências dessa maneira.</a:t>
            </a:r>
          </a:p>
        </p:txBody>
      </p:sp>
    </p:spTree>
    <p:extLst>
      <p:ext uri="{BB962C8B-B14F-4D97-AF65-F5344CB8AC3E}">
        <p14:creationId xmlns:p14="http://schemas.microsoft.com/office/powerpoint/2010/main" val="17801814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52176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De fato, existe um grande mistério por trás do comportamento dos elétrons. </a:t>
            </a:r>
            <a:endParaRPr lang="pt-BR"/>
          </a:p>
          <a:p>
            <a:endParaRPr lang="pt-BR" sz="2400" dirty="0">
              <a:latin typeface="Arial"/>
              <a:cs typeface="Arial"/>
            </a:endParaRPr>
          </a:p>
          <a:p>
            <a:r>
              <a:rPr lang="pt-BR" sz="2400" dirty="0">
                <a:latin typeface="Arial"/>
                <a:cs typeface="Arial"/>
              </a:rPr>
              <a:t>Todavia, a matemática que relaciona as curvas      e      a     </a:t>
            </a:r>
          </a:p>
          <a:p>
            <a:r>
              <a:rPr lang="pt-BR" sz="2400" dirty="0">
                <a:latin typeface="Arial"/>
                <a:cs typeface="Arial"/>
              </a:rPr>
              <a:t>é bem simples. A curva       é exatamente como a curva     </a:t>
            </a:r>
            <a:endParaRPr lang="pt-BR" dirty="0"/>
          </a:p>
          <a:p>
            <a:r>
              <a:rPr lang="pt-BR" sz="2400" dirty="0">
                <a:latin typeface="Arial"/>
                <a:cs typeface="Arial"/>
              </a:rPr>
              <a:t>para o caso das ondas na água!</a:t>
            </a:r>
            <a:endParaRPr lang="pt-BR" dirty="0"/>
          </a:p>
        </p:txBody>
      </p:sp>
      <p:pic>
        <p:nvPicPr>
          <p:cNvPr id="10" name="Imagem 5" descr="Diagrama&#10;&#10;Descrição gerada automaticamente">
            <a:extLst>
              <a:ext uri="{FF2B5EF4-FFF2-40B4-BE49-F238E27FC236}">
                <a16:creationId xmlns:a16="http://schemas.microsoft.com/office/drawing/2014/main" id="{BE9F7708-72FC-FE68-E40F-E1F80D61FAE6}"/>
              </a:ext>
            </a:extLst>
          </p:cNvPr>
          <p:cNvPicPr>
            <a:picLocks noChangeAspect="1"/>
          </p:cNvPicPr>
          <p:nvPr/>
        </p:nvPicPr>
        <p:blipFill>
          <a:blip r:embed="rId2"/>
          <a:stretch>
            <a:fillRect/>
          </a:stretch>
        </p:blipFill>
        <p:spPr>
          <a:xfrm>
            <a:off x="1263914" y="3226945"/>
            <a:ext cx="6616175" cy="3634738"/>
          </a:xfrm>
          <a:prstGeom prst="rect">
            <a:avLst/>
          </a:prstGeom>
        </p:spPr>
      </p:pic>
      <p:pic>
        <p:nvPicPr>
          <p:cNvPr id="4" name="Imagem 3">
            <a:extLst>
              <a:ext uri="{FF2B5EF4-FFF2-40B4-BE49-F238E27FC236}">
                <a16:creationId xmlns:a16="http://schemas.microsoft.com/office/drawing/2014/main" id="{05F1D1BF-A09F-DFFD-5342-F96FCE494FCF}"/>
              </a:ext>
            </a:extLst>
          </p:cNvPr>
          <p:cNvPicPr>
            <a:picLocks noChangeAspect="1"/>
          </p:cNvPicPr>
          <p:nvPr/>
        </p:nvPicPr>
        <p:blipFill>
          <a:blip r:embed="rId3"/>
          <a:stretch>
            <a:fillRect/>
          </a:stretch>
        </p:blipFill>
        <p:spPr>
          <a:xfrm>
            <a:off x="8416911" y="2165206"/>
            <a:ext cx="443426" cy="288821"/>
          </a:xfrm>
          <a:prstGeom prst="rect">
            <a:avLst/>
          </a:prstGeom>
        </p:spPr>
      </p:pic>
      <p:pic>
        <p:nvPicPr>
          <p:cNvPr id="7" name="Imagem 7">
            <a:extLst>
              <a:ext uri="{FF2B5EF4-FFF2-40B4-BE49-F238E27FC236}">
                <a16:creationId xmlns:a16="http://schemas.microsoft.com/office/drawing/2014/main" id="{83D75D58-3930-D40E-C89F-AC6D8823CB65}"/>
              </a:ext>
            </a:extLst>
          </p:cNvPr>
          <p:cNvPicPr>
            <a:picLocks noChangeAspect="1"/>
          </p:cNvPicPr>
          <p:nvPr/>
        </p:nvPicPr>
        <p:blipFill>
          <a:blip r:embed="rId4"/>
          <a:stretch>
            <a:fillRect/>
          </a:stretch>
        </p:blipFill>
        <p:spPr>
          <a:xfrm>
            <a:off x="7062747" y="2165207"/>
            <a:ext cx="327314" cy="288821"/>
          </a:xfrm>
          <a:prstGeom prst="rect">
            <a:avLst/>
          </a:prstGeom>
        </p:spPr>
      </p:pic>
      <p:pic>
        <p:nvPicPr>
          <p:cNvPr id="9" name="Imagem 8">
            <a:extLst>
              <a:ext uri="{FF2B5EF4-FFF2-40B4-BE49-F238E27FC236}">
                <a16:creationId xmlns:a16="http://schemas.microsoft.com/office/drawing/2014/main" id="{28A0415D-2019-7338-98E3-CB9A98429AFB}"/>
              </a:ext>
            </a:extLst>
          </p:cNvPr>
          <p:cNvPicPr>
            <a:picLocks noChangeAspect="1"/>
          </p:cNvPicPr>
          <p:nvPr/>
        </p:nvPicPr>
        <p:blipFill>
          <a:blip r:embed="rId5"/>
          <a:stretch>
            <a:fillRect/>
          </a:stretch>
        </p:blipFill>
        <p:spPr>
          <a:xfrm>
            <a:off x="7742800" y="2165207"/>
            <a:ext cx="336918" cy="288821"/>
          </a:xfrm>
          <a:prstGeom prst="rect">
            <a:avLst/>
          </a:prstGeom>
        </p:spPr>
      </p:pic>
      <p:pic>
        <p:nvPicPr>
          <p:cNvPr id="11" name="Imagem 10">
            <a:extLst>
              <a:ext uri="{FF2B5EF4-FFF2-40B4-BE49-F238E27FC236}">
                <a16:creationId xmlns:a16="http://schemas.microsoft.com/office/drawing/2014/main" id="{FD4D060B-3C3C-03D5-AF0E-78F3B44DACBB}"/>
              </a:ext>
            </a:extLst>
          </p:cNvPr>
          <p:cNvPicPr>
            <a:picLocks noChangeAspect="1"/>
          </p:cNvPicPr>
          <p:nvPr/>
        </p:nvPicPr>
        <p:blipFill>
          <a:blip r:embed="rId3"/>
          <a:stretch>
            <a:fillRect/>
          </a:stretch>
        </p:blipFill>
        <p:spPr>
          <a:xfrm>
            <a:off x="3816572" y="2552504"/>
            <a:ext cx="443426" cy="288821"/>
          </a:xfrm>
          <a:prstGeom prst="rect">
            <a:avLst/>
          </a:prstGeom>
        </p:spPr>
      </p:pic>
      <p:pic>
        <p:nvPicPr>
          <p:cNvPr id="12" name="Imagem 12">
            <a:extLst>
              <a:ext uri="{FF2B5EF4-FFF2-40B4-BE49-F238E27FC236}">
                <a16:creationId xmlns:a16="http://schemas.microsoft.com/office/drawing/2014/main" id="{27C526D4-50B6-6BA2-42DB-3911DF0C756F}"/>
              </a:ext>
            </a:extLst>
          </p:cNvPr>
          <p:cNvPicPr>
            <a:picLocks noChangeAspect="1"/>
          </p:cNvPicPr>
          <p:nvPr/>
        </p:nvPicPr>
        <p:blipFill>
          <a:blip r:embed="rId6"/>
          <a:stretch>
            <a:fillRect/>
          </a:stretch>
        </p:blipFill>
        <p:spPr>
          <a:xfrm>
            <a:off x="8186069" y="2552504"/>
            <a:ext cx="395012" cy="260482"/>
          </a:xfrm>
          <a:prstGeom prst="rect">
            <a:avLst/>
          </a:prstGeom>
        </p:spPr>
      </p:pic>
    </p:spTree>
    <p:extLst>
      <p:ext uri="{BB962C8B-B14F-4D97-AF65-F5344CB8AC3E}">
        <p14:creationId xmlns:p14="http://schemas.microsoft.com/office/powerpoint/2010/main" val="29532806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947144"/>
            <a:ext cx="85217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De fato, existe um grande mistério por trás do comportamento dos elétrons. </a:t>
            </a:r>
            <a:endParaRPr lang="pt-BR"/>
          </a:p>
          <a:p>
            <a:endParaRPr lang="pt-BR" sz="2400" dirty="0">
              <a:latin typeface="Arial"/>
              <a:cs typeface="Arial"/>
            </a:endParaRPr>
          </a:p>
          <a:p>
            <a:r>
              <a:rPr lang="pt-BR" sz="2400" dirty="0">
                <a:latin typeface="Arial"/>
                <a:cs typeface="Arial"/>
              </a:rPr>
              <a:t>Todavia, a matemática que relaciona as curvas      e      a     </a:t>
            </a:r>
          </a:p>
          <a:p>
            <a:r>
              <a:rPr lang="pt-BR" sz="2400" dirty="0">
                <a:latin typeface="Arial"/>
                <a:cs typeface="Arial"/>
              </a:rPr>
              <a:t>é bem simples. A curva       é exatamente como a curva     </a:t>
            </a:r>
            <a:endParaRPr lang="pt-BR" dirty="0"/>
          </a:p>
          <a:p>
            <a:r>
              <a:rPr lang="pt-BR" sz="2400" dirty="0">
                <a:latin typeface="Arial"/>
                <a:cs typeface="Arial"/>
              </a:rPr>
              <a:t>para o caso das ondas na água!</a:t>
            </a:r>
          </a:p>
          <a:p>
            <a:endParaRPr lang="pt-BR" sz="2400" dirty="0"/>
          </a:p>
          <a:p>
            <a:r>
              <a:rPr lang="pt-BR" sz="2400" dirty="0">
                <a:latin typeface="Arial"/>
                <a:cs typeface="Arial"/>
              </a:rPr>
              <a:t>Concluímos o seguinte: os elétrons chegam em pacotes, como partículas, e a probabilidade da chegada desses pacotes é distribuída como a distribuição de intensidade de uma onda. É nesse sentido que um elétron se comporta “às vezes como uma partícula e às vezes como uma onda".</a:t>
            </a:r>
            <a:endParaRPr lang="pt-BR" sz="2400" dirty="0"/>
          </a:p>
        </p:txBody>
      </p:sp>
      <p:pic>
        <p:nvPicPr>
          <p:cNvPr id="4" name="Imagem 3">
            <a:extLst>
              <a:ext uri="{FF2B5EF4-FFF2-40B4-BE49-F238E27FC236}">
                <a16:creationId xmlns:a16="http://schemas.microsoft.com/office/drawing/2014/main" id="{05F1D1BF-A09F-DFFD-5342-F96FCE494FCF}"/>
              </a:ext>
            </a:extLst>
          </p:cNvPr>
          <p:cNvPicPr>
            <a:picLocks noChangeAspect="1"/>
          </p:cNvPicPr>
          <p:nvPr/>
        </p:nvPicPr>
        <p:blipFill>
          <a:blip r:embed="rId2"/>
          <a:stretch>
            <a:fillRect/>
          </a:stretch>
        </p:blipFill>
        <p:spPr>
          <a:xfrm>
            <a:off x="8416911" y="2165206"/>
            <a:ext cx="443426" cy="288821"/>
          </a:xfrm>
          <a:prstGeom prst="rect">
            <a:avLst/>
          </a:prstGeom>
        </p:spPr>
      </p:pic>
      <p:pic>
        <p:nvPicPr>
          <p:cNvPr id="7" name="Imagem 7">
            <a:extLst>
              <a:ext uri="{FF2B5EF4-FFF2-40B4-BE49-F238E27FC236}">
                <a16:creationId xmlns:a16="http://schemas.microsoft.com/office/drawing/2014/main" id="{83D75D58-3930-D40E-C89F-AC6D8823CB65}"/>
              </a:ext>
            </a:extLst>
          </p:cNvPr>
          <p:cNvPicPr>
            <a:picLocks noChangeAspect="1"/>
          </p:cNvPicPr>
          <p:nvPr/>
        </p:nvPicPr>
        <p:blipFill>
          <a:blip r:embed="rId3"/>
          <a:stretch>
            <a:fillRect/>
          </a:stretch>
        </p:blipFill>
        <p:spPr>
          <a:xfrm>
            <a:off x="7062747" y="2165207"/>
            <a:ext cx="327314" cy="288821"/>
          </a:xfrm>
          <a:prstGeom prst="rect">
            <a:avLst/>
          </a:prstGeom>
        </p:spPr>
      </p:pic>
      <p:pic>
        <p:nvPicPr>
          <p:cNvPr id="9" name="Imagem 8">
            <a:extLst>
              <a:ext uri="{FF2B5EF4-FFF2-40B4-BE49-F238E27FC236}">
                <a16:creationId xmlns:a16="http://schemas.microsoft.com/office/drawing/2014/main" id="{28A0415D-2019-7338-98E3-CB9A98429AFB}"/>
              </a:ext>
            </a:extLst>
          </p:cNvPr>
          <p:cNvPicPr>
            <a:picLocks noChangeAspect="1"/>
          </p:cNvPicPr>
          <p:nvPr/>
        </p:nvPicPr>
        <p:blipFill>
          <a:blip r:embed="rId4"/>
          <a:stretch>
            <a:fillRect/>
          </a:stretch>
        </p:blipFill>
        <p:spPr>
          <a:xfrm>
            <a:off x="7742800" y="2165207"/>
            <a:ext cx="336918" cy="288821"/>
          </a:xfrm>
          <a:prstGeom prst="rect">
            <a:avLst/>
          </a:prstGeom>
        </p:spPr>
      </p:pic>
      <p:pic>
        <p:nvPicPr>
          <p:cNvPr id="11" name="Imagem 10">
            <a:extLst>
              <a:ext uri="{FF2B5EF4-FFF2-40B4-BE49-F238E27FC236}">
                <a16:creationId xmlns:a16="http://schemas.microsoft.com/office/drawing/2014/main" id="{FD4D060B-3C3C-03D5-AF0E-78F3B44DACBB}"/>
              </a:ext>
            </a:extLst>
          </p:cNvPr>
          <p:cNvPicPr>
            <a:picLocks noChangeAspect="1"/>
          </p:cNvPicPr>
          <p:nvPr/>
        </p:nvPicPr>
        <p:blipFill>
          <a:blip r:embed="rId2"/>
          <a:stretch>
            <a:fillRect/>
          </a:stretch>
        </p:blipFill>
        <p:spPr>
          <a:xfrm>
            <a:off x="3816572" y="2552504"/>
            <a:ext cx="443426" cy="288821"/>
          </a:xfrm>
          <a:prstGeom prst="rect">
            <a:avLst/>
          </a:prstGeom>
        </p:spPr>
      </p:pic>
      <p:pic>
        <p:nvPicPr>
          <p:cNvPr id="12" name="Imagem 12">
            <a:extLst>
              <a:ext uri="{FF2B5EF4-FFF2-40B4-BE49-F238E27FC236}">
                <a16:creationId xmlns:a16="http://schemas.microsoft.com/office/drawing/2014/main" id="{27C526D4-50B6-6BA2-42DB-3911DF0C756F}"/>
              </a:ext>
            </a:extLst>
          </p:cNvPr>
          <p:cNvPicPr>
            <a:picLocks noChangeAspect="1"/>
          </p:cNvPicPr>
          <p:nvPr/>
        </p:nvPicPr>
        <p:blipFill>
          <a:blip r:embed="rId5"/>
          <a:stretch>
            <a:fillRect/>
          </a:stretch>
        </p:blipFill>
        <p:spPr>
          <a:xfrm>
            <a:off x="8186069" y="2552504"/>
            <a:ext cx="395012" cy="260482"/>
          </a:xfrm>
          <a:prstGeom prst="rect">
            <a:avLst/>
          </a:prstGeom>
        </p:spPr>
      </p:pic>
    </p:spTree>
    <p:extLst>
      <p:ext uri="{BB962C8B-B14F-4D97-AF65-F5344CB8AC3E}">
        <p14:creationId xmlns:p14="http://schemas.microsoft.com/office/powerpoint/2010/main" val="12199990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137644"/>
            <a:ext cx="852176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Vamos alterar um pouco nosso experimento, acrescentando uma </a:t>
            </a:r>
            <a:r>
              <a:rPr lang="pt-BR" sz="2400" b="1" dirty="0">
                <a:latin typeface="Arial"/>
                <a:cs typeface="Arial"/>
              </a:rPr>
              <a:t>fonte de luz muito forte</a:t>
            </a:r>
            <a:r>
              <a:rPr lang="pt-BR" sz="2400" dirty="0">
                <a:latin typeface="Arial"/>
                <a:cs typeface="Arial"/>
              </a:rPr>
              <a:t> entre a parede metálica e o anteparo.</a:t>
            </a:r>
            <a:endParaRPr lang="pt-BR" sz="2400" dirty="0"/>
          </a:p>
          <a:p>
            <a:r>
              <a:rPr lang="pt-BR" sz="2400" dirty="0">
                <a:latin typeface="Arial"/>
                <a:cs typeface="Arial"/>
              </a:rPr>
              <a:t>Dado que a luz é espalhada pela presença de cargas elétricas, poderemos enxergar por onde o elétron passou.</a:t>
            </a:r>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t="-395" r="21875" b="-50"/>
          <a:stretch/>
        </p:blipFill>
        <p:spPr>
          <a:xfrm>
            <a:off x="1259681" y="3202010"/>
            <a:ext cx="5389439" cy="3644160"/>
          </a:xfrm>
          <a:prstGeom prst="rect">
            <a:avLst/>
          </a:prstGeom>
        </p:spPr>
      </p:pic>
    </p:spTree>
    <p:extLst>
      <p:ext uri="{BB962C8B-B14F-4D97-AF65-F5344CB8AC3E}">
        <p14:creationId xmlns:p14="http://schemas.microsoft.com/office/powerpoint/2010/main" val="20235749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113831"/>
            <a:ext cx="852176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Se um elétron passa pelo orifício 1(2), esperaríamos ver um sinal luminoso da vizinhança do orifício superior (inferior). </a:t>
            </a:r>
            <a:endParaRPr lang="pt-BR" dirty="0"/>
          </a:p>
          <a:p>
            <a:endParaRPr lang="pt-BR" sz="2400" dirty="0">
              <a:latin typeface="Arial"/>
              <a:cs typeface="Arial"/>
            </a:endParaRPr>
          </a:p>
          <a:p>
            <a:r>
              <a:rPr lang="pt-BR" sz="2400" dirty="0">
                <a:latin typeface="Arial"/>
                <a:cs typeface="Arial"/>
              </a:rPr>
              <a:t>Se acontecer de observarmos luzes de ambos os lugares, é porque o elétron se dividiu ao meio…</a:t>
            </a:r>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r="21552" b="-611"/>
          <a:stretch/>
        </p:blipFill>
        <p:spPr>
          <a:xfrm>
            <a:off x="1259681" y="3216387"/>
            <a:ext cx="5411742" cy="3650176"/>
          </a:xfrm>
          <a:prstGeom prst="rect">
            <a:avLst/>
          </a:prstGeom>
        </p:spPr>
      </p:pic>
    </p:spTree>
    <p:extLst>
      <p:ext uri="{BB962C8B-B14F-4D97-AF65-F5344CB8AC3E}">
        <p14:creationId xmlns:p14="http://schemas.microsoft.com/office/powerpoint/2010/main" val="5623910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424931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924123"/>
            <a:ext cx="399652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400" dirty="0">
                <a:latin typeface="Arial"/>
                <a:cs typeface="Arial"/>
              </a:rPr>
              <a:t>Vamos analisar um fenômeno que é </a:t>
            </a:r>
            <a:r>
              <a:rPr lang="pt-BR" sz="2400" b="1" dirty="0">
                <a:latin typeface="Arial"/>
                <a:cs typeface="Arial"/>
              </a:rPr>
              <a:t>impossível </a:t>
            </a:r>
            <a:r>
              <a:rPr lang="pt-BR" sz="2400" dirty="0">
                <a:latin typeface="Arial"/>
                <a:cs typeface="Arial"/>
              </a:rPr>
              <a:t>de ser explicado por qualquer modo clássico.</a:t>
            </a:r>
          </a:p>
          <a:p>
            <a:pPr marL="342900" indent="-342900">
              <a:buFont typeface="Arial"/>
              <a:buChar char="•"/>
            </a:pPr>
            <a:r>
              <a:rPr lang="pt-BR" sz="2400" dirty="0">
                <a:latin typeface="Arial"/>
                <a:cs typeface="Arial"/>
              </a:rPr>
              <a:t>Trataremos de explanar o funcionamento desse "mistério", porém, somos incapazes de explicar o seu funcionamento.</a:t>
            </a:r>
            <a:endParaRPr lang="pt-BR" sz="2400" dirty="0"/>
          </a:p>
        </p:txBody>
      </p:sp>
      <p:pic>
        <p:nvPicPr>
          <p:cNvPr id="4" name="Imagem 6">
            <a:extLst>
              <a:ext uri="{FF2B5EF4-FFF2-40B4-BE49-F238E27FC236}">
                <a16:creationId xmlns:a16="http://schemas.microsoft.com/office/drawing/2014/main" id="{7965337C-A54F-E360-3929-1ACED1BABC1E}"/>
              </a:ext>
            </a:extLst>
          </p:cNvPr>
          <p:cNvPicPr>
            <a:picLocks noChangeAspect="1"/>
          </p:cNvPicPr>
          <p:nvPr/>
        </p:nvPicPr>
        <p:blipFill>
          <a:blip r:embed="rId2"/>
          <a:stretch>
            <a:fillRect/>
          </a:stretch>
        </p:blipFill>
        <p:spPr>
          <a:xfrm>
            <a:off x="4815606" y="771368"/>
            <a:ext cx="4331925" cy="6083147"/>
          </a:xfrm>
          <a:prstGeom prst="rect">
            <a:avLst/>
          </a:prstGeom>
        </p:spPr>
      </p:pic>
    </p:spTree>
    <p:extLst>
      <p:ext uri="{BB962C8B-B14F-4D97-AF65-F5344CB8AC3E}">
        <p14:creationId xmlns:p14="http://schemas.microsoft.com/office/powerpoint/2010/main" val="6587044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232893"/>
            <a:ext cx="85217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Ao realizarmos o experimento, cada vez que ouvimos um "clique" no nosso detector, também vemos um lampejo de luz próximo ao orifício 1 ou perto do orifício 2, mas nunca ambos ao mesmo tempo!</a:t>
            </a:r>
            <a:endParaRPr lang="pt-BR" sz="2400" dirty="0"/>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r="21552" b="-611"/>
          <a:stretch/>
        </p:blipFill>
        <p:spPr>
          <a:xfrm>
            <a:off x="1259681" y="3216387"/>
            <a:ext cx="5411742" cy="3650176"/>
          </a:xfrm>
          <a:prstGeom prst="rect">
            <a:avLst/>
          </a:prstGeom>
        </p:spPr>
      </p:pic>
    </p:spTree>
    <p:extLst>
      <p:ext uri="{BB962C8B-B14F-4D97-AF65-F5344CB8AC3E}">
        <p14:creationId xmlns:p14="http://schemas.microsoft.com/office/powerpoint/2010/main" val="20701189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232893"/>
            <a:ext cx="85217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Se fizermos medidas agora, separando os elétrons que passam pelo orifício 1 e 2, obteremos as curvas      e      .</a:t>
            </a:r>
          </a:p>
          <a:p>
            <a:r>
              <a:rPr lang="pt-BR" sz="2400" dirty="0">
                <a:latin typeface="Arial"/>
                <a:cs typeface="Arial"/>
              </a:rPr>
              <a:t>O que acontece agora com a probabilidade total de que o elétron chegue por qualquer caminho?</a:t>
            </a:r>
            <a:endParaRPr lang="pt-BR" sz="2400" dirty="0"/>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r="21552" b="-611"/>
          <a:stretch/>
        </p:blipFill>
        <p:spPr>
          <a:xfrm>
            <a:off x="1259681" y="3216387"/>
            <a:ext cx="5411742" cy="3650176"/>
          </a:xfrm>
          <a:prstGeom prst="rect">
            <a:avLst/>
          </a:prstGeom>
        </p:spPr>
      </p:pic>
      <p:pic>
        <p:nvPicPr>
          <p:cNvPr id="4" name="Imagem 5">
            <a:extLst>
              <a:ext uri="{FF2B5EF4-FFF2-40B4-BE49-F238E27FC236}">
                <a16:creationId xmlns:a16="http://schemas.microsoft.com/office/drawing/2014/main" id="{7FC6BE46-C2FE-DB77-938C-4856E8657021}"/>
              </a:ext>
            </a:extLst>
          </p:cNvPr>
          <p:cNvPicPr>
            <a:picLocks noChangeAspect="1"/>
          </p:cNvPicPr>
          <p:nvPr/>
        </p:nvPicPr>
        <p:blipFill>
          <a:blip r:embed="rId3"/>
          <a:stretch>
            <a:fillRect/>
          </a:stretch>
        </p:blipFill>
        <p:spPr>
          <a:xfrm>
            <a:off x="7176997" y="1672176"/>
            <a:ext cx="312259" cy="352651"/>
          </a:xfrm>
          <a:prstGeom prst="rect">
            <a:avLst/>
          </a:prstGeom>
        </p:spPr>
      </p:pic>
      <p:pic>
        <p:nvPicPr>
          <p:cNvPr id="6" name="Imagem 6">
            <a:extLst>
              <a:ext uri="{FF2B5EF4-FFF2-40B4-BE49-F238E27FC236}">
                <a16:creationId xmlns:a16="http://schemas.microsoft.com/office/drawing/2014/main" id="{A611C6E3-98AF-E1DC-55F0-47EDF4F495F3}"/>
              </a:ext>
            </a:extLst>
          </p:cNvPr>
          <p:cNvPicPr>
            <a:picLocks noChangeAspect="1"/>
          </p:cNvPicPr>
          <p:nvPr/>
        </p:nvPicPr>
        <p:blipFill>
          <a:blip r:embed="rId4"/>
          <a:stretch>
            <a:fillRect/>
          </a:stretch>
        </p:blipFill>
        <p:spPr>
          <a:xfrm>
            <a:off x="7874973" y="1672176"/>
            <a:ext cx="312259" cy="352651"/>
          </a:xfrm>
          <a:prstGeom prst="rect">
            <a:avLst/>
          </a:prstGeom>
        </p:spPr>
      </p:pic>
    </p:spTree>
    <p:extLst>
      <p:ext uri="{BB962C8B-B14F-4D97-AF65-F5344CB8AC3E}">
        <p14:creationId xmlns:p14="http://schemas.microsoft.com/office/powerpoint/2010/main" val="282179921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232893"/>
            <a:ext cx="852176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Se fizermos medidas agora, separando os elétrons que passam pelo orifício 1 e 2, obteremos as curvas      e      .</a:t>
            </a:r>
          </a:p>
          <a:p>
            <a:r>
              <a:rPr lang="pt-BR" sz="2400" dirty="0">
                <a:latin typeface="Arial"/>
                <a:cs typeface="Arial"/>
              </a:rPr>
              <a:t>O que acontece agora com a probabilidade total de que o elétron chegue por qualquer caminho? </a:t>
            </a:r>
            <a:endParaRPr lang="pt-BR" sz="2400" dirty="0"/>
          </a:p>
          <a:p>
            <a:r>
              <a:rPr lang="pt-BR" sz="2400" b="1" dirty="0">
                <a:latin typeface="Arial"/>
                <a:cs typeface="Arial"/>
              </a:rPr>
              <a:t>Basta somarmos os números! </a:t>
            </a:r>
            <a:endParaRPr lang="pt-BR" sz="2400" b="1"/>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r="21552" b="-611"/>
          <a:stretch/>
        </p:blipFill>
        <p:spPr>
          <a:xfrm>
            <a:off x="1259681" y="3216387"/>
            <a:ext cx="5411742" cy="3650176"/>
          </a:xfrm>
          <a:prstGeom prst="rect">
            <a:avLst/>
          </a:prstGeom>
        </p:spPr>
      </p:pic>
      <p:pic>
        <p:nvPicPr>
          <p:cNvPr id="4" name="Imagem 5">
            <a:extLst>
              <a:ext uri="{FF2B5EF4-FFF2-40B4-BE49-F238E27FC236}">
                <a16:creationId xmlns:a16="http://schemas.microsoft.com/office/drawing/2014/main" id="{7FC6BE46-C2FE-DB77-938C-4856E8657021}"/>
              </a:ext>
            </a:extLst>
          </p:cNvPr>
          <p:cNvPicPr>
            <a:picLocks noChangeAspect="1"/>
          </p:cNvPicPr>
          <p:nvPr/>
        </p:nvPicPr>
        <p:blipFill>
          <a:blip r:embed="rId3"/>
          <a:stretch>
            <a:fillRect/>
          </a:stretch>
        </p:blipFill>
        <p:spPr>
          <a:xfrm>
            <a:off x="7176997" y="1672176"/>
            <a:ext cx="312259" cy="352651"/>
          </a:xfrm>
          <a:prstGeom prst="rect">
            <a:avLst/>
          </a:prstGeom>
        </p:spPr>
      </p:pic>
      <p:pic>
        <p:nvPicPr>
          <p:cNvPr id="6" name="Imagem 6">
            <a:extLst>
              <a:ext uri="{FF2B5EF4-FFF2-40B4-BE49-F238E27FC236}">
                <a16:creationId xmlns:a16="http://schemas.microsoft.com/office/drawing/2014/main" id="{A611C6E3-98AF-E1DC-55F0-47EDF4F495F3}"/>
              </a:ext>
            </a:extLst>
          </p:cNvPr>
          <p:cNvPicPr>
            <a:picLocks noChangeAspect="1"/>
          </p:cNvPicPr>
          <p:nvPr/>
        </p:nvPicPr>
        <p:blipFill>
          <a:blip r:embed="rId4"/>
          <a:stretch>
            <a:fillRect/>
          </a:stretch>
        </p:blipFill>
        <p:spPr>
          <a:xfrm>
            <a:off x="7874973" y="1672176"/>
            <a:ext cx="312259" cy="352651"/>
          </a:xfrm>
          <a:prstGeom prst="rect">
            <a:avLst/>
          </a:prstGeom>
        </p:spPr>
      </p:pic>
    </p:spTree>
    <p:extLst>
      <p:ext uri="{BB962C8B-B14F-4D97-AF65-F5344CB8AC3E}">
        <p14:creationId xmlns:p14="http://schemas.microsoft.com/office/powerpoint/2010/main" val="255404700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232893"/>
            <a:ext cx="852176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Nesse caso, encontraremos uma nova curva        na qual não há nenhuma interferência!</a:t>
            </a:r>
            <a:endParaRPr lang="pt-BR" dirty="0"/>
          </a:p>
          <a:p>
            <a:endParaRPr lang="pt-BR" sz="2400" dirty="0"/>
          </a:p>
          <a:p>
            <a:r>
              <a:rPr lang="pt-BR" sz="2400" dirty="0">
                <a:latin typeface="Arial"/>
                <a:cs typeface="Arial"/>
              </a:rPr>
              <a:t>Ou seja, </a:t>
            </a:r>
            <a:r>
              <a:rPr lang="pt-BR" sz="2400" b="1" dirty="0">
                <a:latin typeface="Arial"/>
                <a:cs typeface="Arial"/>
              </a:rPr>
              <a:t>quando vemos os elétrons, seu comportamento é diferente do que quando não estamos olhando.</a:t>
            </a:r>
            <a:endParaRPr lang="pt-BR" sz="2400" dirty="0"/>
          </a:p>
        </p:txBody>
      </p:sp>
      <p:pic>
        <p:nvPicPr>
          <p:cNvPr id="3" name="Imagem 5" descr="Diagrama&#10;&#10;Descrição gerada automaticamente">
            <a:extLst>
              <a:ext uri="{FF2B5EF4-FFF2-40B4-BE49-F238E27FC236}">
                <a16:creationId xmlns:a16="http://schemas.microsoft.com/office/drawing/2014/main" id="{5438074A-6561-E24D-67E5-7FFBE6D3854C}"/>
              </a:ext>
            </a:extLst>
          </p:cNvPr>
          <p:cNvPicPr>
            <a:picLocks noChangeAspect="1"/>
          </p:cNvPicPr>
          <p:nvPr/>
        </p:nvPicPr>
        <p:blipFill rotWithShape="1">
          <a:blip r:embed="rId2"/>
          <a:srcRect t="329" r="-451" b="-611"/>
          <a:stretch/>
        </p:blipFill>
        <p:spPr>
          <a:xfrm>
            <a:off x="1259681" y="3228293"/>
            <a:ext cx="6929614" cy="3638244"/>
          </a:xfrm>
          <a:prstGeom prst="rect">
            <a:avLst/>
          </a:prstGeom>
        </p:spPr>
      </p:pic>
      <p:pic>
        <p:nvPicPr>
          <p:cNvPr id="7" name="Imagem 7">
            <a:extLst>
              <a:ext uri="{FF2B5EF4-FFF2-40B4-BE49-F238E27FC236}">
                <a16:creationId xmlns:a16="http://schemas.microsoft.com/office/drawing/2014/main" id="{6A33E734-BB2D-B5F1-B330-5212093D6963}"/>
              </a:ext>
            </a:extLst>
          </p:cNvPr>
          <p:cNvPicPr>
            <a:picLocks noChangeAspect="1"/>
          </p:cNvPicPr>
          <p:nvPr/>
        </p:nvPicPr>
        <p:blipFill>
          <a:blip r:embed="rId3"/>
          <a:stretch>
            <a:fillRect/>
          </a:stretch>
        </p:blipFill>
        <p:spPr>
          <a:xfrm>
            <a:off x="6760369" y="1288255"/>
            <a:ext cx="457202" cy="352426"/>
          </a:xfrm>
          <a:prstGeom prst="rect">
            <a:avLst/>
          </a:prstGeom>
        </p:spPr>
      </p:pic>
    </p:spTree>
    <p:extLst>
      <p:ext uri="{BB962C8B-B14F-4D97-AF65-F5344CB8AC3E}">
        <p14:creationId xmlns:p14="http://schemas.microsoft.com/office/powerpoint/2010/main" val="41424373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060365"/>
            <a:ext cx="852176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400" dirty="0">
                <a:latin typeface="Arial"/>
                <a:cs typeface="Arial"/>
              </a:rPr>
              <a:t>É </a:t>
            </a:r>
            <a:r>
              <a:rPr lang="pt-BR" sz="2400" b="1" dirty="0">
                <a:latin typeface="Arial"/>
                <a:cs typeface="Arial"/>
              </a:rPr>
              <a:t>impossível</a:t>
            </a:r>
            <a:r>
              <a:rPr lang="pt-BR" sz="2400" dirty="0">
                <a:latin typeface="Arial"/>
                <a:cs typeface="Arial"/>
              </a:rPr>
              <a:t> preparar a luz de modo que possamos contar por qual orifício o elétron passou, e ao mesmo tempo não perturbar o padrão.</a:t>
            </a:r>
          </a:p>
          <a:p>
            <a:pPr marL="342900" indent="-342900">
              <a:buFont typeface="Arial"/>
              <a:buChar char="•"/>
            </a:pPr>
            <a:endParaRPr lang="pt-BR" sz="2400" dirty="0">
              <a:latin typeface="Arial"/>
              <a:cs typeface="Arial"/>
            </a:endParaRPr>
          </a:p>
          <a:p>
            <a:pPr marL="342900" indent="-342900">
              <a:buFont typeface="Arial"/>
              <a:buChar char="•"/>
            </a:pPr>
            <a:r>
              <a:rPr lang="pt-BR" sz="2400" dirty="0">
                <a:latin typeface="Arial"/>
                <a:cs typeface="Arial"/>
              </a:rPr>
              <a:t>Em 1927, </a:t>
            </a:r>
            <a:r>
              <a:rPr lang="pt-BR" sz="2400" b="1" dirty="0">
                <a:latin typeface="Arial"/>
                <a:cs typeface="Arial"/>
              </a:rPr>
              <a:t>Heisenberg propôs</a:t>
            </a:r>
            <a:r>
              <a:rPr lang="pt-BR" sz="2400" dirty="0">
                <a:latin typeface="Arial"/>
                <a:cs typeface="Arial"/>
              </a:rPr>
              <a:t> que deveria haver alguma limitação básica nas nossas capacidades experimentais que não tivessem sido reconhecidas anteriormente.</a:t>
            </a:r>
          </a:p>
          <a:p>
            <a:pPr marL="342900" indent="-342900">
              <a:buFont typeface="Arial"/>
              <a:buChar char="•"/>
            </a:pPr>
            <a:endParaRPr lang="pt-BR" sz="2400" dirty="0">
              <a:latin typeface="Arial"/>
              <a:cs typeface="Arial"/>
            </a:endParaRPr>
          </a:p>
          <a:p>
            <a:pPr marL="342900" indent="-342900">
              <a:buFont typeface="Arial"/>
              <a:buChar char="•"/>
            </a:pPr>
            <a:r>
              <a:rPr lang="pt-BR" sz="2400" dirty="0">
                <a:latin typeface="Arial"/>
                <a:cs typeface="Arial"/>
              </a:rPr>
              <a:t>Assim, o </a:t>
            </a:r>
            <a:r>
              <a:rPr lang="pt-BR" sz="2400" b="1" dirty="0">
                <a:latin typeface="Arial"/>
                <a:cs typeface="Arial"/>
              </a:rPr>
              <a:t>princípio de incerteza de Heisenberg</a:t>
            </a:r>
            <a:r>
              <a:rPr lang="pt-BR" sz="2400" dirty="0">
                <a:latin typeface="Arial"/>
                <a:cs typeface="Arial"/>
              </a:rPr>
              <a:t> nos garante que </a:t>
            </a:r>
            <a:r>
              <a:rPr lang="pt-BR" sz="2400" b="1" dirty="0">
                <a:latin typeface="Arial"/>
                <a:cs typeface="Arial"/>
              </a:rPr>
              <a:t>nenhum aparelho</a:t>
            </a:r>
            <a:r>
              <a:rPr lang="pt-BR" sz="2400" dirty="0">
                <a:latin typeface="Arial"/>
                <a:cs typeface="Arial"/>
              </a:rPr>
              <a:t> é tão delicado que </a:t>
            </a:r>
            <a:r>
              <a:rPr lang="pt-BR" sz="2400" b="1" dirty="0">
                <a:latin typeface="Arial"/>
                <a:cs typeface="Arial"/>
              </a:rPr>
              <a:t>não perturbe</a:t>
            </a:r>
            <a:r>
              <a:rPr lang="pt-BR" sz="2400" dirty="0">
                <a:latin typeface="Arial"/>
                <a:cs typeface="Arial"/>
              </a:rPr>
              <a:t> o padrão de maneira substancial.</a:t>
            </a:r>
            <a:endParaRPr lang="pt-BR" sz="2400"/>
          </a:p>
          <a:p>
            <a:pPr marL="342900" indent="-342900">
              <a:buFont typeface="Arial"/>
              <a:buChar char="•"/>
            </a:pPr>
            <a:endParaRPr lang="pt-BR" sz="2400" dirty="0"/>
          </a:p>
          <a:p>
            <a:pPr marL="342900" indent="-342900">
              <a:buFont typeface="Arial"/>
              <a:buChar char="•"/>
            </a:pPr>
            <a:r>
              <a:rPr lang="pt-BR" sz="2400" dirty="0">
                <a:latin typeface="Arial"/>
                <a:cs typeface="Arial"/>
              </a:rPr>
              <a:t>Dado que ninguém </a:t>
            </a:r>
            <a:r>
              <a:rPr lang="pt-BR" sz="2400" b="1" dirty="0">
                <a:latin typeface="Arial"/>
                <a:cs typeface="Arial"/>
              </a:rPr>
              <a:t>nunca </a:t>
            </a:r>
            <a:r>
              <a:rPr lang="pt-BR" sz="2400" dirty="0">
                <a:latin typeface="Arial"/>
                <a:cs typeface="Arial"/>
              </a:rPr>
              <a:t>encontrou nenhuma forma de contornar o princípio, devemos supor que </a:t>
            </a:r>
            <a:r>
              <a:rPr lang="pt-BR" sz="2400" b="1" dirty="0">
                <a:latin typeface="Arial"/>
                <a:cs typeface="Arial"/>
              </a:rPr>
              <a:t>ele descreve uma característica básica da natureza.</a:t>
            </a:r>
            <a:endParaRPr lang="pt-BR" sz="2400" b="1"/>
          </a:p>
        </p:txBody>
      </p:sp>
    </p:spTree>
    <p:extLst>
      <p:ext uri="{BB962C8B-B14F-4D97-AF65-F5344CB8AC3E}">
        <p14:creationId xmlns:p14="http://schemas.microsoft.com/office/powerpoint/2010/main" val="342795176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060365"/>
            <a:ext cx="85217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De maneira geral, o </a:t>
            </a:r>
            <a:r>
              <a:rPr lang="pt-BR" sz="2400" b="1" dirty="0">
                <a:latin typeface="Arial"/>
                <a:cs typeface="Arial"/>
              </a:rPr>
              <a:t>princípio da incerteza de Heisenberg</a:t>
            </a:r>
            <a:r>
              <a:rPr lang="pt-BR" sz="2400" dirty="0">
                <a:latin typeface="Arial"/>
                <a:cs typeface="Arial"/>
              </a:rPr>
              <a:t> pode ser descrito matematicamente da seguinte maneira:</a:t>
            </a:r>
            <a:endParaRPr lang="pt-BR" dirty="0"/>
          </a:p>
        </p:txBody>
      </p:sp>
      <p:pic>
        <p:nvPicPr>
          <p:cNvPr id="3" name="Imagem 3">
            <a:extLst>
              <a:ext uri="{FF2B5EF4-FFF2-40B4-BE49-F238E27FC236}">
                <a16:creationId xmlns:a16="http://schemas.microsoft.com/office/drawing/2014/main" id="{B39D20C5-5B8B-EB8E-3FD2-1E58874A7CF4}"/>
              </a:ext>
            </a:extLst>
          </p:cNvPr>
          <p:cNvPicPr>
            <a:picLocks noChangeAspect="1"/>
          </p:cNvPicPr>
          <p:nvPr/>
        </p:nvPicPr>
        <p:blipFill>
          <a:blip r:embed="rId2"/>
          <a:stretch>
            <a:fillRect/>
          </a:stretch>
        </p:blipFill>
        <p:spPr>
          <a:xfrm>
            <a:off x="3200400" y="2124653"/>
            <a:ext cx="2743200" cy="1199712"/>
          </a:xfrm>
          <a:prstGeom prst="rect">
            <a:avLst/>
          </a:prstGeom>
        </p:spPr>
      </p:pic>
      <p:sp>
        <p:nvSpPr>
          <p:cNvPr id="4" name="CaixaDeTexto 3">
            <a:extLst>
              <a:ext uri="{FF2B5EF4-FFF2-40B4-BE49-F238E27FC236}">
                <a16:creationId xmlns:a16="http://schemas.microsoft.com/office/drawing/2014/main" id="{D74C6483-85D9-26F9-4BBA-04E6A253B34F}"/>
              </a:ext>
            </a:extLst>
          </p:cNvPr>
          <p:cNvSpPr txBox="1"/>
          <p:nvPr/>
        </p:nvSpPr>
        <p:spPr>
          <a:xfrm>
            <a:off x="529574" y="3536865"/>
            <a:ext cx="852176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onde           e          são as incertezas associadas à medidas de posição e momento, respectivamente, e</a:t>
            </a:r>
            <a:endParaRPr lang="pt-BR" sz="2400" dirty="0"/>
          </a:p>
          <a:p>
            <a:endParaRPr lang="pt-BR" sz="2400" dirty="0">
              <a:latin typeface="Arial"/>
              <a:cs typeface="Arial"/>
            </a:endParaRPr>
          </a:p>
          <a:p>
            <a:endParaRPr lang="pt-BR" sz="2400" dirty="0">
              <a:latin typeface="Arial"/>
              <a:cs typeface="Arial"/>
            </a:endParaRPr>
          </a:p>
          <a:p>
            <a:endParaRPr lang="pt-BR" sz="2400" dirty="0">
              <a:latin typeface="Arial"/>
              <a:cs typeface="Arial"/>
            </a:endParaRPr>
          </a:p>
          <a:p>
            <a:r>
              <a:rPr lang="pt-BR" sz="2400" dirty="0">
                <a:latin typeface="Arial"/>
                <a:cs typeface="Arial"/>
              </a:rPr>
              <a:t>é a constante reduzida de Planck.</a:t>
            </a:r>
            <a:endParaRPr lang="pt-BR" sz="2400" dirty="0"/>
          </a:p>
        </p:txBody>
      </p:sp>
      <p:pic>
        <p:nvPicPr>
          <p:cNvPr id="6" name="Imagem 6">
            <a:extLst>
              <a:ext uri="{FF2B5EF4-FFF2-40B4-BE49-F238E27FC236}">
                <a16:creationId xmlns:a16="http://schemas.microsoft.com/office/drawing/2014/main" id="{21D2DF61-26AA-B8E5-8048-482B53F0735D}"/>
              </a:ext>
            </a:extLst>
          </p:cNvPr>
          <p:cNvPicPr>
            <a:picLocks noChangeAspect="1"/>
          </p:cNvPicPr>
          <p:nvPr/>
        </p:nvPicPr>
        <p:blipFill>
          <a:blip r:embed="rId3"/>
          <a:stretch>
            <a:fillRect/>
          </a:stretch>
        </p:blipFill>
        <p:spPr>
          <a:xfrm>
            <a:off x="1404938" y="3531394"/>
            <a:ext cx="666751" cy="366714"/>
          </a:xfrm>
          <a:prstGeom prst="rect">
            <a:avLst/>
          </a:prstGeom>
        </p:spPr>
      </p:pic>
      <p:pic>
        <p:nvPicPr>
          <p:cNvPr id="7" name="Imagem 7">
            <a:extLst>
              <a:ext uri="{FF2B5EF4-FFF2-40B4-BE49-F238E27FC236}">
                <a16:creationId xmlns:a16="http://schemas.microsoft.com/office/drawing/2014/main" id="{6E5024DC-C514-F75C-1CE5-CE58EFD1EEF3}"/>
              </a:ext>
            </a:extLst>
          </p:cNvPr>
          <p:cNvPicPr>
            <a:picLocks noChangeAspect="1"/>
          </p:cNvPicPr>
          <p:nvPr/>
        </p:nvPicPr>
        <p:blipFill>
          <a:blip r:embed="rId4"/>
          <a:stretch>
            <a:fillRect/>
          </a:stretch>
        </p:blipFill>
        <p:spPr>
          <a:xfrm>
            <a:off x="2502694" y="3543300"/>
            <a:ext cx="650083" cy="461963"/>
          </a:xfrm>
          <a:prstGeom prst="rect">
            <a:avLst/>
          </a:prstGeom>
        </p:spPr>
      </p:pic>
      <p:pic>
        <p:nvPicPr>
          <p:cNvPr id="10" name="Imagem 10">
            <a:extLst>
              <a:ext uri="{FF2B5EF4-FFF2-40B4-BE49-F238E27FC236}">
                <a16:creationId xmlns:a16="http://schemas.microsoft.com/office/drawing/2014/main" id="{064E2D0D-1302-244F-CCB7-3E563B4D8EB9}"/>
              </a:ext>
            </a:extLst>
          </p:cNvPr>
          <p:cNvPicPr>
            <a:picLocks noChangeAspect="1"/>
          </p:cNvPicPr>
          <p:nvPr/>
        </p:nvPicPr>
        <p:blipFill>
          <a:blip r:embed="rId5"/>
          <a:stretch>
            <a:fillRect/>
          </a:stretch>
        </p:blipFill>
        <p:spPr>
          <a:xfrm>
            <a:off x="1503871" y="4575967"/>
            <a:ext cx="6639464" cy="581539"/>
          </a:xfrm>
          <a:prstGeom prst="rect">
            <a:avLst/>
          </a:prstGeom>
        </p:spPr>
      </p:pic>
    </p:spTree>
    <p:extLst>
      <p:ext uri="{BB962C8B-B14F-4D97-AF65-F5344CB8AC3E}">
        <p14:creationId xmlns:p14="http://schemas.microsoft.com/office/powerpoint/2010/main" val="378570115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Texto 4">
            <a:extLst>
              <a:ext uri="{FF2B5EF4-FFF2-40B4-BE49-F238E27FC236}">
                <a16:creationId xmlns:a16="http://schemas.microsoft.com/office/drawing/2014/main" id="{8155955D-0A2A-48D0-9A79-BBD75FA3E4BE}"/>
              </a:ext>
            </a:extLst>
          </p:cNvPr>
          <p:cNvSpPr>
            <a:spLocks noGrp="1"/>
          </p:cNvSpPr>
          <p:nvPr>
            <p:ph type="body" sz="quarter" idx="10"/>
          </p:nvPr>
        </p:nvSpPr>
        <p:spPr>
          <a:xfrm>
            <a:off x="0" y="3213100"/>
            <a:ext cx="9144000" cy="792163"/>
          </a:xfrm>
        </p:spPr>
        <p:txBody>
          <a:bodyPr>
            <a:normAutofit/>
          </a:bodyPr>
          <a:lstStyle/>
          <a:p>
            <a:pPr eaLnBrk="1" hangingPunct="1"/>
            <a:r>
              <a:rPr lang="pt-BR" altLang="pt-BR" dirty="0">
                <a:latin typeface="Arial"/>
                <a:cs typeface="Arial"/>
              </a:rPr>
              <a:t>COMPUTAÇÃO QUÂNTICA &amp; IA</a:t>
            </a:r>
            <a:endParaRPr lang="pt-BR" altLang="pt-BR" dirty="0"/>
          </a:p>
        </p:txBody>
      </p:sp>
    </p:spTree>
    <p:extLst>
      <p:ext uri="{BB962C8B-B14F-4D97-AF65-F5344CB8AC3E}">
        <p14:creationId xmlns:p14="http://schemas.microsoft.com/office/powerpoint/2010/main" val="320120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BE6E2D3-FF02-4E61-8B8C-74D3036FEBB8}"/>
              </a:ext>
            </a:extLst>
          </p:cNvPr>
          <p:cNvSpPr>
            <a:spLocks noChangeArrowheads="1"/>
          </p:cNvSpPr>
          <p:nvPr/>
        </p:nvSpPr>
        <p:spPr bwMode="auto">
          <a:xfrm>
            <a:off x="3924300" y="2565400"/>
            <a:ext cx="4679950" cy="1385637"/>
          </a:xfrm>
          <a:prstGeom prst="rect">
            <a:avLst/>
          </a:prstGeom>
          <a:noFill/>
          <a:ln w="9525">
            <a:noFill/>
            <a:miter lim="800000"/>
            <a:headEnd/>
            <a:tailEnd/>
          </a:ln>
        </p:spPr>
        <p:txBody>
          <a:bodyPr lIns="92075" tIns="46038" rIns="92075" bIns="46038" anchor="t">
            <a:spAutoFit/>
          </a:bodyPr>
          <a:lstStyle/>
          <a:p>
            <a:pPr eaLnBrk="1" hangingPunct="1">
              <a:defRPr/>
            </a:pPr>
            <a:r>
              <a:rPr kumimoji="1" lang="en-US" sz="1400">
                <a:solidFill>
                  <a:schemeClr val="bg1">
                    <a:lumMod val="85000"/>
                  </a:schemeClr>
                </a:solidFill>
                <a:latin typeface="Arial"/>
                <a:cs typeface="Arial"/>
              </a:rPr>
              <a:t>Copyright © </a:t>
            </a:r>
            <a:r>
              <a:rPr kumimoji="1" lang="en-US" sz="1400" b="1">
                <a:solidFill>
                  <a:schemeClr val="bg1">
                    <a:lumMod val="85000"/>
                  </a:schemeClr>
                </a:solidFill>
                <a:latin typeface="Arial"/>
                <a:cs typeface="Arial"/>
              </a:rPr>
              <a:t>2023  </a:t>
            </a:r>
            <a:r>
              <a:rPr kumimoji="1" lang="en-US" sz="1400">
                <a:solidFill>
                  <a:schemeClr val="bg1">
                    <a:lumMod val="85000"/>
                  </a:schemeClr>
                </a:solidFill>
                <a:latin typeface="Arial"/>
                <a:cs typeface="Arial"/>
              </a:rPr>
              <a:t>Prof. Jefferson Diniz</a:t>
            </a:r>
            <a:endParaRPr kumimoji="1" lang="en-US" sz="1400">
              <a:solidFill>
                <a:schemeClr val="bg1">
                  <a:lumMod val="85000"/>
                </a:schemeClr>
              </a:solidFill>
            </a:endParaRPr>
          </a:p>
          <a:p>
            <a:pPr eaLnBrk="1" hangingPunct="1">
              <a:defRPr/>
            </a:pPr>
            <a:endParaRPr kumimoji="1" lang="en-US" sz="1400">
              <a:solidFill>
                <a:schemeClr val="bg1">
                  <a:lumMod val="85000"/>
                </a:schemeClr>
              </a:solidFill>
            </a:endParaRPr>
          </a:p>
          <a:p>
            <a:pPr eaLnBrk="1" hangingPunct="1">
              <a:defRPr/>
            </a:pPr>
            <a:r>
              <a:rPr kumimoji="1" lang="en-US" sz="1400" dirty="0">
                <a:solidFill>
                  <a:schemeClr val="bg1">
                    <a:lumMod val="85000"/>
                  </a:schemeClr>
                </a:solidFill>
                <a:latin typeface="Arial"/>
                <a:cs typeface="Arial"/>
              </a:rPr>
              <a:t>Todos </a:t>
            </a:r>
            <a:r>
              <a:rPr kumimoji="1" lang="pt-BR" sz="1400" dirty="0">
                <a:solidFill>
                  <a:schemeClr val="bg1">
                    <a:lumMod val="85000"/>
                  </a:schemeClr>
                </a:solidFill>
                <a:latin typeface="Arial"/>
                <a:cs typeface="Arial"/>
              </a:rPr>
              <a:t>direitos</a:t>
            </a:r>
            <a:r>
              <a:rPr kumimoji="1" lang="en-US" sz="1400" dirty="0">
                <a:solidFill>
                  <a:schemeClr val="bg1">
                    <a:lumMod val="85000"/>
                  </a:schemeClr>
                </a:solidFill>
                <a:latin typeface="Arial"/>
                <a:cs typeface="Arial"/>
              </a:rPr>
              <a:t> </a:t>
            </a:r>
            <a:r>
              <a:rPr kumimoji="1" lang="pt-BR" sz="1400" dirty="0">
                <a:solidFill>
                  <a:schemeClr val="bg1">
                    <a:lumMod val="85000"/>
                  </a:schemeClr>
                </a:solidFill>
                <a:latin typeface="Arial"/>
                <a:cs typeface="Arial"/>
              </a:rPr>
              <a:t>reservados</a:t>
            </a:r>
            <a:r>
              <a:rPr kumimoji="1" lang="en-US" sz="1400" dirty="0">
                <a:solidFill>
                  <a:schemeClr val="bg1">
                    <a:lumMod val="85000"/>
                  </a:schemeClr>
                </a:solidFill>
                <a:latin typeface="Arial"/>
                <a:cs typeface="Arial"/>
              </a:rPr>
              <a:t>. </a:t>
            </a:r>
            <a:r>
              <a:rPr kumimoji="1" lang="pt-BR" sz="1400" dirty="0">
                <a:solidFill>
                  <a:schemeClr val="bg1">
                    <a:lumMod val="85000"/>
                  </a:schemeClr>
                </a:solidFill>
                <a:latin typeface="Arial"/>
                <a:cs typeface="Arial"/>
              </a:rPr>
              <a:t>Reprodução ou divulgação </a:t>
            </a:r>
            <a:r>
              <a:rPr kumimoji="1" lang="en-US" sz="1400" dirty="0">
                <a:solidFill>
                  <a:schemeClr val="bg1">
                    <a:lumMod val="85000"/>
                  </a:schemeClr>
                </a:solidFill>
                <a:latin typeface="Arial"/>
                <a:cs typeface="Arial"/>
              </a:rPr>
              <a:t>total </a:t>
            </a:r>
            <a:r>
              <a:rPr kumimoji="1" lang="en-US" sz="1400" dirty="0" err="1">
                <a:solidFill>
                  <a:schemeClr val="bg1">
                    <a:lumMod val="85000"/>
                  </a:schemeClr>
                </a:solidFill>
                <a:latin typeface="Arial"/>
                <a:cs typeface="Arial"/>
              </a:rPr>
              <a:t>ou</a:t>
            </a:r>
            <a:r>
              <a:rPr kumimoji="1" lang="en-US" sz="1400" dirty="0">
                <a:solidFill>
                  <a:schemeClr val="bg1">
                    <a:lumMod val="85000"/>
                  </a:schemeClr>
                </a:solidFill>
                <a:latin typeface="Arial"/>
                <a:cs typeface="Arial"/>
              </a:rPr>
              <a:t> </a:t>
            </a:r>
            <a:r>
              <a:rPr kumimoji="1" lang="en-US" sz="1400" dirty="0" err="1">
                <a:solidFill>
                  <a:schemeClr val="bg1">
                    <a:lumMod val="85000"/>
                  </a:schemeClr>
                </a:solidFill>
                <a:latin typeface="Arial"/>
                <a:cs typeface="Arial"/>
              </a:rPr>
              <a:t>parcial</a:t>
            </a:r>
            <a:r>
              <a:rPr kumimoji="1" lang="en-US" sz="1400" dirty="0">
                <a:solidFill>
                  <a:schemeClr val="bg1">
                    <a:lumMod val="85000"/>
                  </a:schemeClr>
                </a:solidFill>
                <a:latin typeface="Arial"/>
                <a:cs typeface="Arial"/>
              </a:rPr>
              <a:t> </a:t>
            </a:r>
            <a:r>
              <a:rPr kumimoji="1" lang="en-US" sz="1400" dirty="0" err="1">
                <a:solidFill>
                  <a:schemeClr val="bg1">
                    <a:lumMod val="85000"/>
                  </a:schemeClr>
                </a:solidFill>
                <a:latin typeface="Arial"/>
                <a:cs typeface="Arial"/>
              </a:rPr>
              <a:t>deste</a:t>
            </a:r>
            <a:r>
              <a:rPr kumimoji="1" lang="en-US" sz="1400" dirty="0">
                <a:solidFill>
                  <a:schemeClr val="bg1">
                    <a:lumMod val="85000"/>
                  </a:schemeClr>
                </a:solidFill>
                <a:latin typeface="Arial"/>
                <a:cs typeface="Arial"/>
              </a:rPr>
              <a:t> </a:t>
            </a:r>
            <a:r>
              <a:rPr kumimoji="1" lang="en-US" sz="1400" dirty="0" err="1">
                <a:solidFill>
                  <a:schemeClr val="bg1">
                    <a:lumMod val="85000"/>
                  </a:schemeClr>
                </a:solidFill>
                <a:latin typeface="Arial"/>
                <a:cs typeface="Arial"/>
              </a:rPr>
              <a:t>documento</a:t>
            </a:r>
            <a:r>
              <a:rPr kumimoji="1" lang="en-US" sz="1400" dirty="0">
                <a:solidFill>
                  <a:schemeClr val="bg1">
                    <a:lumMod val="85000"/>
                  </a:schemeClr>
                </a:solidFill>
                <a:latin typeface="Arial"/>
                <a:cs typeface="Arial"/>
              </a:rPr>
              <a:t> é </a:t>
            </a:r>
            <a:r>
              <a:rPr kumimoji="1" lang="en-US" sz="1400" dirty="0" err="1">
                <a:solidFill>
                  <a:schemeClr val="bg1">
                    <a:lumMod val="85000"/>
                  </a:schemeClr>
                </a:solidFill>
                <a:latin typeface="Arial"/>
                <a:cs typeface="Arial"/>
              </a:rPr>
              <a:t>expressamente</a:t>
            </a:r>
            <a:r>
              <a:rPr kumimoji="1" lang="en-US" sz="1400" dirty="0">
                <a:solidFill>
                  <a:schemeClr val="bg1">
                    <a:lumMod val="85000"/>
                  </a:schemeClr>
                </a:solidFill>
                <a:latin typeface="Arial"/>
                <a:cs typeface="Arial"/>
              </a:rPr>
              <a:t> </a:t>
            </a:r>
            <a:r>
              <a:rPr kumimoji="1" lang="pt-BR" sz="1400" dirty="0">
                <a:solidFill>
                  <a:schemeClr val="bg1">
                    <a:lumMod val="85000"/>
                  </a:schemeClr>
                </a:solidFill>
                <a:latin typeface="Arial"/>
                <a:cs typeface="Arial"/>
              </a:rPr>
              <a:t>proibida</a:t>
            </a:r>
            <a:r>
              <a:rPr kumimoji="1" lang="en-US" sz="1400" dirty="0">
                <a:solidFill>
                  <a:schemeClr val="bg1">
                    <a:lumMod val="85000"/>
                  </a:schemeClr>
                </a:solidFill>
                <a:latin typeface="Arial"/>
                <a:cs typeface="Arial"/>
              </a:rPr>
              <a:t> </a:t>
            </a:r>
            <a:r>
              <a:rPr kumimoji="1" lang="en-US" sz="1400" dirty="0" err="1">
                <a:solidFill>
                  <a:schemeClr val="bg1">
                    <a:lumMod val="85000"/>
                  </a:schemeClr>
                </a:solidFill>
                <a:latin typeface="Arial"/>
                <a:cs typeface="Arial"/>
              </a:rPr>
              <a:t>sem</a:t>
            </a:r>
            <a:r>
              <a:rPr kumimoji="1" lang="en-US" sz="1400" dirty="0">
                <a:solidFill>
                  <a:schemeClr val="bg1">
                    <a:lumMod val="85000"/>
                  </a:schemeClr>
                </a:solidFill>
                <a:latin typeface="Arial"/>
                <a:cs typeface="Arial"/>
              </a:rPr>
              <a:t> o </a:t>
            </a:r>
            <a:r>
              <a:rPr kumimoji="1" lang="pt-BR" sz="1400" dirty="0">
                <a:solidFill>
                  <a:schemeClr val="bg1">
                    <a:lumMod val="85000"/>
                  </a:schemeClr>
                </a:solidFill>
                <a:latin typeface="Arial"/>
                <a:cs typeface="Arial"/>
              </a:rPr>
              <a:t>consentimento formal, por escrito,</a:t>
            </a:r>
            <a:r>
              <a:rPr kumimoji="1" lang="en-US" sz="1400" dirty="0">
                <a:solidFill>
                  <a:schemeClr val="bg1">
                    <a:lumMod val="85000"/>
                  </a:schemeClr>
                </a:solidFill>
                <a:latin typeface="Arial"/>
                <a:cs typeface="Arial"/>
              </a:rPr>
              <a:t> do Professor Jefferson Diniz.</a:t>
            </a:r>
            <a:endParaRPr lang="en-US" sz="1400" dirty="0">
              <a:solidFill>
                <a:schemeClr val="bg1">
                  <a:lumMod val="85000"/>
                </a:schemeClr>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924123"/>
            <a:ext cx="80830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pt-BR" sz="2400" dirty="0">
                <a:latin typeface="Arial"/>
                <a:cs typeface="Arial"/>
              </a:rPr>
              <a:t>Queremos entender o </a:t>
            </a:r>
            <a:r>
              <a:rPr lang="pt-BR" sz="2400" b="1" dirty="0">
                <a:latin typeface="Arial"/>
                <a:cs typeface="Arial"/>
              </a:rPr>
              <a:t>comportamento quântico dos elétrons</a:t>
            </a:r>
            <a:r>
              <a:rPr lang="pt-BR" sz="2400" dirty="0">
                <a:latin typeface="Arial"/>
                <a:cs typeface="Arial"/>
              </a:rPr>
              <a:t>, mas para isso precisamos entender o </a:t>
            </a:r>
            <a:r>
              <a:rPr lang="pt-BR" sz="2400" b="1" dirty="0">
                <a:latin typeface="Arial"/>
                <a:cs typeface="Arial"/>
              </a:rPr>
              <a:t>comportamento de partículas como projéteis</a:t>
            </a:r>
            <a:r>
              <a:rPr lang="pt-BR" sz="2400" dirty="0">
                <a:latin typeface="Arial"/>
                <a:cs typeface="Arial"/>
              </a:rPr>
              <a:t> e o </a:t>
            </a:r>
            <a:r>
              <a:rPr lang="pt-BR" sz="2400" b="1" dirty="0">
                <a:latin typeface="Arial"/>
                <a:cs typeface="Arial"/>
              </a:rPr>
              <a:t>comportamento de ondas como ondas de água.</a:t>
            </a:r>
            <a:endParaRPr lang="pt-BR" sz="2400" b="1"/>
          </a:p>
        </p:txBody>
      </p:sp>
      <p:pic>
        <p:nvPicPr>
          <p:cNvPr id="7" name="Imagem 7" descr="Arma de fogo&#10;&#10;Descrição gerada automaticamente">
            <a:extLst>
              <a:ext uri="{FF2B5EF4-FFF2-40B4-BE49-F238E27FC236}">
                <a16:creationId xmlns:a16="http://schemas.microsoft.com/office/drawing/2014/main" id="{2C541C3B-7910-90F9-2F4F-88C387F8A085}"/>
              </a:ext>
            </a:extLst>
          </p:cNvPr>
          <p:cNvPicPr>
            <a:picLocks noChangeAspect="1"/>
          </p:cNvPicPr>
          <p:nvPr/>
        </p:nvPicPr>
        <p:blipFill>
          <a:blip r:embed="rId2"/>
          <a:stretch>
            <a:fillRect/>
          </a:stretch>
        </p:blipFill>
        <p:spPr>
          <a:xfrm>
            <a:off x="534871" y="3815717"/>
            <a:ext cx="4587886" cy="2315755"/>
          </a:xfrm>
          <a:prstGeom prst="rect">
            <a:avLst/>
          </a:prstGeom>
        </p:spPr>
      </p:pic>
      <p:pic>
        <p:nvPicPr>
          <p:cNvPr id="8" name="Imagem 8" descr="Uma imagem contendo água, hidrante, em pé, jogador&#10;&#10;Descrição gerada automaticamente">
            <a:extLst>
              <a:ext uri="{FF2B5EF4-FFF2-40B4-BE49-F238E27FC236}">
                <a16:creationId xmlns:a16="http://schemas.microsoft.com/office/drawing/2014/main" id="{D246890A-FD32-ABED-05F5-46BD72E594E1}"/>
              </a:ext>
            </a:extLst>
          </p:cNvPr>
          <p:cNvPicPr>
            <a:picLocks noChangeAspect="1"/>
          </p:cNvPicPr>
          <p:nvPr/>
        </p:nvPicPr>
        <p:blipFill>
          <a:blip r:embed="rId3"/>
          <a:stretch>
            <a:fillRect/>
          </a:stretch>
        </p:blipFill>
        <p:spPr>
          <a:xfrm>
            <a:off x="5115697" y="3815195"/>
            <a:ext cx="3828828" cy="2316799"/>
          </a:xfrm>
          <a:prstGeom prst="rect">
            <a:avLst/>
          </a:prstGeom>
        </p:spPr>
      </p:pic>
    </p:spTree>
    <p:extLst>
      <p:ext uri="{BB962C8B-B14F-4D97-AF65-F5344CB8AC3E}">
        <p14:creationId xmlns:p14="http://schemas.microsoft.com/office/powerpoint/2010/main" val="1871031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a:extLst>
              <a:ext uri="{FF2B5EF4-FFF2-40B4-BE49-F238E27FC236}">
                <a16:creationId xmlns:a16="http://schemas.microsoft.com/office/drawing/2014/main" id="{4D1FDCDB-F9FF-4EE8-A382-F520AEF4E66E}"/>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712293"/>
            <a:ext cx="84273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Consideremos primeiro o </a:t>
            </a:r>
            <a:r>
              <a:rPr lang="pt-BR" sz="2400" b="1" dirty="0">
                <a:latin typeface="Arial"/>
                <a:cs typeface="Arial"/>
              </a:rPr>
              <a:t>comportamento de partículas como projéteis. </a:t>
            </a:r>
            <a:r>
              <a:rPr lang="pt-BR" sz="2400" dirty="0">
                <a:latin typeface="Arial"/>
                <a:cs typeface="Arial"/>
              </a:rPr>
              <a:t>O arranjo experimental é descrito como se segue:</a:t>
            </a:r>
            <a:endParaRPr lang="pt-BR" sz="2400" b="1" dirty="0"/>
          </a:p>
        </p:txBody>
      </p:sp>
      <p:pic>
        <p:nvPicPr>
          <p:cNvPr id="4" name="Imagem 6" descr="Diagrama&#10;&#10;Descrição gerada automaticamente">
            <a:extLst>
              <a:ext uri="{FF2B5EF4-FFF2-40B4-BE49-F238E27FC236}">
                <a16:creationId xmlns:a16="http://schemas.microsoft.com/office/drawing/2014/main" id="{4DFABEC6-EAAE-08D6-ED93-EDDC495ADB85}"/>
              </a:ext>
            </a:extLst>
          </p:cNvPr>
          <p:cNvPicPr>
            <a:picLocks noChangeAspect="1"/>
          </p:cNvPicPr>
          <p:nvPr/>
        </p:nvPicPr>
        <p:blipFill>
          <a:blip r:embed="rId2"/>
          <a:stretch>
            <a:fillRect/>
          </a:stretch>
        </p:blipFill>
        <p:spPr>
          <a:xfrm>
            <a:off x="1258624" y="3156838"/>
            <a:ext cx="6626752" cy="3704125"/>
          </a:xfrm>
          <a:prstGeom prst="rect">
            <a:avLst/>
          </a:prstGeom>
        </p:spPr>
      </p:pic>
    </p:spTree>
    <p:extLst>
      <p:ext uri="{BB962C8B-B14F-4D97-AF65-F5344CB8AC3E}">
        <p14:creationId xmlns:p14="http://schemas.microsoft.com/office/powerpoint/2010/main" val="38791448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88725"/>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Temos uma </a:t>
            </a:r>
            <a:r>
              <a:rPr lang="pt-BR" sz="2400" b="1" dirty="0">
                <a:latin typeface="Arial"/>
                <a:cs typeface="Arial"/>
              </a:rPr>
              <a:t>metralhadora que dispara uma torrente de balas randomicamente</a:t>
            </a:r>
            <a:r>
              <a:rPr lang="pt-BR" sz="2400" dirty="0">
                <a:latin typeface="Arial"/>
                <a:cs typeface="Arial"/>
              </a:rPr>
              <a:t> em uma certa extensão angular, uma </a:t>
            </a:r>
            <a:r>
              <a:rPr lang="pt-BR" sz="2400" b="1" dirty="0">
                <a:latin typeface="Arial"/>
                <a:cs typeface="Arial"/>
              </a:rPr>
              <a:t>parede blindada com dois orifícios</a:t>
            </a:r>
            <a:r>
              <a:rPr lang="pt-BR" sz="2400" dirty="0">
                <a:latin typeface="Arial"/>
                <a:cs typeface="Arial"/>
              </a:rPr>
              <a:t>, e um </a:t>
            </a:r>
            <a:r>
              <a:rPr lang="pt-BR" sz="2400" b="1" dirty="0">
                <a:latin typeface="Arial"/>
                <a:cs typeface="Arial"/>
              </a:rPr>
              <a:t>anteparo</a:t>
            </a:r>
            <a:r>
              <a:rPr lang="pt-BR" sz="2400" dirty="0">
                <a:latin typeface="Arial"/>
                <a:cs typeface="Arial"/>
              </a:rPr>
              <a:t> que vai absorver os projéteis junto de um </a:t>
            </a:r>
            <a:r>
              <a:rPr lang="pt-BR" sz="2400" b="1" dirty="0">
                <a:latin typeface="Arial"/>
                <a:cs typeface="Arial"/>
              </a:rPr>
              <a:t>detector móvel</a:t>
            </a:r>
            <a:r>
              <a:rPr lang="pt-BR" sz="2400" dirty="0">
                <a:latin typeface="Arial"/>
                <a:cs typeface="Arial"/>
              </a:rPr>
              <a:t>.</a:t>
            </a:r>
            <a:endParaRPr lang="pt-BR" sz="2400" dirty="0"/>
          </a:p>
        </p:txBody>
      </p:sp>
      <p:pic>
        <p:nvPicPr>
          <p:cNvPr id="4" name="Imagem 6" descr="Diagrama&#10;&#10;Descrição gerada automaticamente">
            <a:extLst>
              <a:ext uri="{FF2B5EF4-FFF2-40B4-BE49-F238E27FC236}">
                <a16:creationId xmlns:a16="http://schemas.microsoft.com/office/drawing/2014/main" id="{4DFABEC6-EAAE-08D6-ED93-EDDC495ADB85}"/>
              </a:ext>
            </a:extLst>
          </p:cNvPr>
          <p:cNvPicPr>
            <a:picLocks noChangeAspect="1"/>
          </p:cNvPicPr>
          <p:nvPr/>
        </p:nvPicPr>
        <p:blipFill>
          <a:blip r:embed="rId2"/>
          <a:stretch>
            <a:fillRect/>
          </a:stretch>
        </p:blipFill>
        <p:spPr>
          <a:xfrm>
            <a:off x="1258624" y="3156838"/>
            <a:ext cx="6626752" cy="3704125"/>
          </a:xfrm>
          <a:prstGeom prst="rect">
            <a:avLst/>
          </a:prstGeom>
        </p:spPr>
      </p:pic>
      <p:sp>
        <p:nvSpPr>
          <p:cNvPr id="8" name="Text Box 5">
            <a:extLst>
              <a:ext uri="{FF2B5EF4-FFF2-40B4-BE49-F238E27FC236}">
                <a16:creationId xmlns:a16="http://schemas.microsoft.com/office/drawing/2014/main" id="{07BE7904-8BF2-25B3-DDC2-2B6CEF57D991}"/>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Tree>
    <p:extLst>
      <p:ext uri="{BB962C8B-B14F-4D97-AF65-F5344CB8AC3E}">
        <p14:creationId xmlns:p14="http://schemas.microsoft.com/office/powerpoint/2010/main" val="23637674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44594"/>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Com esse aparelho, podemos responder a seguinte pergunta: "Qual é a </a:t>
            </a:r>
            <a:r>
              <a:rPr lang="pt-BR" sz="2400" b="1" dirty="0">
                <a:latin typeface="Arial"/>
                <a:cs typeface="Arial"/>
              </a:rPr>
              <a:t>probabilidade </a:t>
            </a:r>
            <a:r>
              <a:rPr lang="pt-BR" sz="2400" dirty="0">
                <a:latin typeface="Arial"/>
                <a:cs typeface="Arial"/>
              </a:rPr>
              <a:t>de um projétil que passe pelos orifícios da parede chegar à distância x do centro do anteparo?"</a:t>
            </a:r>
            <a:endParaRPr lang="pt-BR" sz="2400" dirty="0"/>
          </a:p>
        </p:txBody>
      </p:sp>
      <p:pic>
        <p:nvPicPr>
          <p:cNvPr id="4" name="Imagem 6" descr="Diagrama&#10;&#10;Descrição gerada automaticamente">
            <a:extLst>
              <a:ext uri="{FF2B5EF4-FFF2-40B4-BE49-F238E27FC236}">
                <a16:creationId xmlns:a16="http://schemas.microsoft.com/office/drawing/2014/main" id="{4DFABEC6-EAAE-08D6-ED93-EDDC495ADB85}"/>
              </a:ext>
            </a:extLst>
          </p:cNvPr>
          <p:cNvPicPr>
            <a:picLocks noChangeAspect="1"/>
          </p:cNvPicPr>
          <p:nvPr/>
        </p:nvPicPr>
        <p:blipFill>
          <a:blip r:embed="rId2"/>
          <a:stretch>
            <a:fillRect/>
          </a:stretch>
        </p:blipFill>
        <p:spPr>
          <a:xfrm>
            <a:off x="1258624" y="3156838"/>
            <a:ext cx="6626752" cy="3704125"/>
          </a:xfrm>
          <a:prstGeom prst="rect">
            <a:avLst/>
          </a:prstGeom>
        </p:spPr>
      </p:pic>
      <p:sp>
        <p:nvSpPr>
          <p:cNvPr id="8" name="Text Box 5">
            <a:extLst>
              <a:ext uri="{FF2B5EF4-FFF2-40B4-BE49-F238E27FC236}">
                <a16:creationId xmlns:a16="http://schemas.microsoft.com/office/drawing/2014/main" id="{07BE7904-8BF2-25B3-DDC2-2B6CEF57D991}"/>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spTree>
    <p:extLst>
      <p:ext uri="{BB962C8B-B14F-4D97-AF65-F5344CB8AC3E}">
        <p14:creationId xmlns:p14="http://schemas.microsoft.com/office/powerpoint/2010/main" val="1688579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5659626-E4CC-55A0-1860-14CB9D75F2A4}"/>
              </a:ext>
            </a:extLst>
          </p:cNvPr>
          <p:cNvSpPr txBox="1">
            <a:spLocks noChangeArrowheads="1"/>
          </p:cNvSpPr>
          <p:nvPr/>
        </p:nvSpPr>
        <p:spPr bwMode="auto">
          <a:xfrm>
            <a:off x="531813" y="241300"/>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None/>
            </a:pPr>
            <a:r>
              <a:rPr lang="pt-BR" altLang="zh-CN" sz="2800" b="1">
                <a:latin typeface="Arial"/>
                <a:ea typeface="宋体"/>
                <a:cs typeface="Arial"/>
              </a:rPr>
              <a:t>Primórdios da Mecânica Quântica</a:t>
            </a:r>
            <a:endParaRPr lang="pt-BR" altLang="pt-BR" sz="2800" b="1">
              <a:ea typeface="宋体" panose="02010600030101010101" pitchFamily="2" charset="-122"/>
            </a:endParaRPr>
          </a:p>
        </p:txBody>
      </p:sp>
      <p:sp>
        <p:nvSpPr>
          <p:cNvPr id="5" name="CaixaDeTexto 4">
            <a:extLst>
              <a:ext uri="{FF2B5EF4-FFF2-40B4-BE49-F238E27FC236}">
                <a16:creationId xmlns:a16="http://schemas.microsoft.com/office/drawing/2014/main" id="{BC8C735F-A618-F814-C6A0-F6FEDFDA00CE}"/>
              </a:ext>
            </a:extLst>
          </p:cNvPr>
          <p:cNvSpPr txBox="1"/>
          <p:nvPr/>
        </p:nvSpPr>
        <p:spPr>
          <a:xfrm>
            <a:off x="529575" y="1544594"/>
            <a:ext cx="84273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dirty="0">
                <a:latin typeface="Arial"/>
                <a:cs typeface="Arial"/>
              </a:rPr>
              <a:t>Na figura (c), traçamos a probabilidade aumentando para a direita e x verticalmente. Chamamos            a distribuição de probabilidades medida quando o orifício 2 (1) está coberto e      a probabilidade conjunta de ambos os orifícios. </a:t>
            </a:r>
            <a:endParaRPr lang="pt-BR" sz="2400"/>
          </a:p>
        </p:txBody>
      </p:sp>
      <p:pic>
        <p:nvPicPr>
          <p:cNvPr id="4" name="Imagem 6" descr="Diagrama&#10;&#10;Descrição gerada automaticamente">
            <a:extLst>
              <a:ext uri="{FF2B5EF4-FFF2-40B4-BE49-F238E27FC236}">
                <a16:creationId xmlns:a16="http://schemas.microsoft.com/office/drawing/2014/main" id="{4DFABEC6-EAAE-08D6-ED93-EDDC495ADB85}"/>
              </a:ext>
            </a:extLst>
          </p:cNvPr>
          <p:cNvPicPr>
            <a:picLocks noChangeAspect="1"/>
          </p:cNvPicPr>
          <p:nvPr/>
        </p:nvPicPr>
        <p:blipFill>
          <a:blip r:embed="rId2"/>
          <a:stretch>
            <a:fillRect/>
          </a:stretch>
        </p:blipFill>
        <p:spPr>
          <a:xfrm>
            <a:off x="1258624" y="3156838"/>
            <a:ext cx="6626752" cy="3704125"/>
          </a:xfrm>
          <a:prstGeom prst="rect">
            <a:avLst/>
          </a:prstGeom>
        </p:spPr>
      </p:pic>
      <p:sp>
        <p:nvSpPr>
          <p:cNvPr id="8" name="Text Box 5">
            <a:extLst>
              <a:ext uri="{FF2B5EF4-FFF2-40B4-BE49-F238E27FC236}">
                <a16:creationId xmlns:a16="http://schemas.microsoft.com/office/drawing/2014/main" id="{07BE7904-8BF2-25B3-DDC2-2B6CEF57D991}"/>
              </a:ext>
            </a:extLst>
          </p:cNvPr>
          <p:cNvSpPr txBox="1">
            <a:spLocks noChangeArrowheads="1"/>
          </p:cNvSpPr>
          <p:nvPr/>
        </p:nvSpPr>
        <p:spPr bwMode="auto">
          <a:xfrm>
            <a:off x="323850" y="981075"/>
            <a:ext cx="731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None/>
            </a:pPr>
            <a:r>
              <a:rPr lang="pt-BR" altLang="pt-BR" sz="2400" dirty="0">
                <a:latin typeface="Arial"/>
                <a:cs typeface="Arial"/>
              </a:rPr>
              <a:t>Comportamento Quântico</a:t>
            </a:r>
            <a:endParaRPr lang="pt-BR" dirty="0"/>
          </a:p>
        </p:txBody>
      </p:sp>
      <p:pic>
        <p:nvPicPr>
          <p:cNvPr id="6" name="Imagem 6">
            <a:extLst>
              <a:ext uri="{FF2B5EF4-FFF2-40B4-BE49-F238E27FC236}">
                <a16:creationId xmlns:a16="http://schemas.microsoft.com/office/drawing/2014/main" id="{D65710AB-09B9-0A78-F139-ED1B4C7135DA}"/>
              </a:ext>
            </a:extLst>
          </p:cNvPr>
          <p:cNvPicPr>
            <a:picLocks noChangeAspect="1"/>
          </p:cNvPicPr>
          <p:nvPr/>
        </p:nvPicPr>
        <p:blipFill>
          <a:blip r:embed="rId3"/>
          <a:stretch>
            <a:fillRect/>
          </a:stretch>
        </p:blipFill>
        <p:spPr>
          <a:xfrm>
            <a:off x="5632897" y="2027518"/>
            <a:ext cx="852654" cy="305131"/>
          </a:xfrm>
          <a:prstGeom prst="rect">
            <a:avLst/>
          </a:prstGeom>
        </p:spPr>
      </p:pic>
      <p:pic>
        <p:nvPicPr>
          <p:cNvPr id="7" name="Imagem 8">
            <a:extLst>
              <a:ext uri="{FF2B5EF4-FFF2-40B4-BE49-F238E27FC236}">
                <a16:creationId xmlns:a16="http://schemas.microsoft.com/office/drawing/2014/main" id="{39B1DA14-7A19-47ED-FE92-8023EF0AE365}"/>
              </a:ext>
            </a:extLst>
          </p:cNvPr>
          <p:cNvPicPr>
            <a:picLocks noChangeAspect="1"/>
          </p:cNvPicPr>
          <p:nvPr/>
        </p:nvPicPr>
        <p:blipFill>
          <a:blip r:embed="rId4"/>
          <a:stretch>
            <a:fillRect/>
          </a:stretch>
        </p:blipFill>
        <p:spPr>
          <a:xfrm>
            <a:off x="829907" y="2773816"/>
            <a:ext cx="387877" cy="233565"/>
          </a:xfrm>
          <a:prstGeom prst="rect">
            <a:avLst/>
          </a:prstGeom>
        </p:spPr>
      </p:pic>
    </p:spTree>
    <p:extLst>
      <p:ext uri="{BB962C8B-B14F-4D97-AF65-F5344CB8AC3E}">
        <p14:creationId xmlns:p14="http://schemas.microsoft.com/office/powerpoint/2010/main" val="3230869813"/>
      </p:ext>
    </p:extLst>
  </p:cSld>
  <p:clrMapOvr>
    <a:masterClrMapping/>
  </p:clrMapOvr>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68740B4C0987B4D86879E800A26E446" ma:contentTypeVersion="12" ma:contentTypeDescription="Crie um novo documento." ma:contentTypeScope="" ma:versionID="76414655211a97be91fc021a92ada680">
  <xsd:schema xmlns:xsd="http://www.w3.org/2001/XMLSchema" xmlns:xs="http://www.w3.org/2001/XMLSchema" xmlns:p="http://schemas.microsoft.com/office/2006/metadata/properties" xmlns:ns2="2220af93-035a-443f-80b0-3b9b401ad9a6" xmlns:ns3="d48fd270-4a57-47e1-b674-c7d4969804ad" targetNamespace="http://schemas.microsoft.com/office/2006/metadata/properties" ma:root="true" ma:fieldsID="009e91cf04f4d2388fbbf168ceda39e3" ns2:_="" ns3:_="">
    <xsd:import namespace="2220af93-035a-443f-80b0-3b9b401ad9a6"/>
    <xsd:import namespace="d48fd270-4a57-47e1-b674-c7d4969804a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0af93-035a-443f-80b0-3b9b401ad9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8fd270-4a57-47e1-b674-c7d4969804a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05c7d43-eac3-4298-9b7d-163431eb0754}" ma:internalName="TaxCatchAll" ma:showField="CatchAllData" ma:web="d48fd270-4a57-47e1-b674-c7d4969804a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8fd270-4a57-47e1-b674-c7d4969804ad" xsi:nil="true"/>
    <lcf76f155ced4ddcb4097134ff3c332f xmlns="2220af93-035a-443f-80b0-3b9b401ad9a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45051A-989F-4A6A-9029-5EB1115084D5}"/>
</file>

<file path=customXml/itemProps2.xml><?xml version="1.0" encoding="utf-8"?>
<ds:datastoreItem xmlns:ds="http://schemas.openxmlformats.org/officeDocument/2006/customXml" ds:itemID="{8A8BEB27-090C-4CF4-A823-CE287ECF43EA}"/>
</file>

<file path=customXml/itemProps3.xml><?xml version="1.0" encoding="utf-8"?>
<ds:datastoreItem xmlns:ds="http://schemas.openxmlformats.org/officeDocument/2006/customXml" ds:itemID="{7B5D6FCD-76F2-4F34-B3A3-03E1CE173589}"/>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Apresentação na tela (4:3)</PresentationFormat>
  <Slides>47</Slides>
  <Notes>1</Notes>
  <HiddenSlides>1</HiddenSlides>
  <ScaleCrop>false</ScaleCrop>
  <HeadingPairs>
    <vt:vector size="4" baseType="variant">
      <vt:variant>
        <vt:lpstr>Tema</vt:lpstr>
      </vt:variant>
      <vt:variant>
        <vt:i4>4</vt:i4>
      </vt:variant>
      <vt:variant>
        <vt:lpstr>Títulos de slides</vt:lpstr>
      </vt:variant>
      <vt:variant>
        <vt:i4>47</vt:i4>
      </vt:variant>
    </vt:vector>
  </HeadingPairs>
  <TitlesOfParts>
    <vt:vector size="51" baseType="lpstr">
      <vt:lpstr>Tema do Office</vt:lpstr>
      <vt:lpstr>2_Tema do Office</vt:lpstr>
      <vt:lpstr>6_Personalizar design</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Susanne Andrade</dc:creator>
  <cp:revision>672</cp:revision>
  <cp:lastPrinted>2015-08-20T10:58:19Z</cp:lastPrinted>
  <dcterms:created xsi:type="dcterms:W3CDTF">2012-10-02T15:58:15Z</dcterms:created>
  <dcterms:modified xsi:type="dcterms:W3CDTF">2023-03-28T00:22:02Z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0x010100968740B4C0987B4D86879E800A26E446</vt:lpwstr>
  </property>
</Properties>
</file>