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3"/>
    <p:sldMasterId id="2147484994" r:id="rId4"/>
    <p:sldMasterId id="2147484987" r:id="rId5"/>
    <p:sldMasterId id="2147484787" r:id="rId6"/>
  </p:sldMasterIdLst>
  <p:notesMasterIdLst>
    <p:notesMasterId r:id="rId11"/>
  </p:notesMasterIdLst>
  <p:handoutMasterIdLst>
    <p:handoutMasterId r:id="rId12"/>
  </p:handoutMasterIdLst>
  <p:sldIdLst>
    <p:sldId id="470" r:id="rId7"/>
    <p:sldId id="497" r:id="rId8"/>
    <p:sldId id="511" r:id="rId9"/>
    <p:sldId id="444" r:id="rId10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9CCE8-30B6-47F3-9418-E744B0A20AEA}" v="69" dt="2023-05-10T22:36:24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3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illiam Zerneri Cunha Claro" userId="d1f18baa-a26b-4fac-87e7-8b44b2ad5069" providerId="ADAL" clId="{08D06F69-B194-46E1-A89C-3B9502CA5747}"/>
    <pc:docChg chg="undo custSel addSld delSld modSld sldOrd">
      <pc:chgData name="David William Zerneri Cunha Claro" userId="d1f18baa-a26b-4fac-87e7-8b44b2ad5069" providerId="ADAL" clId="{08D06F69-B194-46E1-A89C-3B9502CA5747}" dt="2023-03-26T23:57:01.951" v="766" actId="20577"/>
      <pc:docMkLst>
        <pc:docMk/>
      </pc:docMkLst>
      <pc:sldChg chg="addSp delSp modSp mod">
        <pc:chgData name="David William Zerneri Cunha Claro" userId="d1f18baa-a26b-4fac-87e7-8b44b2ad5069" providerId="ADAL" clId="{08D06F69-B194-46E1-A89C-3B9502CA5747}" dt="2023-03-26T19:56:09.734" v="20" actId="20577"/>
        <pc:sldMkLst>
          <pc:docMk/>
          <pc:sldMk cId="0" sldId="416"/>
        </pc:sldMkLst>
        <pc:spChg chg="mod">
          <ac:chgData name="David William Zerneri Cunha Claro" userId="d1f18baa-a26b-4fac-87e7-8b44b2ad5069" providerId="ADAL" clId="{08D06F69-B194-46E1-A89C-3B9502CA5747}" dt="2023-03-26T19:56:09.734" v="20" actId="20577"/>
          <ac:spMkLst>
            <pc:docMk/>
            <pc:sldMk cId="0" sldId="416"/>
            <ac:spMk id="15362" creationId="{5B7F5532-2E3E-4C83-8298-9C0227C9748D}"/>
          </ac:spMkLst>
        </pc:spChg>
        <pc:spChg chg="mod">
          <ac:chgData name="David William Zerneri Cunha Claro" userId="d1f18baa-a26b-4fac-87e7-8b44b2ad5069" providerId="ADAL" clId="{08D06F69-B194-46E1-A89C-3B9502CA5747}" dt="2023-03-26T19:53:43.008" v="3" actId="20577"/>
          <ac:spMkLst>
            <pc:docMk/>
            <pc:sldMk cId="0" sldId="416"/>
            <ac:spMk id="15363" creationId="{4D1FDCDB-F9FF-4EE8-A382-F520AEF4E66E}"/>
          </ac:spMkLst>
        </pc:spChg>
        <pc:picChg chg="add del mod">
          <ac:chgData name="David William Zerneri Cunha Claro" userId="d1f18baa-a26b-4fac-87e7-8b44b2ad5069" providerId="ADAL" clId="{08D06F69-B194-46E1-A89C-3B9502CA5747}" dt="2023-03-26T19:55:07.940" v="8" actId="478"/>
          <ac:picMkLst>
            <pc:docMk/>
            <pc:sldMk cId="0" sldId="416"/>
            <ac:picMk id="3" creationId="{72F720D4-3039-2772-C112-73B62D3A7A81}"/>
          </ac:picMkLst>
        </pc:picChg>
        <pc:picChg chg="del">
          <ac:chgData name="David William Zerneri Cunha Claro" userId="d1f18baa-a26b-4fac-87e7-8b44b2ad5069" providerId="ADAL" clId="{08D06F69-B194-46E1-A89C-3B9502CA5747}" dt="2023-03-26T19:54:01.005" v="4" actId="478"/>
          <ac:picMkLst>
            <pc:docMk/>
            <pc:sldMk cId="0" sldId="416"/>
            <ac:picMk id="4" creationId="{3BE14AFA-F843-6C4A-10C8-3FE5EDE302AF}"/>
          </ac:picMkLst>
        </pc:picChg>
        <pc:picChg chg="add mod">
          <ac:chgData name="David William Zerneri Cunha Claro" userId="d1f18baa-a26b-4fac-87e7-8b44b2ad5069" providerId="ADAL" clId="{08D06F69-B194-46E1-A89C-3B9502CA5747}" dt="2023-03-26T19:55:23.874" v="14" actId="208"/>
          <ac:picMkLst>
            <pc:docMk/>
            <pc:sldMk cId="0" sldId="416"/>
            <ac:picMk id="6" creationId="{F7C847BB-0E4D-23A5-4C53-F4EABE74C70E}"/>
          </ac:picMkLst>
        </pc:picChg>
      </pc:sldChg>
      <pc:sldChg chg="modSp mod">
        <pc:chgData name="David William Zerneri Cunha Claro" userId="d1f18baa-a26b-4fac-87e7-8b44b2ad5069" providerId="ADAL" clId="{08D06F69-B194-46E1-A89C-3B9502CA5747}" dt="2023-03-26T20:56:59.368" v="312" actId="20577"/>
        <pc:sldMkLst>
          <pc:docMk/>
          <pc:sldMk cId="0" sldId="472"/>
        </pc:sldMkLst>
        <pc:spChg chg="mod">
          <ac:chgData name="David William Zerneri Cunha Claro" userId="d1f18baa-a26b-4fac-87e7-8b44b2ad5069" providerId="ADAL" clId="{08D06F69-B194-46E1-A89C-3B9502CA5747}" dt="2023-03-26T20:56:59.368" v="312" actId="20577"/>
          <ac:spMkLst>
            <pc:docMk/>
            <pc:sldMk cId="0" sldId="472"/>
            <ac:spMk id="17410" creationId="{8155955D-0A2A-48D0-9A79-BBD75FA3E4BE}"/>
          </ac:spMkLst>
        </pc:spChg>
      </pc:sldChg>
      <pc:sldChg chg="addSp delSp modSp mod">
        <pc:chgData name="David William Zerneri Cunha Claro" userId="d1f18baa-a26b-4fac-87e7-8b44b2ad5069" providerId="ADAL" clId="{08D06F69-B194-46E1-A89C-3B9502CA5747}" dt="2023-03-26T20:04:35.778" v="117" actId="20577"/>
        <pc:sldMkLst>
          <pc:docMk/>
          <pc:sldMk cId="2519136926" sldId="474"/>
        </pc:sldMkLst>
        <pc:spChg chg="mod">
          <ac:chgData name="David William Zerneri Cunha Claro" userId="d1f18baa-a26b-4fac-87e7-8b44b2ad5069" providerId="ADAL" clId="{08D06F69-B194-46E1-A89C-3B9502CA5747}" dt="2023-03-26T19:56:51.840" v="21"/>
          <ac:spMkLst>
            <pc:docMk/>
            <pc:sldMk cId="2519136926" sldId="474"/>
            <ac:spMk id="15362" creationId="{5B7F5532-2E3E-4C83-8298-9C0227C9748D}"/>
          </ac:spMkLst>
        </pc:spChg>
        <pc:spChg chg="mod">
          <ac:chgData name="David William Zerneri Cunha Claro" userId="d1f18baa-a26b-4fac-87e7-8b44b2ad5069" providerId="ADAL" clId="{08D06F69-B194-46E1-A89C-3B9502CA5747}" dt="2023-03-26T20:04:35.778" v="117" actId="20577"/>
          <ac:spMkLst>
            <pc:docMk/>
            <pc:sldMk cId="2519136926" sldId="474"/>
            <ac:spMk id="15363" creationId="{4D1FDCDB-F9FF-4EE8-A382-F520AEF4E66E}"/>
          </ac:spMkLst>
        </pc:spChg>
        <pc:grpChg chg="add mod">
          <ac:chgData name="David William Zerneri Cunha Claro" userId="d1f18baa-a26b-4fac-87e7-8b44b2ad5069" providerId="ADAL" clId="{08D06F69-B194-46E1-A89C-3B9502CA5747}" dt="2023-03-26T20:04:14.793" v="51" actId="12788"/>
          <ac:grpSpMkLst>
            <pc:docMk/>
            <pc:sldMk cId="2519136926" sldId="474"/>
            <ac:grpSpMk id="10" creationId="{AFFE1651-B775-DA6E-E82C-0088FB58F401}"/>
          </ac:grpSpMkLst>
        </pc:grpChg>
        <pc:picChg chg="add mod modCrop">
          <ac:chgData name="David William Zerneri Cunha Claro" userId="d1f18baa-a26b-4fac-87e7-8b44b2ad5069" providerId="ADAL" clId="{08D06F69-B194-46E1-A89C-3B9502CA5747}" dt="2023-03-26T20:04:13.612" v="50" actId="164"/>
          <ac:picMkLst>
            <pc:docMk/>
            <pc:sldMk cId="2519136926" sldId="474"/>
            <ac:picMk id="3" creationId="{5753D085-E6A2-8044-EAA6-1E68480B386E}"/>
          </ac:picMkLst>
        </pc:picChg>
        <pc:picChg chg="add del mod">
          <ac:chgData name="David William Zerneri Cunha Claro" userId="d1f18baa-a26b-4fac-87e7-8b44b2ad5069" providerId="ADAL" clId="{08D06F69-B194-46E1-A89C-3B9502CA5747}" dt="2023-03-26T20:02:46.311" v="28" actId="478"/>
          <ac:picMkLst>
            <pc:docMk/>
            <pc:sldMk cId="2519136926" sldId="474"/>
            <ac:picMk id="4" creationId="{0BD1321D-6B5D-D9F7-7B67-3EB51E42F844}"/>
          </ac:picMkLst>
        </pc:picChg>
        <pc:picChg chg="del">
          <ac:chgData name="David William Zerneri Cunha Claro" userId="d1f18baa-a26b-4fac-87e7-8b44b2ad5069" providerId="ADAL" clId="{08D06F69-B194-46E1-A89C-3B9502CA5747}" dt="2023-03-26T20:02:19.950" v="22" actId="478"/>
          <ac:picMkLst>
            <pc:docMk/>
            <pc:sldMk cId="2519136926" sldId="474"/>
            <ac:picMk id="5" creationId="{FD34562E-96AB-1B6A-5789-6764CB0F8E30}"/>
          </ac:picMkLst>
        </pc:picChg>
        <pc:picChg chg="add del mod">
          <ac:chgData name="David William Zerneri Cunha Claro" userId="d1f18baa-a26b-4fac-87e7-8b44b2ad5069" providerId="ADAL" clId="{08D06F69-B194-46E1-A89C-3B9502CA5747}" dt="2023-03-26T20:03:06.600" v="33" actId="478"/>
          <ac:picMkLst>
            <pc:docMk/>
            <pc:sldMk cId="2519136926" sldId="474"/>
            <ac:picMk id="7" creationId="{53CD78C0-7E5F-364D-3AD3-9FDDD09F792B}"/>
          </ac:picMkLst>
        </pc:picChg>
        <pc:picChg chg="add mod">
          <ac:chgData name="David William Zerneri Cunha Claro" userId="d1f18baa-a26b-4fac-87e7-8b44b2ad5069" providerId="ADAL" clId="{08D06F69-B194-46E1-A89C-3B9502CA5747}" dt="2023-03-26T20:04:13.612" v="50" actId="164"/>
          <ac:picMkLst>
            <pc:docMk/>
            <pc:sldMk cId="2519136926" sldId="474"/>
            <ac:picMk id="9" creationId="{CE026309-D4AE-1B99-E080-66FB0AD0B04C}"/>
          </ac:picMkLst>
        </pc:picChg>
      </pc:sldChg>
      <pc:sldChg chg="addSp delSp modSp mod">
        <pc:chgData name="David William Zerneri Cunha Claro" userId="d1f18baa-a26b-4fac-87e7-8b44b2ad5069" providerId="ADAL" clId="{08D06F69-B194-46E1-A89C-3B9502CA5747}" dt="2023-03-26T20:13:06.715" v="203" actId="14100"/>
        <pc:sldMkLst>
          <pc:docMk/>
          <pc:sldMk cId="4218618029" sldId="475"/>
        </pc:sldMkLst>
        <pc:grpChg chg="add mod">
          <ac:chgData name="David William Zerneri Cunha Claro" userId="d1f18baa-a26b-4fac-87e7-8b44b2ad5069" providerId="ADAL" clId="{08D06F69-B194-46E1-A89C-3B9502CA5747}" dt="2023-03-26T20:13:06.715" v="203" actId="14100"/>
          <ac:grpSpMkLst>
            <pc:docMk/>
            <pc:sldMk cId="4218618029" sldId="475"/>
            <ac:grpSpMk id="5" creationId="{CDAD9B95-47E0-239A-0456-66E85394E96F}"/>
          </ac:grpSpMkLst>
        </pc:grpChg>
        <pc:grpChg chg="del">
          <ac:chgData name="David William Zerneri Cunha Claro" userId="d1f18baa-a26b-4fac-87e7-8b44b2ad5069" providerId="ADAL" clId="{08D06F69-B194-46E1-A89C-3B9502CA5747}" dt="2023-03-26T20:11:32.726" v="177" actId="478"/>
          <ac:grpSpMkLst>
            <pc:docMk/>
            <pc:sldMk cId="4218618029" sldId="475"/>
            <ac:grpSpMk id="18" creationId="{8D3D446F-470A-3122-CCE9-26CEBBC2A9FA}"/>
          </ac:grpSpMkLst>
        </pc:grpChg>
        <pc:picChg chg="add mod ord">
          <ac:chgData name="David William Zerneri Cunha Claro" userId="d1f18baa-a26b-4fac-87e7-8b44b2ad5069" providerId="ADAL" clId="{08D06F69-B194-46E1-A89C-3B9502CA5747}" dt="2023-03-26T20:12:49.288" v="196" actId="164"/>
          <ac:picMkLst>
            <pc:docMk/>
            <pc:sldMk cId="4218618029" sldId="475"/>
            <ac:picMk id="4" creationId="{0AF31FD3-3BA9-E634-9D9B-05B82876F75C}"/>
          </ac:picMkLst>
        </pc:picChg>
        <pc:picChg chg="del topLvl">
          <ac:chgData name="David William Zerneri Cunha Claro" userId="d1f18baa-a26b-4fac-87e7-8b44b2ad5069" providerId="ADAL" clId="{08D06F69-B194-46E1-A89C-3B9502CA5747}" dt="2023-03-26T20:11:32.726" v="177" actId="478"/>
          <ac:picMkLst>
            <pc:docMk/>
            <pc:sldMk cId="4218618029" sldId="475"/>
            <ac:picMk id="10" creationId="{2A837A17-DFE0-B64A-587E-619DA2FA1F82}"/>
          </ac:picMkLst>
        </pc:picChg>
        <pc:picChg chg="add del mod topLvl">
          <ac:chgData name="David William Zerneri Cunha Claro" userId="d1f18baa-a26b-4fac-87e7-8b44b2ad5069" providerId="ADAL" clId="{08D06F69-B194-46E1-A89C-3B9502CA5747}" dt="2023-03-26T20:12:49.288" v="196" actId="164"/>
          <ac:picMkLst>
            <pc:docMk/>
            <pc:sldMk cId="4218618029" sldId="475"/>
            <ac:picMk id="12" creationId="{12BF971C-BE95-7B97-CF59-71BFA7FE8D96}"/>
          </ac:picMkLst>
        </pc:picChg>
      </pc:sldChg>
      <pc:sldChg chg="del">
        <pc:chgData name="David William Zerneri Cunha Claro" userId="d1f18baa-a26b-4fac-87e7-8b44b2ad5069" providerId="ADAL" clId="{08D06F69-B194-46E1-A89C-3B9502CA5747}" dt="2023-03-26T21:08:40.542" v="313" actId="47"/>
        <pc:sldMkLst>
          <pc:docMk/>
          <pc:sldMk cId="4108665824" sldId="476"/>
        </pc:sldMkLst>
      </pc:sldChg>
      <pc:sldChg chg="addSp delSp modSp mod">
        <pc:chgData name="David William Zerneri Cunha Claro" userId="d1f18baa-a26b-4fac-87e7-8b44b2ad5069" providerId="ADAL" clId="{08D06F69-B194-46E1-A89C-3B9502CA5747}" dt="2023-03-26T20:39:45.653" v="237" actId="14100"/>
        <pc:sldMkLst>
          <pc:docMk/>
          <pc:sldMk cId="3017206524" sldId="477"/>
        </pc:sldMkLst>
        <pc:spChg chg="mod">
          <ac:chgData name="David William Zerneri Cunha Claro" userId="d1f18baa-a26b-4fac-87e7-8b44b2ad5069" providerId="ADAL" clId="{08D06F69-B194-46E1-A89C-3B9502CA5747}" dt="2023-03-26T20:38:00.836" v="230" actId="404"/>
          <ac:spMkLst>
            <pc:docMk/>
            <pc:sldMk cId="3017206524" sldId="477"/>
            <ac:spMk id="3" creationId="{81E332F5-4F88-7B17-8DEE-5F30FC95CF6F}"/>
          </ac:spMkLst>
        </pc:spChg>
        <pc:picChg chg="del mod">
          <ac:chgData name="David William Zerneri Cunha Claro" userId="d1f18baa-a26b-4fac-87e7-8b44b2ad5069" providerId="ADAL" clId="{08D06F69-B194-46E1-A89C-3B9502CA5747}" dt="2023-03-26T20:21:44.145" v="228" actId="478"/>
          <ac:picMkLst>
            <pc:docMk/>
            <pc:sldMk cId="3017206524" sldId="477"/>
            <ac:picMk id="4" creationId="{673746AD-C907-D032-5533-C613CDE31ED3}"/>
          </ac:picMkLst>
        </pc:picChg>
        <pc:picChg chg="add mod">
          <ac:chgData name="David William Zerneri Cunha Claro" userId="d1f18baa-a26b-4fac-87e7-8b44b2ad5069" providerId="ADAL" clId="{08D06F69-B194-46E1-A89C-3B9502CA5747}" dt="2023-03-26T20:39:45.653" v="237" actId="14100"/>
          <ac:picMkLst>
            <pc:docMk/>
            <pc:sldMk cId="3017206524" sldId="477"/>
            <ac:picMk id="6" creationId="{9B8B7602-1612-A16A-E0D9-B8187D113ECA}"/>
          </ac:picMkLst>
        </pc:picChg>
      </pc:sldChg>
      <pc:sldChg chg="addSp delSp modSp mod">
        <pc:chgData name="David William Zerneri Cunha Claro" userId="d1f18baa-a26b-4fac-87e7-8b44b2ad5069" providerId="ADAL" clId="{08D06F69-B194-46E1-A89C-3B9502CA5747}" dt="2023-03-26T20:44:01.654" v="268"/>
        <pc:sldMkLst>
          <pc:docMk/>
          <pc:sldMk cId="3359704764" sldId="478"/>
        </pc:sldMkLst>
        <pc:spChg chg="mod">
          <ac:chgData name="David William Zerneri Cunha Claro" userId="d1f18baa-a26b-4fac-87e7-8b44b2ad5069" providerId="ADAL" clId="{08D06F69-B194-46E1-A89C-3B9502CA5747}" dt="2023-03-26T20:44:01.654" v="268"/>
          <ac:spMkLst>
            <pc:docMk/>
            <pc:sldMk cId="3359704764" sldId="478"/>
            <ac:spMk id="3" creationId="{81E332F5-4F88-7B17-8DEE-5F30FC95CF6F}"/>
          </ac:spMkLst>
        </pc:spChg>
        <pc:spChg chg="add del">
          <ac:chgData name="David William Zerneri Cunha Claro" userId="d1f18baa-a26b-4fac-87e7-8b44b2ad5069" providerId="ADAL" clId="{08D06F69-B194-46E1-A89C-3B9502CA5747}" dt="2023-03-26T20:42:34.453" v="245"/>
          <ac:spMkLst>
            <pc:docMk/>
            <pc:sldMk cId="3359704764" sldId="478"/>
            <ac:spMk id="4" creationId="{DEA6D11A-7D8C-DAE6-4F56-F51732F75D65}"/>
          </ac:spMkLst>
        </pc:spChg>
        <pc:spChg chg="add del">
          <ac:chgData name="David William Zerneri Cunha Claro" userId="d1f18baa-a26b-4fac-87e7-8b44b2ad5069" providerId="ADAL" clId="{08D06F69-B194-46E1-A89C-3B9502CA5747}" dt="2023-03-26T20:42:36.425" v="247"/>
          <ac:spMkLst>
            <pc:docMk/>
            <pc:sldMk cId="3359704764" sldId="478"/>
            <ac:spMk id="5" creationId="{646EDA02-73A0-FD02-F31E-E3A296E1A0BA}"/>
          </ac:spMkLst>
        </pc:spChg>
        <pc:spChg chg="add del">
          <ac:chgData name="David William Zerneri Cunha Claro" userId="d1f18baa-a26b-4fac-87e7-8b44b2ad5069" providerId="ADAL" clId="{08D06F69-B194-46E1-A89C-3B9502CA5747}" dt="2023-03-26T20:42:43.935" v="250"/>
          <ac:spMkLst>
            <pc:docMk/>
            <pc:sldMk cId="3359704764" sldId="478"/>
            <ac:spMk id="7" creationId="{219DC00A-BFB6-7AD9-9D0D-82409F897DEB}"/>
          </ac:spMkLst>
        </pc:spChg>
        <pc:spChg chg="add del">
          <ac:chgData name="David William Zerneri Cunha Claro" userId="d1f18baa-a26b-4fac-87e7-8b44b2ad5069" providerId="ADAL" clId="{08D06F69-B194-46E1-A89C-3B9502CA5747}" dt="2023-03-26T20:42:48.084" v="254"/>
          <ac:spMkLst>
            <pc:docMk/>
            <pc:sldMk cId="3359704764" sldId="478"/>
            <ac:spMk id="8" creationId="{F8B8880A-4BAD-6B81-F684-2642F10F9137}"/>
          </ac:spMkLst>
        </pc:spChg>
        <pc:picChg chg="del">
          <ac:chgData name="David William Zerneri Cunha Claro" userId="d1f18baa-a26b-4fac-87e7-8b44b2ad5069" providerId="ADAL" clId="{08D06F69-B194-46E1-A89C-3B9502CA5747}" dt="2023-03-26T20:43:19.887" v="262" actId="478"/>
          <ac:picMkLst>
            <pc:docMk/>
            <pc:sldMk cId="3359704764" sldId="478"/>
            <ac:picMk id="6" creationId="{1BA553C7-08D6-BD1A-6ED9-9CF7BB3AB82D}"/>
          </ac:picMkLst>
        </pc:picChg>
        <pc:picChg chg="add del mod">
          <ac:chgData name="David William Zerneri Cunha Claro" userId="d1f18baa-a26b-4fac-87e7-8b44b2ad5069" providerId="ADAL" clId="{08D06F69-B194-46E1-A89C-3B9502CA5747}" dt="2023-03-26T20:43:46.316" v="266" actId="478"/>
          <ac:picMkLst>
            <pc:docMk/>
            <pc:sldMk cId="3359704764" sldId="478"/>
            <ac:picMk id="9" creationId="{2D8AD98C-0390-2FB9-83D9-8E09A9064D0C}"/>
          </ac:picMkLst>
        </pc:picChg>
      </pc:sldChg>
      <pc:sldChg chg="modSp mod">
        <pc:chgData name="David William Zerneri Cunha Claro" userId="d1f18baa-a26b-4fac-87e7-8b44b2ad5069" providerId="ADAL" clId="{08D06F69-B194-46E1-A89C-3B9502CA5747}" dt="2023-03-26T21:09:45.638" v="321" actId="20577"/>
        <pc:sldMkLst>
          <pc:docMk/>
          <pc:sldMk cId="1150093943" sldId="480"/>
        </pc:sldMkLst>
        <pc:spChg chg="mod">
          <ac:chgData name="David William Zerneri Cunha Claro" userId="d1f18baa-a26b-4fac-87e7-8b44b2ad5069" providerId="ADAL" clId="{08D06F69-B194-46E1-A89C-3B9502CA5747}" dt="2023-03-26T21:08:49.633" v="319" actId="20577"/>
          <ac:spMkLst>
            <pc:docMk/>
            <pc:sldMk cId="1150093943" sldId="480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08D06F69-B194-46E1-A89C-3B9502CA5747}" dt="2023-03-26T21:09:45.638" v="321" actId="20577"/>
          <ac:spMkLst>
            <pc:docMk/>
            <pc:sldMk cId="1150093943" sldId="480"/>
            <ac:spMk id="3" creationId="{81E332F5-4F88-7B17-8DEE-5F30FC95CF6F}"/>
          </ac:spMkLst>
        </pc:spChg>
      </pc:sldChg>
      <pc:sldChg chg="modSp mod">
        <pc:chgData name="David William Zerneri Cunha Claro" userId="d1f18baa-a26b-4fac-87e7-8b44b2ad5069" providerId="ADAL" clId="{08D06F69-B194-46E1-A89C-3B9502CA5747}" dt="2023-03-26T23:50:07.281" v="615" actId="20577"/>
        <pc:sldMkLst>
          <pc:docMk/>
          <pc:sldMk cId="2932180114" sldId="481"/>
        </pc:sldMkLst>
        <pc:spChg chg="mod">
          <ac:chgData name="David William Zerneri Cunha Claro" userId="d1f18baa-a26b-4fac-87e7-8b44b2ad5069" providerId="ADAL" clId="{08D06F69-B194-46E1-A89C-3B9502CA5747}" dt="2023-03-26T23:50:07.281" v="615" actId="20577"/>
          <ac:spMkLst>
            <pc:docMk/>
            <pc:sldMk cId="2932180114" sldId="481"/>
            <ac:spMk id="17410" creationId="{8155955D-0A2A-48D0-9A79-BBD75FA3E4BE}"/>
          </ac:spMkLst>
        </pc:spChg>
      </pc:sldChg>
      <pc:sldChg chg="modSp mod">
        <pc:chgData name="David William Zerneri Cunha Claro" userId="d1f18baa-a26b-4fac-87e7-8b44b2ad5069" providerId="ADAL" clId="{08D06F69-B194-46E1-A89C-3B9502CA5747}" dt="2023-03-26T23:57:01.951" v="766" actId="20577"/>
        <pc:sldMkLst>
          <pc:docMk/>
          <pc:sldMk cId="1023178075" sldId="482"/>
        </pc:sldMkLst>
        <pc:spChg chg="mod">
          <ac:chgData name="David William Zerneri Cunha Claro" userId="d1f18baa-a26b-4fac-87e7-8b44b2ad5069" providerId="ADAL" clId="{08D06F69-B194-46E1-A89C-3B9502CA5747}" dt="2023-03-26T23:57:01.951" v="766" actId="20577"/>
          <ac:spMkLst>
            <pc:docMk/>
            <pc:sldMk cId="1023178075" sldId="482"/>
            <ac:spMk id="17410" creationId="{8155955D-0A2A-48D0-9A79-BBD75FA3E4BE}"/>
          </ac:spMkLst>
        </pc:spChg>
      </pc:sldChg>
      <pc:sldChg chg="del">
        <pc:chgData name="David William Zerneri Cunha Claro" userId="d1f18baa-a26b-4fac-87e7-8b44b2ad5069" providerId="ADAL" clId="{08D06F69-B194-46E1-A89C-3B9502CA5747}" dt="2023-03-26T23:50:34.803" v="616" actId="47"/>
        <pc:sldMkLst>
          <pc:docMk/>
          <pc:sldMk cId="501118284" sldId="483"/>
        </pc:sldMkLst>
      </pc:sldChg>
      <pc:sldChg chg="addSp delSp modSp mod">
        <pc:chgData name="David William Zerneri Cunha Claro" userId="d1f18baa-a26b-4fac-87e7-8b44b2ad5069" providerId="ADAL" clId="{08D06F69-B194-46E1-A89C-3B9502CA5747}" dt="2023-03-26T21:44:24.770" v="342" actId="1076"/>
        <pc:sldMkLst>
          <pc:docMk/>
          <pc:sldMk cId="670297120" sldId="484"/>
        </pc:sldMkLst>
        <pc:spChg chg="mod">
          <ac:chgData name="David William Zerneri Cunha Claro" userId="d1f18baa-a26b-4fac-87e7-8b44b2ad5069" providerId="ADAL" clId="{08D06F69-B194-46E1-A89C-3B9502CA5747}" dt="2023-03-26T21:42:50.649" v="339" actId="20577"/>
          <ac:spMkLst>
            <pc:docMk/>
            <pc:sldMk cId="670297120" sldId="484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08D06F69-B194-46E1-A89C-3B9502CA5747}" dt="2023-03-26T21:44:14.724" v="340" actId="478"/>
          <ac:picMkLst>
            <pc:docMk/>
            <pc:sldMk cId="670297120" sldId="484"/>
            <ac:picMk id="5" creationId="{63EF3064-BF6B-BF40-264A-98E598BE26F2}"/>
          </ac:picMkLst>
        </pc:picChg>
        <pc:picChg chg="add mod">
          <ac:chgData name="David William Zerneri Cunha Claro" userId="d1f18baa-a26b-4fac-87e7-8b44b2ad5069" providerId="ADAL" clId="{08D06F69-B194-46E1-A89C-3B9502CA5747}" dt="2023-03-26T21:44:24.770" v="342" actId="1076"/>
          <ac:picMkLst>
            <pc:docMk/>
            <pc:sldMk cId="670297120" sldId="484"/>
            <ac:picMk id="6" creationId="{F8FA11F1-01D2-67EA-2290-ECDF0AF5BB19}"/>
          </ac:picMkLst>
        </pc:picChg>
      </pc:sldChg>
      <pc:sldChg chg="addSp delSp modSp mod">
        <pc:chgData name="David William Zerneri Cunha Claro" userId="d1f18baa-a26b-4fac-87e7-8b44b2ad5069" providerId="ADAL" clId="{08D06F69-B194-46E1-A89C-3B9502CA5747}" dt="2023-03-26T21:45:51.135" v="473" actId="14100"/>
        <pc:sldMkLst>
          <pc:docMk/>
          <pc:sldMk cId="3331950536" sldId="486"/>
        </pc:sldMkLst>
        <pc:spChg chg="mod">
          <ac:chgData name="David William Zerneri Cunha Claro" userId="d1f18baa-a26b-4fac-87e7-8b44b2ad5069" providerId="ADAL" clId="{08D06F69-B194-46E1-A89C-3B9502CA5747}" dt="2023-03-26T21:45:28.670" v="462" actId="20577"/>
          <ac:spMkLst>
            <pc:docMk/>
            <pc:sldMk cId="3331950536" sldId="486"/>
            <ac:spMk id="3" creationId="{81E332F5-4F88-7B17-8DEE-5F30FC95CF6F}"/>
          </ac:spMkLst>
        </pc:spChg>
        <pc:spChg chg="add del mod">
          <ac:chgData name="David William Zerneri Cunha Claro" userId="d1f18baa-a26b-4fac-87e7-8b44b2ad5069" providerId="ADAL" clId="{08D06F69-B194-46E1-A89C-3B9502CA5747}" dt="2023-03-26T21:45:51.135" v="473" actId="14100"/>
          <ac:spMkLst>
            <pc:docMk/>
            <pc:sldMk cId="3331950536" sldId="486"/>
            <ac:spMk id="7" creationId="{54F06C4B-AD09-C5B1-0E63-07F33F9573B8}"/>
          </ac:spMkLst>
        </pc:spChg>
        <pc:picChg chg="add del mod">
          <ac:chgData name="David William Zerneri Cunha Claro" userId="d1f18baa-a26b-4fac-87e7-8b44b2ad5069" providerId="ADAL" clId="{08D06F69-B194-46E1-A89C-3B9502CA5747}" dt="2023-03-26T21:45:34.249" v="465"/>
          <ac:picMkLst>
            <pc:docMk/>
            <pc:sldMk cId="3331950536" sldId="486"/>
            <ac:picMk id="4" creationId="{9A6074EC-05B2-5D85-DF40-1892BC9CD2E8}"/>
          </ac:picMkLst>
        </pc:picChg>
        <pc:picChg chg="add del mod">
          <ac:chgData name="David William Zerneri Cunha Claro" userId="d1f18baa-a26b-4fac-87e7-8b44b2ad5069" providerId="ADAL" clId="{08D06F69-B194-46E1-A89C-3B9502CA5747}" dt="2023-03-26T21:45:39.334" v="468"/>
          <ac:picMkLst>
            <pc:docMk/>
            <pc:sldMk cId="3331950536" sldId="486"/>
            <ac:picMk id="5" creationId="{57542032-4A34-00FD-73DC-99F2076C7928}"/>
          </ac:picMkLst>
        </pc:picChg>
        <pc:picChg chg="del">
          <ac:chgData name="David William Zerneri Cunha Claro" userId="d1f18baa-a26b-4fac-87e7-8b44b2ad5069" providerId="ADAL" clId="{08D06F69-B194-46E1-A89C-3B9502CA5747}" dt="2023-03-26T21:45:32.338" v="463" actId="478"/>
          <ac:picMkLst>
            <pc:docMk/>
            <pc:sldMk cId="3331950536" sldId="486"/>
            <ac:picMk id="6" creationId="{6FC293BA-1BEE-F211-8DC8-BACE6F3B17F8}"/>
          </ac:picMkLst>
        </pc:picChg>
        <pc:picChg chg="add mod ord">
          <ac:chgData name="David William Zerneri Cunha Claro" userId="d1f18baa-a26b-4fac-87e7-8b44b2ad5069" providerId="ADAL" clId="{08D06F69-B194-46E1-A89C-3B9502CA5747}" dt="2023-03-26T21:45:43.901" v="471" actId="167"/>
          <ac:picMkLst>
            <pc:docMk/>
            <pc:sldMk cId="3331950536" sldId="486"/>
            <ac:picMk id="8" creationId="{9A1D6B65-1E2A-80A7-F6EA-5C4F7EE27F23}"/>
          </ac:picMkLst>
        </pc:picChg>
      </pc:sldChg>
      <pc:sldChg chg="del">
        <pc:chgData name="David William Zerneri Cunha Claro" userId="d1f18baa-a26b-4fac-87e7-8b44b2ad5069" providerId="ADAL" clId="{08D06F69-B194-46E1-A89C-3B9502CA5747}" dt="2023-03-26T21:45:53.888" v="474" actId="47"/>
        <pc:sldMkLst>
          <pc:docMk/>
          <pc:sldMk cId="807242548" sldId="487"/>
        </pc:sldMkLst>
      </pc:sldChg>
      <pc:sldChg chg="addSp delSp modSp add mod">
        <pc:chgData name="David William Zerneri Cunha Claro" userId="d1f18baa-a26b-4fac-87e7-8b44b2ad5069" providerId="ADAL" clId="{08D06F69-B194-46E1-A89C-3B9502CA5747}" dt="2023-03-26T20:07:35.216" v="176" actId="1076"/>
        <pc:sldMkLst>
          <pc:docMk/>
          <pc:sldMk cId="242067448" sldId="488"/>
        </pc:sldMkLst>
        <pc:spChg chg="mod">
          <ac:chgData name="David William Zerneri Cunha Claro" userId="d1f18baa-a26b-4fac-87e7-8b44b2ad5069" providerId="ADAL" clId="{08D06F69-B194-46E1-A89C-3B9502CA5747}" dt="2023-03-26T20:05:06.931" v="140" actId="11"/>
          <ac:spMkLst>
            <pc:docMk/>
            <pc:sldMk cId="242067448" sldId="488"/>
            <ac:spMk id="15363" creationId="{4D1FDCDB-F9FF-4EE8-A382-F520AEF4E66E}"/>
          </ac:spMkLst>
        </pc:spChg>
        <pc:grpChg chg="del mod">
          <ac:chgData name="David William Zerneri Cunha Claro" userId="d1f18baa-a26b-4fac-87e7-8b44b2ad5069" providerId="ADAL" clId="{08D06F69-B194-46E1-A89C-3B9502CA5747}" dt="2023-03-26T20:05:12.791" v="142" actId="478"/>
          <ac:grpSpMkLst>
            <pc:docMk/>
            <pc:sldMk cId="242067448" sldId="488"/>
            <ac:grpSpMk id="10" creationId="{AFFE1651-B775-DA6E-E82C-0088FB58F401}"/>
          </ac:grpSpMkLst>
        </pc:grpChg>
        <pc:picChg chg="add mod">
          <ac:chgData name="David William Zerneri Cunha Claro" userId="d1f18baa-a26b-4fac-87e7-8b44b2ad5069" providerId="ADAL" clId="{08D06F69-B194-46E1-A89C-3B9502CA5747}" dt="2023-03-26T20:07:35.216" v="176" actId="1076"/>
          <ac:picMkLst>
            <pc:docMk/>
            <pc:sldMk cId="242067448" sldId="488"/>
            <ac:picMk id="4" creationId="{40E7DAA9-41EE-26D1-338D-2700C66284A9}"/>
          </ac:picMkLst>
        </pc:picChg>
        <pc:picChg chg="add del mod">
          <ac:chgData name="David William Zerneri Cunha Claro" userId="d1f18baa-a26b-4fac-87e7-8b44b2ad5069" providerId="ADAL" clId="{08D06F69-B194-46E1-A89C-3B9502CA5747}" dt="2023-03-26T20:06:34.366" v="151" actId="478"/>
          <ac:picMkLst>
            <pc:docMk/>
            <pc:sldMk cId="242067448" sldId="488"/>
            <ac:picMk id="6" creationId="{7B46D4C7-B680-B6BC-6166-AE5F10F6656C}"/>
          </ac:picMkLst>
        </pc:picChg>
        <pc:picChg chg="add mod">
          <ac:chgData name="David William Zerneri Cunha Claro" userId="d1f18baa-a26b-4fac-87e7-8b44b2ad5069" providerId="ADAL" clId="{08D06F69-B194-46E1-A89C-3B9502CA5747}" dt="2023-03-26T20:07:35.216" v="176" actId="1076"/>
          <ac:picMkLst>
            <pc:docMk/>
            <pc:sldMk cId="242067448" sldId="488"/>
            <ac:picMk id="8" creationId="{42AF14CF-1254-E213-2D25-4BDE8906DD94}"/>
          </ac:picMkLst>
        </pc:picChg>
        <pc:picChg chg="add mod">
          <ac:chgData name="David William Zerneri Cunha Claro" userId="d1f18baa-a26b-4fac-87e7-8b44b2ad5069" providerId="ADAL" clId="{08D06F69-B194-46E1-A89C-3B9502CA5747}" dt="2023-03-26T20:07:35.216" v="176" actId="1076"/>
          <ac:picMkLst>
            <pc:docMk/>
            <pc:sldMk cId="242067448" sldId="488"/>
            <ac:picMk id="12" creationId="{81603780-8048-44D0-ACFD-DA4AB35A7BA2}"/>
          </ac:picMkLst>
        </pc:picChg>
      </pc:sldChg>
      <pc:sldChg chg="addSp modSp add mod ord">
        <pc:chgData name="David William Zerneri Cunha Claro" userId="d1f18baa-a26b-4fac-87e7-8b44b2ad5069" providerId="ADAL" clId="{08D06F69-B194-46E1-A89C-3B9502CA5747}" dt="2023-03-26T21:47:25.482" v="510" actId="5793"/>
        <pc:sldMkLst>
          <pc:docMk/>
          <pc:sldMk cId="1087592299" sldId="489"/>
        </pc:sldMkLst>
        <pc:spChg chg="mod">
          <ac:chgData name="David William Zerneri Cunha Claro" userId="d1f18baa-a26b-4fac-87e7-8b44b2ad5069" providerId="ADAL" clId="{08D06F69-B194-46E1-A89C-3B9502CA5747}" dt="2023-03-26T21:47:25.482" v="510" actId="5793"/>
          <ac:spMkLst>
            <pc:docMk/>
            <pc:sldMk cId="1087592299" sldId="489"/>
            <ac:spMk id="3" creationId="{81E332F5-4F88-7B17-8DEE-5F30FC95CF6F}"/>
          </ac:spMkLst>
        </pc:spChg>
        <pc:picChg chg="add mod">
          <ac:chgData name="David William Zerneri Cunha Claro" userId="d1f18baa-a26b-4fac-87e7-8b44b2ad5069" providerId="ADAL" clId="{08D06F69-B194-46E1-A89C-3B9502CA5747}" dt="2023-03-26T20:56:13.827" v="304" actId="1076"/>
          <ac:picMkLst>
            <pc:docMk/>
            <pc:sldMk cId="1087592299" sldId="489"/>
            <ac:picMk id="5" creationId="{4D1B1742-E149-A994-3796-BA7F5B315B14}"/>
          </ac:picMkLst>
        </pc:picChg>
        <pc:picChg chg="add mod">
          <ac:chgData name="David William Zerneri Cunha Claro" userId="d1f18baa-a26b-4fac-87e7-8b44b2ad5069" providerId="ADAL" clId="{08D06F69-B194-46E1-A89C-3B9502CA5747}" dt="2023-03-26T20:56:13.827" v="304" actId="1076"/>
          <ac:picMkLst>
            <pc:docMk/>
            <pc:sldMk cId="1087592299" sldId="489"/>
            <ac:picMk id="7" creationId="{8A187716-D3B9-4501-3857-9DF46855197A}"/>
          </ac:picMkLst>
        </pc:picChg>
      </pc:sldChg>
      <pc:sldChg chg="add del">
        <pc:chgData name="David William Zerneri Cunha Claro" userId="d1f18baa-a26b-4fac-87e7-8b44b2ad5069" providerId="ADAL" clId="{08D06F69-B194-46E1-A89C-3B9502CA5747}" dt="2023-03-26T20:20:19.831" v="205" actId="47"/>
        <pc:sldMkLst>
          <pc:docMk/>
          <pc:sldMk cId="3281584284" sldId="489"/>
        </pc:sldMkLst>
      </pc:sldChg>
    </pc:docChg>
  </pc:docChgLst>
  <pc:docChgLst>
    <pc:chgData name="David William Zerneri Cunha Claro" userId="d1f18baa-a26b-4fac-87e7-8b44b2ad5069" providerId="ADAL" clId="{24F714FF-F67A-4058-8183-6D557F042CE1}"/>
    <pc:docChg chg="addSld modSld">
      <pc:chgData name="David William Zerneri Cunha Claro" userId="d1f18baa-a26b-4fac-87e7-8b44b2ad5069" providerId="ADAL" clId="{24F714FF-F67A-4058-8183-6D557F042CE1}" dt="2023-04-19T03:05:53.542" v="484"/>
      <pc:docMkLst>
        <pc:docMk/>
      </pc:docMkLst>
      <pc:sldChg chg="modSp mod">
        <pc:chgData name="David William Zerneri Cunha Claro" userId="d1f18baa-a26b-4fac-87e7-8b44b2ad5069" providerId="ADAL" clId="{24F714FF-F67A-4058-8183-6D557F042CE1}" dt="2023-04-19T02:46:55.654" v="95" actId="12788"/>
        <pc:sldMkLst>
          <pc:docMk/>
          <pc:sldMk cId="604438253" sldId="512"/>
        </pc:sldMkLst>
        <pc:spChg chg="mod">
          <ac:chgData name="David William Zerneri Cunha Claro" userId="d1f18baa-a26b-4fac-87e7-8b44b2ad5069" providerId="ADAL" clId="{24F714FF-F67A-4058-8183-6D557F042CE1}" dt="2023-04-19T02:46:55.654" v="95" actId="12788"/>
          <ac:spMkLst>
            <pc:docMk/>
            <pc:sldMk cId="604438253" sldId="512"/>
            <ac:spMk id="6" creationId="{EACB9878-DD87-5CEB-52BE-2F3CDFEFBE56}"/>
          </ac:spMkLst>
        </pc:spChg>
      </pc:sldChg>
      <pc:sldChg chg="modSp mod">
        <pc:chgData name="David William Zerneri Cunha Claro" userId="d1f18baa-a26b-4fac-87e7-8b44b2ad5069" providerId="ADAL" clId="{24F714FF-F67A-4058-8183-6D557F042CE1}" dt="2023-04-19T02:45:06.674" v="94" actId="20577"/>
        <pc:sldMkLst>
          <pc:docMk/>
          <pc:sldMk cId="199410489" sldId="513"/>
        </pc:sldMkLst>
        <pc:spChg chg="mod">
          <ac:chgData name="David William Zerneri Cunha Claro" userId="d1f18baa-a26b-4fac-87e7-8b44b2ad5069" providerId="ADAL" clId="{24F714FF-F67A-4058-8183-6D557F042CE1}" dt="2023-04-19T02:45:06.674" v="94" actId="20577"/>
          <ac:spMkLst>
            <pc:docMk/>
            <pc:sldMk cId="199410489" sldId="513"/>
            <ac:spMk id="13" creationId="{0BFD9C3E-A4D0-CCD7-96E6-2AF752E95432}"/>
          </ac:spMkLst>
        </pc:spChg>
      </pc:sldChg>
      <pc:sldChg chg="addSp modSp new mod">
        <pc:chgData name="David William Zerneri Cunha Claro" userId="d1f18baa-a26b-4fac-87e7-8b44b2ad5069" providerId="ADAL" clId="{24F714FF-F67A-4058-8183-6D557F042CE1}" dt="2023-04-19T03:05:53.542" v="484"/>
        <pc:sldMkLst>
          <pc:docMk/>
          <pc:sldMk cId="3695493365" sldId="514"/>
        </pc:sldMkLst>
        <pc:spChg chg="mod">
          <ac:chgData name="David William Zerneri Cunha Claro" userId="d1f18baa-a26b-4fac-87e7-8b44b2ad5069" providerId="ADAL" clId="{24F714FF-F67A-4058-8183-6D557F042CE1}" dt="2023-04-19T02:47:25.634" v="113" actId="20577"/>
          <ac:spMkLst>
            <pc:docMk/>
            <pc:sldMk cId="3695493365" sldId="514"/>
            <ac:spMk id="2" creationId="{5CBFC995-D170-BAE2-3AC5-843D99123EA1}"/>
          </ac:spMkLst>
        </pc:spChg>
        <pc:spChg chg="mod">
          <ac:chgData name="David William Zerneri Cunha Claro" userId="d1f18baa-a26b-4fac-87e7-8b44b2ad5069" providerId="ADAL" clId="{24F714FF-F67A-4058-8183-6D557F042CE1}" dt="2023-04-19T02:49:03.789" v="419" actId="20577"/>
          <ac:spMkLst>
            <pc:docMk/>
            <pc:sldMk cId="3695493365" sldId="514"/>
            <ac:spMk id="3" creationId="{EF98B798-2A85-0606-099C-C504A6D0A134}"/>
          </ac:spMkLst>
        </pc:spChg>
        <pc:spChg chg="add mod">
          <ac:chgData name="David William Zerneri Cunha Claro" userId="d1f18baa-a26b-4fac-87e7-8b44b2ad5069" providerId="ADAL" clId="{24F714FF-F67A-4058-8183-6D557F042CE1}" dt="2023-04-19T03:05:53.542" v="484"/>
          <ac:spMkLst>
            <pc:docMk/>
            <pc:sldMk cId="3695493365" sldId="514"/>
            <ac:spMk id="4" creationId="{91FE1E3A-069B-9027-30D6-99C3045E8EA8}"/>
          </ac:spMkLst>
        </pc:spChg>
      </pc:sldChg>
    </pc:docChg>
  </pc:docChgLst>
  <pc:docChgLst>
    <pc:chgData name="David William Zerneri Cunha Claro" userId="d1f18baa-a26b-4fac-87e7-8b44b2ad5069" providerId="ADAL" clId="{2C42E8CA-FFF8-4C6A-8CA0-B00AFCCAA067}"/>
    <pc:docChg chg="undo custSel addSld delSld modSld sldOrd">
      <pc:chgData name="David William Zerneri Cunha Claro" userId="d1f18baa-a26b-4fac-87e7-8b44b2ad5069" providerId="ADAL" clId="{2C42E8CA-FFF8-4C6A-8CA0-B00AFCCAA067}" dt="2023-02-15T23:00:13.947" v="1840" actId="47"/>
      <pc:docMkLst>
        <pc:docMk/>
      </pc:docMkLst>
      <pc:sldChg chg="addSp delSp modSp mo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16"/>
        </pc:sldMkLst>
        <pc:spChg chg="mod">
          <ac:chgData name="David William Zerneri Cunha Claro" userId="d1f18baa-a26b-4fac-87e7-8b44b2ad5069" providerId="ADAL" clId="{2C42E8CA-FFF8-4C6A-8CA0-B00AFCCAA067}" dt="2023-02-15T02:06:01.293" v="24" actId="20577"/>
          <ac:spMkLst>
            <pc:docMk/>
            <pc:sldMk cId="0" sldId="416"/>
            <ac:spMk id="15363" creationId="{4D1FDCDB-F9FF-4EE8-A382-F520AEF4E66E}"/>
          </ac:spMkLst>
        </pc:spChg>
        <pc:picChg chg="mod">
          <ac:chgData name="David William Zerneri Cunha Claro" userId="d1f18baa-a26b-4fac-87e7-8b44b2ad5069" providerId="ADAL" clId="{2C42E8CA-FFF8-4C6A-8CA0-B00AFCCAA067}" dt="2023-02-15T02:09:10.724" v="117" actId="12788"/>
          <ac:picMkLst>
            <pc:docMk/>
            <pc:sldMk cId="0" sldId="416"/>
            <ac:picMk id="4" creationId="{3BE14AFA-F843-6C4A-10C8-3FE5EDE302AF}"/>
          </ac:picMkLst>
        </pc:picChg>
        <pc:picChg chg="add del mod">
          <ac:chgData name="David William Zerneri Cunha Claro" userId="d1f18baa-a26b-4fac-87e7-8b44b2ad5069" providerId="ADAL" clId="{2C42E8CA-FFF8-4C6A-8CA0-B00AFCCAA067}" dt="2023-02-15T02:08:47.357" v="116" actId="478"/>
          <ac:picMkLst>
            <pc:docMk/>
            <pc:sldMk cId="0" sldId="416"/>
            <ac:picMk id="5" creationId="{FD34562E-96AB-1B6A-5789-6764CB0F8E30}"/>
          </ac:picMkLst>
        </pc:picChg>
      </pc:sldChg>
      <pc:sldChg chg="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44"/>
        </pc:sldMkLst>
      </pc:sldChg>
      <pc:sldChg chg="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70"/>
        </pc:sldMkLst>
      </pc:sldChg>
      <pc:sldChg chg="modSp add del mod or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72"/>
        </pc:sldMkLst>
        <pc:spChg chg="mod">
          <ac:chgData name="David William Zerneri Cunha Claro" userId="d1f18baa-a26b-4fac-87e7-8b44b2ad5069" providerId="ADAL" clId="{2C42E8CA-FFF8-4C6A-8CA0-B00AFCCAA067}" dt="2023-02-15T02:41:46.659" v="1176" actId="20577"/>
          <ac:spMkLst>
            <pc:docMk/>
            <pc:sldMk cId="0" sldId="472"/>
            <ac:spMk id="17410" creationId="{8155955D-0A2A-48D0-9A79-BBD75FA3E4BE}"/>
          </ac:spMkLst>
        </pc:spChg>
      </pc:sldChg>
      <pc:sldChg chg="add del">
        <pc:chgData name="David William Zerneri Cunha Claro" userId="d1f18baa-a26b-4fac-87e7-8b44b2ad5069" providerId="ADAL" clId="{2C42E8CA-FFF8-4C6A-8CA0-B00AFCCAA067}" dt="2023-02-15T02:41:42.087" v="1174" actId="47"/>
        <pc:sldMkLst>
          <pc:docMk/>
          <pc:sldMk cId="0" sldId="473"/>
        </pc:sldMkLst>
      </pc:sldChg>
      <pc:sldChg chg="addSp delSp modSp add mod modTransition chgLayout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2519136926" sldId="474"/>
        </pc:sldMkLst>
        <pc:spChg chg="add del mod ord">
          <ac:chgData name="David William Zerneri Cunha Claro" userId="d1f18baa-a26b-4fac-87e7-8b44b2ad5069" providerId="ADAL" clId="{2C42E8CA-FFF8-4C6A-8CA0-B00AFCCAA067}" dt="2023-02-15T02:11:05.049" v="158" actId="700"/>
          <ac:spMkLst>
            <pc:docMk/>
            <pc:sldMk cId="2519136926" sldId="474"/>
            <ac:spMk id="6" creationId="{CD2001F8-BFB8-D396-210D-204BB4E9872F}"/>
          </ac:spMkLst>
        </pc:spChg>
        <pc:spChg chg="add del mod ord">
          <ac:chgData name="David William Zerneri Cunha Claro" userId="d1f18baa-a26b-4fac-87e7-8b44b2ad5069" providerId="ADAL" clId="{2C42E8CA-FFF8-4C6A-8CA0-B00AFCCAA067}" dt="2023-02-15T02:11:05.049" v="158" actId="700"/>
          <ac:spMkLst>
            <pc:docMk/>
            <pc:sldMk cId="2519136926" sldId="474"/>
            <ac:spMk id="7" creationId="{9982724A-F6FB-12AD-3A6A-0E809E19B99D}"/>
          </ac:spMkLst>
        </pc:spChg>
        <pc:spChg chg="mod">
          <ac:chgData name="David William Zerneri Cunha Claro" userId="d1f18baa-a26b-4fac-87e7-8b44b2ad5069" providerId="ADAL" clId="{2C42E8CA-FFF8-4C6A-8CA0-B00AFCCAA067}" dt="2023-02-15T02:07:18.901" v="112" actId="11"/>
          <ac:spMkLst>
            <pc:docMk/>
            <pc:sldMk cId="2519136926" sldId="474"/>
            <ac:spMk id="15363" creationId="{4D1FDCDB-F9FF-4EE8-A382-F520AEF4E66E}"/>
          </ac:spMkLst>
        </pc:spChg>
        <pc:picChg chg="del">
          <ac:chgData name="David William Zerneri Cunha Claro" userId="d1f18baa-a26b-4fac-87e7-8b44b2ad5069" providerId="ADAL" clId="{2C42E8CA-FFF8-4C6A-8CA0-B00AFCCAA067}" dt="2023-02-15T02:06:24.383" v="96" actId="478"/>
          <ac:picMkLst>
            <pc:docMk/>
            <pc:sldMk cId="2519136926" sldId="474"/>
            <ac:picMk id="4" creationId="{3BE14AFA-F843-6C4A-10C8-3FE5EDE302AF}"/>
          </ac:picMkLst>
        </pc:picChg>
        <pc:picChg chg="mod modCrop">
          <ac:chgData name="David William Zerneri Cunha Claro" userId="d1f18baa-a26b-4fac-87e7-8b44b2ad5069" providerId="ADAL" clId="{2C42E8CA-FFF8-4C6A-8CA0-B00AFCCAA067}" dt="2023-02-15T02:07:31.469" v="114" actId="12788"/>
          <ac:picMkLst>
            <pc:docMk/>
            <pc:sldMk cId="2519136926" sldId="474"/>
            <ac:picMk id="5" creationId="{FD34562E-96AB-1B6A-5789-6764CB0F8E30}"/>
          </ac:picMkLst>
        </pc:picChg>
      </pc:sldChg>
      <pc:sldChg chg="addSp delSp modSp new mo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218618029" sldId="475"/>
        </pc:sldMkLst>
        <pc:spChg chg="add del mod">
          <ac:chgData name="David William Zerneri Cunha Claro" userId="d1f18baa-a26b-4fac-87e7-8b44b2ad5069" providerId="ADAL" clId="{2C42E8CA-FFF8-4C6A-8CA0-B00AFCCAA067}" dt="2023-02-15T02:10:58.817" v="156" actId="478"/>
          <ac:spMkLst>
            <pc:docMk/>
            <pc:sldMk cId="4218618029" sldId="475"/>
            <ac:spMk id="2" creationId="{B41C01B1-AA84-88E6-2A6E-E380ABA2A3CC}"/>
          </ac:spMkLst>
        </pc:spChg>
        <pc:spChg chg="del">
          <ac:chgData name="David William Zerneri Cunha Claro" userId="d1f18baa-a26b-4fac-87e7-8b44b2ad5069" providerId="ADAL" clId="{2C42E8CA-FFF8-4C6A-8CA0-B00AFCCAA067}" dt="2023-02-15T02:12:12.376" v="159" actId="478"/>
          <ac:spMkLst>
            <pc:docMk/>
            <pc:sldMk cId="4218618029" sldId="475"/>
            <ac:spMk id="3" creationId="{97901494-F638-E75C-EF5C-691781AC64B9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4.663" v="152"/>
          <ac:spMkLst>
            <pc:docMk/>
            <pc:sldMk cId="4218618029" sldId="475"/>
            <ac:spMk id="4" creationId="{197A5BF0-7CA9-11A8-D5AF-DFE71ADE661F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8.817" v="156" actId="478"/>
          <ac:spMkLst>
            <pc:docMk/>
            <pc:sldMk cId="4218618029" sldId="475"/>
            <ac:spMk id="5" creationId="{BA92CBDE-722D-04BB-D0E9-C8FF5F9D4650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7.505" v="155"/>
          <ac:spMkLst>
            <pc:docMk/>
            <pc:sldMk cId="4218618029" sldId="475"/>
            <ac:spMk id="6" creationId="{E65618D6-A15D-7DB8-6256-AE8CCB4105D2}"/>
          </ac:spMkLst>
        </pc:spChg>
        <pc:spChg chg="del mod">
          <ac:chgData name="David William Zerneri Cunha Claro" userId="d1f18baa-a26b-4fac-87e7-8b44b2ad5069" providerId="ADAL" clId="{2C42E8CA-FFF8-4C6A-8CA0-B00AFCCAA067}" dt="2023-02-15T02:18:04.460" v="192" actId="478"/>
          <ac:spMkLst>
            <pc:docMk/>
            <pc:sldMk cId="4218618029" sldId="475"/>
            <ac:spMk id="16" creationId="{E192FA4B-A74A-1BB9-C050-CB5889C9E91D}"/>
          </ac:spMkLst>
        </pc:spChg>
        <pc:spChg chg="del mod">
          <ac:chgData name="David William Zerneri Cunha Claro" userId="d1f18baa-a26b-4fac-87e7-8b44b2ad5069" providerId="ADAL" clId="{2C42E8CA-FFF8-4C6A-8CA0-B00AFCCAA067}" dt="2023-02-15T02:18:06.099" v="193" actId="478"/>
          <ac:spMkLst>
            <pc:docMk/>
            <pc:sldMk cId="4218618029" sldId="475"/>
            <ac:spMk id="17" creationId="{4CB8AA7A-6F0D-65B9-02D9-D417BA091ED7}"/>
          </ac:spMkLst>
        </pc:spChg>
        <pc:grpChg chg="del mod">
          <ac:chgData name="David William Zerneri Cunha Claro" userId="d1f18baa-a26b-4fac-87e7-8b44b2ad5069" providerId="ADAL" clId="{2C42E8CA-FFF8-4C6A-8CA0-B00AFCCAA067}" dt="2023-02-15T02:17:42.114" v="188" actId="27803"/>
          <ac:grpSpMkLst>
            <pc:docMk/>
            <pc:sldMk cId="4218618029" sldId="475"/>
            <ac:grpSpMk id="15" creationId="{BD92B0E8-B1FE-A3E1-3A0E-D2D7A271CD9D}"/>
          </ac:grpSpMkLst>
        </pc:grpChg>
        <pc:grpChg chg="add mod">
          <ac:chgData name="David William Zerneri Cunha Claro" userId="d1f18baa-a26b-4fac-87e7-8b44b2ad5069" providerId="ADAL" clId="{2C42E8CA-FFF8-4C6A-8CA0-B00AFCCAA067}" dt="2023-02-15T02:18:34.496" v="201" actId="1076"/>
          <ac:grpSpMkLst>
            <pc:docMk/>
            <pc:sldMk cId="4218618029" sldId="475"/>
            <ac:grpSpMk id="18" creationId="{8D3D446F-470A-3122-CCE9-26CEBBC2A9FA}"/>
          </ac:grpSpMkLst>
        </pc:grpChg>
        <pc:picChg chg="add del mod">
          <ac:chgData name="David William Zerneri Cunha Claro" userId="d1f18baa-a26b-4fac-87e7-8b44b2ad5069" providerId="ADAL" clId="{2C42E8CA-FFF8-4C6A-8CA0-B00AFCCAA067}" dt="2023-02-15T02:12:35.755" v="164" actId="478"/>
          <ac:picMkLst>
            <pc:docMk/>
            <pc:sldMk cId="4218618029" sldId="475"/>
            <ac:picMk id="8" creationId="{4FE329FF-3DCC-AB69-B29E-18791CF46F7C}"/>
          </ac:picMkLst>
        </pc:picChg>
        <pc:picChg chg="add mod">
          <ac:chgData name="David William Zerneri Cunha Claro" userId="d1f18baa-a26b-4fac-87e7-8b44b2ad5069" providerId="ADAL" clId="{2C42E8CA-FFF8-4C6A-8CA0-B00AFCCAA067}" dt="2023-02-15T02:18:27.160" v="198" actId="164"/>
          <ac:picMkLst>
            <pc:docMk/>
            <pc:sldMk cId="4218618029" sldId="475"/>
            <ac:picMk id="10" creationId="{2A837A17-DFE0-B64A-587E-619DA2FA1F82}"/>
          </ac:picMkLst>
        </pc:picChg>
        <pc:picChg chg="add mod ord modCrop">
          <ac:chgData name="David William Zerneri Cunha Claro" userId="d1f18baa-a26b-4fac-87e7-8b44b2ad5069" providerId="ADAL" clId="{2C42E8CA-FFF8-4C6A-8CA0-B00AFCCAA067}" dt="2023-02-15T02:18:27.160" v="198" actId="164"/>
          <ac:picMkLst>
            <pc:docMk/>
            <pc:sldMk cId="4218618029" sldId="475"/>
            <ac:picMk id="12" creationId="{12BF971C-BE95-7B97-CF59-71BFA7FE8D96}"/>
          </ac:picMkLst>
        </pc:picChg>
        <pc:picChg chg="add del mod">
          <ac:chgData name="David William Zerneri Cunha Claro" userId="d1f18baa-a26b-4fac-87e7-8b44b2ad5069" providerId="ADAL" clId="{2C42E8CA-FFF8-4C6A-8CA0-B00AFCCAA067}" dt="2023-02-15T02:17:42.114" v="188" actId="27803"/>
          <ac:picMkLst>
            <pc:docMk/>
            <pc:sldMk cId="4218618029" sldId="475"/>
            <ac:picMk id="14" creationId="{D7250003-024F-A53B-34BC-18E452FD6247}"/>
          </ac:picMkLst>
        </pc:picChg>
      </pc:sldChg>
      <pc:sldChg chg="addSp delSp modSp add mod modTransition modClrScheme chgLayout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108665824" sldId="476"/>
        </pc:sldMkLst>
        <pc:spChg chg="mod ord">
          <ac:chgData name="David William Zerneri Cunha Claro" userId="d1f18baa-a26b-4fac-87e7-8b44b2ad5069" providerId="ADAL" clId="{2C42E8CA-FFF8-4C6A-8CA0-B00AFCCAA067}" dt="2023-02-15T02:24:40.478" v="219" actId="700"/>
          <ac:spMkLst>
            <pc:docMk/>
            <pc:sldMk cId="4108665824" sldId="476"/>
            <ac:spMk id="2" creationId="{B41C01B1-AA84-88E6-2A6E-E380ABA2A3CC}"/>
          </ac:spMkLst>
        </pc:spChg>
        <pc:spChg chg="add mod ord">
          <ac:chgData name="David William Zerneri Cunha Claro" userId="d1f18baa-a26b-4fac-87e7-8b44b2ad5069" providerId="ADAL" clId="{2C42E8CA-FFF8-4C6A-8CA0-B00AFCCAA067}" dt="2023-02-15T02:43:43.021" v="1193" actId="20577"/>
          <ac:spMkLst>
            <pc:docMk/>
            <pc:sldMk cId="4108665824" sldId="476"/>
            <ac:spMk id="3" creationId="{81E332F5-4F88-7B17-8DEE-5F30FC95CF6F}"/>
          </ac:spMkLst>
        </pc:spChg>
        <pc:grpChg chg="del">
          <ac:chgData name="David William Zerneri Cunha Claro" userId="d1f18baa-a26b-4fac-87e7-8b44b2ad5069" providerId="ADAL" clId="{2C42E8CA-FFF8-4C6A-8CA0-B00AFCCAA067}" dt="2023-02-15T02:23:48.947" v="218" actId="478"/>
          <ac:grpSpMkLst>
            <pc:docMk/>
            <pc:sldMk cId="4108665824" sldId="476"/>
            <ac:grpSpMk id="18" creationId="{8D3D446F-470A-3122-CCE9-26CEBBC2A9FA}"/>
          </ac:grpSpMkLst>
        </pc:grpChg>
        <pc:picChg chg="add del mod">
          <ac:chgData name="David William Zerneri Cunha Claro" userId="d1f18baa-a26b-4fac-87e7-8b44b2ad5069" providerId="ADAL" clId="{2C42E8CA-FFF8-4C6A-8CA0-B00AFCCAA067}" dt="2023-02-15T02:39:14.832" v="1124" actId="478"/>
          <ac:picMkLst>
            <pc:docMk/>
            <pc:sldMk cId="4108665824" sldId="476"/>
            <ac:picMk id="4" creationId="{673746AD-C907-D032-5533-C613CDE31ED3}"/>
          </ac:picMkLst>
        </pc:picChg>
        <pc:picChg chg="add mod modCrop">
          <ac:chgData name="David William Zerneri Cunha Claro" userId="d1f18baa-a26b-4fac-87e7-8b44b2ad5069" providerId="ADAL" clId="{2C42E8CA-FFF8-4C6A-8CA0-B00AFCCAA067}" dt="2023-02-15T02:40:27.337" v="1137" actId="12788"/>
          <ac:picMkLst>
            <pc:docMk/>
            <pc:sldMk cId="4108665824" sldId="476"/>
            <ac:picMk id="6" creationId="{D1E70659-5826-997A-C7FB-6B5CF0735F4F}"/>
          </ac:picMkLst>
        </pc:picChg>
      </pc:sldChg>
      <pc:sldChg chg="modSp add mod ord modTransition">
        <pc:chgData name="David William Zerneri Cunha Claro" userId="d1f18baa-a26b-4fac-87e7-8b44b2ad5069" providerId="ADAL" clId="{2C42E8CA-FFF8-4C6A-8CA0-B00AFCCAA067}" dt="2023-02-15T03:11:42.563" v="1274" actId="20577"/>
        <pc:sldMkLst>
          <pc:docMk/>
          <pc:sldMk cId="3017206524" sldId="477"/>
        </pc:sldMkLst>
        <pc:spChg chg="mod">
          <ac:chgData name="David William Zerneri Cunha Claro" userId="d1f18baa-a26b-4fac-87e7-8b44b2ad5069" providerId="ADAL" clId="{2C42E8CA-FFF8-4C6A-8CA0-B00AFCCAA067}" dt="2023-02-15T03:11:42.563" v="1274" actId="20577"/>
          <ac:spMkLst>
            <pc:docMk/>
            <pc:sldMk cId="3017206524" sldId="477"/>
            <ac:spMk id="3" creationId="{81E332F5-4F88-7B17-8DEE-5F30FC95CF6F}"/>
          </ac:spMkLst>
        </pc:spChg>
      </pc:sldChg>
      <pc:sldChg chg="addSp delSp modSp add mod or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3359704764" sldId="478"/>
        </pc:sldMkLst>
        <pc:spChg chg="mod">
          <ac:chgData name="David William Zerneri Cunha Claro" userId="d1f18baa-a26b-4fac-87e7-8b44b2ad5069" providerId="ADAL" clId="{2C42E8CA-FFF8-4C6A-8CA0-B00AFCCAA067}" dt="2023-02-15T02:36:29.839" v="801" actId="20577"/>
          <ac:spMkLst>
            <pc:docMk/>
            <pc:sldMk cId="3359704764" sldId="478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2C42E8CA-FFF8-4C6A-8CA0-B00AFCCAA067}" dt="2023-02-15T02:34:03.532" v="585" actId="478"/>
          <ac:picMkLst>
            <pc:docMk/>
            <pc:sldMk cId="3359704764" sldId="478"/>
            <ac:picMk id="4" creationId="{673746AD-C907-D032-5533-C613CDE31ED3}"/>
          </ac:picMkLst>
        </pc:picChg>
        <pc:picChg chg="add mod">
          <ac:chgData name="David William Zerneri Cunha Claro" userId="d1f18baa-a26b-4fac-87e7-8b44b2ad5069" providerId="ADAL" clId="{2C42E8CA-FFF8-4C6A-8CA0-B00AFCCAA067}" dt="2023-02-15T02:36:40.826" v="803" actId="208"/>
          <ac:picMkLst>
            <pc:docMk/>
            <pc:sldMk cId="3359704764" sldId="478"/>
            <ac:picMk id="6" creationId="{1BA553C7-08D6-BD1A-6ED9-9CF7BB3AB82D}"/>
          </ac:picMkLst>
        </pc:picChg>
      </pc:sldChg>
      <pc:sldChg chg="new del">
        <pc:chgData name="David William Zerneri Cunha Claro" userId="d1f18baa-a26b-4fac-87e7-8b44b2ad5069" providerId="ADAL" clId="{2C42E8CA-FFF8-4C6A-8CA0-B00AFCCAA067}" dt="2023-02-15T03:19:57.092" v="1419" actId="47"/>
        <pc:sldMkLst>
          <pc:docMk/>
          <pc:sldMk cId="1899318935" sldId="479"/>
        </pc:sldMkLst>
      </pc:sldChg>
      <pc:sldChg chg="delSp modSp add mod ord">
        <pc:chgData name="David William Zerneri Cunha Claro" userId="d1f18baa-a26b-4fac-87e7-8b44b2ad5069" providerId="ADAL" clId="{2C42E8CA-FFF8-4C6A-8CA0-B00AFCCAA067}" dt="2023-02-15T03:11:15.873" v="1272" actId="20577"/>
        <pc:sldMkLst>
          <pc:docMk/>
          <pc:sldMk cId="1150093943" sldId="480"/>
        </pc:sldMkLst>
        <pc:spChg chg="mod">
          <ac:chgData name="David William Zerneri Cunha Claro" userId="d1f18baa-a26b-4fac-87e7-8b44b2ad5069" providerId="ADAL" clId="{2C42E8CA-FFF8-4C6A-8CA0-B00AFCCAA067}" dt="2023-02-15T02:50:53.831" v="1227" actId="20577"/>
          <ac:spMkLst>
            <pc:docMk/>
            <pc:sldMk cId="1150093943" sldId="480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2C42E8CA-FFF8-4C6A-8CA0-B00AFCCAA067}" dt="2023-02-15T03:11:15.873" v="1272" actId="20577"/>
          <ac:spMkLst>
            <pc:docMk/>
            <pc:sldMk cId="1150093943" sldId="480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2C42E8CA-FFF8-4C6A-8CA0-B00AFCCAA067}" dt="2023-02-15T02:50:58.592" v="1231" actId="478"/>
          <ac:picMkLst>
            <pc:docMk/>
            <pc:sldMk cId="1150093943" sldId="480"/>
            <ac:picMk id="6" creationId="{D1E70659-5826-997A-C7FB-6B5CF0735F4F}"/>
          </ac:picMkLst>
        </pc:picChg>
      </pc:sldChg>
      <pc:sldChg chg="modSp add mod">
        <pc:chgData name="David William Zerneri Cunha Claro" userId="d1f18baa-a26b-4fac-87e7-8b44b2ad5069" providerId="ADAL" clId="{2C42E8CA-FFF8-4C6A-8CA0-B00AFCCAA067}" dt="2023-02-15T03:29:09.099" v="1462" actId="20577"/>
        <pc:sldMkLst>
          <pc:docMk/>
          <pc:sldMk cId="2932180114" sldId="481"/>
        </pc:sldMkLst>
        <pc:spChg chg="mod">
          <ac:chgData name="David William Zerneri Cunha Claro" userId="d1f18baa-a26b-4fac-87e7-8b44b2ad5069" providerId="ADAL" clId="{2C42E8CA-FFF8-4C6A-8CA0-B00AFCCAA067}" dt="2023-02-15T03:29:09.099" v="1462" actId="20577"/>
          <ac:spMkLst>
            <pc:docMk/>
            <pc:sldMk cId="2932180114" sldId="481"/>
            <ac:spMk id="17410" creationId="{8155955D-0A2A-48D0-9A79-BBD75FA3E4BE}"/>
          </ac:spMkLst>
        </pc:spChg>
      </pc:sldChg>
      <pc:sldChg chg="modSp add mod">
        <pc:chgData name="David William Zerneri Cunha Claro" userId="d1f18baa-a26b-4fac-87e7-8b44b2ad5069" providerId="ADAL" clId="{2C42E8CA-FFF8-4C6A-8CA0-B00AFCCAA067}" dt="2023-02-15T03:33:23.573" v="1550" actId="20577"/>
        <pc:sldMkLst>
          <pc:docMk/>
          <pc:sldMk cId="1023178075" sldId="482"/>
        </pc:sldMkLst>
        <pc:spChg chg="mod">
          <ac:chgData name="David William Zerneri Cunha Claro" userId="d1f18baa-a26b-4fac-87e7-8b44b2ad5069" providerId="ADAL" clId="{2C42E8CA-FFF8-4C6A-8CA0-B00AFCCAA067}" dt="2023-02-15T03:33:23.573" v="1550" actId="20577"/>
          <ac:spMkLst>
            <pc:docMk/>
            <pc:sldMk cId="1023178075" sldId="482"/>
            <ac:spMk id="17410" creationId="{8155955D-0A2A-48D0-9A79-BBD75FA3E4BE}"/>
          </ac:spMkLst>
        </pc:spChg>
      </pc:sldChg>
      <pc:sldChg chg="modSp add mod">
        <pc:chgData name="David William Zerneri Cunha Claro" userId="d1f18baa-a26b-4fac-87e7-8b44b2ad5069" providerId="ADAL" clId="{2C42E8CA-FFF8-4C6A-8CA0-B00AFCCAA067}" dt="2023-02-15T03:34:03.131" v="1555" actId="20577"/>
        <pc:sldMkLst>
          <pc:docMk/>
          <pc:sldMk cId="501118284" sldId="483"/>
        </pc:sldMkLst>
        <pc:spChg chg="mod">
          <ac:chgData name="David William Zerneri Cunha Claro" userId="d1f18baa-a26b-4fac-87e7-8b44b2ad5069" providerId="ADAL" clId="{2C42E8CA-FFF8-4C6A-8CA0-B00AFCCAA067}" dt="2023-02-15T03:34:03.131" v="1555" actId="20577"/>
          <ac:spMkLst>
            <pc:docMk/>
            <pc:sldMk cId="501118284" sldId="483"/>
            <ac:spMk id="17410" creationId="{8155955D-0A2A-48D0-9A79-BBD75FA3E4BE}"/>
          </ac:spMkLst>
        </pc:spChg>
      </pc:sldChg>
      <pc:sldChg chg="addSp modSp add mod">
        <pc:chgData name="David William Zerneri Cunha Claro" userId="d1f18baa-a26b-4fac-87e7-8b44b2ad5069" providerId="ADAL" clId="{2C42E8CA-FFF8-4C6A-8CA0-B00AFCCAA067}" dt="2023-02-15T03:42:03.325" v="1743" actId="20577"/>
        <pc:sldMkLst>
          <pc:docMk/>
          <pc:sldMk cId="670297120" sldId="484"/>
        </pc:sldMkLst>
        <pc:spChg chg="mod">
          <ac:chgData name="David William Zerneri Cunha Claro" userId="d1f18baa-a26b-4fac-87e7-8b44b2ad5069" providerId="ADAL" clId="{2C42E8CA-FFF8-4C6A-8CA0-B00AFCCAA067}" dt="2023-02-15T03:38:49.416" v="1584" actId="20577"/>
          <ac:spMkLst>
            <pc:docMk/>
            <pc:sldMk cId="670297120" sldId="484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2C42E8CA-FFF8-4C6A-8CA0-B00AFCCAA067}" dt="2023-02-15T03:42:03.325" v="1743" actId="20577"/>
          <ac:spMkLst>
            <pc:docMk/>
            <pc:sldMk cId="670297120" sldId="484"/>
            <ac:spMk id="3" creationId="{81E332F5-4F88-7B17-8DEE-5F30FC95CF6F}"/>
          </ac:spMkLst>
        </pc:spChg>
        <pc:picChg chg="add mod">
          <ac:chgData name="David William Zerneri Cunha Claro" userId="d1f18baa-a26b-4fac-87e7-8b44b2ad5069" providerId="ADAL" clId="{2C42E8CA-FFF8-4C6A-8CA0-B00AFCCAA067}" dt="2023-02-15T03:41:52.193" v="1714" actId="208"/>
          <ac:picMkLst>
            <pc:docMk/>
            <pc:sldMk cId="670297120" sldId="484"/>
            <ac:picMk id="5" creationId="{63EF3064-BF6B-BF40-264A-98E598BE26F2}"/>
          </ac:picMkLst>
        </pc:picChg>
      </pc:sldChg>
      <pc:sldChg chg="new del">
        <pc:chgData name="David William Zerneri Cunha Claro" userId="d1f18baa-a26b-4fac-87e7-8b44b2ad5069" providerId="ADAL" clId="{2C42E8CA-FFF8-4C6A-8CA0-B00AFCCAA067}" dt="2023-02-15T03:48:02.036" v="1835" actId="47"/>
        <pc:sldMkLst>
          <pc:docMk/>
          <pc:sldMk cId="2587610276" sldId="485"/>
        </pc:sldMkLst>
      </pc:sldChg>
      <pc:sldChg chg="addSp delSp modSp add mod">
        <pc:chgData name="David William Zerneri Cunha Claro" userId="d1f18baa-a26b-4fac-87e7-8b44b2ad5069" providerId="ADAL" clId="{2C42E8CA-FFF8-4C6A-8CA0-B00AFCCAA067}" dt="2023-02-15T03:47:59.683" v="1834" actId="114"/>
        <pc:sldMkLst>
          <pc:docMk/>
          <pc:sldMk cId="3331950536" sldId="486"/>
        </pc:sldMkLst>
        <pc:spChg chg="mod">
          <ac:chgData name="David William Zerneri Cunha Claro" userId="d1f18baa-a26b-4fac-87e7-8b44b2ad5069" providerId="ADAL" clId="{2C42E8CA-FFF8-4C6A-8CA0-B00AFCCAA067}" dt="2023-02-15T03:47:59.683" v="1834" actId="114"/>
          <ac:spMkLst>
            <pc:docMk/>
            <pc:sldMk cId="3331950536" sldId="486"/>
            <ac:spMk id="3" creationId="{81E332F5-4F88-7B17-8DEE-5F30FC95CF6F}"/>
          </ac:spMkLst>
        </pc:spChg>
        <pc:spChg chg="add mod">
          <ac:chgData name="David William Zerneri Cunha Claro" userId="d1f18baa-a26b-4fac-87e7-8b44b2ad5069" providerId="ADAL" clId="{2C42E8CA-FFF8-4C6A-8CA0-B00AFCCAA067}" dt="2023-02-15T03:46:53.569" v="1823" actId="207"/>
          <ac:spMkLst>
            <pc:docMk/>
            <pc:sldMk cId="3331950536" sldId="486"/>
            <ac:spMk id="7" creationId="{54F06C4B-AD09-C5B1-0E63-07F33F9573B8}"/>
          </ac:spMkLst>
        </pc:spChg>
        <pc:picChg chg="del">
          <ac:chgData name="David William Zerneri Cunha Claro" userId="d1f18baa-a26b-4fac-87e7-8b44b2ad5069" providerId="ADAL" clId="{2C42E8CA-FFF8-4C6A-8CA0-B00AFCCAA067}" dt="2023-02-15T03:46:19.948" v="1764" actId="478"/>
          <ac:picMkLst>
            <pc:docMk/>
            <pc:sldMk cId="3331950536" sldId="486"/>
            <ac:picMk id="5" creationId="{63EF3064-BF6B-BF40-264A-98E598BE26F2}"/>
          </ac:picMkLst>
        </pc:picChg>
        <pc:picChg chg="add mod">
          <ac:chgData name="David William Zerneri Cunha Claro" userId="d1f18baa-a26b-4fac-87e7-8b44b2ad5069" providerId="ADAL" clId="{2C42E8CA-FFF8-4C6A-8CA0-B00AFCCAA067}" dt="2023-02-15T03:47:17.382" v="1828" actId="208"/>
          <ac:picMkLst>
            <pc:docMk/>
            <pc:sldMk cId="3331950536" sldId="486"/>
            <ac:picMk id="6" creationId="{6FC293BA-1BEE-F211-8DC8-BACE6F3B17F8}"/>
          </ac:picMkLst>
        </pc:picChg>
      </pc:sldChg>
      <pc:sldChg chg="addSp modSp new del">
        <pc:chgData name="David William Zerneri Cunha Claro" userId="d1f18baa-a26b-4fac-87e7-8b44b2ad5069" providerId="ADAL" clId="{2C42E8CA-FFF8-4C6A-8CA0-B00AFCCAA067}" dt="2023-02-15T23:00:13.947" v="1840" actId="47"/>
        <pc:sldMkLst>
          <pc:docMk/>
          <pc:sldMk cId="907808219" sldId="488"/>
        </pc:sldMkLst>
        <pc:picChg chg="add mod">
          <ac:chgData name="David William Zerneri Cunha Claro" userId="d1f18baa-a26b-4fac-87e7-8b44b2ad5069" providerId="ADAL" clId="{2C42E8CA-FFF8-4C6A-8CA0-B00AFCCAA067}" dt="2023-02-15T22:54:23.097" v="1839" actId="14100"/>
          <ac:picMkLst>
            <pc:docMk/>
            <pc:sldMk cId="907808219" sldId="488"/>
            <ac:picMk id="1026" creationId="{5F912761-9647-5638-081B-592C13260337}"/>
          </ac:picMkLst>
        </pc:picChg>
      </pc:sldChg>
    </pc:docChg>
  </pc:docChgLst>
  <pc:docChgLst>
    <pc:chgData name="David William Zerneri Cunha Claro" userId="d1f18baa-a26b-4fac-87e7-8b44b2ad5069" providerId="ADAL" clId="{EB4DCE6C-6808-4A2E-AE11-2333C22F7828}"/>
    <pc:docChg chg="undo custSel addSld delSld modSld sldOrd delSection modSection">
      <pc:chgData name="David William Zerneri Cunha Claro" userId="d1f18baa-a26b-4fac-87e7-8b44b2ad5069" providerId="ADAL" clId="{EB4DCE6C-6808-4A2E-AE11-2333C22F7828}" dt="2023-04-19T02:27:25.206" v="568" actId="20577"/>
      <pc:docMkLst>
        <pc:docMk/>
      </pc:docMkLst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0" sldId="416"/>
        </pc:sldMkLst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2519136926" sldId="474"/>
        </pc:sldMkLst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1302501350" sldId="490"/>
        </pc:sldMkLst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1811376483" sldId="491"/>
        </pc:sldMkLst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2778520542" sldId="492"/>
        </pc:sldMkLst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2657807384" sldId="493"/>
        </pc:sldMkLst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626207166" sldId="494"/>
        </pc:sldMkLst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3274567327" sldId="495"/>
        </pc:sldMkLst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3547598132" sldId="496"/>
        </pc:sldMkLst>
      </pc:sldChg>
      <pc:sldChg chg="modSp mod">
        <pc:chgData name="David William Zerneri Cunha Claro" userId="d1f18baa-a26b-4fac-87e7-8b44b2ad5069" providerId="ADAL" clId="{EB4DCE6C-6808-4A2E-AE11-2333C22F7828}" dt="2023-04-19T01:37:27.798" v="334" actId="113"/>
        <pc:sldMkLst>
          <pc:docMk/>
          <pc:sldMk cId="438017749" sldId="498"/>
        </pc:sldMkLst>
        <pc:spChg chg="mod">
          <ac:chgData name="David William Zerneri Cunha Claro" userId="d1f18baa-a26b-4fac-87e7-8b44b2ad5069" providerId="ADAL" clId="{EB4DCE6C-6808-4A2E-AE11-2333C22F7828}" dt="2023-04-19T01:35:41.033" v="328" actId="13822"/>
          <ac:spMkLst>
            <pc:docMk/>
            <pc:sldMk cId="438017749" sldId="498"/>
            <ac:spMk id="8" creationId="{F759BADE-6B0F-F3C7-D82C-24A60F558376}"/>
          </ac:spMkLst>
        </pc:spChg>
        <pc:spChg chg="mod">
          <ac:chgData name="David William Zerneri Cunha Claro" userId="d1f18baa-a26b-4fac-87e7-8b44b2ad5069" providerId="ADAL" clId="{EB4DCE6C-6808-4A2E-AE11-2333C22F7828}" dt="2023-04-19T01:35:10.583" v="324" actId="1076"/>
          <ac:spMkLst>
            <pc:docMk/>
            <pc:sldMk cId="438017749" sldId="498"/>
            <ac:spMk id="9" creationId="{3757BFF8-DF11-8EEA-2024-4F444A7E22E4}"/>
          </ac:spMkLst>
        </pc:spChg>
        <pc:spChg chg="mod">
          <ac:chgData name="David William Zerneri Cunha Claro" userId="d1f18baa-a26b-4fac-87e7-8b44b2ad5069" providerId="ADAL" clId="{EB4DCE6C-6808-4A2E-AE11-2333C22F7828}" dt="2023-04-19T01:35:55.206" v="329" actId="13822"/>
          <ac:spMkLst>
            <pc:docMk/>
            <pc:sldMk cId="438017749" sldId="498"/>
            <ac:spMk id="10" creationId="{AF9DC195-F8A1-CE9F-16E6-7EAD8E110676}"/>
          </ac:spMkLst>
        </pc:spChg>
        <pc:spChg chg="mod">
          <ac:chgData name="David William Zerneri Cunha Claro" userId="d1f18baa-a26b-4fac-87e7-8b44b2ad5069" providerId="ADAL" clId="{EB4DCE6C-6808-4A2E-AE11-2333C22F7828}" dt="2023-04-19T01:37:27.798" v="334" actId="113"/>
          <ac:spMkLst>
            <pc:docMk/>
            <pc:sldMk cId="438017749" sldId="498"/>
            <ac:spMk id="11" creationId="{0CBCD569-3BC0-B64E-8F78-659405D5EBD4}"/>
          </ac:spMkLst>
        </pc:spChg>
        <pc:spChg chg="mod">
          <ac:chgData name="David William Zerneri Cunha Claro" userId="d1f18baa-a26b-4fac-87e7-8b44b2ad5069" providerId="ADAL" clId="{EB4DCE6C-6808-4A2E-AE11-2333C22F7828}" dt="2023-04-19T01:36:02.082" v="330" actId="13822"/>
          <ac:spMkLst>
            <pc:docMk/>
            <pc:sldMk cId="438017749" sldId="498"/>
            <ac:spMk id="12" creationId="{558B109F-8E30-7248-8687-D3C4BA1895F1}"/>
          </ac:spMkLst>
        </pc:spChg>
        <pc:spChg chg="mod">
          <ac:chgData name="David William Zerneri Cunha Claro" userId="d1f18baa-a26b-4fac-87e7-8b44b2ad5069" providerId="ADAL" clId="{EB4DCE6C-6808-4A2E-AE11-2333C22F7828}" dt="2023-04-19T01:36:09.225" v="331" actId="13822"/>
          <ac:spMkLst>
            <pc:docMk/>
            <pc:sldMk cId="438017749" sldId="498"/>
            <ac:spMk id="14" creationId="{E998D151-4885-A89B-6ED7-F300F675F8B6}"/>
          </ac:spMkLst>
        </pc:spChg>
        <pc:grpChg chg="mod">
          <ac:chgData name="David William Zerneri Cunha Claro" userId="d1f18baa-a26b-4fac-87e7-8b44b2ad5069" providerId="ADAL" clId="{EB4DCE6C-6808-4A2E-AE11-2333C22F7828}" dt="2023-04-19T01:35:14.018" v="325" actId="1076"/>
          <ac:grpSpMkLst>
            <pc:docMk/>
            <pc:sldMk cId="438017749" sldId="498"/>
            <ac:grpSpMk id="17" creationId="{2F962FFB-0FBD-459F-2578-085107987C5E}"/>
          </ac:grpSpMkLst>
        </pc:grpChg>
        <pc:grpChg chg="mod">
          <ac:chgData name="David William Zerneri Cunha Claro" userId="d1f18baa-a26b-4fac-87e7-8b44b2ad5069" providerId="ADAL" clId="{EB4DCE6C-6808-4A2E-AE11-2333C22F7828}" dt="2023-04-19T01:35:22.831" v="327" actId="408"/>
          <ac:grpSpMkLst>
            <pc:docMk/>
            <pc:sldMk cId="438017749" sldId="498"/>
            <ac:grpSpMk id="18" creationId="{FCF590DD-C1FC-074D-CC25-B0817BEEEAAF}"/>
          </ac:grpSpMkLst>
        </pc:grpChg>
        <pc:grpChg chg="mod">
          <ac:chgData name="David William Zerneri Cunha Claro" userId="d1f18baa-a26b-4fac-87e7-8b44b2ad5069" providerId="ADAL" clId="{EB4DCE6C-6808-4A2E-AE11-2333C22F7828}" dt="2023-04-19T01:35:22.831" v="327" actId="408"/>
          <ac:grpSpMkLst>
            <pc:docMk/>
            <pc:sldMk cId="438017749" sldId="498"/>
            <ac:grpSpMk id="19" creationId="{FAF31DEC-EE97-1B78-B3D7-1E2B187BFBAB}"/>
          </ac:grpSpMkLst>
        </pc:grpChg>
        <pc:grpChg chg="mod">
          <ac:chgData name="David William Zerneri Cunha Claro" userId="d1f18baa-a26b-4fac-87e7-8b44b2ad5069" providerId="ADAL" clId="{EB4DCE6C-6808-4A2E-AE11-2333C22F7828}" dt="2023-04-19T01:35:17.561" v="326" actId="1076"/>
          <ac:grpSpMkLst>
            <pc:docMk/>
            <pc:sldMk cId="438017749" sldId="498"/>
            <ac:grpSpMk id="20" creationId="{1EB92824-04EE-A58D-E5A3-84FB0767665E}"/>
          </ac:grpSpMkLst>
        </pc:grpChg>
      </pc:sldChg>
      <pc:sldChg chg="modSp add mod">
        <pc:chgData name="David William Zerneri Cunha Claro" userId="d1f18baa-a26b-4fac-87e7-8b44b2ad5069" providerId="ADAL" clId="{EB4DCE6C-6808-4A2E-AE11-2333C22F7828}" dt="2023-04-19T00:44:03.386" v="76" actId="113"/>
        <pc:sldMkLst>
          <pc:docMk/>
          <pc:sldMk cId="52208596" sldId="500"/>
        </pc:sldMkLst>
        <pc:spChg chg="mod">
          <ac:chgData name="David William Zerneri Cunha Claro" userId="d1f18baa-a26b-4fac-87e7-8b44b2ad5069" providerId="ADAL" clId="{EB4DCE6C-6808-4A2E-AE11-2333C22F7828}" dt="2023-04-19T00:41:06.954" v="60" actId="20577"/>
          <ac:spMkLst>
            <pc:docMk/>
            <pc:sldMk cId="52208596" sldId="500"/>
            <ac:spMk id="2" creationId="{FD078D33-059E-D5A5-F70C-9895B3BF8E33}"/>
          </ac:spMkLst>
        </pc:spChg>
        <pc:spChg chg="mod">
          <ac:chgData name="David William Zerneri Cunha Claro" userId="d1f18baa-a26b-4fac-87e7-8b44b2ad5069" providerId="ADAL" clId="{EB4DCE6C-6808-4A2E-AE11-2333C22F7828}" dt="2023-04-19T00:44:03.386" v="76" actId="113"/>
          <ac:spMkLst>
            <pc:docMk/>
            <pc:sldMk cId="52208596" sldId="500"/>
            <ac:spMk id="5" creationId="{B75A2D03-6585-8C42-FD09-20ADAB71CFAD}"/>
          </ac:spMkLst>
        </pc:spChg>
      </pc:sldChg>
      <pc:sldChg chg="del">
        <pc:chgData name="David William Zerneri Cunha Claro" userId="d1f18baa-a26b-4fac-87e7-8b44b2ad5069" providerId="ADAL" clId="{EB4DCE6C-6808-4A2E-AE11-2333C22F7828}" dt="2023-04-19T00:09:22.855" v="0" actId="47"/>
        <pc:sldMkLst>
          <pc:docMk/>
          <pc:sldMk cId="792942820" sldId="501"/>
        </pc:sldMkLst>
      </pc:sldChg>
      <pc:sldChg chg="addSp delSp modSp add del mod">
        <pc:chgData name="David William Zerneri Cunha Claro" userId="d1f18baa-a26b-4fac-87e7-8b44b2ad5069" providerId="ADAL" clId="{EB4DCE6C-6808-4A2E-AE11-2333C22F7828}" dt="2023-04-19T00:51:41.339" v="117" actId="47"/>
        <pc:sldMkLst>
          <pc:docMk/>
          <pc:sldMk cId="4219805216" sldId="501"/>
        </pc:sldMkLst>
        <pc:spChg chg="mod">
          <ac:chgData name="David William Zerneri Cunha Claro" userId="d1f18baa-a26b-4fac-87e7-8b44b2ad5069" providerId="ADAL" clId="{EB4DCE6C-6808-4A2E-AE11-2333C22F7828}" dt="2023-04-19T00:46:38.516" v="88" actId="20577"/>
          <ac:spMkLst>
            <pc:docMk/>
            <pc:sldMk cId="4219805216" sldId="501"/>
            <ac:spMk id="5" creationId="{B75A2D03-6585-8C42-FD09-20ADAB71CFAD}"/>
          </ac:spMkLst>
        </pc:spChg>
        <pc:spChg chg="add mod">
          <ac:chgData name="David William Zerneri Cunha Claro" userId="d1f18baa-a26b-4fac-87e7-8b44b2ad5069" providerId="ADAL" clId="{EB4DCE6C-6808-4A2E-AE11-2333C22F7828}" dt="2023-04-19T00:50:17.378" v="103" actId="1076"/>
          <ac:spMkLst>
            <pc:docMk/>
            <pc:sldMk cId="4219805216" sldId="501"/>
            <ac:spMk id="6" creationId="{C4267FB5-59AF-70BD-DB8D-C27DCEEC9B1B}"/>
          </ac:spMkLst>
        </pc:spChg>
        <pc:picChg chg="add del mod modCrop">
          <ac:chgData name="David William Zerneri Cunha Claro" userId="d1f18baa-a26b-4fac-87e7-8b44b2ad5069" providerId="ADAL" clId="{EB4DCE6C-6808-4A2E-AE11-2333C22F7828}" dt="2023-04-19T00:45:45.103" v="85" actId="478"/>
          <ac:picMkLst>
            <pc:docMk/>
            <pc:sldMk cId="4219805216" sldId="501"/>
            <ac:picMk id="4" creationId="{FEA24C85-D502-484F-9430-C5C9270B26FF}"/>
          </ac:picMkLst>
        </pc:picChg>
        <pc:picChg chg="add mod">
          <ac:chgData name="David William Zerneri Cunha Claro" userId="d1f18baa-a26b-4fac-87e7-8b44b2ad5069" providerId="ADAL" clId="{EB4DCE6C-6808-4A2E-AE11-2333C22F7828}" dt="2023-04-19T00:50:17.378" v="103" actId="1076"/>
          <ac:picMkLst>
            <pc:docMk/>
            <pc:sldMk cId="4219805216" sldId="501"/>
            <ac:picMk id="1026" creationId="{81D5581E-B89A-B83A-7A66-F8622C3508F8}"/>
          </ac:picMkLst>
        </pc:picChg>
      </pc:sldChg>
      <pc:sldChg chg="addSp delSp modSp new del">
        <pc:chgData name="David William Zerneri Cunha Claro" userId="d1f18baa-a26b-4fac-87e7-8b44b2ad5069" providerId="ADAL" clId="{EB4DCE6C-6808-4A2E-AE11-2333C22F7828}" dt="2023-04-19T01:46:40.471" v="335" actId="47"/>
        <pc:sldMkLst>
          <pc:docMk/>
          <pc:sldMk cId="3304084102" sldId="502"/>
        </pc:sldMkLst>
        <pc:spChg chg="del">
          <ac:chgData name="David William Zerneri Cunha Claro" userId="d1f18baa-a26b-4fac-87e7-8b44b2ad5069" providerId="ADAL" clId="{EB4DCE6C-6808-4A2E-AE11-2333C22F7828}" dt="2023-04-19T00:48:27.635" v="95" actId="478"/>
          <ac:spMkLst>
            <pc:docMk/>
            <pc:sldMk cId="3304084102" sldId="502"/>
            <ac:spMk id="3" creationId="{067F8F9D-4B6A-8D15-DE03-256197CC49E7}"/>
          </ac:spMkLst>
        </pc:spChg>
        <pc:picChg chg="add del">
          <ac:chgData name="David William Zerneri Cunha Claro" userId="d1f18baa-a26b-4fac-87e7-8b44b2ad5069" providerId="ADAL" clId="{EB4DCE6C-6808-4A2E-AE11-2333C22F7828}" dt="2023-04-19T00:48:25.618" v="94"/>
          <ac:picMkLst>
            <pc:docMk/>
            <pc:sldMk cId="3304084102" sldId="502"/>
            <ac:picMk id="2050" creationId="{DB7B41FC-FB42-94C5-1365-2EFBDC808D6E}"/>
          </ac:picMkLst>
        </pc:picChg>
        <pc:picChg chg="add del mod">
          <ac:chgData name="David William Zerneri Cunha Claro" userId="d1f18baa-a26b-4fac-87e7-8b44b2ad5069" providerId="ADAL" clId="{EB4DCE6C-6808-4A2E-AE11-2333C22F7828}" dt="2023-04-19T01:07:05.032" v="313" actId="21"/>
          <ac:picMkLst>
            <pc:docMk/>
            <pc:sldMk cId="3304084102" sldId="502"/>
            <ac:picMk id="2052" creationId="{B521B032-DB77-8A06-F050-C52C4FB2F3DE}"/>
          </ac:picMkLst>
        </pc:picChg>
      </pc:sldChg>
      <pc:sldChg chg="addSp delSp modSp add mod ord">
        <pc:chgData name="David William Zerneri Cunha Claro" userId="d1f18baa-a26b-4fac-87e7-8b44b2ad5069" providerId="ADAL" clId="{EB4DCE6C-6808-4A2E-AE11-2333C22F7828}" dt="2023-04-19T01:06:33.895" v="311" actId="14100"/>
        <pc:sldMkLst>
          <pc:docMk/>
          <pc:sldMk cId="1182540613" sldId="503"/>
        </pc:sldMkLst>
        <pc:spChg chg="add mod">
          <ac:chgData name="David William Zerneri Cunha Claro" userId="d1f18baa-a26b-4fac-87e7-8b44b2ad5069" providerId="ADAL" clId="{EB4DCE6C-6808-4A2E-AE11-2333C22F7828}" dt="2023-04-19T01:06:33.895" v="311" actId="14100"/>
          <ac:spMkLst>
            <pc:docMk/>
            <pc:sldMk cId="1182540613" sldId="503"/>
            <ac:spMk id="3" creationId="{F56AE9DC-EA1B-28EC-31E9-F09238D00C07}"/>
          </ac:spMkLst>
        </pc:spChg>
        <pc:spChg chg="del">
          <ac:chgData name="David William Zerneri Cunha Claro" userId="d1f18baa-a26b-4fac-87e7-8b44b2ad5069" providerId="ADAL" clId="{EB4DCE6C-6808-4A2E-AE11-2333C22F7828}" dt="2023-04-19T00:51:28.882" v="116" actId="478"/>
          <ac:spMkLst>
            <pc:docMk/>
            <pc:sldMk cId="1182540613" sldId="503"/>
            <ac:spMk id="6" creationId="{C4267FB5-59AF-70BD-DB8D-C27DCEEC9B1B}"/>
          </ac:spMkLst>
        </pc:spChg>
      </pc:sldChg>
      <pc:sldChg chg="addSp modSp add mod">
        <pc:chgData name="David William Zerneri Cunha Claro" userId="d1f18baa-a26b-4fac-87e7-8b44b2ad5069" providerId="ADAL" clId="{EB4DCE6C-6808-4A2E-AE11-2333C22F7828}" dt="2023-04-19T00:55:59.585" v="189" actId="1076"/>
        <pc:sldMkLst>
          <pc:docMk/>
          <pc:sldMk cId="3940929533" sldId="504"/>
        </pc:sldMkLst>
        <pc:spChg chg="add mod">
          <ac:chgData name="David William Zerneri Cunha Claro" userId="d1f18baa-a26b-4fac-87e7-8b44b2ad5069" providerId="ADAL" clId="{EB4DCE6C-6808-4A2E-AE11-2333C22F7828}" dt="2023-04-19T00:55:59.585" v="189" actId="1076"/>
          <ac:spMkLst>
            <pc:docMk/>
            <pc:sldMk cId="3940929533" sldId="504"/>
            <ac:spMk id="4" creationId="{286CD626-59BD-1A5F-1EC0-FF88984A9DF1}"/>
          </ac:spMkLst>
        </pc:spChg>
      </pc:sldChg>
      <pc:sldChg chg="addSp modSp add mod">
        <pc:chgData name="David William Zerneri Cunha Claro" userId="d1f18baa-a26b-4fac-87e7-8b44b2ad5069" providerId="ADAL" clId="{EB4DCE6C-6808-4A2E-AE11-2333C22F7828}" dt="2023-04-19T00:55:53.617" v="188" actId="1076"/>
        <pc:sldMkLst>
          <pc:docMk/>
          <pc:sldMk cId="1357911704" sldId="505"/>
        </pc:sldMkLst>
        <pc:spChg chg="add mod">
          <ac:chgData name="David William Zerneri Cunha Claro" userId="d1f18baa-a26b-4fac-87e7-8b44b2ad5069" providerId="ADAL" clId="{EB4DCE6C-6808-4A2E-AE11-2333C22F7828}" dt="2023-04-19T00:55:53.617" v="188" actId="1076"/>
          <ac:spMkLst>
            <pc:docMk/>
            <pc:sldMk cId="1357911704" sldId="505"/>
            <ac:spMk id="3" creationId="{93FEE56B-3074-903D-C658-E11B2495E873}"/>
          </ac:spMkLst>
        </pc:spChg>
        <pc:spChg chg="mod">
          <ac:chgData name="David William Zerneri Cunha Claro" userId="d1f18baa-a26b-4fac-87e7-8b44b2ad5069" providerId="ADAL" clId="{EB4DCE6C-6808-4A2E-AE11-2333C22F7828}" dt="2023-04-19T00:50:32.938" v="110" actId="14100"/>
          <ac:spMkLst>
            <pc:docMk/>
            <pc:sldMk cId="1357911704" sldId="505"/>
            <ac:spMk id="6" creationId="{C4267FB5-59AF-70BD-DB8D-C27DCEEC9B1B}"/>
          </ac:spMkLst>
        </pc:spChg>
      </pc:sldChg>
      <pc:sldChg chg="addSp modSp add mod">
        <pc:chgData name="David William Zerneri Cunha Claro" userId="d1f18baa-a26b-4fac-87e7-8b44b2ad5069" providerId="ADAL" clId="{EB4DCE6C-6808-4A2E-AE11-2333C22F7828}" dt="2023-04-19T00:55:46.129" v="187" actId="1076"/>
        <pc:sldMkLst>
          <pc:docMk/>
          <pc:sldMk cId="1971021517" sldId="506"/>
        </pc:sldMkLst>
        <pc:spChg chg="add mod">
          <ac:chgData name="David William Zerneri Cunha Claro" userId="d1f18baa-a26b-4fac-87e7-8b44b2ad5069" providerId="ADAL" clId="{EB4DCE6C-6808-4A2E-AE11-2333C22F7828}" dt="2023-04-19T00:55:46.129" v="187" actId="1076"/>
          <ac:spMkLst>
            <pc:docMk/>
            <pc:sldMk cId="1971021517" sldId="506"/>
            <ac:spMk id="3" creationId="{F84F44F7-6CD5-6F9F-7829-1A286A2763AC}"/>
          </ac:spMkLst>
        </pc:spChg>
        <pc:spChg chg="mod">
          <ac:chgData name="David William Zerneri Cunha Claro" userId="d1f18baa-a26b-4fac-87e7-8b44b2ad5069" providerId="ADAL" clId="{EB4DCE6C-6808-4A2E-AE11-2333C22F7828}" dt="2023-04-19T00:50:40.391" v="111" actId="14100"/>
          <ac:spMkLst>
            <pc:docMk/>
            <pc:sldMk cId="1971021517" sldId="506"/>
            <ac:spMk id="6" creationId="{C4267FB5-59AF-70BD-DB8D-C27DCEEC9B1B}"/>
          </ac:spMkLst>
        </pc:spChg>
        <pc:picChg chg="mod">
          <ac:chgData name="David William Zerneri Cunha Claro" userId="d1f18baa-a26b-4fac-87e7-8b44b2ad5069" providerId="ADAL" clId="{EB4DCE6C-6808-4A2E-AE11-2333C22F7828}" dt="2023-04-19T00:55:38.331" v="185" actId="1076"/>
          <ac:picMkLst>
            <pc:docMk/>
            <pc:sldMk cId="1971021517" sldId="506"/>
            <ac:picMk id="1026" creationId="{81D5581E-B89A-B83A-7A66-F8622C3508F8}"/>
          </ac:picMkLst>
        </pc:picChg>
      </pc:sldChg>
      <pc:sldChg chg="addSp modSp add mod">
        <pc:chgData name="David William Zerneri Cunha Claro" userId="d1f18baa-a26b-4fac-87e7-8b44b2ad5069" providerId="ADAL" clId="{EB4DCE6C-6808-4A2E-AE11-2333C22F7828}" dt="2023-04-19T00:59:16.917" v="246" actId="1076"/>
        <pc:sldMkLst>
          <pc:docMk/>
          <pc:sldMk cId="3471757424" sldId="507"/>
        </pc:sldMkLst>
        <pc:spChg chg="add mod">
          <ac:chgData name="David William Zerneri Cunha Claro" userId="d1f18baa-a26b-4fac-87e7-8b44b2ad5069" providerId="ADAL" clId="{EB4DCE6C-6808-4A2E-AE11-2333C22F7828}" dt="2023-04-19T00:59:16.917" v="246" actId="1076"/>
          <ac:spMkLst>
            <pc:docMk/>
            <pc:sldMk cId="3471757424" sldId="507"/>
            <ac:spMk id="3" creationId="{76CDE994-AF4F-7BB0-3EF2-E9DAEA20BC51}"/>
          </ac:spMkLst>
        </pc:spChg>
        <pc:spChg chg="mod">
          <ac:chgData name="David William Zerneri Cunha Claro" userId="d1f18baa-a26b-4fac-87e7-8b44b2ad5069" providerId="ADAL" clId="{EB4DCE6C-6808-4A2E-AE11-2333C22F7828}" dt="2023-04-19T00:50:51.910" v="112" actId="14100"/>
          <ac:spMkLst>
            <pc:docMk/>
            <pc:sldMk cId="3471757424" sldId="507"/>
            <ac:spMk id="6" creationId="{C4267FB5-59AF-70BD-DB8D-C27DCEEC9B1B}"/>
          </ac:spMkLst>
        </pc:spChg>
      </pc:sldChg>
      <pc:sldChg chg="addSp modSp add mod">
        <pc:chgData name="David William Zerneri Cunha Claro" userId="d1f18baa-a26b-4fac-87e7-8b44b2ad5069" providerId="ADAL" clId="{EB4DCE6C-6808-4A2E-AE11-2333C22F7828}" dt="2023-04-19T01:04:46.653" v="295" actId="20577"/>
        <pc:sldMkLst>
          <pc:docMk/>
          <pc:sldMk cId="4141900804" sldId="508"/>
        </pc:sldMkLst>
        <pc:spChg chg="add mod">
          <ac:chgData name="David William Zerneri Cunha Claro" userId="d1f18baa-a26b-4fac-87e7-8b44b2ad5069" providerId="ADAL" clId="{EB4DCE6C-6808-4A2E-AE11-2333C22F7828}" dt="2023-04-19T01:04:46.653" v="295" actId="20577"/>
          <ac:spMkLst>
            <pc:docMk/>
            <pc:sldMk cId="4141900804" sldId="508"/>
            <ac:spMk id="3" creationId="{B9C65113-7E96-8580-2A24-DC7CD56FECF4}"/>
          </ac:spMkLst>
        </pc:spChg>
        <pc:spChg chg="mod">
          <ac:chgData name="David William Zerneri Cunha Claro" userId="d1f18baa-a26b-4fac-87e7-8b44b2ad5069" providerId="ADAL" clId="{EB4DCE6C-6808-4A2E-AE11-2333C22F7828}" dt="2023-04-19T00:51:03.899" v="113" actId="14100"/>
          <ac:spMkLst>
            <pc:docMk/>
            <pc:sldMk cId="4141900804" sldId="508"/>
            <ac:spMk id="6" creationId="{C4267FB5-59AF-70BD-DB8D-C27DCEEC9B1B}"/>
          </ac:spMkLst>
        </pc:spChg>
      </pc:sldChg>
      <pc:sldChg chg="addSp delSp modSp add mod">
        <pc:chgData name="David William Zerneri Cunha Claro" userId="d1f18baa-a26b-4fac-87e7-8b44b2ad5069" providerId="ADAL" clId="{EB4DCE6C-6808-4A2E-AE11-2333C22F7828}" dt="2023-04-19T01:08:27.632" v="322" actId="1076"/>
        <pc:sldMkLst>
          <pc:docMk/>
          <pc:sldMk cId="1338839272" sldId="509"/>
        </pc:sldMkLst>
        <pc:spChg chg="mod">
          <ac:chgData name="David William Zerneri Cunha Claro" userId="d1f18baa-a26b-4fac-87e7-8b44b2ad5069" providerId="ADAL" clId="{EB4DCE6C-6808-4A2E-AE11-2333C22F7828}" dt="2023-04-19T01:07:41.823" v="319" actId="14100"/>
          <ac:spMkLst>
            <pc:docMk/>
            <pc:sldMk cId="1338839272" sldId="509"/>
            <ac:spMk id="2" creationId="{FD078D33-059E-D5A5-F70C-9895B3BF8E33}"/>
          </ac:spMkLst>
        </pc:spChg>
        <pc:spChg chg="del">
          <ac:chgData name="David William Zerneri Cunha Claro" userId="d1f18baa-a26b-4fac-87e7-8b44b2ad5069" providerId="ADAL" clId="{EB4DCE6C-6808-4A2E-AE11-2333C22F7828}" dt="2023-04-19T01:07:11.342" v="314" actId="478"/>
          <ac:spMkLst>
            <pc:docMk/>
            <pc:sldMk cId="1338839272" sldId="509"/>
            <ac:spMk id="3" creationId="{F56AE9DC-EA1B-28EC-31E9-F09238D00C07}"/>
          </ac:spMkLst>
        </pc:spChg>
        <pc:spChg chg="mod">
          <ac:chgData name="David William Zerneri Cunha Claro" userId="d1f18baa-a26b-4fac-87e7-8b44b2ad5069" providerId="ADAL" clId="{EB4DCE6C-6808-4A2E-AE11-2333C22F7828}" dt="2023-04-19T01:08:11.102" v="321" actId="6549"/>
          <ac:spMkLst>
            <pc:docMk/>
            <pc:sldMk cId="1338839272" sldId="509"/>
            <ac:spMk id="5" creationId="{B75A2D03-6585-8C42-FD09-20ADAB71CFAD}"/>
          </ac:spMkLst>
        </pc:spChg>
        <pc:picChg chg="add mod">
          <ac:chgData name="David William Zerneri Cunha Claro" userId="d1f18baa-a26b-4fac-87e7-8b44b2ad5069" providerId="ADAL" clId="{EB4DCE6C-6808-4A2E-AE11-2333C22F7828}" dt="2023-04-19T01:08:27.632" v="322" actId="1076"/>
          <ac:picMkLst>
            <pc:docMk/>
            <pc:sldMk cId="1338839272" sldId="509"/>
            <ac:picMk id="4" creationId="{FA8F6E62-A112-8BE3-E568-EDF62DE68963}"/>
          </ac:picMkLst>
        </pc:picChg>
        <pc:picChg chg="del">
          <ac:chgData name="David William Zerneri Cunha Claro" userId="d1f18baa-a26b-4fac-87e7-8b44b2ad5069" providerId="ADAL" clId="{EB4DCE6C-6808-4A2E-AE11-2333C22F7828}" dt="2023-04-19T01:07:11.342" v="314" actId="478"/>
          <ac:picMkLst>
            <pc:docMk/>
            <pc:sldMk cId="1338839272" sldId="509"/>
            <ac:picMk id="1026" creationId="{81D5581E-B89A-B83A-7A66-F8622C3508F8}"/>
          </ac:picMkLst>
        </pc:picChg>
      </pc:sldChg>
      <pc:sldChg chg="addSp delSp modSp new mod ord modClrScheme chgLayout">
        <pc:chgData name="David William Zerneri Cunha Claro" userId="d1f18baa-a26b-4fac-87e7-8b44b2ad5069" providerId="ADAL" clId="{EB4DCE6C-6808-4A2E-AE11-2333C22F7828}" dt="2023-04-19T02:26:50.076" v="518"/>
        <pc:sldMkLst>
          <pc:docMk/>
          <pc:sldMk cId="3339187958" sldId="510"/>
        </pc:sldMkLst>
        <pc:spChg chg="del mod ord">
          <ac:chgData name="David William Zerneri Cunha Claro" userId="d1f18baa-a26b-4fac-87e7-8b44b2ad5069" providerId="ADAL" clId="{EB4DCE6C-6808-4A2E-AE11-2333C22F7828}" dt="2023-04-19T02:02:39.164" v="339" actId="700"/>
          <ac:spMkLst>
            <pc:docMk/>
            <pc:sldMk cId="3339187958" sldId="510"/>
            <ac:spMk id="2" creationId="{D3CDADB0-266E-AACC-1A77-648E201EE4A6}"/>
          </ac:spMkLst>
        </pc:spChg>
        <pc:spChg chg="add mod ord">
          <ac:chgData name="David William Zerneri Cunha Claro" userId="d1f18baa-a26b-4fac-87e7-8b44b2ad5069" providerId="ADAL" clId="{EB4DCE6C-6808-4A2E-AE11-2333C22F7828}" dt="2023-04-19T02:14:40.867" v="384" actId="20577"/>
          <ac:spMkLst>
            <pc:docMk/>
            <pc:sldMk cId="3339187958" sldId="510"/>
            <ac:spMk id="3" creationId="{FF8FFD91-0C76-EC5E-73E1-8B82D8378148}"/>
          </ac:spMkLst>
        </pc:spChg>
        <pc:spChg chg="add del mod ord">
          <ac:chgData name="David William Zerneri Cunha Claro" userId="d1f18baa-a26b-4fac-87e7-8b44b2ad5069" providerId="ADAL" clId="{EB4DCE6C-6808-4A2E-AE11-2333C22F7828}" dt="2023-04-19T02:02:58.372" v="342" actId="478"/>
          <ac:spMkLst>
            <pc:docMk/>
            <pc:sldMk cId="3339187958" sldId="510"/>
            <ac:spMk id="4" creationId="{1EC332F4-BD64-3C52-1346-F47F4353EAAF}"/>
          </ac:spMkLst>
        </pc:spChg>
        <pc:spChg chg="add del">
          <ac:chgData name="David William Zerneri Cunha Claro" userId="d1f18baa-a26b-4fac-87e7-8b44b2ad5069" providerId="ADAL" clId="{EB4DCE6C-6808-4A2E-AE11-2333C22F7828}" dt="2023-04-19T02:02:51.175" v="341" actId="22"/>
          <ac:spMkLst>
            <pc:docMk/>
            <pc:sldMk cId="3339187958" sldId="510"/>
            <ac:spMk id="6" creationId="{F11A51BA-3A27-CD52-EFD0-476798EB2E8D}"/>
          </ac:spMkLst>
        </pc:spChg>
        <pc:picChg chg="add mod">
          <ac:chgData name="David William Zerneri Cunha Claro" userId="d1f18baa-a26b-4fac-87e7-8b44b2ad5069" providerId="ADAL" clId="{EB4DCE6C-6808-4A2E-AE11-2333C22F7828}" dt="2023-04-19T02:03:11.297" v="345" actId="12788"/>
          <ac:picMkLst>
            <pc:docMk/>
            <pc:sldMk cId="3339187958" sldId="510"/>
            <ac:picMk id="3074" creationId="{8286887C-0C3F-3B2A-8C4B-D0F985FB2B98}"/>
          </ac:picMkLst>
        </pc:picChg>
      </pc:sldChg>
      <pc:sldChg chg="add">
        <pc:chgData name="David William Zerneri Cunha Claro" userId="d1f18baa-a26b-4fac-87e7-8b44b2ad5069" providerId="ADAL" clId="{EB4DCE6C-6808-4A2E-AE11-2333C22F7828}" dt="2023-04-19T02:02:25.783" v="337" actId="2890"/>
        <pc:sldMkLst>
          <pc:docMk/>
          <pc:sldMk cId="1467643623" sldId="511"/>
        </pc:sldMkLst>
      </pc:sldChg>
      <pc:sldChg chg="addSp delSp modSp new mod ord">
        <pc:chgData name="David William Zerneri Cunha Claro" userId="d1f18baa-a26b-4fac-87e7-8b44b2ad5069" providerId="ADAL" clId="{EB4DCE6C-6808-4A2E-AE11-2333C22F7828}" dt="2023-04-19T02:26:50.076" v="518"/>
        <pc:sldMkLst>
          <pc:docMk/>
          <pc:sldMk cId="604438253" sldId="512"/>
        </pc:sldMkLst>
        <pc:spChg chg="mod">
          <ac:chgData name="David William Zerneri Cunha Claro" userId="d1f18baa-a26b-4fac-87e7-8b44b2ad5069" providerId="ADAL" clId="{EB4DCE6C-6808-4A2E-AE11-2333C22F7828}" dt="2023-04-19T02:26:43.779" v="516" actId="20577"/>
          <ac:spMkLst>
            <pc:docMk/>
            <pc:sldMk cId="604438253" sldId="512"/>
            <ac:spMk id="2" creationId="{28E8758C-E94C-0A01-6AB6-854EFDED37E2}"/>
          </ac:spMkLst>
        </pc:spChg>
        <pc:spChg chg="del">
          <ac:chgData name="David William Zerneri Cunha Claro" userId="d1f18baa-a26b-4fac-87e7-8b44b2ad5069" providerId="ADAL" clId="{EB4DCE6C-6808-4A2E-AE11-2333C22F7828}" dt="2023-04-19T02:15:19.578" v="417" actId="478"/>
          <ac:spMkLst>
            <pc:docMk/>
            <pc:sldMk cId="604438253" sldId="512"/>
            <ac:spMk id="3" creationId="{E8BF418F-3564-36BE-C934-16AAE4483BF4}"/>
          </ac:spMkLst>
        </pc:spChg>
        <pc:spChg chg="add del mod">
          <ac:chgData name="David William Zerneri Cunha Claro" userId="d1f18baa-a26b-4fac-87e7-8b44b2ad5069" providerId="ADAL" clId="{EB4DCE6C-6808-4A2E-AE11-2333C22F7828}" dt="2023-04-19T02:25:13.362" v="499" actId="478"/>
          <ac:spMkLst>
            <pc:docMk/>
            <pc:sldMk cId="604438253" sldId="512"/>
            <ac:spMk id="5" creationId="{05B07977-3DE9-B095-2FFB-C5266FA49D57}"/>
          </ac:spMkLst>
        </pc:spChg>
        <pc:spChg chg="add mod">
          <ac:chgData name="David William Zerneri Cunha Claro" userId="d1f18baa-a26b-4fac-87e7-8b44b2ad5069" providerId="ADAL" clId="{EB4DCE6C-6808-4A2E-AE11-2333C22F7828}" dt="2023-04-19T02:25:42.033" v="504"/>
          <ac:spMkLst>
            <pc:docMk/>
            <pc:sldMk cId="604438253" sldId="512"/>
            <ac:spMk id="6" creationId="{EACB9878-DD87-5CEB-52BE-2F3CDFEFBE56}"/>
          </ac:spMkLst>
        </pc:spChg>
        <pc:graphicFrameChg chg="add del mod">
          <ac:chgData name="David William Zerneri Cunha Claro" userId="d1f18baa-a26b-4fac-87e7-8b44b2ad5069" providerId="ADAL" clId="{EB4DCE6C-6808-4A2E-AE11-2333C22F7828}" dt="2023-04-19T02:20:54.084" v="420" actId="478"/>
          <ac:graphicFrameMkLst>
            <pc:docMk/>
            <pc:sldMk cId="604438253" sldId="512"/>
            <ac:graphicFrameMk id="4" creationId="{89F2459C-DBD2-B694-997B-B79330539CC8}"/>
          </ac:graphicFrameMkLst>
        </pc:graphicFrameChg>
      </pc:sldChg>
      <pc:sldChg chg="addSp delSp modSp new mod modClrScheme chgLayout">
        <pc:chgData name="David William Zerneri Cunha Claro" userId="d1f18baa-a26b-4fac-87e7-8b44b2ad5069" providerId="ADAL" clId="{EB4DCE6C-6808-4A2E-AE11-2333C22F7828}" dt="2023-04-19T02:27:25.206" v="568" actId="20577"/>
        <pc:sldMkLst>
          <pc:docMk/>
          <pc:sldMk cId="199410489" sldId="513"/>
        </pc:sldMkLst>
        <pc:spChg chg="del mod ord">
          <ac:chgData name="David William Zerneri Cunha Claro" userId="d1f18baa-a26b-4fac-87e7-8b44b2ad5069" providerId="ADAL" clId="{EB4DCE6C-6808-4A2E-AE11-2333C22F7828}" dt="2023-04-19T02:27:17.332" v="559" actId="700"/>
          <ac:spMkLst>
            <pc:docMk/>
            <pc:sldMk cId="199410489" sldId="513"/>
            <ac:spMk id="2" creationId="{9B1DD506-C888-26A3-47F8-EEB1DC460D1B}"/>
          </ac:spMkLst>
        </pc:spChg>
        <pc:spChg chg="del mod ord">
          <ac:chgData name="David William Zerneri Cunha Claro" userId="d1f18baa-a26b-4fac-87e7-8b44b2ad5069" providerId="ADAL" clId="{EB4DCE6C-6808-4A2E-AE11-2333C22F7828}" dt="2023-04-19T02:27:17.332" v="559" actId="700"/>
          <ac:spMkLst>
            <pc:docMk/>
            <pc:sldMk cId="199410489" sldId="513"/>
            <ac:spMk id="3" creationId="{1318D01E-E729-EDD8-EF44-4F374F3178BE}"/>
          </ac:spMkLst>
        </pc:spChg>
        <pc:spChg chg="add del mod ord">
          <ac:chgData name="David William Zerneri Cunha Claro" userId="d1f18baa-a26b-4fac-87e7-8b44b2ad5069" providerId="ADAL" clId="{EB4DCE6C-6808-4A2E-AE11-2333C22F7828}" dt="2023-04-19T02:27:22.189" v="560" actId="26606"/>
          <ac:spMkLst>
            <pc:docMk/>
            <pc:sldMk cId="199410489" sldId="513"/>
            <ac:spMk id="4" creationId="{737BFDBC-14EA-E1A7-481C-4B0DFF86BDEA}"/>
          </ac:spMkLst>
        </pc:spChg>
        <pc:spChg chg="add del mod ord">
          <ac:chgData name="David William Zerneri Cunha Claro" userId="d1f18baa-a26b-4fac-87e7-8b44b2ad5069" providerId="ADAL" clId="{EB4DCE6C-6808-4A2E-AE11-2333C22F7828}" dt="2023-04-19T02:27:22.189" v="560" actId="26606"/>
          <ac:spMkLst>
            <pc:docMk/>
            <pc:sldMk cId="199410489" sldId="513"/>
            <ac:spMk id="5" creationId="{476B602E-7C9E-9F20-DBCE-3C559D353686}"/>
          </ac:spMkLst>
        </pc:spChg>
        <pc:spChg chg="add del mod ord">
          <ac:chgData name="David William Zerneri Cunha Claro" userId="d1f18baa-a26b-4fac-87e7-8b44b2ad5069" providerId="ADAL" clId="{EB4DCE6C-6808-4A2E-AE11-2333C22F7828}" dt="2023-04-19T02:27:22.189" v="560" actId="26606"/>
          <ac:spMkLst>
            <pc:docMk/>
            <pc:sldMk cId="199410489" sldId="513"/>
            <ac:spMk id="6" creationId="{BC9D72CC-CAB1-273C-0015-1850A305BAEB}"/>
          </ac:spMkLst>
        </pc:spChg>
        <pc:spChg chg="add mod">
          <ac:chgData name="David William Zerneri Cunha Claro" userId="d1f18baa-a26b-4fac-87e7-8b44b2ad5069" providerId="ADAL" clId="{EB4DCE6C-6808-4A2E-AE11-2333C22F7828}" dt="2023-04-19T02:27:25.206" v="568" actId="20577"/>
          <ac:spMkLst>
            <pc:docMk/>
            <pc:sldMk cId="199410489" sldId="513"/>
            <ac:spMk id="11" creationId="{80009216-2FCB-D476-34DE-03C7D729DE81}"/>
          </ac:spMkLst>
        </pc:spChg>
        <pc:spChg chg="add mod">
          <ac:chgData name="David William Zerneri Cunha Claro" userId="d1f18baa-a26b-4fac-87e7-8b44b2ad5069" providerId="ADAL" clId="{EB4DCE6C-6808-4A2E-AE11-2333C22F7828}" dt="2023-04-19T02:27:22.189" v="560" actId="26606"/>
          <ac:spMkLst>
            <pc:docMk/>
            <pc:sldMk cId="199410489" sldId="513"/>
            <ac:spMk id="13" creationId="{0BFD9C3E-A4D0-CCD7-96E6-2AF752E95432}"/>
          </ac:spMkLst>
        </pc:spChg>
      </pc:sldChg>
    </pc:docChg>
  </pc:docChgLst>
  <pc:docChgLst>
    <pc:chgData name="David William Zerneri Cunha Claro" userId="d1f18baa-a26b-4fac-87e7-8b44b2ad5069" providerId="ADAL" clId="{4419CCE8-30B6-47F3-9418-E744B0A20AEA}"/>
    <pc:docChg chg="undo custSel addSld delSld modSld">
      <pc:chgData name="David William Zerneri Cunha Claro" userId="d1f18baa-a26b-4fac-87e7-8b44b2ad5069" providerId="ADAL" clId="{4419CCE8-30B6-47F3-9418-E744B0A20AEA}" dt="2023-05-10T22:36:24.039" v="1094" actId="20577"/>
      <pc:docMkLst>
        <pc:docMk/>
      </pc:docMkLst>
      <pc:sldChg chg="modSp mod">
        <pc:chgData name="David William Zerneri Cunha Claro" userId="d1f18baa-a26b-4fac-87e7-8b44b2ad5069" providerId="ADAL" clId="{4419CCE8-30B6-47F3-9418-E744B0A20AEA}" dt="2023-05-07T22:08:03.148" v="397"/>
        <pc:sldMkLst>
          <pc:docMk/>
          <pc:sldMk cId="185440122" sldId="497"/>
        </pc:sldMkLst>
        <pc:spChg chg="mod">
          <ac:chgData name="David William Zerneri Cunha Claro" userId="d1f18baa-a26b-4fac-87e7-8b44b2ad5069" providerId="ADAL" clId="{4419CCE8-30B6-47F3-9418-E744B0A20AEA}" dt="2023-05-07T22:04:33.445" v="38" actId="20577"/>
          <ac:spMkLst>
            <pc:docMk/>
            <pc:sldMk cId="185440122" sldId="497"/>
            <ac:spMk id="3" creationId="{99775897-9395-CBB3-B4BB-7AC49B5788C0}"/>
          </ac:spMkLst>
        </pc:spChg>
        <pc:spChg chg="mod">
          <ac:chgData name="David William Zerneri Cunha Claro" userId="d1f18baa-a26b-4fac-87e7-8b44b2ad5069" providerId="ADAL" clId="{4419CCE8-30B6-47F3-9418-E744B0A20AEA}" dt="2023-05-07T22:08:03.148" v="397"/>
          <ac:spMkLst>
            <pc:docMk/>
            <pc:sldMk cId="185440122" sldId="497"/>
            <ac:spMk id="4" creationId="{C8264041-1934-0086-1A4F-CB74A8771FA1}"/>
          </ac:spMkLst>
        </pc:spChg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438017749" sldId="498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3123868024" sldId="499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52208596" sldId="500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1182540613" sldId="503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3940929533" sldId="504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1357911704" sldId="505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1971021517" sldId="506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3471757424" sldId="507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4141900804" sldId="508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1338839272" sldId="509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3339187958" sldId="510"/>
        </pc:sldMkLst>
      </pc:sldChg>
      <pc:sldChg chg="delSp modSp mod">
        <pc:chgData name="David William Zerneri Cunha Claro" userId="d1f18baa-a26b-4fac-87e7-8b44b2ad5069" providerId="ADAL" clId="{4419CCE8-30B6-47F3-9418-E744B0A20AEA}" dt="2023-05-10T22:36:24.039" v="1094" actId="20577"/>
        <pc:sldMkLst>
          <pc:docMk/>
          <pc:sldMk cId="1467643623" sldId="511"/>
        </pc:sldMkLst>
        <pc:spChg chg="mod">
          <ac:chgData name="David William Zerneri Cunha Claro" userId="d1f18baa-a26b-4fac-87e7-8b44b2ad5069" providerId="ADAL" clId="{4419CCE8-30B6-47F3-9418-E744B0A20AEA}" dt="2023-05-07T23:04:37.745" v="538" actId="20577"/>
          <ac:spMkLst>
            <pc:docMk/>
            <pc:sldMk cId="1467643623" sldId="511"/>
            <ac:spMk id="3" creationId="{99775897-9395-CBB3-B4BB-7AC49B5788C0}"/>
          </ac:spMkLst>
        </pc:spChg>
        <pc:spChg chg="mod">
          <ac:chgData name="David William Zerneri Cunha Claro" userId="d1f18baa-a26b-4fac-87e7-8b44b2ad5069" providerId="ADAL" clId="{4419CCE8-30B6-47F3-9418-E744B0A20AEA}" dt="2023-05-10T22:36:24.039" v="1094" actId="20577"/>
          <ac:spMkLst>
            <pc:docMk/>
            <pc:sldMk cId="1467643623" sldId="511"/>
            <ac:spMk id="4" creationId="{C8264041-1934-0086-1A4F-CB74A8771FA1}"/>
          </ac:spMkLst>
        </pc:spChg>
        <pc:graphicFrameChg chg="del mod">
          <ac:chgData name="David William Zerneri Cunha Claro" userId="d1f18baa-a26b-4fac-87e7-8b44b2ad5069" providerId="ADAL" clId="{4419CCE8-30B6-47F3-9418-E744B0A20AEA}" dt="2023-05-07T22:58:44.539" v="495"/>
          <ac:graphicFrameMkLst>
            <pc:docMk/>
            <pc:sldMk cId="1467643623" sldId="511"/>
            <ac:graphicFrameMk id="2" creationId="{AD4FA2BD-2369-0215-7CBE-B9F9C0998428}"/>
          </ac:graphicFrameMkLst>
        </pc:graphicFrameChg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604438253" sldId="512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199410489" sldId="513"/>
        </pc:sldMkLst>
      </pc:sldChg>
      <pc:sldChg chg="del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3695493365" sldId="514"/>
        </pc:sldMkLst>
      </pc:sldChg>
      <pc:sldChg chg="modSp add del mod">
        <pc:chgData name="David William Zerneri Cunha Claro" userId="d1f18baa-a26b-4fac-87e7-8b44b2ad5069" providerId="ADAL" clId="{4419CCE8-30B6-47F3-9418-E744B0A20AEA}" dt="2023-05-07T23:29:58.672" v="1021" actId="47"/>
        <pc:sldMkLst>
          <pc:docMk/>
          <pc:sldMk cId="1960045526" sldId="515"/>
        </pc:sldMkLst>
        <pc:spChg chg="mod">
          <ac:chgData name="David William Zerneri Cunha Claro" userId="d1f18baa-a26b-4fac-87e7-8b44b2ad5069" providerId="ADAL" clId="{4419CCE8-30B6-47F3-9418-E744B0A20AEA}" dt="2023-05-07T23:23:19.661" v="1006" actId="20577"/>
          <ac:spMkLst>
            <pc:docMk/>
            <pc:sldMk cId="1960045526" sldId="515"/>
            <ac:spMk id="4" creationId="{C8264041-1934-0086-1A4F-CB74A8771FA1}"/>
          </ac:spMkLst>
        </pc:spChg>
      </pc:sldChg>
    </pc:docChg>
  </pc:docChgLst>
  <pc:docChgLst>
    <pc:chgData name="David William Zerneri Cunha Claro" userId="d1f18baa-a26b-4fac-87e7-8b44b2ad5069" providerId="ADAL" clId="{9FF51985-4EEC-4A41-8463-E6D6D4876700}"/>
    <pc:docChg chg="undo redo custSel addSld delSld modSld sldOrd addSection modSection">
      <pc:chgData name="David William Zerneri Cunha Claro" userId="d1f18baa-a26b-4fac-87e7-8b44b2ad5069" providerId="ADAL" clId="{9FF51985-4EEC-4A41-8463-E6D6D4876700}" dt="2023-04-08T19:33:05.253" v="962" actId="14100"/>
      <pc:docMkLst>
        <pc:docMk/>
      </pc:docMkLst>
      <pc:sldChg chg="addSp delSp modSp mod modClrScheme chgLayout">
        <pc:chgData name="David William Zerneri Cunha Claro" userId="d1f18baa-a26b-4fac-87e7-8b44b2ad5069" providerId="ADAL" clId="{9FF51985-4EEC-4A41-8463-E6D6D4876700}" dt="2023-04-08T18:22:24.921" v="317" actId="26606"/>
        <pc:sldMkLst>
          <pc:docMk/>
          <pc:sldMk cId="0" sldId="416"/>
        </pc:sldMkLst>
        <pc:spChg chg="add del mod">
          <ac:chgData name="David William Zerneri Cunha Claro" userId="d1f18baa-a26b-4fac-87e7-8b44b2ad5069" providerId="ADAL" clId="{9FF51985-4EEC-4A41-8463-E6D6D4876700}" dt="2023-04-08T17:51:10.187" v="42" actId="26606"/>
          <ac:spMkLst>
            <pc:docMk/>
            <pc:sldMk cId="0" sldId="416"/>
            <ac:spMk id="3" creationId="{24FE32A3-18DB-4E30-1FC8-54B81B08539E}"/>
          </ac:spMkLst>
        </pc:spChg>
        <pc:spChg chg="add del mod">
          <ac:chgData name="David William Zerneri Cunha Claro" userId="d1f18baa-a26b-4fac-87e7-8b44b2ad5069" providerId="ADAL" clId="{9FF51985-4EEC-4A41-8463-E6D6D4876700}" dt="2023-04-08T18:20:58.583" v="270" actId="478"/>
          <ac:spMkLst>
            <pc:docMk/>
            <pc:sldMk cId="0" sldId="416"/>
            <ac:spMk id="4" creationId="{019B87E7-F438-7A2F-3192-49C89E3C1C9E}"/>
          </ac:spMkLst>
        </pc:spChg>
        <pc:spChg chg="add del mod ord">
          <ac:chgData name="David William Zerneri Cunha Claro" userId="d1f18baa-a26b-4fac-87e7-8b44b2ad5069" providerId="ADAL" clId="{9FF51985-4EEC-4A41-8463-E6D6D4876700}" dt="2023-04-08T18:21:30.605" v="276" actId="700"/>
          <ac:spMkLst>
            <pc:docMk/>
            <pc:sldMk cId="0" sldId="416"/>
            <ac:spMk id="5" creationId="{5B3BB6D4-FEB7-00D8-FAA8-ADB9FE9582CE}"/>
          </ac:spMkLst>
        </pc:spChg>
        <pc:spChg chg="add del mod ord">
          <ac:chgData name="David William Zerneri Cunha Claro" userId="d1f18baa-a26b-4fac-87e7-8b44b2ad5069" providerId="ADAL" clId="{9FF51985-4EEC-4A41-8463-E6D6D4876700}" dt="2023-04-08T18:21:30.605" v="276" actId="700"/>
          <ac:spMkLst>
            <pc:docMk/>
            <pc:sldMk cId="0" sldId="416"/>
            <ac:spMk id="7" creationId="{133EF88E-2EC3-5DE8-9CEE-089F72FC4B27}"/>
          </ac:spMkLst>
        </pc:spChg>
        <pc:spChg chg="add mod">
          <ac:chgData name="David William Zerneri Cunha Claro" userId="d1f18baa-a26b-4fac-87e7-8b44b2ad5069" providerId="ADAL" clId="{9FF51985-4EEC-4A41-8463-E6D6D4876700}" dt="2023-04-08T18:21:40.031" v="279"/>
          <ac:spMkLst>
            <pc:docMk/>
            <pc:sldMk cId="0" sldId="416"/>
            <ac:spMk id="10" creationId="{B16D791F-3FAD-3088-CBB0-182982AAAD91}"/>
          </ac:spMkLst>
        </pc:spChg>
        <pc:spChg chg="add mod">
          <ac:chgData name="David William Zerneri Cunha Claro" userId="d1f18baa-a26b-4fac-87e7-8b44b2ad5069" providerId="ADAL" clId="{9FF51985-4EEC-4A41-8463-E6D6D4876700}" dt="2023-04-08T18:21:40.031" v="279"/>
          <ac:spMkLst>
            <pc:docMk/>
            <pc:sldMk cId="0" sldId="416"/>
            <ac:spMk id="11" creationId="{17FCE9DD-E961-E0ED-7062-FC3FF19E1B19}"/>
          </ac:spMkLst>
        </pc:spChg>
        <pc:spChg chg="add mod">
          <ac:chgData name="David William Zerneri Cunha Claro" userId="d1f18baa-a26b-4fac-87e7-8b44b2ad5069" providerId="ADAL" clId="{9FF51985-4EEC-4A41-8463-E6D6D4876700}" dt="2023-04-08T18:21:40.031" v="279"/>
          <ac:spMkLst>
            <pc:docMk/>
            <pc:sldMk cId="0" sldId="416"/>
            <ac:spMk id="12" creationId="{3E973CB3-9977-EBD6-01EA-A3B947285BF7}"/>
          </ac:spMkLst>
        </pc:spChg>
        <pc:spChg chg="add mod">
          <ac:chgData name="David William Zerneri Cunha Claro" userId="d1f18baa-a26b-4fac-87e7-8b44b2ad5069" providerId="ADAL" clId="{9FF51985-4EEC-4A41-8463-E6D6D4876700}" dt="2023-04-08T18:21:40.031" v="279"/>
          <ac:spMkLst>
            <pc:docMk/>
            <pc:sldMk cId="0" sldId="416"/>
            <ac:spMk id="13" creationId="{1868F80F-F098-DB77-DF04-421B1B8325F7}"/>
          </ac:spMkLst>
        </pc:spChg>
        <pc:spChg chg="add mod">
          <ac:chgData name="David William Zerneri Cunha Claro" userId="d1f18baa-a26b-4fac-87e7-8b44b2ad5069" providerId="ADAL" clId="{9FF51985-4EEC-4A41-8463-E6D6D4876700}" dt="2023-04-08T18:22:24.921" v="317" actId="26606"/>
          <ac:spMkLst>
            <pc:docMk/>
            <pc:sldMk cId="0" sldId="416"/>
            <ac:spMk id="15" creationId="{6B805163-C970-7B9D-58DD-C23252624F3B}"/>
          </ac:spMkLst>
        </pc:spChg>
        <pc:spChg chg="mod">
          <ac:chgData name="David William Zerneri Cunha Claro" userId="d1f18baa-a26b-4fac-87e7-8b44b2ad5069" providerId="ADAL" clId="{9FF51985-4EEC-4A41-8463-E6D6D4876700}" dt="2023-04-08T18:22:24.921" v="317" actId="26606"/>
          <ac:spMkLst>
            <pc:docMk/>
            <pc:sldMk cId="0" sldId="416"/>
            <ac:spMk id="15362" creationId="{5B7F5532-2E3E-4C83-8298-9C0227C9748D}"/>
          </ac:spMkLst>
        </pc:spChg>
        <pc:spChg chg="del">
          <ac:chgData name="David William Zerneri Cunha Claro" userId="d1f18baa-a26b-4fac-87e7-8b44b2ad5069" providerId="ADAL" clId="{9FF51985-4EEC-4A41-8463-E6D6D4876700}" dt="2023-04-08T17:50:16.665" v="39" actId="478"/>
          <ac:spMkLst>
            <pc:docMk/>
            <pc:sldMk cId="0" sldId="416"/>
            <ac:spMk id="15363" creationId="{4D1FDCDB-F9FF-4EE8-A382-F520AEF4E66E}"/>
          </ac:spMkLst>
        </pc:spChg>
        <pc:spChg chg="add del mod">
          <ac:chgData name="David William Zerneri Cunha Claro" userId="d1f18baa-a26b-4fac-87e7-8b44b2ad5069" providerId="ADAL" clId="{9FF51985-4EEC-4A41-8463-E6D6D4876700}" dt="2023-04-08T18:22:05.658" v="284" actId="478"/>
          <ac:spMkLst>
            <pc:docMk/>
            <pc:sldMk cId="0" sldId="416"/>
            <ac:spMk id="15369" creationId="{4CF4DF83-22B3-89D3-CC23-15516BB56F72}"/>
          </ac:spMkLst>
        </pc:spChg>
        <pc:grpChg chg="add mod">
          <ac:chgData name="David William Zerneri Cunha Claro" userId="d1f18baa-a26b-4fac-87e7-8b44b2ad5069" providerId="ADAL" clId="{9FF51985-4EEC-4A41-8463-E6D6D4876700}" dt="2023-04-08T18:21:40.031" v="279"/>
          <ac:grpSpMkLst>
            <pc:docMk/>
            <pc:sldMk cId="0" sldId="416"/>
            <ac:grpSpMk id="8" creationId="{21A2EF88-DEBE-91E9-30F2-43F3B48E2B1D}"/>
          </ac:grpSpMkLst>
        </pc:grpChg>
        <pc:grpChg chg="add mod">
          <ac:chgData name="David William Zerneri Cunha Claro" userId="d1f18baa-a26b-4fac-87e7-8b44b2ad5069" providerId="ADAL" clId="{9FF51985-4EEC-4A41-8463-E6D6D4876700}" dt="2023-04-08T18:21:40.031" v="279"/>
          <ac:grpSpMkLst>
            <pc:docMk/>
            <pc:sldMk cId="0" sldId="416"/>
            <ac:grpSpMk id="9" creationId="{34347A98-D5A5-FE15-307D-4B6FD7B8A2FE}"/>
          </ac:grpSpMkLst>
        </pc:grpChg>
        <pc:graphicFrameChg chg="add del mod ord modGraphic">
          <ac:chgData name="David William Zerneri Cunha Claro" userId="d1f18baa-a26b-4fac-87e7-8b44b2ad5069" providerId="ADAL" clId="{9FF51985-4EEC-4A41-8463-E6D6D4876700}" dt="2023-04-08T18:22:05.658" v="284" actId="478"/>
          <ac:graphicFrameMkLst>
            <pc:docMk/>
            <pc:sldMk cId="0" sldId="416"/>
            <ac:graphicFrameMk id="15364" creationId="{4FDEA6AE-5D2B-C2C5-1FD0-BC85F97AF298}"/>
          </ac:graphicFrameMkLst>
        </pc:graphicFrameChg>
        <pc:picChg chg="del">
          <ac:chgData name="David William Zerneri Cunha Claro" userId="d1f18baa-a26b-4fac-87e7-8b44b2ad5069" providerId="ADAL" clId="{9FF51985-4EEC-4A41-8463-E6D6D4876700}" dt="2023-04-08T17:50:16.665" v="39" actId="478"/>
          <ac:picMkLst>
            <pc:docMk/>
            <pc:sldMk cId="0" sldId="416"/>
            <ac:picMk id="6" creationId="{F7C847BB-0E4D-23A5-4C53-F4EABE74C70E}"/>
          </ac:picMkLst>
        </pc:picChg>
      </pc:sldChg>
      <pc:sldChg chg="ord">
        <pc:chgData name="David William Zerneri Cunha Claro" userId="d1f18baa-a26b-4fac-87e7-8b44b2ad5069" providerId="ADAL" clId="{9FF51985-4EEC-4A41-8463-E6D6D4876700}" dt="2023-04-08T19:18:01.044" v="956"/>
        <pc:sldMkLst>
          <pc:docMk/>
          <pc:sldMk cId="0" sldId="444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0" sldId="472"/>
        </pc:sldMkLst>
      </pc:sldChg>
      <pc:sldChg chg="addSp delSp modSp mod modClrScheme chgLayout">
        <pc:chgData name="David William Zerneri Cunha Claro" userId="d1f18baa-a26b-4fac-87e7-8b44b2ad5069" providerId="ADAL" clId="{9FF51985-4EEC-4A41-8463-E6D6D4876700}" dt="2023-04-08T18:23:15.343" v="324" actId="26606"/>
        <pc:sldMkLst>
          <pc:docMk/>
          <pc:sldMk cId="2519136926" sldId="474"/>
        </pc:sldMkLst>
        <pc:spChg chg="add del mod">
          <ac:chgData name="David William Zerneri Cunha Claro" userId="d1f18baa-a26b-4fac-87e7-8b44b2ad5069" providerId="ADAL" clId="{9FF51985-4EEC-4A41-8463-E6D6D4876700}" dt="2023-04-08T18:23:15.343" v="324" actId="26606"/>
          <ac:spMkLst>
            <pc:docMk/>
            <pc:sldMk cId="2519136926" sldId="474"/>
            <ac:spMk id="4" creationId="{081FFDF2-64F8-A3A9-6C7A-44E822798F4A}"/>
          </ac:spMkLst>
        </pc:spChg>
        <pc:spChg chg="add del mod">
          <ac:chgData name="David William Zerneri Cunha Claro" userId="d1f18baa-a26b-4fac-87e7-8b44b2ad5069" providerId="ADAL" clId="{9FF51985-4EEC-4A41-8463-E6D6D4876700}" dt="2023-04-08T17:54:06.557" v="81" actId="21"/>
          <ac:spMkLst>
            <pc:docMk/>
            <pc:sldMk cId="2519136926" sldId="474"/>
            <ac:spMk id="6" creationId="{5446B660-A79B-4980-E3CA-CC6640753BAD}"/>
          </ac:spMkLst>
        </pc:spChg>
        <pc:spChg chg="add mod">
          <ac:chgData name="David William Zerneri Cunha Claro" userId="d1f18baa-a26b-4fac-87e7-8b44b2ad5069" providerId="ADAL" clId="{9FF51985-4EEC-4A41-8463-E6D6D4876700}" dt="2023-04-08T18:23:15.343" v="324" actId="26606"/>
          <ac:spMkLst>
            <pc:docMk/>
            <pc:sldMk cId="2519136926" sldId="474"/>
            <ac:spMk id="8" creationId="{EC587197-EF76-0828-312D-C80A681AC6E3}"/>
          </ac:spMkLst>
        </pc:spChg>
        <pc:spChg chg="mod">
          <ac:chgData name="David William Zerneri Cunha Claro" userId="d1f18baa-a26b-4fac-87e7-8b44b2ad5069" providerId="ADAL" clId="{9FF51985-4EEC-4A41-8463-E6D6D4876700}" dt="2023-04-08T18:23:15.343" v="324" actId="26606"/>
          <ac:spMkLst>
            <pc:docMk/>
            <pc:sldMk cId="2519136926" sldId="474"/>
            <ac:spMk id="15362" creationId="{5B7F5532-2E3E-4C83-8298-9C0227C9748D}"/>
          </ac:spMkLst>
        </pc:spChg>
        <pc:spChg chg="del">
          <ac:chgData name="David William Zerneri Cunha Claro" userId="d1f18baa-a26b-4fac-87e7-8b44b2ad5069" providerId="ADAL" clId="{9FF51985-4EEC-4A41-8463-E6D6D4876700}" dt="2023-04-08T17:51:49.756" v="44" actId="478"/>
          <ac:spMkLst>
            <pc:docMk/>
            <pc:sldMk cId="2519136926" sldId="474"/>
            <ac:spMk id="15363" creationId="{4D1FDCDB-F9FF-4EE8-A382-F520AEF4E66E}"/>
          </ac:spMkLst>
        </pc:spChg>
        <pc:grpChg chg="del">
          <ac:chgData name="David William Zerneri Cunha Claro" userId="d1f18baa-a26b-4fac-87e7-8b44b2ad5069" providerId="ADAL" clId="{9FF51985-4EEC-4A41-8463-E6D6D4876700}" dt="2023-04-08T17:51:47.890" v="43" actId="478"/>
          <ac:grpSpMkLst>
            <pc:docMk/>
            <pc:sldMk cId="2519136926" sldId="474"/>
            <ac:grpSpMk id="10" creationId="{AFFE1651-B775-DA6E-E82C-0088FB58F401}"/>
          </ac:grpSpMkLst>
        </pc:grpChg>
        <pc:graphicFrameChg chg="add del">
          <ac:chgData name="David William Zerneri Cunha Claro" userId="d1f18baa-a26b-4fac-87e7-8b44b2ad5069" providerId="ADAL" clId="{9FF51985-4EEC-4A41-8463-E6D6D4876700}" dt="2023-04-08T18:06:54.673" v="110" actId="26606"/>
          <ac:graphicFrameMkLst>
            <pc:docMk/>
            <pc:sldMk cId="2519136926" sldId="474"/>
            <ac:graphicFrameMk id="15364" creationId="{B27FCD75-7534-50B7-D9BB-97B4445C9699}"/>
          </ac:graphicFrameMkLst>
        </pc:graphicFrameChg>
        <pc:graphicFrameChg chg="add del">
          <ac:chgData name="David William Zerneri Cunha Claro" userId="d1f18baa-a26b-4fac-87e7-8b44b2ad5069" providerId="ADAL" clId="{9FF51985-4EEC-4A41-8463-E6D6D4876700}" dt="2023-04-08T18:23:15.343" v="324" actId="26606"/>
          <ac:graphicFrameMkLst>
            <pc:docMk/>
            <pc:sldMk cId="2519136926" sldId="474"/>
            <ac:graphicFrameMk id="15365" creationId="{C079022D-BA76-6724-BA02-57831BE37D92}"/>
          </ac:graphicFrameMkLst>
        </pc:graphicFrameChg>
        <pc:graphicFrameChg chg="add del">
          <ac:chgData name="David William Zerneri Cunha Claro" userId="d1f18baa-a26b-4fac-87e7-8b44b2ad5069" providerId="ADAL" clId="{9FF51985-4EEC-4A41-8463-E6D6D4876700}" dt="2023-04-08T18:06:58.583" v="112" actId="26606"/>
          <ac:graphicFrameMkLst>
            <pc:docMk/>
            <pc:sldMk cId="2519136926" sldId="474"/>
            <ac:graphicFrameMk id="15366" creationId="{4F714A44-D39B-3F39-7687-1562E7EEFD84}"/>
          </ac:graphicFrameMkLst>
        </pc:graphicFrameChg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4218618029" sldId="475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3017206524" sldId="477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3359704764" sldId="478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1150093943" sldId="480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2932180114" sldId="481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1023178075" sldId="482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670297120" sldId="484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3331950536" sldId="486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242067448" sldId="488"/>
        </pc:sldMkLst>
      </pc:sldChg>
      <pc:sldChg chg="del">
        <pc:chgData name="David William Zerneri Cunha Claro" userId="d1f18baa-a26b-4fac-87e7-8b44b2ad5069" providerId="ADAL" clId="{9FF51985-4EEC-4A41-8463-E6D6D4876700}" dt="2023-04-08T18:14:27.964" v="183" actId="47"/>
        <pc:sldMkLst>
          <pc:docMk/>
          <pc:sldMk cId="1087592299" sldId="489"/>
        </pc:sldMkLst>
      </pc:sldChg>
      <pc:sldChg chg="addSp modSp new mod">
        <pc:chgData name="David William Zerneri Cunha Claro" userId="d1f18baa-a26b-4fac-87e7-8b44b2ad5069" providerId="ADAL" clId="{9FF51985-4EEC-4A41-8463-E6D6D4876700}" dt="2023-04-08T18:12:03.114" v="163" actId="1076"/>
        <pc:sldMkLst>
          <pc:docMk/>
          <pc:sldMk cId="1302501350" sldId="490"/>
        </pc:sldMkLst>
        <pc:spChg chg="mod">
          <ac:chgData name="David William Zerneri Cunha Claro" userId="d1f18baa-a26b-4fac-87e7-8b44b2ad5069" providerId="ADAL" clId="{9FF51985-4EEC-4A41-8463-E6D6D4876700}" dt="2023-04-08T18:07:22.711" v="116" actId="14100"/>
          <ac:spMkLst>
            <pc:docMk/>
            <pc:sldMk cId="1302501350" sldId="490"/>
            <ac:spMk id="2" creationId="{4AB9A5D7-D916-4D14-B43A-7D8FA7E9C2AB}"/>
          </ac:spMkLst>
        </pc:spChg>
        <pc:spChg chg="mod">
          <ac:chgData name="David William Zerneri Cunha Claro" userId="d1f18baa-a26b-4fac-87e7-8b44b2ad5069" providerId="ADAL" clId="{9FF51985-4EEC-4A41-8463-E6D6D4876700}" dt="2023-04-08T18:11:48.404" v="162" actId="12788"/>
          <ac:spMkLst>
            <pc:docMk/>
            <pc:sldMk cId="1302501350" sldId="490"/>
            <ac:spMk id="3" creationId="{6698E300-E1F4-1B51-91D7-FABDD14E0B72}"/>
          </ac:spMkLst>
        </pc:spChg>
        <pc:spChg chg="add mod">
          <ac:chgData name="David William Zerneri Cunha Claro" userId="d1f18baa-a26b-4fac-87e7-8b44b2ad5069" providerId="ADAL" clId="{9FF51985-4EEC-4A41-8463-E6D6D4876700}" dt="2023-04-08T18:11:22.008" v="153" actId="255"/>
          <ac:spMkLst>
            <pc:docMk/>
            <pc:sldMk cId="1302501350" sldId="490"/>
            <ac:spMk id="5" creationId="{4899AE67-A53C-6870-581D-7D27F943C752}"/>
          </ac:spMkLst>
        </pc:spChg>
        <pc:spChg chg="add mod">
          <ac:chgData name="David William Zerneri Cunha Claro" userId="d1f18baa-a26b-4fac-87e7-8b44b2ad5069" providerId="ADAL" clId="{9FF51985-4EEC-4A41-8463-E6D6D4876700}" dt="2023-04-08T18:11:48.404" v="162" actId="12788"/>
          <ac:spMkLst>
            <pc:docMk/>
            <pc:sldMk cId="1302501350" sldId="490"/>
            <ac:spMk id="7" creationId="{5B1B2442-7391-FE03-99C8-5429C15B53B0}"/>
          </ac:spMkLst>
        </pc:spChg>
        <pc:picChg chg="add mod">
          <ac:chgData name="David William Zerneri Cunha Claro" userId="d1f18baa-a26b-4fac-87e7-8b44b2ad5069" providerId="ADAL" clId="{9FF51985-4EEC-4A41-8463-E6D6D4876700}" dt="2023-04-08T18:12:03.114" v="163" actId="1076"/>
          <ac:picMkLst>
            <pc:docMk/>
            <pc:sldMk cId="1302501350" sldId="490"/>
            <ac:picMk id="1026" creationId="{61E3CF3C-E524-BF71-2921-6BF36CB24644}"/>
          </ac:picMkLst>
        </pc:picChg>
      </pc:sldChg>
      <pc:sldChg chg="addSp delSp modSp add mod">
        <pc:chgData name="David William Zerneri Cunha Claro" userId="d1f18baa-a26b-4fac-87e7-8b44b2ad5069" providerId="ADAL" clId="{9FF51985-4EEC-4A41-8463-E6D6D4876700}" dt="2023-04-08T18:14:16.475" v="182" actId="14100"/>
        <pc:sldMkLst>
          <pc:docMk/>
          <pc:sldMk cId="1811376483" sldId="491"/>
        </pc:sldMkLst>
        <pc:spChg chg="mod">
          <ac:chgData name="David William Zerneri Cunha Claro" userId="d1f18baa-a26b-4fac-87e7-8b44b2ad5069" providerId="ADAL" clId="{9FF51985-4EEC-4A41-8463-E6D6D4876700}" dt="2023-04-08T18:13:14.095" v="173"/>
          <ac:spMkLst>
            <pc:docMk/>
            <pc:sldMk cId="1811376483" sldId="491"/>
            <ac:spMk id="2" creationId="{4AB9A5D7-D916-4D14-B43A-7D8FA7E9C2AB}"/>
          </ac:spMkLst>
        </pc:spChg>
        <pc:spChg chg="del">
          <ac:chgData name="David William Zerneri Cunha Claro" userId="d1f18baa-a26b-4fac-87e7-8b44b2ad5069" providerId="ADAL" clId="{9FF51985-4EEC-4A41-8463-E6D6D4876700}" dt="2023-04-08T18:12:46.735" v="165" actId="478"/>
          <ac:spMkLst>
            <pc:docMk/>
            <pc:sldMk cId="1811376483" sldId="491"/>
            <ac:spMk id="3" creationId="{6698E300-E1F4-1B51-91D7-FABDD14E0B72}"/>
          </ac:spMkLst>
        </pc:spChg>
        <pc:spChg chg="add mod">
          <ac:chgData name="David William Zerneri Cunha Claro" userId="d1f18baa-a26b-4fac-87e7-8b44b2ad5069" providerId="ADAL" clId="{9FF51985-4EEC-4A41-8463-E6D6D4876700}" dt="2023-04-08T18:14:16.475" v="182" actId="14100"/>
          <ac:spMkLst>
            <pc:docMk/>
            <pc:sldMk cId="1811376483" sldId="491"/>
            <ac:spMk id="4" creationId="{1C5ACCF1-7C6F-CF34-3FEE-642C5684A178}"/>
          </ac:spMkLst>
        </pc:spChg>
        <pc:spChg chg="del">
          <ac:chgData name="David William Zerneri Cunha Claro" userId="d1f18baa-a26b-4fac-87e7-8b44b2ad5069" providerId="ADAL" clId="{9FF51985-4EEC-4A41-8463-E6D6D4876700}" dt="2023-04-08T18:12:46.735" v="165" actId="478"/>
          <ac:spMkLst>
            <pc:docMk/>
            <pc:sldMk cId="1811376483" sldId="491"/>
            <ac:spMk id="5" creationId="{4899AE67-A53C-6870-581D-7D27F943C752}"/>
          </ac:spMkLst>
        </pc:spChg>
        <pc:spChg chg="del">
          <ac:chgData name="David William Zerneri Cunha Claro" userId="d1f18baa-a26b-4fac-87e7-8b44b2ad5069" providerId="ADAL" clId="{9FF51985-4EEC-4A41-8463-E6D6D4876700}" dt="2023-04-08T18:12:46.735" v="165" actId="478"/>
          <ac:spMkLst>
            <pc:docMk/>
            <pc:sldMk cId="1811376483" sldId="491"/>
            <ac:spMk id="7" creationId="{5B1B2442-7391-FE03-99C8-5429C15B53B0}"/>
          </ac:spMkLst>
        </pc:spChg>
        <pc:picChg chg="del">
          <ac:chgData name="David William Zerneri Cunha Claro" userId="d1f18baa-a26b-4fac-87e7-8b44b2ad5069" providerId="ADAL" clId="{9FF51985-4EEC-4A41-8463-E6D6D4876700}" dt="2023-04-08T18:12:55.448" v="167" actId="478"/>
          <ac:picMkLst>
            <pc:docMk/>
            <pc:sldMk cId="1811376483" sldId="491"/>
            <ac:picMk id="1026" creationId="{61E3CF3C-E524-BF71-2921-6BF36CB24644}"/>
          </ac:picMkLst>
        </pc:picChg>
      </pc:sldChg>
      <pc:sldChg chg="addSp delSp modSp new mod">
        <pc:chgData name="David William Zerneri Cunha Claro" userId="d1f18baa-a26b-4fac-87e7-8b44b2ad5069" providerId="ADAL" clId="{9FF51985-4EEC-4A41-8463-E6D6D4876700}" dt="2023-04-08T18:15:11.529" v="192" actId="26606"/>
        <pc:sldMkLst>
          <pc:docMk/>
          <pc:sldMk cId="2778520542" sldId="492"/>
        </pc:sldMkLst>
        <pc:spChg chg="mod">
          <ac:chgData name="David William Zerneri Cunha Claro" userId="d1f18baa-a26b-4fac-87e7-8b44b2ad5069" providerId="ADAL" clId="{9FF51985-4EEC-4A41-8463-E6D6D4876700}" dt="2023-04-08T18:15:11.529" v="192" actId="26606"/>
          <ac:spMkLst>
            <pc:docMk/>
            <pc:sldMk cId="2778520542" sldId="492"/>
            <ac:spMk id="2" creationId="{9F660E59-54B1-E28D-E65D-08E5D7CA01F7}"/>
          </ac:spMkLst>
        </pc:spChg>
        <pc:spChg chg="del">
          <ac:chgData name="David William Zerneri Cunha Claro" userId="d1f18baa-a26b-4fac-87e7-8b44b2ad5069" providerId="ADAL" clId="{9FF51985-4EEC-4A41-8463-E6D6D4876700}" dt="2023-04-08T18:14:59.785" v="186" actId="478"/>
          <ac:spMkLst>
            <pc:docMk/>
            <pc:sldMk cId="2778520542" sldId="492"/>
            <ac:spMk id="3" creationId="{CC1B8240-DFB6-72D2-0242-069E1F9B24E3}"/>
          </ac:spMkLst>
        </pc:spChg>
        <pc:spChg chg="add del">
          <ac:chgData name="David William Zerneri Cunha Claro" userId="d1f18baa-a26b-4fac-87e7-8b44b2ad5069" providerId="ADAL" clId="{9FF51985-4EEC-4A41-8463-E6D6D4876700}" dt="2023-04-08T18:15:01.438" v="188" actId="22"/>
          <ac:spMkLst>
            <pc:docMk/>
            <pc:sldMk cId="2778520542" sldId="492"/>
            <ac:spMk id="5" creationId="{38410EED-BCA8-59AA-C6D3-C33F3EDA0555}"/>
          </ac:spMkLst>
        </pc:spChg>
        <pc:picChg chg="add mod">
          <ac:chgData name="David William Zerneri Cunha Claro" userId="d1f18baa-a26b-4fac-87e7-8b44b2ad5069" providerId="ADAL" clId="{9FF51985-4EEC-4A41-8463-E6D6D4876700}" dt="2023-04-08T18:15:11.529" v="192" actId="26606"/>
          <ac:picMkLst>
            <pc:docMk/>
            <pc:sldMk cId="2778520542" sldId="492"/>
            <ac:picMk id="2050" creationId="{B1F828EB-9947-F685-AD27-21FC414C73B5}"/>
          </ac:picMkLst>
        </pc:picChg>
      </pc:sldChg>
      <pc:sldChg chg="addSp delSp modSp add mod chgLayout">
        <pc:chgData name="David William Zerneri Cunha Claro" userId="d1f18baa-a26b-4fac-87e7-8b44b2ad5069" providerId="ADAL" clId="{9FF51985-4EEC-4A41-8463-E6D6D4876700}" dt="2023-04-08T18:18:23.200" v="241" actId="5793"/>
        <pc:sldMkLst>
          <pc:docMk/>
          <pc:sldMk cId="2657807384" sldId="493"/>
        </pc:sldMkLst>
        <pc:spChg chg="mod ord">
          <ac:chgData name="David William Zerneri Cunha Claro" userId="d1f18baa-a26b-4fac-87e7-8b44b2ad5069" providerId="ADAL" clId="{9FF51985-4EEC-4A41-8463-E6D6D4876700}" dt="2023-04-08T18:16:09.633" v="195" actId="700"/>
          <ac:spMkLst>
            <pc:docMk/>
            <pc:sldMk cId="2657807384" sldId="493"/>
            <ac:spMk id="2" creationId="{9F660E59-54B1-E28D-E65D-08E5D7CA01F7}"/>
          </ac:spMkLst>
        </pc:spChg>
        <pc:spChg chg="add mod ord">
          <ac:chgData name="David William Zerneri Cunha Claro" userId="d1f18baa-a26b-4fac-87e7-8b44b2ad5069" providerId="ADAL" clId="{9FF51985-4EEC-4A41-8463-E6D6D4876700}" dt="2023-04-08T18:18:23.200" v="241" actId="5793"/>
          <ac:spMkLst>
            <pc:docMk/>
            <pc:sldMk cId="2657807384" sldId="493"/>
            <ac:spMk id="3" creationId="{54168C70-B7A8-699F-C67A-F441224F7CE1}"/>
          </ac:spMkLst>
        </pc:spChg>
        <pc:picChg chg="del">
          <ac:chgData name="David William Zerneri Cunha Claro" userId="d1f18baa-a26b-4fac-87e7-8b44b2ad5069" providerId="ADAL" clId="{9FF51985-4EEC-4A41-8463-E6D6D4876700}" dt="2023-04-08T18:16:04.557" v="194" actId="478"/>
          <ac:picMkLst>
            <pc:docMk/>
            <pc:sldMk cId="2657807384" sldId="493"/>
            <ac:picMk id="2050" creationId="{B1F828EB-9947-F685-AD27-21FC414C73B5}"/>
          </ac:picMkLst>
        </pc:picChg>
      </pc:sldChg>
      <pc:sldChg chg="modSp add mod">
        <pc:chgData name="David William Zerneri Cunha Claro" userId="d1f18baa-a26b-4fac-87e7-8b44b2ad5069" providerId="ADAL" clId="{9FF51985-4EEC-4A41-8463-E6D6D4876700}" dt="2023-04-08T18:20:32.010" v="268" actId="20577"/>
        <pc:sldMkLst>
          <pc:docMk/>
          <pc:sldMk cId="626207166" sldId="494"/>
        </pc:sldMkLst>
        <pc:spChg chg="mod">
          <ac:chgData name="David William Zerneri Cunha Claro" userId="d1f18baa-a26b-4fac-87e7-8b44b2ad5069" providerId="ADAL" clId="{9FF51985-4EEC-4A41-8463-E6D6D4876700}" dt="2023-04-08T18:18:53.930" v="251" actId="20577"/>
          <ac:spMkLst>
            <pc:docMk/>
            <pc:sldMk cId="626207166" sldId="494"/>
            <ac:spMk id="2" creationId="{9F660E59-54B1-E28D-E65D-08E5D7CA01F7}"/>
          </ac:spMkLst>
        </pc:spChg>
        <pc:spChg chg="mod">
          <ac:chgData name="David William Zerneri Cunha Claro" userId="d1f18baa-a26b-4fac-87e7-8b44b2ad5069" providerId="ADAL" clId="{9FF51985-4EEC-4A41-8463-E6D6D4876700}" dt="2023-04-08T18:20:32.010" v="268" actId="20577"/>
          <ac:spMkLst>
            <pc:docMk/>
            <pc:sldMk cId="626207166" sldId="494"/>
            <ac:spMk id="3" creationId="{54168C70-B7A8-699F-C67A-F441224F7CE1}"/>
          </ac:spMkLst>
        </pc:spChg>
      </pc:sldChg>
      <pc:sldChg chg="addSp delSp modSp add mod ord">
        <pc:chgData name="David William Zerneri Cunha Claro" userId="d1f18baa-a26b-4fac-87e7-8b44b2ad5069" providerId="ADAL" clId="{9FF51985-4EEC-4A41-8463-E6D6D4876700}" dt="2023-04-08T18:19:15.400" v="263" actId="26606"/>
        <pc:sldMkLst>
          <pc:docMk/>
          <pc:sldMk cId="3274567327" sldId="495"/>
        </pc:sldMkLst>
        <pc:spChg chg="mod">
          <ac:chgData name="David William Zerneri Cunha Claro" userId="d1f18baa-a26b-4fac-87e7-8b44b2ad5069" providerId="ADAL" clId="{9FF51985-4EEC-4A41-8463-E6D6D4876700}" dt="2023-04-08T18:19:07.419" v="260" actId="20577"/>
          <ac:spMkLst>
            <pc:docMk/>
            <pc:sldMk cId="3274567327" sldId="495"/>
            <ac:spMk id="2" creationId="{9F660E59-54B1-E28D-E65D-08E5D7CA01F7}"/>
          </ac:spMkLst>
        </pc:spChg>
        <pc:picChg chg="del">
          <ac:chgData name="David William Zerneri Cunha Claro" userId="d1f18baa-a26b-4fac-87e7-8b44b2ad5069" providerId="ADAL" clId="{9FF51985-4EEC-4A41-8463-E6D6D4876700}" dt="2023-04-08T18:19:08.996" v="261" actId="478"/>
          <ac:picMkLst>
            <pc:docMk/>
            <pc:sldMk cId="3274567327" sldId="495"/>
            <ac:picMk id="2050" creationId="{B1F828EB-9947-F685-AD27-21FC414C73B5}"/>
          </ac:picMkLst>
        </pc:picChg>
        <pc:picChg chg="add mod">
          <ac:chgData name="David William Zerneri Cunha Claro" userId="d1f18baa-a26b-4fac-87e7-8b44b2ad5069" providerId="ADAL" clId="{9FF51985-4EEC-4A41-8463-E6D6D4876700}" dt="2023-04-08T18:19:15.400" v="263" actId="26606"/>
          <ac:picMkLst>
            <pc:docMk/>
            <pc:sldMk cId="3274567327" sldId="495"/>
            <ac:picMk id="3074" creationId="{EC97FDDE-2B2A-5DAB-C836-CBC2930CB8EE}"/>
          </ac:picMkLst>
        </pc:picChg>
      </pc:sldChg>
      <pc:sldChg chg="delSp modSp add mod modClrScheme chgLayout">
        <pc:chgData name="David William Zerneri Cunha Claro" userId="d1f18baa-a26b-4fac-87e7-8b44b2ad5069" providerId="ADAL" clId="{9FF51985-4EEC-4A41-8463-E6D6D4876700}" dt="2023-04-08T18:23:27.174" v="325" actId="6549"/>
        <pc:sldMkLst>
          <pc:docMk/>
          <pc:sldMk cId="3547598132" sldId="496"/>
        </pc:sldMkLst>
        <pc:spChg chg="mod">
          <ac:chgData name="David William Zerneri Cunha Claro" userId="d1f18baa-a26b-4fac-87e7-8b44b2ad5069" providerId="ADAL" clId="{9FF51985-4EEC-4A41-8463-E6D6D4876700}" dt="2023-04-08T18:23:27.174" v="325" actId="6549"/>
          <ac:spMkLst>
            <pc:docMk/>
            <pc:sldMk cId="3547598132" sldId="496"/>
            <ac:spMk id="4" creationId="{019B87E7-F438-7A2F-3192-49C89E3C1C9E}"/>
          </ac:spMkLst>
        </pc:spChg>
        <pc:spChg chg="mod">
          <ac:chgData name="David William Zerneri Cunha Claro" userId="d1f18baa-a26b-4fac-87e7-8b44b2ad5069" providerId="ADAL" clId="{9FF51985-4EEC-4A41-8463-E6D6D4876700}" dt="2023-04-08T18:22:46.449" v="320" actId="26606"/>
          <ac:spMkLst>
            <pc:docMk/>
            <pc:sldMk cId="3547598132" sldId="496"/>
            <ac:spMk id="15362" creationId="{5B7F5532-2E3E-4C83-8298-9C0227C9748D}"/>
          </ac:spMkLst>
        </pc:spChg>
        <pc:graphicFrameChg chg="del">
          <ac:chgData name="David William Zerneri Cunha Claro" userId="d1f18baa-a26b-4fac-87e7-8b44b2ad5069" providerId="ADAL" clId="{9FF51985-4EEC-4A41-8463-E6D6D4876700}" dt="2023-04-08T18:22:34.840" v="318" actId="478"/>
          <ac:graphicFrameMkLst>
            <pc:docMk/>
            <pc:sldMk cId="3547598132" sldId="496"/>
            <ac:graphicFrameMk id="15364" creationId="{4FDEA6AE-5D2B-C2C5-1FD0-BC85F97AF298}"/>
          </ac:graphicFrameMkLst>
        </pc:graphicFrameChg>
      </pc:sldChg>
      <pc:sldChg chg="addSp delSp modSp new mod modClrScheme chgLayout">
        <pc:chgData name="David William Zerneri Cunha Claro" userId="d1f18baa-a26b-4fac-87e7-8b44b2ad5069" providerId="ADAL" clId="{9FF51985-4EEC-4A41-8463-E6D6D4876700}" dt="2023-04-08T18:27:40.230" v="347"/>
        <pc:sldMkLst>
          <pc:docMk/>
          <pc:sldMk cId="185440122" sldId="497"/>
        </pc:sldMkLst>
        <pc:spChg chg="del mod ord">
          <ac:chgData name="David William Zerneri Cunha Claro" userId="d1f18baa-a26b-4fac-87e7-8b44b2ad5069" providerId="ADAL" clId="{9FF51985-4EEC-4A41-8463-E6D6D4876700}" dt="2023-04-08T18:25:29.515" v="331" actId="700"/>
          <ac:spMkLst>
            <pc:docMk/>
            <pc:sldMk cId="185440122" sldId="497"/>
            <ac:spMk id="2" creationId="{F8227AB5-B32D-53B2-6302-6780FD936AC9}"/>
          </ac:spMkLst>
        </pc:spChg>
        <pc:spChg chg="add mod ord">
          <ac:chgData name="David William Zerneri Cunha Claro" userId="d1f18baa-a26b-4fac-87e7-8b44b2ad5069" providerId="ADAL" clId="{9FF51985-4EEC-4A41-8463-E6D6D4876700}" dt="2023-04-08T18:26:21.427" v="339"/>
          <ac:spMkLst>
            <pc:docMk/>
            <pc:sldMk cId="185440122" sldId="497"/>
            <ac:spMk id="3" creationId="{99775897-9395-CBB3-B4BB-7AC49B5788C0}"/>
          </ac:spMkLst>
        </pc:spChg>
        <pc:spChg chg="add mod ord">
          <ac:chgData name="David William Zerneri Cunha Claro" userId="d1f18baa-a26b-4fac-87e7-8b44b2ad5069" providerId="ADAL" clId="{9FF51985-4EEC-4A41-8463-E6D6D4876700}" dt="2023-04-08T18:26:31.204" v="341" actId="255"/>
          <ac:spMkLst>
            <pc:docMk/>
            <pc:sldMk cId="185440122" sldId="497"/>
            <ac:spMk id="4" creationId="{C8264041-1934-0086-1A4F-CB74A8771FA1}"/>
          </ac:spMkLst>
        </pc:spChg>
        <pc:spChg chg="add mod">
          <ac:chgData name="David William Zerneri Cunha Claro" userId="d1f18baa-a26b-4fac-87e7-8b44b2ad5069" providerId="ADAL" clId="{9FF51985-4EEC-4A41-8463-E6D6D4876700}" dt="2023-04-08T18:27:40.230" v="347"/>
          <ac:spMkLst>
            <pc:docMk/>
            <pc:sldMk cId="185440122" sldId="497"/>
            <ac:spMk id="5" creationId="{B7F07D27-77D3-6108-E14E-1618690380C7}"/>
          </ac:spMkLst>
        </pc:spChg>
        <pc:picChg chg="add del mod">
          <ac:chgData name="David William Zerneri Cunha Claro" userId="d1f18baa-a26b-4fac-87e7-8b44b2ad5069" providerId="ADAL" clId="{9FF51985-4EEC-4A41-8463-E6D6D4876700}" dt="2023-04-08T18:27:03.459" v="345" actId="21"/>
          <ac:picMkLst>
            <pc:docMk/>
            <pc:sldMk cId="185440122" sldId="497"/>
            <ac:picMk id="4098" creationId="{26AA0F76-D5B1-4031-8908-3AEC9FB666A2}"/>
          </ac:picMkLst>
        </pc:picChg>
      </pc:sldChg>
      <pc:sldChg chg="addSp delSp modSp add mod modAnim">
        <pc:chgData name="David William Zerneri Cunha Claro" userId="d1f18baa-a26b-4fac-87e7-8b44b2ad5069" providerId="ADAL" clId="{9FF51985-4EEC-4A41-8463-E6D6D4876700}" dt="2023-04-08T18:48:02.608" v="616" actId="6549"/>
        <pc:sldMkLst>
          <pc:docMk/>
          <pc:sldMk cId="438017749" sldId="498"/>
        </pc:sldMkLst>
        <pc:spChg chg="add del mod">
          <ac:chgData name="David William Zerneri Cunha Claro" userId="d1f18baa-a26b-4fac-87e7-8b44b2ad5069" providerId="ADAL" clId="{9FF51985-4EEC-4A41-8463-E6D6D4876700}" dt="2023-04-08T18:33:19.098" v="390" actId="478"/>
          <ac:spMkLst>
            <pc:docMk/>
            <pc:sldMk cId="438017749" sldId="498"/>
            <ac:spMk id="2" creationId="{AD355622-A19C-6F45-063C-C6F9B41EF142}"/>
          </ac:spMkLst>
        </pc:spChg>
        <pc:spChg chg="mod">
          <ac:chgData name="David William Zerneri Cunha Claro" userId="d1f18baa-a26b-4fac-87e7-8b44b2ad5069" providerId="ADAL" clId="{9FF51985-4EEC-4A41-8463-E6D6D4876700}" dt="2023-04-08T18:45:23.587" v="584" actId="20577"/>
          <ac:spMkLst>
            <pc:docMk/>
            <pc:sldMk cId="438017749" sldId="498"/>
            <ac:spMk id="3" creationId="{99775897-9395-CBB3-B4BB-7AC49B5788C0}"/>
          </ac:spMkLst>
        </pc:spChg>
        <pc:spChg chg="del mod">
          <ac:chgData name="David William Zerneri Cunha Claro" userId="d1f18baa-a26b-4fac-87e7-8b44b2ad5069" providerId="ADAL" clId="{9FF51985-4EEC-4A41-8463-E6D6D4876700}" dt="2023-04-08T18:41:27.558" v="546" actId="478"/>
          <ac:spMkLst>
            <pc:docMk/>
            <pc:sldMk cId="438017749" sldId="498"/>
            <ac:spMk id="4" creationId="{C8264041-1934-0086-1A4F-CB74A8771FA1}"/>
          </ac:spMkLst>
        </pc:spChg>
        <pc:spChg chg="add del mod">
          <ac:chgData name="David William Zerneri Cunha Claro" userId="d1f18baa-a26b-4fac-87e7-8b44b2ad5069" providerId="ADAL" clId="{9FF51985-4EEC-4A41-8463-E6D6D4876700}" dt="2023-04-08T18:40:17.035" v="525" actId="11529"/>
          <ac:spMkLst>
            <pc:docMk/>
            <pc:sldMk cId="438017749" sldId="498"/>
            <ac:spMk id="6" creationId="{2A8B52F9-6FED-6F39-0A14-5ABB4FC9F9DF}"/>
          </ac:spMkLst>
        </pc:spChg>
        <pc:spChg chg="mod topLvl">
          <ac:chgData name="David William Zerneri Cunha Claro" userId="d1f18baa-a26b-4fac-87e7-8b44b2ad5069" providerId="ADAL" clId="{9FF51985-4EEC-4A41-8463-E6D6D4876700}" dt="2023-04-08T18:47:56.412" v="614" actId="20577"/>
          <ac:spMkLst>
            <pc:docMk/>
            <pc:sldMk cId="438017749" sldId="498"/>
            <ac:spMk id="8" creationId="{F759BADE-6B0F-F3C7-D82C-24A60F558376}"/>
          </ac:spMkLst>
        </pc:spChg>
        <pc:spChg chg="mod topLvl">
          <ac:chgData name="David William Zerneri Cunha Claro" userId="d1f18baa-a26b-4fac-87e7-8b44b2ad5069" providerId="ADAL" clId="{9FF51985-4EEC-4A41-8463-E6D6D4876700}" dt="2023-04-08T18:47:16.335" v="599" actId="3064"/>
          <ac:spMkLst>
            <pc:docMk/>
            <pc:sldMk cId="438017749" sldId="498"/>
            <ac:spMk id="9" creationId="{3757BFF8-DF11-8EEA-2024-4F444A7E22E4}"/>
          </ac:spMkLst>
        </pc:spChg>
        <pc:spChg chg="mod topLvl">
          <ac:chgData name="David William Zerneri Cunha Claro" userId="d1f18baa-a26b-4fac-87e7-8b44b2ad5069" providerId="ADAL" clId="{9FF51985-4EEC-4A41-8463-E6D6D4876700}" dt="2023-04-08T18:47:52.866" v="612" actId="20577"/>
          <ac:spMkLst>
            <pc:docMk/>
            <pc:sldMk cId="438017749" sldId="498"/>
            <ac:spMk id="10" creationId="{AF9DC195-F8A1-CE9F-16E6-7EAD8E110676}"/>
          </ac:spMkLst>
        </pc:spChg>
        <pc:spChg chg="mod topLvl">
          <ac:chgData name="David William Zerneri Cunha Claro" userId="d1f18baa-a26b-4fac-87e7-8b44b2ad5069" providerId="ADAL" clId="{9FF51985-4EEC-4A41-8463-E6D6D4876700}" dt="2023-04-08T18:47:16.335" v="599" actId="3064"/>
          <ac:spMkLst>
            <pc:docMk/>
            <pc:sldMk cId="438017749" sldId="498"/>
            <ac:spMk id="11" creationId="{0CBCD569-3BC0-B64E-8F78-659405D5EBD4}"/>
          </ac:spMkLst>
        </pc:spChg>
        <pc:spChg chg="mod topLvl">
          <ac:chgData name="David William Zerneri Cunha Claro" userId="d1f18baa-a26b-4fac-87e7-8b44b2ad5069" providerId="ADAL" clId="{9FF51985-4EEC-4A41-8463-E6D6D4876700}" dt="2023-04-08T18:48:00.848" v="615" actId="6549"/>
          <ac:spMkLst>
            <pc:docMk/>
            <pc:sldMk cId="438017749" sldId="498"/>
            <ac:spMk id="12" creationId="{558B109F-8E30-7248-8687-D3C4BA1895F1}"/>
          </ac:spMkLst>
        </pc:spChg>
        <pc:spChg chg="mod topLvl">
          <ac:chgData name="David William Zerneri Cunha Claro" userId="d1f18baa-a26b-4fac-87e7-8b44b2ad5069" providerId="ADAL" clId="{9FF51985-4EEC-4A41-8463-E6D6D4876700}" dt="2023-04-08T18:47:16.335" v="599" actId="3064"/>
          <ac:spMkLst>
            <pc:docMk/>
            <pc:sldMk cId="438017749" sldId="498"/>
            <ac:spMk id="13" creationId="{6688D2EA-512C-9E7D-D7BF-DF7961C0E82B}"/>
          </ac:spMkLst>
        </pc:spChg>
        <pc:spChg chg="mod topLvl">
          <ac:chgData name="David William Zerneri Cunha Claro" userId="d1f18baa-a26b-4fac-87e7-8b44b2ad5069" providerId="ADAL" clId="{9FF51985-4EEC-4A41-8463-E6D6D4876700}" dt="2023-04-08T18:48:02.608" v="616" actId="6549"/>
          <ac:spMkLst>
            <pc:docMk/>
            <pc:sldMk cId="438017749" sldId="498"/>
            <ac:spMk id="14" creationId="{E998D151-4885-A89B-6ED7-F300F675F8B6}"/>
          </ac:spMkLst>
        </pc:spChg>
        <pc:spChg chg="mod topLvl">
          <ac:chgData name="David William Zerneri Cunha Claro" userId="d1f18baa-a26b-4fac-87e7-8b44b2ad5069" providerId="ADAL" clId="{9FF51985-4EEC-4A41-8463-E6D6D4876700}" dt="2023-04-08T18:47:16.335" v="599" actId="3064"/>
          <ac:spMkLst>
            <pc:docMk/>
            <pc:sldMk cId="438017749" sldId="498"/>
            <ac:spMk id="15" creationId="{F0140897-BC62-3A9C-E09A-0BAFB5E141FC}"/>
          </ac:spMkLst>
        </pc:spChg>
        <pc:spChg chg="add del mod">
          <ac:chgData name="David William Zerneri Cunha Claro" userId="d1f18baa-a26b-4fac-87e7-8b44b2ad5069" providerId="ADAL" clId="{9FF51985-4EEC-4A41-8463-E6D6D4876700}" dt="2023-04-08T18:41:29.099" v="547" actId="478"/>
          <ac:spMkLst>
            <pc:docMk/>
            <pc:sldMk cId="438017749" sldId="498"/>
            <ac:spMk id="16" creationId="{0BE8144E-D825-EC03-F661-5AE9B34F5D2E}"/>
          </ac:spMkLst>
        </pc:spChg>
        <pc:grpChg chg="del mod">
          <ac:chgData name="David William Zerneri Cunha Claro" userId="d1f18baa-a26b-4fac-87e7-8b44b2ad5069" providerId="ADAL" clId="{9FF51985-4EEC-4A41-8463-E6D6D4876700}" dt="2023-04-08T18:40:26.169" v="527" actId="165"/>
          <ac:grpSpMkLst>
            <pc:docMk/>
            <pc:sldMk cId="438017749" sldId="498"/>
            <ac:grpSpMk id="7" creationId="{E9C4AF71-E6DA-1464-4BD4-DE4A5FB4B01F}"/>
          </ac:grpSpMkLst>
        </pc:grpChg>
        <pc:grpChg chg="add mod">
          <ac:chgData name="David William Zerneri Cunha Claro" userId="d1f18baa-a26b-4fac-87e7-8b44b2ad5069" providerId="ADAL" clId="{9FF51985-4EEC-4A41-8463-E6D6D4876700}" dt="2023-04-08T18:45:28.234" v="585" actId="164"/>
          <ac:grpSpMkLst>
            <pc:docMk/>
            <pc:sldMk cId="438017749" sldId="498"/>
            <ac:grpSpMk id="17" creationId="{2F962FFB-0FBD-459F-2578-085107987C5E}"/>
          </ac:grpSpMkLst>
        </pc:grpChg>
        <pc:grpChg chg="add mod">
          <ac:chgData name="David William Zerneri Cunha Claro" userId="d1f18baa-a26b-4fac-87e7-8b44b2ad5069" providerId="ADAL" clId="{9FF51985-4EEC-4A41-8463-E6D6D4876700}" dt="2023-04-08T18:45:31.033" v="586" actId="164"/>
          <ac:grpSpMkLst>
            <pc:docMk/>
            <pc:sldMk cId="438017749" sldId="498"/>
            <ac:grpSpMk id="18" creationId="{FCF590DD-C1FC-074D-CC25-B0817BEEEAAF}"/>
          </ac:grpSpMkLst>
        </pc:grpChg>
        <pc:grpChg chg="add mod">
          <ac:chgData name="David William Zerneri Cunha Claro" userId="d1f18baa-a26b-4fac-87e7-8b44b2ad5069" providerId="ADAL" clId="{9FF51985-4EEC-4A41-8463-E6D6D4876700}" dt="2023-04-08T18:45:33.266" v="587" actId="164"/>
          <ac:grpSpMkLst>
            <pc:docMk/>
            <pc:sldMk cId="438017749" sldId="498"/>
            <ac:grpSpMk id="19" creationId="{FAF31DEC-EE97-1B78-B3D7-1E2B187BFBAB}"/>
          </ac:grpSpMkLst>
        </pc:grpChg>
        <pc:grpChg chg="add mod">
          <ac:chgData name="David William Zerneri Cunha Claro" userId="d1f18baa-a26b-4fac-87e7-8b44b2ad5069" providerId="ADAL" clId="{9FF51985-4EEC-4A41-8463-E6D6D4876700}" dt="2023-04-08T18:45:36.185" v="588" actId="164"/>
          <ac:grpSpMkLst>
            <pc:docMk/>
            <pc:sldMk cId="438017749" sldId="498"/>
            <ac:grpSpMk id="20" creationId="{1EB92824-04EE-A58D-E5A3-84FB0767665E}"/>
          </ac:grpSpMkLst>
        </pc:grpChg>
        <pc:graphicFrameChg chg="add del mod modGraphic">
          <ac:chgData name="David William Zerneri Cunha Claro" userId="d1f18baa-a26b-4fac-87e7-8b44b2ad5069" providerId="ADAL" clId="{9FF51985-4EEC-4A41-8463-E6D6D4876700}" dt="2023-04-08T18:40:21.393" v="526" actId="18245"/>
          <ac:graphicFrameMkLst>
            <pc:docMk/>
            <pc:sldMk cId="438017749" sldId="498"/>
            <ac:graphicFrameMk id="5" creationId="{0E092BB4-952E-876C-6063-67EB4B2A497C}"/>
          </ac:graphicFrameMkLst>
        </pc:graphicFrameChg>
      </pc:sldChg>
      <pc:sldChg chg="addSp delSp modSp new mod modClrScheme chgLayout">
        <pc:chgData name="David William Zerneri Cunha Claro" userId="d1f18baa-a26b-4fac-87e7-8b44b2ad5069" providerId="ADAL" clId="{9FF51985-4EEC-4A41-8463-E6D6D4876700}" dt="2023-04-08T18:51:15.622" v="754" actId="478"/>
        <pc:sldMkLst>
          <pc:docMk/>
          <pc:sldMk cId="3123868024" sldId="499"/>
        </pc:sldMkLst>
        <pc:spChg chg="mod ord">
          <ac:chgData name="David William Zerneri Cunha Claro" userId="d1f18baa-a26b-4fac-87e7-8b44b2ad5069" providerId="ADAL" clId="{9FF51985-4EEC-4A41-8463-E6D6D4876700}" dt="2023-04-08T18:51:08.249" v="751" actId="700"/>
          <ac:spMkLst>
            <pc:docMk/>
            <pc:sldMk cId="3123868024" sldId="499"/>
            <ac:spMk id="2" creationId="{FD078D33-059E-D5A5-F70C-9895B3BF8E33}"/>
          </ac:spMkLst>
        </pc:spChg>
        <pc:spChg chg="del mod">
          <ac:chgData name="David William Zerneri Cunha Claro" userId="d1f18baa-a26b-4fac-87e7-8b44b2ad5069" providerId="ADAL" clId="{9FF51985-4EEC-4A41-8463-E6D6D4876700}" dt="2023-04-08T18:49:59.354" v="734" actId="478"/>
          <ac:spMkLst>
            <pc:docMk/>
            <pc:sldMk cId="3123868024" sldId="499"/>
            <ac:spMk id="3" creationId="{2D48A344-8C0A-B79D-1AA4-9C6DB6B403A1}"/>
          </ac:spMkLst>
        </pc:spChg>
        <pc:spChg chg="add mod">
          <ac:chgData name="David William Zerneri Cunha Claro" userId="d1f18baa-a26b-4fac-87e7-8b44b2ad5069" providerId="ADAL" clId="{9FF51985-4EEC-4A41-8463-E6D6D4876700}" dt="2023-04-08T18:51:13.957" v="753" actId="1076"/>
          <ac:spMkLst>
            <pc:docMk/>
            <pc:sldMk cId="3123868024" sldId="499"/>
            <ac:spMk id="5" creationId="{B75A2D03-6585-8C42-FD09-20ADAB71CFAD}"/>
          </ac:spMkLst>
        </pc:spChg>
        <pc:spChg chg="add del mod">
          <ac:chgData name="David William Zerneri Cunha Claro" userId="d1f18baa-a26b-4fac-87e7-8b44b2ad5069" providerId="ADAL" clId="{9FF51985-4EEC-4A41-8463-E6D6D4876700}" dt="2023-04-08T18:50:01.809" v="735" actId="478"/>
          <ac:spMkLst>
            <pc:docMk/>
            <pc:sldMk cId="3123868024" sldId="499"/>
            <ac:spMk id="6" creationId="{E7CDCAB4-E4D2-ECFC-70C8-D66E869F655C}"/>
          </ac:spMkLst>
        </pc:spChg>
        <pc:spChg chg="add del mod ord">
          <ac:chgData name="David William Zerneri Cunha Claro" userId="d1f18baa-a26b-4fac-87e7-8b44b2ad5069" providerId="ADAL" clId="{9FF51985-4EEC-4A41-8463-E6D6D4876700}" dt="2023-04-08T18:51:15.622" v="754" actId="478"/>
          <ac:spMkLst>
            <pc:docMk/>
            <pc:sldMk cId="3123868024" sldId="499"/>
            <ac:spMk id="7" creationId="{37EF3A80-C08D-1A98-F9F7-3949787A32A7}"/>
          </ac:spMkLst>
        </pc:spChg>
        <pc:picChg chg="add del mod">
          <ac:chgData name="David William Zerneri Cunha Claro" userId="d1f18baa-a26b-4fac-87e7-8b44b2ad5069" providerId="ADAL" clId="{9FF51985-4EEC-4A41-8463-E6D6D4876700}" dt="2023-04-08T18:50:30.315" v="742" actId="478"/>
          <ac:picMkLst>
            <pc:docMk/>
            <pc:sldMk cId="3123868024" sldId="499"/>
            <ac:picMk id="5122" creationId="{C2ED21C8-41FB-7204-DB92-ABB95D3BC873}"/>
          </ac:picMkLst>
        </pc:picChg>
      </pc:sldChg>
      <pc:sldChg chg="modSp add del mod">
        <pc:chgData name="David William Zerneri Cunha Claro" userId="d1f18baa-a26b-4fac-87e7-8b44b2ad5069" providerId="ADAL" clId="{9FF51985-4EEC-4A41-8463-E6D6D4876700}" dt="2023-04-08T19:20:28.197" v="957" actId="47"/>
        <pc:sldMkLst>
          <pc:docMk/>
          <pc:sldMk cId="564232571" sldId="500"/>
        </pc:sldMkLst>
        <pc:spChg chg="mod">
          <ac:chgData name="David William Zerneri Cunha Claro" userId="d1f18baa-a26b-4fac-87e7-8b44b2ad5069" providerId="ADAL" clId="{9FF51985-4EEC-4A41-8463-E6D6D4876700}" dt="2023-04-08T18:51:56.721" v="756"/>
          <ac:spMkLst>
            <pc:docMk/>
            <pc:sldMk cId="564232571" sldId="500"/>
            <ac:spMk id="5" creationId="{B75A2D03-6585-8C42-FD09-20ADAB71CFAD}"/>
          </ac:spMkLst>
        </pc:spChg>
      </pc:sldChg>
      <pc:sldChg chg="addSp modSp new mod">
        <pc:chgData name="David William Zerneri Cunha Claro" userId="d1f18baa-a26b-4fac-87e7-8b44b2ad5069" providerId="ADAL" clId="{9FF51985-4EEC-4A41-8463-E6D6D4876700}" dt="2023-04-08T19:33:05.253" v="962" actId="14100"/>
        <pc:sldMkLst>
          <pc:docMk/>
          <pc:sldMk cId="792942820" sldId="501"/>
        </pc:sldMkLst>
        <pc:spChg chg="mod">
          <ac:chgData name="David William Zerneri Cunha Claro" userId="d1f18baa-a26b-4fac-87e7-8b44b2ad5069" providerId="ADAL" clId="{9FF51985-4EEC-4A41-8463-E6D6D4876700}" dt="2023-04-08T19:17:50.126" v="954" actId="20577"/>
          <ac:spMkLst>
            <pc:docMk/>
            <pc:sldMk cId="792942820" sldId="501"/>
            <ac:spMk id="2" creationId="{7CEFDF8F-2516-5CCD-4D98-3F5E11B396CE}"/>
          </ac:spMkLst>
        </pc:spChg>
        <pc:spChg chg="mod">
          <ac:chgData name="David William Zerneri Cunha Claro" userId="d1f18baa-a26b-4fac-87e7-8b44b2ad5069" providerId="ADAL" clId="{9FF51985-4EEC-4A41-8463-E6D6D4876700}" dt="2023-04-08T19:17:46.007" v="945" actId="20577"/>
          <ac:spMkLst>
            <pc:docMk/>
            <pc:sldMk cId="792942820" sldId="501"/>
            <ac:spMk id="3" creationId="{8A400E34-426D-D4FE-7920-3821AF1F3424}"/>
          </ac:spMkLst>
        </pc:spChg>
        <pc:graphicFrameChg chg="add mod">
          <ac:chgData name="David William Zerneri Cunha Claro" userId="d1f18baa-a26b-4fac-87e7-8b44b2ad5069" providerId="ADAL" clId="{9FF51985-4EEC-4A41-8463-E6D6D4876700}" dt="2023-04-08T19:33:05.253" v="962" actId="14100"/>
          <ac:graphicFrameMkLst>
            <pc:docMk/>
            <pc:sldMk cId="792942820" sldId="501"/>
            <ac:graphicFrameMk id="4" creationId="{767C7185-3187-C018-F89E-F665586D6CA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6" descr="top ppt">
            <a:extLst>
              <a:ext uri="{FF2B5EF4-FFF2-40B4-BE49-F238E27FC236}">
                <a16:creationId xmlns:a16="http://schemas.microsoft.com/office/drawing/2014/main" id="{4F860F37-CA72-464D-9116-B6BC16A9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1450"/>
            <a:ext cx="68373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147">
            <a:extLst>
              <a:ext uri="{FF2B5EF4-FFF2-40B4-BE49-F238E27FC236}">
                <a16:creationId xmlns:a16="http://schemas.microsoft.com/office/drawing/2014/main" id="{70789427-4C6A-4A75-B31F-2E4759F472CD}"/>
              </a:ext>
            </a:extLst>
          </p:cNvPr>
          <p:cNvGraphicFramePr>
            <a:graphicFrameLocks noGrp="1"/>
          </p:cNvGraphicFramePr>
          <p:nvPr/>
        </p:nvGraphicFramePr>
        <p:xfrm>
          <a:off x="344488" y="8931275"/>
          <a:ext cx="6615112" cy="32702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MBA em Engenharia de Software Orientada a Serviços (SOA)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lang="pt-BR" sz="800" err="1">
                          <a:latin typeface="Square721 BT" pitchFamily="34" charset="0"/>
                          <a:cs typeface="Calibri" pitchFamily="34" charset="0"/>
                        </a:rPr>
                        <a:t>Profª</a:t>
                      </a:r>
                      <a:r>
                        <a:rPr lang="pt-BR" sz="80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800">
                          <a:latin typeface="Square721 BT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en-US" sz="800" err="1">
                          <a:latin typeface="Square721 BT" pitchFamily="34" charset="0"/>
                          <a:cs typeface="Calibri" pitchFamily="34" charset="0"/>
                        </a:rPr>
                        <a:t>MSc</a:t>
                      </a:r>
                      <a:r>
                        <a:rPr lang="en-US" sz="80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800">
                          <a:latin typeface="Square721 BT" pitchFamily="34" charset="0"/>
                          <a:cs typeface="Calibri" pitchFamily="34" charset="0"/>
                        </a:rPr>
                        <a:t>Susanne Anjos Andrade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T="35541" marB="35541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35541" marB="35541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35">
            <a:extLst>
              <a:ext uri="{FF2B5EF4-FFF2-40B4-BE49-F238E27FC236}">
                <a16:creationId xmlns:a16="http://schemas.microsoft.com/office/drawing/2014/main" id="{2E86EE7D-ABE9-4FEF-943A-E8FC6FC199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77288"/>
            <a:ext cx="307657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Square721 BT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Página - </a:t>
            </a:r>
            <a:fld id="{61BF9E74-DAA4-4DE3-BDB4-B1097CD628B2}" type="slidenum">
              <a:rPr lang="pt-BR" altLang="pt-BR"/>
              <a:pPr>
                <a:defRPr/>
              </a:pPr>
              <a:t>‹#›</a:t>
            </a:fld>
            <a:r>
              <a:rPr lang="pt-BR" alt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26DE4D-D64C-41F9-9DCC-8954A26D74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D9C91-4FDB-4F9B-846F-98C2EF0CBD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98BF8467-D8F0-4E80-9D68-0D77DCFBCAC4}" type="datetimeFigureOut">
              <a:rPr lang="pt-BR"/>
              <a:pPr>
                <a:defRPr/>
              </a:pPr>
              <a:t>10/05/2023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5ECC52DC-F9A3-4774-9A6C-4BCBFFCC59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26FA4C5-FAD6-4245-AAAE-77FDD33E0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lIns="112334" tIns="56167" rIns="112334" bIns="56167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23617-D517-4A52-91C7-BCFDC3F8FA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299F0D-A39A-48E1-BA77-E94D22ED9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112334" tIns="56167" rIns="112334" bIns="561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741D7E1-E712-4F31-8EE8-FB7881D9635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37F24C-7147-490B-B2E0-A119D9077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7075"/>
            <a:ext cx="4778375" cy="358457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E71195C-13CC-43FC-8561-60E69F79B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4888" y="4573588"/>
            <a:ext cx="5297487" cy="3800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056784" cy="504056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7916416" cy="518457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135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4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128792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5054" y="1340768"/>
            <a:ext cx="8283409" cy="525658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8924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808" cy="5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5887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01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2913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6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1269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051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5896" y="764704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199" y="1926754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71893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5148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808" cy="504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6380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67544" y="836712"/>
            <a:ext cx="8229600" cy="5635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762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13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580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15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21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309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240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3928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9223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8520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337" cy="504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53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7056784" cy="5048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2416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6912768" cy="504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1891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8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162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81624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97829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495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498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21807878-B236-41FA-B2C2-33D4D8DDD1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02030B68-9EF9-491B-897D-28BCA02CE1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pic>
        <p:nvPicPr>
          <p:cNvPr id="1028" name="Picture 2" descr="C:\Users\cl0817\Desktop\MioloBranco.jpg">
            <a:extLst>
              <a:ext uri="{FF2B5EF4-FFF2-40B4-BE49-F238E27FC236}">
                <a16:creationId xmlns:a16="http://schemas.microsoft.com/office/drawing/2014/main" id="{C96B475A-E4E9-4E39-B6EF-38D0C27A4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m 1">
            <a:extLst>
              <a:ext uri="{FF2B5EF4-FFF2-40B4-BE49-F238E27FC236}">
                <a16:creationId xmlns:a16="http://schemas.microsoft.com/office/drawing/2014/main" id="{9CCB3F0B-F6BB-4F73-BCAD-3FCC8FA1255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>
            <a:extLst>
              <a:ext uri="{FF2B5EF4-FFF2-40B4-BE49-F238E27FC236}">
                <a16:creationId xmlns:a16="http://schemas.microsoft.com/office/drawing/2014/main" id="{C738FB59-4157-458C-8F68-8BBFE91DF4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>
            <a:extLst>
              <a:ext uri="{FF2B5EF4-FFF2-40B4-BE49-F238E27FC236}">
                <a16:creationId xmlns:a16="http://schemas.microsoft.com/office/drawing/2014/main" id="{C6919357-FA36-46F9-B6A3-800E32DC7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052" name="CaixaDeTexto 5">
            <a:extLst>
              <a:ext uri="{FF2B5EF4-FFF2-40B4-BE49-F238E27FC236}">
                <a16:creationId xmlns:a16="http://schemas.microsoft.com/office/drawing/2014/main" id="{58E61261-F8DE-4F81-B5AB-FAE871C42C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838" y="3252788"/>
            <a:ext cx="176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 altLang="pt-BR" sz="2000" b="1"/>
              <a:t>TEMPLATE 2</a:t>
            </a:r>
          </a:p>
        </p:txBody>
      </p:sp>
      <p:pic>
        <p:nvPicPr>
          <p:cNvPr id="2053" name="Imagem 2">
            <a:extLst>
              <a:ext uri="{FF2B5EF4-FFF2-40B4-BE49-F238E27FC236}">
                <a16:creationId xmlns:a16="http://schemas.microsoft.com/office/drawing/2014/main" id="{B2FE3769-3D70-43CB-8CC2-98F328BBC7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70" r:id="rId10"/>
    <p:sldLayoutId id="21474850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>
            <a:extLst>
              <a:ext uri="{FF2B5EF4-FFF2-40B4-BE49-F238E27FC236}">
                <a16:creationId xmlns:a16="http://schemas.microsoft.com/office/drawing/2014/main" id="{9F99352D-7981-4853-8146-425016D90C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5" name="Espaço Reservado para Texto 2">
            <a:extLst>
              <a:ext uri="{FF2B5EF4-FFF2-40B4-BE49-F238E27FC236}">
                <a16:creationId xmlns:a16="http://schemas.microsoft.com/office/drawing/2014/main" id="{A6377868-E329-4BDD-9AD5-890AA2A4E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C4475-8D3F-49D1-9BCF-B3A2D10D7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B76EEF-8037-4CDD-AF28-295BED34BD21}" type="datetimeFigureOut">
              <a:rPr lang="pt-BR"/>
              <a:pPr>
                <a:defRPr/>
              </a:pPr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3A43D-CC0E-447E-B830-D404D21A7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9C497-8C9E-4315-81E4-AF8CDC2D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22FB65-073B-4846-92D5-81E90D2C195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3079" name="Picture 2" descr="C:\Users\cl0817\Desktop\CoringasLogos.jpg">
            <a:extLst>
              <a:ext uri="{FF2B5EF4-FFF2-40B4-BE49-F238E27FC236}">
                <a16:creationId xmlns:a16="http://schemas.microsoft.com/office/drawing/2014/main" id="{71BC5B46-04CB-4344-A51E-75769CB3A9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Imagem 7">
            <a:extLst>
              <a:ext uri="{FF2B5EF4-FFF2-40B4-BE49-F238E27FC236}">
                <a16:creationId xmlns:a16="http://schemas.microsoft.com/office/drawing/2014/main" id="{3F4B71C4-FB06-4128-83C4-B545D45DA68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m 8">
            <a:extLst>
              <a:ext uri="{FF2B5EF4-FFF2-40B4-BE49-F238E27FC236}">
                <a16:creationId xmlns:a16="http://schemas.microsoft.com/office/drawing/2014/main" id="{5B38B3D8-C6E2-488B-BB15-BC5620E0E70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275"/>
            <a:ext cx="91614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3" r:id="rId3"/>
    <p:sldLayoutId id="2147485074" r:id="rId4"/>
    <p:sldLayoutId id="214748507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>
            <a:extLst>
              <a:ext uri="{FF2B5EF4-FFF2-40B4-BE49-F238E27FC236}">
                <a16:creationId xmlns:a16="http://schemas.microsoft.com/office/drawing/2014/main" id="{2546B3B6-845C-449C-860F-9FEA49F94A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170740-16EF-4FCF-8500-0970327B1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00" t="15587" r="77600" b="77055"/>
          <a:stretch/>
        </p:blipFill>
        <p:spPr>
          <a:xfrm>
            <a:off x="98684" y="2789749"/>
            <a:ext cx="3565011" cy="6927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EBDE81-0E34-4AB5-9A21-80BD14AF475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80312" y="116632"/>
            <a:ext cx="1572394" cy="793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67" r:id="rId1"/>
    <p:sldLayoutId id="214748506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exto 1">
            <a:extLst>
              <a:ext uri="{FF2B5EF4-FFF2-40B4-BE49-F238E27FC236}">
                <a16:creationId xmlns:a16="http://schemas.microsoft.com/office/drawing/2014/main" id="{B8A3CA3E-1AFB-4A01-A616-53F6ED88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3924300" y="2781300"/>
            <a:ext cx="3529013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BR"/>
              <a:t>AI for Robotic Process Automation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775897-9395-CBB3-B4BB-7AC49B578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/>
              <a:t>Elaboração de uma automação</a:t>
            </a:r>
            <a:br>
              <a:rPr lang="pt-BR"/>
            </a:br>
            <a:endParaRPr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8264041-1934-0086-1A4F-CB74A8771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/>
              <a:t>Considerando o conhecimento adquirido em nossas aulas sobre RPA, estamos prontos para iniciar uma automação </a:t>
            </a:r>
            <a:r>
              <a:rPr lang="pt-BR" sz="1800" err="1"/>
              <a:t>end-to-end</a:t>
            </a:r>
            <a:r>
              <a:rPr lang="pt-BR" sz="1800"/>
              <a:t>, que engloba todo o processo necessário para o desenvolvimento de uma solução sólida e eficiente, seguindo as boas práticas de desenvolvimento e governança.</a:t>
            </a:r>
          </a:p>
          <a:p>
            <a:endParaRPr lang="pt-BR" sz="1800"/>
          </a:p>
          <a:p>
            <a:r>
              <a:rPr lang="pt-BR" sz="1800"/>
              <a:t>Para alcançarmos esse objetivo, serão realizadas etapas de análise de requisitos, desenho de processos, modelagem de dados, criação de scripts de automação e testes, bem como a documentação e gestão do projeto.</a:t>
            </a:r>
          </a:p>
          <a:p>
            <a:endParaRPr lang="pt-BR" sz="1800"/>
          </a:p>
          <a:p>
            <a:r>
              <a:rPr lang="pt-BR" sz="1800"/>
              <a:t>Além disso, durante todo o processo, vamos destacar a importância da governança, segurança e gerenciamento de mudanças, para garantir a qualidade e confiabilidade da solução.</a:t>
            </a:r>
          </a:p>
          <a:p>
            <a:endParaRPr lang="pt-BR" sz="1800"/>
          </a:p>
          <a:p>
            <a:r>
              <a:rPr lang="pt-BR" sz="1800"/>
              <a:t>Ao final dessa jornada, os alunos estarão aptos a aplicar os conhecimentos adquiridos em um projeto real, podendo implementar soluções de RPA de forma eficiente e efetiva em suas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18544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775897-9395-CBB3-B4BB-7AC49B578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/>
              <a:t>Processo – Checkpoint 3</a:t>
            </a:r>
            <a:br>
              <a:rPr lang="pt-BR"/>
            </a:br>
            <a:endParaRPr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8264041-1934-0086-1A4F-CB74A8771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/>
              <a:t>Premissas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Entrega pode ser feito individual ou dupla.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Entrega 24/05/2023</a:t>
            </a:r>
          </a:p>
          <a:p>
            <a:endParaRPr lang="pt-BR" sz="1800"/>
          </a:p>
          <a:p>
            <a:endParaRPr lang="pt-BR" sz="1800"/>
          </a:p>
          <a:p>
            <a:r>
              <a:rPr lang="pt-BR" sz="1800"/>
              <a:t>O que é esperado: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/>
              <a:t>SDD do processo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/>
              <a:t>Desenvolvimento da automação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/>
              <a:t>Desenvolvimento da base de indicadores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/>
              <a:t>Base preenchida com os 50 produtos.</a:t>
            </a:r>
          </a:p>
          <a:p>
            <a:pPr marL="342900" indent="-342900">
              <a:buFont typeface="+mj-lt"/>
              <a:buAutoNum type="arabicPeriod"/>
            </a:pPr>
            <a:endParaRPr lang="pt-BR" sz="1800"/>
          </a:p>
          <a:p>
            <a:pPr marL="342900" indent="-342900">
              <a:buFont typeface="+mj-lt"/>
              <a:buAutoNum type="arabicPeriod"/>
            </a:pPr>
            <a:endParaRPr lang="pt-BR" sz="1800"/>
          </a:p>
          <a:p>
            <a:r>
              <a:rPr lang="pt-BR" sz="1800"/>
              <a:t>Considere a documentação funcional (PDD), disponibilizada no Teams (Checkpoints\Checkpoint 3\PDD-Atualizacao-de-dados.docx)</a:t>
            </a:r>
          </a:p>
          <a:p>
            <a:pPr marL="800100" lvl="1" indent="-342900">
              <a:buFont typeface="+mj-lt"/>
              <a:buAutoNum type="arabicPeriod"/>
            </a:pPr>
            <a:endParaRPr lang="pt-BR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6764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BE6E2D3-FF02-4E61-8B8C-74D3036F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565400"/>
            <a:ext cx="467995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t">
            <a:spAutoFit/>
          </a:bodyPr>
          <a:lstStyle/>
          <a:p>
            <a:pPr eaLnBrk="1" hangingPunct="1">
              <a:defRPr/>
            </a:pP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Copyright © </a:t>
            </a:r>
            <a:r>
              <a:rPr kumimoji="1" lang="en-US" sz="1400" b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2023  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Prof. David Claro</a:t>
            </a:r>
            <a:endParaRPr kumimoji="1" lang="en-US" sz="140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endParaRPr kumimoji="1" lang="en-US" sz="140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Todos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direitos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reservados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Reprodução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ou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divulgação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total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ou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parcial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deste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documento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é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expressamente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proíbido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sem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o </a:t>
            </a:r>
            <a:r>
              <a:rPr kumimoji="1" lang="pt-BR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consentimento formal, por escrito,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do Professor (</a:t>
            </a:r>
            <a:r>
              <a:rPr kumimoji="1" lang="en-US" sz="140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autor</a:t>
            </a:r>
            <a:r>
              <a:rPr kumimoji="1" lang="en-US"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).</a:t>
            </a:r>
            <a:endParaRPr lang="en-US" sz="140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F81B9E108EB049AE05A19812336EF4" ma:contentTypeVersion="3" ma:contentTypeDescription="Crie um novo documento." ma:contentTypeScope="" ma:versionID="b37d51793585da3da02d3caf0ef16d23">
  <xsd:schema xmlns:xsd="http://www.w3.org/2001/XMLSchema" xmlns:xs="http://www.w3.org/2001/XMLSchema" xmlns:p="http://schemas.microsoft.com/office/2006/metadata/properties" xmlns:ns2="a65374c4-c388-4075-a841-541ef54079c3" targetNamespace="http://schemas.microsoft.com/office/2006/metadata/properties" ma:root="true" ma:fieldsID="7eccfeb5ec8e945cfadfccdfefbc1fd0" ns2:_="">
    <xsd:import namespace="a65374c4-c388-4075-a841-541ef54079c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374c4-c388-4075-a841-541ef54079c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65374c4-c388-4075-a841-541ef54079c3" xsi:nil="true"/>
  </documentManagement>
</p:properties>
</file>

<file path=customXml/itemProps1.xml><?xml version="1.0" encoding="utf-8"?>
<ds:datastoreItem xmlns:ds="http://schemas.openxmlformats.org/officeDocument/2006/customXml" ds:itemID="{5366F22A-DDFE-46C7-8EDD-03E6D03232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F93C6E-7C56-48CB-9C59-8DAB8A7EEE0D}"/>
</file>

<file path=customXml/itemProps3.xml><?xml version="1.0" encoding="utf-8"?>
<ds:datastoreItem xmlns:ds="http://schemas.openxmlformats.org/officeDocument/2006/customXml" ds:itemID="{2AB4E892-935E-462C-AF66-8AB4DF2F0962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Tema do Office</vt:lpstr>
      <vt:lpstr>2_Tema do Office</vt:lpstr>
      <vt:lpstr>6_Personalizar design</vt:lpstr>
      <vt:lpstr>1_Tema do Office</vt:lpstr>
      <vt:lpstr>PowerPoint Presentation</vt:lpstr>
      <vt:lpstr>Elaboração de uma automação </vt:lpstr>
      <vt:lpstr>Processo – Checkpoint 3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Andrade</dc:creator>
  <cp:revision>1</cp:revision>
  <cp:lastPrinted>2015-08-20T10:58:19Z</cp:lastPrinted>
  <dcterms:created xsi:type="dcterms:W3CDTF">2012-10-02T15:58:15Z</dcterms:created>
  <dcterms:modified xsi:type="dcterms:W3CDTF">2023-05-10T22:35:50Z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0x010100B6F81B9E108EB049AE05A19812336EF4</vt:lpwstr>
  </property>
</Properties>
</file>