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5"/>
  </p:notesMasterIdLst>
  <p:sldIdLst>
    <p:sldId id="256" r:id="rId4"/>
  </p:sldIdLst>
  <p:sldSz cx="10969625" cy="6170613"/>
  <p:notesSz cx="6858000" cy="9144000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iapositivo do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s n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apositivo 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iapositivo com imagem intei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Adicionar palavras de conclusão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título definido pelo utiliz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cap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do capítulo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Adicionar citação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Adicionar conclusão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a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CC/ENG3-LA | 2020-12-10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Ltda 2020. Reserves all rights even in the event of industrial property rights. We reserve all rights of disposal such as copying and passing on to third parties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82" y="1953028"/>
            <a:ext cx="5070893" cy="3264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090311"/>
            <a:ext cx="3263400" cy="3585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66" y="670861"/>
            <a:ext cx="2705826" cy="40795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10" y="437886"/>
            <a:ext cx="9573586" cy="11241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</a:pPr>
            <a:r>
              <a:rPr lang="pt-BR" sz="4000" kern="0" dirty="0" smtClean="0">
                <a:solidFill>
                  <a:srgbClr val="000000"/>
                </a:solidFill>
              </a:rPr>
              <a:t>Python Interfaces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4765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F7EF9966-F53A-44CC-A756-EF9E132AF5E6}" vid="{BE1FDABE-663E-4397-8AF3-7005A7B11C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CC/ENG3-LA</OrgInhalt>
      <Wert>CC/ENG3-LA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Ltda 2020. Reserves all rights even in the event of industrial property rights. We reserve all rights of disposal such as copying and passing on to third parties</OrgInhalt>
      <Wert>© Robert Bosch Ltda 2020. Reserves all rights even in the event of industrial property rights. We reserve all rights of disposal such as copying and passing on to third parties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2020-12-10</OrgInhalt>
      <Wert>2020-12-10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Bosch Office Sans</vt:lpstr>
      <vt:lpstr>Calibri</vt:lpstr>
      <vt:lpstr>Wingdings 3</vt:lpstr>
      <vt:lpstr>Bosch NG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EXTERNAL Soares Henrique (INOVA Talentos, CC/ENG3-LA)</dc:creator>
  <cp:lastModifiedBy>EXTERNAL Soares Henrique (INOVA Talentos, CC/ENG3-LA)</cp:lastModifiedBy>
  <cp:revision>1</cp:revision>
  <dcterms:created xsi:type="dcterms:W3CDTF">2020-12-10T17:57:00Z</dcterms:created>
  <dcterms:modified xsi:type="dcterms:W3CDTF">2020-12-10T18:02:38Z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