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93" r:id="rId6"/>
    <p:sldId id="394" r:id="rId7"/>
  </p:sldIdLst>
  <p:sldSz cx="12192000" cy="6858000"/>
  <p:notesSz cx="9939338" cy="6807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731E8-B06C-030F-4CD5-608D338575A9}" v="8" dt="2020-09-01T18:5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3D48-5B25-4EA5-BC0E-F236BE361B2C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392C-A913-4C15-85BF-690BCED407F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25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0B7-B3A2-4183-9485-B3166E23B22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79A3-294D-4C53-A8D2-BEAEF62A885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2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FFE9-9DB3-43DD-ABC9-9EFD1CE31FE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89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97EA-767D-4704-BE24-1AD1F00A3FA6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3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C77-5EF2-4766-8856-A75AC701C308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59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2956641"/>
          </a:xfrm>
        </p:spPr>
        <p:txBody>
          <a:bodyPr>
            <a:normAutofit/>
          </a:bodyPr>
          <a:lstStyle>
            <a:lvl1pPr>
              <a:defRPr sz="3733"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0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1010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DD0C-128C-4FCB-A804-D28BF73D7C0F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7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F252-5B3B-4CDD-846A-084CD96F99B8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FB3-B3CF-4A11-872B-AB4A3711FB03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2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BA-3A0D-4F3A-B0C7-3C7EDDD05E78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8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E46-1A41-4A00-A2CB-EDDCBE45EDC1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8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FB1-D8C4-43C8-A11C-D14263B48D6E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79ED-7723-47AC-96AF-786820394240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1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F91-2A6A-42EF-983E-CFE2326D1F44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28BE-8809-440A-ADC5-07DFCD43764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</a:t>
            </a:r>
            <a:r>
              <a:rPr lang="nl-BE" dirty="0" smtClean="0"/>
              <a:t>4: </a:t>
            </a:r>
            <a:r>
              <a:rPr lang="nl-BE" dirty="0" err="1" smtClean="0"/>
              <a:t>Boole</a:t>
            </a:r>
            <a:r>
              <a:rPr lang="nl-BE" dirty="0" smtClean="0"/>
              <a:t> </a:t>
            </a:r>
            <a:r>
              <a:rPr lang="nl-BE" dirty="0" smtClean="0"/>
              <a:t>algebra</a:t>
            </a:r>
          </a:p>
          <a:p>
            <a:endParaRPr lang="nl-BE" dirty="0"/>
          </a:p>
          <a:p>
            <a:r>
              <a:rPr lang="nl-BE" dirty="0" smtClean="0"/>
              <a:t>Extra oefeningen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Oefeningen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1292404"/>
            <a:ext cx="73914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endParaRPr lang="nl-BE" sz="2000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1292404"/>
            <a:ext cx="74771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7D93B3-8754-44E2-801B-84E884662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89631-F6E9-4656-9C4E-2B31277163E5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0f9dbb22-d004-40a7-8ba2-e0cd235fcbcc"/>
    <ds:schemaRef ds:uri="28b162e1-9138-42c5-826d-ca522cd956e0"/>
  </ds:schemaRefs>
</ds:datastoreItem>
</file>

<file path=customXml/itemProps3.xml><?xml version="1.0" encoding="utf-8"?>
<ds:datastoreItem xmlns:ds="http://schemas.openxmlformats.org/officeDocument/2006/customXml" ds:itemID="{74F3DD13-6D44-4D5F-8D23-D4AA3D0B7B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48132</TotalTime>
  <Words>12</Words>
  <Application>Microsoft Office PowerPoint</Application>
  <PresentationFormat>Breedbeeld</PresentationFormat>
  <Paragraphs>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ExtraBold</vt:lpstr>
      <vt:lpstr>Montserrat SemiBold</vt:lpstr>
      <vt:lpstr>Kantoorthema</vt:lpstr>
      <vt:lpstr>IT Fundamentals</vt:lpstr>
      <vt:lpstr>Oefeningen</vt:lpstr>
      <vt:lpstr>Oplossingen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201</cp:revision>
  <cp:lastPrinted>2020-08-10T13:09:58Z</cp:lastPrinted>
  <dcterms:created xsi:type="dcterms:W3CDTF">2020-07-10T11:09:50Z</dcterms:created>
  <dcterms:modified xsi:type="dcterms:W3CDTF">2020-09-10T15:56:53Z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