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93" r:id="rId6"/>
    <p:sldId id="395" r:id="rId7"/>
    <p:sldId id="394" r:id="rId8"/>
    <p:sldId id="396" r:id="rId9"/>
    <p:sldId id="397" r:id="rId10"/>
  </p:sldIdLst>
  <p:sldSz cx="12192000" cy="6858000"/>
  <p:notesSz cx="9939338" cy="68072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4731E8-B06C-030F-4CD5-608D338575A9}" v="8" dt="2020-09-01T18:56:04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630284" y="0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83D48-5B25-4EA5-BC0E-F236BE361B2C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1" y="6465807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630284" y="6465807"/>
            <a:ext cx="4306737" cy="3413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F392C-A913-4C15-85BF-690BCED407F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1259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047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7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980B7-B3A2-4183-9485-B3166E23B223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1" y="6465659"/>
            <a:ext cx="4307047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7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C79A3-294D-4C53-A8D2-BEAEF62A885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327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BFFE9-9DB3-43DD-ABC9-9EFD1CE31FE2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289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97EA-767D-4704-BE24-1AD1F00A3FA6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132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0C77-5EF2-4766-8856-A75AC701C308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659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psomming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2956641"/>
          </a:xfrm>
        </p:spPr>
        <p:txBody>
          <a:bodyPr>
            <a:normAutofit/>
          </a:bodyPr>
          <a:lstStyle>
            <a:lvl1pPr>
              <a:defRPr sz="3733"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820" y="5651364"/>
            <a:ext cx="1285203" cy="72628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060451" y="989013"/>
            <a:ext cx="8445923" cy="817457"/>
          </a:xfrm>
        </p:spPr>
        <p:txBody>
          <a:bodyPr anchor="t" anchorCtr="0">
            <a:noAutofit/>
          </a:bodyPr>
          <a:lstStyle>
            <a:lvl1pPr algn="l">
              <a:defRPr sz="4267" b="1">
                <a:solidFill>
                  <a:srgbClr val="000000"/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060451" y="379413"/>
            <a:ext cx="5488517" cy="430969"/>
          </a:xfrm>
        </p:spPr>
        <p:txBody>
          <a:bodyPr>
            <a:normAutofit/>
          </a:bodyPr>
          <a:lstStyle>
            <a:lvl1pPr marL="0" indent="0">
              <a:buNone/>
              <a:defRPr sz="1333">
                <a:solidFill>
                  <a:schemeClr val="tx1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410109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DD0C-128C-4FCB-A804-D28BF73D7C0F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774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F252-5B3B-4CDD-846A-084CD96F99B8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371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8FB3-B3CF-4A11-872B-AB4A3711FB03}" type="datetime1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226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91BA-3A0D-4F3A-B0C7-3C7EDDD05E78}" type="datetime1">
              <a:rPr lang="nl-BE" smtClean="0"/>
              <a:t>10/09/2020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82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E46-1A41-4A00-A2CB-EDDCBE45EDC1}" type="datetime1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989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1FB1-D8C4-43C8-A11C-D14263B48D6E}" type="datetime1">
              <a:rPr lang="nl-BE" smtClean="0"/>
              <a:t>10/09/2020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38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79ED-7723-47AC-96AF-786820394240}" type="datetime1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017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3F91-2A6A-42EF-983E-CFE2326D1F44}" type="datetime1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3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B28BE-8809-440A-ADC5-07DFCD437642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638EA-1804-476F-966B-2178CB4140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489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IT Fundamentals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/>
              <a:t>Hoofdstuk </a:t>
            </a:r>
            <a:r>
              <a:rPr lang="nl-BE" dirty="0"/>
              <a:t>5</a:t>
            </a:r>
            <a:r>
              <a:rPr lang="nl-BE" dirty="0" smtClean="0"/>
              <a:t>: </a:t>
            </a:r>
            <a:r>
              <a:rPr lang="nl-BE" dirty="0" err="1" smtClean="0"/>
              <a:t>B</a:t>
            </a:r>
            <a:r>
              <a:rPr lang="nl-BE" dirty="0" err="1" smtClean="0"/>
              <a:t>oolese</a:t>
            </a:r>
            <a:r>
              <a:rPr lang="nl-BE" dirty="0" smtClean="0"/>
              <a:t> </a:t>
            </a:r>
            <a:r>
              <a:rPr lang="nl-BE" dirty="0"/>
              <a:t>uitdrukkingen en functies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638EA-1804-476F-966B-2178CB4140D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860153" y="1295849"/>
            <a:ext cx="10972800" cy="52041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BE" sz="2400" b="1" dirty="0" smtClean="0">
                <a:latin typeface="+mn-lt"/>
              </a:rPr>
              <a:t>Oefening </a:t>
            </a:r>
            <a:r>
              <a:rPr lang="nl-BE" sz="2400" b="1" dirty="0" smtClean="0">
                <a:latin typeface="+mn-lt"/>
              </a:rPr>
              <a:t>1: </a:t>
            </a:r>
            <a:r>
              <a:rPr lang="nl-BE" sz="2400" dirty="0" smtClean="0">
                <a:latin typeface="+mn-lt"/>
              </a:rPr>
              <a:t>Bereken </a:t>
            </a:r>
            <a:r>
              <a:rPr lang="nl-BE" sz="2400" dirty="0">
                <a:latin typeface="+mn-lt"/>
              </a:rPr>
              <a:t>de gevraagde waarden van de volgende </a:t>
            </a:r>
            <a:r>
              <a:rPr lang="nl-BE" sz="2400" dirty="0" err="1">
                <a:latin typeface="+mn-lt"/>
              </a:rPr>
              <a:t>Boole</a:t>
            </a:r>
            <a:r>
              <a:rPr lang="nl-BE" sz="2400" dirty="0">
                <a:latin typeface="+mn-lt"/>
              </a:rPr>
              <a:t>-formules</a:t>
            </a:r>
            <a:r>
              <a:rPr lang="nl-BE" sz="2400" dirty="0" smtClean="0">
                <a:latin typeface="+mn-lt"/>
              </a:rPr>
              <a:t>:</a:t>
            </a:r>
          </a:p>
          <a:p>
            <a:endParaRPr lang="nl-BE" sz="2400" dirty="0">
              <a:latin typeface="+mn-lt"/>
            </a:endParaRPr>
          </a:p>
          <a:p>
            <a:endParaRPr lang="nl-BE" sz="2400" dirty="0" smtClean="0">
              <a:latin typeface="+mn-lt"/>
            </a:endParaRPr>
          </a:p>
          <a:p>
            <a:endParaRPr lang="nl-BE" sz="2400" dirty="0">
              <a:latin typeface="+mn-lt"/>
            </a:endParaRPr>
          </a:p>
          <a:p>
            <a:pPr marL="0" indent="0">
              <a:buNone/>
            </a:pPr>
            <a:r>
              <a:rPr lang="nl-BE" sz="2400" b="1" dirty="0" smtClean="0">
                <a:latin typeface="+mn-lt"/>
              </a:rPr>
              <a:t>Oefening </a:t>
            </a:r>
            <a:r>
              <a:rPr lang="nl-BE" sz="2400" b="1" dirty="0">
                <a:latin typeface="+mn-lt"/>
              </a:rPr>
              <a:t>2: </a:t>
            </a:r>
            <a:r>
              <a:rPr lang="nl-BE" sz="2400" dirty="0">
                <a:latin typeface="+mn-lt"/>
              </a:rPr>
              <a:t>Geef alle minimale termen in vier </a:t>
            </a:r>
            <a:r>
              <a:rPr lang="nl-BE" sz="2400" dirty="0" err="1">
                <a:latin typeface="+mn-lt"/>
              </a:rPr>
              <a:t>veranderlijken</a:t>
            </a:r>
            <a:r>
              <a:rPr lang="nl-BE" sz="2400" dirty="0">
                <a:latin typeface="+mn-lt"/>
              </a:rPr>
              <a:t> x, y, </a:t>
            </a:r>
            <a:r>
              <a:rPr lang="nl-BE" sz="2400" dirty="0" err="1">
                <a:latin typeface="+mn-lt"/>
              </a:rPr>
              <a:t>z</a:t>
            </a:r>
            <a:r>
              <a:rPr lang="nl-BE" sz="2400" dirty="0">
                <a:latin typeface="+mn-lt"/>
              </a:rPr>
              <a:t>, u.</a:t>
            </a:r>
          </a:p>
          <a:p>
            <a:pPr marL="0" indent="0">
              <a:buNone/>
            </a:pPr>
            <a:r>
              <a:rPr lang="nl-BE" sz="2400" b="1" dirty="0">
                <a:latin typeface="+mn-lt"/>
              </a:rPr>
              <a:t>Oefening</a:t>
            </a:r>
            <a:r>
              <a:rPr lang="nl-BE" sz="2400" b="1" dirty="0" smtClean="0">
                <a:latin typeface="+mn-lt"/>
              </a:rPr>
              <a:t> </a:t>
            </a:r>
            <a:r>
              <a:rPr lang="nl-BE" sz="2400" b="1" dirty="0">
                <a:latin typeface="+mn-lt"/>
              </a:rPr>
              <a:t>3</a:t>
            </a:r>
            <a:r>
              <a:rPr lang="nl-BE" sz="2400" b="1" dirty="0" smtClean="0">
                <a:latin typeface="+mn-lt"/>
              </a:rPr>
              <a:t>: </a:t>
            </a:r>
            <a:r>
              <a:rPr lang="nl-BE" sz="2400" dirty="0" smtClean="0">
                <a:latin typeface="+mn-lt"/>
              </a:rPr>
              <a:t>Geef </a:t>
            </a:r>
            <a:r>
              <a:rPr lang="nl-BE" sz="2400" dirty="0">
                <a:latin typeface="+mn-lt"/>
              </a:rPr>
              <a:t>alle maximale termen in vier </a:t>
            </a:r>
            <a:r>
              <a:rPr lang="nl-BE" sz="2400" dirty="0" err="1">
                <a:latin typeface="+mn-lt"/>
              </a:rPr>
              <a:t>veranderlijken</a:t>
            </a:r>
            <a:r>
              <a:rPr lang="nl-BE" sz="2400" dirty="0">
                <a:latin typeface="+mn-lt"/>
              </a:rPr>
              <a:t> x, y, </a:t>
            </a:r>
            <a:r>
              <a:rPr lang="nl-BE" sz="2400" dirty="0" err="1">
                <a:latin typeface="+mn-lt"/>
              </a:rPr>
              <a:t>z</a:t>
            </a:r>
            <a:r>
              <a:rPr lang="nl-BE" sz="2400" dirty="0">
                <a:latin typeface="+mn-lt"/>
              </a:rPr>
              <a:t>, u.</a:t>
            </a:r>
          </a:p>
          <a:p>
            <a:pPr marL="0" indent="0">
              <a:buNone/>
            </a:pPr>
            <a:r>
              <a:rPr lang="nl-BE" sz="2400" b="1" dirty="0" smtClean="0">
                <a:latin typeface="+mn-lt"/>
              </a:rPr>
              <a:t>Oefening 4: </a:t>
            </a:r>
            <a:r>
              <a:rPr lang="nl-BE" sz="2400" dirty="0" smtClean="0">
                <a:latin typeface="+mn-lt"/>
              </a:rPr>
              <a:t>Stel </a:t>
            </a:r>
            <a:r>
              <a:rPr lang="nl-BE" sz="2400" dirty="0">
                <a:latin typeface="+mn-lt"/>
              </a:rPr>
              <a:t>de DNV en CNV op van de functies waarvoor de gegeven waarden gelijk zijn</a:t>
            </a:r>
          </a:p>
          <a:p>
            <a:pPr marL="0" indent="0">
              <a:buNone/>
            </a:pPr>
            <a:r>
              <a:rPr lang="nl-BE" sz="2400" dirty="0">
                <a:latin typeface="+mn-lt"/>
              </a:rPr>
              <a:t>aan 1. Alle niet vermelde waarden zijn gelijk aan 0.</a:t>
            </a:r>
          </a:p>
          <a:p>
            <a:pPr marL="457200" indent="-457200">
              <a:buFont typeface="+mj-lt"/>
              <a:buAutoNum type="alphaLcParenR"/>
            </a:pPr>
            <a:r>
              <a:rPr lang="nl-BE" sz="2400" dirty="0" smtClean="0">
                <a:latin typeface="+mn-lt"/>
              </a:rPr>
              <a:t>f </a:t>
            </a:r>
            <a:r>
              <a:rPr lang="nl-BE" sz="2400" dirty="0">
                <a:latin typeface="+mn-lt"/>
              </a:rPr>
              <a:t>(1) = </a:t>
            </a:r>
            <a:r>
              <a:rPr lang="nl-BE" sz="2400" dirty="0" smtClean="0">
                <a:latin typeface="+mn-lt"/>
              </a:rPr>
              <a:t>1</a:t>
            </a:r>
          </a:p>
          <a:p>
            <a:pPr marL="457200" indent="-457200">
              <a:buFont typeface="+mj-lt"/>
              <a:buAutoNum type="alphaLcParenR"/>
            </a:pPr>
            <a:r>
              <a:rPr lang="nl-BE" sz="2400" dirty="0" smtClean="0">
                <a:latin typeface="+mn-lt"/>
              </a:rPr>
              <a:t>f </a:t>
            </a:r>
            <a:r>
              <a:rPr lang="nl-BE" sz="2400" dirty="0">
                <a:latin typeface="+mn-lt"/>
              </a:rPr>
              <a:t>(1, 1) = f (0, 0) = </a:t>
            </a:r>
            <a:r>
              <a:rPr lang="nl-BE" sz="2400" dirty="0" smtClean="0">
                <a:latin typeface="+mn-lt"/>
              </a:rPr>
              <a:t>1</a:t>
            </a:r>
          </a:p>
          <a:p>
            <a:pPr marL="457200" indent="-457200">
              <a:buFont typeface="+mj-lt"/>
              <a:buAutoNum type="alphaLcParenR"/>
            </a:pPr>
            <a:r>
              <a:rPr lang="nl-BE" sz="2400" dirty="0" smtClean="0">
                <a:latin typeface="+mn-lt"/>
              </a:rPr>
              <a:t>f </a:t>
            </a:r>
            <a:r>
              <a:rPr lang="nl-BE" sz="2400" dirty="0">
                <a:latin typeface="+mn-lt"/>
              </a:rPr>
              <a:t>(1, 1, 1) = f (0, 1, 1) = f (1, 0, 0) = f (0, 0, 0) = </a:t>
            </a:r>
            <a:r>
              <a:rPr lang="nl-BE" sz="2400" dirty="0" smtClean="0">
                <a:latin typeface="+mn-lt"/>
              </a:rPr>
              <a:t>1</a:t>
            </a:r>
          </a:p>
          <a:p>
            <a:pPr marL="457200" indent="-457200">
              <a:buFont typeface="+mj-lt"/>
              <a:buAutoNum type="alphaLcParenR"/>
            </a:pPr>
            <a:r>
              <a:rPr lang="nl-BE" sz="2400" dirty="0" smtClean="0">
                <a:latin typeface="+mn-lt"/>
              </a:rPr>
              <a:t>f </a:t>
            </a:r>
            <a:r>
              <a:rPr lang="nl-BE" sz="2400" dirty="0">
                <a:latin typeface="+mn-lt"/>
              </a:rPr>
              <a:t>(0, 1, 1) = f (1, 0, 0) = f (0, 1, 0) = 1</a:t>
            </a:r>
          </a:p>
          <a:p>
            <a:endParaRPr lang="nl-BE" sz="12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Extra oefeningen</a:t>
            </a:r>
            <a:endParaRPr lang="nl-BE" dirty="0">
              <a:latin typeface="+mn-lt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71" y="1734910"/>
            <a:ext cx="64198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860153" y="1295849"/>
            <a:ext cx="10972800" cy="5204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b="1" dirty="0" smtClean="0">
                <a:latin typeface="+mn-lt"/>
              </a:rPr>
              <a:t>Oefening</a:t>
            </a:r>
            <a:r>
              <a:rPr lang="nl-BE" sz="2400" b="1" dirty="0" smtClean="0"/>
              <a:t> </a:t>
            </a:r>
            <a:r>
              <a:rPr lang="nl-BE" sz="2400" b="1" dirty="0" smtClean="0">
                <a:latin typeface="+mn-lt"/>
              </a:rPr>
              <a:t>4: </a:t>
            </a:r>
            <a:r>
              <a:rPr lang="nl-BE" sz="2400" dirty="0" smtClean="0">
                <a:latin typeface="+mn-lt"/>
              </a:rPr>
              <a:t>Bepaal de DNV van de volgende </a:t>
            </a:r>
            <a:r>
              <a:rPr lang="nl-BE" sz="2400" dirty="0" err="1" smtClean="0">
                <a:latin typeface="+mn-lt"/>
              </a:rPr>
              <a:t>Boolese</a:t>
            </a:r>
            <a:r>
              <a:rPr lang="nl-BE" sz="2400" dirty="0" smtClean="0">
                <a:latin typeface="+mn-lt"/>
              </a:rPr>
              <a:t> functies.</a:t>
            </a:r>
          </a:p>
          <a:p>
            <a:pPr marL="0" indent="0">
              <a:buNone/>
            </a:pPr>
            <a:endParaRPr lang="nl-BE" sz="2400" dirty="0">
              <a:latin typeface="+mn-lt"/>
            </a:endParaRPr>
          </a:p>
          <a:p>
            <a:pPr marL="0" indent="0">
              <a:buNone/>
            </a:pPr>
            <a:endParaRPr lang="nl-BE" sz="2400" b="1" dirty="0" smtClean="0">
              <a:latin typeface="+mn-lt"/>
            </a:endParaRPr>
          </a:p>
          <a:p>
            <a:pPr marL="0" indent="0">
              <a:buNone/>
            </a:pPr>
            <a:endParaRPr lang="nl-BE" sz="2400" b="1" dirty="0">
              <a:latin typeface="+mn-lt"/>
            </a:endParaRPr>
          </a:p>
          <a:p>
            <a:pPr marL="0" indent="0">
              <a:buNone/>
            </a:pPr>
            <a:r>
              <a:rPr lang="nl-BE" sz="2400" b="1" dirty="0" smtClean="0">
                <a:latin typeface="+mn-lt"/>
              </a:rPr>
              <a:t>Oefening 5</a:t>
            </a:r>
            <a:r>
              <a:rPr lang="nl-BE" sz="2400" b="1" dirty="0">
                <a:latin typeface="+mn-lt"/>
              </a:rPr>
              <a:t>: </a:t>
            </a:r>
            <a:r>
              <a:rPr lang="nl-BE" sz="2400" dirty="0">
                <a:latin typeface="+mn-lt"/>
              </a:rPr>
              <a:t>Vereenvoudig de gegeven </a:t>
            </a:r>
            <a:r>
              <a:rPr lang="nl-BE" sz="2400" dirty="0" err="1">
                <a:latin typeface="+mn-lt"/>
              </a:rPr>
              <a:t>Boolese</a:t>
            </a:r>
            <a:r>
              <a:rPr lang="nl-BE" sz="2400" dirty="0">
                <a:latin typeface="+mn-lt"/>
              </a:rPr>
              <a:t> uitdrukkingen door gebruik te maken van </a:t>
            </a:r>
            <a:r>
              <a:rPr lang="nl-BE" sz="2400" dirty="0" smtClean="0">
                <a:latin typeface="+mn-lt"/>
              </a:rPr>
              <a:t>eigenschappen en </a:t>
            </a:r>
            <a:r>
              <a:rPr lang="nl-BE" sz="2400" dirty="0">
                <a:latin typeface="+mn-lt"/>
              </a:rPr>
              <a:t>axioma’s.</a:t>
            </a:r>
            <a:endParaRPr lang="nl-BE" sz="2400" dirty="0" smtClean="0">
              <a:latin typeface="+mn-lt"/>
            </a:endParaRPr>
          </a:p>
          <a:p>
            <a:endParaRPr lang="nl-BE" sz="1200" dirty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Extra oefeningen</a:t>
            </a:r>
            <a:endParaRPr lang="nl-BE" dirty="0">
              <a:latin typeface="+mn-lt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247" y="1848123"/>
            <a:ext cx="5457825" cy="112395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247" y="4132353"/>
            <a:ext cx="41052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99490" y="1292404"/>
            <a:ext cx="10972800" cy="470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b="1" dirty="0">
                <a:latin typeface="+mn-lt"/>
              </a:rPr>
              <a:t>Oefening 1</a:t>
            </a:r>
            <a:r>
              <a:rPr lang="nl-BE" sz="2400" b="1" dirty="0" smtClean="0">
                <a:latin typeface="+mn-lt"/>
              </a:rPr>
              <a:t>: </a:t>
            </a:r>
            <a:r>
              <a:rPr lang="nl-BE" sz="2400" b="1" dirty="0" smtClean="0">
                <a:latin typeface="+mn-lt"/>
              </a:rPr>
              <a:t>oplossing</a:t>
            </a:r>
          </a:p>
          <a:p>
            <a:pPr marL="457200" indent="-457200">
              <a:buFont typeface="+mj-lt"/>
              <a:buAutoNum type="alphaLcParenR"/>
            </a:pPr>
            <a:r>
              <a:rPr lang="nl-BE" sz="2000" dirty="0" smtClean="0">
                <a:latin typeface="+mn-lt"/>
              </a:rPr>
              <a:t>1 0</a:t>
            </a:r>
          </a:p>
          <a:p>
            <a:pPr marL="457200" indent="-457200">
              <a:buFont typeface="+mj-lt"/>
              <a:buAutoNum type="alphaLcParenR"/>
            </a:pPr>
            <a:r>
              <a:rPr lang="nl-BE" sz="2000" dirty="0" smtClean="0">
                <a:latin typeface="+mn-lt"/>
              </a:rPr>
              <a:t>0 0</a:t>
            </a:r>
          </a:p>
          <a:p>
            <a:pPr marL="457200" indent="-457200">
              <a:buFont typeface="+mj-lt"/>
              <a:buAutoNum type="alphaLcParenR"/>
            </a:pPr>
            <a:r>
              <a:rPr lang="nl-BE" sz="2000" dirty="0" smtClean="0">
                <a:latin typeface="+mn-lt"/>
              </a:rPr>
              <a:t>0 1</a:t>
            </a:r>
          </a:p>
          <a:p>
            <a:pPr marL="457200" indent="-457200">
              <a:buFont typeface="+mj-lt"/>
              <a:buAutoNum type="alphaLcParenR"/>
            </a:pPr>
            <a:r>
              <a:rPr lang="nl-BE" sz="2000" dirty="0" smtClean="0">
                <a:latin typeface="+mn-lt"/>
              </a:rPr>
              <a:t>1 1</a:t>
            </a:r>
          </a:p>
          <a:p>
            <a:pPr marL="0" indent="0">
              <a:buNone/>
            </a:pPr>
            <a:r>
              <a:rPr lang="nl-BE" sz="2400" b="1" dirty="0">
                <a:latin typeface="+mn-lt"/>
              </a:rPr>
              <a:t>Oefening </a:t>
            </a:r>
            <a:r>
              <a:rPr lang="nl-BE" sz="2400" b="1" dirty="0" smtClean="0">
                <a:latin typeface="+mn-lt"/>
              </a:rPr>
              <a:t>2: oplossing</a:t>
            </a:r>
          </a:p>
          <a:p>
            <a:pPr marL="0" indent="0">
              <a:buNone/>
            </a:pPr>
            <a:endParaRPr lang="nl-BE" sz="2400" b="1" dirty="0">
              <a:latin typeface="+mn-lt"/>
            </a:endParaRPr>
          </a:p>
          <a:p>
            <a:pPr marL="0" indent="0">
              <a:buNone/>
            </a:pPr>
            <a:endParaRPr lang="nl-BE" sz="2400" b="1" dirty="0" smtClean="0">
              <a:latin typeface="+mn-lt"/>
            </a:endParaRPr>
          </a:p>
          <a:p>
            <a:pPr marL="0" indent="0">
              <a:buNone/>
            </a:pPr>
            <a:r>
              <a:rPr lang="nl-BE" sz="2400" b="1" dirty="0" smtClean="0">
                <a:latin typeface="+mn-lt"/>
              </a:rPr>
              <a:t>Oefening 3: oplossing</a:t>
            </a:r>
          </a:p>
          <a:p>
            <a:pPr marL="0" indent="0">
              <a:buNone/>
            </a:pPr>
            <a:endParaRPr lang="nl-BE" sz="2400" b="1" dirty="0">
              <a:latin typeface="+mn-lt"/>
            </a:endParaRPr>
          </a:p>
          <a:p>
            <a:pPr marL="0" indent="0">
              <a:buNone/>
            </a:pPr>
            <a:endParaRPr lang="nl-BE" sz="2000" dirty="0" smtClean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Oplossingen</a:t>
            </a:r>
            <a:endParaRPr lang="nl-BE" dirty="0">
              <a:latin typeface="+mn-lt"/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15" y="3869327"/>
            <a:ext cx="7239000" cy="49530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15" y="5316583"/>
            <a:ext cx="51244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7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99490" y="1292404"/>
            <a:ext cx="10972800" cy="470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b="1" dirty="0">
                <a:latin typeface="+mn-lt"/>
              </a:rPr>
              <a:t>Oefening </a:t>
            </a:r>
            <a:r>
              <a:rPr lang="nl-BE" sz="2400" b="1" dirty="0" smtClean="0">
                <a:latin typeface="+mn-lt"/>
              </a:rPr>
              <a:t>4: oplossing</a:t>
            </a:r>
          </a:p>
          <a:p>
            <a:pPr marL="457200" indent="-457200">
              <a:buFont typeface="+mj-lt"/>
              <a:buAutoNum type="alphaLcParenR"/>
            </a:pPr>
            <a:endParaRPr lang="nl-BE" sz="2000" dirty="0" smtClean="0">
              <a:latin typeface="+mn-lt"/>
            </a:endParaRPr>
          </a:p>
          <a:p>
            <a:pPr marL="0" indent="0">
              <a:buNone/>
            </a:pPr>
            <a:endParaRPr lang="nl-BE" sz="2000" b="1" dirty="0">
              <a:latin typeface="+mn-lt"/>
            </a:endParaRPr>
          </a:p>
          <a:p>
            <a:pPr marL="0" indent="0">
              <a:buNone/>
            </a:pPr>
            <a:endParaRPr lang="nl-BE" sz="2000" b="1" dirty="0" smtClean="0">
              <a:latin typeface="+mn-lt"/>
            </a:endParaRPr>
          </a:p>
          <a:p>
            <a:pPr marL="0" indent="0">
              <a:buNone/>
            </a:pPr>
            <a:endParaRPr lang="nl-BE" sz="2000" b="1" dirty="0">
              <a:latin typeface="+mn-lt"/>
            </a:endParaRPr>
          </a:p>
          <a:p>
            <a:pPr marL="0" indent="0">
              <a:buNone/>
            </a:pPr>
            <a:endParaRPr lang="nl-BE" sz="2000" b="1" dirty="0" smtClean="0">
              <a:latin typeface="+mn-lt"/>
            </a:endParaRPr>
          </a:p>
          <a:p>
            <a:pPr marL="0" indent="0">
              <a:buNone/>
            </a:pPr>
            <a:endParaRPr lang="nl-BE" sz="2000" b="1" dirty="0">
              <a:latin typeface="+mn-lt"/>
            </a:endParaRPr>
          </a:p>
          <a:p>
            <a:pPr marL="0" indent="0">
              <a:buNone/>
            </a:pPr>
            <a:endParaRPr lang="nl-BE" sz="2400" b="1" dirty="0" smtClean="0">
              <a:latin typeface="+mn-lt"/>
            </a:endParaRPr>
          </a:p>
          <a:p>
            <a:pPr marL="0" indent="0">
              <a:buNone/>
            </a:pPr>
            <a:endParaRPr lang="nl-BE" sz="2400" b="1" dirty="0">
              <a:latin typeface="+mn-lt"/>
            </a:endParaRPr>
          </a:p>
          <a:p>
            <a:pPr marL="0" indent="0">
              <a:buNone/>
            </a:pPr>
            <a:endParaRPr lang="nl-BE" sz="2400" b="1" dirty="0" smtClean="0">
              <a:latin typeface="+mn-lt"/>
            </a:endParaRPr>
          </a:p>
          <a:p>
            <a:pPr marL="0" indent="0">
              <a:buNone/>
            </a:pPr>
            <a:endParaRPr lang="nl-BE" sz="2400" b="1" dirty="0">
              <a:latin typeface="+mn-lt"/>
            </a:endParaRPr>
          </a:p>
          <a:p>
            <a:pPr marL="0" indent="0">
              <a:buNone/>
            </a:pPr>
            <a:endParaRPr lang="nl-BE" sz="2400" b="1" dirty="0" smtClean="0">
              <a:latin typeface="+mn-lt"/>
            </a:endParaRPr>
          </a:p>
          <a:p>
            <a:pPr marL="0" indent="0">
              <a:buNone/>
            </a:pPr>
            <a:endParaRPr lang="nl-BE" sz="2400" b="1" dirty="0">
              <a:latin typeface="+mn-lt"/>
            </a:endParaRPr>
          </a:p>
          <a:p>
            <a:pPr marL="0" indent="0">
              <a:buNone/>
            </a:pPr>
            <a:endParaRPr lang="nl-BE" sz="2000" dirty="0" smtClean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Oplossingen</a:t>
            </a:r>
            <a:endParaRPr lang="nl-BE" dirty="0">
              <a:latin typeface="+mn-lt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1946094"/>
            <a:ext cx="5895975" cy="310515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744" y="5051244"/>
            <a:ext cx="6896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6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999490" y="1292404"/>
            <a:ext cx="10972800" cy="470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400" b="1" dirty="0">
                <a:latin typeface="+mn-lt"/>
              </a:rPr>
              <a:t>Oefening </a:t>
            </a:r>
            <a:r>
              <a:rPr lang="nl-BE" sz="2400" b="1" dirty="0">
                <a:latin typeface="+mn-lt"/>
              </a:rPr>
              <a:t>5</a:t>
            </a:r>
            <a:r>
              <a:rPr lang="nl-BE" sz="2400" b="1" dirty="0" smtClean="0">
                <a:latin typeface="+mn-lt"/>
              </a:rPr>
              <a:t>: oplossing</a:t>
            </a:r>
          </a:p>
          <a:p>
            <a:pPr marL="0" indent="0">
              <a:buNone/>
            </a:pPr>
            <a:endParaRPr lang="nl-BE" sz="2400" b="1" dirty="0">
              <a:latin typeface="+mn-lt"/>
            </a:endParaRPr>
          </a:p>
          <a:p>
            <a:pPr marL="0" indent="0">
              <a:buNone/>
            </a:pPr>
            <a:endParaRPr lang="nl-BE" sz="2400" b="1" dirty="0" smtClean="0">
              <a:latin typeface="+mn-lt"/>
            </a:endParaRPr>
          </a:p>
          <a:p>
            <a:pPr marL="0" indent="0">
              <a:buNone/>
            </a:pPr>
            <a:endParaRPr lang="nl-BE" sz="2400" b="1" dirty="0">
              <a:latin typeface="+mn-lt"/>
            </a:endParaRPr>
          </a:p>
          <a:p>
            <a:pPr marL="0" indent="0">
              <a:buNone/>
            </a:pPr>
            <a:endParaRPr lang="nl-BE" sz="2400" b="1" dirty="0" smtClean="0">
              <a:latin typeface="+mn-lt"/>
            </a:endParaRPr>
          </a:p>
          <a:p>
            <a:pPr marL="0" indent="0">
              <a:buNone/>
            </a:pPr>
            <a:r>
              <a:rPr lang="nl-BE" sz="2400" b="1" dirty="0">
                <a:latin typeface="+mn-lt"/>
              </a:rPr>
              <a:t>Oefening </a:t>
            </a:r>
            <a:r>
              <a:rPr lang="nl-BE" sz="2400" b="1" dirty="0" smtClean="0">
                <a:latin typeface="+mn-lt"/>
              </a:rPr>
              <a:t>6: </a:t>
            </a:r>
            <a:r>
              <a:rPr lang="nl-BE" sz="2400" b="1" dirty="0">
                <a:latin typeface="+mn-lt"/>
              </a:rPr>
              <a:t>oplossing</a:t>
            </a:r>
          </a:p>
          <a:p>
            <a:pPr marL="0" indent="0">
              <a:buNone/>
            </a:pPr>
            <a:endParaRPr lang="nl-BE" sz="2400" b="1" dirty="0" smtClean="0">
              <a:latin typeface="+mn-lt"/>
            </a:endParaRPr>
          </a:p>
          <a:p>
            <a:pPr marL="457200" indent="-457200">
              <a:buFont typeface="+mj-lt"/>
              <a:buAutoNum type="alphaLcParenR"/>
            </a:pPr>
            <a:endParaRPr lang="nl-BE" sz="2000" dirty="0" smtClean="0">
              <a:latin typeface="+mn-lt"/>
            </a:endParaRPr>
          </a:p>
          <a:p>
            <a:pPr marL="0" indent="0">
              <a:buNone/>
            </a:pPr>
            <a:endParaRPr lang="nl-BE" sz="2000" b="1" dirty="0">
              <a:latin typeface="+mn-lt"/>
            </a:endParaRPr>
          </a:p>
          <a:p>
            <a:pPr marL="0" indent="0">
              <a:buNone/>
            </a:pPr>
            <a:endParaRPr lang="nl-BE" sz="2000" b="1" dirty="0" smtClean="0">
              <a:latin typeface="+mn-lt"/>
            </a:endParaRPr>
          </a:p>
          <a:p>
            <a:pPr marL="0" indent="0">
              <a:buNone/>
            </a:pPr>
            <a:endParaRPr lang="nl-BE" sz="2000" b="1" dirty="0">
              <a:latin typeface="+mn-lt"/>
            </a:endParaRPr>
          </a:p>
          <a:p>
            <a:pPr marL="0" indent="0">
              <a:buNone/>
            </a:pPr>
            <a:endParaRPr lang="nl-BE" sz="2000" b="1" dirty="0" smtClean="0">
              <a:latin typeface="+mn-lt"/>
            </a:endParaRPr>
          </a:p>
          <a:p>
            <a:pPr marL="0" indent="0">
              <a:buNone/>
            </a:pPr>
            <a:endParaRPr lang="nl-BE" sz="2000" b="1" dirty="0">
              <a:latin typeface="+mn-lt"/>
            </a:endParaRPr>
          </a:p>
          <a:p>
            <a:pPr marL="0" indent="0">
              <a:buNone/>
            </a:pPr>
            <a:endParaRPr lang="nl-BE" sz="2400" b="1" dirty="0" smtClean="0">
              <a:latin typeface="+mn-lt"/>
            </a:endParaRPr>
          </a:p>
          <a:p>
            <a:pPr marL="0" indent="0">
              <a:buNone/>
            </a:pPr>
            <a:endParaRPr lang="nl-BE" sz="2400" b="1" dirty="0">
              <a:latin typeface="+mn-lt"/>
            </a:endParaRPr>
          </a:p>
          <a:p>
            <a:pPr marL="0" indent="0">
              <a:buNone/>
            </a:pPr>
            <a:endParaRPr lang="nl-BE" sz="2400" b="1" dirty="0" smtClean="0">
              <a:latin typeface="+mn-lt"/>
            </a:endParaRPr>
          </a:p>
          <a:p>
            <a:pPr marL="0" indent="0">
              <a:buNone/>
            </a:pPr>
            <a:endParaRPr lang="nl-BE" sz="2400" b="1" dirty="0">
              <a:latin typeface="+mn-lt"/>
            </a:endParaRPr>
          </a:p>
          <a:p>
            <a:pPr marL="0" indent="0">
              <a:buNone/>
            </a:pPr>
            <a:endParaRPr lang="nl-BE" sz="2400" b="1" dirty="0" smtClean="0">
              <a:latin typeface="+mn-lt"/>
            </a:endParaRPr>
          </a:p>
          <a:p>
            <a:pPr marL="0" indent="0">
              <a:buNone/>
            </a:pPr>
            <a:endParaRPr lang="nl-BE" sz="2400" b="1" dirty="0">
              <a:latin typeface="+mn-lt"/>
            </a:endParaRPr>
          </a:p>
          <a:p>
            <a:pPr marL="0" indent="0">
              <a:buNone/>
            </a:pPr>
            <a:endParaRPr lang="nl-BE" sz="2000" dirty="0" smtClean="0">
              <a:latin typeface="+mn-lt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0450" y="478392"/>
            <a:ext cx="10312545" cy="817457"/>
          </a:xfrm>
        </p:spPr>
        <p:txBody>
          <a:bodyPr/>
          <a:lstStyle/>
          <a:p>
            <a:r>
              <a:rPr lang="nl-BE" dirty="0" smtClean="0">
                <a:latin typeface="+mn-lt"/>
              </a:rPr>
              <a:t>Oplossingen</a:t>
            </a:r>
            <a:endParaRPr lang="nl-BE" dirty="0">
              <a:latin typeface="+mn-lt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1864586"/>
            <a:ext cx="7143750" cy="124777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50" y="4026261"/>
            <a:ext cx="14573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D4E445154A9645BC81502D0650DAF4" ma:contentTypeVersion="12" ma:contentTypeDescription="Een nieuw document maken." ma:contentTypeScope="" ma:versionID="df522e1986bba780ce03fe745ce8b0f2">
  <xsd:schema xmlns:xsd="http://www.w3.org/2001/XMLSchema" xmlns:xs="http://www.w3.org/2001/XMLSchema" xmlns:p="http://schemas.microsoft.com/office/2006/metadata/properties" xmlns:ns2="28b162e1-9138-42c5-826d-ca522cd956e0" xmlns:ns3="0f9dbb22-d004-40a7-8ba2-e0cd235fcbcc" targetNamespace="http://schemas.microsoft.com/office/2006/metadata/properties" ma:root="true" ma:fieldsID="419050390b2102f4b0315997ad75adee" ns2:_="" ns3:_="">
    <xsd:import namespace="28b162e1-9138-42c5-826d-ca522cd956e0"/>
    <xsd:import namespace="0f9dbb22-d004-40a7-8ba2-e0cd235fcb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162e1-9138-42c5-826d-ca522cd956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dbb22-d004-40a7-8ba2-e0cd235fcb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7D93B3-8754-44E2-801B-84E884662D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b162e1-9138-42c5-826d-ca522cd956e0"/>
    <ds:schemaRef ds:uri="0f9dbb22-d004-40a7-8ba2-e0cd235fcb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489631-F6E9-4656-9C4E-2B31277163E5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0f9dbb22-d004-40a7-8ba2-e0cd235fcbcc"/>
    <ds:schemaRef ds:uri="28b162e1-9138-42c5-826d-ca522cd956e0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4F3DD13-6D44-4D5F-8D23-D4AA3D0B7B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49031</TotalTime>
  <Words>242</Words>
  <Application>Microsoft Office PowerPoint</Application>
  <PresentationFormat>Breedbeeld</PresentationFormat>
  <Paragraphs>64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Montserrat ExtraBold</vt:lpstr>
      <vt:lpstr>Montserrat SemiBold</vt:lpstr>
      <vt:lpstr>Kantoorthema</vt:lpstr>
      <vt:lpstr>IT Fundamentals</vt:lpstr>
      <vt:lpstr>Extra oefeningen</vt:lpstr>
      <vt:lpstr>Extra oefeningen</vt:lpstr>
      <vt:lpstr>Oplossingen</vt:lpstr>
      <vt:lpstr>Oplossingen</vt:lpstr>
      <vt:lpstr>Oplossingen</vt:lpstr>
    </vt:vector>
  </TitlesOfParts>
  <Company>Hogeschool 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fundamentals</dc:title>
  <dc:creator>Karine Van Driessche</dc:creator>
  <cp:lastModifiedBy>Lotte Van Steenberghe</cp:lastModifiedBy>
  <cp:revision>206</cp:revision>
  <cp:lastPrinted>2020-08-10T13:09:58Z</cp:lastPrinted>
  <dcterms:created xsi:type="dcterms:W3CDTF">2020-07-10T11:09:50Z</dcterms:created>
  <dcterms:modified xsi:type="dcterms:W3CDTF">2020-09-11T07:13:49Z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0x01010078D4E445154A9645BC81502D0650DAF4</vt:lpwstr>
  </property>
</Properties>
</file>