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93" r:id="rId6"/>
    <p:sldId id="394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5" r:id="rId15"/>
    <p:sldId id="406" r:id="rId16"/>
  </p:sldIdLst>
  <p:sldSz cx="12192000" cy="6858000"/>
  <p:notesSz cx="9939338" cy="68072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731E8-B06C-030F-4CD5-608D338575A9}" v="8" dt="2020-09-01T18:56:04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10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83D48-5B25-4EA5-BC0E-F236BE361B2C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630284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F392C-A913-4C15-85BF-690BCED407F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1259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80B7-B3A2-4183-9485-B3166E23B223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C79A3-294D-4C53-A8D2-BEAEF62A885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327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FFE9-9DB3-43DD-ABC9-9EFD1CE31FE2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89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97EA-767D-4704-BE24-1AD1F00A3FA6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132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0C77-5EF2-4766-8856-A75AC701C308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659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psomming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2956641"/>
          </a:xfrm>
        </p:spPr>
        <p:txBody>
          <a:bodyPr>
            <a:normAutofit/>
          </a:bodyPr>
          <a:lstStyle>
            <a:lvl1pPr>
              <a:defRPr sz="3733"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060451" y="989013"/>
            <a:ext cx="8445923" cy="817457"/>
          </a:xfrm>
        </p:spPr>
        <p:txBody>
          <a:bodyPr anchor="t" anchorCtr="0">
            <a:noAutofit/>
          </a:bodyPr>
          <a:lstStyle>
            <a:lvl1pPr algn="l">
              <a:defRPr sz="4267" b="1">
                <a:solidFill>
                  <a:srgbClr val="000000"/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60451" y="379413"/>
            <a:ext cx="5488517" cy="430969"/>
          </a:xfrm>
        </p:spPr>
        <p:txBody>
          <a:bodyPr>
            <a:normAutofit/>
          </a:bodyPr>
          <a:lstStyle>
            <a:lvl1pPr marL="0" indent="0">
              <a:buNone/>
              <a:defRPr sz="1333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410109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DD0C-128C-4FCB-A804-D28BF73D7C0F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774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F252-5B3B-4CDD-846A-084CD96F99B8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71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8FB3-B3CF-4A11-872B-AB4A3711FB03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226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91BA-3A0D-4F3A-B0C7-3C7EDDD05E78}" type="datetime1">
              <a:rPr lang="nl-BE" smtClean="0"/>
              <a:t>14/09/2020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82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E46-1A41-4A00-A2CB-EDDCBE45EDC1}" type="datetime1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89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FB1-D8C4-43C8-A11C-D14263B48D6E}" type="datetime1">
              <a:rPr lang="nl-BE" smtClean="0"/>
              <a:t>14/09/2020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8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79ED-7723-47AC-96AF-786820394240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17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3F91-2A6A-42EF-983E-CFE2326D1F44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3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28BE-8809-440A-ADC5-07DFCD437642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48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 Fundamentals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Hoofdstuk </a:t>
            </a:r>
            <a:r>
              <a:rPr lang="nl-BE" dirty="0" smtClean="0"/>
              <a:t>6: </a:t>
            </a:r>
            <a:r>
              <a:rPr lang="nl-BE" dirty="0" err="1"/>
              <a:t>Veitch-Karnaugh</a:t>
            </a:r>
            <a:r>
              <a:rPr lang="nl-BE" dirty="0"/>
              <a:t> diagrammen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3"/>
            <a:ext cx="10972800" cy="5186773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</a:t>
            </a:r>
            <a:r>
              <a:rPr lang="nl-BE" sz="2400" b="1" dirty="0" smtClean="0">
                <a:latin typeface="+mn-lt"/>
              </a:rPr>
              <a:t>1.5: oplossing </a:t>
            </a: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75" y="57395"/>
            <a:ext cx="7534275" cy="676603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" y="6183901"/>
            <a:ext cx="6362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3"/>
            <a:ext cx="10972800" cy="5186773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</a:t>
            </a:r>
            <a:r>
              <a:rPr lang="nl-BE" sz="2400" b="1" dirty="0" smtClean="0">
                <a:latin typeface="+mn-lt"/>
              </a:rPr>
              <a:t>1.6: oplossing </a:t>
            </a: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" y="1709810"/>
            <a:ext cx="4667250" cy="40005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2194255"/>
            <a:ext cx="78200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3"/>
            <a:ext cx="10972800" cy="5186773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</a:t>
            </a:r>
            <a:r>
              <a:rPr lang="nl-BE" sz="2400" b="1" dirty="0" smtClean="0">
                <a:latin typeface="+mn-lt"/>
              </a:rPr>
              <a:t>1.6: oplossing</a:t>
            </a: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937385"/>
            <a:ext cx="7677150" cy="432435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560" y="356235"/>
            <a:ext cx="28003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21113" y="1544952"/>
            <a:ext cx="10972800" cy="4705532"/>
          </a:xfrm>
        </p:spPr>
        <p:txBody>
          <a:bodyPr>
            <a:normAutofit/>
          </a:bodyPr>
          <a:lstStyle/>
          <a:p>
            <a:endParaRPr lang="nl-BE" sz="2400" b="1" dirty="0" smtClean="0">
              <a:latin typeface="+mn-lt"/>
            </a:endParaRPr>
          </a:p>
          <a:p>
            <a:r>
              <a:rPr lang="nl-BE" sz="2400" b="1" dirty="0" smtClean="0">
                <a:latin typeface="+mn-lt"/>
              </a:rPr>
              <a:t>Oefening 1:</a:t>
            </a:r>
            <a:endParaRPr lang="nl-BE" sz="2400" b="1" dirty="0">
              <a:latin typeface="+mn-lt"/>
            </a:endParaRPr>
          </a:p>
          <a:p>
            <a:pPr marL="0" indent="0">
              <a:buNone/>
            </a:pPr>
            <a:r>
              <a:rPr lang="nl-BE" sz="2000" dirty="0">
                <a:latin typeface="+mn-lt"/>
              </a:rPr>
              <a:t>Maak gebruik van </a:t>
            </a:r>
            <a:r>
              <a:rPr lang="nl-BE" sz="2000" dirty="0" err="1">
                <a:latin typeface="+mn-lt"/>
              </a:rPr>
              <a:t>Karnaugh</a:t>
            </a:r>
            <a:r>
              <a:rPr lang="nl-BE" sz="2000" dirty="0">
                <a:latin typeface="+mn-lt"/>
              </a:rPr>
              <a:t>-diagrammen om volgende </a:t>
            </a:r>
            <a:r>
              <a:rPr lang="nl-BE" sz="2000" dirty="0" err="1">
                <a:latin typeface="+mn-lt"/>
              </a:rPr>
              <a:t>Boolese</a:t>
            </a:r>
            <a:r>
              <a:rPr lang="nl-BE" sz="2000" dirty="0">
                <a:latin typeface="+mn-lt"/>
              </a:rPr>
              <a:t> functies te vereenvoudigen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</a:t>
            </a:r>
            <a:endParaRPr lang="nl-BE" dirty="0">
              <a:latin typeface="+mn-lt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86" y="3186793"/>
            <a:ext cx="71151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3"/>
            <a:ext cx="10972800" cy="5186773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</a:t>
            </a:r>
            <a:r>
              <a:rPr lang="nl-BE" sz="2400" b="1" dirty="0" smtClean="0">
                <a:latin typeface="+mn-lt"/>
              </a:rPr>
              <a:t>1.1: oplossing</a:t>
            </a: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pPr marL="0" indent="0">
              <a:buNone/>
            </a:pPr>
            <a:r>
              <a:rPr lang="nl-BE" sz="2400" b="1" dirty="0" smtClean="0">
                <a:latin typeface="+mn-lt"/>
              </a:rPr>
              <a:t>Oplossing zie les</a:t>
            </a:r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97" y="1833635"/>
            <a:ext cx="50768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3"/>
            <a:ext cx="10972800" cy="5186773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</a:t>
            </a:r>
            <a:r>
              <a:rPr lang="nl-BE" sz="2400" b="1" dirty="0" smtClean="0">
                <a:latin typeface="+mn-lt"/>
              </a:rPr>
              <a:t>1.2: oplossing </a:t>
            </a: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82" y="1811071"/>
            <a:ext cx="4810125" cy="409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85" y="1811071"/>
            <a:ext cx="77438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3"/>
            <a:ext cx="10972800" cy="5186773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</a:t>
            </a:r>
            <a:r>
              <a:rPr lang="nl-BE" sz="2400" b="1" dirty="0" smtClean="0">
                <a:latin typeface="+mn-lt"/>
              </a:rPr>
              <a:t>1.2: oplossing</a:t>
            </a: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49" y="2109860"/>
            <a:ext cx="76295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3"/>
            <a:ext cx="10972800" cy="5186773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</a:t>
            </a:r>
            <a:r>
              <a:rPr lang="nl-BE" sz="2400" b="1" dirty="0" smtClean="0">
                <a:latin typeface="+mn-lt"/>
              </a:rPr>
              <a:t>1.3: oplossing </a:t>
            </a: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18" y="2200820"/>
            <a:ext cx="7715250" cy="447675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518" y="1719335"/>
            <a:ext cx="56578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3"/>
            <a:ext cx="10972800" cy="5186773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</a:t>
            </a:r>
            <a:r>
              <a:rPr lang="nl-BE" sz="2400" b="1" dirty="0" smtClean="0">
                <a:latin typeface="+mn-lt"/>
              </a:rPr>
              <a:t>1.3: oplossing</a:t>
            </a: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60" y="2109860"/>
            <a:ext cx="7724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3"/>
            <a:ext cx="10972800" cy="5186773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</a:t>
            </a:r>
            <a:r>
              <a:rPr lang="nl-BE" sz="2400" b="1" dirty="0" smtClean="0">
                <a:latin typeface="+mn-lt"/>
              </a:rPr>
              <a:t>1.4: oplossing </a:t>
            </a: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738385"/>
            <a:ext cx="7839075" cy="3714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95" y="2109860"/>
            <a:ext cx="7476445" cy="53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3"/>
            <a:ext cx="10972800" cy="5186773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</a:t>
            </a:r>
            <a:r>
              <a:rPr lang="nl-BE" sz="2400" b="1" dirty="0" smtClean="0">
                <a:latin typeface="+mn-lt"/>
              </a:rPr>
              <a:t>1.4: oplossing</a:t>
            </a: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  <a:p>
            <a:endParaRPr lang="nl-BE" sz="2400" b="1" dirty="0" smtClean="0">
              <a:latin typeface="+mn-lt"/>
            </a:endParaRPr>
          </a:p>
          <a:p>
            <a:endParaRPr lang="nl-BE" sz="24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" y="2315887"/>
            <a:ext cx="78676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D4E445154A9645BC81502D0650DAF4" ma:contentTypeVersion="12" ma:contentTypeDescription="Een nieuw document maken." ma:contentTypeScope="" ma:versionID="df522e1986bba780ce03fe745ce8b0f2">
  <xsd:schema xmlns:xsd="http://www.w3.org/2001/XMLSchema" xmlns:xs="http://www.w3.org/2001/XMLSchema" xmlns:p="http://schemas.microsoft.com/office/2006/metadata/properties" xmlns:ns2="28b162e1-9138-42c5-826d-ca522cd956e0" xmlns:ns3="0f9dbb22-d004-40a7-8ba2-e0cd235fcbcc" targetNamespace="http://schemas.microsoft.com/office/2006/metadata/properties" ma:root="true" ma:fieldsID="419050390b2102f4b0315997ad75adee" ns2:_="" ns3:_="">
    <xsd:import namespace="28b162e1-9138-42c5-826d-ca522cd956e0"/>
    <xsd:import namespace="0f9dbb22-d004-40a7-8ba2-e0cd235fcb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162e1-9138-42c5-826d-ca522cd956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dbb22-d004-40a7-8ba2-e0cd235fcb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7D93B3-8754-44E2-801B-84E884662D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b162e1-9138-42c5-826d-ca522cd956e0"/>
    <ds:schemaRef ds:uri="0f9dbb22-d004-40a7-8ba2-e0cd235fcb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F3DD13-6D44-4D5F-8D23-D4AA3D0B7B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89631-F6E9-4656-9C4E-2B31277163E5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28b162e1-9138-42c5-826d-ca522cd956e0"/>
    <ds:schemaRef ds:uri="http://purl.org/dc/terms/"/>
    <ds:schemaRef ds:uri="0f9dbb22-d004-40a7-8ba2-e0cd235fcbcc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48312</TotalTime>
  <Words>75</Words>
  <Application>Microsoft Office PowerPoint</Application>
  <PresentationFormat>Breedbeeld</PresentationFormat>
  <Paragraphs>77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 ExtraBold</vt:lpstr>
      <vt:lpstr>Montserrat SemiBold</vt:lpstr>
      <vt:lpstr>Kantoorthema</vt:lpstr>
      <vt:lpstr>IT Fundamentals</vt:lpstr>
      <vt:lpstr>Oefeningen</vt:lpstr>
      <vt:lpstr>Oplossingen</vt:lpstr>
      <vt:lpstr>Oplossingen</vt:lpstr>
      <vt:lpstr>Oplossingen</vt:lpstr>
      <vt:lpstr>Oplossingen</vt:lpstr>
      <vt:lpstr>Oplossingen</vt:lpstr>
      <vt:lpstr>Oplossingen</vt:lpstr>
      <vt:lpstr>Oplossingen</vt:lpstr>
      <vt:lpstr>Oplossingen</vt:lpstr>
      <vt:lpstr>Oplossingen</vt:lpstr>
      <vt:lpstr>Oplossingen</vt:lpstr>
    </vt:vector>
  </TitlesOfParts>
  <Company>Hogeschool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fundamentals</dc:title>
  <dc:creator>Karine Van Driessche</dc:creator>
  <cp:lastModifiedBy>Lotte Van Steenberghe</cp:lastModifiedBy>
  <cp:revision>210</cp:revision>
  <cp:lastPrinted>2020-08-10T13:09:58Z</cp:lastPrinted>
  <dcterms:created xsi:type="dcterms:W3CDTF">2020-07-10T11:09:50Z</dcterms:created>
  <dcterms:modified xsi:type="dcterms:W3CDTF">2020-09-14T08:40:19Z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0x01010078D4E445154A9645BC81502D0650DAF4</vt:lpwstr>
  </property>
</Properties>
</file>