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sldIdLst>
    <p:sldId id="256" r:id="rId5"/>
    <p:sldId id="258" r:id="rId6"/>
    <p:sldId id="259"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67" r:id="rId20"/>
    <p:sldId id="268" r:id="rId21"/>
    <p:sldId id="291" r:id="rId22"/>
    <p:sldId id="292" r:id="rId23"/>
    <p:sldId id="309" r:id="rId24"/>
    <p:sldId id="293" r:id="rId25"/>
    <p:sldId id="308" r:id="rId26"/>
    <p:sldId id="295" r:id="rId27"/>
    <p:sldId id="296" r:id="rId28"/>
    <p:sldId id="297" r:id="rId29"/>
    <p:sldId id="298" r:id="rId30"/>
    <p:sldId id="299" r:id="rId31"/>
    <p:sldId id="300" r:id="rId32"/>
    <p:sldId id="301" r:id="rId33"/>
    <p:sldId id="302" r:id="rId34"/>
    <p:sldId id="304" r:id="rId35"/>
    <p:sldId id="305" r:id="rId36"/>
    <p:sldId id="303" r:id="rId3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6BECF-5D9D-DD77-7415-6F4FD6FF52E9}" v="7" dt="2020-09-08T08:50:24.742"/>
    <p1510:client id="{5E888E41-937C-1463-6783-53F93A4980FD}" v="21" dt="2020-09-09T13:42:27.763"/>
    <p1510:client id="{A8C1013D-1317-2E11-0F25-9EB1B321359C}" v="26" dt="2020-09-01T19:16:15.27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ne Van Driessche" userId="S::karine.vandriessche@hogent.be::a43825ed-fd74-4c5f-b4b9-b086ea00603a" providerId="AD" clId="Web-{1276BECF-5D9D-DD77-7415-6F4FD6FF52E9}"/>
    <pc:docChg chg="delSld modSld">
      <pc:chgData name="Karine Van Driessche" userId="S::karine.vandriessche@hogent.be::a43825ed-fd74-4c5f-b4b9-b086ea00603a" providerId="AD" clId="Web-{1276BECF-5D9D-DD77-7415-6F4FD6FF52E9}" dt="2020-09-08T08:50:24.742" v="6"/>
      <pc:docMkLst>
        <pc:docMk/>
      </pc:docMkLst>
      <pc:sldChg chg="del">
        <pc:chgData name="Karine Van Driessche" userId="S::karine.vandriessche@hogent.be::a43825ed-fd74-4c5f-b4b9-b086ea00603a" providerId="AD" clId="Web-{1276BECF-5D9D-DD77-7415-6F4FD6FF52E9}" dt="2020-09-08T08:49:52.617" v="0"/>
        <pc:sldMkLst>
          <pc:docMk/>
          <pc:sldMk cId="3243922334" sldId="257"/>
        </pc:sldMkLst>
      </pc:sldChg>
      <pc:sldChg chg="modSp">
        <pc:chgData name="Karine Van Driessche" userId="S::karine.vandriessche@hogent.be::a43825ed-fd74-4c5f-b4b9-b086ea00603a" providerId="AD" clId="Web-{1276BECF-5D9D-DD77-7415-6F4FD6FF52E9}" dt="2020-09-08T08:49:59.945" v="3" actId="20577"/>
        <pc:sldMkLst>
          <pc:docMk/>
          <pc:sldMk cId="2944085255" sldId="258"/>
        </pc:sldMkLst>
        <pc:spChg chg="mod">
          <ac:chgData name="Karine Van Driessche" userId="S::karine.vandriessche@hogent.be::a43825ed-fd74-4c5f-b4b9-b086ea00603a" providerId="AD" clId="Web-{1276BECF-5D9D-DD77-7415-6F4FD6FF52E9}" dt="2020-09-08T08:49:59.945" v="3" actId="20577"/>
          <ac:spMkLst>
            <pc:docMk/>
            <pc:sldMk cId="2944085255" sldId="258"/>
            <ac:spMk id="3" creationId="{00000000-0000-0000-0000-000000000000}"/>
          </ac:spMkLst>
        </pc:spChg>
      </pc:sldChg>
      <pc:sldChg chg="del">
        <pc:chgData name="Karine Van Driessche" userId="S::karine.vandriessche@hogent.be::a43825ed-fd74-4c5f-b4b9-b086ea00603a" providerId="AD" clId="Web-{1276BECF-5D9D-DD77-7415-6F4FD6FF52E9}" dt="2020-09-08T08:50:24.742" v="6"/>
        <pc:sldMkLst>
          <pc:docMk/>
          <pc:sldMk cId="3608137493" sldId="306"/>
        </pc:sldMkLst>
      </pc:sldChg>
    </pc:docChg>
  </pc:docChgLst>
  <pc:docChgLst>
    <pc:chgData name="Karine Van Driessche" userId="S::karine.vandriessche@hogent.be::a43825ed-fd74-4c5f-b4b9-b086ea00603a" providerId="AD" clId="Web-{5E888E41-937C-1463-6783-53F93A4980FD}"/>
    <pc:docChg chg="mod modSld modMainMaster">
      <pc:chgData name="Karine Van Driessche" userId="S::karine.vandriessche@hogent.be::a43825ed-fd74-4c5f-b4b9-b086ea00603a" providerId="AD" clId="Web-{5E888E41-937C-1463-6783-53F93A4980FD}" dt="2020-09-09T13:42:27.763" v="20"/>
      <pc:docMkLst>
        <pc:docMk/>
      </pc:docMkLst>
      <pc:sldChg chg="addSp delSp modSp">
        <pc:chgData name="Karine Van Driessche" userId="S::karine.vandriessche@hogent.be::a43825ed-fd74-4c5f-b4b9-b086ea00603a" providerId="AD" clId="Web-{5E888E41-937C-1463-6783-53F93A4980FD}" dt="2020-09-09T13:42:02.029" v="18"/>
        <pc:sldMkLst>
          <pc:docMk/>
          <pc:sldMk cId="240917235" sldId="256"/>
        </pc:sldMkLst>
        <pc:spChg chg="del">
          <ac:chgData name="Karine Van Driessche" userId="S::karine.vandriessche@hogent.be::a43825ed-fd74-4c5f-b4b9-b086ea00603a" providerId="AD" clId="Web-{5E888E41-937C-1463-6783-53F93A4980FD}" dt="2020-09-09T13:42:02.029" v="18"/>
          <ac:spMkLst>
            <pc:docMk/>
            <pc:sldMk cId="240917235" sldId="256"/>
            <ac:spMk id="4" creationId="{00000000-0000-0000-0000-000000000000}"/>
          </ac:spMkLst>
        </pc:spChg>
        <pc:spChg chg="add del mod">
          <ac:chgData name="Karine Van Driessche" userId="S::karine.vandriessche@hogent.be::a43825ed-fd74-4c5f-b4b9-b086ea00603a" providerId="AD" clId="Web-{5E888E41-937C-1463-6783-53F93A4980FD}" dt="2020-09-09T13:42:02.029" v="18"/>
          <ac:spMkLst>
            <pc:docMk/>
            <pc:sldMk cId="240917235" sldId="256"/>
            <ac:spMk id="5" creationId="{A25233AE-4C4B-4315-ADD5-3D9EC1075472}"/>
          </ac:spMkLst>
        </pc:spChg>
      </pc:sldChg>
      <pc:sldChg chg="addSp delSp modSp">
        <pc:chgData name="Karine Van Driessche" userId="S::karine.vandriessche@hogent.be::a43825ed-fd74-4c5f-b4b9-b086ea00603a" providerId="AD" clId="Web-{5E888E41-937C-1463-6783-53F93A4980FD}" dt="2020-09-09T13:42:27.763" v="20"/>
        <pc:sldMkLst>
          <pc:docMk/>
          <pc:sldMk cId="2944085255" sldId="258"/>
        </pc:sldMkLst>
        <pc:spChg chg="del">
          <ac:chgData name="Karine Van Driessche" userId="S::karine.vandriessche@hogent.be::a43825ed-fd74-4c5f-b4b9-b086ea00603a" providerId="AD" clId="Web-{5E888E41-937C-1463-6783-53F93A4980FD}" dt="2020-09-09T13:42:06.060" v="19"/>
          <ac:spMkLst>
            <pc:docMk/>
            <pc:sldMk cId="2944085255" sldId="258"/>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2944085255" sldId="258"/>
            <ac:spMk id="5" creationId="{7C27286B-FB43-4994-8574-E0067FA4E9C4}"/>
          </ac:spMkLst>
        </pc:spChg>
        <pc:spChg chg="add mod">
          <ac:chgData name="Karine Van Driessche" userId="S::karine.vandriessche@hogent.be::a43825ed-fd74-4c5f-b4b9-b086ea00603a" providerId="AD" clId="Web-{5E888E41-937C-1463-6783-53F93A4980FD}" dt="2020-09-09T13:42:27.763" v="20"/>
          <ac:spMkLst>
            <pc:docMk/>
            <pc:sldMk cId="2944085255" sldId="258"/>
            <ac:spMk id="6" creationId="{6905AE12-8DE8-4D19-96AB-DF0D0FD5BCDA}"/>
          </ac:spMkLst>
        </pc:spChg>
      </pc:sldChg>
      <pc:sldChg chg="addSp delSp modSp">
        <pc:chgData name="Karine Van Driessche" userId="S::karine.vandriessche@hogent.be::a43825ed-fd74-4c5f-b4b9-b086ea00603a" providerId="AD" clId="Web-{5E888E41-937C-1463-6783-53F93A4980FD}" dt="2020-09-09T13:42:27.763" v="20"/>
        <pc:sldMkLst>
          <pc:docMk/>
          <pc:sldMk cId="3635507844" sldId="259"/>
        </pc:sldMkLst>
        <pc:spChg chg="del">
          <ac:chgData name="Karine Van Driessche" userId="S::karine.vandriessche@hogent.be::a43825ed-fd74-4c5f-b4b9-b086ea00603a" providerId="AD" clId="Web-{5E888E41-937C-1463-6783-53F93A4980FD}" dt="2020-09-09T13:42:06.060" v="19"/>
          <ac:spMkLst>
            <pc:docMk/>
            <pc:sldMk cId="3635507844" sldId="259"/>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635507844" sldId="259"/>
            <ac:spMk id="5" creationId="{539237B8-BD49-4B4A-8AE9-409833FA9942}"/>
          </ac:spMkLst>
        </pc:spChg>
        <pc:spChg chg="add mod">
          <ac:chgData name="Karine Van Driessche" userId="S::karine.vandriessche@hogent.be::a43825ed-fd74-4c5f-b4b9-b086ea00603a" providerId="AD" clId="Web-{5E888E41-937C-1463-6783-53F93A4980FD}" dt="2020-09-09T13:42:27.763" v="20"/>
          <ac:spMkLst>
            <pc:docMk/>
            <pc:sldMk cId="3635507844" sldId="259"/>
            <ac:spMk id="6" creationId="{2293F63F-898E-41D5-AFF6-698B59AC3172}"/>
          </ac:spMkLst>
        </pc:spChg>
      </pc:sldChg>
      <pc:sldChg chg="addSp delSp modSp">
        <pc:chgData name="Karine Van Driessche" userId="S::karine.vandriessche@hogent.be::a43825ed-fd74-4c5f-b4b9-b086ea00603a" providerId="AD" clId="Web-{5E888E41-937C-1463-6783-53F93A4980FD}" dt="2020-09-09T13:42:27.763" v="20"/>
        <pc:sldMkLst>
          <pc:docMk/>
          <pc:sldMk cId="4276261890" sldId="267"/>
        </pc:sldMkLst>
        <pc:spChg chg="add mod">
          <ac:chgData name="Karine Van Driessche" userId="S::karine.vandriessche@hogent.be::a43825ed-fd74-4c5f-b4b9-b086ea00603a" providerId="AD" clId="Web-{5E888E41-937C-1463-6783-53F93A4980FD}" dt="2020-09-09T13:42:27.763" v="20"/>
          <ac:spMkLst>
            <pc:docMk/>
            <pc:sldMk cId="4276261890" sldId="267"/>
            <ac:spMk id="2" creationId="{B71AAC52-3129-4111-888C-BA213000C990}"/>
          </ac:spMkLst>
        </pc:spChg>
        <pc:spChg chg="del">
          <ac:chgData name="Karine Van Driessche" userId="S::karine.vandriessche@hogent.be::a43825ed-fd74-4c5f-b4b9-b086ea00603a" providerId="AD" clId="Web-{5E888E41-937C-1463-6783-53F93A4980FD}" dt="2020-09-09T13:42:06.060" v="19"/>
          <ac:spMkLst>
            <pc:docMk/>
            <pc:sldMk cId="4276261890" sldId="267"/>
            <ac:spMk id="28"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4276261890" sldId="267"/>
            <ac:spMk id="29" creationId="{4F259D11-BD0F-4B5B-B2E8-A7CCB2926522}"/>
          </ac:spMkLst>
        </pc:spChg>
      </pc:sldChg>
      <pc:sldChg chg="addSp delSp modSp">
        <pc:chgData name="Karine Van Driessche" userId="S::karine.vandriessche@hogent.be::a43825ed-fd74-4c5f-b4b9-b086ea00603a" providerId="AD" clId="Web-{5E888E41-937C-1463-6783-53F93A4980FD}" dt="2020-09-09T13:42:27.763" v="20"/>
        <pc:sldMkLst>
          <pc:docMk/>
          <pc:sldMk cId="739217978" sldId="268"/>
        </pc:sldMkLst>
        <pc:spChg chg="add mod">
          <ac:chgData name="Karine Van Driessche" userId="S::karine.vandriessche@hogent.be::a43825ed-fd74-4c5f-b4b9-b086ea00603a" providerId="AD" clId="Web-{5E888E41-937C-1463-6783-53F93A4980FD}" dt="2020-09-09T13:42:27.763" v="20"/>
          <ac:spMkLst>
            <pc:docMk/>
            <pc:sldMk cId="739217978" sldId="268"/>
            <ac:spMk id="2" creationId="{185CC0EA-D574-41C8-9896-BB41F5FF03F0}"/>
          </ac:spMkLst>
        </pc:spChg>
        <pc:spChg chg="del">
          <ac:chgData name="Karine Van Driessche" userId="S::karine.vandriessche@hogent.be::a43825ed-fd74-4c5f-b4b9-b086ea00603a" providerId="AD" clId="Web-{5E888E41-937C-1463-6783-53F93A4980FD}" dt="2020-09-09T13:42:06.060" v="19"/>
          <ac:spMkLst>
            <pc:docMk/>
            <pc:sldMk cId="739217978" sldId="268"/>
            <ac:spMk id="25"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739217978" sldId="268"/>
            <ac:spMk id="26" creationId="{564C6714-AB80-4C82-8045-2522FD46255B}"/>
          </ac:spMkLst>
        </pc:spChg>
      </pc:sldChg>
      <pc:sldChg chg="addSp delSp modSp">
        <pc:chgData name="Karine Van Driessche" userId="S::karine.vandriessche@hogent.be::a43825ed-fd74-4c5f-b4b9-b086ea00603a" providerId="AD" clId="Web-{5E888E41-937C-1463-6783-53F93A4980FD}" dt="2020-09-09T13:42:27.763" v="20"/>
        <pc:sldMkLst>
          <pc:docMk/>
          <pc:sldMk cId="551807400" sldId="279"/>
        </pc:sldMkLst>
        <pc:spChg chg="add mod">
          <ac:chgData name="Karine Van Driessche" userId="S::karine.vandriessche@hogent.be::a43825ed-fd74-4c5f-b4b9-b086ea00603a" providerId="AD" clId="Web-{5E888E41-937C-1463-6783-53F93A4980FD}" dt="2020-09-09T13:42:27.763" v="20"/>
          <ac:spMkLst>
            <pc:docMk/>
            <pc:sldMk cId="551807400" sldId="279"/>
            <ac:spMk id="9" creationId="{FFD64500-0771-4AB6-8124-F986EDCDBBED}"/>
          </ac:spMkLst>
        </pc:spChg>
        <pc:spChg chg="add mod">
          <ac:chgData name="Karine Van Driessche" userId="S::karine.vandriessche@hogent.be::a43825ed-fd74-4c5f-b4b9-b086ea00603a" providerId="AD" clId="Web-{5E888E41-937C-1463-6783-53F93A4980FD}" dt="2020-09-09T13:42:27.763" v="20"/>
          <ac:spMkLst>
            <pc:docMk/>
            <pc:sldMk cId="551807400" sldId="279"/>
            <ac:spMk id="12" creationId="{21583334-110D-48A5-A423-46E8C2AA1179}"/>
          </ac:spMkLst>
        </pc:spChg>
        <pc:spChg chg="del">
          <ac:chgData name="Karine Van Driessche" userId="S::karine.vandriessche@hogent.be::a43825ed-fd74-4c5f-b4b9-b086ea00603a" providerId="AD" clId="Web-{5E888E41-937C-1463-6783-53F93A4980FD}" dt="2020-09-09T13:42:06.060" v="19"/>
          <ac:spMkLst>
            <pc:docMk/>
            <pc:sldMk cId="551807400" sldId="279"/>
            <ac:spMk id="33" creationId="{00000000-0000-0000-0000-000000000000}"/>
          </ac:spMkLst>
        </pc:spChg>
      </pc:sldChg>
      <pc:sldChg chg="addSp delSp modSp">
        <pc:chgData name="Karine Van Driessche" userId="S::karine.vandriessche@hogent.be::a43825ed-fd74-4c5f-b4b9-b086ea00603a" providerId="AD" clId="Web-{5E888E41-937C-1463-6783-53F93A4980FD}" dt="2020-09-09T13:42:27.763" v="20"/>
        <pc:sldMkLst>
          <pc:docMk/>
          <pc:sldMk cId="562420007" sldId="280"/>
        </pc:sldMkLst>
        <pc:spChg chg="del">
          <ac:chgData name="Karine Van Driessche" userId="S::karine.vandriessche@hogent.be::a43825ed-fd74-4c5f-b4b9-b086ea00603a" providerId="AD" clId="Web-{5E888E41-937C-1463-6783-53F93A4980FD}" dt="2020-09-09T13:42:06.060" v="19"/>
          <ac:spMkLst>
            <pc:docMk/>
            <pc:sldMk cId="562420007" sldId="280"/>
            <ac:spMk id="9"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562420007" sldId="280"/>
            <ac:spMk id="12" creationId="{7E34A606-CDDD-4F5D-9D02-7018A4AA1C36}"/>
          </ac:spMkLst>
        </pc:spChg>
        <pc:spChg chg="add mod">
          <ac:chgData name="Karine Van Driessche" userId="S::karine.vandriessche@hogent.be::a43825ed-fd74-4c5f-b4b9-b086ea00603a" providerId="AD" clId="Web-{5E888E41-937C-1463-6783-53F93A4980FD}" dt="2020-09-09T13:42:27.763" v="20"/>
          <ac:spMkLst>
            <pc:docMk/>
            <pc:sldMk cId="562420007" sldId="280"/>
            <ac:spMk id="17" creationId="{EAA32042-E098-4C9B-AE84-02DAFDB80A31}"/>
          </ac:spMkLst>
        </pc:spChg>
      </pc:sldChg>
      <pc:sldChg chg="addSp delSp modSp">
        <pc:chgData name="Karine Van Driessche" userId="S::karine.vandriessche@hogent.be::a43825ed-fd74-4c5f-b4b9-b086ea00603a" providerId="AD" clId="Web-{5E888E41-937C-1463-6783-53F93A4980FD}" dt="2020-09-09T13:42:27.763" v="20"/>
        <pc:sldMkLst>
          <pc:docMk/>
          <pc:sldMk cId="3753065613" sldId="281"/>
        </pc:sldMkLst>
        <pc:spChg chg="del">
          <ac:chgData name="Karine Van Driessche" userId="S::karine.vandriessche@hogent.be::a43825ed-fd74-4c5f-b4b9-b086ea00603a" providerId="AD" clId="Web-{5E888E41-937C-1463-6783-53F93A4980FD}" dt="2020-09-09T13:42:06.060" v="19"/>
          <ac:spMkLst>
            <pc:docMk/>
            <pc:sldMk cId="3753065613" sldId="281"/>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753065613" sldId="281"/>
            <ac:spMk id="5" creationId="{0424E8FF-0EC5-49FE-A16C-F2204FD9C3DA}"/>
          </ac:spMkLst>
        </pc:spChg>
        <pc:spChg chg="add mod">
          <ac:chgData name="Karine Van Driessche" userId="S::karine.vandriessche@hogent.be::a43825ed-fd74-4c5f-b4b9-b086ea00603a" providerId="AD" clId="Web-{5E888E41-937C-1463-6783-53F93A4980FD}" dt="2020-09-09T13:42:27.763" v="20"/>
          <ac:spMkLst>
            <pc:docMk/>
            <pc:sldMk cId="3753065613" sldId="281"/>
            <ac:spMk id="6" creationId="{4BEFC0AA-93FE-4AA6-A7E3-1FA38122D46E}"/>
          </ac:spMkLst>
        </pc:spChg>
      </pc:sldChg>
      <pc:sldChg chg="addSp delSp modSp">
        <pc:chgData name="Karine Van Driessche" userId="S::karine.vandriessche@hogent.be::a43825ed-fd74-4c5f-b4b9-b086ea00603a" providerId="AD" clId="Web-{5E888E41-937C-1463-6783-53F93A4980FD}" dt="2020-09-09T13:42:27.763" v="20"/>
        <pc:sldMkLst>
          <pc:docMk/>
          <pc:sldMk cId="3559453470" sldId="282"/>
        </pc:sldMkLst>
        <pc:spChg chg="del">
          <ac:chgData name="Karine Van Driessche" userId="S::karine.vandriessche@hogent.be::a43825ed-fd74-4c5f-b4b9-b086ea00603a" providerId="AD" clId="Web-{5E888E41-937C-1463-6783-53F93A4980FD}" dt="2020-09-09T13:42:06.060" v="19"/>
          <ac:spMkLst>
            <pc:docMk/>
            <pc:sldMk cId="3559453470" sldId="282"/>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559453470" sldId="282"/>
            <ac:spMk id="5" creationId="{7133D471-94A8-42B8-969F-9FCB6AD3301D}"/>
          </ac:spMkLst>
        </pc:spChg>
        <pc:spChg chg="add mod">
          <ac:chgData name="Karine Van Driessche" userId="S::karine.vandriessche@hogent.be::a43825ed-fd74-4c5f-b4b9-b086ea00603a" providerId="AD" clId="Web-{5E888E41-937C-1463-6783-53F93A4980FD}" dt="2020-09-09T13:42:27.763" v="20"/>
          <ac:spMkLst>
            <pc:docMk/>
            <pc:sldMk cId="3559453470" sldId="282"/>
            <ac:spMk id="6" creationId="{4781973E-84EE-4185-98CE-5A5F48479181}"/>
          </ac:spMkLst>
        </pc:spChg>
      </pc:sldChg>
      <pc:sldChg chg="addSp delSp modSp">
        <pc:chgData name="Karine Van Driessche" userId="S::karine.vandriessche@hogent.be::a43825ed-fd74-4c5f-b4b9-b086ea00603a" providerId="AD" clId="Web-{5E888E41-937C-1463-6783-53F93A4980FD}" dt="2020-09-09T13:42:27.763" v="20"/>
        <pc:sldMkLst>
          <pc:docMk/>
          <pc:sldMk cId="903618278" sldId="283"/>
        </pc:sldMkLst>
        <pc:spChg chg="del">
          <ac:chgData name="Karine Van Driessche" userId="S::karine.vandriessche@hogent.be::a43825ed-fd74-4c5f-b4b9-b086ea00603a" providerId="AD" clId="Web-{5E888E41-937C-1463-6783-53F93A4980FD}" dt="2020-09-09T13:42:06.060" v="19"/>
          <ac:spMkLst>
            <pc:docMk/>
            <pc:sldMk cId="903618278" sldId="283"/>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903618278" sldId="283"/>
            <ac:spMk id="5" creationId="{F6304B9A-A538-4B6E-9A26-7BB2D199FA3D}"/>
          </ac:spMkLst>
        </pc:spChg>
        <pc:spChg chg="add mod">
          <ac:chgData name="Karine Van Driessche" userId="S::karine.vandriessche@hogent.be::a43825ed-fd74-4c5f-b4b9-b086ea00603a" providerId="AD" clId="Web-{5E888E41-937C-1463-6783-53F93A4980FD}" dt="2020-09-09T13:42:27.763" v="20"/>
          <ac:spMkLst>
            <pc:docMk/>
            <pc:sldMk cId="903618278" sldId="283"/>
            <ac:spMk id="6" creationId="{B627EDE1-7AE2-44BB-B63A-4AFBA7925C19}"/>
          </ac:spMkLst>
        </pc:spChg>
      </pc:sldChg>
      <pc:sldChg chg="addSp delSp modSp">
        <pc:chgData name="Karine Van Driessche" userId="S::karine.vandriessche@hogent.be::a43825ed-fd74-4c5f-b4b9-b086ea00603a" providerId="AD" clId="Web-{5E888E41-937C-1463-6783-53F93A4980FD}" dt="2020-09-09T13:42:27.763" v="20"/>
        <pc:sldMkLst>
          <pc:docMk/>
          <pc:sldMk cId="3732252572" sldId="284"/>
        </pc:sldMkLst>
        <pc:spChg chg="del">
          <ac:chgData name="Karine Van Driessche" userId="S::karine.vandriessche@hogent.be::a43825ed-fd74-4c5f-b4b9-b086ea00603a" providerId="AD" clId="Web-{5E888E41-937C-1463-6783-53F93A4980FD}" dt="2020-09-09T13:42:06.060" v="19"/>
          <ac:spMkLst>
            <pc:docMk/>
            <pc:sldMk cId="3732252572" sldId="284"/>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732252572" sldId="284"/>
            <ac:spMk id="5" creationId="{31236F8D-D2C1-4BE3-9501-DB310D152B97}"/>
          </ac:spMkLst>
        </pc:spChg>
        <pc:spChg chg="add mod">
          <ac:chgData name="Karine Van Driessche" userId="S::karine.vandriessche@hogent.be::a43825ed-fd74-4c5f-b4b9-b086ea00603a" providerId="AD" clId="Web-{5E888E41-937C-1463-6783-53F93A4980FD}" dt="2020-09-09T13:42:27.763" v="20"/>
          <ac:spMkLst>
            <pc:docMk/>
            <pc:sldMk cId="3732252572" sldId="284"/>
            <ac:spMk id="6" creationId="{F4E24373-E21C-45B9-844F-B415DE70367D}"/>
          </ac:spMkLst>
        </pc:spChg>
      </pc:sldChg>
      <pc:sldChg chg="addSp delSp modSp">
        <pc:chgData name="Karine Van Driessche" userId="S::karine.vandriessche@hogent.be::a43825ed-fd74-4c5f-b4b9-b086ea00603a" providerId="AD" clId="Web-{5E888E41-937C-1463-6783-53F93A4980FD}" dt="2020-09-09T13:42:27.763" v="20"/>
        <pc:sldMkLst>
          <pc:docMk/>
          <pc:sldMk cId="3483450115" sldId="285"/>
        </pc:sldMkLst>
        <pc:spChg chg="del">
          <ac:chgData name="Karine Van Driessche" userId="S::karine.vandriessche@hogent.be::a43825ed-fd74-4c5f-b4b9-b086ea00603a" providerId="AD" clId="Web-{5E888E41-937C-1463-6783-53F93A4980FD}" dt="2020-09-09T13:42:06.060" v="19"/>
          <ac:spMkLst>
            <pc:docMk/>
            <pc:sldMk cId="3483450115" sldId="285"/>
            <ac:spMk id="6"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483450115" sldId="285"/>
            <ac:spMk id="7" creationId="{EA4A79E3-6B37-4F68-852D-FD47B15DD2C4}"/>
          </ac:spMkLst>
        </pc:spChg>
        <pc:spChg chg="add mod">
          <ac:chgData name="Karine Van Driessche" userId="S::karine.vandriessche@hogent.be::a43825ed-fd74-4c5f-b4b9-b086ea00603a" providerId="AD" clId="Web-{5E888E41-937C-1463-6783-53F93A4980FD}" dt="2020-09-09T13:42:27.763" v="20"/>
          <ac:spMkLst>
            <pc:docMk/>
            <pc:sldMk cId="3483450115" sldId="285"/>
            <ac:spMk id="8" creationId="{2FF2541C-4E28-4B5E-8568-14672AB47400}"/>
          </ac:spMkLst>
        </pc:spChg>
      </pc:sldChg>
      <pc:sldChg chg="addSp delSp modSp">
        <pc:chgData name="Karine Van Driessche" userId="S::karine.vandriessche@hogent.be::a43825ed-fd74-4c5f-b4b9-b086ea00603a" providerId="AD" clId="Web-{5E888E41-937C-1463-6783-53F93A4980FD}" dt="2020-09-09T13:42:27.763" v="20"/>
        <pc:sldMkLst>
          <pc:docMk/>
          <pc:sldMk cId="3780598855" sldId="286"/>
        </pc:sldMkLst>
        <pc:spChg chg="add mod">
          <ac:chgData name="Karine Van Driessche" userId="S::karine.vandriessche@hogent.be::a43825ed-fd74-4c5f-b4b9-b086ea00603a" providerId="AD" clId="Web-{5E888E41-937C-1463-6783-53F93A4980FD}" dt="2020-09-09T13:42:27.763" v="20"/>
          <ac:spMkLst>
            <pc:docMk/>
            <pc:sldMk cId="3780598855" sldId="286"/>
            <ac:spMk id="4" creationId="{8B5F8D1D-1FA8-4D70-BCF6-F3B1543877E5}"/>
          </ac:spMkLst>
        </pc:spChg>
        <pc:spChg chg="add mod">
          <ac:chgData name="Karine Van Driessche" userId="S::karine.vandriessche@hogent.be::a43825ed-fd74-4c5f-b4b9-b086ea00603a" providerId="AD" clId="Web-{5E888E41-937C-1463-6783-53F93A4980FD}" dt="2020-09-09T13:42:27.763" v="20"/>
          <ac:spMkLst>
            <pc:docMk/>
            <pc:sldMk cId="3780598855" sldId="286"/>
            <ac:spMk id="5" creationId="{6AA63987-C333-40DE-B2E8-3D8F9BC1EF9C}"/>
          </ac:spMkLst>
        </pc:spChg>
        <pc:spChg chg="del">
          <ac:chgData name="Karine Van Driessche" userId="S::karine.vandriessche@hogent.be::a43825ed-fd74-4c5f-b4b9-b086ea00603a" providerId="AD" clId="Web-{5E888E41-937C-1463-6783-53F93A4980FD}" dt="2020-09-09T13:42:06.060" v="19"/>
          <ac:spMkLst>
            <pc:docMk/>
            <pc:sldMk cId="3780598855" sldId="286"/>
            <ac:spMk id="6" creationId="{00000000-0000-0000-0000-000000000000}"/>
          </ac:spMkLst>
        </pc:spChg>
      </pc:sldChg>
      <pc:sldChg chg="addSp delSp modSp">
        <pc:chgData name="Karine Van Driessche" userId="S::karine.vandriessche@hogent.be::a43825ed-fd74-4c5f-b4b9-b086ea00603a" providerId="AD" clId="Web-{5E888E41-937C-1463-6783-53F93A4980FD}" dt="2020-09-09T13:42:27.763" v="20"/>
        <pc:sldMkLst>
          <pc:docMk/>
          <pc:sldMk cId="162871508" sldId="287"/>
        </pc:sldMkLst>
        <pc:spChg chg="del">
          <ac:chgData name="Karine Van Driessche" userId="S::karine.vandriessche@hogent.be::a43825ed-fd74-4c5f-b4b9-b086ea00603a" providerId="AD" clId="Web-{5E888E41-937C-1463-6783-53F93A4980FD}" dt="2020-09-09T13:42:06.060" v="19"/>
          <ac:spMkLst>
            <pc:docMk/>
            <pc:sldMk cId="162871508" sldId="287"/>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162871508" sldId="287"/>
            <ac:spMk id="5" creationId="{7E00FA43-2816-4560-84D0-ADE83291646A}"/>
          </ac:spMkLst>
        </pc:spChg>
        <pc:spChg chg="add mod">
          <ac:chgData name="Karine Van Driessche" userId="S::karine.vandriessche@hogent.be::a43825ed-fd74-4c5f-b4b9-b086ea00603a" providerId="AD" clId="Web-{5E888E41-937C-1463-6783-53F93A4980FD}" dt="2020-09-09T13:42:27.763" v="20"/>
          <ac:spMkLst>
            <pc:docMk/>
            <pc:sldMk cId="162871508" sldId="287"/>
            <ac:spMk id="6" creationId="{8FD18939-7B8B-41DF-A853-9278A8AD4C2D}"/>
          </ac:spMkLst>
        </pc:spChg>
      </pc:sldChg>
      <pc:sldChg chg="addSp delSp modSp">
        <pc:chgData name="Karine Van Driessche" userId="S::karine.vandriessche@hogent.be::a43825ed-fd74-4c5f-b4b9-b086ea00603a" providerId="AD" clId="Web-{5E888E41-937C-1463-6783-53F93A4980FD}" dt="2020-09-09T13:42:27.763" v="20"/>
        <pc:sldMkLst>
          <pc:docMk/>
          <pc:sldMk cId="247769863" sldId="288"/>
        </pc:sldMkLst>
        <pc:spChg chg="del">
          <ac:chgData name="Karine Van Driessche" userId="S::karine.vandriessche@hogent.be::a43825ed-fd74-4c5f-b4b9-b086ea00603a" providerId="AD" clId="Web-{5E888E41-937C-1463-6783-53F93A4980FD}" dt="2020-09-09T13:42:06.060" v="19"/>
          <ac:spMkLst>
            <pc:docMk/>
            <pc:sldMk cId="247769863" sldId="288"/>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247769863" sldId="288"/>
            <ac:spMk id="5" creationId="{EA95BF71-452B-4895-BFC7-5CD90F3074A8}"/>
          </ac:spMkLst>
        </pc:spChg>
        <pc:spChg chg="add mod">
          <ac:chgData name="Karine Van Driessche" userId="S::karine.vandriessche@hogent.be::a43825ed-fd74-4c5f-b4b9-b086ea00603a" providerId="AD" clId="Web-{5E888E41-937C-1463-6783-53F93A4980FD}" dt="2020-09-09T13:42:27.763" v="20"/>
          <ac:spMkLst>
            <pc:docMk/>
            <pc:sldMk cId="247769863" sldId="288"/>
            <ac:spMk id="6" creationId="{95F8D55F-1CC7-4D16-A906-6E6AD59906AE}"/>
          </ac:spMkLst>
        </pc:spChg>
      </pc:sldChg>
      <pc:sldChg chg="addSp delSp modSp">
        <pc:chgData name="Karine Van Driessche" userId="S::karine.vandriessche@hogent.be::a43825ed-fd74-4c5f-b4b9-b086ea00603a" providerId="AD" clId="Web-{5E888E41-937C-1463-6783-53F93A4980FD}" dt="2020-09-09T13:42:27.763" v="20"/>
        <pc:sldMkLst>
          <pc:docMk/>
          <pc:sldMk cId="3963264045" sldId="289"/>
        </pc:sldMkLst>
        <pc:spChg chg="del">
          <ac:chgData name="Karine Van Driessche" userId="S::karine.vandriessche@hogent.be::a43825ed-fd74-4c5f-b4b9-b086ea00603a" providerId="AD" clId="Web-{5E888E41-937C-1463-6783-53F93A4980FD}" dt="2020-09-09T13:42:06.060" v="19"/>
          <ac:spMkLst>
            <pc:docMk/>
            <pc:sldMk cId="3963264045" sldId="289"/>
            <ac:spMk id="5"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963264045" sldId="289"/>
            <ac:spMk id="6" creationId="{C35E7AA5-B822-4258-8E24-D30F96234074}"/>
          </ac:spMkLst>
        </pc:spChg>
        <pc:spChg chg="add mod">
          <ac:chgData name="Karine Van Driessche" userId="S::karine.vandriessche@hogent.be::a43825ed-fd74-4c5f-b4b9-b086ea00603a" providerId="AD" clId="Web-{5E888E41-937C-1463-6783-53F93A4980FD}" dt="2020-09-09T13:42:27.763" v="20"/>
          <ac:spMkLst>
            <pc:docMk/>
            <pc:sldMk cId="3963264045" sldId="289"/>
            <ac:spMk id="7" creationId="{9A352AD1-6E0D-4FEE-BBE4-D179C9BD4013}"/>
          </ac:spMkLst>
        </pc:spChg>
      </pc:sldChg>
      <pc:sldChg chg="addSp delSp modSp">
        <pc:chgData name="Karine Van Driessche" userId="S::karine.vandriessche@hogent.be::a43825ed-fd74-4c5f-b4b9-b086ea00603a" providerId="AD" clId="Web-{5E888E41-937C-1463-6783-53F93A4980FD}" dt="2020-09-09T13:42:27.763" v="20"/>
        <pc:sldMkLst>
          <pc:docMk/>
          <pc:sldMk cId="735065036" sldId="290"/>
        </pc:sldMkLst>
        <pc:spChg chg="add mod">
          <ac:chgData name="Karine Van Driessche" userId="S::karine.vandriessche@hogent.be::a43825ed-fd74-4c5f-b4b9-b086ea00603a" providerId="AD" clId="Web-{5E888E41-937C-1463-6783-53F93A4980FD}" dt="2020-09-09T13:42:27.763" v="20"/>
          <ac:spMkLst>
            <pc:docMk/>
            <pc:sldMk cId="735065036" sldId="290"/>
            <ac:spMk id="4" creationId="{CABB21E9-556B-485E-8AE9-EAF75CFD050F}"/>
          </ac:spMkLst>
        </pc:spChg>
        <pc:spChg chg="del">
          <ac:chgData name="Karine Van Driessche" userId="S::karine.vandriessche@hogent.be::a43825ed-fd74-4c5f-b4b9-b086ea00603a" providerId="AD" clId="Web-{5E888E41-937C-1463-6783-53F93A4980FD}" dt="2020-09-09T13:42:06.060" v="19"/>
          <ac:spMkLst>
            <pc:docMk/>
            <pc:sldMk cId="735065036" sldId="290"/>
            <ac:spMk id="5"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735065036" sldId="290"/>
            <ac:spMk id="6" creationId="{96839030-9B45-4CD2-8CE2-90163BC48727}"/>
          </ac:spMkLst>
        </pc:spChg>
      </pc:sldChg>
      <pc:sldChg chg="addSp delSp modSp">
        <pc:chgData name="Karine Van Driessche" userId="S::karine.vandriessche@hogent.be::a43825ed-fd74-4c5f-b4b9-b086ea00603a" providerId="AD" clId="Web-{5E888E41-937C-1463-6783-53F93A4980FD}" dt="2020-09-09T13:42:27.763" v="20"/>
        <pc:sldMkLst>
          <pc:docMk/>
          <pc:sldMk cId="2460449301" sldId="291"/>
        </pc:sldMkLst>
        <pc:spChg chg="del">
          <ac:chgData name="Karine Van Driessche" userId="S::karine.vandriessche@hogent.be::a43825ed-fd74-4c5f-b4b9-b086ea00603a" providerId="AD" clId="Web-{5E888E41-937C-1463-6783-53F93A4980FD}" dt="2020-09-09T13:42:06.060" v="19"/>
          <ac:spMkLst>
            <pc:docMk/>
            <pc:sldMk cId="2460449301" sldId="291"/>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2460449301" sldId="291"/>
            <ac:spMk id="5" creationId="{81A5C825-7E56-4F61-A54A-B56B45F64E8B}"/>
          </ac:spMkLst>
        </pc:spChg>
        <pc:spChg chg="add mod">
          <ac:chgData name="Karine Van Driessche" userId="S::karine.vandriessche@hogent.be::a43825ed-fd74-4c5f-b4b9-b086ea00603a" providerId="AD" clId="Web-{5E888E41-937C-1463-6783-53F93A4980FD}" dt="2020-09-09T13:42:27.763" v="20"/>
          <ac:spMkLst>
            <pc:docMk/>
            <pc:sldMk cId="2460449301" sldId="291"/>
            <ac:spMk id="6" creationId="{DC34DFD0-9406-45D6-9C3C-BAD50EF31E8E}"/>
          </ac:spMkLst>
        </pc:spChg>
      </pc:sldChg>
      <pc:sldChg chg="addSp delSp modSp">
        <pc:chgData name="Karine Van Driessche" userId="S::karine.vandriessche@hogent.be::a43825ed-fd74-4c5f-b4b9-b086ea00603a" providerId="AD" clId="Web-{5E888E41-937C-1463-6783-53F93A4980FD}" dt="2020-09-09T13:42:27.763" v="20"/>
        <pc:sldMkLst>
          <pc:docMk/>
          <pc:sldMk cId="2320891044" sldId="292"/>
        </pc:sldMkLst>
        <pc:spChg chg="del">
          <ac:chgData name="Karine Van Driessche" userId="S::karine.vandriessche@hogent.be::a43825ed-fd74-4c5f-b4b9-b086ea00603a" providerId="AD" clId="Web-{5E888E41-937C-1463-6783-53F93A4980FD}" dt="2020-09-09T13:42:06.060" v="19"/>
          <ac:spMkLst>
            <pc:docMk/>
            <pc:sldMk cId="2320891044" sldId="292"/>
            <ac:spMk id="6"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2320891044" sldId="292"/>
            <ac:spMk id="7" creationId="{22BDEB88-4003-4200-A949-B70F82D5B319}"/>
          </ac:spMkLst>
        </pc:spChg>
        <pc:spChg chg="add mod">
          <ac:chgData name="Karine Van Driessche" userId="S::karine.vandriessche@hogent.be::a43825ed-fd74-4c5f-b4b9-b086ea00603a" providerId="AD" clId="Web-{5E888E41-937C-1463-6783-53F93A4980FD}" dt="2020-09-09T13:42:27.763" v="20"/>
          <ac:spMkLst>
            <pc:docMk/>
            <pc:sldMk cId="2320891044" sldId="292"/>
            <ac:spMk id="8" creationId="{CE9C4301-E74B-430F-973D-2EB29DAF6B50}"/>
          </ac:spMkLst>
        </pc:spChg>
      </pc:sldChg>
      <pc:sldChg chg="addSp delSp modSp">
        <pc:chgData name="Karine Van Driessche" userId="S::karine.vandriessche@hogent.be::a43825ed-fd74-4c5f-b4b9-b086ea00603a" providerId="AD" clId="Web-{5E888E41-937C-1463-6783-53F93A4980FD}" dt="2020-09-09T13:42:27.763" v="20"/>
        <pc:sldMkLst>
          <pc:docMk/>
          <pc:sldMk cId="3656067025" sldId="293"/>
        </pc:sldMkLst>
        <pc:spChg chg="add mod">
          <ac:chgData name="Karine Van Driessche" userId="S::karine.vandriessche@hogent.be::a43825ed-fd74-4c5f-b4b9-b086ea00603a" providerId="AD" clId="Web-{5E888E41-937C-1463-6783-53F93A4980FD}" dt="2020-09-09T13:42:27.763" v="20"/>
          <ac:spMkLst>
            <pc:docMk/>
            <pc:sldMk cId="3656067025" sldId="293"/>
            <ac:spMk id="4" creationId="{DCB698E4-DB83-44C2-9AB7-454DF451F59E}"/>
          </ac:spMkLst>
        </pc:spChg>
        <pc:spChg chg="del">
          <ac:chgData name="Karine Van Driessche" userId="S::karine.vandriessche@hogent.be::a43825ed-fd74-4c5f-b4b9-b086ea00603a" providerId="AD" clId="Web-{5E888E41-937C-1463-6783-53F93A4980FD}" dt="2020-09-09T13:42:06.060" v="19"/>
          <ac:spMkLst>
            <pc:docMk/>
            <pc:sldMk cId="3656067025" sldId="293"/>
            <ac:spMk id="5"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656067025" sldId="293"/>
            <ac:spMk id="6" creationId="{DEBDC3CB-D1A1-4F57-B2B5-453CE0C27270}"/>
          </ac:spMkLst>
        </pc:spChg>
      </pc:sldChg>
      <pc:sldChg chg="addSp delSp modSp">
        <pc:chgData name="Karine Van Driessche" userId="S::karine.vandriessche@hogent.be::a43825ed-fd74-4c5f-b4b9-b086ea00603a" providerId="AD" clId="Web-{5E888E41-937C-1463-6783-53F93A4980FD}" dt="2020-09-09T13:42:27.763" v="20"/>
        <pc:sldMkLst>
          <pc:docMk/>
          <pc:sldMk cId="3769135573" sldId="295"/>
        </pc:sldMkLst>
        <pc:spChg chg="add mod">
          <ac:chgData name="Karine Van Driessche" userId="S::karine.vandriessche@hogent.be::a43825ed-fd74-4c5f-b4b9-b086ea00603a" providerId="AD" clId="Web-{5E888E41-937C-1463-6783-53F93A4980FD}" dt="2020-09-09T13:42:27.763" v="20"/>
          <ac:spMkLst>
            <pc:docMk/>
            <pc:sldMk cId="3769135573" sldId="295"/>
            <ac:spMk id="4" creationId="{39C9AE13-E654-4BD0-8DA6-E4712AE4E236}"/>
          </ac:spMkLst>
        </pc:spChg>
        <pc:spChg chg="del">
          <ac:chgData name="Karine Van Driessche" userId="S::karine.vandriessche@hogent.be::a43825ed-fd74-4c5f-b4b9-b086ea00603a" providerId="AD" clId="Web-{5E888E41-937C-1463-6783-53F93A4980FD}" dt="2020-09-09T13:42:06.060" v="19"/>
          <ac:spMkLst>
            <pc:docMk/>
            <pc:sldMk cId="3769135573" sldId="295"/>
            <ac:spMk id="6"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769135573" sldId="295"/>
            <ac:spMk id="7" creationId="{80C8299C-046A-4F64-A0FA-D269C62249F8}"/>
          </ac:spMkLst>
        </pc:spChg>
      </pc:sldChg>
      <pc:sldChg chg="addSp delSp modSp">
        <pc:chgData name="Karine Van Driessche" userId="S::karine.vandriessche@hogent.be::a43825ed-fd74-4c5f-b4b9-b086ea00603a" providerId="AD" clId="Web-{5E888E41-937C-1463-6783-53F93A4980FD}" dt="2020-09-09T13:42:27.763" v="20"/>
        <pc:sldMkLst>
          <pc:docMk/>
          <pc:sldMk cId="3161082141" sldId="296"/>
        </pc:sldMkLst>
        <pc:spChg chg="del">
          <ac:chgData name="Karine Van Driessche" userId="S::karine.vandriessche@hogent.be::a43825ed-fd74-4c5f-b4b9-b086ea00603a" providerId="AD" clId="Web-{5E888E41-937C-1463-6783-53F93A4980FD}" dt="2020-09-09T13:42:06.060" v="19"/>
          <ac:spMkLst>
            <pc:docMk/>
            <pc:sldMk cId="3161082141" sldId="296"/>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161082141" sldId="296"/>
            <ac:spMk id="7" creationId="{6BE10DFB-9A35-43F5-A948-B21F896D63F0}"/>
          </ac:spMkLst>
        </pc:spChg>
        <pc:spChg chg="add mod">
          <ac:chgData name="Karine Van Driessche" userId="S::karine.vandriessche@hogent.be::a43825ed-fd74-4c5f-b4b9-b086ea00603a" providerId="AD" clId="Web-{5E888E41-937C-1463-6783-53F93A4980FD}" dt="2020-09-09T13:42:27.763" v="20"/>
          <ac:spMkLst>
            <pc:docMk/>
            <pc:sldMk cId="3161082141" sldId="296"/>
            <ac:spMk id="8" creationId="{774D92FF-A74C-4F31-8104-1913D6F5639F}"/>
          </ac:spMkLst>
        </pc:spChg>
      </pc:sldChg>
      <pc:sldChg chg="addSp delSp modSp">
        <pc:chgData name="Karine Van Driessche" userId="S::karine.vandriessche@hogent.be::a43825ed-fd74-4c5f-b4b9-b086ea00603a" providerId="AD" clId="Web-{5E888E41-937C-1463-6783-53F93A4980FD}" dt="2020-09-09T13:42:27.763" v="20"/>
        <pc:sldMkLst>
          <pc:docMk/>
          <pc:sldMk cId="1286033602" sldId="297"/>
        </pc:sldMkLst>
        <pc:spChg chg="del">
          <ac:chgData name="Karine Van Driessche" userId="S::karine.vandriessche@hogent.be::a43825ed-fd74-4c5f-b4b9-b086ea00603a" providerId="AD" clId="Web-{5E888E41-937C-1463-6783-53F93A4980FD}" dt="2020-09-09T13:42:06.060" v="19"/>
          <ac:spMkLst>
            <pc:docMk/>
            <pc:sldMk cId="1286033602" sldId="297"/>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1286033602" sldId="297"/>
            <ac:spMk id="5" creationId="{C2A1E8C6-CB28-4EEC-9927-A851176E0936}"/>
          </ac:spMkLst>
        </pc:spChg>
        <pc:spChg chg="add mod">
          <ac:chgData name="Karine Van Driessche" userId="S::karine.vandriessche@hogent.be::a43825ed-fd74-4c5f-b4b9-b086ea00603a" providerId="AD" clId="Web-{5E888E41-937C-1463-6783-53F93A4980FD}" dt="2020-09-09T13:42:27.763" v="20"/>
          <ac:spMkLst>
            <pc:docMk/>
            <pc:sldMk cId="1286033602" sldId="297"/>
            <ac:spMk id="7" creationId="{2D25B491-99CF-41CC-86D4-17A56CB6759C}"/>
          </ac:spMkLst>
        </pc:spChg>
      </pc:sldChg>
      <pc:sldChg chg="addSp delSp modSp">
        <pc:chgData name="Karine Van Driessche" userId="S::karine.vandriessche@hogent.be::a43825ed-fd74-4c5f-b4b9-b086ea00603a" providerId="AD" clId="Web-{5E888E41-937C-1463-6783-53F93A4980FD}" dt="2020-09-09T13:42:27.763" v="20"/>
        <pc:sldMkLst>
          <pc:docMk/>
          <pc:sldMk cId="2460994077" sldId="298"/>
        </pc:sldMkLst>
        <pc:spChg chg="del">
          <ac:chgData name="Karine Van Driessche" userId="S::karine.vandriessche@hogent.be::a43825ed-fd74-4c5f-b4b9-b086ea00603a" providerId="AD" clId="Web-{5E888E41-937C-1463-6783-53F93A4980FD}" dt="2020-09-09T13:42:06.060" v="19"/>
          <ac:spMkLst>
            <pc:docMk/>
            <pc:sldMk cId="2460994077" sldId="298"/>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2460994077" sldId="298"/>
            <ac:spMk id="6" creationId="{296C1B3F-E4C4-43DA-B9F9-8ABAA96CD91D}"/>
          </ac:spMkLst>
        </pc:spChg>
        <pc:spChg chg="add mod">
          <ac:chgData name="Karine Van Driessche" userId="S::karine.vandriessche@hogent.be::a43825ed-fd74-4c5f-b4b9-b086ea00603a" providerId="AD" clId="Web-{5E888E41-937C-1463-6783-53F93A4980FD}" dt="2020-09-09T13:42:27.763" v="20"/>
          <ac:spMkLst>
            <pc:docMk/>
            <pc:sldMk cId="2460994077" sldId="298"/>
            <ac:spMk id="7" creationId="{240A6F8C-5ACF-47AB-AAFC-9158C34F2657}"/>
          </ac:spMkLst>
        </pc:spChg>
      </pc:sldChg>
      <pc:sldChg chg="addSp delSp modSp">
        <pc:chgData name="Karine Van Driessche" userId="S::karine.vandriessche@hogent.be::a43825ed-fd74-4c5f-b4b9-b086ea00603a" providerId="AD" clId="Web-{5E888E41-937C-1463-6783-53F93A4980FD}" dt="2020-09-09T13:42:27.763" v="20"/>
        <pc:sldMkLst>
          <pc:docMk/>
          <pc:sldMk cId="3380782407" sldId="299"/>
        </pc:sldMkLst>
        <pc:spChg chg="del">
          <ac:chgData name="Karine Van Driessche" userId="S::karine.vandriessche@hogent.be::a43825ed-fd74-4c5f-b4b9-b086ea00603a" providerId="AD" clId="Web-{5E888E41-937C-1463-6783-53F93A4980FD}" dt="2020-09-09T13:42:06.060" v="19"/>
          <ac:spMkLst>
            <pc:docMk/>
            <pc:sldMk cId="3380782407" sldId="299"/>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3380782407" sldId="299"/>
            <ac:spMk id="6" creationId="{11BE6239-1462-4201-AD9A-33CE303794BD}"/>
          </ac:spMkLst>
        </pc:spChg>
        <pc:spChg chg="add mod">
          <ac:chgData name="Karine Van Driessche" userId="S::karine.vandriessche@hogent.be::a43825ed-fd74-4c5f-b4b9-b086ea00603a" providerId="AD" clId="Web-{5E888E41-937C-1463-6783-53F93A4980FD}" dt="2020-09-09T13:42:27.763" v="20"/>
          <ac:spMkLst>
            <pc:docMk/>
            <pc:sldMk cId="3380782407" sldId="299"/>
            <ac:spMk id="7" creationId="{5B757609-A1A9-4676-81C2-F3A95F0DBB65}"/>
          </ac:spMkLst>
        </pc:spChg>
      </pc:sldChg>
      <pc:sldChg chg="addSp delSp modSp">
        <pc:chgData name="Karine Van Driessche" userId="S::karine.vandriessche@hogent.be::a43825ed-fd74-4c5f-b4b9-b086ea00603a" providerId="AD" clId="Web-{5E888E41-937C-1463-6783-53F93A4980FD}" dt="2020-09-09T13:42:27.763" v="20"/>
        <pc:sldMkLst>
          <pc:docMk/>
          <pc:sldMk cId="4250474673" sldId="300"/>
        </pc:sldMkLst>
        <pc:spChg chg="del">
          <ac:chgData name="Karine Van Driessche" userId="S::karine.vandriessche@hogent.be::a43825ed-fd74-4c5f-b4b9-b086ea00603a" providerId="AD" clId="Web-{5E888E41-937C-1463-6783-53F93A4980FD}" dt="2020-09-09T13:42:06.060" v="19"/>
          <ac:spMkLst>
            <pc:docMk/>
            <pc:sldMk cId="4250474673" sldId="300"/>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4250474673" sldId="300"/>
            <ac:spMk id="5" creationId="{7FC93D5E-B0D5-4B56-972B-FE217D01D08B}"/>
          </ac:spMkLst>
        </pc:spChg>
        <pc:spChg chg="add mod">
          <ac:chgData name="Karine Van Driessche" userId="S::karine.vandriessche@hogent.be::a43825ed-fd74-4c5f-b4b9-b086ea00603a" providerId="AD" clId="Web-{5E888E41-937C-1463-6783-53F93A4980FD}" dt="2020-09-09T13:42:27.763" v="20"/>
          <ac:spMkLst>
            <pc:docMk/>
            <pc:sldMk cId="4250474673" sldId="300"/>
            <ac:spMk id="12" creationId="{16730C2B-3BDC-4C46-9383-6F720CB05908}"/>
          </ac:spMkLst>
        </pc:spChg>
      </pc:sldChg>
      <pc:sldChg chg="addSp delSp modSp">
        <pc:chgData name="Karine Van Driessche" userId="S::karine.vandriessche@hogent.be::a43825ed-fd74-4c5f-b4b9-b086ea00603a" providerId="AD" clId="Web-{5E888E41-937C-1463-6783-53F93A4980FD}" dt="2020-09-09T13:42:27.763" v="20"/>
        <pc:sldMkLst>
          <pc:docMk/>
          <pc:sldMk cId="2806219049" sldId="301"/>
        </pc:sldMkLst>
        <pc:spChg chg="del">
          <ac:chgData name="Karine Van Driessche" userId="S::karine.vandriessche@hogent.be::a43825ed-fd74-4c5f-b4b9-b086ea00603a" providerId="AD" clId="Web-{5E888E41-937C-1463-6783-53F93A4980FD}" dt="2020-09-09T13:42:06.060" v="19"/>
          <ac:spMkLst>
            <pc:docMk/>
            <pc:sldMk cId="2806219049" sldId="301"/>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2806219049" sldId="301"/>
            <ac:spMk id="5" creationId="{DE9C61C0-1C26-4F0A-9165-316F7B5CEFA5}"/>
          </ac:spMkLst>
        </pc:spChg>
        <pc:spChg chg="add mod">
          <ac:chgData name="Karine Van Driessche" userId="S::karine.vandriessche@hogent.be::a43825ed-fd74-4c5f-b4b9-b086ea00603a" providerId="AD" clId="Web-{5E888E41-937C-1463-6783-53F93A4980FD}" dt="2020-09-09T13:42:27.763" v="20"/>
          <ac:spMkLst>
            <pc:docMk/>
            <pc:sldMk cId="2806219049" sldId="301"/>
            <ac:spMk id="6" creationId="{ECBA3DE0-6E80-4729-BB85-02883A2FDF05}"/>
          </ac:spMkLst>
        </pc:spChg>
      </pc:sldChg>
      <pc:sldChg chg="addSp delSp modSp">
        <pc:chgData name="Karine Van Driessche" userId="S::karine.vandriessche@hogent.be::a43825ed-fd74-4c5f-b4b9-b086ea00603a" providerId="AD" clId="Web-{5E888E41-937C-1463-6783-53F93A4980FD}" dt="2020-09-09T13:42:27.763" v="20"/>
        <pc:sldMkLst>
          <pc:docMk/>
          <pc:sldMk cId="4070771173" sldId="302"/>
        </pc:sldMkLst>
        <pc:spChg chg="del">
          <ac:chgData name="Karine Van Driessche" userId="S::karine.vandriessche@hogent.be::a43825ed-fd74-4c5f-b4b9-b086ea00603a" providerId="AD" clId="Web-{5E888E41-937C-1463-6783-53F93A4980FD}" dt="2020-09-09T13:42:06.060" v="19"/>
          <ac:spMkLst>
            <pc:docMk/>
            <pc:sldMk cId="4070771173" sldId="302"/>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4070771173" sldId="302"/>
            <ac:spMk id="5" creationId="{2F62EA3E-FA2B-424C-BAE3-2CE6ED7BDC84}"/>
          </ac:spMkLst>
        </pc:spChg>
        <pc:spChg chg="add mod">
          <ac:chgData name="Karine Van Driessche" userId="S::karine.vandriessche@hogent.be::a43825ed-fd74-4c5f-b4b9-b086ea00603a" providerId="AD" clId="Web-{5E888E41-937C-1463-6783-53F93A4980FD}" dt="2020-09-09T13:42:27.763" v="20"/>
          <ac:spMkLst>
            <pc:docMk/>
            <pc:sldMk cId="4070771173" sldId="302"/>
            <ac:spMk id="6" creationId="{16AF2D21-6C81-47A6-811C-FFDEEBBD058A}"/>
          </ac:spMkLst>
        </pc:spChg>
      </pc:sldChg>
      <pc:sldChg chg="addSp delSp modSp">
        <pc:chgData name="Karine Van Driessche" userId="S::karine.vandriessche@hogent.be::a43825ed-fd74-4c5f-b4b9-b086ea00603a" providerId="AD" clId="Web-{5E888E41-937C-1463-6783-53F93A4980FD}" dt="2020-09-09T13:42:27.763" v="20"/>
        <pc:sldMkLst>
          <pc:docMk/>
          <pc:sldMk cId="8713749" sldId="303"/>
        </pc:sldMkLst>
        <pc:spChg chg="del">
          <ac:chgData name="Karine Van Driessche" userId="S::karine.vandriessche@hogent.be::a43825ed-fd74-4c5f-b4b9-b086ea00603a" providerId="AD" clId="Web-{5E888E41-937C-1463-6783-53F93A4980FD}" dt="2020-09-09T13:42:06.060" v="19"/>
          <ac:spMkLst>
            <pc:docMk/>
            <pc:sldMk cId="8713749" sldId="303"/>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8713749" sldId="303"/>
            <ac:spMk id="5" creationId="{1A61D397-A4D7-4526-987C-F76C211AF856}"/>
          </ac:spMkLst>
        </pc:spChg>
        <pc:spChg chg="add mod">
          <ac:chgData name="Karine Van Driessche" userId="S::karine.vandriessche@hogent.be::a43825ed-fd74-4c5f-b4b9-b086ea00603a" providerId="AD" clId="Web-{5E888E41-937C-1463-6783-53F93A4980FD}" dt="2020-09-09T13:42:27.763" v="20"/>
          <ac:spMkLst>
            <pc:docMk/>
            <pc:sldMk cId="8713749" sldId="303"/>
            <ac:spMk id="6" creationId="{CF38E435-52A9-4FF9-835D-6F7495CD9341}"/>
          </ac:spMkLst>
        </pc:spChg>
      </pc:sldChg>
      <pc:sldChg chg="addSp delSp modSp">
        <pc:chgData name="Karine Van Driessche" userId="S::karine.vandriessche@hogent.be::a43825ed-fd74-4c5f-b4b9-b086ea00603a" providerId="AD" clId="Web-{5E888E41-937C-1463-6783-53F93A4980FD}" dt="2020-09-09T13:42:27.763" v="20"/>
        <pc:sldMkLst>
          <pc:docMk/>
          <pc:sldMk cId="2487416863" sldId="304"/>
        </pc:sldMkLst>
        <pc:spChg chg="del">
          <ac:chgData name="Karine Van Driessche" userId="S::karine.vandriessche@hogent.be::a43825ed-fd74-4c5f-b4b9-b086ea00603a" providerId="AD" clId="Web-{5E888E41-937C-1463-6783-53F93A4980FD}" dt="2020-09-09T13:42:06.060" v="19"/>
          <ac:spMkLst>
            <pc:docMk/>
            <pc:sldMk cId="2487416863" sldId="304"/>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2487416863" sldId="304"/>
            <ac:spMk id="5" creationId="{4B72096F-6521-473A-8A53-EC123AE9D7D5}"/>
          </ac:spMkLst>
        </pc:spChg>
        <pc:spChg chg="add mod">
          <ac:chgData name="Karine Van Driessche" userId="S::karine.vandriessche@hogent.be::a43825ed-fd74-4c5f-b4b9-b086ea00603a" providerId="AD" clId="Web-{5E888E41-937C-1463-6783-53F93A4980FD}" dt="2020-09-09T13:42:27.763" v="20"/>
          <ac:spMkLst>
            <pc:docMk/>
            <pc:sldMk cId="2487416863" sldId="304"/>
            <ac:spMk id="6" creationId="{6D8D0274-013F-4CDD-96C9-BD41F6AB2FAC}"/>
          </ac:spMkLst>
        </pc:spChg>
      </pc:sldChg>
      <pc:sldChg chg="addSp delSp modSp">
        <pc:chgData name="Karine Van Driessche" userId="S::karine.vandriessche@hogent.be::a43825ed-fd74-4c5f-b4b9-b086ea00603a" providerId="AD" clId="Web-{5E888E41-937C-1463-6783-53F93A4980FD}" dt="2020-09-09T13:42:27.763" v="20"/>
        <pc:sldMkLst>
          <pc:docMk/>
          <pc:sldMk cId="1526474180" sldId="305"/>
        </pc:sldMkLst>
        <pc:spChg chg="del">
          <ac:chgData name="Karine Van Driessche" userId="S::karine.vandriessche@hogent.be::a43825ed-fd74-4c5f-b4b9-b086ea00603a" providerId="AD" clId="Web-{5E888E41-937C-1463-6783-53F93A4980FD}" dt="2020-09-09T13:42:06.060" v="19"/>
          <ac:spMkLst>
            <pc:docMk/>
            <pc:sldMk cId="1526474180" sldId="305"/>
            <ac:spMk id="4"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1526474180" sldId="305"/>
            <ac:spMk id="5" creationId="{D9E2EC23-FB2A-48D7-8E08-7361AA3A04EC}"/>
          </ac:spMkLst>
        </pc:spChg>
        <pc:spChg chg="add mod">
          <ac:chgData name="Karine Van Driessche" userId="S::karine.vandriessche@hogent.be::a43825ed-fd74-4c5f-b4b9-b086ea00603a" providerId="AD" clId="Web-{5E888E41-937C-1463-6783-53F93A4980FD}" dt="2020-09-09T13:42:27.763" v="20"/>
          <ac:spMkLst>
            <pc:docMk/>
            <pc:sldMk cId="1526474180" sldId="305"/>
            <ac:spMk id="6" creationId="{F39DA4A4-BC24-4C1E-94F6-B16303D3A34C}"/>
          </ac:spMkLst>
        </pc:spChg>
      </pc:sldChg>
      <pc:sldChg chg="addSp delSp modSp">
        <pc:chgData name="Karine Van Driessche" userId="S::karine.vandriessche@hogent.be::a43825ed-fd74-4c5f-b4b9-b086ea00603a" providerId="AD" clId="Web-{5E888E41-937C-1463-6783-53F93A4980FD}" dt="2020-09-09T13:42:27.763" v="20"/>
        <pc:sldMkLst>
          <pc:docMk/>
          <pc:sldMk cId="1653541128" sldId="308"/>
        </pc:sldMkLst>
        <pc:spChg chg="add mod">
          <ac:chgData name="Karine Van Driessche" userId="S::karine.vandriessche@hogent.be::a43825ed-fd74-4c5f-b4b9-b086ea00603a" providerId="AD" clId="Web-{5E888E41-937C-1463-6783-53F93A4980FD}" dt="2020-09-09T13:42:27.763" v="20"/>
          <ac:spMkLst>
            <pc:docMk/>
            <pc:sldMk cId="1653541128" sldId="308"/>
            <ac:spMk id="4" creationId="{DEC5BB0A-D373-4E94-B61D-91B88CE75665}"/>
          </ac:spMkLst>
        </pc:spChg>
        <pc:spChg chg="del">
          <ac:chgData name="Karine Van Driessche" userId="S::karine.vandriessche@hogent.be::a43825ed-fd74-4c5f-b4b9-b086ea00603a" providerId="AD" clId="Web-{5E888E41-937C-1463-6783-53F93A4980FD}" dt="2020-09-09T13:42:06.060" v="19"/>
          <ac:spMkLst>
            <pc:docMk/>
            <pc:sldMk cId="1653541128" sldId="308"/>
            <ac:spMk id="5"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1653541128" sldId="308"/>
            <ac:spMk id="6" creationId="{2FE24694-FA6C-4F2C-820C-50D0C2B112DE}"/>
          </ac:spMkLst>
        </pc:spChg>
      </pc:sldChg>
      <pc:sldChg chg="addSp delSp modSp">
        <pc:chgData name="Karine Van Driessche" userId="S::karine.vandriessche@hogent.be::a43825ed-fd74-4c5f-b4b9-b086ea00603a" providerId="AD" clId="Web-{5E888E41-937C-1463-6783-53F93A4980FD}" dt="2020-09-09T13:42:27.763" v="20"/>
        <pc:sldMkLst>
          <pc:docMk/>
          <pc:sldMk cId="772499052" sldId="309"/>
        </pc:sldMkLst>
        <pc:spChg chg="del">
          <ac:chgData name="Karine Van Driessche" userId="S::karine.vandriessche@hogent.be::a43825ed-fd74-4c5f-b4b9-b086ea00603a" providerId="AD" clId="Web-{5E888E41-937C-1463-6783-53F93A4980FD}" dt="2020-09-09T13:42:06.060" v="19"/>
          <ac:spMkLst>
            <pc:docMk/>
            <pc:sldMk cId="772499052" sldId="309"/>
            <ac:spMk id="6" creationId="{00000000-0000-0000-0000-000000000000}"/>
          </ac:spMkLst>
        </pc:spChg>
        <pc:spChg chg="add mod">
          <ac:chgData name="Karine Van Driessche" userId="S::karine.vandriessche@hogent.be::a43825ed-fd74-4c5f-b4b9-b086ea00603a" providerId="AD" clId="Web-{5E888E41-937C-1463-6783-53F93A4980FD}" dt="2020-09-09T13:42:27.763" v="20"/>
          <ac:spMkLst>
            <pc:docMk/>
            <pc:sldMk cId="772499052" sldId="309"/>
            <ac:spMk id="7" creationId="{52C94762-0B6A-4942-BD5A-2FC8C0C084CC}"/>
          </ac:spMkLst>
        </pc:spChg>
        <pc:spChg chg="add mod">
          <ac:chgData name="Karine Van Driessche" userId="S::karine.vandriessche@hogent.be::a43825ed-fd74-4c5f-b4b9-b086ea00603a" providerId="AD" clId="Web-{5E888E41-937C-1463-6783-53F93A4980FD}" dt="2020-09-09T13:42:27.763" v="20"/>
          <ac:spMkLst>
            <pc:docMk/>
            <pc:sldMk cId="772499052" sldId="309"/>
            <ac:spMk id="8" creationId="{8C396360-2413-4FBE-9735-7833B8941AEE}"/>
          </ac:spMkLst>
        </pc:spChg>
      </pc:sldChg>
      <pc:sldMasterChg chg="modSp mod modSldLayout">
        <pc:chgData name="Karine Van Driessche" userId="S::karine.vandriessche@hogent.be::a43825ed-fd74-4c5f-b4b9-b086ea00603a" providerId="AD" clId="Web-{5E888E41-937C-1463-6783-53F93A4980FD}" dt="2020-09-09T13:42:27.763" v="20"/>
        <pc:sldMasterMkLst>
          <pc:docMk/>
          <pc:sldMasterMk cId="900196830" sldId="2147483648"/>
        </pc:sldMasterMkLst>
        <pc:spChg chg="mod">
          <ac:chgData name="Karine Van Driessche" userId="S::karine.vandriessche@hogent.be::a43825ed-fd74-4c5f-b4b9-b086ea00603a" providerId="AD" clId="Web-{5E888E41-937C-1463-6783-53F93A4980FD}" dt="2020-09-09T13:42:27.763" v="20"/>
          <ac:spMkLst>
            <pc:docMk/>
            <pc:sldMasterMk cId="900196830" sldId="2147483648"/>
            <ac:spMk id="5" creationId="{00000000-0000-0000-0000-000000000000}"/>
          </ac:spMkLst>
        </pc:sp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3417326590" sldId="2147483649"/>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3417326590" sldId="2147483649"/>
              <ac:spMk id="5"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2822737873" sldId="2147483650"/>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2822737873" sldId="2147483650"/>
              <ac:spMk id="5"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3754019548" sldId="2147483651"/>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3754019548" sldId="2147483651"/>
              <ac:spMk id="5"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953889991" sldId="2147483652"/>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953889991" sldId="2147483652"/>
              <ac:spMk id="6"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1340993827" sldId="2147483653"/>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1340993827" sldId="2147483653"/>
              <ac:spMk id="8"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2738379427" sldId="2147483654"/>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2738379427" sldId="2147483654"/>
              <ac:spMk id="4"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960565599" sldId="2147483655"/>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960565599" sldId="2147483655"/>
              <ac:spMk id="3"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4248648892" sldId="2147483656"/>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4248648892" sldId="2147483656"/>
              <ac:spMk id="6"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1103021689" sldId="2147483657"/>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1103021689" sldId="2147483657"/>
              <ac:spMk id="6"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2599439629" sldId="2147483658"/>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2599439629" sldId="2147483658"/>
              <ac:spMk id="5" creationId="{00000000-0000-0000-0000-000000000000}"/>
            </ac:spMkLst>
          </pc:spChg>
        </pc:sldLayoutChg>
        <pc:sldLayoutChg chg="modSp mod">
          <pc:chgData name="Karine Van Driessche" userId="S::karine.vandriessche@hogent.be::a43825ed-fd74-4c5f-b4b9-b086ea00603a" providerId="AD" clId="Web-{5E888E41-937C-1463-6783-53F93A4980FD}" dt="2020-09-09T13:42:27.763" v="20"/>
          <pc:sldLayoutMkLst>
            <pc:docMk/>
            <pc:sldMasterMk cId="900196830" sldId="2147483648"/>
            <pc:sldLayoutMk cId="1550593108" sldId="2147483659"/>
          </pc:sldLayoutMkLst>
          <pc:spChg chg="mod">
            <ac:chgData name="Karine Van Driessche" userId="S::karine.vandriessche@hogent.be::a43825ed-fd74-4c5f-b4b9-b086ea00603a" providerId="AD" clId="Web-{5E888E41-937C-1463-6783-53F93A4980FD}" dt="2020-09-09T13:42:27.763" v="20"/>
            <ac:spMkLst>
              <pc:docMk/>
              <pc:sldMasterMk cId="900196830" sldId="2147483648"/>
              <pc:sldLayoutMk cId="1550593108" sldId="2147483659"/>
              <ac:spMk id="5" creationId="{00000000-0000-0000-0000-000000000000}"/>
            </ac:spMkLst>
          </pc:spChg>
        </pc:sldLayoutChg>
      </pc:sldMasterChg>
    </pc:docChg>
  </pc:docChgLst>
  <pc:docChgLst>
    <pc:chgData name="Koen Mertens" userId="S::koen.mertens@hogent.be::5d772e4b-d086-4cc5-97f3-fa4b3d7a7d2c" providerId="AD" clId="Web-{A8C1013D-1317-2E11-0F25-9EB1B321359C}"/>
    <pc:docChg chg="modSld">
      <pc:chgData name="Koen Mertens" userId="S::koen.mertens@hogent.be::5d772e4b-d086-4cc5-97f3-fa4b3d7a7d2c" providerId="AD" clId="Web-{A8C1013D-1317-2E11-0F25-9EB1B321359C}" dt="2020-09-01T19:16:14.119" v="22"/>
      <pc:docMkLst>
        <pc:docMk/>
      </pc:docMkLst>
      <pc:sldChg chg="modSp">
        <pc:chgData name="Koen Mertens" userId="S::koen.mertens@hogent.be::5d772e4b-d086-4cc5-97f3-fa4b3d7a7d2c" providerId="AD" clId="Web-{A8C1013D-1317-2E11-0F25-9EB1B321359C}" dt="2020-09-01T18:56:04.754" v="15" actId="20577"/>
        <pc:sldMkLst>
          <pc:docMk/>
          <pc:sldMk cId="240917235" sldId="256"/>
        </pc:sldMkLst>
        <pc:spChg chg="mod">
          <ac:chgData name="Koen Mertens" userId="S::koen.mertens@hogent.be::5d772e4b-d086-4cc5-97f3-fa4b3d7a7d2c" providerId="AD" clId="Web-{A8C1013D-1317-2E11-0F25-9EB1B321359C}" dt="2020-09-01T18:56:04.754" v="15" actId="20577"/>
          <ac:spMkLst>
            <pc:docMk/>
            <pc:sldMk cId="240917235" sldId="256"/>
            <ac:spMk id="3" creationId="{00000000-0000-0000-0000-000000000000}"/>
          </ac:spMkLst>
        </pc:spChg>
      </pc:sldChg>
      <pc:sldChg chg="modSp">
        <pc:chgData name="Koen Mertens" userId="S::koen.mertens@hogent.be::5d772e4b-d086-4cc5-97f3-fa4b3d7a7d2c" providerId="AD" clId="Web-{A8C1013D-1317-2E11-0F25-9EB1B321359C}" dt="2020-09-01T19:16:14.119" v="22"/>
        <pc:sldMkLst>
          <pc:docMk/>
          <pc:sldMk cId="2320891044" sldId="292"/>
        </pc:sldMkLst>
        <pc:graphicFrameChg chg="mod modGraphic">
          <ac:chgData name="Koen Mertens" userId="S::koen.mertens@hogent.be::5d772e4b-d086-4cc5-97f3-fa4b3d7a7d2c" providerId="AD" clId="Web-{A8C1013D-1317-2E11-0F25-9EB1B321359C}" dt="2020-09-01T19:16:14.119" v="22"/>
          <ac:graphicFrameMkLst>
            <pc:docMk/>
            <pc:sldMk cId="2320891044" sldId="292"/>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41A8F-B397-4CAD-8AE0-168E4BE11DC3}" type="datetimeFigureOut">
              <a:rPr lang="nl-BE" smtClean="0"/>
              <a:t>9/09/2020</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90519-5CF3-4686-A9E0-76BB77DFEB3D}" type="slidenum">
              <a:rPr lang="nl-BE" smtClean="0"/>
              <a:t>‹#›</a:t>
            </a:fld>
            <a:endParaRPr lang="nl-BE"/>
          </a:p>
        </p:txBody>
      </p:sp>
    </p:spTree>
    <p:extLst>
      <p:ext uri="{BB962C8B-B14F-4D97-AF65-F5344CB8AC3E}">
        <p14:creationId xmlns:p14="http://schemas.microsoft.com/office/powerpoint/2010/main" val="408673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92E4ADA7-FE85-483A-A98A-DD9C7F3EE700}" type="slidenum">
              <a:rPr lang="nl-BE" smtClean="0"/>
              <a:pPr>
                <a:defRPr/>
              </a:pPr>
              <a:t>16</a:t>
            </a:fld>
            <a:endParaRPr lang="nl-BE"/>
          </a:p>
        </p:txBody>
      </p:sp>
    </p:spTree>
    <p:extLst>
      <p:ext uri="{BB962C8B-B14F-4D97-AF65-F5344CB8AC3E}">
        <p14:creationId xmlns:p14="http://schemas.microsoft.com/office/powerpoint/2010/main" val="381265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92E4ADA7-FE85-483A-A98A-DD9C7F3EE700}" type="slidenum">
              <a:rPr lang="nl-BE" smtClean="0"/>
              <a:pPr>
                <a:defRPr/>
              </a:pPr>
              <a:t>17</a:t>
            </a:fld>
            <a:endParaRPr lang="nl-BE"/>
          </a:p>
        </p:txBody>
      </p:sp>
    </p:spTree>
    <p:extLst>
      <p:ext uri="{BB962C8B-B14F-4D97-AF65-F5344CB8AC3E}">
        <p14:creationId xmlns:p14="http://schemas.microsoft.com/office/powerpoint/2010/main" val="126500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964463B8-40CF-437A-B469-52DDEBFB891D}" type="datetime1">
              <a:rPr lang="nl-BE" smtClean="0"/>
              <a:t>9/09/2020</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34173265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D98B8EE0-00C1-49A8-8C9D-C88D7B424FD8}" type="datetime1">
              <a:rPr lang="nl-BE" smtClean="0"/>
              <a:t>9/09/2020</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259943962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997AD916-8B4A-4826-8E9D-D5B567304FC6}" type="datetime1">
              <a:rPr lang="nl-BE" smtClean="0"/>
              <a:t>9/09/2020</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155059310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11954AF5-7F5A-4003-AA26-24CA6FE4DDCE}" type="datetime1">
              <a:rPr lang="nl-BE" smtClean="0"/>
              <a:t>9/09/2020</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282273787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F32B5ADE-3529-4ECB-B7F4-CEBD1AC53BBF}" type="datetime1">
              <a:rPr lang="nl-BE" smtClean="0"/>
              <a:t>9/09/2020</a:t>
            </a:fld>
            <a:endParaRPr lang="nl-BE"/>
          </a:p>
        </p:txBody>
      </p:sp>
      <p:sp>
        <p:nvSpPr>
          <p:cNvPr id="5" name="Tijdelijke aanduiding voor voettekst 4"/>
          <p:cNvSpPr>
            <a:spLocks noGrp="1"/>
          </p:cNvSpPr>
          <p:nvPr>
            <p:ph type="ftr" sz="quarter" idx="11"/>
          </p:nvPr>
        </p:nvSpPr>
        <p:spPr/>
        <p:txBody>
          <a:bodyPr/>
          <a:lstStyle/>
          <a:p>
            <a:r>
              <a:rPr lang="nl-BE"/>
              <a:t>09/09/2020</a:t>
            </a:r>
          </a:p>
        </p:txBody>
      </p:sp>
      <p:sp>
        <p:nvSpPr>
          <p:cNvPr id="6" name="Tijdelijke aanduiding voor dianummer 5"/>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375401954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9BF8BD9B-9F1D-4624-BFE9-B42CFD37D5A4}" type="datetime1">
              <a:rPr lang="nl-BE" smtClean="0"/>
              <a:t>9/09/2020</a:t>
            </a:fld>
            <a:endParaRPr lang="nl-BE"/>
          </a:p>
        </p:txBody>
      </p:sp>
      <p:sp>
        <p:nvSpPr>
          <p:cNvPr id="6" name="Tijdelijke aanduiding voor voettekst 5"/>
          <p:cNvSpPr>
            <a:spLocks noGrp="1"/>
          </p:cNvSpPr>
          <p:nvPr>
            <p:ph type="ftr" sz="quarter" idx="11"/>
          </p:nvPr>
        </p:nvSpPr>
        <p:spPr/>
        <p:txBody>
          <a:bodyPr/>
          <a:lstStyle/>
          <a:p>
            <a:r>
              <a:rPr lang="nl-BE"/>
              <a:t>09/09/2020</a:t>
            </a:r>
          </a:p>
        </p:txBody>
      </p:sp>
      <p:sp>
        <p:nvSpPr>
          <p:cNvPr id="7" name="Tijdelijke aanduiding voor dianummer 6"/>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95388999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5724DE33-EF56-4F32-BDCA-87433EB3B5FA}" type="datetime1">
              <a:rPr lang="nl-BE" smtClean="0"/>
              <a:t>9/09/2020</a:t>
            </a:fld>
            <a:endParaRPr lang="nl-BE"/>
          </a:p>
        </p:txBody>
      </p:sp>
      <p:sp>
        <p:nvSpPr>
          <p:cNvPr id="8" name="Tijdelijke aanduiding voor voettekst 7"/>
          <p:cNvSpPr>
            <a:spLocks noGrp="1"/>
          </p:cNvSpPr>
          <p:nvPr>
            <p:ph type="ftr" sz="quarter" idx="11"/>
          </p:nvPr>
        </p:nvSpPr>
        <p:spPr/>
        <p:txBody>
          <a:bodyPr/>
          <a:lstStyle/>
          <a:p>
            <a:r>
              <a:rPr lang="nl-BE"/>
              <a:t>09/09/2020</a:t>
            </a:r>
          </a:p>
        </p:txBody>
      </p:sp>
      <p:sp>
        <p:nvSpPr>
          <p:cNvPr id="9" name="Tijdelijke aanduiding voor dianummer 8"/>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134099382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A2942D90-7AFE-474A-A4FD-45568DA65B3D}" type="datetime1">
              <a:rPr lang="nl-BE" smtClean="0"/>
              <a:t>9/09/2020</a:t>
            </a:fld>
            <a:endParaRPr lang="nl-BE"/>
          </a:p>
        </p:txBody>
      </p:sp>
      <p:sp>
        <p:nvSpPr>
          <p:cNvPr id="4" name="Tijdelijke aanduiding voor voettekst 3"/>
          <p:cNvSpPr>
            <a:spLocks noGrp="1"/>
          </p:cNvSpPr>
          <p:nvPr>
            <p:ph type="ftr" sz="quarter" idx="11"/>
          </p:nvPr>
        </p:nvSpPr>
        <p:spPr/>
        <p:txBody>
          <a:bodyPr/>
          <a:lstStyle/>
          <a:p>
            <a:r>
              <a:rPr lang="nl-BE"/>
              <a:t>09/09/2020</a:t>
            </a:r>
          </a:p>
        </p:txBody>
      </p:sp>
      <p:sp>
        <p:nvSpPr>
          <p:cNvPr id="5" name="Tijdelijke aanduiding voor dianummer 4"/>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273837942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158ACF3-08A8-4C85-8FC4-83187DFE7152}" type="datetime1">
              <a:rPr lang="nl-BE" smtClean="0"/>
              <a:t>9/09/2020</a:t>
            </a:fld>
            <a:endParaRPr lang="nl-BE"/>
          </a:p>
        </p:txBody>
      </p:sp>
      <p:sp>
        <p:nvSpPr>
          <p:cNvPr id="3" name="Tijdelijke aanduiding voor voettekst 2"/>
          <p:cNvSpPr>
            <a:spLocks noGrp="1"/>
          </p:cNvSpPr>
          <p:nvPr>
            <p:ph type="ftr" sz="quarter" idx="11"/>
          </p:nvPr>
        </p:nvSpPr>
        <p:spPr/>
        <p:txBody>
          <a:bodyPr/>
          <a:lstStyle/>
          <a:p>
            <a:r>
              <a:rPr lang="nl-BE"/>
              <a:t>09/09/2020</a:t>
            </a:r>
          </a:p>
        </p:txBody>
      </p:sp>
      <p:sp>
        <p:nvSpPr>
          <p:cNvPr id="4" name="Tijdelijke aanduiding voor dianummer 3"/>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96056559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7E72668E-6BAB-431E-B9CC-C16ED4C521E8}" type="datetime1">
              <a:rPr lang="nl-BE" smtClean="0"/>
              <a:t>9/09/2020</a:t>
            </a:fld>
            <a:endParaRPr lang="nl-BE"/>
          </a:p>
        </p:txBody>
      </p:sp>
      <p:sp>
        <p:nvSpPr>
          <p:cNvPr id="6" name="Tijdelijke aanduiding voor voettekst 5"/>
          <p:cNvSpPr>
            <a:spLocks noGrp="1"/>
          </p:cNvSpPr>
          <p:nvPr>
            <p:ph type="ftr" sz="quarter" idx="11"/>
          </p:nvPr>
        </p:nvSpPr>
        <p:spPr/>
        <p:txBody>
          <a:bodyPr/>
          <a:lstStyle/>
          <a:p>
            <a:r>
              <a:rPr lang="nl-BE"/>
              <a:t>09/09/2020</a:t>
            </a:r>
          </a:p>
        </p:txBody>
      </p:sp>
      <p:sp>
        <p:nvSpPr>
          <p:cNvPr id="7" name="Tijdelijke aanduiding voor dianummer 6"/>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424864889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7145B702-651B-4848-AE30-FAB74B0ECAFE}" type="datetime1">
              <a:rPr lang="nl-BE" smtClean="0"/>
              <a:t>9/09/2020</a:t>
            </a:fld>
            <a:endParaRPr lang="nl-BE"/>
          </a:p>
        </p:txBody>
      </p:sp>
      <p:sp>
        <p:nvSpPr>
          <p:cNvPr id="6" name="Tijdelijke aanduiding voor voettekst 5"/>
          <p:cNvSpPr>
            <a:spLocks noGrp="1"/>
          </p:cNvSpPr>
          <p:nvPr>
            <p:ph type="ftr" sz="quarter" idx="11"/>
          </p:nvPr>
        </p:nvSpPr>
        <p:spPr/>
        <p:txBody>
          <a:bodyPr/>
          <a:lstStyle/>
          <a:p>
            <a:r>
              <a:rPr lang="nl-BE"/>
              <a:t>09/09/2020</a:t>
            </a:r>
          </a:p>
        </p:txBody>
      </p:sp>
      <p:sp>
        <p:nvSpPr>
          <p:cNvPr id="7" name="Tijdelijke aanduiding voor dianummer 6"/>
          <p:cNvSpPr>
            <a:spLocks noGrp="1"/>
          </p:cNvSpPr>
          <p:nvPr>
            <p:ph type="sldNum" sz="quarter" idx="12"/>
          </p:nvPr>
        </p:nvSpPr>
        <p:spPr/>
        <p:txBody>
          <a:bodyPr/>
          <a:lstStyle/>
          <a:p>
            <a:fld id="{23C7280F-6010-4218-BA62-0584E9AFFE9B}" type="slidenum">
              <a:rPr lang="nl-BE" smtClean="0"/>
              <a:t>‹#›</a:t>
            </a:fld>
            <a:endParaRPr lang="nl-BE"/>
          </a:p>
        </p:txBody>
      </p:sp>
    </p:spTree>
    <p:extLst>
      <p:ext uri="{BB962C8B-B14F-4D97-AF65-F5344CB8AC3E}">
        <p14:creationId xmlns:p14="http://schemas.microsoft.com/office/powerpoint/2010/main" val="110302168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CF9FB-5C28-4F8F-BD17-715132C77541}" type="datetime1">
              <a:rPr lang="nl-BE" smtClean="0"/>
              <a:t>9/09/2020</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BE"/>
              <a:t>09/09/2020</a:t>
            </a:r>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7280F-6010-4218-BA62-0584E9AFFE9B}" type="slidenum">
              <a:rPr lang="nl-BE" smtClean="0"/>
              <a:t>‹#›</a:t>
            </a:fld>
            <a:endParaRPr lang="nl-BE"/>
          </a:p>
        </p:txBody>
      </p:sp>
    </p:spTree>
    <p:extLst>
      <p:ext uri="{BB962C8B-B14F-4D97-AF65-F5344CB8AC3E}">
        <p14:creationId xmlns:p14="http://schemas.microsoft.com/office/powerpoint/2010/main" val="90019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a:t>IT Fundamentals</a:t>
            </a:r>
          </a:p>
        </p:txBody>
      </p:sp>
      <p:sp>
        <p:nvSpPr>
          <p:cNvPr id="3" name="Ondertitel 2"/>
          <p:cNvSpPr>
            <a:spLocks noGrp="1"/>
          </p:cNvSpPr>
          <p:nvPr>
            <p:ph type="subTitle" idx="1"/>
          </p:nvPr>
        </p:nvSpPr>
        <p:spPr/>
        <p:txBody>
          <a:bodyPr vert="horz" lIns="91440" tIns="45720" rIns="91440" bIns="45720" rtlCol="0" anchor="t">
            <a:normAutofit/>
          </a:bodyPr>
          <a:lstStyle/>
          <a:p>
            <a:r>
              <a:rPr lang="nl-BE"/>
              <a:t>Hoofdstuk 8: Codes</a:t>
            </a:r>
          </a:p>
        </p:txBody>
      </p:sp>
    </p:spTree>
    <p:extLst>
      <p:ext uri="{BB962C8B-B14F-4D97-AF65-F5344CB8AC3E}">
        <p14:creationId xmlns:p14="http://schemas.microsoft.com/office/powerpoint/2010/main" val="24091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Foutdetecterende</a:t>
            </a:r>
            <a:r>
              <a:rPr lang="nl-BE"/>
              <a:t> codes</a:t>
            </a:r>
          </a:p>
        </p:txBody>
      </p:sp>
      <p:sp>
        <p:nvSpPr>
          <p:cNvPr id="3" name="Tijdelijke aanduiding voor inhoud 2"/>
          <p:cNvSpPr>
            <a:spLocks noGrp="1"/>
          </p:cNvSpPr>
          <p:nvPr>
            <p:ph idx="1"/>
          </p:nvPr>
        </p:nvSpPr>
        <p:spPr>
          <a:xfrm>
            <a:off x="838200" y="1456169"/>
            <a:ext cx="10679545" cy="5032375"/>
          </a:xfrm>
        </p:spPr>
        <p:txBody>
          <a:bodyPr>
            <a:normAutofit fontScale="92500" lnSpcReduction="10000"/>
          </a:bodyPr>
          <a:lstStyle/>
          <a:p>
            <a:r>
              <a:rPr lang="nl-BE" b="1">
                <a:solidFill>
                  <a:srgbClr val="0070C0"/>
                </a:solidFill>
              </a:rPr>
              <a:t>Herhaling:</a:t>
            </a:r>
          </a:p>
          <a:p>
            <a:pPr lvl="1"/>
            <a:r>
              <a:rPr lang="nl-BE" b="1">
                <a:solidFill>
                  <a:srgbClr val="FF0000"/>
                </a:solidFill>
              </a:rPr>
              <a:t>Algoritme</a:t>
            </a:r>
            <a:r>
              <a:rPr lang="nl-BE"/>
              <a:t>: oorspronkelijke </a:t>
            </a:r>
            <a:r>
              <a:rPr lang="nl-BE" err="1"/>
              <a:t>bitreeks</a:t>
            </a:r>
            <a:r>
              <a:rPr lang="nl-BE"/>
              <a:t> wordt n-keer herhaald</a:t>
            </a:r>
          </a:p>
          <a:p>
            <a:pPr lvl="1"/>
            <a:r>
              <a:rPr lang="nl-BE" b="1">
                <a:ea typeface="Tahoma" pitchFamily="34" charset="0"/>
                <a:cs typeface="Tahoma" pitchFamily="34" charset="0"/>
              </a:rPr>
              <a:t>Voorbeeld:</a:t>
            </a:r>
          </a:p>
          <a:p>
            <a:pPr lvl="2"/>
            <a:r>
              <a:rPr lang="nl-BE" sz="2400">
                <a:ea typeface="Tahoma" pitchFamily="34" charset="0"/>
                <a:cs typeface="Tahoma" pitchFamily="34" charset="0"/>
              </a:rPr>
              <a:t>n = 2</a:t>
            </a:r>
          </a:p>
          <a:p>
            <a:pPr lvl="2"/>
            <a:r>
              <a:rPr lang="nl-BE" sz="2400">
                <a:ea typeface="Tahoma" pitchFamily="34" charset="0"/>
                <a:cs typeface="Tahoma" pitchFamily="34" charset="0"/>
              </a:rPr>
              <a:t>oorspronkelijke data : 1011101</a:t>
            </a:r>
          </a:p>
          <a:p>
            <a:pPr lvl="2"/>
            <a:r>
              <a:rPr lang="nl-BE" sz="2400">
                <a:ea typeface="Tahoma" pitchFamily="34" charset="0"/>
                <a:cs typeface="Tahoma" pitchFamily="34" charset="0"/>
              </a:rPr>
              <a:t>versturen : 1011101</a:t>
            </a:r>
            <a:r>
              <a:rPr lang="nl-BE" sz="2400">
                <a:solidFill>
                  <a:srgbClr val="0070C0"/>
                </a:solidFill>
                <a:ea typeface="Tahoma" pitchFamily="34" charset="0"/>
                <a:cs typeface="Tahoma" pitchFamily="34" charset="0"/>
              </a:rPr>
              <a:t>1011101</a:t>
            </a:r>
          </a:p>
          <a:p>
            <a:pPr lvl="2"/>
            <a:r>
              <a:rPr lang="nl-BE" sz="2400">
                <a:ea typeface="Tahoma" pitchFamily="34" charset="0"/>
                <a:cs typeface="Tahoma" pitchFamily="34" charset="0"/>
              </a:rPr>
              <a:t>ontvangen : 1011101</a:t>
            </a:r>
            <a:r>
              <a:rPr lang="nl-BE" sz="2400">
                <a:solidFill>
                  <a:srgbClr val="0070C0"/>
                </a:solidFill>
                <a:ea typeface="Tahoma" pitchFamily="34" charset="0"/>
                <a:cs typeface="Tahoma" pitchFamily="34" charset="0"/>
              </a:rPr>
              <a:t>10</a:t>
            </a:r>
            <a:r>
              <a:rPr lang="nl-BE" sz="2400">
                <a:solidFill>
                  <a:srgbClr val="FF0000"/>
                </a:solidFill>
                <a:ea typeface="Tahoma" pitchFamily="34" charset="0"/>
                <a:cs typeface="Tahoma" pitchFamily="34" charset="0"/>
              </a:rPr>
              <a:t>0</a:t>
            </a:r>
            <a:r>
              <a:rPr lang="nl-BE" sz="2400">
                <a:solidFill>
                  <a:srgbClr val="0070C0"/>
                </a:solidFill>
                <a:ea typeface="Tahoma" pitchFamily="34" charset="0"/>
                <a:cs typeface="Tahoma" pitchFamily="34" charset="0"/>
              </a:rPr>
              <a:t>1101</a:t>
            </a:r>
          </a:p>
          <a:p>
            <a:pPr lvl="1">
              <a:buNone/>
            </a:pPr>
            <a:endParaRPr lang="nl-BE" sz="1067">
              <a:ea typeface="Tahoma" pitchFamily="34" charset="0"/>
              <a:cs typeface="Tahoma" pitchFamily="34" charset="0"/>
            </a:endParaRPr>
          </a:p>
          <a:p>
            <a:pPr lvl="1">
              <a:buNone/>
            </a:pPr>
            <a:endParaRPr lang="nl-BE" sz="1067">
              <a:ea typeface="Tahoma" pitchFamily="34" charset="0"/>
              <a:cs typeface="Tahoma" pitchFamily="34" charset="0"/>
            </a:endParaRPr>
          </a:p>
          <a:p>
            <a:pPr lvl="1"/>
            <a:r>
              <a:rPr lang="nl-BE" b="1">
                <a:ea typeface="Tahoma" pitchFamily="34" charset="0"/>
                <a:cs typeface="Tahoma" pitchFamily="34" charset="0"/>
              </a:rPr>
              <a:t>Af te spreken:</a:t>
            </a:r>
          </a:p>
          <a:p>
            <a:pPr lvl="2"/>
            <a:r>
              <a:rPr lang="nl-BE" sz="2400">
                <a:ea typeface="Tahoma" pitchFamily="34" charset="0"/>
                <a:cs typeface="Tahoma" pitchFamily="34" charset="0"/>
              </a:rPr>
              <a:t>lengte van de oorspronkelijke </a:t>
            </a:r>
            <a:r>
              <a:rPr lang="nl-BE" sz="2400" err="1">
                <a:ea typeface="Tahoma" pitchFamily="34" charset="0"/>
                <a:cs typeface="Tahoma" pitchFamily="34" charset="0"/>
              </a:rPr>
              <a:t>bitreeks</a:t>
            </a:r>
            <a:endParaRPr lang="nl-BE" sz="2400">
              <a:ea typeface="Tahoma" pitchFamily="34" charset="0"/>
              <a:cs typeface="Tahoma" pitchFamily="34" charset="0"/>
            </a:endParaRPr>
          </a:p>
          <a:p>
            <a:pPr lvl="2"/>
            <a:r>
              <a:rPr lang="nl-BE" sz="2400">
                <a:ea typeface="Tahoma" pitchFamily="34" charset="0"/>
                <a:cs typeface="Tahoma" pitchFamily="34" charset="0"/>
              </a:rPr>
              <a:t>n (aantal herhalingen)</a:t>
            </a:r>
          </a:p>
          <a:p>
            <a:pPr lvl="2">
              <a:buNone/>
            </a:pPr>
            <a:endParaRPr lang="nl-BE" sz="1067">
              <a:ea typeface="Tahoma" pitchFamily="34" charset="0"/>
              <a:cs typeface="Tahoma" pitchFamily="34" charset="0"/>
            </a:endParaRPr>
          </a:p>
          <a:p>
            <a:pPr lvl="1"/>
            <a:r>
              <a:rPr lang="nl-BE" b="1" err="1">
                <a:ea typeface="Tahoma" pitchFamily="34" charset="0"/>
                <a:cs typeface="Tahoma" pitchFamily="34" charset="0"/>
              </a:rPr>
              <a:t>Performantie</a:t>
            </a:r>
            <a:r>
              <a:rPr lang="nl-BE" b="1">
                <a:ea typeface="Tahoma" pitchFamily="34" charset="0"/>
                <a:cs typeface="Tahoma" pitchFamily="34" charset="0"/>
              </a:rPr>
              <a:t>: </a:t>
            </a:r>
            <a:r>
              <a:rPr lang="nl-BE">
                <a:ea typeface="Tahoma" pitchFamily="34" charset="0"/>
                <a:cs typeface="Tahoma" pitchFamily="34" charset="0"/>
              </a:rPr>
              <a:t>zéér laag</a:t>
            </a:r>
          </a:p>
          <a:p>
            <a:pPr lvl="2"/>
            <a:r>
              <a:rPr lang="nl-BE" sz="2400">
                <a:ea typeface="Tahoma" pitchFamily="34" charset="0"/>
                <a:cs typeface="Tahoma" pitchFamily="34" charset="0"/>
              </a:rPr>
              <a:t>zeer veel extra informatie</a:t>
            </a:r>
          </a:p>
        </p:txBody>
      </p:sp>
      <p:sp>
        <p:nvSpPr>
          <p:cNvPr id="4" name="Vrije vorm 3"/>
          <p:cNvSpPr/>
          <p:nvPr/>
        </p:nvSpPr>
        <p:spPr>
          <a:xfrm>
            <a:off x="3798737" y="3795025"/>
            <a:ext cx="1022645" cy="121193"/>
          </a:xfrm>
          <a:custGeom>
            <a:avLst/>
            <a:gdLst>
              <a:gd name="connsiteX0" fmla="*/ 0 w 755374"/>
              <a:gd name="connsiteY0" fmla="*/ 23854 h 536714"/>
              <a:gd name="connsiteX1" fmla="*/ 389614 w 755374"/>
              <a:gd name="connsiteY1" fmla="*/ 532738 h 536714"/>
              <a:gd name="connsiteX2" fmla="*/ 755374 w 755374"/>
              <a:gd name="connsiteY2" fmla="*/ 0 h 536714"/>
            </a:gdLst>
            <a:ahLst/>
            <a:cxnLst>
              <a:cxn ang="0">
                <a:pos x="connsiteX0" y="connsiteY0"/>
              </a:cxn>
              <a:cxn ang="0">
                <a:pos x="connsiteX1" y="connsiteY1"/>
              </a:cxn>
              <a:cxn ang="0">
                <a:pos x="connsiteX2" y="connsiteY2"/>
              </a:cxn>
            </a:cxnLst>
            <a:rect l="l" t="t" r="r" b="b"/>
            <a:pathLst>
              <a:path w="755374" h="536714">
                <a:moveTo>
                  <a:pt x="0" y="23854"/>
                </a:moveTo>
                <a:cubicBezTo>
                  <a:pt x="131859" y="280284"/>
                  <a:pt x="263718" y="536714"/>
                  <a:pt x="389614" y="532738"/>
                </a:cubicBezTo>
                <a:cubicBezTo>
                  <a:pt x="515510" y="528762"/>
                  <a:pt x="710317" y="33131"/>
                  <a:pt x="755374" y="0"/>
                </a:cubicBezTo>
              </a:path>
            </a:pathLst>
          </a:cu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5" name="Tekstvak 4"/>
          <p:cNvSpPr txBox="1"/>
          <p:nvPr/>
        </p:nvSpPr>
        <p:spPr>
          <a:xfrm>
            <a:off x="4478980" y="3916218"/>
            <a:ext cx="684803" cy="307777"/>
          </a:xfrm>
          <a:prstGeom prst="rect">
            <a:avLst/>
          </a:prstGeom>
          <a:noFill/>
        </p:spPr>
        <p:txBody>
          <a:bodyPr wrap="none" rtlCol="0">
            <a:spAutoFit/>
          </a:bodyPr>
          <a:lstStyle/>
          <a:p>
            <a:r>
              <a:rPr lang="nl-BE" sz="1400">
                <a:solidFill>
                  <a:srgbClr val="FF0000"/>
                </a:solidFill>
              </a:rPr>
              <a:t>FOUT !</a:t>
            </a:r>
          </a:p>
        </p:txBody>
      </p:sp>
      <p:sp>
        <p:nvSpPr>
          <p:cNvPr id="8" name="Tijdelijke aanduiding voor dianummer 7">
            <a:extLst>
              <a:ext uri="{FF2B5EF4-FFF2-40B4-BE49-F238E27FC236}">
                <a16:creationId xmlns:a16="http://schemas.microsoft.com/office/drawing/2014/main" id="{2FF2541C-4E28-4B5E-8568-14672AB47400}"/>
              </a:ext>
            </a:extLst>
          </p:cNvPr>
          <p:cNvSpPr>
            <a:spLocks noGrp="1"/>
          </p:cNvSpPr>
          <p:nvPr>
            <p:ph type="sldNum" sz="quarter" idx="12"/>
          </p:nvPr>
        </p:nvSpPr>
        <p:spPr/>
        <p:txBody>
          <a:bodyPr/>
          <a:lstStyle/>
          <a:p>
            <a:fld id="{23C7280F-6010-4218-BA62-0584E9AFFE9B}" type="slidenum">
              <a:rPr lang="nl-BE" smtClean="0"/>
              <a:t>10</a:t>
            </a:fld>
            <a:endParaRPr lang="nl-NL"/>
          </a:p>
        </p:txBody>
      </p:sp>
      <p:sp>
        <p:nvSpPr>
          <p:cNvPr id="7" name="Tijdelijke aanduiding voor voettekst 6">
            <a:extLst>
              <a:ext uri="{FF2B5EF4-FFF2-40B4-BE49-F238E27FC236}">
                <a16:creationId xmlns:a16="http://schemas.microsoft.com/office/drawing/2014/main" id="{EA4A79E3-6B37-4F68-852D-FD47B15DD2C4}"/>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48345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96693"/>
            <a:ext cx="10515600" cy="1325563"/>
          </a:xfrm>
        </p:spPr>
        <p:txBody>
          <a:bodyPr/>
          <a:lstStyle/>
          <a:p>
            <a:r>
              <a:rPr lang="nl-BE" err="1"/>
              <a:t>Foutdetecterende</a:t>
            </a:r>
            <a:r>
              <a:rPr lang="nl-BE"/>
              <a:t> codes (vervolg)</a:t>
            </a:r>
          </a:p>
        </p:txBody>
      </p:sp>
      <p:sp>
        <p:nvSpPr>
          <p:cNvPr id="3" name="Tijdelijke aanduiding voor inhoud 2"/>
          <p:cNvSpPr>
            <a:spLocks noGrp="1"/>
          </p:cNvSpPr>
          <p:nvPr>
            <p:ph idx="1"/>
          </p:nvPr>
        </p:nvSpPr>
        <p:spPr>
          <a:xfrm>
            <a:off x="701964" y="1062182"/>
            <a:ext cx="11028218" cy="5795817"/>
          </a:xfrm>
        </p:spPr>
        <p:txBody>
          <a:bodyPr>
            <a:normAutofit/>
          </a:bodyPr>
          <a:lstStyle/>
          <a:p>
            <a:r>
              <a:rPr lang="nl-BE" b="1">
                <a:solidFill>
                  <a:srgbClr val="0070C0"/>
                </a:solidFill>
              </a:rPr>
              <a:t>Pariteit:</a:t>
            </a:r>
          </a:p>
          <a:p>
            <a:pPr lvl="1"/>
            <a:r>
              <a:rPr lang="nl-BE">
                <a:ea typeface="Tahoma" pitchFamily="34" charset="0"/>
                <a:cs typeface="Tahoma" pitchFamily="34" charset="0"/>
              </a:rPr>
              <a:t>Twee vormen: </a:t>
            </a:r>
            <a:r>
              <a:rPr lang="nl-BE" b="1">
                <a:ea typeface="Tahoma" pitchFamily="34" charset="0"/>
                <a:cs typeface="Tahoma" pitchFamily="34" charset="0"/>
              </a:rPr>
              <a:t>oneven pariteit </a:t>
            </a:r>
            <a:r>
              <a:rPr lang="nl-BE">
                <a:ea typeface="Tahoma" pitchFamily="34" charset="0"/>
                <a:cs typeface="Tahoma" pitchFamily="34" charset="0"/>
              </a:rPr>
              <a:t>en </a:t>
            </a:r>
            <a:r>
              <a:rPr lang="nl-BE" b="1">
                <a:ea typeface="Tahoma" pitchFamily="34" charset="0"/>
                <a:cs typeface="Tahoma" pitchFamily="34" charset="0"/>
              </a:rPr>
              <a:t>even pariteit</a:t>
            </a:r>
          </a:p>
          <a:p>
            <a:pPr lvl="1"/>
            <a:r>
              <a:rPr lang="nl-BE" b="1">
                <a:solidFill>
                  <a:srgbClr val="FF0000"/>
                </a:solidFill>
                <a:ea typeface="Tahoma" pitchFamily="34" charset="0"/>
                <a:cs typeface="Tahoma" pitchFamily="34" charset="0"/>
              </a:rPr>
              <a:t>Algoritme:</a:t>
            </a:r>
            <a:endParaRPr lang="nl-BE" b="1">
              <a:ea typeface="Tahoma" pitchFamily="34" charset="0"/>
              <a:cs typeface="Tahoma" pitchFamily="34" charset="0"/>
            </a:endParaRPr>
          </a:p>
          <a:p>
            <a:pPr lvl="2"/>
            <a:r>
              <a:rPr lang="nl-BE" sz="2400">
                <a:ea typeface="Tahoma" pitchFamily="34" charset="0"/>
                <a:cs typeface="Tahoma" pitchFamily="34" charset="0"/>
              </a:rPr>
              <a:t>één bit ( = </a:t>
            </a:r>
            <a:r>
              <a:rPr lang="nl-BE" sz="2400" err="1">
                <a:ea typeface="Tahoma" pitchFamily="34" charset="0"/>
                <a:cs typeface="Tahoma" pitchFamily="34" charset="0"/>
              </a:rPr>
              <a:t>pariteitsbit</a:t>
            </a:r>
            <a:r>
              <a:rPr lang="nl-BE" sz="2400">
                <a:ea typeface="Tahoma" pitchFamily="34" charset="0"/>
                <a:cs typeface="Tahoma" pitchFamily="34" charset="0"/>
              </a:rPr>
              <a:t>) toevoegen, zodanig dat de binaire code</a:t>
            </a:r>
          </a:p>
          <a:p>
            <a:pPr lvl="3"/>
            <a:r>
              <a:rPr lang="nl-BE" sz="2200">
                <a:ea typeface="Tahoma" pitchFamily="34" charset="0"/>
                <a:cs typeface="Tahoma" pitchFamily="34" charset="0"/>
              </a:rPr>
              <a:t>een </a:t>
            </a:r>
            <a:r>
              <a:rPr lang="nl-BE" sz="2200" b="1">
                <a:solidFill>
                  <a:srgbClr val="0070C0"/>
                </a:solidFill>
                <a:ea typeface="Tahoma" pitchFamily="34" charset="0"/>
                <a:cs typeface="Tahoma" pitchFamily="34" charset="0"/>
              </a:rPr>
              <a:t>oneven</a:t>
            </a:r>
            <a:r>
              <a:rPr lang="nl-BE" sz="2200">
                <a:ea typeface="Tahoma" pitchFamily="34" charset="0"/>
                <a:cs typeface="Tahoma" pitchFamily="34" charset="0"/>
              </a:rPr>
              <a:t> aantal 1-bits (of logische enen) heeft (</a:t>
            </a:r>
            <a:r>
              <a:rPr lang="nl-BE" sz="2200" b="1">
                <a:solidFill>
                  <a:srgbClr val="0070C0"/>
                </a:solidFill>
                <a:ea typeface="Tahoma" pitchFamily="34" charset="0"/>
                <a:cs typeface="Tahoma" pitchFamily="34" charset="0"/>
              </a:rPr>
              <a:t>oneven</a:t>
            </a:r>
            <a:r>
              <a:rPr lang="nl-BE" sz="2200">
                <a:solidFill>
                  <a:srgbClr val="FF0000"/>
                </a:solidFill>
                <a:ea typeface="Tahoma" pitchFamily="34" charset="0"/>
                <a:cs typeface="Tahoma" pitchFamily="34" charset="0"/>
              </a:rPr>
              <a:t> </a:t>
            </a:r>
            <a:r>
              <a:rPr lang="nl-BE" sz="2200">
                <a:ea typeface="Tahoma" pitchFamily="34" charset="0"/>
                <a:cs typeface="Tahoma" pitchFamily="34" charset="0"/>
              </a:rPr>
              <a:t>pariteit)</a:t>
            </a:r>
          </a:p>
          <a:p>
            <a:pPr lvl="3"/>
            <a:r>
              <a:rPr lang="nl-BE" sz="2200">
                <a:ea typeface="Tahoma" pitchFamily="34" charset="0"/>
                <a:cs typeface="Tahoma" pitchFamily="34" charset="0"/>
              </a:rPr>
              <a:t>een </a:t>
            </a:r>
            <a:r>
              <a:rPr lang="nl-BE" sz="2200" b="1">
                <a:solidFill>
                  <a:srgbClr val="00B050"/>
                </a:solidFill>
                <a:ea typeface="Tahoma" pitchFamily="34" charset="0"/>
                <a:cs typeface="Tahoma" pitchFamily="34" charset="0"/>
              </a:rPr>
              <a:t>even</a:t>
            </a:r>
            <a:r>
              <a:rPr lang="nl-BE" sz="2200">
                <a:ea typeface="Tahoma" pitchFamily="34" charset="0"/>
                <a:cs typeface="Tahoma" pitchFamily="34" charset="0"/>
              </a:rPr>
              <a:t> aantal 1-bits (of logische enen) heeft (</a:t>
            </a:r>
            <a:r>
              <a:rPr lang="nl-BE" sz="2200" b="1">
                <a:solidFill>
                  <a:srgbClr val="00B050"/>
                </a:solidFill>
                <a:ea typeface="Tahoma" pitchFamily="34" charset="0"/>
                <a:cs typeface="Tahoma" pitchFamily="34" charset="0"/>
              </a:rPr>
              <a:t>even</a:t>
            </a:r>
            <a:r>
              <a:rPr lang="nl-BE" sz="2200">
                <a:ea typeface="Tahoma" pitchFamily="34" charset="0"/>
                <a:cs typeface="Tahoma" pitchFamily="34" charset="0"/>
              </a:rPr>
              <a:t> pariteit)</a:t>
            </a:r>
          </a:p>
          <a:p>
            <a:pPr lvl="1"/>
            <a:r>
              <a:rPr lang="nl-BE">
                <a:ea typeface="Tahoma" pitchFamily="34" charset="0"/>
                <a:cs typeface="Tahoma" pitchFamily="34" charset="0"/>
              </a:rPr>
              <a:t>Waarde van de </a:t>
            </a:r>
            <a:r>
              <a:rPr lang="nl-BE" err="1">
                <a:ea typeface="Tahoma" pitchFamily="34" charset="0"/>
                <a:cs typeface="Tahoma" pitchFamily="34" charset="0"/>
              </a:rPr>
              <a:t>pariteitsbit</a:t>
            </a:r>
            <a:r>
              <a:rPr lang="nl-BE">
                <a:ea typeface="Tahoma" pitchFamily="34" charset="0"/>
                <a:cs typeface="Tahoma" pitchFamily="34" charset="0"/>
              </a:rPr>
              <a:t> is afhankelijk van de gekozen pariteit:</a:t>
            </a:r>
          </a:p>
          <a:p>
            <a:pPr lvl="2"/>
            <a:r>
              <a:rPr lang="nl-BE" b="1">
                <a:solidFill>
                  <a:srgbClr val="0070C0"/>
                </a:solidFill>
                <a:ea typeface="Tahoma" pitchFamily="34" charset="0"/>
                <a:cs typeface="Tahoma" pitchFamily="34" charset="0"/>
              </a:rPr>
              <a:t>Oneven</a:t>
            </a:r>
            <a:r>
              <a:rPr lang="nl-BE">
                <a:ea typeface="Tahoma" pitchFamily="34" charset="0"/>
                <a:cs typeface="Tahoma" pitchFamily="34" charset="0"/>
              </a:rPr>
              <a:t> pariteit:</a:t>
            </a:r>
          </a:p>
          <a:p>
            <a:pPr lvl="3"/>
            <a:r>
              <a:rPr lang="nl-BE">
                <a:ea typeface="Tahoma" pitchFamily="34" charset="0"/>
                <a:cs typeface="Tahoma" pitchFamily="34" charset="0"/>
              </a:rPr>
              <a:t>Aantal 1-bits van de binaire code = oneven =&gt; </a:t>
            </a:r>
            <a:r>
              <a:rPr lang="nl-BE" err="1">
                <a:ea typeface="Tahoma" pitchFamily="34" charset="0"/>
                <a:cs typeface="Tahoma" pitchFamily="34" charset="0"/>
              </a:rPr>
              <a:t>pariteitsbit</a:t>
            </a:r>
            <a:r>
              <a:rPr lang="nl-BE">
                <a:ea typeface="Tahoma" pitchFamily="34" charset="0"/>
                <a:cs typeface="Tahoma" pitchFamily="34" charset="0"/>
              </a:rPr>
              <a:t> = 0</a:t>
            </a:r>
          </a:p>
          <a:p>
            <a:pPr lvl="3"/>
            <a:r>
              <a:rPr lang="nl-BE">
                <a:ea typeface="Tahoma" pitchFamily="34" charset="0"/>
                <a:cs typeface="Tahoma" pitchFamily="34" charset="0"/>
              </a:rPr>
              <a:t>Aantal 1-bits van de binaire code = even =&gt; </a:t>
            </a:r>
            <a:r>
              <a:rPr lang="nl-BE" err="1">
                <a:ea typeface="Tahoma" pitchFamily="34" charset="0"/>
                <a:cs typeface="Tahoma" pitchFamily="34" charset="0"/>
              </a:rPr>
              <a:t>pariteitsbit</a:t>
            </a:r>
            <a:r>
              <a:rPr lang="nl-BE">
                <a:ea typeface="Tahoma" pitchFamily="34" charset="0"/>
                <a:cs typeface="Tahoma" pitchFamily="34" charset="0"/>
              </a:rPr>
              <a:t> = 1</a:t>
            </a:r>
          </a:p>
          <a:p>
            <a:pPr lvl="3"/>
            <a:r>
              <a:rPr lang="nl-BE">
                <a:ea typeface="Tahoma" pitchFamily="34" charset="0"/>
                <a:cs typeface="Tahoma" pitchFamily="34" charset="0"/>
              </a:rPr>
              <a:t>=&gt; totaal aantal 1-bits is steeds </a:t>
            </a:r>
            <a:r>
              <a:rPr lang="nl-BE">
                <a:solidFill>
                  <a:srgbClr val="0070C0"/>
                </a:solidFill>
                <a:ea typeface="Tahoma" pitchFamily="34" charset="0"/>
                <a:cs typeface="Tahoma" pitchFamily="34" charset="0"/>
              </a:rPr>
              <a:t>oneven</a:t>
            </a:r>
          </a:p>
          <a:p>
            <a:pPr lvl="2"/>
            <a:r>
              <a:rPr lang="nl-BE" b="1">
                <a:solidFill>
                  <a:srgbClr val="00B050"/>
                </a:solidFill>
                <a:ea typeface="Tahoma" pitchFamily="34" charset="0"/>
                <a:cs typeface="Tahoma" pitchFamily="34" charset="0"/>
              </a:rPr>
              <a:t>Even</a:t>
            </a:r>
            <a:r>
              <a:rPr lang="nl-BE">
                <a:ea typeface="Tahoma" pitchFamily="34" charset="0"/>
                <a:cs typeface="Tahoma" pitchFamily="34" charset="0"/>
              </a:rPr>
              <a:t> pariteit:</a:t>
            </a:r>
          </a:p>
          <a:p>
            <a:pPr lvl="3"/>
            <a:r>
              <a:rPr lang="nl-BE">
                <a:ea typeface="Tahoma" pitchFamily="34" charset="0"/>
                <a:cs typeface="Tahoma" pitchFamily="34" charset="0"/>
              </a:rPr>
              <a:t>Aantal 1-bits van de binaire code = even =&gt; </a:t>
            </a:r>
            <a:r>
              <a:rPr lang="nl-BE" err="1">
                <a:ea typeface="Tahoma" pitchFamily="34" charset="0"/>
                <a:cs typeface="Tahoma" pitchFamily="34" charset="0"/>
              </a:rPr>
              <a:t>pariteitsbit</a:t>
            </a:r>
            <a:r>
              <a:rPr lang="nl-BE">
                <a:ea typeface="Tahoma" pitchFamily="34" charset="0"/>
                <a:cs typeface="Tahoma" pitchFamily="34" charset="0"/>
              </a:rPr>
              <a:t> = 0</a:t>
            </a:r>
          </a:p>
          <a:p>
            <a:pPr lvl="3"/>
            <a:r>
              <a:rPr lang="nl-BE">
                <a:ea typeface="Tahoma" pitchFamily="34" charset="0"/>
                <a:cs typeface="Tahoma" pitchFamily="34" charset="0"/>
              </a:rPr>
              <a:t>Aantal 1-bits van de binaire code = oneven =&gt; </a:t>
            </a:r>
            <a:r>
              <a:rPr lang="nl-BE" err="1">
                <a:ea typeface="Tahoma" pitchFamily="34" charset="0"/>
                <a:cs typeface="Tahoma" pitchFamily="34" charset="0"/>
              </a:rPr>
              <a:t>pariteitsbit</a:t>
            </a:r>
            <a:r>
              <a:rPr lang="nl-BE">
                <a:ea typeface="Tahoma" pitchFamily="34" charset="0"/>
                <a:cs typeface="Tahoma" pitchFamily="34" charset="0"/>
              </a:rPr>
              <a:t> = 1</a:t>
            </a:r>
          </a:p>
          <a:p>
            <a:pPr lvl="3"/>
            <a:r>
              <a:rPr lang="nl-BE">
                <a:ea typeface="Tahoma" pitchFamily="34" charset="0"/>
                <a:cs typeface="Tahoma" pitchFamily="34" charset="0"/>
              </a:rPr>
              <a:t>=&gt; totaal aantal 1-bits is steeds </a:t>
            </a:r>
            <a:r>
              <a:rPr lang="nl-BE">
                <a:solidFill>
                  <a:srgbClr val="00B050"/>
                </a:solidFill>
                <a:ea typeface="Tahoma" pitchFamily="34" charset="0"/>
                <a:cs typeface="Tahoma" pitchFamily="34" charset="0"/>
              </a:rPr>
              <a:t>even</a:t>
            </a:r>
          </a:p>
        </p:txBody>
      </p:sp>
      <p:sp>
        <p:nvSpPr>
          <p:cNvPr id="5" name="Tijdelijke aanduiding voor dianummer 4">
            <a:extLst>
              <a:ext uri="{FF2B5EF4-FFF2-40B4-BE49-F238E27FC236}">
                <a16:creationId xmlns:a16="http://schemas.microsoft.com/office/drawing/2014/main" id="{6AA63987-C333-40DE-B2E8-3D8F9BC1EF9C}"/>
              </a:ext>
            </a:extLst>
          </p:cNvPr>
          <p:cNvSpPr>
            <a:spLocks noGrp="1"/>
          </p:cNvSpPr>
          <p:nvPr>
            <p:ph type="sldNum" sz="quarter" idx="12"/>
          </p:nvPr>
        </p:nvSpPr>
        <p:spPr/>
        <p:txBody>
          <a:bodyPr/>
          <a:lstStyle/>
          <a:p>
            <a:fld id="{23C7280F-6010-4218-BA62-0584E9AFFE9B}" type="slidenum">
              <a:rPr lang="nl-BE" smtClean="0"/>
              <a:t>11</a:t>
            </a:fld>
            <a:endParaRPr lang="nl-NL"/>
          </a:p>
        </p:txBody>
      </p:sp>
      <p:sp>
        <p:nvSpPr>
          <p:cNvPr id="4" name="Tijdelijke aanduiding voor voettekst 3">
            <a:extLst>
              <a:ext uri="{FF2B5EF4-FFF2-40B4-BE49-F238E27FC236}">
                <a16:creationId xmlns:a16="http://schemas.microsoft.com/office/drawing/2014/main" id="{8B5F8D1D-1FA8-4D70-BCF6-F3B1543877E5}"/>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78059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96693"/>
            <a:ext cx="10515600" cy="1325563"/>
          </a:xfrm>
        </p:spPr>
        <p:txBody>
          <a:bodyPr/>
          <a:lstStyle/>
          <a:p>
            <a:r>
              <a:rPr lang="nl-BE" err="1"/>
              <a:t>Foutdetecterende</a:t>
            </a:r>
            <a:r>
              <a:rPr lang="nl-BE"/>
              <a:t> codes (vervolg)</a:t>
            </a:r>
          </a:p>
        </p:txBody>
      </p:sp>
      <p:sp>
        <p:nvSpPr>
          <p:cNvPr id="3" name="Tijdelijke aanduiding voor inhoud 2"/>
          <p:cNvSpPr>
            <a:spLocks noGrp="1"/>
          </p:cNvSpPr>
          <p:nvPr>
            <p:ph idx="1"/>
          </p:nvPr>
        </p:nvSpPr>
        <p:spPr>
          <a:xfrm>
            <a:off x="701964" y="1062182"/>
            <a:ext cx="11028218" cy="5795817"/>
          </a:xfrm>
        </p:spPr>
        <p:txBody>
          <a:bodyPr>
            <a:normAutofit fontScale="92500" lnSpcReduction="20000"/>
          </a:bodyPr>
          <a:lstStyle/>
          <a:p>
            <a:r>
              <a:rPr lang="nl-BE" b="1">
                <a:solidFill>
                  <a:srgbClr val="0070C0"/>
                </a:solidFill>
              </a:rPr>
              <a:t>Pariteit:</a:t>
            </a:r>
          </a:p>
          <a:p>
            <a:pPr lvl="1"/>
            <a:r>
              <a:rPr lang="nl-BE" b="1">
                <a:ea typeface="Tahoma" pitchFamily="34" charset="0"/>
                <a:cs typeface="Tahoma" pitchFamily="34" charset="0"/>
              </a:rPr>
              <a:t>Voorbeeld:  </a:t>
            </a:r>
            <a:r>
              <a:rPr lang="nl-BE">
                <a:ea typeface="Tahoma" pitchFamily="34" charset="0"/>
                <a:cs typeface="Tahoma" pitchFamily="34" charset="0"/>
              </a:rPr>
              <a:t>oneven pariteit</a:t>
            </a:r>
          </a:p>
          <a:p>
            <a:pPr lvl="2"/>
            <a:r>
              <a:rPr lang="nl-BE" sz="2400">
                <a:ea typeface="Tahoma" pitchFamily="34" charset="0"/>
                <a:cs typeface="Tahoma" pitchFamily="34" charset="0"/>
              </a:rPr>
              <a:t>oorspronkelijke data : 1011101 =&gt; code heeft 5 logische enen</a:t>
            </a:r>
          </a:p>
          <a:p>
            <a:pPr lvl="2"/>
            <a:r>
              <a:rPr lang="nl-BE" sz="2400">
                <a:ea typeface="Tahoma" pitchFamily="34" charset="0"/>
                <a:cs typeface="Tahoma" pitchFamily="34" charset="0"/>
              </a:rPr>
              <a:t>versturen : 1011101</a:t>
            </a:r>
            <a:r>
              <a:rPr lang="nl-BE" sz="2400">
                <a:solidFill>
                  <a:srgbClr val="0070C0"/>
                </a:solidFill>
                <a:ea typeface="Tahoma" pitchFamily="34" charset="0"/>
                <a:cs typeface="Tahoma" pitchFamily="34" charset="0"/>
              </a:rPr>
              <a:t>0</a:t>
            </a:r>
          </a:p>
          <a:p>
            <a:pPr lvl="3"/>
            <a:r>
              <a:rPr lang="nl-BE" sz="2200">
                <a:ea typeface="Tahoma" pitchFamily="34" charset="0"/>
                <a:cs typeface="Tahoma" pitchFamily="34" charset="0"/>
              </a:rPr>
              <a:t>5 eentjes = oneven aantal =&gt; </a:t>
            </a:r>
            <a:r>
              <a:rPr lang="nl-BE" sz="2200" err="1">
                <a:ea typeface="Tahoma" pitchFamily="34" charset="0"/>
                <a:cs typeface="Tahoma" pitchFamily="34" charset="0"/>
              </a:rPr>
              <a:t>pariteitsbit</a:t>
            </a:r>
            <a:r>
              <a:rPr lang="nl-BE" sz="2200">
                <a:ea typeface="Tahoma" pitchFamily="34" charset="0"/>
                <a:cs typeface="Tahoma" pitchFamily="34" charset="0"/>
              </a:rPr>
              <a:t> = </a:t>
            </a:r>
            <a:r>
              <a:rPr lang="nl-BE" sz="2200">
                <a:solidFill>
                  <a:srgbClr val="0070C0"/>
                </a:solidFill>
                <a:ea typeface="Tahoma" pitchFamily="34" charset="0"/>
                <a:cs typeface="Tahoma" pitchFamily="34" charset="0"/>
              </a:rPr>
              <a:t>0</a:t>
            </a:r>
            <a:r>
              <a:rPr lang="nl-BE" sz="2200">
                <a:ea typeface="Tahoma" pitchFamily="34" charset="0"/>
                <a:cs typeface="Tahoma" pitchFamily="34" charset="0"/>
              </a:rPr>
              <a:t> </a:t>
            </a:r>
          </a:p>
          <a:p>
            <a:pPr lvl="2"/>
            <a:r>
              <a:rPr lang="nl-BE" sz="2400">
                <a:ea typeface="Tahoma" pitchFamily="34" charset="0"/>
                <a:cs typeface="Tahoma" pitchFamily="34" charset="0"/>
              </a:rPr>
              <a:t>ontvangen : 101</a:t>
            </a:r>
            <a:r>
              <a:rPr lang="nl-BE" sz="2400">
                <a:solidFill>
                  <a:srgbClr val="FF0000"/>
                </a:solidFill>
                <a:ea typeface="Tahoma" pitchFamily="34" charset="0"/>
                <a:cs typeface="Tahoma" pitchFamily="34" charset="0"/>
              </a:rPr>
              <a:t>0</a:t>
            </a:r>
            <a:r>
              <a:rPr lang="nl-BE" sz="2400">
                <a:ea typeface="Tahoma" pitchFamily="34" charset="0"/>
                <a:cs typeface="Tahoma" pitchFamily="34" charset="0"/>
              </a:rPr>
              <a:t>101</a:t>
            </a:r>
            <a:r>
              <a:rPr lang="nl-BE" sz="2400">
                <a:solidFill>
                  <a:srgbClr val="0070C0"/>
                </a:solidFill>
                <a:ea typeface="Tahoma" pitchFamily="34" charset="0"/>
                <a:cs typeface="Tahoma" pitchFamily="34" charset="0"/>
              </a:rPr>
              <a:t>0</a:t>
            </a:r>
          </a:p>
          <a:p>
            <a:pPr lvl="3"/>
            <a:r>
              <a:rPr lang="nl-BE" sz="2200">
                <a:ea typeface="Tahoma" pitchFamily="34" charset="0"/>
                <a:cs typeface="Tahoma" pitchFamily="34" charset="0"/>
              </a:rPr>
              <a:t>ontvangen code heeft maar 4 eentjes =&gt; </a:t>
            </a:r>
            <a:r>
              <a:rPr lang="nl-BE" sz="2200" err="1">
                <a:ea typeface="Tahoma" pitchFamily="34" charset="0"/>
                <a:cs typeface="Tahoma" pitchFamily="34" charset="0"/>
              </a:rPr>
              <a:t>pariteitsbit</a:t>
            </a:r>
            <a:r>
              <a:rPr lang="nl-BE" sz="2200">
                <a:ea typeface="Tahoma" pitchFamily="34" charset="0"/>
                <a:cs typeface="Tahoma" pitchFamily="34" charset="0"/>
              </a:rPr>
              <a:t> zou 1 moeten zijn maar is 0 =&gt; </a:t>
            </a:r>
            <a:r>
              <a:rPr lang="nl-BE" sz="2200">
                <a:solidFill>
                  <a:srgbClr val="FF0000"/>
                </a:solidFill>
                <a:ea typeface="Tahoma" pitchFamily="34" charset="0"/>
                <a:cs typeface="Tahoma" pitchFamily="34" charset="0"/>
              </a:rPr>
              <a:t>FOUT!</a:t>
            </a:r>
          </a:p>
          <a:p>
            <a:pPr marL="1371600" lvl="3" indent="0">
              <a:buNone/>
            </a:pPr>
            <a:endParaRPr lang="nl-BE" sz="2200">
              <a:ea typeface="Tahoma" pitchFamily="34" charset="0"/>
              <a:cs typeface="Tahoma" pitchFamily="34" charset="0"/>
            </a:endParaRPr>
          </a:p>
          <a:p>
            <a:pPr lvl="1"/>
            <a:r>
              <a:rPr lang="nl-BE" b="1">
                <a:ea typeface="Tahoma" pitchFamily="34" charset="0"/>
                <a:cs typeface="Tahoma" pitchFamily="34" charset="0"/>
              </a:rPr>
              <a:t>Af te spreken:</a:t>
            </a:r>
          </a:p>
          <a:p>
            <a:pPr lvl="2"/>
            <a:r>
              <a:rPr lang="nl-BE" sz="2400">
                <a:ea typeface="Tahoma" pitchFamily="34" charset="0"/>
                <a:cs typeface="Tahoma" pitchFamily="34" charset="0"/>
              </a:rPr>
              <a:t>lengte van de oorspronkelijke </a:t>
            </a:r>
            <a:r>
              <a:rPr lang="nl-BE" sz="2400" err="1">
                <a:ea typeface="Tahoma" pitchFamily="34" charset="0"/>
                <a:cs typeface="Tahoma" pitchFamily="34" charset="0"/>
              </a:rPr>
              <a:t>bitreeks</a:t>
            </a:r>
            <a:endParaRPr lang="nl-BE" sz="2400">
              <a:ea typeface="Tahoma" pitchFamily="34" charset="0"/>
              <a:cs typeface="Tahoma" pitchFamily="34" charset="0"/>
            </a:endParaRPr>
          </a:p>
          <a:p>
            <a:pPr lvl="2"/>
            <a:r>
              <a:rPr lang="nl-BE" sz="2400">
                <a:ea typeface="Tahoma" pitchFamily="34" charset="0"/>
                <a:cs typeface="Tahoma" pitchFamily="34" charset="0"/>
              </a:rPr>
              <a:t>oneven of even</a:t>
            </a:r>
          </a:p>
          <a:p>
            <a:pPr lvl="2"/>
            <a:r>
              <a:rPr lang="nl-BE" sz="2400">
                <a:ea typeface="Tahoma" pitchFamily="34" charset="0"/>
                <a:cs typeface="Tahoma" pitchFamily="34" charset="0"/>
              </a:rPr>
              <a:t>plaats van de </a:t>
            </a:r>
            <a:r>
              <a:rPr lang="nl-BE" sz="2400" err="1">
                <a:ea typeface="Tahoma" pitchFamily="34" charset="0"/>
                <a:cs typeface="Tahoma" pitchFamily="34" charset="0"/>
              </a:rPr>
              <a:t>pariteitsbit</a:t>
            </a:r>
            <a:r>
              <a:rPr lang="nl-BE" sz="2400">
                <a:ea typeface="Tahoma" pitchFamily="34" charset="0"/>
                <a:cs typeface="Tahoma" pitchFamily="34" charset="0"/>
              </a:rPr>
              <a:t> (voor- of achteraan)</a:t>
            </a:r>
          </a:p>
          <a:p>
            <a:pPr lvl="2"/>
            <a:endParaRPr lang="nl-BE" sz="2600">
              <a:ea typeface="Tahoma" pitchFamily="34" charset="0"/>
              <a:cs typeface="Tahoma" pitchFamily="34" charset="0"/>
            </a:endParaRPr>
          </a:p>
          <a:p>
            <a:pPr lvl="1"/>
            <a:r>
              <a:rPr lang="nl-BE" b="1" err="1">
                <a:ea typeface="Tahoma" pitchFamily="34" charset="0"/>
                <a:cs typeface="Tahoma" pitchFamily="34" charset="0"/>
              </a:rPr>
              <a:t>Performantie</a:t>
            </a:r>
            <a:r>
              <a:rPr lang="nl-BE" b="1">
                <a:ea typeface="Tahoma" pitchFamily="34" charset="0"/>
                <a:cs typeface="Tahoma" pitchFamily="34" charset="0"/>
              </a:rPr>
              <a:t>: </a:t>
            </a:r>
            <a:r>
              <a:rPr lang="nl-BE">
                <a:ea typeface="Tahoma" pitchFamily="34" charset="0"/>
                <a:cs typeface="Tahoma" pitchFamily="34" charset="0"/>
              </a:rPr>
              <a:t>laag</a:t>
            </a:r>
          </a:p>
          <a:p>
            <a:pPr lvl="2"/>
            <a:r>
              <a:rPr lang="nl-BE" sz="2400">
                <a:ea typeface="Tahoma" pitchFamily="34" charset="0"/>
                <a:cs typeface="Tahoma" pitchFamily="34" charset="0"/>
              </a:rPr>
              <a:t>alle oneven aantallen </a:t>
            </a:r>
            <a:r>
              <a:rPr lang="nl-BE" sz="2400" err="1">
                <a:ea typeface="Tahoma" pitchFamily="34" charset="0"/>
                <a:cs typeface="Tahoma" pitchFamily="34" charset="0"/>
              </a:rPr>
              <a:t>bitfouten</a:t>
            </a:r>
            <a:r>
              <a:rPr lang="nl-BE" sz="2400">
                <a:ea typeface="Tahoma" pitchFamily="34" charset="0"/>
                <a:cs typeface="Tahoma" pitchFamily="34" charset="0"/>
              </a:rPr>
              <a:t> worden herkend</a:t>
            </a:r>
          </a:p>
          <a:p>
            <a:pPr lvl="2"/>
            <a:r>
              <a:rPr lang="nl-BE" sz="2400">
                <a:ea typeface="Tahoma" pitchFamily="34" charset="0"/>
                <a:cs typeface="Tahoma" pitchFamily="34" charset="0"/>
              </a:rPr>
              <a:t>alle even aantallen </a:t>
            </a:r>
            <a:r>
              <a:rPr lang="nl-BE" sz="2400" err="1">
                <a:ea typeface="Tahoma" pitchFamily="34" charset="0"/>
                <a:cs typeface="Tahoma" pitchFamily="34" charset="0"/>
              </a:rPr>
              <a:t>bitfouten</a:t>
            </a:r>
            <a:r>
              <a:rPr lang="nl-BE" sz="2400">
                <a:ea typeface="Tahoma" pitchFamily="34" charset="0"/>
                <a:cs typeface="Tahoma" pitchFamily="34" charset="0"/>
              </a:rPr>
              <a:t> worden NIET herkend</a:t>
            </a:r>
          </a:p>
          <a:p>
            <a:pPr lvl="2"/>
            <a:r>
              <a:rPr lang="nl-BE" sz="2400">
                <a:ea typeface="Tahoma" pitchFamily="34" charset="0"/>
                <a:cs typeface="Tahoma" pitchFamily="34" charset="0"/>
              </a:rPr>
              <a:t>positief: weinig extra bits</a:t>
            </a:r>
          </a:p>
          <a:p>
            <a:endParaRPr lang="nl-BE" b="1">
              <a:solidFill>
                <a:srgbClr val="0070C0"/>
              </a:solidFill>
            </a:endParaRPr>
          </a:p>
        </p:txBody>
      </p:sp>
      <p:sp>
        <p:nvSpPr>
          <p:cNvPr id="6" name="Tijdelijke aanduiding voor dianummer 5">
            <a:extLst>
              <a:ext uri="{FF2B5EF4-FFF2-40B4-BE49-F238E27FC236}">
                <a16:creationId xmlns:a16="http://schemas.microsoft.com/office/drawing/2014/main" id="{8FD18939-7B8B-41DF-A853-9278A8AD4C2D}"/>
              </a:ext>
            </a:extLst>
          </p:cNvPr>
          <p:cNvSpPr>
            <a:spLocks noGrp="1"/>
          </p:cNvSpPr>
          <p:nvPr>
            <p:ph type="sldNum" sz="quarter" idx="12"/>
          </p:nvPr>
        </p:nvSpPr>
        <p:spPr/>
        <p:txBody>
          <a:bodyPr/>
          <a:lstStyle/>
          <a:p>
            <a:fld id="{23C7280F-6010-4218-BA62-0584E9AFFE9B}" type="slidenum">
              <a:rPr lang="nl-BE" smtClean="0"/>
              <a:t>12</a:t>
            </a:fld>
            <a:endParaRPr lang="nl-NL"/>
          </a:p>
        </p:txBody>
      </p:sp>
      <p:sp>
        <p:nvSpPr>
          <p:cNvPr id="5" name="Tijdelijke aanduiding voor voettekst 4">
            <a:extLst>
              <a:ext uri="{FF2B5EF4-FFF2-40B4-BE49-F238E27FC236}">
                <a16:creationId xmlns:a16="http://schemas.microsoft.com/office/drawing/2014/main" id="{7E00FA43-2816-4560-84D0-ADE83291646A}"/>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16287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6709" y="78798"/>
            <a:ext cx="10515600" cy="1325563"/>
          </a:xfrm>
        </p:spPr>
        <p:txBody>
          <a:bodyPr/>
          <a:lstStyle/>
          <a:p>
            <a:r>
              <a:rPr lang="nl-BE" err="1"/>
              <a:t>Foutdetecterende</a:t>
            </a:r>
            <a:r>
              <a:rPr lang="nl-BE"/>
              <a:t> codes (vervolg)</a:t>
            </a:r>
          </a:p>
        </p:txBody>
      </p:sp>
      <p:sp>
        <p:nvSpPr>
          <p:cNvPr id="3" name="Tijdelijke aanduiding voor inhoud 2"/>
          <p:cNvSpPr>
            <a:spLocks noGrp="1"/>
          </p:cNvSpPr>
          <p:nvPr>
            <p:ph idx="1"/>
          </p:nvPr>
        </p:nvSpPr>
        <p:spPr>
          <a:xfrm>
            <a:off x="157018" y="1320800"/>
            <a:ext cx="12034982" cy="5537200"/>
          </a:xfrm>
        </p:spPr>
        <p:txBody>
          <a:bodyPr>
            <a:normAutofit fontScale="92500" lnSpcReduction="10000"/>
          </a:bodyPr>
          <a:lstStyle/>
          <a:p>
            <a:r>
              <a:rPr lang="nl-BE" b="1">
                <a:solidFill>
                  <a:srgbClr val="0070C0"/>
                </a:solidFill>
              </a:rPr>
              <a:t>Controlegetal -</a:t>
            </a:r>
            <a:r>
              <a:rPr lang="nl-BE"/>
              <a:t> </a:t>
            </a:r>
            <a:r>
              <a:rPr lang="nl-BE" b="1">
                <a:solidFill>
                  <a:srgbClr val="0070C0"/>
                </a:solidFill>
                <a:ea typeface="Tahoma" pitchFamily="34" charset="0"/>
                <a:cs typeface="Tahoma" pitchFamily="34" charset="0"/>
                <a:sym typeface="Wingdings" pitchFamily="2" charset="2"/>
              </a:rPr>
              <a:t>Rest als controlegetal</a:t>
            </a:r>
          </a:p>
          <a:p>
            <a:pPr marL="571500" indent="-342900">
              <a:lnSpc>
                <a:spcPct val="110000"/>
              </a:lnSpc>
              <a:spcBef>
                <a:spcPts val="1800"/>
              </a:spcBef>
            </a:pPr>
            <a:r>
              <a:rPr lang="nl-BE" sz="2400" b="1">
                <a:solidFill>
                  <a:srgbClr val="FF0000"/>
                </a:solidFill>
                <a:ea typeface="Tahoma" pitchFamily="34" charset="0"/>
                <a:cs typeface="Tahoma" pitchFamily="34" charset="0"/>
              </a:rPr>
              <a:t>Algoritme: </a:t>
            </a:r>
            <a:r>
              <a:rPr lang="nl-BE" sz="2400">
                <a:ea typeface="Tahoma" pitchFamily="34" charset="0"/>
                <a:cs typeface="Tahoma" pitchFamily="34" charset="0"/>
              </a:rPr>
              <a:t>d</a:t>
            </a:r>
            <a:r>
              <a:rPr lang="nl-BE" sz="2400">
                <a:ea typeface="Tahoma" pitchFamily="34" charset="0"/>
                <a:cs typeface="Tahoma" pitchFamily="34" charset="0"/>
                <a:sym typeface="Wingdings" pitchFamily="2" charset="2"/>
              </a:rPr>
              <a:t>e rest (modulo) bij deling door een priemgetal vormt een controlegetal.</a:t>
            </a:r>
          </a:p>
          <a:p>
            <a:pPr marL="571500" indent="-342900">
              <a:lnSpc>
                <a:spcPct val="110000"/>
              </a:lnSpc>
              <a:spcBef>
                <a:spcPts val="1800"/>
              </a:spcBef>
            </a:pPr>
            <a:r>
              <a:rPr lang="nl-BE" sz="2400" b="1">
                <a:ea typeface="Tahoma" pitchFamily="34" charset="0"/>
                <a:cs typeface="Tahoma" pitchFamily="34" charset="0"/>
                <a:sym typeface="Wingdings" pitchFamily="2" charset="2"/>
              </a:rPr>
              <a:t>Voorbeeld:</a:t>
            </a:r>
          </a:p>
          <a:p>
            <a:pPr marL="1028700" lvl="1" indent="-342900">
              <a:lnSpc>
                <a:spcPct val="110000"/>
              </a:lnSpc>
              <a:spcBef>
                <a:spcPts val="1800"/>
              </a:spcBef>
            </a:pPr>
            <a:r>
              <a:rPr lang="nl-BE" b="1">
                <a:ea typeface="Tahoma" pitchFamily="34" charset="0"/>
                <a:cs typeface="Tahoma" pitchFamily="34" charset="0"/>
                <a:sym typeface="Wingdings" pitchFamily="2" charset="2"/>
              </a:rPr>
              <a:t>Bankrekeningnummer : </a:t>
            </a:r>
            <a:r>
              <a:rPr lang="nl-BE">
                <a:ea typeface="Tahoma" pitchFamily="34" charset="0"/>
                <a:cs typeface="Tahoma" pitchFamily="34" charset="0"/>
                <a:sym typeface="Wingdings" pitchFamily="2" charset="2"/>
              </a:rPr>
              <a:t>BE05 </a:t>
            </a:r>
            <a:r>
              <a:rPr lang="nl-BE">
                <a:solidFill>
                  <a:srgbClr val="00B050"/>
                </a:solidFill>
                <a:ea typeface="Tahoma" pitchFamily="34" charset="0"/>
                <a:cs typeface="Tahoma" pitchFamily="34" charset="0"/>
                <a:sym typeface="Wingdings" pitchFamily="2" charset="2"/>
              </a:rPr>
              <a:t>3631 9038 54</a:t>
            </a:r>
            <a:r>
              <a:rPr lang="nl-BE" b="1">
                <a:solidFill>
                  <a:srgbClr val="FF0000"/>
                </a:solidFill>
                <a:ea typeface="Tahoma" pitchFamily="34" charset="0"/>
                <a:cs typeface="Tahoma" pitchFamily="34" charset="0"/>
                <a:sym typeface="Wingdings" pitchFamily="2" charset="2"/>
              </a:rPr>
              <a:t>75</a:t>
            </a:r>
            <a:r>
              <a:rPr lang="nl-BE">
                <a:ea typeface="Tahoma" pitchFamily="34" charset="0"/>
                <a:cs typeface="Tahoma" pitchFamily="34" charset="0"/>
                <a:sym typeface="Wingdings" pitchFamily="2" charset="2"/>
              </a:rPr>
              <a:t> </a:t>
            </a:r>
          </a:p>
          <a:p>
            <a:pPr marL="1485900" lvl="2" indent="-342900">
              <a:lnSpc>
                <a:spcPct val="110000"/>
              </a:lnSpc>
              <a:spcBef>
                <a:spcPts val="1800"/>
              </a:spcBef>
            </a:pPr>
            <a:r>
              <a:rPr lang="nl-BE" sz="2400">
                <a:ea typeface="Tahoma" pitchFamily="34" charset="0"/>
                <a:cs typeface="Tahoma" pitchFamily="34" charset="0"/>
                <a:sym typeface="Wingdings" pitchFamily="2" charset="2"/>
              </a:rPr>
              <a:t>Laatste 2 cijfers vormen het controlegetal</a:t>
            </a:r>
          </a:p>
          <a:p>
            <a:pPr marL="1485900" lvl="2" indent="-342900">
              <a:lnSpc>
                <a:spcPct val="110000"/>
              </a:lnSpc>
              <a:spcBef>
                <a:spcPts val="1800"/>
              </a:spcBef>
            </a:pPr>
            <a:r>
              <a:rPr lang="nl-BE" sz="2400">
                <a:ea typeface="Tahoma" pitchFamily="34" charset="0"/>
                <a:cs typeface="Tahoma" pitchFamily="34" charset="0"/>
                <a:sym typeface="Wingdings" pitchFamily="2" charset="2"/>
              </a:rPr>
              <a:t>Controlegetal wordt bepaald door </a:t>
            </a:r>
            <a:r>
              <a:rPr lang="nl-BE" sz="2400">
                <a:solidFill>
                  <a:srgbClr val="00B050"/>
                </a:solidFill>
                <a:ea typeface="Tahoma" pitchFamily="34" charset="0"/>
                <a:cs typeface="Tahoma" pitchFamily="34" charset="0"/>
                <a:sym typeface="Wingdings" pitchFamily="2" charset="2"/>
              </a:rPr>
              <a:t>3631903854 </a:t>
            </a:r>
            <a:r>
              <a:rPr lang="nl-BE" sz="2400">
                <a:ea typeface="Tahoma" pitchFamily="34" charset="0"/>
                <a:cs typeface="Tahoma" pitchFamily="34" charset="0"/>
                <a:sym typeface="Wingdings" pitchFamily="2" charset="2"/>
              </a:rPr>
              <a:t>te delen  door het grootste priemgetal, dat kleiner is dan 100 , namelijk 97. De rest van deze deling vormt hierbij het controlegetal en wordt achteraan toegevoegd. Hier is het controlegetal = </a:t>
            </a:r>
            <a:r>
              <a:rPr lang="nl-BE" sz="2400" b="1">
                <a:solidFill>
                  <a:srgbClr val="FF0000"/>
                </a:solidFill>
                <a:ea typeface="Tahoma" pitchFamily="34" charset="0"/>
                <a:cs typeface="Tahoma" pitchFamily="34" charset="0"/>
                <a:sym typeface="Wingdings" pitchFamily="2" charset="2"/>
              </a:rPr>
              <a:t>75</a:t>
            </a:r>
            <a:r>
              <a:rPr lang="nl-BE" sz="2400">
                <a:ea typeface="Tahoma" pitchFamily="34" charset="0"/>
                <a:cs typeface="Tahoma" pitchFamily="34" charset="0"/>
                <a:sym typeface="Wingdings" pitchFamily="2" charset="2"/>
              </a:rPr>
              <a:t> .</a:t>
            </a:r>
          </a:p>
          <a:p>
            <a:pPr marL="1485900" lvl="2" indent="-342900">
              <a:lnSpc>
                <a:spcPct val="110000"/>
              </a:lnSpc>
              <a:spcBef>
                <a:spcPts val="1800"/>
              </a:spcBef>
            </a:pPr>
            <a:r>
              <a:rPr lang="nl-BE" sz="2400">
                <a:ea typeface="Tahoma" pitchFamily="34" charset="0"/>
                <a:cs typeface="Tahoma" pitchFamily="34" charset="0"/>
                <a:sym typeface="Wingdings" pitchFamily="2" charset="2"/>
              </a:rPr>
              <a:t>Indien de rest 0 is, wordt 97 als controlegetal gebruikt.</a:t>
            </a:r>
          </a:p>
          <a:p>
            <a:pPr marL="1485900" lvl="2" indent="-342900">
              <a:lnSpc>
                <a:spcPct val="110000"/>
              </a:lnSpc>
              <a:spcBef>
                <a:spcPts val="1800"/>
              </a:spcBef>
            </a:pPr>
            <a:r>
              <a:rPr lang="nl-BE" sz="2400">
                <a:ea typeface="Tahoma" pitchFamily="34" charset="0"/>
                <a:cs typeface="Tahoma" pitchFamily="34" charset="0"/>
                <a:sym typeface="Wingdings" pitchFamily="2" charset="2"/>
              </a:rPr>
              <a:t>Let op: BE05 = landcode (BE: in dit geval België) + extra en anders berekend controlegetal (05) voor het IBAN-formaat.</a:t>
            </a:r>
          </a:p>
          <a:p>
            <a:pPr lvl="1"/>
            <a:endParaRPr lang="nl-BE"/>
          </a:p>
        </p:txBody>
      </p:sp>
      <p:sp>
        <p:nvSpPr>
          <p:cNvPr id="6" name="Tijdelijke aanduiding voor dianummer 5">
            <a:extLst>
              <a:ext uri="{FF2B5EF4-FFF2-40B4-BE49-F238E27FC236}">
                <a16:creationId xmlns:a16="http://schemas.microsoft.com/office/drawing/2014/main" id="{95F8D55F-1CC7-4D16-A906-6E6AD59906AE}"/>
              </a:ext>
            </a:extLst>
          </p:cNvPr>
          <p:cNvSpPr>
            <a:spLocks noGrp="1"/>
          </p:cNvSpPr>
          <p:nvPr>
            <p:ph type="sldNum" sz="quarter" idx="12"/>
          </p:nvPr>
        </p:nvSpPr>
        <p:spPr/>
        <p:txBody>
          <a:bodyPr/>
          <a:lstStyle/>
          <a:p>
            <a:fld id="{23C7280F-6010-4218-BA62-0584E9AFFE9B}" type="slidenum">
              <a:rPr lang="nl-BE" smtClean="0"/>
              <a:t>13</a:t>
            </a:fld>
            <a:endParaRPr lang="nl-NL"/>
          </a:p>
        </p:txBody>
      </p:sp>
      <p:sp>
        <p:nvSpPr>
          <p:cNvPr id="5" name="Tijdelijke aanduiding voor voettekst 4">
            <a:extLst>
              <a:ext uri="{FF2B5EF4-FFF2-40B4-BE49-F238E27FC236}">
                <a16:creationId xmlns:a16="http://schemas.microsoft.com/office/drawing/2014/main" id="{EA95BF71-452B-4895-BFC7-5CD90F3074A8}"/>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4776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26000"/>
            <a:ext cx="10515600" cy="1325563"/>
          </a:xfrm>
        </p:spPr>
        <p:txBody>
          <a:bodyPr/>
          <a:lstStyle/>
          <a:p>
            <a:r>
              <a:rPr lang="nl-BE" err="1"/>
              <a:t>Foutdetecterende</a:t>
            </a:r>
            <a:r>
              <a:rPr lang="nl-BE"/>
              <a:t> codes (vervolg)</a:t>
            </a:r>
          </a:p>
        </p:txBody>
      </p:sp>
      <p:sp>
        <p:nvSpPr>
          <p:cNvPr id="3" name="Tijdelijke aanduiding voor inhoud 2"/>
          <p:cNvSpPr>
            <a:spLocks noGrp="1"/>
          </p:cNvSpPr>
          <p:nvPr>
            <p:ph idx="1"/>
          </p:nvPr>
        </p:nvSpPr>
        <p:spPr>
          <a:xfrm>
            <a:off x="655782" y="812800"/>
            <a:ext cx="11185236" cy="5911273"/>
          </a:xfrm>
        </p:spPr>
        <p:txBody>
          <a:bodyPr>
            <a:normAutofit/>
          </a:bodyPr>
          <a:lstStyle/>
          <a:p>
            <a:r>
              <a:rPr lang="nl-BE" b="1">
                <a:solidFill>
                  <a:srgbClr val="0070C0"/>
                </a:solidFill>
              </a:rPr>
              <a:t>Controlegetal</a:t>
            </a:r>
            <a:r>
              <a:rPr lang="nl-BE"/>
              <a:t> - </a:t>
            </a:r>
            <a:r>
              <a:rPr lang="nl-BE" b="1">
                <a:solidFill>
                  <a:srgbClr val="0070C0"/>
                </a:solidFill>
                <a:ea typeface="Tahoma" pitchFamily="34" charset="0"/>
                <a:cs typeface="Tahoma" pitchFamily="34" charset="0"/>
              </a:rPr>
              <a:t>Cyclic </a:t>
            </a:r>
            <a:r>
              <a:rPr lang="nl-BE" b="1" err="1">
                <a:solidFill>
                  <a:srgbClr val="0070C0"/>
                </a:solidFill>
                <a:ea typeface="Tahoma" pitchFamily="34" charset="0"/>
                <a:cs typeface="Tahoma" pitchFamily="34" charset="0"/>
              </a:rPr>
              <a:t>Redundancy</a:t>
            </a:r>
            <a:r>
              <a:rPr lang="nl-BE" b="1">
                <a:solidFill>
                  <a:srgbClr val="0070C0"/>
                </a:solidFill>
                <a:ea typeface="Tahoma" pitchFamily="34" charset="0"/>
                <a:cs typeface="Tahoma" pitchFamily="34" charset="0"/>
              </a:rPr>
              <a:t> Check</a:t>
            </a:r>
          </a:p>
          <a:p>
            <a:pPr lvl="1"/>
            <a:r>
              <a:rPr lang="nl-BE" b="1">
                <a:solidFill>
                  <a:srgbClr val="FF0000"/>
                </a:solidFill>
                <a:ea typeface="Tahoma" pitchFamily="34" charset="0"/>
                <a:cs typeface="Tahoma" pitchFamily="34" charset="0"/>
              </a:rPr>
              <a:t>Definitie</a:t>
            </a:r>
            <a:r>
              <a:rPr lang="nl-BE">
                <a:ea typeface="Tahoma" pitchFamily="34" charset="0"/>
                <a:cs typeface="Tahoma" pitchFamily="34" charset="0"/>
              </a:rPr>
              <a:t>: Er wordt gebruik gemaakt van een “soort” deling, waarbij de rest van de deling als “</a:t>
            </a:r>
            <a:r>
              <a:rPr lang="nl-BE" err="1">
                <a:ea typeface="Tahoma" pitchFamily="34" charset="0"/>
                <a:cs typeface="Tahoma" pitchFamily="34" charset="0"/>
              </a:rPr>
              <a:t>checksum</a:t>
            </a:r>
            <a:r>
              <a:rPr lang="nl-BE">
                <a:ea typeface="Tahoma" pitchFamily="34" charset="0"/>
                <a:cs typeface="Tahoma" pitchFamily="34" charset="0"/>
              </a:rPr>
              <a:t>” wordt meegestuurd.</a:t>
            </a:r>
          </a:p>
          <a:p>
            <a:pPr lvl="1"/>
            <a:endParaRPr lang="nl-BE">
              <a:ea typeface="Tahoma" pitchFamily="34" charset="0"/>
              <a:cs typeface="Tahoma" pitchFamily="34" charset="0"/>
            </a:endParaRPr>
          </a:p>
          <a:p>
            <a:pPr lvl="1"/>
            <a:endParaRPr lang="nl-BE">
              <a:ea typeface="Tahoma" pitchFamily="34" charset="0"/>
              <a:cs typeface="Tahoma" pitchFamily="34" charset="0"/>
            </a:endParaRPr>
          </a:p>
          <a:p>
            <a:pPr lvl="1"/>
            <a:endParaRPr lang="nl-BE">
              <a:ea typeface="Tahoma" pitchFamily="34" charset="0"/>
              <a:cs typeface="Tahoma" pitchFamily="34" charset="0"/>
            </a:endParaRPr>
          </a:p>
          <a:p>
            <a:pPr lvl="1"/>
            <a:endParaRPr lang="nl-BE">
              <a:ea typeface="Tahoma" pitchFamily="34" charset="0"/>
              <a:cs typeface="Tahoma" pitchFamily="34" charset="0"/>
            </a:endParaRPr>
          </a:p>
          <a:p>
            <a:pPr lvl="1"/>
            <a:endParaRPr lang="nl-BE">
              <a:ea typeface="Tahoma" pitchFamily="34" charset="0"/>
              <a:cs typeface="Tahoma" pitchFamily="34" charset="0"/>
            </a:endParaRPr>
          </a:p>
          <a:p>
            <a:pPr lvl="1"/>
            <a:endParaRPr lang="nl-BE">
              <a:ea typeface="Tahoma" pitchFamily="34" charset="0"/>
              <a:cs typeface="Tahoma" pitchFamily="34" charset="0"/>
            </a:endParaRPr>
          </a:p>
          <a:p>
            <a:pPr lvl="1"/>
            <a:endParaRPr lang="nl-BE">
              <a:ea typeface="Tahoma" pitchFamily="34" charset="0"/>
              <a:cs typeface="Tahoma" pitchFamily="34" charset="0"/>
            </a:endParaRPr>
          </a:p>
          <a:p>
            <a:pPr lvl="1"/>
            <a:r>
              <a:rPr lang="nl-BE" b="1">
                <a:ea typeface="Tahoma" pitchFamily="34" charset="0"/>
                <a:cs typeface="Tahoma" pitchFamily="34" charset="0"/>
                <a:sym typeface="Wingdings" pitchFamily="2" charset="2"/>
              </a:rPr>
              <a:t>Voordelen:</a:t>
            </a:r>
          </a:p>
          <a:p>
            <a:pPr lvl="2"/>
            <a:r>
              <a:rPr lang="nl-BE" sz="2400">
                <a:ea typeface="Tahoma" pitchFamily="34" charset="0"/>
                <a:cs typeface="Tahoma" pitchFamily="34" charset="0"/>
                <a:sym typeface="Wingdings" pitchFamily="2" charset="2"/>
              </a:rPr>
              <a:t>veel krachtiger dan pariteit</a:t>
            </a:r>
          </a:p>
          <a:p>
            <a:pPr lvl="2"/>
            <a:r>
              <a:rPr lang="nl-BE" sz="2400">
                <a:ea typeface="Tahoma" pitchFamily="34" charset="0"/>
                <a:cs typeface="Tahoma" pitchFamily="34" charset="0"/>
                <a:sym typeface="Wingdings" pitchFamily="2" charset="2"/>
              </a:rPr>
              <a:t>eenvoudig in hardware te implementeren</a:t>
            </a:r>
          </a:p>
          <a:p>
            <a:pPr lvl="3"/>
            <a:r>
              <a:rPr lang="nl-BE" sz="2400">
                <a:ea typeface="Tahoma" pitchFamily="34" charset="0"/>
                <a:cs typeface="Tahoma" pitchFamily="34" charset="0"/>
                <a:sym typeface="Wingdings" pitchFamily="2" charset="2"/>
              </a:rPr>
              <a:t>Wordt </a:t>
            </a:r>
            <a:r>
              <a:rPr lang="nl-BE" sz="2400">
                <a:solidFill>
                  <a:srgbClr val="FF0000"/>
                </a:solidFill>
                <a:ea typeface="Tahoma" pitchFamily="34" charset="0"/>
                <a:cs typeface="Tahoma" pitchFamily="34" charset="0"/>
                <a:sym typeface="Wingdings" pitchFamily="2" charset="2"/>
              </a:rPr>
              <a:t>zéér</a:t>
            </a:r>
            <a:r>
              <a:rPr lang="nl-BE" sz="2400">
                <a:ea typeface="Tahoma" pitchFamily="34" charset="0"/>
                <a:cs typeface="Tahoma" pitchFamily="34" charset="0"/>
                <a:sym typeface="Wingdings" pitchFamily="2" charset="2"/>
              </a:rPr>
              <a:t> </a:t>
            </a:r>
            <a:r>
              <a:rPr lang="nl-BE" sz="2400">
                <a:solidFill>
                  <a:srgbClr val="FF0000"/>
                </a:solidFill>
                <a:ea typeface="Tahoma" pitchFamily="34" charset="0"/>
                <a:cs typeface="Tahoma" pitchFamily="34" charset="0"/>
                <a:sym typeface="Wingdings" pitchFamily="2" charset="2"/>
              </a:rPr>
              <a:t>veel</a:t>
            </a:r>
            <a:r>
              <a:rPr lang="nl-BE" sz="2400">
                <a:ea typeface="Tahoma" pitchFamily="34" charset="0"/>
                <a:cs typeface="Tahoma" pitchFamily="34" charset="0"/>
                <a:sym typeface="Wingdings" pitchFamily="2" charset="2"/>
              </a:rPr>
              <a:t> gebruikt in </a:t>
            </a:r>
            <a:r>
              <a:rPr lang="nl-BE" sz="2400" err="1">
                <a:ea typeface="Tahoma" pitchFamily="34" charset="0"/>
                <a:cs typeface="Tahoma" pitchFamily="34" charset="0"/>
                <a:sym typeface="Wingdings" pitchFamily="2" charset="2"/>
              </a:rPr>
              <a:t>computerhardware</a:t>
            </a:r>
            <a:r>
              <a:rPr lang="nl-BE" sz="2400">
                <a:ea typeface="Tahoma" pitchFamily="34" charset="0"/>
                <a:cs typeface="Tahoma" pitchFamily="34" charset="0"/>
                <a:sym typeface="Wingdings" pitchFamily="2" charset="2"/>
              </a:rPr>
              <a:t>: harde schijven, Ethernet, IP, TCP, USB, PCI-e, Wifi, …</a:t>
            </a:r>
            <a:endParaRPr lang="nl-BE" b="1">
              <a:solidFill>
                <a:srgbClr val="0070C0"/>
              </a:solidFill>
              <a:ea typeface="Tahoma" pitchFamily="34" charset="0"/>
              <a:cs typeface="Tahoma" pitchFamily="34" charset="0"/>
              <a:sym typeface="Wingdings" pitchFamily="2" charset="2"/>
            </a:endParaRPr>
          </a:p>
          <a:p>
            <a:endParaRPr lang="nl-BE"/>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303" y="2225734"/>
            <a:ext cx="4563365" cy="2349039"/>
          </a:xfrm>
          <a:prstGeom prst="rect">
            <a:avLst/>
          </a:prstGeom>
        </p:spPr>
      </p:pic>
      <p:sp>
        <p:nvSpPr>
          <p:cNvPr id="7" name="Tijdelijke aanduiding voor dianummer 6">
            <a:extLst>
              <a:ext uri="{FF2B5EF4-FFF2-40B4-BE49-F238E27FC236}">
                <a16:creationId xmlns:a16="http://schemas.microsoft.com/office/drawing/2014/main" id="{9A352AD1-6E0D-4FEE-BBE4-D179C9BD4013}"/>
              </a:ext>
            </a:extLst>
          </p:cNvPr>
          <p:cNvSpPr>
            <a:spLocks noGrp="1"/>
          </p:cNvSpPr>
          <p:nvPr>
            <p:ph type="sldNum" sz="quarter" idx="12"/>
          </p:nvPr>
        </p:nvSpPr>
        <p:spPr/>
        <p:txBody>
          <a:bodyPr/>
          <a:lstStyle/>
          <a:p>
            <a:fld id="{23C7280F-6010-4218-BA62-0584E9AFFE9B}" type="slidenum">
              <a:rPr lang="nl-BE" smtClean="0"/>
              <a:t>14</a:t>
            </a:fld>
            <a:endParaRPr lang="nl-NL"/>
          </a:p>
        </p:txBody>
      </p:sp>
      <p:sp>
        <p:nvSpPr>
          <p:cNvPr id="6" name="Tijdelijke aanduiding voor voettekst 5">
            <a:extLst>
              <a:ext uri="{FF2B5EF4-FFF2-40B4-BE49-F238E27FC236}">
                <a16:creationId xmlns:a16="http://schemas.microsoft.com/office/drawing/2014/main" id="{C35E7AA5-B822-4258-8E24-D30F96234074}"/>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96326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26000"/>
            <a:ext cx="10515600" cy="1325563"/>
          </a:xfrm>
        </p:spPr>
        <p:txBody>
          <a:bodyPr/>
          <a:lstStyle/>
          <a:p>
            <a:r>
              <a:rPr lang="nl-BE" err="1"/>
              <a:t>Foutdetecterende</a:t>
            </a:r>
            <a:r>
              <a:rPr lang="nl-BE"/>
              <a:t> codes (vervolg)</a:t>
            </a:r>
          </a:p>
        </p:txBody>
      </p:sp>
      <p:sp>
        <p:nvSpPr>
          <p:cNvPr id="3" name="Tijdelijke aanduiding voor inhoud 2"/>
          <p:cNvSpPr>
            <a:spLocks noGrp="1"/>
          </p:cNvSpPr>
          <p:nvPr>
            <p:ph idx="1"/>
          </p:nvPr>
        </p:nvSpPr>
        <p:spPr>
          <a:xfrm>
            <a:off x="655782" y="812800"/>
            <a:ext cx="11185236" cy="5911273"/>
          </a:xfrm>
        </p:spPr>
        <p:txBody>
          <a:bodyPr>
            <a:normAutofit/>
          </a:bodyPr>
          <a:lstStyle/>
          <a:p>
            <a:r>
              <a:rPr lang="nl-BE" b="1">
                <a:solidFill>
                  <a:srgbClr val="0070C0"/>
                </a:solidFill>
              </a:rPr>
              <a:t>Controlegetal</a:t>
            </a:r>
            <a:r>
              <a:rPr lang="nl-BE"/>
              <a:t> - </a:t>
            </a:r>
            <a:r>
              <a:rPr lang="nl-BE" b="1">
                <a:solidFill>
                  <a:srgbClr val="0070C0"/>
                </a:solidFill>
                <a:ea typeface="Tahoma" pitchFamily="34" charset="0"/>
                <a:cs typeface="Tahoma" pitchFamily="34" charset="0"/>
              </a:rPr>
              <a:t>Cyclic </a:t>
            </a:r>
            <a:r>
              <a:rPr lang="nl-BE" b="1" err="1">
                <a:solidFill>
                  <a:srgbClr val="0070C0"/>
                </a:solidFill>
                <a:ea typeface="Tahoma" pitchFamily="34" charset="0"/>
                <a:cs typeface="Tahoma" pitchFamily="34" charset="0"/>
              </a:rPr>
              <a:t>Redundancy</a:t>
            </a:r>
            <a:r>
              <a:rPr lang="nl-BE" b="1">
                <a:solidFill>
                  <a:srgbClr val="0070C0"/>
                </a:solidFill>
                <a:ea typeface="Tahoma" pitchFamily="34" charset="0"/>
                <a:cs typeface="Tahoma" pitchFamily="34" charset="0"/>
              </a:rPr>
              <a:t> Check (vervolg)</a:t>
            </a:r>
          </a:p>
          <a:p>
            <a:pPr marL="0" indent="0">
              <a:buNone/>
            </a:pPr>
            <a:endParaRPr lang="nl-BE" b="1">
              <a:solidFill>
                <a:srgbClr val="0070C0"/>
              </a:solidFill>
              <a:ea typeface="Tahoma" pitchFamily="34" charset="0"/>
              <a:cs typeface="Tahoma" pitchFamily="34" charset="0"/>
            </a:endParaRPr>
          </a:p>
          <a:p>
            <a:pPr lvl="1"/>
            <a:r>
              <a:rPr lang="nl-BE" b="1">
                <a:solidFill>
                  <a:srgbClr val="FF0000"/>
                </a:solidFill>
                <a:ea typeface="Tahoma" pitchFamily="34" charset="0"/>
                <a:cs typeface="Tahoma" pitchFamily="34" charset="0"/>
              </a:rPr>
              <a:t>Definitie</a:t>
            </a:r>
            <a:r>
              <a:rPr lang="nl-BE">
                <a:ea typeface="Tahoma" pitchFamily="34" charset="0"/>
                <a:cs typeface="Tahoma" pitchFamily="34" charset="0"/>
              </a:rPr>
              <a:t>: Er wordt gebruik gemaakt van een “soort” deling, waarbij de rest van de deling als “</a:t>
            </a:r>
            <a:r>
              <a:rPr lang="nl-BE" err="1">
                <a:ea typeface="Tahoma" pitchFamily="34" charset="0"/>
                <a:cs typeface="Tahoma" pitchFamily="34" charset="0"/>
              </a:rPr>
              <a:t>checksum</a:t>
            </a:r>
            <a:r>
              <a:rPr lang="nl-BE">
                <a:ea typeface="Tahoma" pitchFamily="34" charset="0"/>
                <a:cs typeface="Tahoma" pitchFamily="34" charset="0"/>
              </a:rPr>
              <a:t>” wordt meegestuurd.</a:t>
            </a:r>
          </a:p>
          <a:p>
            <a:pPr lvl="2"/>
            <a:r>
              <a:rPr lang="nl-BE" sz="2400">
                <a:ea typeface="Tahoma" pitchFamily="34" charset="0"/>
                <a:cs typeface="Tahoma" pitchFamily="34" charset="0"/>
              </a:rPr>
              <a:t>Deler wordt de </a:t>
            </a:r>
            <a:r>
              <a:rPr lang="nl-BE" sz="2400">
                <a:ea typeface="Tahoma" pitchFamily="34" charset="0"/>
                <a:cs typeface="Tahoma" pitchFamily="34" charset="0"/>
                <a:sym typeface="Wingdings" pitchFamily="2" charset="2"/>
              </a:rPr>
              <a:t>“Polynoom” genoemd</a:t>
            </a:r>
          </a:p>
          <a:p>
            <a:pPr marL="914400" lvl="2" indent="0">
              <a:buNone/>
            </a:pPr>
            <a:endParaRPr lang="nl-BE" sz="2400">
              <a:ea typeface="Tahoma" pitchFamily="34" charset="0"/>
              <a:cs typeface="Tahoma" pitchFamily="34" charset="0"/>
              <a:sym typeface="Wingdings" pitchFamily="2" charset="2"/>
            </a:endParaRPr>
          </a:p>
          <a:p>
            <a:pPr lvl="1"/>
            <a:r>
              <a:rPr lang="nl-BE" b="1">
                <a:solidFill>
                  <a:srgbClr val="FF0000"/>
                </a:solidFill>
                <a:ea typeface="Tahoma" pitchFamily="34" charset="0"/>
                <a:cs typeface="Tahoma" pitchFamily="34" charset="0"/>
                <a:sym typeface="Wingdings" pitchFamily="2" charset="2"/>
              </a:rPr>
              <a:t>Algoritme </a:t>
            </a:r>
            <a:r>
              <a:rPr lang="nl-BE">
                <a:ea typeface="Tahoma" pitchFamily="34" charset="0"/>
                <a:cs typeface="Tahoma" pitchFamily="34" charset="0"/>
                <a:sym typeface="Wingdings" pitchFamily="2" charset="2"/>
              </a:rPr>
              <a:t>(voorbeeld zie volgend pagina)</a:t>
            </a:r>
            <a:r>
              <a:rPr lang="nl-BE" b="1">
                <a:solidFill>
                  <a:srgbClr val="FF0000"/>
                </a:solidFill>
                <a:ea typeface="Tahoma" pitchFamily="34" charset="0"/>
                <a:cs typeface="Tahoma" pitchFamily="34" charset="0"/>
                <a:sym typeface="Wingdings" pitchFamily="2" charset="2"/>
              </a:rPr>
              <a:t>:</a:t>
            </a:r>
            <a:endParaRPr lang="nl-BE" b="1">
              <a:ea typeface="Tahoma" pitchFamily="34" charset="0"/>
              <a:cs typeface="Tahoma" pitchFamily="34" charset="0"/>
              <a:sym typeface="Wingdings" pitchFamily="2" charset="2"/>
            </a:endParaRPr>
          </a:p>
          <a:p>
            <a:pPr marL="1255692" lvl="2" indent="-457189">
              <a:buFont typeface="+mj-lt"/>
              <a:buAutoNum type="arabicPeriod"/>
            </a:pPr>
            <a:r>
              <a:rPr lang="nl-BE" sz="2400">
                <a:ea typeface="Tahoma" pitchFamily="34" charset="0"/>
                <a:cs typeface="Tahoma" pitchFamily="34" charset="0"/>
                <a:sym typeface="Wingdings" pitchFamily="2" charset="2"/>
              </a:rPr>
              <a:t>Schrijf de polynoom links onder de oorspronkelijke bit-reeks.</a:t>
            </a:r>
          </a:p>
          <a:p>
            <a:pPr marL="1255692" lvl="2" indent="-457189">
              <a:buFont typeface="+mj-lt"/>
              <a:buAutoNum type="arabicPeriod"/>
            </a:pPr>
            <a:r>
              <a:rPr lang="nl-BE" sz="2400">
                <a:ea typeface="Tahoma" pitchFamily="34" charset="0"/>
                <a:cs typeface="Tahoma" pitchFamily="34" charset="0"/>
                <a:sym typeface="Wingdings" pitchFamily="2" charset="2"/>
              </a:rPr>
              <a:t>Als de bit boven de meest linkse bit van de polynoom </a:t>
            </a:r>
          </a:p>
          <a:p>
            <a:pPr marL="1596997" lvl="3" indent="-334954"/>
            <a:r>
              <a:rPr lang="nl-BE" sz="2400">
                <a:ea typeface="Tahoma" pitchFamily="34" charset="0"/>
                <a:cs typeface="Tahoma" pitchFamily="34" charset="0"/>
                <a:sym typeface="Wingdings" pitchFamily="2" charset="2"/>
              </a:rPr>
              <a:t>nul is gebeurt er niets</a:t>
            </a:r>
          </a:p>
          <a:p>
            <a:pPr marL="1596997" lvl="3" indent="-334954"/>
            <a:r>
              <a:rPr lang="nl-BE" sz="2400">
                <a:ea typeface="Tahoma" pitchFamily="34" charset="0"/>
                <a:cs typeface="Tahoma" pitchFamily="34" charset="0"/>
                <a:sym typeface="Wingdings" pitchFamily="2" charset="2"/>
              </a:rPr>
              <a:t>één is wordt een </a:t>
            </a:r>
            <a:r>
              <a:rPr lang="nl-BE" sz="2400" err="1">
                <a:ea typeface="Tahoma" pitchFamily="34" charset="0"/>
                <a:cs typeface="Tahoma" pitchFamily="34" charset="0"/>
                <a:sym typeface="Wingdings" pitchFamily="2" charset="2"/>
              </a:rPr>
              <a:t>bitsgewijze</a:t>
            </a:r>
            <a:r>
              <a:rPr lang="nl-BE" sz="2400">
                <a:ea typeface="Tahoma" pitchFamily="34" charset="0"/>
                <a:cs typeface="Tahoma" pitchFamily="34" charset="0"/>
                <a:sym typeface="Wingdings" pitchFamily="2" charset="2"/>
              </a:rPr>
              <a:t> exclusieve OF </a:t>
            </a:r>
            <a:r>
              <a:rPr lang="nl-BE" sz="2400" err="1">
                <a:ea typeface="Tahoma" pitchFamily="34" charset="0"/>
                <a:cs typeface="Tahoma" pitchFamily="34" charset="0"/>
                <a:sym typeface="Wingdings" pitchFamily="2" charset="2"/>
              </a:rPr>
              <a:t>of</a:t>
            </a:r>
            <a:r>
              <a:rPr lang="nl-BE" sz="2400">
                <a:ea typeface="Tahoma" pitchFamily="34" charset="0"/>
                <a:cs typeface="Tahoma" pitchFamily="34" charset="0"/>
                <a:sym typeface="Wingdings" pitchFamily="2" charset="2"/>
              </a:rPr>
              <a:t> </a:t>
            </a:r>
            <a:r>
              <a:rPr lang="nl-BE" sz="2400" err="1">
                <a:ea typeface="Tahoma" pitchFamily="34" charset="0"/>
                <a:cs typeface="Tahoma" pitchFamily="34" charset="0"/>
                <a:sym typeface="Wingdings" pitchFamily="2" charset="2"/>
              </a:rPr>
              <a:t>xor</a:t>
            </a:r>
            <a:r>
              <a:rPr lang="nl-BE" sz="2400">
                <a:ea typeface="Tahoma" pitchFamily="34" charset="0"/>
                <a:cs typeface="Tahoma" pitchFamily="34" charset="0"/>
                <a:sym typeface="Wingdings" pitchFamily="2" charset="2"/>
              </a:rPr>
              <a:t>-bewerking uitgevoerd.</a:t>
            </a:r>
          </a:p>
          <a:p>
            <a:pPr marL="1255692" lvl="2" indent="-457189">
              <a:buFont typeface="+mj-lt"/>
              <a:buAutoNum type="arabicPeriod"/>
            </a:pPr>
            <a:r>
              <a:rPr lang="nl-BE" sz="2400">
                <a:ea typeface="Tahoma" pitchFamily="34" charset="0"/>
                <a:cs typeface="Tahoma" pitchFamily="34" charset="0"/>
                <a:sym typeface="Wingdings" pitchFamily="2" charset="2"/>
              </a:rPr>
              <a:t>De polynoom wordt opnieuw onder het bekomen resultaat geschreven, één bit meer naar rechts en terug naar stap 1.</a:t>
            </a:r>
          </a:p>
          <a:p>
            <a:pPr marL="1255692" lvl="2" indent="-457189">
              <a:buFont typeface="+mj-lt"/>
              <a:buAutoNum type="arabicPeriod"/>
            </a:pPr>
            <a:r>
              <a:rPr lang="nl-BE" sz="2400">
                <a:ea typeface="Tahoma" pitchFamily="34" charset="0"/>
                <a:cs typeface="Tahoma" pitchFamily="34" charset="0"/>
                <a:sym typeface="Wingdings" pitchFamily="2" charset="2"/>
              </a:rPr>
              <a:t>Stop wanneer het bekomen resultaat korter is dan de polynoom.</a:t>
            </a:r>
          </a:p>
          <a:p>
            <a:endParaRPr lang="nl-BE"/>
          </a:p>
        </p:txBody>
      </p:sp>
      <p:sp>
        <p:nvSpPr>
          <p:cNvPr id="6" name="Tijdelijke aanduiding voor dianummer 5">
            <a:extLst>
              <a:ext uri="{FF2B5EF4-FFF2-40B4-BE49-F238E27FC236}">
                <a16:creationId xmlns:a16="http://schemas.microsoft.com/office/drawing/2014/main" id="{96839030-9B45-4CD2-8CE2-90163BC48727}"/>
              </a:ext>
            </a:extLst>
          </p:cNvPr>
          <p:cNvSpPr>
            <a:spLocks noGrp="1"/>
          </p:cNvSpPr>
          <p:nvPr>
            <p:ph type="sldNum" sz="quarter" idx="12"/>
          </p:nvPr>
        </p:nvSpPr>
        <p:spPr/>
        <p:txBody>
          <a:bodyPr/>
          <a:lstStyle/>
          <a:p>
            <a:fld id="{23C7280F-6010-4218-BA62-0584E9AFFE9B}" type="slidenum">
              <a:rPr lang="nl-BE" smtClean="0"/>
              <a:t>15</a:t>
            </a:fld>
            <a:endParaRPr lang="nl-NL"/>
          </a:p>
        </p:txBody>
      </p:sp>
      <p:sp>
        <p:nvSpPr>
          <p:cNvPr id="4" name="Tijdelijke aanduiding voor voettekst 3">
            <a:extLst>
              <a:ext uri="{FF2B5EF4-FFF2-40B4-BE49-F238E27FC236}">
                <a16:creationId xmlns:a16="http://schemas.microsoft.com/office/drawing/2014/main" id="{CABB21E9-556B-485E-8AE9-EAF75CFD050F}"/>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73506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3881421" y="2143117"/>
            <a:ext cx="340158" cy="461665"/>
          </a:xfrm>
          <a:prstGeom prst="rect">
            <a:avLst/>
          </a:prstGeom>
          <a:noFill/>
        </p:spPr>
        <p:txBody>
          <a:bodyPr wrap="none" rtlCol="0">
            <a:spAutoFit/>
          </a:bodyPr>
          <a:lstStyle/>
          <a:p>
            <a:r>
              <a:rPr lang="nl-BE" sz="2400"/>
              <a:t>1</a:t>
            </a:r>
          </a:p>
        </p:txBody>
      </p:sp>
      <p:sp>
        <p:nvSpPr>
          <p:cNvPr id="4" name="Tekstvak 3"/>
          <p:cNvSpPr txBox="1"/>
          <p:nvPr/>
        </p:nvSpPr>
        <p:spPr>
          <a:xfrm>
            <a:off x="4095736" y="2143117"/>
            <a:ext cx="340158" cy="461665"/>
          </a:xfrm>
          <a:prstGeom prst="rect">
            <a:avLst/>
          </a:prstGeom>
          <a:noFill/>
        </p:spPr>
        <p:txBody>
          <a:bodyPr wrap="none" rtlCol="0">
            <a:spAutoFit/>
          </a:bodyPr>
          <a:lstStyle/>
          <a:p>
            <a:r>
              <a:rPr lang="nl-BE" sz="2400"/>
              <a:t>1</a:t>
            </a:r>
          </a:p>
        </p:txBody>
      </p:sp>
      <p:sp>
        <p:nvSpPr>
          <p:cNvPr id="5" name="Tekstvak 4"/>
          <p:cNvSpPr txBox="1"/>
          <p:nvPr/>
        </p:nvSpPr>
        <p:spPr>
          <a:xfrm>
            <a:off x="4310049" y="2143117"/>
            <a:ext cx="340158" cy="461665"/>
          </a:xfrm>
          <a:prstGeom prst="rect">
            <a:avLst/>
          </a:prstGeom>
          <a:noFill/>
        </p:spPr>
        <p:txBody>
          <a:bodyPr wrap="none" rtlCol="0">
            <a:spAutoFit/>
          </a:bodyPr>
          <a:lstStyle/>
          <a:p>
            <a:r>
              <a:rPr lang="nl-BE" sz="2400"/>
              <a:t>0</a:t>
            </a:r>
          </a:p>
        </p:txBody>
      </p:sp>
      <p:sp>
        <p:nvSpPr>
          <p:cNvPr id="6" name="Tekstvak 5"/>
          <p:cNvSpPr txBox="1"/>
          <p:nvPr/>
        </p:nvSpPr>
        <p:spPr>
          <a:xfrm>
            <a:off x="4524364" y="2143117"/>
            <a:ext cx="340158" cy="461665"/>
          </a:xfrm>
          <a:prstGeom prst="rect">
            <a:avLst/>
          </a:prstGeom>
          <a:noFill/>
        </p:spPr>
        <p:txBody>
          <a:bodyPr wrap="none" rtlCol="0">
            <a:spAutoFit/>
          </a:bodyPr>
          <a:lstStyle/>
          <a:p>
            <a:r>
              <a:rPr lang="nl-BE" sz="2400"/>
              <a:t>1</a:t>
            </a:r>
          </a:p>
        </p:txBody>
      </p:sp>
      <p:sp>
        <p:nvSpPr>
          <p:cNvPr id="7" name="Tekstvak 6"/>
          <p:cNvSpPr txBox="1"/>
          <p:nvPr/>
        </p:nvSpPr>
        <p:spPr>
          <a:xfrm>
            <a:off x="4738677" y="2143117"/>
            <a:ext cx="340158" cy="461665"/>
          </a:xfrm>
          <a:prstGeom prst="rect">
            <a:avLst/>
          </a:prstGeom>
          <a:noFill/>
        </p:spPr>
        <p:txBody>
          <a:bodyPr wrap="none" rtlCol="0">
            <a:spAutoFit/>
          </a:bodyPr>
          <a:lstStyle/>
          <a:p>
            <a:r>
              <a:rPr lang="nl-BE" sz="2400"/>
              <a:t>0</a:t>
            </a:r>
          </a:p>
        </p:txBody>
      </p:sp>
      <p:sp>
        <p:nvSpPr>
          <p:cNvPr id="8" name="Tekstvak 7"/>
          <p:cNvSpPr txBox="1"/>
          <p:nvPr/>
        </p:nvSpPr>
        <p:spPr>
          <a:xfrm>
            <a:off x="4952992" y="2143117"/>
            <a:ext cx="340158" cy="461665"/>
          </a:xfrm>
          <a:prstGeom prst="rect">
            <a:avLst/>
          </a:prstGeom>
          <a:noFill/>
        </p:spPr>
        <p:txBody>
          <a:bodyPr wrap="none" rtlCol="0">
            <a:spAutoFit/>
          </a:bodyPr>
          <a:lstStyle/>
          <a:p>
            <a:r>
              <a:rPr lang="nl-BE" sz="2400"/>
              <a:t>0</a:t>
            </a:r>
          </a:p>
        </p:txBody>
      </p:sp>
      <p:sp>
        <p:nvSpPr>
          <p:cNvPr id="9" name="Tekstvak 8"/>
          <p:cNvSpPr txBox="1"/>
          <p:nvPr/>
        </p:nvSpPr>
        <p:spPr>
          <a:xfrm>
            <a:off x="5167305" y="2143117"/>
            <a:ext cx="340158" cy="461665"/>
          </a:xfrm>
          <a:prstGeom prst="rect">
            <a:avLst/>
          </a:prstGeom>
          <a:noFill/>
        </p:spPr>
        <p:txBody>
          <a:bodyPr wrap="none" rtlCol="0">
            <a:spAutoFit/>
          </a:bodyPr>
          <a:lstStyle/>
          <a:p>
            <a:r>
              <a:rPr lang="nl-BE" sz="2400"/>
              <a:t>1</a:t>
            </a:r>
          </a:p>
        </p:txBody>
      </p:sp>
      <p:sp>
        <p:nvSpPr>
          <p:cNvPr id="10" name="Tekstvak 9"/>
          <p:cNvSpPr txBox="1"/>
          <p:nvPr/>
        </p:nvSpPr>
        <p:spPr>
          <a:xfrm>
            <a:off x="5381620" y="2143117"/>
            <a:ext cx="340158" cy="461665"/>
          </a:xfrm>
          <a:prstGeom prst="rect">
            <a:avLst/>
          </a:prstGeom>
          <a:noFill/>
        </p:spPr>
        <p:txBody>
          <a:bodyPr wrap="none" rtlCol="0">
            <a:spAutoFit/>
          </a:bodyPr>
          <a:lstStyle/>
          <a:p>
            <a:r>
              <a:rPr lang="nl-BE" sz="2400"/>
              <a:t>1</a:t>
            </a:r>
          </a:p>
        </p:txBody>
      </p:sp>
      <p:sp>
        <p:nvSpPr>
          <p:cNvPr id="11" name="Tekstvak 10"/>
          <p:cNvSpPr txBox="1"/>
          <p:nvPr/>
        </p:nvSpPr>
        <p:spPr>
          <a:xfrm>
            <a:off x="5595933" y="2143117"/>
            <a:ext cx="340158" cy="461665"/>
          </a:xfrm>
          <a:prstGeom prst="rect">
            <a:avLst/>
          </a:prstGeom>
          <a:noFill/>
        </p:spPr>
        <p:txBody>
          <a:bodyPr wrap="none" rtlCol="0">
            <a:spAutoFit/>
          </a:bodyPr>
          <a:lstStyle/>
          <a:p>
            <a:r>
              <a:rPr lang="nl-BE" sz="2400"/>
              <a:t>1</a:t>
            </a:r>
          </a:p>
        </p:txBody>
      </p:sp>
      <p:sp>
        <p:nvSpPr>
          <p:cNvPr id="12" name="Tekstvak 11"/>
          <p:cNvSpPr txBox="1"/>
          <p:nvPr/>
        </p:nvSpPr>
        <p:spPr>
          <a:xfrm>
            <a:off x="5810248" y="2143117"/>
            <a:ext cx="340158" cy="461665"/>
          </a:xfrm>
          <a:prstGeom prst="rect">
            <a:avLst/>
          </a:prstGeom>
          <a:noFill/>
        </p:spPr>
        <p:txBody>
          <a:bodyPr wrap="none" rtlCol="0">
            <a:spAutoFit/>
          </a:bodyPr>
          <a:lstStyle/>
          <a:p>
            <a:r>
              <a:rPr lang="nl-BE" sz="2400"/>
              <a:t>0</a:t>
            </a:r>
          </a:p>
        </p:txBody>
      </p:sp>
      <p:sp>
        <p:nvSpPr>
          <p:cNvPr id="13" name="Tekstvak 12"/>
          <p:cNvSpPr txBox="1"/>
          <p:nvPr/>
        </p:nvSpPr>
        <p:spPr>
          <a:xfrm>
            <a:off x="3881421" y="2538708"/>
            <a:ext cx="340158" cy="461665"/>
          </a:xfrm>
          <a:prstGeom prst="rect">
            <a:avLst/>
          </a:prstGeom>
          <a:noFill/>
        </p:spPr>
        <p:txBody>
          <a:bodyPr wrap="none" rtlCol="0">
            <a:spAutoFit/>
          </a:bodyPr>
          <a:lstStyle/>
          <a:p>
            <a:r>
              <a:rPr lang="nl-BE" sz="2400"/>
              <a:t>1</a:t>
            </a:r>
          </a:p>
        </p:txBody>
      </p:sp>
      <p:sp>
        <p:nvSpPr>
          <p:cNvPr id="14" name="Tekstvak 13"/>
          <p:cNvSpPr txBox="1"/>
          <p:nvPr/>
        </p:nvSpPr>
        <p:spPr>
          <a:xfrm>
            <a:off x="4095736" y="2538708"/>
            <a:ext cx="340158" cy="461665"/>
          </a:xfrm>
          <a:prstGeom prst="rect">
            <a:avLst/>
          </a:prstGeom>
          <a:noFill/>
        </p:spPr>
        <p:txBody>
          <a:bodyPr wrap="none" rtlCol="0">
            <a:spAutoFit/>
          </a:bodyPr>
          <a:lstStyle/>
          <a:p>
            <a:r>
              <a:rPr lang="nl-BE" sz="2400"/>
              <a:t>0</a:t>
            </a:r>
          </a:p>
        </p:txBody>
      </p:sp>
      <p:sp>
        <p:nvSpPr>
          <p:cNvPr id="15" name="Tekstvak 14"/>
          <p:cNvSpPr txBox="1"/>
          <p:nvPr/>
        </p:nvSpPr>
        <p:spPr>
          <a:xfrm>
            <a:off x="4310049" y="2538708"/>
            <a:ext cx="340158" cy="461665"/>
          </a:xfrm>
          <a:prstGeom prst="rect">
            <a:avLst/>
          </a:prstGeom>
          <a:noFill/>
        </p:spPr>
        <p:txBody>
          <a:bodyPr wrap="none" rtlCol="0">
            <a:spAutoFit/>
          </a:bodyPr>
          <a:lstStyle/>
          <a:p>
            <a:r>
              <a:rPr lang="nl-BE" sz="2400"/>
              <a:t>1</a:t>
            </a:r>
          </a:p>
        </p:txBody>
      </p:sp>
      <p:sp>
        <p:nvSpPr>
          <p:cNvPr id="16" name="Tekstvak 15"/>
          <p:cNvSpPr txBox="1"/>
          <p:nvPr/>
        </p:nvSpPr>
        <p:spPr>
          <a:xfrm>
            <a:off x="4524364" y="2538708"/>
            <a:ext cx="340158" cy="461665"/>
          </a:xfrm>
          <a:prstGeom prst="rect">
            <a:avLst/>
          </a:prstGeom>
          <a:noFill/>
        </p:spPr>
        <p:txBody>
          <a:bodyPr wrap="none" rtlCol="0">
            <a:spAutoFit/>
          </a:bodyPr>
          <a:lstStyle/>
          <a:p>
            <a:r>
              <a:rPr lang="nl-BE" sz="2400"/>
              <a:t>1</a:t>
            </a:r>
          </a:p>
        </p:txBody>
      </p:sp>
      <p:sp>
        <p:nvSpPr>
          <p:cNvPr id="17" name="Tekstvak 16"/>
          <p:cNvSpPr txBox="1"/>
          <p:nvPr/>
        </p:nvSpPr>
        <p:spPr>
          <a:xfrm>
            <a:off x="3881421" y="2948136"/>
            <a:ext cx="340158" cy="461665"/>
          </a:xfrm>
          <a:prstGeom prst="rect">
            <a:avLst/>
          </a:prstGeom>
          <a:noFill/>
        </p:spPr>
        <p:txBody>
          <a:bodyPr wrap="none" rtlCol="0">
            <a:spAutoFit/>
          </a:bodyPr>
          <a:lstStyle/>
          <a:p>
            <a:r>
              <a:rPr lang="nl-BE" sz="2400"/>
              <a:t>0</a:t>
            </a:r>
          </a:p>
        </p:txBody>
      </p:sp>
      <p:sp>
        <p:nvSpPr>
          <p:cNvPr id="18" name="Tekstvak 17"/>
          <p:cNvSpPr txBox="1"/>
          <p:nvPr/>
        </p:nvSpPr>
        <p:spPr>
          <a:xfrm>
            <a:off x="4095736" y="2948136"/>
            <a:ext cx="340158" cy="461665"/>
          </a:xfrm>
          <a:prstGeom prst="rect">
            <a:avLst/>
          </a:prstGeom>
          <a:noFill/>
        </p:spPr>
        <p:txBody>
          <a:bodyPr wrap="none" rtlCol="0">
            <a:spAutoFit/>
          </a:bodyPr>
          <a:lstStyle/>
          <a:p>
            <a:r>
              <a:rPr lang="nl-BE" sz="2400"/>
              <a:t>1</a:t>
            </a:r>
          </a:p>
        </p:txBody>
      </p:sp>
      <p:sp>
        <p:nvSpPr>
          <p:cNvPr id="19" name="Tekstvak 18"/>
          <p:cNvSpPr txBox="1"/>
          <p:nvPr/>
        </p:nvSpPr>
        <p:spPr>
          <a:xfrm>
            <a:off x="4310049" y="2948136"/>
            <a:ext cx="340158" cy="461665"/>
          </a:xfrm>
          <a:prstGeom prst="rect">
            <a:avLst/>
          </a:prstGeom>
          <a:noFill/>
        </p:spPr>
        <p:txBody>
          <a:bodyPr wrap="none" rtlCol="0">
            <a:spAutoFit/>
          </a:bodyPr>
          <a:lstStyle/>
          <a:p>
            <a:r>
              <a:rPr lang="nl-BE" sz="2400"/>
              <a:t>1</a:t>
            </a:r>
          </a:p>
        </p:txBody>
      </p:sp>
      <p:sp>
        <p:nvSpPr>
          <p:cNvPr id="20" name="Tekstvak 19"/>
          <p:cNvSpPr txBox="1"/>
          <p:nvPr/>
        </p:nvSpPr>
        <p:spPr>
          <a:xfrm>
            <a:off x="4524364" y="2948136"/>
            <a:ext cx="340158" cy="461665"/>
          </a:xfrm>
          <a:prstGeom prst="rect">
            <a:avLst/>
          </a:prstGeom>
          <a:noFill/>
        </p:spPr>
        <p:txBody>
          <a:bodyPr wrap="none" rtlCol="0">
            <a:spAutoFit/>
          </a:bodyPr>
          <a:lstStyle/>
          <a:p>
            <a:r>
              <a:rPr lang="nl-BE" sz="2400"/>
              <a:t>0</a:t>
            </a:r>
          </a:p>
        </p:txBody>
      </p:sp>
      <p:sp>
        <p:nvSpPr>
          <p:cNvPr id="21" name="Tekstvak 20"/>
          <p:cNvSpPr txBox="1"/>
          <p:nvPr/>
        </p:nvSpPr>
        <p:spPr>
          <a:xfrm>
            <a:off x="2341106" y="2173893"/>
            <a:ext cx="1170129" cy="400110"/>
          </a:xfrm>
          <a:prstGeom prst="rect">
            <a:avLst/>
          </a:prstGeom>
          <a:noFill/>
        </p:spPr>
        <p:txBody>
          <a:bodyPr wrap="none" rtlCol="0">
            <a:spAutoFit/>
          </a:bodyPr>
          <a:lstStyle/>
          <a:p>
            <a:r>
              <a:rPr lang="nl-BE" sz="2000">
                <a:latin typeface="Tahoma" pitchFamily="34" charset="0"/>
                <a:ea typeface="Tahoma" pitchFamily="34" charset="0"/>
                <a:cs typeface="Tahoma" pitchFamily="34" charset="0"/>
              </a:rPr>
              <a:t>Gegeven</a:t>
            </a:r>
            <a:endParaRPr lang="nl-BE" sz="2400">
              <a:latin typeface="Tahoma" pitchFamily="34" charset="0"/>
              <a:ea typeface="Tahoma" pitchFamily="34" charset="0"/>
              <a:cs typeface="Tahoma" pitchFamily="34" charset="0"/>
            </a:endParaRPr>
          </a:p>
        </p:txBody>
      </p:sp>
      <p:sp>
        <p:nvSpPr>
          <p:cNvPr id="22" name="Tekstvak 21"/>
          <p:cNvSpPr txBox="1"/>
          <p:nvPr/>
        </p:nvSpPr>
        <p:spPr>
          <a:xfrm>
            <a:off x="2341104" y="2569484"/>
            <a:ext cx="1283236" cy="400110"/>
          </a:xfrm>
          <a:prstGeom prst="rect">
            <a:avLst/>
          </a:prstGeom>
          <a:noFill/>
        </p:spPr>
        <p:txBody>
          <a:bodyPr wrap="none" rtlCol="0">
            <a:spAutoFit/>
          </a:bodyPr>
          <a:lstStyle/>
          <a:p>
            <a:r>
              <a:rPr lang="nl-BE" sz="2000" err="1">
                <a:latin typeface="Tahoma" pitchFamily="34" charset="0"/>
                <a:ea typeface="Tahoma" pitchFamily="34" charset="0"/>
                <a:cs typeface="Tahoma" pitchFamily="34" charset="0"/>
              </a:rPr>
              <a:t>Polynoom</a:t>
            </a:r>
            <a:endParaRPr lang="nl-BE" sz="2000">
              <a:latin typeface="Tahoma" pitchFamily="34" charset="0"/>
              <a:ea typeface="Tahoma" pitchFamily="34" charset="0"/>
              <a:cs typeface="Tahoma" pitchFamily="34" charset="0"/>
            </a:endParaRPr>
          </a:p>
        </p:txBody>
      </p:sp>
      <p:sp>
        <p:nvSpPr>
          <p:cNvPr id="23" name="Tekstvak 22"/>
          <p:cNvSpPr txBox="1"/>
          <p:nvPr/>
        </p:nvSpPr>
        <p:spPr>
          <a:xfrm>
            <a:off x="2341105" y="2978912"/>
            <a:ext cx="1232132" cy="400110"/>
          </a:xfrm>
          <a:prstGeom prst="rect">
            <a:avLst/>
          </a:prstGeom>
          <a:noFill/>
        </p:spPr>
        <p:txBody>
          <a:bodyPr wrap="none" rtlCol="0">
            <a:spAutoFit/>
          </a:bodyPr>
          <a:lstStyle/>
          <a:p>
            <a:r>
              <a:rPr lang="nl-BE" sz="2000">
                <a:latin typeface="Tahoma" pitchFamily="34" charset="0"/>
                <a:ea typeface="Tahoma" pitchFamily="34" charset="0"/>
                <a:cs typeface="Tahoma" pitchFamily="34" charset="0"/>
              </a:rPr>
              <a:t>Resultaat</a:t>
            </a:r>
          </a:p>
        </p:txBody>
      </p:sp>
      <p:sp>
        <p:nvSpPr>
          <p:cNvPr id="32" name="Gekromde PIJL-LINKS 31"/>
          <p:cNvSpPr/>
          <p:nvPr/>
        </p:nvSpPr>
        <p:spPr>
          <a:xfrm>
            <a:off x="6214039" y="2580981"/>
            <a:ext cx="214315" cy="580351"/>
          </a:xfrm>
          <a:prstGeom prst="curved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3" name="Tekstvak 32"/>
          <p:cNvSpPr txBox="1"/>
          <p:nvPr/>
        </p:nvSpPr>
        <p:spPr>
          <a:xfrm>
            <a:off x="6428354" y="2652418"/>
            <a:ext cx="1672253" cy="369332"/>
          </a:xfrm>
          <a:prstGeom prst="rect">
            <a:avLst/>
          </a:prstGeom>
          <a:noFill/>
        </p:spPr>
        <p:txBody>
          <a:bodyPr wrap="square" rtlCol="0">
            <a:spAutoFit/>
          </a:bodyPr>
          <a:lstStyle/>
          <a:p>
            <a:r>
              <a:rPr lang="nl-BE">
                <a:solidFill>
                  <a:srgbClr val="FF0000"/>
                </a:solidFill>
              </a:rPr>
              <a:t>XOR</a:t>
            </a:r>
          </a:p>
        </p:txBody>
      </p:sp>
      <p:grpSp>
        <p:nvGrpSpPr>
          <p:cNvPr id="24" name="Groep 42"/>
          <p:cNvGrpSpPr/>
          <p:nvPr/>
        </p:nvGrpSpPr>
        <p:grpSpPr>
          <a:xfrm>
            <a:off x="4915978" y="2571745"/>
            <a:ext cx="1073159" cy="357191"/>
            <a:chOff x="3391978" y="2571744"/>
            <a:chExt cx="1073158" cy="357190"/>
          </a:xfrm>
        </p:grpSpPr>
        <p:cxnSp>
          <p:nvCxnSpPr>
            <p:cNvPr id="35" name="Rechte verbindingslijn met pijl 34"/>
            <p:cNvCxnSpPr/>
            <p:nvPr/>
          </p:nvCxnSpPr>
          <p:spPr>
            <a:xfrm rot="5400000">
              <a:off x="3214177"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Rechte verbindingslijn met pijl 37"/>
            <p:cNvCxnSpPr/>
            <p:nvPr/>
          </p:nvCxnSpPr>
          <p:spPr>
            <a:xfrm rot="5400000">
              <a:off x="3428491"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Rechte verbindingslijn met pijl 38"/>
            <p:cNvCxnSpPr/>
            <p:nvPr/>
          </p:nvCxnSpPr>
          <p:spPr>
            <a:xfrm rot="5400000">
              <a:off x="3642805"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Rechte verbindingslijn met pijl 39"/>
            <p:cNvCxnSpPr/>
            <p:nvPr/>
          </p:nvCxnSpPr>
          <p:spPr>
            <a:xfrm rot="5400000">
              <a:off x="3857119"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Rechte verbindingslijn met pijl 40"/>
            <p:cNvCxnSpPr/>
            <p:nvPr/>
          </p:nvCxnSpPr>
          <p:spPr>
            <a:xfrm rot="5400000">
              <a:off x="4071433"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Rechte verbindingslijn met pijl 41"/>
            <p:cNvCxnSpPr/>
            <p:nvPr/>
          </p:nvCxnSpPr>
          <p:spPr>
            <a:xfrm rot="5400000">
              <a:off x="4285747" y="2749545"/>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4" name="Tekstvak 43"/>
          <p:cNvSpPr txBox="1"/>
          <p:nvPr/>
        </p:nvSpPr>
        <p:spPr>
          <a:xfrm>
            <a:off x="4738677" y="2948136"/>
            <a:ext cx="340158" cy="461665"/>
          </a:xfrm>
          <a:prstGeom prst="rect">
            <a:avLst/>
          </a:prstGeom>
          <a:noFill/>
        </p:spPr>
        <p:txBody>
          <a:bodyPr wrap="none" rtlCol="0">
            <a:spAutoFit/>
          </a:bodyPr>
          <a:lstStyle/>
          <a:p>
            <a:r>
              <a:rPr lang="nl-BE" sz="2400"/>
              <a:t>0</a:t>
            </a:r>
          </a:p>
        </p:txBody>
      </p:sp>
      <p:sp>
        <p:nvSpPr>
          <p:cNvPr id="45" name="Tekstvak 44"/>
          <p:cNvSpPr txBox="1"/>
          <p:nvPr/>
        </p:nvSpPr>
        <p:spPr>
          <a:xfrm>
            <a:off x="4952992" y="2948136"/>
            <a:ext cx="340158" cy="461665"/>
          </a:xfrm>
          <a:prstGeom prst="rect">
            <a:avLst/>
          </a:prstGeom>
          <a:noFill/>
        </p:spPr>
        <p:txBody>
          <a:bodyPr wrap="none" rtlCol="0">
            <a:spAutoFit/>
          </a:bodyPr>
          <a:lstStyle/>
          <a:p>
            <a:r>
              <a:rPr lang="nl-BE" sz="2400"/>
              <a:t>0</a:t>
            </a:r>
          </a:p>
        </p:txBody>
      </p:sp>
      <p:sp>
        <p:nvSpPr>
          <p:cNvPr id="46" name="Tekstvak 45"/>
          <p:cNvSpPr txBox="1"/>
          <p:nvPr/>
        </p:nvSpPr>
        <p:spPr>
          <a:xfrm>
            <a:off x="5167305" y="2948136"/>
            <a:ext cx="340158" cy="461665"/>
          </a:xfrm>
          <a:prstGeom prst="rect">
            <a:avLst/>
          </a:prstGeom>
          <a:noFill/>
        </p:spPr>
        <p:txBody>
          <a:bodyPr wrap="none" rtlCol="0">
            <a:spAutoFit/>
          </a:bodyPr>
          <a:lstStyle/>
          <a:p>
            <a:r>
              <a:rPr lang="nl-BE" sz="2400"/>
              <a:t>1</a:t>
            </a:r>
          </a:p>
        </p:txBody>
      </p:sp>
      <p:sp>
        <p:nvSpPr>
          <p:cNvPr id="47" name="Tekstvak 46"/>
          <p:cNvSpPr txBox="1"/>
          <p:nvPr/>
        </p:nvSpPr>
        <p:spPr>
          <a:xfrm>
            <a:off x="5381620" y="2948136"/>
            <a:ext cx="340158" cy="461665"/>
          </a:xfrm>
          <a:prstGeom prst="rect">
            <a:avLst/>
          </a:prstGeom>
          <a:noFill/>
        </p:spPr>
        <p:txBody>
          <a:bodyPr wrap="none" rtlCol="0">
            <a:spAutoFit/>
          </a:bodyPr>
          <a:lstStyle/>
          <a:p>
            <a:r>
              <a:rPr lang="nl-BE" sz="2400"/>
              <a:t>1</a:t>
            </a:r>
          </a:p>
        </p:txBody>
      </p:sp>
      <p:sp>
        <p:nvSpPr>
          <p:cNvPr id="48" name="Tekstvak 47"/>
          <p:cNvSpPr txBox="1"/>
          <p:nvPr/>
        </p:nvSpPr>
        <p:spPr>
          <a:xfrm>
            <a:off x="5595933" y="2948136"/>
            <a:ext cx="340158" cy="461665"/>
          </a:xfrm>
          <a:prstGeom prst="rect">
            <a:avLst/>
          </a:prstGeom>
          <a:noFill/>
        </p:spPr>
        <p:txBody>
          <a:bodyPr wrap="none" rtlCol="0">
            <a:spAutoFit/>
          </a:bodyPr>
          <a:lstStyle/>
          <a:p>
            <a:r>
              <a:rPr lang="nl-BE" sz="2400"/>
              <a:t>1</a:t>
            </a:r>
          </a:p>
        </p:txBody>
      </p:sp>
      <p:sp>
        <p:nvSpPr>
          <p:cNvPr id="49" name="Tekstvak 48"/>
          <p:cNvSpPr txBox="1"/>
          <p:nvPr/>
        </p:nvSpPr>
        <p:spPr>
          <a:xfrm>
            <a:off x="5810248" y="2948136"/>
            <a:ext cx="340158" cy="461665"/>
          </a:xfrm>
          <a:prstGeom prst="rect">
            <a:avLst/>
          </a:prstGeom>
          <a:noFill/>
        </p:spPr>
        <p:txBody>
          <a:bodyPr wrap="none" rtlCol="0">
            <a:spAutoFit/>
          </a:bodyPr>
          <a:lstStyle/>
          <a:p>
            <a:r>
              <a:rPr lang="nl-BE" sz="2400"/>
              <a:t>0</a:t>
            </a:r>
          </a:p>
        </p:txBody>
      </p:sp>
      <p:sp>
        <p:nvSpPr>
          <p:cNvPr id="50" name="Tekstvak 49"/>
          <p:cNvSpPr txBox="1"/>
          <p:nvPr/>
        </p:nvSpPr>
        <p:spPr>
          <a:xfrm>
            <a:off x="4095736" y="3357564"/>
            <a:ext cx="340158" cy="461665"/>
          </a:xfrm>
          <a:prstGeom prst="rect">
            <a:avLst/>
          </a:prstGeom>
          <a:noFill/>
        </p:spPr>
        <p:txBody>
          <a:bodyPr wrap="none" rtlCol="0">
            <a:spAutoFit/>
          </a:bodyPr>
          <a:lstStyle/>
          <a:p>
            <a:r>
              <a:rPr lang="nl-BE" sz="2400"/>
              <a:t>1</a:t>
            </a:r>
          </a:p>
        </p:txBody>
      </p:sp>
      <p:sp>
        <p:nvSpPr>
          <p:cNvPr id="51" name="Tekstvak 50"/>
          <p:cNvSpPr txBox="1"/>
          <p:nvPr/>
        </p:nvSpPr>
        <p:spPr>
          <a:xfrm>
            <a:off x="4310049" y="3357564"/>
            <a:ext cx="340158" cy="461665"/>
          </a:xfrm>
          <a:prstGeom prst="rect">
            <a:avLst/>
          </a:prstGeom>
          <a:noFill/>
        </p:spPr>
        <p:txBody>
          <a:bodyPr wrap="none" rtlCol="0">
            <a:spAutoFit/>
          </a:bodyPr>
          <a:lstStyle/>
          <a:p>
            <a:r>
              <a:rPr lang="nl-BE" sz="2400"/>
              <a:t>0</a:t>
            </a:r>
          </a:p>
        </p:txBody>
      </p:sp>
      <p:sp>
        <p:nvSpPr>
          <p:cNvPr id="52" name="Tekstvak 51"/>
          <p:cNvSpPr txBox="1"/>
          <p:nvPr/>
        </p:nvSpPr>
        <p:spPr>
          <a:xfrm>
            <a:off x="4524364" y="3357564"/>
            <a:ext cx="340158" cy="461665"/>
          </a:xfrm>
          <a:prstGeom prst="rect">
            <a:avLst/>
          </a:prstGeom>
          <a:noFill/>
        </p:spPr>
        <p:txBody>
          <a:bodyPr wrap="none" rtlCol="0">
            <a:spAutoFit/>
          </a:bodyPr>
          <a:lstStyle/>
          <a:p>
            <a:r>
              <a:rPr lang="nl-BE" sz="2400"/>
              <a:t>1</a:t>
            </a:r>
          </a:p>
        </p:txBody>
      </p:sp>
      <p:sp>
        <p:nvSpPr>
          <p:cNvPr id="53" name="Tekstvak 52"/>
          <p:cNvSpPr txBox="1"/>
          <p:nvPr/>
        </p:nvSpPr>
        <p:spPr>
          <a:xfrm>
            <a:off x="4738677" y="3357564"/>
            <a:ext cx="340158" cy="461665"/>
          </a:xfrm>
          <a:prstGeom prst="rect">
            <a:avLst/>
          </a:prstGeom>
          <a:noFill/>
        </p:spPr>
        <p:txBody>
          <a:bodyPr wrap="none" rtlCol="0">
            <a:spAutoFit/>
          </a:bodyPr>
          <a:lstStyle/>
          <a:p>
            <a:r>
              <a:rPr lang="nl-BE" sz="2400"/>
              <a:t>1</a:t>
            </a:r>
          </a:p>
        </p:txBody>
      </p:sp>
      <p:sp>
        <p:nvSpPr>
          <p:cNvPr id="56" name="Tekstvak 55"/>
          <p:cNvSpPr txBox="1"/>
          <p:nvPr/>
        </p:nvSpPr>
        <p:spPr>
          <a:xfrm>
            <a:off x="2341104" y="3388340"/>
            <a:ext cx="1283236" cy="400110"/>
          </a:xfrm>
          <a:prstGeom prst="rect">
            <a:avLst/>
          </a:prstGeom>
          <a:noFill/>
        </p:spPr>
        <p:txBody>
          <a:bodyPr wrap="none" rtlCol="0">
            <a:spAutoFit/>
          </a:bodyPr>
          <a:lstStyle/>
          <a:p>
            <a:r>
              <a:rPr lang="nl-BE" sz="2000" err="1">
                <a:latin typeface="Tahoma" pitchFamily="34" charset="0"/>
                <a:ea typeface="Tahoma" pitchFamily="34" charset="0"/>
                <a:cs typeface="Tahoma" pitchFamily="34" charset="0"/>
              </a:rPr>
              <a:t>Polynoom</a:t>
            </a:r>
            <a:endParaRPr lang="nl-BE" sz="2000">
              <a:latin typeface="Tahoma" pitchFamily="34" charset="0"/>
              <a:ea typeface="Tahoma" pitchFamily="34" charset="0"/>
              <a:cs typeface="Tahoma" pitchFamily="34" charset="0"/>
            </a:endParaRPr>
          </a:p>
        </p:txBody>
      </p:sp>
      <p:sp>
        <p:nvSpPr>
          <p:cNvPr id="58" name="Tekstvak 57"/>
          <p:cNvSpPr txBox="1"/>
          <p:nvPr/>
        </p:nvSpPr>
        <p:spPr>
          <a:xfrm>
            <a:off x="4095736" y="3786192"/>
            <a:ext cx="340158" cy="461665"/>
          </a:xfrm>
          <a:prstGeom prst="rect">
            <a:avLst/>
          </a:prstGeom>
          <a:noFill/>
        </p:spPr>
        <p:txBody>
          <a:bodyPr wrap="none" rtlCol="0">
            <a:spAutoFit/>
          </a:bodyPr>
          <a:lstStyle/>
          <a:p>
            <a:r>
              <a:rPr lang="nl-BE" sz="2400"/>
              <a:t>0</a:t>
            </a:r>
          </a:p>
        </p:txBody>
      </p:sp>
      <p:sp>
        <p:nvSpPr>
          <p:cNvPr id="59" name="Tekstvak 58"/>
          <p:cNvSpPr txBox="1"/>
          <p:nvPr/>
        </p:nvSpPr>
        <p:spPr>
          <a:xfrm>
            <a:off x="4310049" y="3786192"/>
            <a:ext cx="340158" cy="461665"/>
          </a:xfrm>
          <a:prstGeom prst="rect">
            <a:avLst/>
          </a:prstGeom>
          <a:noFill/>
        </p:spPr>
        <p:txBody>
          <a:bodyPr wrap="none" rtlCol="0">
            <a:spAutoFit/>
          </a:bodyPr>
          <a:lstStyle/>
          <a:p>
            <a:r>
              <a:rPr lang="nl-BE" sz="2400"/>
              <a:t>1</a:t>
            </a:r>
          </a:p>
        </p:txBody>
      </p:sp>
      <p:sp>
        <p:nvSpPr>
          <p:cNvPr id="60" name="Tekstvak 59"/>
          <p:cNvSpPr txBox="1"/>
          <p:nvPr/>
        </p:nvSpPr>
        <p:spPr>
          <a:xfrm>
            <a:off x="4524364" y="3786192"/>
            <a:ext cx="340158" cy="461665"/>
          </a:xfrm>
          <a:prstGeom prst="rect">
            <a:avLst/>
          </a:prstGeom>
          <a:noFill/>
        </p:spPr>
        <p:txBody>
          <a:bodyPr wrap="none" rtlCol="0">
            <a:spAutoFit/>
          </a:bodyPr>
          <a:lstStyle/>
          <a:p>
            <a:r>
              <a:rPr lang="nl-BE" sz="2400"/>
              <a:t>1</a:t>
            </a:r>
          </a:p>
        </p:txBody>
      </p:sp>
      <p:sp>
        <p:nvSpPr>
          <p:cNvPr id="61" name="Tekstvak 60"/>
          <p:cNvSpPr txBox="1"/>
          <p:nvPr/>
        </p:nvSpPr>
        <p:spPr>
          <a:xfrm>
            <a:off x="4738677" y="3786192"/>
            <a:ext cx="340158" cy="461665"/>
          </a:xfrm>
          <a:prstGeom prst="rect">
            <a:avLst/>
          </a:prstGeom>
          <a:noFill/>
        </p:spPr>
        <p:txBody>
          <a:bodyPr wrap="none" rtlCol="0">
            <a:spAutoFit/>
          </a:bodyPr>
          <a:lstStyle/>
          <a:p>
            <a:r>
              <a:rPr lang="nl-BE" sz="2400"/>
              <a:t>1</a:t>
            </a:r>
          </a:p>
        </p:txBody>
      </p:sp>
      <p:sp>
        <p:nvSpPr>
          <p:cNvPr id="62" name="Tekstvak 61"/>
          <p:cNvSpPr txBox="1"/>
          <p:nvPr/>
        </p:nvSpPr>
        <p:spPr>
          <a:xfrm>
            <a:off x="4952992" y="3786192"/>
            <a:ext cx="340158" cy="461665"/>
          </a:xfrm>
          <a:prstGeom prst="rect">
            <a:avLst/>
          </a:prstGeom>
          <a:noFill/>
        </p:spPr>
        <p:txBody>
          <a:bodyPr wrap="none" rtlCol="0">
            <a:spAutoFit/>
          </a:bodyPr>
          <a:lstStyle/>
          <a:p>
            <a:r>
              <a:rPr lang="nl-BE" sz="2400"/>
              <a:t>0</a:t>
            </a:r>
          </a:p>
        </p:txBody>
      </p:sp>
      <p:sp>
        <p:nvSpPr>
          <p:cNvPr id="63" name="Tekstvak 62"/>
          <p:cNvSpPr txBox="1"/>
          <p:nvPr/>
        </p:nvSpPr>
        <p:spPr>
          <a:xfrm>
            <a:off x="5167305" y="3786192"/>
            <a:ext cx="340158" cy="461665"/>
          </a:xfrm>
          <a:prstGeom prst="rect">
            <a:avLst/>
          </a:prstGeom>
          <a:noFill/>
        </p:spPr>
        <p:txBody>
          <a:bodyPr wrap="none" rtlCol="0">
            <a:spAutoFit/>
          </a:bodyPr>
          <a:lstStyle/>
          <a:p>
            <a:r>
              <a:rPr lang="nl-BE" sz="2400"/>
              <a:t>1</a:t>
            </a:r>
          </a:p>
        </p:txBody>
      </p:sp>
      <p:sp>
        <p:nvSpPr>
          <p:cNvPr id="64" name="Tekstvak 63"/>
          <p:cNvSpPr txBox="1"/>
          <p:nvPr/>
        </p:nvSpPr>
        <p:spPr>
          <a:xfrm>
            <a:off x="5381620" y="3786192"/>
            <a:ext cx="340158" cy="461665"/>
          </a:xfrm>
          <a:prstGeom prst="rect">
            <a:avLst/>
          </a:prstGeom>
          <a:noFill/>
        </p:spPr>
        <p:txBody>
          <a:bodyPr wrap="none" rtlCol="0">
            <a:spAutoFit/>
          </a:bodyPr>
          <a:lstStyle/>
          <a:p>
            <a:r>
              <a:rPr lang="nl-BE" sz="2400"/>
              <a:t>1</a:t>
            </a:r>
          </a:p>
        </p:txBody>
      </p:sp>
      <p:sp>
        <p:nvSpPr>
          <p:cNvPr id="65" name="Tekstvak 64"/>
          <p:cNvSpPr txBox="1"/>
          <p:nvPr/>
        </p:nvSpPr>
        <p:spPr>
          <a:xfrm>
            <a:off x="5595933" y="3786192"/>
            <a:ext cx="340158" cy="461665"/>
          </a:xfrm>
          <a:prstGeom prst="rect">
            <a:avLst/>
          </a:prstGeom>
          <a:noFill/>
        </p:spPr>
        <p:txBody>
          <a:bodyPr wrap="none" rtlCol="0">
            <a:spAutoFit/>
          </a:bodyPr>
          <a:lstStyle/>
          <a:p>
            <a:r>
              <a:rPr lang="nl-BE" sz="2400"/>
              <a:t>1</a:t>
            </a:r>
          </a:p>
        </p:txBody>
      </p:sp>
      <p:sp>
        <p:nvSpPr>
          <p:cNvPr id="66" name="Tekstvak 65"/>
          <p:cNvSpPr txBox="1"/>
          <p:nvPr/>
        </p:nvSpPr>
        <p:spPr>
          <a:xfrm>
            <a:off x="5810248" y="3786192"/>
            <a:ext cx="340158" cy="461665"/>
          </a:xfrm>
          <a:prstGeom prst="rect">
            <a:avLst/>
          </a:prstGeom>
          <a:noFill/>
        </p:spPr>
        <p:txBody>
          <a:bodyPr wrap="none" rtlCol="0">
            <a:spAutoFit/>
          </a:bodyPr>
          <a:lstStyle/>
          <a:p>
            <a:r>
              <a:rPr lang="nl-BE" sz="2400"/>
              <a:t>0</a:t>
            </a:r>
          </a:p>
        </p:txBody>
      </p:sp>
      <p:sp>
        <p:nvSpPr>
          <p:cNvPr id="69" name="Gekromde PIJL-LINKS 68"/>
          <p:cNvSpPr/>
          <p:nvPr/>
        </p:nvSpPr>
        <p:spPr>
          <a:xfrm>
            <a:off x="6372937" y="3385272"/>
            <a:ext cx="214315" cy="654817"/>
          </a:xfrm>
          <a:prstGeom prst="curved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0" name="Tekstvak 69"/>
          <p:cNvSpPr txBox="1"/>
          <p:nvPr/>
        </p:nvSpPr>
        <p:spPr>
          <a:xfrm>
            <a:off x="6587252" y="3456709"/>
            <a:ext cx="1672253" cy="369332"/>
          </a:xfrm>
          <a:prstGeom prst="rect">
            <a:avLst/>
          </a:prstGeom>
          <a:noFill/>
        </p:spPr>
        <p:txBody>
          <a:bodyPr wrap="square" rtlCol="0">
            <a:spAutoFit/>
          </a:bodyPr>
          <a:lstStyle/>
          <a:p>
            <a:r>
              <a:rPr lang="nl-BE">
                <a:solidFill>
                  <a:srgbClr val="FF0000"/>
                </a:solidFill>
              </a:rPr>
              <a:t>XOR</a:t>
            </a:r>
          </a:p>
        </p:txBody>
      </p:sp>
      <p:grpSp>
        <p:nvGrpSpPr>
          <p:cNvPr id="25" name="Groep 77"/>
          <p:cNvGrpSpPr/>
          <p:nvPr/>
        </p:nvGrpSpPr>
        <p:grpSpPr>
          <a:xfrm>
            <a:off x="5130293" y="3429001"/>
            <a:ext cx="858844" cy="357191"/>
            <a:chOff x="3606292" y="3429000"/>
            <a:chExt cx="858844" cy="357190"/>
          </a:xfrm>
        </p:grpSpPr>
        <p:cxnSp>
          <p:nvCxnSpPr>
            <p:cNvPr id="73" name="Rechte verbindingslijn met pijl 72"/>
            <p:cNvCxnSpPr/>
            <p:nvPr/>
          </p:nvCxnSpPr>
          <p:spPr>
            <a:xfrm rot="5400000">
              <a:off x="3428491"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Rechte verbindingslijn met pijl 73"/>
            <p:cNvCxnSpPr/>
            <p:nvPr/>
          </p:nvCxnSpPr>
          <p:spPr>
            <a:xfrm rot="5400000">
              <a:off x="3642805"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Rechte verbindingslijn met pijl 74"/>
            <p:cNvCxnSpPr/>
            <p:nvPr/>
          </p:nvCxnSpPr>
          <p:spPr>
            <a:xfrm rot="5400000">
              <a:off x="3857119"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Rechte verbindingslijn met pijl 75"/>
            <p:cNvCxnSpPr/>
            <p:nvPr/>
          </p:nvCxnSpPr>
          <p:spPr>
            <a:xfrm rot="5400000">
              <a:off x="4071433"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Rechte verbindingslijn met pijl 76"/>
            <p:cNvCxnSpPr/>
            <p:nvPr/>
          </p:nvCxnSpPr>
          <p:spPr>
            <a:xfrm rot="5400000">
              <a:off x="4285747" y="3606801"/>
              <a:ext cx="35719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4" name="Tekstvak 83"/>
          <p:cNvSpPr txBox="1"/>
          <p:nvPr/>
        </p:nvSpPr>
        <p:spPr>
          <a:xfrm>
            <a:off x="4310049" y="4214820"/>
            <a:ext cx="340158" cy="461665"/>
          </a:xfrm>
          <a:prstGeom prst="rect">
            <a:avLst/>
          </a:prstGeom>
          <a:noFill/>
        </p:spPr>
        <p:txBody>
          <a:bodyPr wrap="none" rtlCol="0">
            <a:spAutoFit/>
          </a:bodyPr>
          <a:lstStyle/>
          <a:p>
            <a:r>
              <a:rPr lang="nl-BE" sz="2400"/>
              <a:t>1</a:t>
            </a:r>
          </a:p>
        </p:txBody>
      </p:sp>
      <p:sp>
        <p:nvSpPr>
          <p:cNvPr id="85" name="Tekstvak 84"/>
          <p:cNvSpPr txBox="1"/>
          <p:nvPr/>
        </p:nvSpPr>
        <p:spPr>
          <a:xfrm>
            <a:off x="4524364" y="4214820"/>
            <a:ext cx="340158" cy="461665"/>
          </a:xfrm>
          <a:prstGeom prst="rect">
            <a:avLst/>
          </a:prstGeom>
          <a:noFill/>
        </p:spPr>
        <p:txBody>
          <a:bodyPr wrap="none" rtlCol="0">
            <a:spAutoFit/>
          </a:bodyPr>
          <a:lstStyle/>
          <a:p>
            <a:r>
              <a:rPr lang="nl-BE" sz="2400"/>
              <a:t>0</a:t>
            </a:r>
          </a:p>
        </p:txBody>
      </p:sp>
      <p:sp>
        <p:nvSpPr>
          <p:cNvPr id="86" name="Tekstvak 85"/>
          <p:cNvSpPr txBox="1"/>
          <p:nvPr/>
        </p:nvSpPr>
        <p:spPr>
          <a:xfrm>
            <a:off x="4738677" y="4214820"/>
            <a:ext cx="340158" cy="461665"/>
          </a:xfrm>
          <a:prstGeom prst="rect">
            <a:avLst/>
          </a:prstGeom>
          <a:noFill/>
        </p:spPr>
        <p:txBody>
          <a:bodyPr wrap="none" rtlCol="0">
            <a:spAutoFit/>
          </a:bodyPr>
          <a:lstStyle/>
          <a:p>
            <a:r>
              <a:rPr lang="nl-BE" sz="2400"/>
              <a:t>1</a:t>
            </a:r>
          </a:p>
        </p:txBody>
      </p:sp>
      <p:sp>
        <p:nvSpPr>
          <p:cNvPr id="87" name="Tekstvak 86"/>
          <p:cNvSpPr txBox="1"/>
          <p:nvPr/>
        </p:nvSpPr>
        <p:spPr>
          <a:xfrm>
            <a:off x="4952992" y="4214820"/>
            <a:ext cx="340158" cy="461665"/>
          </a:xfrm>
          <a:prstGeom prst="rect">
            <a:avLst/>
          </a:prstGeom>
          <a:noFill/>
        </p:spPr>
        <p:txBody>
          <a:bodyPr wrap="none" rtlCol="0">
            <a:spAutoFit/>
          </a:bodyPr>
          <a:lstStyle/>
          <a:p>
            <a:r>
              <a:rPr lang="nl-BE" sz="2400"/>
              <a:t>1</a:t>
            </a:r>
          </a:p>
        </p:txBody>
      </p:sp>
      <p:sp>
        <p:nvSpPr>
          <p:cNvPr id="88" name="Gekromde PIJL-LINKS 87"/>
          <p:cNvSpPr/>
          <p:nvPr/>
        </p:nvSpPr>
        <p:spPr>
          <a:xfrm>
            <a:off x="6347101" y="4279470"/>
            <a:ext cx="214315" cy="580351"/>
          </a:xfrm>
          <a:prstGeom prst="curvedLeft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9" name="Tekstvak 88"/>
          <p:cNvSpPr txBox="1"/>
          <p:nvPr/>
        </p:nvSpPr>
        <p:spPr>
          <a:xfrm>
            <a:off x="6561416" y="4350909"/>
            <a:ext cx="1672253" cy="369332"/>
          </a:xfrm>
          <a:prstGeom prst="rect">
            <a:avLst/>
          </a:prstGeom>
          <a:noFill/>
        </p:spPr>
        <p:txBody>
          <a:bodyPr wrap="square" rtlCol="0">
            <a:spAutoFit/>
          </a:bodyPr>
          <a:lstStyle/>
          <a:p>
            <a:r>
              <a:rPr lang="nl-BE">
                <a:solidFill>
                  <a:srgbClr val="FF0000"/>
                </a:solidFill>
              </a:rPr>
              <a:t>XOR</a:t>
            </a:r>
          </a:p>
        </p:txBody>
      </p:sp>
      <p:sp>
        <p:nvSpPr>
          <p:cNvPr id="90" name="Tekstvak 89"/>
          <p:cNvSpPr txBox="1"/>
          <p:nvPr/>
        </p:nvSpPr>
        <p:spPr>
          <a:xfrm>
            <a:off x="4310049" y="4643448"/>
            <a:ext cx="340158" cy="461665"/>
          </a:xfrm>
          <a:prstGeom prst="rect">
            <a:avLst/>
          </a:prstGeom>
          <a:noFill/>
        </p:spPr>
        <p:txBody>
          <a:bodyPr wrap="none" rtlCol="0">
            <a:spAutoFit/>
          </a:bodyPr>
          <a:lstStyle/>
          <a:p>
            <a:r>
              <a:rPr lang="nl-BE" sz="2400"/>
              <a:t>0</a:t>
            </a:r>
          </a:p>
        </p:txBody>
      </p:sp>
      <p:sp>
        <p:nvSpPr>
          <p:cNvPr id="91" name="Tekstvak 90"/>
          <p:cNvSpPr txBox="1"/>
          <p:nvPr/>
        </p:nvSpPr>
        <p:spPr>
          <a:xfrm>
            <a:off x="4524364" y="4643448"/>
            <a:ext cx="340158" cy="461665"/>
          </a:xfrm>
          <a:prstGeom prst="rect">
            <a:avLst/>
          </a:prstGeom>
          <a:noFill/>
        </p:spPr>
        <p:txBody>
          <a:bodyPr wrap="none" rtlCol="0">
            <a:spAutoFit/>
          </a:bodyPr>
          <a:lstStyle/>
          <a:p>
            <a:r>
              <a:rPr lang="nl-BE" sz="2400"/>
              <a:t>1</a:t>
            </a:r>
          </a:p>
        </p:txBody>
      </p:sp>
      <p:sp>
        <p:nvSpPr>
          <p:cNvPr id="92" name="Tekstvak 91"/>
          <p:cNvSpPr txBox="1"/>
          <p:nvPr/>
        </p:nvSpPr>
        <p:spPr>
          <a:xfrm>
            <a:off x="4738677" y="4643448"/>
            <a:ext cx="340158" cy="461665"/>
          </a:xfrm>
          <a:prstGeom prst="rect">
            <a:avLst/>
          </a:prstGeom>
          <a:noFill/>
        </p:spPr>
        <p:txBody>
          <a:bodyPr wrap="none" rtlCol="0">
            <a:spAutoFit/>
          </a:bodyPr>
          <a:lstStyle/>
          <a:p>
            <a:r>
              <a:rPr lang="nl-BE" sz="2400"/>
              <a:t>0</a:t>
            </a:r>
          </a:p>
        </p:txBody>
      </p:sp>
      <p:sp>
        <p:nvSpPr>
          <p:cNvPr id="93" name="Tekstvak 92"/>
          <p:cNvSpPr txBox="1"/>
          <p:nvPr/>
        </p:nvSpPr>
        <p:spPr>
          <a:xfrm>
            <a:off x="4952992" y="4643448"/>
            <a:ext cx="340158" cy="461665"/>
          </a:xfrm>
          <a:prstGeom prst="rect">
            <a:avLst/>
          </a:prstGeom>
          <a:noFill/>
        </p:spPr>
        <p:txBody>
          <a:bodyPr wrap="none" rtlCol="0">
            <a:spAutoFit/>
          </a:bodyPr>
          <a:lstStyle/>
          <a:p>
            <a:r>
              <a:rPr lang="nl-BE" sz="2400"/>
              <a:t>1</a:t>
            </a:r>
          </a:p>
        </p:txBody>
      </p:sp>
      <p:sp>
        <p:nvSpPr>
          <p:cNvPr id="94" name="Tekstvak 93"/>
          <p:cNvSpPr txBox="1"/>
          <p:nvPr/>
        </p:nvSpPr>
        <p:spPr>
          <a:xfrm>
            <a:off x="5167305" y="4643448"/>
            <a:ext cx="340158" cy="461665"/>
          </a:xfrm>
          <a:prstGeom prst="rect">
            <a:avLst/>
          </a:prstGeom>
          <a:noFill/>
        </p:spPr>
        <p:txBody>
          <a:bodyPr wrap="none" rtlCol="0">
            <a:spAutoFit/>
          </a:bodyPr>
          <a:lstStyle/>
          <a:p>
            <a:r>
              <a:rPr lang="nl-BE" sz="2400"/>
              <a:t>1</a:t>
            </a:r>
          </a:p>
        </p:txBody>
      </p:sp>
      <p:sp>
        <p:nvSpPr>
          <p:cNvPr id="95" name="Tekstvak 94"/>
          <p:cNvSpPr txBox="1"/>
          <p:nvPr/>
        </p:nvSpPr>
        <p:spPr>
          <a:xfrm>
            <a:off x="5381620" y="4643448"/>
            <a:ext cx="340158" cy="461665"/>
          </a:xfrm>
          <a:prstGeom prst="rect">
            <a:avLst/>
          </a:prstGeom>
          <a:noFill/>
        </p:spPr>
        <p:txBody>
          <a:bodyPr wrap="none" rtlCol="0">
            <a:spAutoFit/>
          </a:bodyPr>
          <a:lstStyle/>
          <a:p>
            <a:r>
              <a:rPr lang="nl-BE" sz="2400"/>
              <a:t>1</a:t>
            </a:r>
          </a:p>
        </p:txBody>
      </p:sp>
      <p:sp>
        <p:nvSpPr>
          <p:cNvPr id="96" name="Tekstvak 95"/>
          <p:cNvSpPr txBox="1"/>
          <p:nvPr/>
        </p:nvSpPr>
        <p:spPr>
          <a:xfrm>
            <a:off x="5595933" y="4643448"/>
            <a:ext cx="340158" cy="461665"/>
          </a:xfrm>
          <a:prstGeom prst="rect">
            <a:avLst/>
          </a:prstGeom>
          <a:noFill/>
        </p:spPr>
        <p:txBody>
          <a:bodyPr wrap="none" rtlCol="0">
            <a:spAutoFit/>
          </a:bodyPr>
          <a:lstStyle/>
          <a:p>
            <a:r>
              <a:rPr lang="nl-BE" sz="2400"/>
              <a:t>1</a:t>
            </a:r>
          </a:p>
        </p:txBody>
      </p:sp>
      <p:sp>
        <p:nvSpPr>
          <p:cNvPr id="97" name="Tekstvak 96"/>
          <p:cNvSpPr txBox="1"/>
          <p:nvPr/>
        </p:nvSpPr>
        <p:spPr>
          <a:xfrm>
            <a:off x="5810248" y="4643448"/>
            <a:ext cx="340158" cy="461665"/>
          </a:xfrm>
          <a:prstGeom prst="rect">
            <a:avLst/>
          </a:prstGeom>
          <a:noFill/>
        </p:spPr>
        <p:txBody>
          <a:bodyPr wrap="none" rtlCol="0">
            <a:spAutoFit/>
          </a:bodyPr>
          <a:lstStyle/>
          <a:p>
            <a:r>
              <a:rPr lang="nl-BE" sz="2400"/>
              <a:t>0</a:t>
            </a:r>
          </a:p>
        </p:txBody>
      </p:sp>
      <p:sp>
        <p:nvSpPr>
          <p:cNvPr id="98" name="Tekstvak 97"/>
          <p:cNvSpPr txBox="1"/>
          <p:nvPr/>
        </p:nvSpPr>
        <p:spPr>
          <a:xfrm>
            <a:off x="4524364" y="5039038"/>
            <a:ext cx="340158" cy="461665"/>
          </a:xfrm>
          <a:prstGeom prst="rect">
            <a:avLst/>
          </a:prstGeom>
          <a:noFill/>
        </p:spPr>
        <p:txBody>
          <a:bodyPr wrap="none" rtlCol="0">
            <a:spAutoFit/>
          </a:bodyPr>
          <a:lstStyle/>
          <a:p>
            <a:r>
              <a:rPr lang="nl-BE" sz="2400"/>
              <a:t>1</a:t>
            </a:r>
          </a:p>
        </p:txBody>
      </p:sp>
      <p:sp>
        <p:nvSpPr>
          <p:cNvPr id="99" name="Tekstvak 98"/>
          <p:cNvSpPr txBox="1"/>
          <p:nvPr/>
        </p:nvSpPr>
        <p:spPr>
          <a:xfrm>
            <a:off x="4738677" y="5039038"/>
            <a:ext cx="340158" cy="461665"/>
          </a:xfrm>
          <a:prstGeom prst="rect">
            <a:avLst/>
          </a:prstGeom>
          <a:noFill/>
        </p:spPr>
        <p:txBody>
          <a:bodyPr wrap="none" rtlCol="0">
            <a:spAutoFit/>
          </a:bodyPr>
          <a:lstStyle/>
          <a:p>
            <a:r>
              <a:rPr lang="nl-BE" sz="2400"/>
              <a:t>0</a:t>
            </a:r>
          </a:p>
        </p:txBody>
      </p:sp>
      <p:sp>
        <p:nvSpPr>
          <p:cNvPr id="100" name="Tekstvak 99"/>
          <p:cNvSpPr txBox="1"/>
          <p:nvPr/>
        </p:nvSpPr>
        <p:spPr>
          <a:xfrm>
            <a:off x="4952992" y="5039038"/>
            <a:ext cx="340158" cy="461665"/>
          </a:xfrm>
          <a:prstGeom prst="rect">
            <a:avLst/>
          </a:prstGeom>
          <a:noFill/>
        </p:spPr>
        <p:txBody>
          <a:bodyPr wrap="none" rtlCol="0">
            <a:spAutoFit/>
          </a:bodyPr>
          <a:lstStyle/>
          <a:p>
            <a:r>
              <a:rPr lang="nl-BE" sz="2400"/>
              <a:t>1</a:t>
            </a:r>
          </a:p>
        </p:txBody>
      </p:sp>
      <p:sp>
        <p:nvSpPr>
          <p:cNvPr id="101" name="Tekstvak 100"/>
          <p:cNvSpPr txBox="1"/>
          <p:nvPr/>
        </p:nvSpPr>
        <p:spPr>
          <a:xfrm>
            <a:off x="5167305" y="5039038"/>
            <a:ext cx="340158" cy="461665"/>
          </a:xfrm>
          <a:prstGeom prst="rect">
            <a:avLst/>
          </a:prstGeom>
          <a:noFill/>
        </p:spPr>
        <p:txBody>
          <a:bodyPr wrap="none" rtlCol="0">
            <a:spAutoFit/>
          </a:bodyPr>
          <a:lstStyle/>
          <a:p>
            <a:r>
              <a:rPr lang="nl-BE" sz="2400"/>
              <a:t>1</a:t>
            </a:r>
          </a:p>
        </p:txBody>
      </p:sp>
      <p:sp>
        <p:nvSpPr>
          <p:cNvPr id="103" name="Tekstvak 102"/>
          <p:cNvSpPr txBox="1"/>
          <p:nvPr/>
        </p:nvSpPr>
        <p:spPr>
          <a:xfrm>
            <a:off x="4524364" y="5396228"/>
            <a:ext cx="340158" cy="461665"/>
          </a:xfrm>
          <a:prstGeom prst="rect">
            <a:avLst/>
          </a:prstGeom>
          <a:noFill/>
        </p:spPr>
        <p:txBody>
          <a:bodyPr wrap="none" rtlCol="0">
            <a:spAutoFit/>
          </a:bodyPr>
          <a:lstStyle/>
          <a:p>
            <a:r>
              <a:rPr lang="nl-BE" sz="2400"/>
              <a:t>0</a:t>
            </a:r>
          </a:p>
        </p:txBody>
      </p:sp>
      <p:sp>
        <p:nvSpPr>
          <p:cNvPr id="104" name="Tekstvak 103"/>
          <p:cNvSpPr txBox="1"/>
          <p:nvPr/>
        </p:nvSpPr>
        <p:spPr>
          <a:xfrm>
            <a:off x="4738677" y="5396228"/>
            <a:ext cx="340158" cy="461665"/>
          </a:xfrm>
          <a:prstGeom prst="rect">
            <a:avLst/>
          </a:prstGeom>
          <a:noFill/>
        </p:spPr>
        <p:txBody>
          <a:bodyPr wrap="none" rtlCol="0">
            <a:spAutoFit/>
          </a:bodyPr>
          <a:lstStyle/>
          <a:p>
            <a:r>
              <a:rPr lang="nl-BE" sz="2400"/>
              <a:t>0</a:t>
            </a:r>
          </a:p>
        </p:txBody>
      </p:sp>
      <p:sp>
        <p:nvSpPr>
          <p:cNvPr id="105" name="Tekstvak 104"/>
          <p:cNvSpPr txBox="1"/>
          <p:nvPr/>
        </p:nvSpPr>
        <p:spPr>
          <a:xfrm>
            <a:off x="4952992" y="5396228"/>
            <a:ext cx="340158" cy="461665"/>
          </a:xfrm>
          <a:prstGeom prst="rect">
            <a:avLst/>
          </a:prstGeom>
          <a:noFill/>
        </p:spPr>
        <p:txBody>
          <a:bodyPr wrap="none" rtlCol="0">
            <a:spAutoFit/>
          </a:bodyPr>
          <a:lstStyle/>
          <a:p>
            <a:r>
              <a:rPr lang="nl-BE" sz="2400"/>
              <a:t>0</a:t>
            </a:r>
          </a:p>
        </p:txBody>
      </p:sp>
      <p:sp>
        <p:nvSpPr>
          <p:cNvPr id="106" name="Tekstvak 105"/>
          <p:cNvSpPr txBox="1"/>
          <p:nvPr/>
        </p:nvSpPr>
        <p:spPr>
          <a:xfrm>
            <a:off x="5167305" y="5396228"/>
            <a:ext cx="340158" cy="461665"/>
          </a:xfrm>
          <a:prstGeom prst="rect">
            <a:avLst/>
          </a:prstGeom>
          <a:noFill/>
        </p:spPr>
        <p:txBody>
          <a:bodyPr wrap="none" rtlCol="0">
            <a:spAutoFit/>
          </a:bodyPr>
          <a:lstStyle/>
          <a:p>
            <a:r>
              <a:rPr lang="nl-BE" sz="2400"/>
              <a:t>0</a:t>
            </a:r>
          </a:p>
        </p:txBody>
      </p:sp>
      <p:sp>
        <p:nvSpPr>
          <p:cNvPr id="107" name="Tekstvak 106"/>
          <p:cNvSpPr txBox="1"/>
          <p:nvPr/>
        </p:nvSpPr>
        <p:spPr>
          <a:xfrm>
            <a:off x="5381620" y="5396228"/>
            <a:ext cx="340158" cy="461665"/>
          </a:xfrm>
          <a:prstGeom prst="rect">
            <a:avLst/>
          </a:prstGeom>
          <a:noFill/>
        </p:spPr>
        <p:txBody>
          <a:bodyPr wrap="none" rtlCol="0">
            <a:spAutoFit/>
          </a:bodyPr>
          <a:lstStyle/>
          <a:p>
            <a:r>
              <a:rPr lang="nl-BE" sz="2400"/>
              <a:t>1</a:t>
            </a:r>
          </a:p>
        </p:txBody>
      </p:sp>
      <p:sp>
        <p:nvSpPr>
          <p:cNvPr id="108" name="Tekstvak 107"/>
          <p:cNvSpPr txBox="1"/>
          <p:nvPr/>
        </p:nvSpPr>
        <p:spPr>
          <a:xfrm>
            <a:off x="5595933" y="5396228"/>
            <a:ext cx="340158" cy="461665"/>
          </a:xfrm>
          <a:prstGeom prst="rect">
            <a:avLst/>
          </a:prstGeom>
          <a:noFill/>
        </p:spPr>
        <p:txBody>
          <a:bodyPr wrap="none" rtlCol="0">
            <a:spAutoFit/>
          </a:bodyPr>
          <a:lstStyle/>
          <a:p>
            <a:r>
              <a:rPr lang="nl-BE" sz="2400"/>
              <a:t>1</a:t>
            </a:r>
          </a:p>
        </p:txBody>
      </p:sp>
      <p:sp>
        <p:nvSpPr>
          <p:cNvPr id="109" name="Tekstvak 108"/>
          <p:cNvSpPr txBox="1"/>
          <p:nvPr/>
        </p:nvSpPr>
        <p:spPr>
          <a:xfrm>
            <a:off x="5810248" y="5396228"/>
            <a:ext cx="340158" cy="461665"/>
          </a:xfrm>
          <a:prstGeom prst="rect">
            <a:avLst/>
          </a:prstGeom>
          <a:noFill/>
        </p:spPr>
        <p:txBody>
          <a:bodyPr wrap="none" rtlCol="0">
            <a:spAutoFit/>
          </a:bodyPr>
          <a:lstStyle/>
          <a:p>
            <a:r>
              <a:rPr lang="nl-BE" sz="2400"/>
              <a:t>0</a:t>
            </a:r>
          </a:p>
        </p:txBody>
      </p:sp>
      <p:sp>
        <p:nvSpPr>
          <p:cNvPr id="116" name="Tekstvak 115"/>
          <p:cNvSpPr txBox="1"/>
          <p:nvPr/>
        </p:nvSpPr>
        <p:spPr>
          <a:xfrm>
            <a:off x="2341104" y="5857892"/>
            <a:ext cx="1334020" cy="400110"/>
          </a:xfrm>
          <a:prstGeom prst="rect">
            <a:avLst/>
          </a:prstGeom>
          <a:noFill/>
        </p:spPr>
        <p:txBody>
          <a:bodyPr wrap="none" rtlCol="0">
            <a:spAutoFit/>
          </a:bodyPr>
          <a:lstStyle/>
          <a:p>
            <a:r>
              <a:rPr lang="nl-BE" sz="2000" err="1">
                <a:solidFill>
                  <a:srgbClr val="00B050"/>
                </a:solidFill>
                <a:latin typeface="Tahoma" pitchFamily="34" charset="0"/>
                <a:ea typeface="Tahoma" pitchFamily="34" charset="0"/>
                <a:cs typeface="Tahoma" pitchFamily="34" charset="0"/>
              </a:rPr>
              <a:t>Checksum</a:t>
            </a:r>
            <a:endParaRPr lang="nl-BE" sz="2000">
              <a:solidFill>
                <a:srgbClr val="00B050"/>
              </a:solidFill>
              <a:latin typeface="Tahoma" pitchFamily="34" charset="0"/>
              <a:ea typeface="Tahoma" pitchFamily="34" charset="0"/>
              <a:cs typeface="Tahoma" pitchFamily="34" charset="0"/>
            </a:endParaRPr>
          </a:p>
        </p:txBody>
      </p:sp>
      <p:sp>
        <p:nvSpPr>
          <p:cNvPr id="102" name="Tekstvak 101"/>
          <p:cNvSpPr txBox="1"/>
          <p:nvPr/>
        </p:nvSpPr>
        <p:spPr>
          <a:xfrm>
            <a:off x="5381620" y="5857893"/>
            <a:ext cx="340158" cy="461665"/>
          </a:xfrm>
          <a:prstGeom prst="rect">
            <a:avLst/>
          </a:prstGeom>
          <a:noFill/>
        </p:spPr>
        <p:txBody>
          <a:bodyPr wrap="none" rtlCol="0">
            <a:spAutoFit/>
          </a:bodyPr>
          <a:lstStyle/>
          <a:p>
            <a:r>
              <a:rPr lang="nl-BE" sz="2400">
                <a:solidFill>
                  <a:srgbClr val="00B050"/>
                </a:solidFill>
              </a:rPr>
              <a:t>1</a:t>
            </a:r>
          </a:p>
        </p:txBody>
      </p:sp>
      <p:sp>
        <p:nvSpPr>
          <p:cNvPr id="113" name="Tekstvak 112"/>
          <p:cNvSpPr txBox="1"/>
          <p:nvPr/>
        </p:nvSpPr>
        <p:spPr>
          <a:xfrm>
            <a:off x="5595933" y="5857893"/>
            <a:ext cx="340158" cy="461665"/>
          </a:xfrm>
          <a:prstGeom prst="rect">
            <a:avLst/>
          </a:prstGeom>
          <a:noFill/>
        </p:spPr>
        <p:txBody>
          <a:bodyPr wrap="none" rtlCol="0">
            <a:spAutoFit/>
          </a:bodyPr>
          <a:lstStyle/>
          <a:p>
            <a:r>
              <a:rPr lang="nl-BE" sz="2400">
                <a:solidFill>
                  <a:srgbClr val="00B050"/>
                </a:solidFill>
              </a:rPr>
              <a:t>1</a:t>
            </a:r>
          </a:p>
        </p:txBody>
      </p:sp>
      <p:sp>
        <p:nvSpPr>
          <p:cNvPr id="114" name="Tekstvak 113"/>
          <p:cNvSpPr txBox="1"/>
          <p:nvPr/>
        </p:nvSpPr>
        <p:spPr>
          <a:xfrm>
            <a:off x="5810248" y="5857893"/>
            <a:ext cx="340158" cy="461665"/>
          </a:xfrm>
          <a:prstGeom prst="rect">
            <a:avLst/>
          </a:prstGeom>
          <a:noFill/>
        </p:spPr>
        <p:txBody>
          <a:bodyPr wrap="none" rtlCol="0">
            <a:spAutoFit/>
          </a:bodyPr>
          <a:lstStyle/>
          <a:p>
            <a:r>
              <a:rPr lang="nl-BE" sz="2400">
                <a:solidFill>
                  <a:srgbClr val="00B050"/>
                </a:solidFill>
              </a:rPr>
              <a:t>0</a:t>
            </a:r>
          </a:p>
        </p:txBody>
      </p:sp>
      <p:sp>
        <p:nvSpPr>
          <p:cNvPr id="119" name="Tekstvak 118"/>
          <p:cNvSpPr txBox="1"/>
          <p:nvPr/>
        </p:nvSpPr>
        <p:spPr>
          <a:xfrm>
            <a:off x="6999646" y="5610779"/>
            <a:ext cx="5081518" cy="46166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2400">
                <a:ea typeface="Tahoma" pitchFamily="34" charset="0"/>
                <a:cs typeface="Tahoma" pitchFamily="34" charset="0"/>
              </a:rPr>
              <a:t>Te versturen </a:t>
            </a:r>
            <a:r>
              <a:rPr lang="nl-BE" sz="2400" err="1">
                <a:ea typeface="Tahoma" pitchFamily="34" charset="0"/>
                <a:cs typeface="Tahoma" pitchFamily="34" charset="0"/>
              </a:rPr>
              <a:t>bitreeks</a:t>
            </a:r>
            <a:r>
              <a:rPr lang="nl-BE" sz="2400">
                <a:ea typeface="Tahoma" pitchFamily="34" charset="0"/>
                <a:cs typeface="Tahoma" pitchFamily="34" charset="0"/>
              </a:rPr>
              <a:t>: </a:t>
            </a:r>
            <a:r>
              <a:rPr lang="nl-BE" sz="2400"/>
              <a:t>1101001110</a:t>
            </a:r>
            <a:r>
              <a:rPr lang="nl-BE" sz="2400">
                <a:solidFill>
                  <a:srgbClr val="00B050"/>
                </a:solidFill>
              </a:rPr>
              <a:t>110</a:t>
            </a:r>
          </a:p>
        </p:txBody>
      </p:sp>
      <p:sp>
        <p:nvSpPr>
          <p:cNvPr id="26" name="Rectangle 25"/>
          <p:cNvSpPr/>
          <p:nvPr/>
        </p:nvSpPr>
        <p:spPr>
          <a:xfrm>
            <a:off x="647189" y="1185966"/>
            <a:ext cx="10577804" cy="830997"/>
          </a:xfrm>
          <a:prstGeom prst="rect">
            <a:avLst/>
          </a:prstGeom>
        </p:spPr>
        <p:txBody>
          <a:bodyPr wrap="square">
            <a:spAutoFit/>
          </a:bodyPr>
          <a:lstStyle/>
          <a:p>
            <a:pPr marL="285750" indent="-285750">
              <a:buFont typeface="Arial" panose="020B0604020202020204" pitchFamily="34" charset="0"/>
              <a:buChar char="•"/>
            </a:pPr>
            <a:r>
              <a:rPr lang="nl-BE" sz="2400" b="1">
                <a:solidFill>
                  <a:srgbClr val="0070C0"/>
                </a:solidFill>
              </a:rPr>
              <a:t>Controlegetal</a:t>
            </a:r>
            <a:r>
              <a:rPr lang="nl-BE" sz="2400"/>
              <a:t> - </a:t>
            </a:r>
            <a:r>
              <a:rPr lang="nl-BE" sz="2400" b="1">
                <a:solidFill>
                  <a:srgbClr val="0070C0"/>
                </a:solidFill>
                <a:ea typeface="Tahoma" pitchFamily="34" charset="0"/>
                <a:cs typeface="Tahoma" pitchFamily="34" charset="0"/>
              </a:rPr>
              <a:t>Cyclic </a:t>
            </a:r>
            <a:r>
              <a:rPr lang="nl-BE" sz="2400" b="1" err="1">
                <a:solidFill>
                  <a:srgbClr val="0070C0"/>
                </a:solidFill>
                <a:ea typeface="Tahoma" pitchFamily="34" charset="0"/>
                <a:cs typeface="Tahoma" pitchFamily="34" charset="0"/>
              </a:rPr>
              <a:t>Redundancy</a:t>
            </a:r>
            <a:r>
              <a:rPr lang="nl-BE" sz="2400" b="1">
                <a:solidFill>
                  <a:srgbClr val="0070C0"/>
                </a:solidFill>
                <a:ea typeface="Tahoma" pitchFamily="34" charset="0"/>
                <a:cs typeface="Tahoma" pitchFamily="34" charset="0"/>
              </a:rPr>
              <a:t> Check (vervolg)</a:t>
            </a:r>
          </a:p>
          <a:p>
            <a:pPr marL="742950" lvl="1" indent="-285750">
              <a:buFont typeface="Arial" panose="020B0604020202020204" pitchFamily="34" charset="0"/>
              <a:buChar char="•"/>
            </a:pPr>
            <a:r>
              <a:rPr lang="nl-BE" sz="2400" b="1">
                <a:solidFill>
                  <a:srgbClr val="FF0000"/>
                </a:solidFill>
                <a:ea typeface="Tahoma" pitchFamily="34" charset="0"/>
                <a:cs typeface="Tahoma" pitchFamily="34" charset="0"/>
                <a:sym typeface="Wingdings" pitchFamily="2" charset="2"/>
              </a:rPr>
              <a:t>Algoritme (voorbeeld) : </a:t>
            </a:r>
            <a:r>
              <a:rPr lang="nl-BE" sz="2400">
                <a:ea typeface="Tahoma" pitchFamily="34" charset="0"/>
                <a:cs typeface="Tahoma" pitchFamily="34" charset="0"/>
                <a:sym typeface="Wingdings" pitchFamily="2" charset="2"/>
              </a:rPr>
              <a:t>gegeven </a:t>
            </a:r>
            <a:r>
              <a:rPr lang="nl-BE" sz="2400" err="1">
                <a:ea typeface="Tahoma" pitchFamily="34" charset="0"/>
                <a:cs typeface="Tahoma" pitchFamily="34" charset="0"/>
                <a:sym typeface="Wingdings" pitchFamily="2" charset="2"/>
              </a:rPr>
              <a:t>bitreeks</a:t>
            </a:r>
            <a:r>
              <a:rPr lang="nl-BE" sz="2400">
                <a:ea typeface="Tahoma" pitchFamily="34" charset="0"/>
                <a:cs typeface="Tahoma" pitchFamily="34" charset="0"/>
                <a:sym typeface="Wingdings" pitchFamily="2" charset="2"/>
              </a:rPr>
              <a:t> = 1101001110 en polynoom = 1011</a:t>
            </a:r>
          </a:p>
        </p:txBody>
      </p:sp>
      <p:sp>
        <p:nvSpPr>
          <p:cNvPr id="27" name="Titel 26"/>
          <p:cNvSpPr>
            <a:spLocks noGrp="1"/>
          </p:cNvSpPr>
          <p:nvPr>
            <p:ph type="title"/>
          </p:nvPr>
        </p:nvSpPr>
        <p:spPr>
          <a:xfrm>
            <a:off x="590074" y="30139"/>
            <a:ext cx="10515600" cy="1325563"/>
          </a:xfrm>
        </p:spPr>
        <p:txBody>
          <a:bodyPr/>
          <a:lstStyle/>
          <a:p>
            <a:r>
              <a:rPr lang="nl-BE" err="1"/>
              <a:t>Foutdetecterende</a:t>
            </a:r>
            <a:r>
              <a:rPr lang="nl-BE"/>
              <a:t> codes (vervolg)</a:t>
            </a:r>
          </a:p>
        </p:txBody>
      </p:sp>
      <p:sp>
        <p:nvSpPr>
          <p:cNvPr id="29" name="Tijdelijke aanduiding voor dianummer 28">
            <a:extLst>
              <a:ext uri="{FF2B5EF4-FFF2-40B4-BE49-F238E27FC236}">
                <a16:creationId xmlns:a16="http://schemas.microsoft.com/office/drawing/2014/main" id="{4F259D11-BD0F-4B5B-B2E8-A7CCB2926522}"/>
              </a:ext>
            </a:extLst>
          </p:cNvPr>
          <p:cNvSpPr>
            <a:spLocks noGrp="1"/>
          </p:cNvSpPr>
          <p:nvPr>
            <p:ph type="sldNum" sz="quarter" idx="12"/>
          </p:nvPr>
        </p:nvSpPr>
        <p:spPr/>
        <p:txBody>
          <a:bodyPr/>
          <a:lstStyle/>
          <a:p>
            <a:fld id="{23C7280F-6010-4218-BA62-0584E9AFFE9B}" type="slidenum">
              <a:rPr lang="nl-BE" smtClean="0"/>
              <a:t>16</a:t>
            </a:fld>
            <a:endParaRPr lang="nl-NL"/>
          </a:p>
        </p:txBody>
      </p:sp>
      <p:sp>
        <p:nvSpPr>
          <p:cNvPr id="2" name="Tijdelijke aanduiding voor voettekst 1">
            <a:extLst>
              <a:ext uri="{FF2B5EF4-FFF2-40B4-BE49-F238E27FC236}">
                <a16:creationId xmlns:a16="http://schemas.microsoft.com/office/drawing/2014/main" id="{B71AAC52-3129-4111-888C-BA213000C990}"/>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427626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69"/>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7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8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7"/>
                                        </p:tgtEl>
                                        <p:attrNameLst>
                                          <p:attrName>style.visibility</p:attrName>
                                        </p:attrNameLst>
                                      </p:cBhvr>
                                      <p:to>
                                        <p:strVal val="visible"/>
                                      </p:to>
                                    </p:set>
                                  </p:childTnLst>
                                </p:cTn>
                              </p:par>
                              <p:par>
                                <p:cTn id="145" presetID="1" presetClass="exit" presetSubtype="0" fill="hold" grpId="1" nodeType="withEffect">
                                  <p:stCondLst>
                                    <p:cond delay="0"/>
                                  </p:stCondLst>
                                  <p:childTnLst>
                                    <p:set>
                                      <p:cBhvr>
                                        <p:cTn id="146" dur="1" fill="hold">
                                          <p:stCondLst>
                                            <p:cond delay="0"/>
                                          </p:stCondLst>
                                        </p:cTn>
                                        <p:tgtEl>
                                          <p:spTgt spid="88"/>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8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9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0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0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0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0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0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0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9"/>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02"/>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1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3" grpId="0"/>
      <p:bldP spid="32" grpId="0" animBg="1"/>
      <p:bldP spid="32" grpId="1" animBg="1"/>
      <p:bldP spid="33" grpId="0"/>
      <p:bldP spid="33" grpId="1"/>
      <p:bldP spid="44" grpId="0"/>
      <p:bldP spid="45" grpId="0"/>
      <p:bldP spid="46" grpId="0"/>
      <p:bldP spid="47" grpId="0"/>
      <p:bldP spid="48" grpId="0"/>
      <p:bldP spid="49" grpId="0"/>
      <p:bldP spid="50" grpId="0"/>
      <p:bldP spid="51" grpId="0"/>
      <p:bldP spid="52" grpId="0"/>
      <p:bldP spid="53" grpId="0"/>
      <p:bldP spid="56" grpId="0"/>
      <p:bldP spid="58" grpId="0"/>
      <p:bldP spid="59" grpId="0"/>
      <p:bldP spid="60" grpId="0"/>
      <p:bldP spid="61" grpId="0"/>
      <p:bldP spid="62" grpId="0"/>
      <p:bldP spid="63" grpId="0"/>
      <p:bldP spid="64" grpId="0"/>
      <p:bldP spid="65" grpId="0"/>
      <p:bldP spid="66" grpId="0"/>
      <p:bldP spid="69" grpId="0" animBg="1"/>
      <p:bldP spid="69" grpId="1" animBg="1"/>
      <p:bldP spid="70" grpId="0"/>
      <p:bldP spid="70" grpId="1"/>
      <p:bldP spid="84" grpId="0"/>
      <p:bldP spid="85" grpId="0"/>
      <p:bldP spid="86" grpId="0"/>
      <p:bldP spid="87" grpId="0"/>
      <p:bldP spid="88" grpId="0" animBg="1"/>
      <p:bldP spid="88" grpId="1" animBg="1"/>
      <p:bldP spid="89" grpId="0"/>
      <p:bldP spid="89" grpId="1"/>
      <p:bldP spid="90" grpId="0"/>
      <p:bldP spid="91" grpId="0"/>
      <p:bldP spid="92" grpId="0"/>
      <p:bldP spid="93" grpId="0"/>
      <p:bldP spid="94" grpId="0"/>
      <p:bldP spid="95" grpId="0"/>
      <p:bldP spid="96" grpId="0"/>
      <p:bldP spid="97" grpId="0"/>
      <p:bldP spid="98" grpId="0"/>
      <p:bldP spid="99" grpId="0"/>
      <p:bldP spid="100" grpId="0"/>
      <p:bldP spid="101" grpId="0"/>
      <p:bldP spid="103" grpId="0"/>
      <p:bldP spid="104" grpId="0"/>
      <p:bldP spid="105" grpId="0"/>
      <p:bldP spid="106" grpId="0"/>
      <p:bldP spid="107" grpId="0"/>
      <p:bldP spid="108" grpId="0"/>
      <p:bldP spid="109" grpId="0"/>
      <p:bldP spid="116" grpId="0"/>
      <p:bldP spid="102" grpId="0"/>
      <p:bldP spid="113" grpId="0"/>
      <p:bldP spid="114" grpId="0"/>
      <p:bldP spid="1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3881423" y="2143116"/>
            <a:ext cx="314510" cy="400110"/>
          </a:xfrm>
          <a:prstGeom prst="rect">
            <a:avLst/>
          </a:prstGeom>
          <a:noFill/>
        </p:spPr>
        <p:txBody>
          <a:bodyPr wrap="none" rtlCol="0">
            <a:spAutoFit/>
          </a:bodyPr>
          <a:lstStyle/>
          <a:p>
            <a:r>
              <a:rPr lang="nl-BE" sz="2000"/>
              <a:t>1</a:t>
            </a:r>
          </a:p>
        </p:txBody>
      </p:sp>
      <p:sp>
        <p:nvSpPr>
          <p:cNvPr id="4" name="Tekstvak 3"/>
          <p:cNvSpPr txBox="1"/>
          <p:nvPr/>
        </p:nvSpPr>
        <p:spPr>
          <a:xfrm>
            <a:off x="4095736" y="2143116"/>
            <a:ext cx="314510" cy="400110"/>
          </a:xfrm>
          <a:prstGeom prst="rect">
            <a:avLst/>
          </a:prstGeom>
          <a:noFill/>
        </p:spPr>
        <p:txBody>
          <a:bodyPr wrap="none" rtlCol="0">
            <a:spAutoFit/>
          </a:bodyPr>
          <a:lstStyle/>
          <a:p>
            <a:r>
              <a:rPr lang="nl-BE" sz="2000"/>
              <a:t>1</a:t>
            </a:r>
          </a:p>
        </p:txBody>
      </p:sp>
      <p:sp>
        <p:nvSpPr>
          <p:cNvPr id="5" name="Tekstvak 4"/>
          <p:cNvSpPr txBox="1"/>
          <p:nvPr/>
        </p:nvSpPr>
        <p:spPr>
          <a:xfrm>
            <a:off x="4310051" y="2143116"/>
            <a:ext cx="314510" cy="400110"/>
          </a:xfrm>
          <a:prstGeom prst="rect">
            <a:avLst/>
          </a:prstGeom>
          <a:noFill/>
        </p:spPr>
        <p:txBody>
          <a:bodyPr wrap="none" rtlCol="0">
            <a:spAutoFit/>
          </a:bodyPr>
          <a:lstStyle/>
          <a:p>
            <a:r>
              <a:rPr lang="nl-BE" sz="2000"/>
              <a:t>0</a:t>
            </a:r>
          </a:p>
        </p:txBody>
      </p:sp>
      <p:sp>
        <p:nvSpPr>
          <p:cNvPr id="6" name="Tekstvak 5"/>
          <p:cNvSpPr txBox="1"/>
          <p:nvPr/>
        </p:nvSpPr>
        <p:spPr>
          <a:xfrm>
            <a:off x="4524364" y="2143116"/>
            <a:ext cx="314510" cy="400110"/>
          </a:xfrm>
          <a:prstGeom prst="rect">
            <a:avLst/>
          </a:prstGeom>
          <a:noFill/>
        </p:spPr>
        <p:txBody>
          <a:bodyPr wrap="none" rtlCol="0">
            <a:spAutoFit/>
          </a:bodyPr>
          <a:lstStyle/>
          <a:p>
            <a:r>
              <a:rPr lang="nl-BE" sz="2000">
                <a:solidFill>
                  <a:srgbClr val="FF0000"/>
                </a:solidFill>
              </a:rPr>
              <a:t>0</a:t>
            </a:r>
          </a:p>
        </p:txBody>
      </p:sp>
      <p:sp>
        <p:nvSpPr>
          <p:cNvPr id="7" name="Tekstvak 6"/>
          <p:cNvSpPr txBox="1"/>
          <p:nvPr/>
        </p:nvSpPr>
        <p:spPr>
          <a:xfrm>
            <a:off x="4738679" y="2143116"/>
            <a:ext cx="314510" cy="400110"/>
          </a:xfrm>
          <a:prstGeom prst="rect">
            <a:avLst/>
          </a:prstGeom>
          <a:noFill/>
        </p:spPr>
        <p:txBody>
          <a:bodyPr wrap="none" rtlCol="0">
            <a:spAutoFit/>
          </a:bodyPr>
          <a:lstStyle/>
          <a:p>
            <a:r>
              <a:rPr lang="nl-BE" sz="2000">
                <a:solidFill>
                  <a:srgbClr val="FF0000"/>
                </a:solidFill>
              </a:rPr>
              <a:t>1</a:t>
            </a:r>
          </a:p>
        </p:txBody>
      </p:sp>
      <p:sp>
        <p:nvSpPr>
          <p:cNvPr id="8" name="Tekstvak 7"/>
          <p:cNvSpPr txBox="1"/>
          <p:nvPr/>
        </p:nvSpPr>
        <p:spPr>
          <a:xfrm>
            <a:off x="4952992" y="2143116"/>
            <a:ext cx="314510" cy="400110"/>
          </a:xfrm>
          <a:prstGeom prst="rect">
            <a:avLst/>
          </a:prstGeom>
          <a:noFill/>
        </p:spPr>
        <p:txBody>
          <a:bodyPr wrap="none" rtlCol="0">
            <a:spAutoFit/>
          </a:bodyPr>
          <a:lstStyle/>
          <a:p>
            <a:r>
              <a:rPr lang="nl-BE" sz="2000">
                <a:solidFill>
                  <a:srgbClr val="FF0000"/>
                </a:solidFill>
              </a:rPr>
              <a:t>1</a:t>
            </a:r>
          </a:p>
        </p:txBody>
      </p:sp>
      <p:sp>
        <p:nvSpPr>
          <p:cNvPr id="9" name="Tekstvak 8"/>
          <p:cNvSpPr txBox="1"/>
          <p:nvPr/>
        </p:nvSpPr>
        <p:spPr>
          <a:xfrm>
            <a:off x="5167307" y="2143116"/>
            <a:ext cx="314510" cy="400110"/>
          </a:xfrm>
          <a:prstGeom prst="rect">
            <a:avLst/>
          </a:prstGeom>
          <a:noFill/>
        </p:spPr>
        <p:txBody>
          <a:bodyPr wrap="none" rtlCol="0">
            <a:spAutoFit/>
          </a:bodyPr>
          <a:lstStyle/>
          <a:p>
            <a:r>
              <a:rPr lang="nl-BE" sz="2000"/>
              <a:t>1</a:t>
            </a:r>
          </a:p>
        </p:txBody>
      </p:sp>
      <p:sp>
        <p:nvSpPr>
          <p:cNvPr id="10" name="Tekstvak 9"/>
          <p:cNvSpPr txBox="1"/>
          <p:nvPr/>
        </p:nvSpPr>
        <p:spPr>
          <a:xfrm>
            <a:off x="5381620" y="2143116"/>
            <a:ext cx="314510" cy="400110"/>
          </a:xfrm>
          <a:prstGeom prst="rect">
            <a:avLst/>
          </a:prstGeom>
          <a:noFill/>
        </p:spPr>
        <p:txBody>
          <a:bodyPr wrap="none" rtlCol="0">
            <a:spAutoFit/>
          </a:bodyPr>
          <a:lstStyle/>
          <a:p>
            <a:r>
              <a:rPr lang="nl-BE" sz="2000"/>
              <a:t>1</a:t>
            </a:r>
          </a:p>
        </p:txBody>
      </p:sp>
      <p:sp>
        <p:nvSpPr>
          <p:cNvPr id="11" name="Tekstvak 10"/>
          <p:cNvSpPr txBox="1"/>
          <p:nvPr/>
        </p:nvSpPr>
        <p:spPr>
          <a:xfrm>
            <a:off x="5595935" y="2143116"/>
            <a:ext cx="314510" cy="400110"/>
          </a:xfrm>
          <a:prstGeom prst="rect">
            <a:avLst/>
          </a:prstGeom>
          <a:noFill/>
        </p:spPr>
        <p:txBody>
          <a:bodyPr wrap="none" rtlCol="0">
            <a:spAutoFit/>
          </a:bodyPr>
          <a:lstStyle/>
          <a:p>
            <a:r>
              <a:rPr lang="nl-BE" sz="2000"/>
              <a:t>1</a:t>
            </a:r>
          </a:p>
        </p:txBody>
      </p:sp>
      <p:sp>
        <p:nvSpPr>
          <p:cNvPr id="12" name="Tekstvak 11"/>
          <p:cNvSpPr txBox="1"/>
          <p:nvPr/>
        </p:nvSpPr>
        <p:spPr>
          <a:xfrm>
            <a:off x="5810248" y="2143116"/>
            <a:ext cx="314510" cy="400110"/>
          </a:xfrm>
          <a:prstGeom prst="rect">
            <a:avLst/>
          </a:prstGeom>
          <a:noFill/>
        </p:spPr>
        <p:txBody>
          <a:bodyPr wrap="none" rtlCol="0">
            <a:spAutoFit/>
          </a:bodyPr>
          <a:lstStyle/>
          <a:p>
            <a:r>
              <a:rPr lang="nl-BE" sz="2000"/>
              <a:t>0</a:t>
            </a:r>
          </a:p>
        </p:txBody>
      </p:sp>
      <p:sp>
        <p:nvSpPr>
          <p:cNvPr id="13" name="Tekstvak 12"/>
          <p:cNvSpPr txBox="1"/>
          <p:nvPr/>
        </p:nvSpPr>
        <p:spPr>
          <a:xfrm>
            <a:off x="3881423" y="2428868"/>
            <a:ext cx="314510" cy="400110"/>
          </a:xfrm>
          <a:prstGeom prst="rect">
            <a:avLst/>
          </a:prstGeom>
          <a:noFill/>
        </p:spPr>
        <p:txBody>
          <a:bodyPr wrap="none" rtlCol="0">
            <a:spAutoFit/>
          </a:bodyPr>
          <a:lstStyle/>
          <a:p>
            <a:r>
              <a:rPr lang="nl-BE" sz="2000"/>
              <a:t>1</a:t>
            </a:r>
          </a:p>
        </p:txBody>
      </p:sp>
      <p:sp>
        <p:nvSpPr>
          <p:cNvPr id="14" name="Tekstvak 13"/>
          <p:cNvSpPr txBox="1"/>
          <p:nvPr/>
        </p:nvSpPr>
        <p:spPr>
          <a:xfrm>
            <a:off x="4095736" y="2428868"/>
            <a:ext cx="314510" cy="400110"/>
          </a:xfrm>
          <a:prstGeom prst="rect">
            <a:avLst/>
          </a:prstGeom>
          <a:noFill/>
        </p:spPr>
        <p:txBody>
          <a:bodyPr wrap="none" rtlCol="0">
            <a:spAutoFit/>
          </a:bodyPr>
          <a:lstStyle/>
          <a:p>
            <a:r>
              <a:rPr lang="nl-BE" sz="2000"/>
              <a:t>0</a:t>
            </a:r>
          </a:p>
        </p:txBody>
      </p:sp>
      <p:sp>
        <p:nvSpPr>
          <p:cNvPr id="15" name="Tekstvak 14"/>
          <p:cNvSpPr txBox="1"/>
          <p:nvPr/>
        </p:nvSpPr>
        <p:spPr>
          <a:xfrm>
            <a:off x="4310051" y="2428868"/>
            <a:ext cx="314510" cy="400110"/>
          </a:xfrm>
          <a:prstGeom prst="rect">
            <a:avLst/>
          </a:prstGeom>
          <a:noFill/>
        </p:spPr>
        <p:txBody>
          <a:bodyPr wrap="none" rtlCol="0">
            <a:spAutoFit/>
          </a:bodyPr>
          <a:lstStyle/>
          <a:p>
            <a:r>
              <a:rPr lang="nl-BE" sz="2000"/>
              <a:t>1</a:t>
            </a:r>
          </a:p>
        </p:txBody>
      </p:sp>
      <p:sp>
        <p:nvSpPr>
          <p:cNvPr id="16" name="Tekstvak 15"/>
          <p:cNvSpPr txBox="1"/>
          <p:nvPr/>
        </p:nvSpPr>
        <p:spPr>
          <a:xfrm>
            <a:off x="4524364" y="2428868"/>
            <a:ext cx="314510" cy="400110"/>
          </a:xfrm>
          <a:prstGeom prst="rect">
            <a:avLst/>
          </a:prstGeom>
          <a:noFill/>
        </p:spPr>
        <p:txBody>
          <a:bodyPr wrap="none" rtlCol="0">
            <a:spAutoFit/>
          </a:bodyPr>
          <a:lstStyle/>
          <a:p>
            <a:r>
              <a:rPr lang="nl-BE" sz="2000"/>
              <a:t>1</a:t>
            </a:r>
          </a:p>
        </p:txBody>
      </p:sp>
      <p:sp>
        <p:nvSpPr>
          <p:cNvPr id="17" name="Tekstvak 16"/>
          <p:cNvSpPr txBox="1"/>
          <p:nvPr/>
        </p:nvSpPr>
        <p:spPr>
          <a:xfrm>
            <a:off x="3881423" y="2714620"/>
            <a:ext cx="314510" cy="400110"/>
          </a:xfrm>
          <a:prstGeom prst="rect">
            <a:avLst/>
          </a:prstGeom>
          <a:noFill/>
        </p:spPr>
        <p:txBody>
          <a:bodyPr wrap="none" rtlCol="0">
            <a:spAutoFit/>
          </a:bodyPr>
          <a:lstStyle/>
          <a:p>
            <a:r>
              <a:rPr lang="nl-BE" sz="2000"/>
              <a:t>0</a:t>
            </a:r>
          </a:p>
        </p:txBody>
      </p:sp>
      <p:sp>
        <p:nvSpPr>
          <p:cNvPr id="18" name="Tekstvak 17"/>
          <p:cNvSpPr txBox="1"/>
          <p:nvPr/>
        </p:nvSpPr>
        <p:spPr>
          <a:xfrm>
            <a:off x="4095736" y="2714620"/>
            <a:ext cx="314510" cy="400110"/>
          </a:xfrm>
          <a:prstGeom prst="rect">
            <a:avLst/>
          </a:prstGeom>
          <a:noFill/>
        </p:spPr>
        <p:txBody>
          <a:bodyPr wrap="none" rtlCol="0">
            <a:spAutoFit/>
          </a:bodyPr>
          <a:lstStyle/>
          <a:p>
            <a:r>
              <a:rPr lang="nl-BE" sz="2000"/>
              <a:t>1</a:t>
            </a:r>
          </a:p>
        </p:txBody>
      </p:sp>
      <p:sp>
        <p:nvSpPr>
          <p:cNvPr id="19" name="Tekstvak 18"/>
          <p:cNvSpPr txBox="1"/>
          <p:nvPr/>
        </p:nvSpPr>
        <p:spPr>
          <a:xfrm>
            <a:off x="4310051" y="2714620"/>
            <a:ext cx="314510" cy="400110"/>
          </a:xfrm>
          <a:prstGeom prst="rect">
            <a:avLst/>
          </a:prstGeom>
          <a:noFill/>
        </p:spPr>
        <p:txBody>
          <a:bodyPr wrap="none" rtlCol="0">
            <a:spAutoFit/>
          </a:bodyPr>
          <a:lstStyle/>
          <a:p>
            <a:r>
              <a:rPr lang="nl-BE" sz="2000"/>
              <a:t>1</a:t>
            </a:r>
          </a:p>
        </p:txBody>
      </p:sp>
      <p:sp>
        <p:nvSpPr>
          <p:cNvPr id="20" name="Tekstvak 19"/>
          <p:cNvSpPr txBox="1"/>
          <p:nvPr/>
        </p:nvSpPr>
        <p:spPr>
          <a:xfrm>
            <a:off x="4524364" y="2714620"/>
            <a:ext cx="314510" cy="400110"/>
          </a:xfrm>
          <a:prstGeom prst="rect">
            <a:avLst/>
          </a:prstGeom>
          <a:noFill/>
        </p:spPr>
        <p:txBody>
          <a:bodyPr wrap="none" rtlCol="0">
            <a:spAutoFit/>
          </a:bodyPr>
          <a:lstStyle/>
          <a:p>
            <a:r>
              <a:rPr lang="nl-BE" sz="2000"/>
              <a:t>1</a:t>
            </a:r>
          </a:p>
        </p:txBody>
      </p:sp>
      <p:sp>
        <p:nvSpPr>
          <p:cNvPr id="21" name="Tekstvak 20"/>
          <p:cNvSpPr txBox="1"/>
          <p:nvPr/>
        </p:nvSpPr>
        <p:spPr>
          <a:xfrm>
            <a:off x="2341106" y="2134139"/>
            <a:ext cx="1411605" cy="400110"/>
          </a:xfrm>
          <a:prstGeom prst="rect">
            <a:avLst/>
          </a:prstGeom>
          <a:noFill/>
        </p:spPr>
        <p:txBody>
          <a:bodyPr wrap="none" rtlCol="0">
            <a:spAutoFit/>
          </a:bodyPr>
          <a:lstStyle/>
          <a:p>
            <a:r>
              <a:rPr lang="nl-BE" sz="2000">
                <a:latin typeface="Tahoma" pitchFamily="34" charset="0"/>
                <a:ea typeface="Tahoma" pitchFamily="34" charset="0"/>
                <a:cs typeface="Tahoma" pitchFamily="34" charset="0"/>
              </a:rPr>
              <a:t>Ontvangen</a:t>
            </a:r>
          </a:p>
        </p:txBody>
      </p:sp>
      <p:sp>
        <p:nvSpPr>
          <p:cNvPr id="22" name="Tekstvak 21"/>
          <p:cNvSpPr txBox="1"/>
          <p:nvPr/>
        </p:nvSpPr>
        <p:spPr>
          <a:xfrm>
            <a:off x="2341104" y="2411940"/>
            <a:ext cx="1283236" cy="400110"/>
          </a:xfrm>
          <a:prstGeom prst="rect">
            <a:avLst/>
          </a:prstGeom>
          <a:noFill/>
        </p:spPr>
        <p:txBody>
          <a:bodyPr wrap="none" rtlCol="0">
            <a:spAutoFit/>
          </a:bodyPr>
          <a:lstStyle/>
          <a:p>
            <a:r>
              <a:rPr lang="nl-BE" sz="2000" err="1">
                <a:latin typeface="Tahoma" pitchFamily="34" charset="0"/>
                <a:ea typeface="Tahoma" pitchFamily="34" charset="0"/>
                <a:cs typeface="Tahoma" pitchFamily="34" charset="0"/>
              </a:rPr>
              <a:t>Polynoom</a:t>
            </a:r>
            <a:endParaRPr lang="nl-BE" sz="2000">
              <a:latin typeface="Tahoma" pitchFamily="34" charset="0"/>
              <a:ea typeface="Tahoma" pitchFamily="34" charset="0"/>
              <a:cs typeface="Tahoma" pitchFamily="34" charset="0"/>
            </a:endParaRPr>
          </a:p>
        </p:txBody>
      </p:sp>
      <p:sp>
        <p:nvSpPr>
          <p:cNvPr id="44" name="Tekstvak 43"/>
          <p:cNvSpPr txBox="1"/>
          <p:nvPr/>
        </p:nvSpPr>
        <p:spPr>
          <a:xfrm>
            <a:off x="4738679" y="2714620"/>
            <a:ext cx="314510" cy="400110"/>
          </a:xfrm>
          <a:prstGeom prst="rect">
            <a:avLst/>
          </a:prstGeom>
          <a:noFill/>
        </p:spPr>
        <p:txBody>
          <a:bodyPr wrap="none" rtlCol="0">
            <a:spAutoFit/>
          </a:bodyPr>
          <a:lstStyle/>
          <a:p>
            <a:r>
              <a:rPr lang="nl-BE" sz="2000"/>
              <a:t>1</a:t>
            </a:r>
          </a:p>
        </p:txBody>
      </p:sp>
      <p:sp>
        <p:nvSpPr>
          <p:cNvPr id="45" name="Tekstvak 44"/>
          <p:cNvSpPr txBox="1"/>
          <p:nvPr/>
        </p:nvSpPr>
        <p:spPr>
          <a:xfrm>
            <a:off x="4952992" y="2714620"/>
            <a:ext cx="314510" cy="400110"/>
          </a:xfrm>
          <a:prstGeom prst="rect">
            <a:avLst/>
          </a:prstGeom>
          <a:noFill/>
        </p:spPr>
        <p:txBody>
          <a:bodyPr wrap="none" rtlCol="0">
            <a:spAutoFit/>
          </a:bodyPr>
          <a:lstStyle/>
          <a:p>
            <a:r>
              <a:rPr lang="nl-BE" sz="2000"/>
              <a:t>1</a:t>
            </a:r>
          </a:p>
        </p:txBody>
      </p:sp>
      <p:sp>
        <p:nvSpPr>
          <p:cNvPr id="46" name="Tekstvak 45"/>
          <p:cNvSpPr txBox="1"/>
          <p:nvPr/>
        </p:nvSpPr>
        <p:spPr>
          <a:xfrm>
            <a:off x="5167307" y="2714620"/>
            <a:ext cx="314510" cy="400110"/>
          </a:xfrm>
          <a:prstGeom prst="rect">
            <a:avLst/>
          </a:prstGeom>
          <a:noFill/>
        </p:spPr>
        <p:txBody>
          <a:bodyPr wrap="none" rtlCol="0">
            <a:spAutoFit/>
          </a:bodyPr>
          <a:lstStyle/>
          <a:p>
            <a:r>
              <a:rPr lang="nl-BE" sz="2000"/>
              <a:t>1</a:t>
            </a:r>
          </a:p>
        </p:txBody>
      </p:sp>
      <p:sp>
        <p:nvSpPr>
          <p:cNvPr id="47" name="Tekstvak 46"/>
          <p:cNvSpPr txBox="1"/>
          <p:nvPr/>
        </p:nvSpPr>
        <p:spPr>
          <a:xfrm>
            <a:off x="5381620" y="2714620"/>
            <a:ext cx="314510" cy="400110"/>
          </a:xfrm>
          <a:prstGeom prst="rect">
            <a:avLst/>
          </a:prstGeom>
          <a:noFill/>
        </p:spPr>
        <p:txBody>
          <a:bodyPr wrap="none" rtlCol="0">
            <a:spAutoFit/>
          </a:bodyPr>
          <a:lstStyle/>
          <a:p>
            <a:r>
              <a:rPr lang="nl-BE" sz="2000"/>
              <a:t>1</a:t>
            </a:r>
          </a:p>
        </p:txBody>
      </p:sp>
      <p:sp>
        <p:nvSpPr>
          <p:cNvPr id="48" name="Tekstvak 47"/>
          <p:cNvSpPr txBox="1"/>
          <p:nvPr/>
        </p:nvSpPr>
        <p:spPr>
          <a:xfrm>
            <a:off x="5595935" y="2714620"/>
            <a:ext cx="314510" cy="400110"/>
          </a:xfrm>
          <a:prstGeom prst="rect">
            <a:avLst/>
          </a:prstGeom>
          <a:noFill/>
        </p:spPr>
        <p:txBody>
          <a:bodyPr wrap="none" rtlCol="0">
            <a:spAutoFit/>
          </a:bodyPr>
          <a:lstStyle/>
          <a:p>
            <a:r>
              <a:rPr lang="nl-BE" sz="2000"/>
              <a:t>1</a:t>
            </a:r>
          </a:p>
        </p:txBody>
      </p:sp>
      <p:sp>
        <p:nvSpPr>
          <p:cNvPr id="49" name="Tekstvak 48"/>
          <p:cNvSpPr txBox="1"/>
          <p:nvPr/>
        </p:nvSpPr>
        <p:spPr>
          <a:xfrm>
            <a:off x="5810248" y="2714620"/>
            <a:ext cx="314510" cy="400110"/>
          </a:xfrm>
          <a:prstGeom prst="rect">
            <a:avLst/>
          </a:prstGeom>
          <a:noFill/>
        </p:spPr>
        <p:txBody>
          <a:bodyPr wrap="none" rtlCol="0">
            <a:spAutoFit/>
          </a:bodyPr>
          <a:lstStyle/>
          <a:p>
            <a:r>
              <a:rPr lang="nl-BE" sz="2000"/>
              <a:t>0</a:t>
            </a:r>
          </a:p>
        </p:txBody>
      </p:sp>
      <p:sp>
        <p:nvSpPr>
          <p:cNvPr id="50" name="Tekstvak 49"/>
          <p:cNvSpPr txBox="1"/>
          <p:nvPr/>
        </p:nvSpPr>
        <p:spPr>
          <a:xfrm>
            <a:off x="4095736" y="3000372"/>
            <a:ext cx="314510" cy="400110"/>
          </a:xfrm>
          <a:prstGeom prst="rect">
            <a:avLst/>
          </a:prstGeom>
          <a:noFill/>
        </p:spPr>
        <p:txBody>
          <a:bodyPr wrap="none" rtlCol="0">
            <a:spAutoFit/>
          </a:bodyPr>
          <a:lstStyle/>
          <a:p>
            <a:r>
              <a:rPr lang="nl-BE" sz="2000"/>
              <a:t>1</a:t>
            </a:r>
          </a:p>
        </p:txBody>
      </p:sp>
      <p:sp>
        <p:nvSpPr>
          <p:cNvPr id="51" name="Tekstvak 50"/>
          <p:cNvSpPr txBox="1"/>
          <p:nvPr/>
        </p:nvSpPr>
        <p:spPr>
          <a:xfrm>
            <a:off x="4310051" y="3000372"/>
            <a:ext cx="314510" cy="400110"/>
          </a:xfrm>
          <a:prstGeom prst="rect">
            <a:avLst/>
          </a:prstGeom>
          <a:noFill/>
        </p:spPr>
        <p:txBody>
          <a:bodyPr wrap="none" rtlCol="0">
            <a:spAutoFit/>
          </a:bodyPr>
          <a:lstStyle/>
          <a:p>
            <a:r>
              <a:rPr lang="nl-BE" sz="2000"/>
              <a:t>0</a:t>
            </a:r>
          </a:p>
        </p:txBody>
      </p:sp>
      <p:sp>
        <p:nvSpPr>
          <p:cNvPr id="52" name="Tekstvak 51"/>
          <p:cNvSpPr txBox="1"/>
          <p:nvPr/>
        </p:nvSpPr>
        <p:spPr>
          <a:xfrm>
            <a:off x="4524364" y="3000372"/>
            <a:ext cx="314510" cy="400110"/>
          </a:xfrm>
          <a:prstGeom prst="rect">
            <a:avLst/>
          </a:prstGeom>
          <a:noFill/>
        </p:spPr>
        <p:txBody>
          <a:bodyPr wrap="none" rtlCol="0">
            <a:spAutoFit/>
          </a:bodyPr>
          <a:lstStyle/>
          <a:p>
            <a:r>
              <a:rPr lang="nl-BE" sz="2000"/>
              <a:t>1</a:t>
            </a:r>
          </a:p>
        </p:txBody>
      </p:sp>
      <p:sp>
        <p:nvSpPr>
          <p:cNvPr id="53" name="Tekstvak 52"/>
          <p:cNvSpPr txBox="1"/>
          <p:nvPr/>
        </p:nvSpPr>
        <p:spPr>
          <a:xfrm>
            <a:off x="4738679" y="3000372"/>
            <a:ext cx="314510" cy="400110"/>
          </a:xfrm>
          <a:prstGeom prst="rect">
            <a:avLst/>
          </a:prstGeom>
          <a:noFill/>
        </p:spPr>
        <p:txBody>
          <a:bodyPr wrap="none" rtlCol="0">
            <a:spAutoFit/>
          </a:bodyPr>
          <a:lstStyle/>
          <a:p>
            <a:r>
              <a:rPr lang="nl-BE" sz="2000"/>
              <a:t>1</a:t>
            </a:r>
          </a:p>
        </p:txBody>
      </p:sp>
      <p:sp>
        <p:nvSpPr>
          <p:cNvPr id="58" name="Tekstvak 57"/>
          <p:cNvSpPr txBox="1"/>
          <p:nvPr/>
        </p:nvSpPr>
        <p:spPr>
          <a:xfrm>
            <a:off x="4095736" y="3286124"/>
            <a:ext cx="314510" cy="400110"/>
          </a:xfrm>
          <a:prstGeom prst="rect">
            <a:avLst/>
          </a:prstGeom>
          <a:noFill/>
        </p:spPr>
        <p:txBody>
          <a:bodyPr wrap="none" rtlCol="0">
            <a:spAutoFit/>
          </a:bodyPr>
          <a:lstStyle/>
          <a:p>
            <a:r>
              <a:rPr lang="nl-BE" sz="2000"/>
              <a:t>0</a:t>
            </a:r>
          </a:p>
        </p:txBody>
      </p:sp>
      <p:sp>
        <p:nvSpPr>
          <p:cNvPr id="59" name="Tekstvak 58"/>
          <p:cNvSpPr txBox="1"/>
          <p:nvPr/>
        </p:nvSpPr>
        <p:spPr>
          <a:xfrm>
            <a:off x="4310051" y="3286124"/>
            <a:ext cx="314510" cy="400110"/>
          </a:xfrm>
          <a:prstGeom prst="rect">
            <a:avLst/>
          </a:prstGeom>
          <a:noFill/>
        </p:spPr>
        <p:txBody>
          <a:bodyPr wrap="none" rtlCol="0">
            <a:spAutoFit/>
          </a:bodyPr>
          <a:lstStyle/>
          <a:p>
            <a:r>
              <a:rPr lang="nl-BE" sz="2000"/>
              <a:t>1</a:t>
            </a:r>
          </a:p>
        </p:txBody>
      </p:sp>
      <p:sp>
        <p:nvSpPr>
          <p:cNvPr id="60" name="Tekstvak 59"/>
          <p:cNvSpPr txBox="1"/>
          <p:nvPr/>
        </p:nvSpPr>
        <p:spPr>
          <a:xfrm>
            <a:off x="4524364" y="3286124"/>
            <a:ext cx="314510" cy="400110"/>
          </a:xfrm>
          <a:prstGeom prst="rect">
            <a:avLst/>
          </a:prstGeom>
          <a:noFill/>
        </p:spPr>
        <p:txBody>
          <a:bodyPr wrap="none" rtlCol="0">
            <a:spAutoFit/>
          </a:bodyPr>
          <a:lstStyle/>
          <a:p>
            <a:r>
              <a:rPr lang="nl-BE" sz="2000"/>
              <a:t>0</a:t>
            </a:r>
          </a:p>
        </p:txBody>
      </p:sp>
      <p:sp>
        <p:nvSpPr>
          <p:cNvPr id="61" name="Tekstvak 60"/>
          <p:cNvSpPr txBox="1"/>
          <p:nvPr/>
        </p:nvSpPr>
        <p:spPr>
          <a:xfrm>
            <a:off x="4738679" y="3286124"/>
            <a:ext cx="314510" cy="400110"/>
          </a:xfrm>
          <a:prstGeom prst="rect">
            <a:avLst/>
          </a:prstGeom>
          <a:noFill/>
        </p:spPr>
        <p:txBody>
          <a:bodyPr wrap="none" rtlCol="0">
            <a:spAutoFit/>
          </a:bodyPr>
          <a:lstStyle/>
          <a:p>
            <a:r>
              <a:rPr lang="nl-BE" sz="2000"/>
              <a:t>0</a:t>
            </a:r>
          </a:p>
        </p:txBody>
      </p:sp>
      <p:sp>
        <p:nvSpPr>
          <p:cNvPr id="62" name="Tekstvak 61"/>
          <p:cNvSpPr txBox="1"/>
          <p:nvPr/>
        </p:nvSpPr>
        <p:spPr>
          <a:xfrm>
            <a:off x="4952992" y="3286124"/>
            <a:ext cx="314510" cy="400110"/>
          </a:xfrm>
          <a:prstGeom prst="rect">
            <a:avLst/>
          </a:prstGeom>
          <a:noFill/>
        </p:spPr>
        <p:txBody>
          <a:bodyPr wrap="none" rtlCol="0">
            <a:spAutoFit/>
          </a:bodyPr>
          <a:lstStyle/>
          <a:p>
            <a:r>
              <a:rPr lang="nl-BE" sz="2000"/>
              <a:t>1</a:t>
            </a:r>
          </a:p>
        </p:txBody>
      </p:sp>
      <p:sp>
        <p:nvSpPr>
          <p:cNvPr id="63" name="Tekstvak 62"/>
          <p:cNvSpPr txBox="1"/>
          <p:nvPr/>
        </p:nvSpPr>
        <p:spPr>
          <a:xfrm>
            <a:off x="5167307" y="3286124"/>
            <a:ext cx="314510" cy="400110"/>
          </a:xfrm>
          <a:prstGeom prst="rect">
            <a:avLst/>
          </a:prstGeom>
          <a:noFill/>
        </p:spPr>
        <p:txBody>
          <a:bodyPr wrap="none" rtlCol="0">
            <a:spAutoFit/>
          </a:bodyPr>
          <a:lstStyle/>
          <a:p>
            <a:r>
              <a:rPr lang="nl-BE" sz="2000"/>
              <a:t>1</a:t>
            </a:r>
          </a:p>
        </p:txBody>
      </p:sp>
      <p:sp>
        <p:nvSpPr>
          <p:cNvPr id="64" name="Tekstvak 63"/>
          <p:cNvSpPr txBox="1"/>
          <p:nvPr/>
        </p:nvSpPr>
        <p:spPr>
          <a:xfrm>
            <a:off x="5381620" y="3286124"/>
            <a:ext cx="314510" cy="400110"/>
          </a:xfrm>
          <a:prstGeom prst="rect">
            <a:avLst/>
          </a:prstGeom>
          <a:noFill/>
        </p:spPr>
        <p:txBody>
          <a:bodyPr wrap="none" rtlCol="0">
            <a:spAutoFit/>
          </a:bodyPr>
          <a:lstStyle/>
          <a:p>
            <a:r>
              <a:rPr lang="nl-BE" sz="2000"/>
              <a:t>1</a:t>
            </a:r>
          </a:p>
        </p:txBody>
      </p:sp>
      <p:sp>
        <p:nvSpPr>
          <p:cNvPr id="65" name="Tekstvak 64"/>
          <p:cNvSpPr txBox="1"/>
          <p:nvPr/>
        </p:nvSpPr>
        <p:spPr>
          <a:xfrm>
            <a:off x="5595935" y="3286124"/>
            <a:ext cx="314510" cy="400110"/>
          </a:xfrm>
          <a:prstGeom prst="rect">
            <a:avLst/>
          </a:prstGeom>
          <a:noFill/>
        </p:spPr>
        <p:txBody>
          <a:bodyPr wrap="none" rtlCol="0">
            <a:spAutoFit/>
          </a:bodyPr>
          <a:lstStyle/>
          <a:p>
            <a:r>
              <a:rPr lang="nl-BE" sz="2000"/>
              <a:t>1</a:t>
            </a:r>
          </a:p>
        </p:txBody>
      </p:sp>
      <p:sp>
        <p:nvSpPr>
          <p:cNvPr id="66" name="Tekstvak 65"/>
          <p:cNvSpPr txBox="1"/>
          <p:nvPr/>
        </p:nvSpPr>
        <p:spPr>
          <a:xfrm>
            <a:off x="5810248" y="3286124"/>
            <a:ext cx="314510" cy="400110"/>
          </a:xfrm>
          <a:prstGeom prst="rect">
            <a:avLst/>
          </a:prstGeom>
          <a:noFill/>
        </p:spPr>
        <p:txBody>
          <a:bodyPr wrap="none" rtlCol="0">
            <a:spAutoFit/>
          </a:bodyPr>
          <a:lstStyle/>
          <a:p>
            <a:r>
              <a:rPr lang="nl-BE" sz="2000"/>
              <a:t>0</a:t>
            </a:r>
          </a:p>
        </p:txBody>
      </p:sp>
      <p:sp>
        <p:nvSpPr>
          <p:cNvPr id="84" name="Tekstvak 83"/>
          <p:cNvSpPr txBox="1"/>
          <p:nvPr/>
        </p:nvSpPr>
        <p:spPr>
          <a:xfrm>
            <a:off x="4310051" y="3528956"/>
            <a:ext cx="314510" cy="400110"/>
          </a:xfrm>
          <a:prstGeom prst="rect">
            <a:avLst/>
          </a:prstGeom>
          <a:noFill/>
        </p:spPr>
        <p:txBody>
          <a:bodyPr wrap="none" rtlCol="0">
            <a:spAutoFit/>
          </a:bodyPr>
          <a:lstStyle/>
          <a:p>
            <a:r>
              <a:rPr lang="nl-BE" sz="2000"/>
              <a:t>1</a:t>
            </a:r>
          </a:p>
        </p:txBody>
      </p:sp>
      <p:sp>
        <p:nvSpPr>
          <p:cNvPr id="85" name="Tekstvak 84"/>
          <p:cNvSpPr txBox="1"/>
          <p:nvPr/>
        </p:nvSpPr>
        <p:spPr>
          <a:xfrm>
            <a:off x="4524364" y="3528956"/>
            <a:ext cx="314510" cy="400110"/>
          </a:xfrm>
          <a:prstGeom prst="rect">
            <a:avLst/>
          </a:prstGeom>
          <a:noFill/>
        </p:spPr>
        <p:txBody>
          <a:bodyPr wrap="none" rtlCol="0">
            <a:spAutoFit/>
          </a:bodyPr>
          <a:lstStyle/>
          <a:p>
            <a:r>
              <a:rPr lang="nl-BE" sz="2000"/>
              <a:t>0</a:t>
            </a:r>
          </a:p>
        </p:txBody>
      </p:sp>
      <p:sp>
        <p:nvSpPr>
          <p:cNvPr id="86" name="Tekstvak 85"/>
          <p:cNvSpPr txBox="1"/>
          <p:nvPr/>
        </p:nvSpPr>
        <p:spPr>
          <a:xfrm>
            <a:off x="4738679" y="3528956"/>
            <a:ext cx="314510" cy="400110"/>
          </a:xfrm>
          <a:prstGeom prst="rect">
            <a:avLst/>
          </a:prstGeom>
          <a:noFill/>
        </p:spPr>
        <p:txBody>
          <a:bodyPr wrap="none" rtlCol="0">
            <a:spAutoFit/>
          </a:bodyPr>
          <a:lstStyle/>
          <a:p>
            <a:r>
              <a:rPr lang="nl-BE" sz="2000"/>
              <a:t>1</a:t>
            </a:r>
          </a:p>
        </p:txBody>
      </p:sp>
      <p:sp>
        <p:nvSpPr>
          <p:cNvPr id="87" name="Tekstvak 86"/>
          <p:cNvSpPr txBox="1"/>
          <p:nvPr/>
        </p:nvSpPr>
        <p:spPr>
          <a:xfrm>
            <a:off x="4952992" y="3528956"/>
            <a:ext cx="314510" cy="400110"/>
          </a:xfrm>
          <a:prstGeom prst="rect">
            <a:avLst/>
          </a:prstGeom>
          <a:noFill/>
        </p:spPr>
        <p:txBody>
          <a:bodyPr wrap="none" rtlCol="0">
            <a:spAutoFit/>
          </a:bodyPr>
          <a:lstStyle/>
          <a:p>
            <a:r>
              <a:rPr lang="nl-BE" sz="2000"/>
              <a:t>1</a:t>
            </a:r>
          </a:p>
        </p:txBody>
      </p:sp>
      <p:sp>
        <p:nvSpPr>
          <p:cNvPr id="90" name="Tekstvak 89"/>
          <p:cNvSpPr txBox="1"/>
          <p:nvPr/>
        </p:nvSpPr>
        <p:spPr>
          <a:xfrm>
            <a:off x="4310051" y="3857628"/>
            <a:ext cx="314510" cy="400110"/>
          </a:xfrm>
          <a:prstGeom prst="rect">
            <a:avLst/>
          </a:prstGeom>
          <a:noFill/>
        </p:spPr>
        <p:txBody>
          <a:bodyPr wrap="none" rtlCol="0">
            <a:spAutoFit/>
          </a:bodyPr>
          <a:lstStyle/>
          <a:p>
            <a:r>
              <a:rPr lang="nl-BE" sz="2000"/>
              <a:t>0</a:t>
            </a:r>
          </a:p>
        </p:txBody>
      </p:sp>
      <p:sp>
        <p:nvSpPr>
          <p:cNvPr id="91" name="Tekstvak 90"/>
          <p:cNvSpPr txBox="1"/>
          <p:nvPr/>
        </p:nvSpPr>
        <p:spPr>
          <a:xfrm>
            <a:off x="4524364" y="3857628"/>
            <a:ext cx="314510" cy="400110"/>
          </a:xfrm>
          <a:prstGeom prst="rect">
            <a:avLst/>
          </a:prstGeom>
          <a:noFill/>
        </p:spPr>
        <p:txBody>
          <a:bodyPr wrap="none" rtlCol="0">
            <a:spAutoFit/>
          </a:bodyPr>
          <a:lstStyle/>
          <a:p>
            <a:r>
              <a:rPr lang="nl-BE" sz="2000"/>
              <a:t>0</a:t>
            </a:r>
          </a:p>
        </p:txBody>
      </p:sp>
      <p:sp>
        <p:nvSpPr>
          <p:cNvPr id="92" name="Tekstvak 91"/>
          <p:cNvSpPr txBox="1"/>
          <p:nvPr/>
        </p:nvSpPr>
        <p:spPr>
          <a:xfrm>
            <a:off x="4738679" y="3857628"/>
            <a:ext cx="314510" cy="400110"/>
          </a:xfrm>
          <a:prstGeom prst="rect">
            <a:avLst/>
          </a:prstGeom>
          <a:noFill/>
        </p:spPr>
        <p:txBody>
          <a:bodyPr wrap="none" rtlCol="0">
            <a:spAutoFit/>
          </a:bodyPr>
          <a:lstStyle/>
          <a:p>
            <a:r>
              <a:rPr lang="nl-BE" sz="2000"/>
              <a:t>1</a:t>
            </a:r>
          </a:p>
        </p:txBody>
      </p:sp>
      <p:sp>
        <p:nvSpPr>
          <p:cNvPr id="93" name="Tekstvak 92"/>
          <p:cNvSpPr txBox="1"/>
          <p:nvPr/>
        </p:nvSpPr>
        <p:spPr>
          <a:xfrm>
            <a:off x="4952992" y="3857628"/>
            <a:ext cx="314510" cy="400110"/>
          </a:xfrm>
          <a:prstGeom prst="rect">
            <a:avLst/>
          </a:prstGeom>
          <a:noFill/>
        </p:spPr>
        <p:txBody>
          <a:bodyPr wrap="none" rtlCol="0">
            <a:spAutoFit/>
          </a:bodyPr>
          <a:lstStyle/>
          <a:p>
            <a:r>
              <a:rPr lang="nl-BE" sz="2000"/>
              <a:t>0</a:t>
            </a:r>
          </a:p>
        </p:txBody>
      </p:sp>
      <p:sp>
        <p:nvSpPr>
          <p:cNvPr id="94" name="Tekstvak 93"/>
          <p:cNvSpPr txBox="1"/>
          <p:nvPr/>
        </p:nvSpPr>
        <p:spPr>
          <a:xfrm>
            <a:off x="5167307" y="3857628"/>
            <a:ext cx="314510" cy="400110"/>
          </a:xfrm>
          <a:prstGeom prst="rect">
            <a:avLst/>
          </a:prstGeom>
          <a:noFill/>
        </p:spPr>
        <p:txBody>
          <a:bodyPr wrap="none" rtlCol="0">
            <a:spAutoFit/>
          </a:bodyPr>
          <a:lstStyle/>
          <a:p>
            <a:r>
              <a:rPr lang="nl-BE" sz="2000"/>
              <a:t>1</a:t>
            </a:r>
          </a:p>
        </p:txBody>
      </p:sp>
      <p:sp>
        <p:nvSpPr>
          <p:cNvPr id="95" name="Tekstvak 94"/>
          <p:cNvSpPr txBox="1"/>
          <p:nvPr/>
        </p:nvSpPr>
        <p:spPr>
          <a:xfrm>
            <a:off x="5381620" y="3857628"/>
            <a:ext cx="314510" cy="400110"/>
          </a:xfrm>
          <a:prstGeom prst="rect">
            <a:avLst/>
          </a:prstGeom>
          <a:noFill/>
        </p:spPr>
        <p:txBody>
          <a:bodyPr wrap="none" rtlCol="0">
            <a:spAutoFit/>
          </a:bodyPr>
          <a:lstStyle/>
          <a:p>
            <a:r>
              <a:rPr lang="nl-BE" sz="2000"/>
              <a:t>1</a:t>
            </a:r>
          </a:p>
        </p:txBody>
      </p:sp>
      <p:sp>
        <p:nvSpPr>
          <p:cNvPr id="96" name="Tekstvak 95"/>
          <p:cNvSpPr txBox="1"/>
          <p:nvPr/>
        </p:nvSpPr>
        <p:spPr>
          <a:xfrm>
            <a:off x="5595935" y="3857628"/>
            <a:ext cx="314510" cy="400110"/>
          </a:xfrm>
          <a:prstGeom prst="rect">
            <a:avLst/>
          </a:prstGeom>
          <a:noFill/>
        </p:spPr>
        <p:txBody>
          <a:bodyPr wrap="none" rtlCol="0">
            <a:spAutoFit/>
          </a:bodyPr>
          <a:lstStyle/>
          <a:p>
            <a:r>
              <a:rPr lang="nl-BE" sz="2000"/>
              <a:t>1</a:t>
            </a:r>
          </a:p>
        </p:txBody>
      </p:sp>
      <p:sp>
        <p:nvSpPr>
          <p:cNvPr id="97" name="Tekstvak 96"/>
          <p:cNvSpPr txBox="1"/>
          <p:nvPr/>
        </p:nvSpPr>
        <p:spPr>
          <a:xfrm>
            <a:off x="5810248" y="3857628"/>
            <a:ext cx="314510" cy="400110"/>
          </a:xfrm>
          <a:prstGeom prst="rect">
            <a:avLst/>
          </a:prstGeom>
          <a:noFill/>
        </p:spPr>
        <p:txBody>
          <a:bodyPr wrap="none" rtlCol="0">
            <a:spAutoFit/>
          </a:bodyPr>
          <a:lstStyle/>
          <a:p>
            <a:r>
              <a:rPr lang="nl-BE" sz="2000"/>
              <a:t>0</a:t>
            </a:r>
          </a:p>
        </p:txBody>
      </p:sp>
      <p:sp>
        <p:nvSpPr>
          <p:cNvPr id="98" name="Tekstvak 97"/>
          <p:cNvSpPr txBox="1"/>
          <p:nvPr/>
        </p:nvSpPr>
        <p:spPr>
          <a:xfrm>
            <a:off x="4738679" y="4143380"/>
            <a:ext cx="314510" cy="400110"/>
          </a:xfrm>
          <a:prstGeom prst="rect">
            <a:avLst/>
          </a:prstGeom>
          <a:noFill/>
        </p:spPr>
        <p:txBody>
          <a:bodyPr wrap="none" rtlCol="0">
            <a:spAutoFit/>
          </a:bodyPr>
          <a:lstStyle/>
          <a:p>
            <a:r>
              <a:rPr lang="nl-BE" sz="2000"/>
              <a:t>1</a:t>
            </a:r>
          </a:p>
        </p:txBody>
      </p:sp>
      <p:sp>
        <p:nvSpPr>
          <p:cNvPr id="99" name="Tekstvak 98"/>
          <p:cNvSpPr txBox="1"/>
          <p:nvPr/>
        </p:nvSpPr>
        <p:spPr>
          <a:xfrm>
            <a:off x="4952992" y="4143380"/>
            <a:ext cx="314510" cy="400110"/>
          </a:xfrm>
          <a:prstGeom prst="rect">
            <a:avLst/>
          </a:prstGeom>
          <a:noFill/>
        </p:spPr>
        <p:txBody>
          <a:bodyPr wrap="none" rtlCol="0">
            <a:spAutoFit/>
          </a:bodyPr>
          <a:lstStyle/>
          <a:p>
            <a:r>
              <a:rPr lang="nl-BE" sz="2000"/>
              <a:t>0</a:t>
            </a:r>
          </a:p>
        </p:txBody>
      </p:sp>
      <p:sp>
        <p:nvSpPr>
          <p:cNvPr id="100" name="Tekstvak 99"/>
          <p:cNvSpPr txBox="1"/>
          <p:nvPr/>
        </p:nvSpPr>
        <p:spPr>
          <a:xfrm>
            <a:off x="5167307" y="4143380"/>
            <a:ext cx="314510" cy="400110"/>
          </a:xfrm>
          <a:prstGeom prst="rect">
            <a:avLst/>
          </a:prstGeom>
          <a:noFill/>
        </p:spPr>
        <p:txBody>
          <a:bodyPr wrap="none" rtlCol="0">
            <a:spAutoFit/>
          </a:bodyPr>
          <a:lstStyle/>
          <a:p>
            <a:r>
              <a:rPr lang="nl-BE" sz="2000"/>
              <a:t>1</a:t>
            </a:r>
          </a:p>
        </p:txBody>
      </p:sp>
      <p:sp>
        <p:nvSpPr>
          <p:cNvPr id="101" name="Tekstvak 100"/>
          <p:cNvSpPr txBox="1"/>
          <p:nvPr/>
        </p:nvSpPr>
        <p:spPr>
          <a:xfrm>
            <a:off x="5381620" y="4143380"/>
            <a:ext cx="314510" cy="400110"/>
          </a:xfrm>
          <a:prstGeom prst="rect">
            <a:avLst/>
          </a:prstGeom>
          <a:noFill/>
        </p:spPr>
        <p:txBody>
          <a:bodyPr wrap="none" rtlCol="0">
            <a:spAutoFit/>
          </a:bodyPr>
          <a:lstStyle/>
          <a:p>
            <a:r>
              <a:rPr lang="nl-BE" sz="2000"/>
              <a:t>1</a:t>
            </a:r>
          </a:p>
        </p:txBody>
      </p:sp>
      <p:sp>
        <p:nvSpPr>
          <p:cNvPr id="103" name="Tekstvak 102"/>
          <p:cNvSpPr txBox="1"/>
          <p:nvPr/>
        </p:nvSpPr>
        <p:spPr>
          <a:xfrm>
            <a:off x="4738679" y="4429132"/>
            <a:ext cx="314510" cy="400110"/>
          </a:xfrm>
          <a:prstGeom prst="rect">
            <a:avLst/>
          </a:prstGeom>
          <a:noFill/>
        </p:spPr>
        <p:txBody>
          <a:bodyPr wrap="none" rtlCol="0">
            <a:spAutoFit/>
          </a:bodyPr>
          <a:lstStyle/>
          <a:p>
            <a:r>
              <a:rPr lang="nl-BE" sz="2000"/>
              <a:t>0</a:t>
            </a:r>
          </a:p>
        </p:txBody>
      </p:sp>
      <p:sp>
        <p:nvSpPr>
          <p:cNvPr id="104" name="Tekstvak 103"/>
          <p:cNvSpPr txBox="1"/>
          <p:nvPr/>
        </p:nvSpPr>
        <p:spPr>
          <a:xfrm>
            <a:off x="4952992" y="4429132"/>
            <a:ext cx="314510" cy="400110"/>
          </a:xfrm>
          <a:prstGeom prst="rect">
            <a:avLst/>
          </a:prstGeom>
          <a:noFill/>
        </p:spPr>
        <p:txBody>
          <a:bodyPr wrap="none" rtlCol="0">
            <a:spAutoFit/>
          </a:bodyPr>
          <a:lstStyle/>
          <a:p>
            <a:r>
              <a:rPr lang="nl-BE" sz="2000"/>
              <a:t>0</a:t>
            </a:r>
          </a:p>
        </p:txBody>
      </p:sp>
      <p:sp>
        <p:nvSpPr>
          <p:cNvPr id="105" name="Tekstvak 104"/>
          <p:cNvSpPr txBox="1"/>
          <p:nvPr/>
        </p:nvSpPr>
        <p:spPr>
          <a:xfrm>
            <a:off x="5167307" y="4429132"/>
            <a:ext cx="314510" cy="400110"/>
          </a:xfrm>
          <a:prstGeom prst="rect">
            <a:avLst/>
          </a:prstGeom>
          <a:noFill/>
        </p:spPr>
        <p:txBody>
          <a:bodyPr wrap="none" rtlCol="0">
            <a:spAutoFit/>
          </a:bodyPr>
          <a:lstStyle/>
          <a:p>
            <a:r>
              <a:rPr lang="nl-BE" sz="2000"/>
              <a:t>0</a:t>
            </a:r>
          </a:p>
        </p:txBody>
      </p:sp>
      <p:sp>
        <p:nvSpPr>
          <p:cNvPr id="106" name="Tekstvak 105"/>
          <p:cNvSpPr txBox="1"/>
          <p:nvPr/>
        </p:nvSpPr>
        <p:spPr>
          <a:xfrm>
            <a:off x="5381620" y="4429132"/>
            <a:ext cx="314510" cy="400110"/>
          </a:xfrm>
          <a:prstGeom prst="rect">
            <a:avLst/>
          </a:prstGeom>
          <a:noFill/>
        </p:spPr>
        <p:txBody>
          <a:bodyPr wrap="none" rtlCol="0">
            <a:spAutoFit/>
          </a:bodyPr>
          <a:lstStyle/>
          <a:p>
            <a:r>
              <a:rPr lang="nl-BE" sz="2000"/>
              <a:t>0</a:t>
            </a:r>
          </a:p>
        </p:txBody>
      </p:sp>
      <p:sp>
        <p:nvSpPr>
          <p:cNvPr id="107" name="Tekstvak 106"/>
          <p:cNvSpPr txBox="1"/>
          <p:nvPr/>
        </p:nvSpPr>
        <p:spPr>
          <a:xfrm>
            <a:off x="5595935" y="4429132"/>
            <a:ext cx="314510" cy="400110"/>
          </a:xfrm>
          <a:prstGeom prst="rect">
            <a:avLst/>
          </a:prstGeom>
          <a:noFill/>
        </p:spPr>
        <p:txBody>
          <a:bodyPr wrap="none" rtlCol="0">
            <a:spAutoFit/>
          </a:bodyPr>
          <a:lstStyle/>
          <a:p>
            <a:r>
              <a:rPr lang="nl-BE" sz="2000"/>
              <a:t>1</a:t>
            </a:r>
          </a:p>
        </p:txBody>
      </p:sp>
      <p:sp>
        <p:nvSpPr>
          <p:cNvPr id="116" name="Tekstvak 115"/>
          <p:cNvSpPr txBox="1"/>
          <p:nvPr/>
        </p:nvSpPr>
        <p:spPr>
          <a:xfrm>
            <a:off x="2341104" y="4786323"/>
            <a:ext cx="1334020" cy="400110"/>
          </a:xfrm>
          <a:prstGeom prst="rect">
            <a:avLst/>
          </a:prstGeom>
          <a:noFill/>
        </p:spPr>
        <p:txBody>
          <a:bodyPr wrap="none" rtlCol="0">
            <a:spAutoFit/>
          </a:bodyPr>
          <a:lstStyle/>
          <a:p>
            <a:r>
              <a:rPr lang="nl-BE" sz="2000" err="1">
                <a:solidFill>
                  <a:srgbClr val="00B050"/>
                </a:solidFill>
                <a:latin typeface="Tahoma" pitchFamily="34" charset="0"/>
                <a:ea typeface="Tahoma" pitchFamily="34" charset="0"/>
                <a:cs typeface="Tahoma" pitchFamily="34" charset="0"/>
              </a:rPr>
              <a:t>Checksum</a:t>
            </a:r>
            <a:endParaRPr lang="nl-BE" sz="2000">
              <a:solidFill>
                <a:srgbClr val="00B050"/>
              </a:solidFill>
              <a:latin typeface="Tahoma" pitchFamily="34" charset="0"/>
              <a:ea typeface="Tahoma" pitchFamily="34" charset="0"/>
              <a:cs typeface="Tahoma" pitchFamily="34" charset="0"/>
            </a:endParaRPr>
          </a:p>
        </p:txBody>
      </p:sp>
      <p:sp>
        <p:nvSpPr>
          <p:cNvPr id="102" name="Tekstvak 101"/>
          <p:cNvSpPr txBox="1"/>
          <p:nvPr/>
        </p:nvSpPr>
        <p:spPr>
          <a:xfrm>
            <a:off x="5381620" y="4786323"/>
            <a:ext cx="314510" cy="400110"/>
          </a:xfrm>
          <a:prstGeom prst="rect">
            <a:avLst/>
          </a:prstGeom>
          <a:noFill/>
        </p:spPr>
        <p:txBody>
          <a:bodyPr wrap="none" rtlCol="0">
            <a:spAutoFit/>
          </a:bodyPr>
          <a:lstStyle/>
          <a:p>
            <a:r>
              <a:rPr lang="nl-BE" sz="2000">
                <a:solidFill>
                  <a:srgbClr val="00B050"/>
                </a:solidFill>
              </a:rPr>
              <a:t>0</a:t>
            </a:r>
          </a:p>
        </p:txBody>
      </p:sp>
      <p:sp>
        <p:nvSpPr>
          <p:cNvPr id="113" name="Tekstvak 112"/>
          <p:cNvSpPr txBox="1"/>
          <p:nvPr/>
        </p:nvSpPr>
        <p:spPr>
          <a:xfrm>
            <a:off x="5595935" y="4786323"/>
            <a:ext cx="314510" cy="400110"/>
          </a:xfrm>
          <a:prstGeom prst="rect">
            <a:avLst/>
          </a:prstGeom>
          <a:noFill/>
        </p:spPr>
        <p:txBody>
          <a:bodyPr wrap="none" rtlCol="0">
            <a:spAutoFit/>
          </a:bodyPr>
          <a:lstStyle/>
          <a:p>
            <a:r>
              <a:rPr lang="nl-BE" sz="2000">
                <a:solidFill>
                  <a:srgbClr val="00B050"/>
                </a:solidFill>
              </a:rPr>
              <a:t>1</a:t>
            </a:r>
          </a:p>
        </p:txBody>
      </p:sp>
      <p:sp>
        <p:nvSpPr>
          <p:cNvPr id="114" name="Tekstvak 113"/>
          <p:cNvSpPr txBox="1"/>
          <p:nvPr/>
        </p:nvSpPr>
        <p:spPr>
          <a:xfrm>
            <a:off x="5810248" y="4786323"/>
            <a:ext cx="314510" cy="400110"/>
          </a:xfrm>
          <a:prstGeom prst="rect">
            <a:avLst/>
          </a:prstGeom>
          <a:noFill/>
        </p:spPr>
        <p:txBody>
          <a:bodyPr wrap="none" rtlCol="0">
            <a:spAutoFit/>
          </a:bodyPr>
          <a:lstStyle/>
          <a:p>
            <a:r>
              <a:rPr lang="nl-BE" sz="2000">
                <a:solidFill>
                  <a:srgbClr val="00B050"/>
                </a:solidFill>
              </a:rPr>
              <a:t>0</a:t>
            </a:r>
          </a:p>
        </p:txBody>
      </p:sp>
      <p:sp>
        <p:nvSpPr>
          <p:cNvPr id="110" name="Tekstvak 109"/>
          <p:cNvSpPr txBox="1"/>
          <p:nvPr/>
        </p:nvSpPr>
        <p:spPr>
          <a:xfrm>
            <a:off x="6024563" y="2143116"/>
            <a:ext cx="314510" cy="400110"/>
          </a:xfrm>
          <a:prstGeom prst="rect">
            <a:avLst/>
          </a:prstGeom>
          <a:noFill/>
        </p:spPr>
        <p:txBody>
          <a:bodyPr wrap="none" rtlCol="0">
            <a:spAutoFit/>
          </a:bodyPr>
          <a:lstStyle/>
          <a:p>
            <a:r>
              <a:rPr lang="nl-BE" sz="2000">
                <a:solidFill>
                  <a:srgbClr val="00B050"/>
                </a:solidFill>
              </a:rPr>
              <a:t>1</a:t>
            </a:r>
          </a:p>
        </p:txBody>
      </p:sp>
      <p:sp>
        <p:nvSpPr>
          <p:cNvPr id="111" name="Tekstvak 110"/>
          <p:cNvSpPr txBox="1"/>
          <p:nvPr/>
        </p:nvSpPr>
        <p:spPr>
          <a:xfrm>
            <a:off x="6238876" y="2143116"/>
            <a:ext cx="314510" cy="400110"/>
          </a:xfrm>
          <a:prstGeom prst="rect">
            <a:avLst/>
          </a:prstGeom>
          <a:noFill/>
        </p:spPr>
        <p:txBody>
          <a:bodyPr wrap="none" rtlCol="0">
            <a:spAutoFit/>
          </a:bodyPr>
          <a:lstStyle/>
          <a:p>
            <a:r>
              <a:rPr lang="nl-BE" sz="2000">
                <a:solidFill>
                  <a:srgbClr val="00B050"/>
                </a:solidFill>
              </a:rPr>
              <a:t>1</a:t>
            </a:r>
          </a:p>
        </p:txBody>
      </p:sp>
      <p:sp>
        <p:nvSpPr>
          <p:cNvPr id="112" name="Tekstvak 111"/>
          <p:cNvSpPr txBox="1"/>
          <p:nvPr/>
        </p:nvSpPr>
        <p:spPr>
          <a:xfrm>
            <a:off x="6453191" y="2143116"/>
            <a:ext cx="314510" cy="400110"/>
          </a:xfrm>
          <a:prstGeom prst="rect">
            <a:avLst/>
          </a:prstGeom>
          <a:noFill/>
        </p:spPr>
        <p:txBody>
          <a:bodyPr wrap="none" rtlCol="0">
            <a:spAutoFit/>
          </a:bodyPr>
          <a:lstStyle/>
          <a:p>
            <a:r>
              <a:rPr lang="nl-BE" sz="2000">
                <a:solidFill>
                  <a:srgbClr val="00B050"/>
                </a:solidFill>
              </a:rPr>
              <a:t>0</a:t>
            </a:r>
          </a:p>
        </p:txBody>
      </p:sp>
      <p:cxnSp>
        <p:nvCxnSpPr>
          <p:cNvPr id="117" name="Rechte verbindingslijn 116"/>
          <p:cNvCxnSpPr/>
          <p:nvPr/>
        </p:nvCxnSpPr>
        <p:spPr>
          <a:xfrm>
            <a:off x="3992493" y="2774808"/>
            <a:ext cx="7858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p:cNvCxnSpPr/>
          <p:nvPr/>
        </p:nvCxnSpPr>
        <p:spPr>
          <a:xfrm>
            <a:off x="4198977" y="3349611"/>
            <a:ext cx="7858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p:cNvCxnSpPr/>
          <p:nvPr/>
        </p:nvCxnSpPr>
        <p:spPr>
          <a:xfrm>
            <a:off x="4397148" y="3897383"/>
            <a:ext cx="7858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p:cNvCxnSpPr/>
          <p:nvPr/>
        </p:nvCxnSpPr>
        <p:spPr>
          <a:xfrm>
            <a:off x="4833969" y="4486023"/>
            <a:ext cx="7858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Vrije vorm 131"/>
          <p:cNvSpPr/>
          <p:nvPr/>
        </p:nvSpPr>
        <p:spPr>
          <a:xfrm>
            <a:off x="6064196" y="2520565"/>
            <a:ext cx="878619" cy="2480073"/>
          </a:xfrm>
          <a:custGeom>
            <a:avLst/>
            <a:gdLst>
              <a:gd name="connsiteX0" fmla="*/ 0 w 878619"/>
              <a:gd name="connsiteY0" fmla="*/ 3029447 h 3029447"/>
              <a:gd name="connsiteX1" fmla="*/ 811033 w 878619"/>
              <a:gd name="connsiteY1" fmla="*/ 1518700 h 3029447"/>
              <a:gd name="connsiteX2" fmla="*/ 405516 w 878619"/>
              <a:gd name="connsiteY2" fmla="*/ 0 h 3029447"/>
            </a:gdLst>
            <a:ahLst/>
            <a:cxnLst>
              <a:cxn ang="0">
                <a:pos x="connsiteX0" y="connsiteY0"/>
              </a:cxn>
              <a:cxn ang="0">
                <a:pos x="connsiteX1" y="connsiteY1"/>
              </a:cxn>
              <a:cxn ang="0">
                <a:pos x="connsiteX2" y="connsiteY2"/>
              </a:cxn>
            </a:cxnLst>
            <a:rect l="l" t="t" r="r" b="b"/>
            <a:pathLst>
              <a:path w="878619" h="3029447">
                <a:moveTo>
                  <a:pt x="0" y="3029447"/>
                </a:moveTo>
                <a:cubicBezTo>
                  <a:pt x="371723" y="2526527"/>
                  <a:pt x="743447" y="2023608"/>
                  <a:pt x="811033" y="1518700"/>
                </a:cubicBezTo>
                <a:cubicBezTo>
                  <a:pt x="878619" y="1013792"/>
                  <a:pt x="462500" y="210710"/>
                  <a:pt x="405516" y="0"/>
                </a:cubicBezTo>
              </a:path>
            </a:pathLst>
          </a:cu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133" name="Tekstvak 132"/>
          <p:cNvSpPr txBox="1"/>
          <p:nvPr/>
        </p:nvSpPr>
        <p:spPr>
          <a:xfrm>
            <a:off x="6881820" y="3500437"/>
            <a:ext cx="828625" cy="369332"/>
          </a:xfrm>
          <a:prstGeom prst="rect">
            <a:avLst/>
          </a:prstGeom>
          <a:noFill/>
        </p:spPr>
        <p:txBody>
          <a:bodyPr wrap="none" rtlCol="0">
            <a:spAutoFit/>
          </a:bodyPr>
          <a:lstStyle/>
          <a:p>
            <a:r>
              <a:rPr lang="nl-BE">
                <a:solidFill>
                  <a:srgbClr val="FF0000"/>
                </a:solidFill>
              </a:rPr>
              <a:t>FOUT !</a:t>
            </a:r>
          </a:p>
        </p:txBody>
      </p:sp>
      <p:sp>
        <p:nvSpPr>
          <p:cNvPr id="134" name="Bliksemflits 133"/>
          <p:cNvSpPr/>
          <p:nvPr/>
        </p:nvSpPr>
        <p:spPr>
          <a:xfrm rot="2148604">
            <a:off x="4820924" y="1663432"/>
            <a:ext cx="245157" cy="500067"/>
          </a:xfrm>
          <a:prstGeom prst="lightningBolt">
            <a:avLst/>
          </a:prstGeom>
          <a:solidFill>
            <a:srgbClr val="FFFF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6" name="Bliksemflits 135"/>
          <p:cNvSpPr/>
          <p:nvPr/>
        </p:nvSpPr>
        <p:spPr>
          <a:xfrm rot="2148604">
            <a:off x="4601927" y="1667504"/>
            <a:ext cx="245157" cy="500067"/>
          </a:xfrm>
          <a:prstGeom prst="lightningBolt">
            <a:avLst/>
          </a:prstGeom>
          <a:solidFill>
            <a:srgbClr val="FFFF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7" name="Bliksemflits 146"/>
          <p:cNvSpPr/>
          <p:nvPr/>
        </p:nvSpPr>
        <p:spPr>
          <a:xfrm rot="2148604">
            <a:off x="5004676" y="1663432"/>
            <a:ext cx="245157" cy="500067"/>
          </a:xfrm>
          <a:prstGeom prst="lightningBolt">
            <a:avLst/>
          </a:prstGeom>
          <a:solidFill>
            <a:srgbClr val="FFFF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Tekstvak 78"/>
          <p:cNvSpPr txBox="1"/>
          <p:nvPr/>
        </p:nvSpPr>
        <p:spPr>
          <a:xfrm>
            <a:off x="5810248" y="4429132"/>
            <a:ext cx="314510" cy="400110"/>
          </a:xfrm>
          <a:prstGeom prst="rect">
            <a:avLst/>
          </a:prstGeom>
          <a:noFill/>
        </p:spPr>
        <p:txBody>
          <a:bodyPr wrap="none" rtlCol="0">
            <a:spAutoFit/>
          </a:bodyPr>
          <a:lstStyle/>
          <a:p>
            <a:r>
              <a:rPr lang="nl-BE" sz="2000"/>
              <a:t>0</a:t>
            </a:r>
          </a:p>
        </p:txBody>
      </p:sp>
      <p:sp>
        <p:nvSpPr>
          <p:cNvPr id="23" name="Titel 22"/>
          <p:cNvSpPr>
            <a:spLocks noGrp="1"/>
          </p:cNvSpPr>
          <p:nvPr>
            <p:ph type="title"/>
          </p:nvPr>
        </p:nvSpPr>
        <p:spPr>
          <a:xfrm>
            <a:off x="838200" y="-336840"/>
            <a:ext cx="10515600" cy="1325563"/>
          </a:xfrm>
        </p:spPr>
        <p:txBody>
          <a:bodyPr/>
          <a:lstStyle/>
          <a:p>
            <a:r>
              <a:rPr lang="nl-BE" err="1"/>
              <a:t>Foutdetecterende</a:t>
            </a:r>
            <a:r>
              <a:rPr lang="nl-BE"/>
              <a:t> codes (vervolg)</a:t>
            </a:r>
          </a:p>
        </p:txBody>
      </p:sp>
      <p:sp>
        <p:nvSpPr>
          <p:cNvPr id="83" name="Rectangle 25"/>
          <p:cNvSpPr/>
          <p:nvPr/>
        </p:nvSpPr>
        <p:spPr>
          <a:xfrm>
            <a:off x="621543" y="693974"/>
            <a:ext cx="11367258" cy="830997"/>
          </a:xfrm>
          <a:prstGeom prst="rect">
            <a:avLst/>
          </a:prstGeom>
        </p:spPr>
        <p:txBody>
          <a:bodyPr wrap="square">
            <a:spAutoFit/>
          </a:bodyPr>
          <a:lstStyle/>
          <a:p>
            <a:pPr marL="285750" indent="-285750">
              <a:buFont typeface="Arial" panose="020B0604020202020204" pitchFamily="34" charset="0"/>
              <a:buChar char="•"/>
            </a:pPr>
            <a:r>
              <a:rPr lang="nl-BE" sz="2400" b="1">
                <a:solidFill>
                  <a:srgbClr val="0070C0"/>
                </a:solidFill>
              </a:rPr>
              <a:t>Controlegetal</a:t>
            </a:r>
            <a:r>
              <a:rPr lang="nl-BE" sz="2400"/>
              <a:t> - </a:t>
            </a:r>
            <a:r>
              <a:rPr lang="nl-BE" sz="2400" b="1">
                <a:solidFill>
                  <a:srgbClr val="0070C0"/>
                </a:solidFill>
                <a:ea typeface="Tahoma" pitchFamily="34" charset="0"/>
                <a:cs typeface="Tahoma" pitchFamily="34" charset="0"/>
              </a:rPr>
              <a:t>Cyclic </a:t>
            </a:r>
            <a:r>
              <a:rPr lang="nl-BE" sz="2400" b="1" err="1">
                <a:solidFill>
                  <a:srgbClr val="0070C0"/>
                </a:solidFill>
                <a:ea typeface="Tahoma" pitchFamily="34" charset="0"/>
                <a:cs typeface="Tahoma" pitchFamily="34" charset="0"/>
              </a:rPr>
              <a:t>Redundancy</a:t>
            </a:r>
            <a:r>
              <a:rPr lang="nl-BE" sz="2400" b="1">
                <a:solidFill>
                  <a:srgbClr val="0070C0"/>
                </a:solidFill>
                <a:ea typeface="Tahoma" pitchFamily="34" charset="0"/>
                <a:cs typeface="Tahoma" pitchFamily="34" charset="0"/>
              </a:rPr>
              <a:t> Check (vervolg)</a:t>
            </a:r>
          </a:p>
          <a:p>
            <a:pPr marL="742950" lvl="1" indent="-285750">
              <a:buFont typeface="Arial" panose="020B0604020202020204" pitchFamily="34" charset="0"/>
              <a:buChar char="•"/>
            </a:pPr>
            <a:r>
              <a:rPr lang="nl-BE" sz="2400" b="1">
                <a:solidFill>
                  <a:srgbClr val="FF0000"/>
                </a:solidFill>
                <a:ea typeface="Tahoma" pitchFamily="34" charset="0"/>
                <a:cs typeface="Tahoma" pitchFamily="34" charset="0"/>
                <a:sym typeface="Wingdings" pitchFamily="2" charset="2"/>
              </a:rPr>
              <a:t>Algoritme (voorbeeld) : </a:t>
            </a:r>
            <a:r>
              <a:rPr lang="nl-BE" sz="2400">
                <a:ea typeface="Tahoma" pitchFamily="34" charset="0"/>
                <a:cs typeface="Tahoma" pitchFamily="34" charset="0"/>
                <a:sym typeface="Wingdings" pitchFamily="2" charset="2"/>
              </a:rPr>
              <a:t>ontvangen </a:t>
            </a:r>
            <a:r>
              <a:rPr lang="nl-BE" sz="2400" err="1">
                <a:ea typeface="Tahoma" pitchFamily="34" charset="0"/>
                <a:cs typeface="Tahoma" pitchFamily="34" charset="0"/>
                <a:sym typeface="Wingdings" pitchFamily="2" charset="2"/>
              </a:rPr>
              <a:t>bitreeks</a:t>
            </a:r>
            <a:r>
              <a:rPr lang="nl-BE" sz="2400">
                <a:ea typeface="Tahoma" pitchFamily="34" charset="0"/>
                <a:cs typeface="Tahoma" pitchFamily="34" charset="0"/>
                <a:sym typeface="Wingdings" pitchFamily="2" charset="2"/>
              </a:rPr>
              <a:t> = 110</a:t>
            </a:r>
            <a:r>
              <a:rPr lang="nl-BE" sz="2400">
                <a:solidFill>
                  <a:srgbClr val="FF0000"/>
                </a:solidFill>
                <a:ea typeface="Tahoma" pitchFamily="34" charset="0"/>
                <a:cs typeface="Tahoma" pitchFamily="34" charset="0"/>
                <a:sym typeface="Wingdings" pitchFamily="2" charset="2"/>
              </a:rPr>
              <a:t>011</a:t>
            </a:r>
            <a:r>
              <a:rPr lang="nl-BE" sz="2400">
                <a:ea typeface="Tahoma" pitchFamily="34" charset="0"/>
                <a:cs typeface="Tahoma" pitchFamily="34" charset="0"/>
                <a:sym typeface="Wingdings" pitchFamily="2" charset="2"/>
              </a:rPr>
              <a:t>1110 met CRC-waarde = </a:t>
            </a:r>
            <a:r>
              <a:rPr lang="nl-BE" sz="2400">
                <a:solidFill>
                  <a:srgbClr val="00B050"/>
                </a:solidFill>
                <a:ea typeface="Tahoma" pitchFamily="34" charset="0"/>
                <a:cs typeface="Tahoma" pitchFamily="34" charset="0"/>
                <a:sym typeface="Wingdings" pitchFamily="2" charset="2"/>
              </a:rPr>
              <a:t>110</a:t>
            </a:r>
          </a:p>
        </p:txBody>
      </p:sp>
      <p:sp>
        <p:nvSpPr>
          <p:cNvPr id="24" name="Rechthoek 23"/>
          <p:cNvSpPr/>
          <p:nvPr/>
        </p:nvSpPr>
        <p:spPr>
          <a:xfrm>
            <a:off x="1009149" y="5706344"/>
            <a:ext cx="10979652" cy="830997"/>
          </a:xfrm>
          <a:prstGeom prst="rect">
            <a:avLst/>
          </a:prstGeom>
        </p:spPr>
        <p:txBody>
          <a:bodyPr wrap="square">
            <a:spAutoFit/>
          </a:bodyPr>
          <a:lstStyle/>
          <a:p>
            <a:pPr marL="742950" lvl="1" indent="-285750">
              <a:buFont typeface="Arial" panose="020B0604020202020204" pitchFamily="34" charset="0"/>
              <a:buChar char="•"/>
            </a:pPr>
            <a:r>
              <a:rPr lang="nl-BE" sz="2400">
                <a:ea typeface="Tahoma" pitchFamily="34" charset="0"/>
                <a:cs typeface="Tahoma" pitchFamily="34" charset="0"/>
                <a:sym typeface="Wingdings" pitchFamily="2" charset="2"/>
              </a:rPr>
              <a:t>Op de bestemming wordt de CRC-waarde nagerekend en indien deze niet overeenkomt is er een fout of zijn er meerdere fouten opgetreden</a:t>
            </a:r>
          </a:p>
        </p:txBody>
      </p:sp>
      <p:sp>
        <p:nvSpPr>
          <p:cNvPr id="26" name="Tijdelijke aanduiding voor dianummer 25">
            <a:extLst>
              <a:ext uri="{FF2B5EF4-FFF2-40B4-BE49-F238E27FC236}">
                <a16:creationId xmlns:a16="http://schemas.microsoft.com/office/drawing/2014/main" id="{564C6714-AB80-4C82-8045-2522FD46255B}"/>
              </a:ext>
            </a:extLst>
          </p:cNvPr>
          <p:cNvSpPr>
            <a:spLocks noGrp="1"/>
          </p:cNvSpPr>
          <p:nvPr>
            <p:ph type="sldNum" sz="quarter" idx="12"/>
          </p:nvPr>
        </p:nvSpPr>
        <p:spPr/>
        <p:txBody>
          <a:bodyPr/>
          <a:lstStyle/>
          <a:p>
            <a:fld id="{23C7280F-6010-4218-BA62-0584E9AFFE9B}" type="slidenum">
              <a:rPr lang="nl-BE" smtClean="0"/>
              <a:t>17</a:t>
            </a:fld>
            <a:endParaRPr lang="nl-NL"/>
          </a:p>
        </p:txBody>
      </p:sp>
      <p:sp>
        <p:nvSpPr>
          <p:cNvPr id="2" name="Tijdelijke aanduiding voor voettekst 1">
            <a:extLst>
              <a:ext uri="{FF2B5EF4-FFF2-40B4-BE49-F238E27FC236}">
                <a16:creationId xmlns:a16="http://schemas.microsoft.com/office/drawing/2014/main" id="{185CC0EA-D574-41C8-9896-BB41F5FF03F0}"/>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73921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ppt_x"/>
                                          </p:val>
                                        </p:tav>
                                        <p:tav tm="100000">
                                          <p:val>
                                            <p:strVal val="#ppt_x"/>
                                          </p:val>
                                        </p:tav>
                                      </p:tavLst>
                                    </p:anim>
                                    <p:anim calcmode="lin" valueType="num">
                                      <p:cBhvr additive="base">
                                        <p:cTn id="48" dur="500" fill="hold"/>
                                        <p:tgtEl>
                                          <p:spTgt spid="5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ppt_x"/>
                                          </p:val>
                                        </p:tav>
                                        <p:tav tm="100000">
                                          <p:val>
                                            <p:strVal val="#ppt_x"/>
                                          </p:val>
                                        </p:tav>
                                      </p:tavLst>
                                    </p:anim>
                                    <p:anim calcmode="lin" valueType="num">
                                      <p:cBhvr additive="base">
                                        <p:cTn id="56" dur="500" fill="hold"/>
                                        <p:tgtEl>
                                          <p:spTgt spid="5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additive="base">
                                        <p:cTn id="63" dur="500" fill="hold"/>
                                        <p:tgtEl>
                                          <p:spTgt spid="58"/>
                                        </p:tgtEl>
                                        <p:attrNameLst>
                                          <p:attrName>ppt_x</p:attrName>
                                        </p:attrNameLst>
                                      </p:cBhvr>
                                      <p:tavLst>
                                        <p:tav tm="0">
                                          <p:val>
                                            <p:strVal val="#ppt_x"/>
                                          </p:val>
                                        </p:tav>
                                        <p:tav tm="100000">
                                          <p:val>
                                            <p:strVal val="#ppt_x"/>
                                          </p:val>
                                        </p:tav>
                                      </p:tavLst>
                                    </p:anim>
                                    <p:anim calcmode="lin" valueType="num">
                                      <p:cBhvr additive="base">
                                        <p:cTn id="64" dur="500" fill="hold"/>
                                        <p:tgtEl>
                                          <p:spTgt spid="5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ppt_x"/>
                                          </p:val>
                                        </p:tav>
                                        <p:tav tm="100000">
                                          <p:val>
                                            <p:strVal val="#ppt_x"/>
                                          </p:val>
                                        </p:tav>
                                      </p:tavLst>
                                    </p:anim>
                                    <p:anim calcmode="lin" valueType="num">
                                      <p:cBhvr additive="base">
                                        <p:cTn id="68" dur="500" fill="hold"/>
                                        <p:tgtEl>
                                          <p:spTgt spid="5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ppt_x"/>
                                          </p:val>
                                        </p:tav>
                                        <p:tav tm="100000">
                                          <p:val>
                                            <p:strVal val="#ppt_x"/>
                                          </p:val>
                                        </p:tav>
                                      </p:tavLst>
                                    </p:anim>
                                    <p:anim calcmode="lin" valueType="num">
                                      <p:cBhvr additive="base">
                                        <p:cTn id="72" dur="500" fill="hold"/>
                                        <p:tgtEl>
                                          <p:spTgt spid="6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500" fill="hold"/>
                                        <p:tgtEl>
                                          <p:spTgt spid="61"/>
                                        </p:tgtEl>
                                        <p:attrNameLst>
                                          <p:attrName>ppt_x</p:attrName>
                                        </p:attrNameLst>
                                      </p:cBhvr>
                                      <p:tavLst>
                                        <p:tav tm="0">
                                          <p:val>
                                            <p:strVal val="#ppt_x"/>
                                          </p:val>
                                        </p:tav>
                                        <p:tav tm="100000">
                                          <p:val>
                                            <p:strVal val="#ppt_x"/>
                                          </p:val>
                                        </p:tav>
                                      </p:tavLst>
                                    </p:anim>
                                    <p:anim calcmode="lin" valueType="num">
                                      <p:cBhvr additive="base">
                                        <p:cTn id="76" dur="500" fill="hold"/>
                                        <p:tgtEl>
                                          <p:spTgt spid="6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 calcmode="lin" valueType="num">
                                      <p:cBhvr additive="base">
                                        <p:cTn id="79" dur="500" fill="hold"/>
                                        <p:tgtEl>
                                          <p:spTgt spid="62"/>
                                        </p:tgtEl>
                                        <p:attrNameLst>
                                          <p:attrName>ppt_x</p:attrName>
                                        </p:attrNameLst>
                                      </p:cBhvr>
                                      <p:tavLst>
                                        <p:tav tm="0">
                                          <p:val>
                                            <p:strVal val="#ppt_x"/>
                                          </p:val>
                                        </p:tav>
                                        <p:tav tm="100000">
                                          <p:val>
                                            <p:strVal val="#ppt_x"/>
                                          </p:val>
                                        </p:tav>
                                      </p:tavLst>
                                    </p:anim>
                                    <p:anim calcmode="lin" valueType="num">
                                      <p:cBhvr additive="base">
                                        <p:cTn id="80" dur="500" fill="hold"/>
                                        <p:tgtEl>
                                          <p:spTgt spid="6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anim calcmode="lin" valueType="num">
                                      <p:cBhvr additive="base">
                                        <p:cTn id="83" dur="500" fill="hold"/>
                                        <p:tgtEl>
                                          <p:spTgt spid="63"/>
                                        </p:tgtEl>
                                        <p:attrNameLst>
                                          <p:attrName>ppt_x</p:attrName>
                                        </p:attrNameLst>
                                      </p:cBhvr>
                                      <p:tavLst>
                                        <p:tav tm="0">
                                          <p:val>
                                            <p:strVal val="#ppt_x"/>
                                          </p:val>
                                        </p:tav>
                                        <p:tav tm="100000">
                                          <p:val>
                                            <p:strVal val="#ppt_x"/>
                                          </p:val>
                                        </p:tav>
                                      </p:tavLst>
                                    </p:anim>
                                    <p:anim calcmode="lin" valueType="num">
                                      <p:cBhvr additive="base">
                                        <p:cTn id="84" dur="500" fill="hold"/>
                                        <p:tgtEl>
                                          <p:spTgt spid="6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 calcmode="lin" valueType="num">
                                      <p:cBhvr additive="base">
                                        <p:cTn id="87" dur="500" fill="hold"/>
                                        <p:tgtEl>
                                          <p:spTgt spid="64"/>
                                        </p:tgtEl>
                                        <p:attrNameLst>
                                          <p:attrName>ppt_x</p:attrName>
                                        </p:attrNameLst>
                                      </p:cBhvr>
                                      <p:tavLst>
                                        <p:tav tm="0">
                                          <p:val>
                                            <p:strVal val="#ppt_x"/>
                                          </p:val>
                                        </p:tav>
                                        <p:tav tm="100000">
                                          <p:val>
                                            <p:strVal val="#ppt_x"/>
                                          </p:val>
                                        </p:tav>
                                      </p:tavLst>
                                    </p:anim>
                                    <p:anim calcmode="lin" valueType="num">
                                      <p:cBhvr additive="base">
                                        <p:cTn id="88" dur="500" fill="hold"/>
                                        <p:tgtEl>
                                          <p:spTgt spid="6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additive="base">
                                        <p:cTn id="91" dur="500" fill="hold"/>
                                        <p:tgtEl>
                                          <p:spTgt spid="65"/>
                                        </p:tgtEl>
                                        <p:attrNameLst>
                                          <p:attrName>ppt_x</p:attrName>
                                        </p:attrNameLst>
                                      </p:cBhvr>
                                      <p:tavLst>
                                        <p:tav tm="0">
                                          <p:val>
                                            <p:strVal val="#ppt_x"/>
                                          </p:val>
                                        </p:tav>
                                        <p:tav tm="100000">
                                          <p:val>
                                            <p:strVal val="#ppt_x"/>
                                          </p:val>
                                        </p:tav>
                                      </p:tavLst>
                                    </p:anim>
                                    <p:anim calcmode="lin" valueType="num">
                                      <p:cBhvr additive="base">
                                        <p:cTn id="92" dur="500" fill="hold"/>
                                        <p:tgtEl>
                                          <p:spTgt spid="6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anim calcmode="lin" valueType="num">
                                      <p:cBhvr additive="base">
                                        <p:cTn id="95" dur="500" fill="hold"/>
                                        <p:tgtEl>
                                          <p:spTgt spid="66"/>
                                        </p:tgtEl>
                                        <p:attrNameLst>
                                          <p:attrName>ppt_x</p:attrName>
                                        </p:attrNameLst>
                                      </p:cBhvr>
                                      <p:tavLst>
                                        <p:tav tm="0">
                                          <p:val>
                                            <p:strVal val="#ppt_x"/>
                                          </p:val>
                                        </p:tav>
                                        <p:tav tm="100000">
                                          <p:val>
                                            <p:strVal val="#ppt_x"/>
                                          </p:val>
                                        </p:tav>
                                      </p:tavLst>
                                    </p:anim>
                                    <p:anim calcmode="lin" valueType="num">
                                      <p:cBhvr additive="base">
                                        <p:cTn id="96" dur="500" fill="hold"/>
                                        <p:tgtEl>
                                          <p:spTgt spid="6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84"/>
                                        </p:tgtEl>
                                        <p:attrNameLst>
                                          <p:attrName>style.visibility</p:attrName>
                                        </p:attrNameLst>
                                      </p:cBhvr>
                                      <p:to>
                                        <p:strVal val="visible"/>
                                      </p:to>
                                    </p:set>
                                    <p:anim calcmode="lin" valueType="num">
                                      <p:cBhvr additive="base">
                                        <p:cTn id="99" dur="500" fill="hold"/>
                                        <p:tgtEl>
                                          <p:spTgt spid="84"/>
                                        </p:tgtEl>
                                        <p:attrNameLst>
                                          <p:attrName>ppt_x</p:attrName>
                                        </p:attrNameLst>
                                      </p:cBhvr>
                                      <p:tavLst>
                                        <p:tav tm="0">
                                          <p:val>
                                            <p:strVal val="#ppt_x"/>
                                          </p:val>
                                        </p:tav>
                                        <p:tav tm="100000">
                                          <p:val>
                                            <p:strVal val="#ppt_x"/>
                                          </p:val>
                                        </p:tav>
                                      </p:tavLst>
                                    </p:anim>
                                    <p:anim calcmode="lin" valueType="num">
                                      <p:cBhvr additive="base">
                                        <p:cTn id="100" dur="500" fill="hold"/>
                                        <p:tgtEl>
                                          <p:spTgt spid="8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85"/>
                                        </p:tgtEl>
                                        <p:attrNameLst>
                                          <p:attrName>style.visibility</p:attrName>
                                        </p:attrNameLst>
                                      </p:cBhvr>
                                      <p:to>
                                        <p:strVal val="visible"/>
                                      </p:to>
                                    </p:set>
                                    <p:anim calcmode="lin" valueType="num">
                                      <p:cBhvr additive="base">
                                        <p:cTn id="103" dur="500" fill="hold"/>
                                        <p:tgtEl>
                                          <p:spTgt spid="85"/>
                                        </p:tgtEl>
                                        <p:attrNameLst>
                                          <p:attrName>ppt_x</p:attrName>
                                        </p:attrNameLst>
                                      </p:cBhvr>
                                      <p:tavLst>
                                        <p:tav tm="0">
                                          <p:val>
                                            <p:strVal val="#ppt_x"/>
                                          </p:val>
                                        </p:tav>
                                        <p:tav tm="100000">
                                          <p:val>
                                            <p:strVal val="#ppt_x"/>
                                          </p:val>
                                        </p:tav>
                                      </p:tavLst>
                                    </p:anim>
                                    <p:anim calcmode="lin" valueType="num">
                                      <p:cBhvr additive="base">
                                        <p:cTn id="104" dur="500" fill="hold"/>
                                        <p:tgtEl>
                                          <p:spTgt spid="8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87"/>
                                        </p:tgtEl>
                                        <p:attrNameLst>
                                          <p:attrName>style.visibility</p:attrName>
                                        </p:attrNameLst>
                                      </p:cBhvr>
                                      <p:to>
                                        <p:strVal val="visible"/>
                                      </p:to>
                                    </p:set>
                                    <p:anim calcmode="lin" valueType="num">
                                      <p:cBhvr additive="base">
                                        <p:cTn id="111" dur="500" fill="hold"/>
                                        <p:tgtEl>
                                          <p:spTgt spid="87"/>
                                        </p:tgtEl>
                                        <p:attrNameLst>
                                          <p:attrName>ppt_x</p:attrName>
                                        </p:attrNameLst>
                                      </p:cBhvr>
                                      <p:tavLst>
                                        <p:tav tm="0">
                                          <p:val>
                                            <p:strVal val="#ppt_x"/>
                                          </p:val>
                                        </p:tav>
                                        <p:tav tm="100000">
                                          <p:val>
                                            <p:strVal val="#ppt_x"/>
                                          </p:val>
                                        </p:tav>
                                      </p:tavLst>
                                    </p:anim>
                                    <p:anim calcmode="lin" valueType="num">
                                      <p:cBhvr additive="base">
                                        <p:cTn id="112" dur="500" fill="hold"/>
                                        <p:tgtEl>
                                          <p:spTgt spid="8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0"/>
                                        </p:tgtEl>
                                        <p:attrNameLst>
                                          <p:attrName>style.visibility</p:attrName>
                                        </p:attrNameLst>
                                      </p:cBhvr>
                                      <p:to>
                                        <p:strVal val="visible"/>
                                      </p:to>
                                    </p:set>
                                    <p:anim calcmode="lin" valueType="num">
                                      <p:cBhvr additive="base">
                                        <p:cTn id="115" dur="500" fill="hold"/>
                                        <p:tgtEl>
                                          <p:spTgt spid="90"/>
                                        </p:tgtEl>
                                        <p:attrNameLst>
                                          <p:attrName>ppt_x</p:attrName>
                                        </p:attrNameLst>
                                      </p:cBhvr>
                                      <p:tavLst>
                                        <p:tav tm="0">
                                          <p:val>
                                            <p:strVal val="#ppt_x"/>
                                          </p:val>
                                        </p:tav>
                                        <p:tav tm="100000">
                                          <p:val>
                                            <p:strVal val="#ppt_x"/>
                                          </p:val>
                                        </p:tav>
                                      </p:tavLst>
                                    </p:anim>
                                    <p:anim calcmode="lin" valueType="num">
                                      <p:cBhvr additive="base">
                                        <p:cTn id="116" dur="500" fill="hold"/>
                                        <p:tgtEl>
                                          <p:spTgt spid="9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91"/>
                                        </p:tgtEl>
                                        <p:attrNameLst>
                                          <p:attrName>style.visibility</p:attrName>
                                        </p:attrNameLst>
                                      </p:cBhvr>
                                      <p:to>
                                        <p:strVal val="visible"/>
                                      </p:to>
                                    </p:set>
                                    <p:anim calcmode="lin" valueType="num">
                                      <p:cBhvr additive="base">
                                        <p:cTn id="119" dur="500" fill="hold"/>
                                        <p:tgtEl>
                                          <p:spTgt spid="91"/>
                                        </p:tgtEl>
                                        <p:attrNameLst>
                                          <p:attrName>ppt_x</p:attrName>
                                        </p:attrNameLst>
                                      </p:cBhvr>
                                      <p:tavLst>
                                        <p:tav tm="0">
                                          <p:val>
                                            <p:strVal val="#ppt_x"/>
                                          </p:val>
                                        </p:tav>
                                        <p:tav tm="100000">
                                          <p:val>
                                            <p:strVal val="#ppt_x"/>
                                          </p:val>
                                        </p:tav>
                                      </p:tavLst>
                                    </p:anim>
                                    <p:anim calcmode="lin" valueType="num">
                                      <p:cBhvr additive="base">
                                        <p:cTn id="120" dur="500" fill="hold"/>
                                        <p:tgtEl>
                                          <p:spTgt spid="9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92"/>
                                        </p:tgtEl>
                                        <p:attrNameLst>
                                          <p:attrName>style.visibility</p:attrName>
                                        </p:attrNameLst>
                                      </p:cBhvr>
                                      <p:to>
                                        <p:strVal val="visible"/>
                                      </p:to>
                                    </p:set>
                                    <p:anim calcmode="lin" valueType="num">
                                      <p:cBhvr additive="base">
                                        <p:cTn id="123" dur="500" fill="hold"/>
                                        <p:tgtEl>
                                          <p:spTgt spid="92"/>
                                        </p:tgtEl>
                                        <p:attrNameLst>
                                          <p:attrName>ppt_x</p:attrName>
                                        </p:attrNameLst>
                                      </p:cBhvr>
                                      <p:tavLst>
                                        <p:tav tm="0">
                                          <p:val>
                                            <p:strVal val="#ppt_x"/>
                                          </p:val>
                                        </p:tav>
                                        <p:tav tm="100000">
                                          <p:val>
                                            <p:strVal val="#ppt_x"/>
                                          </p:val>
                                        </p:tav>
                                      </p:tavLst>
                                    </p:anim>
                                    <p:anim calcmode="lin" valueType="num">
                                      <p:cBhvr additive="base">
                                        <p:cTn id="124" dur="500" fill="hold"/>
                                        <p:tgtEl>
                                          <p:spTgt spid="9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93"/>
                                        </p:tgtEl>
                                        <p:attrNameLst>
                                          <p:attrName>style.visibility</p:attrName>
                                        </p:attrNameLst>
                                      </p:cBhvr>
                                      <p:to>
                                        <p:strVal val="visible"/>
                                      </p:to>
                                    </p:set>
                                    <p:anim calcmode="lin" valueType="num">
                                      <p:cBhvr additive="base">
                                        <p:cTn id="127" dur="500" fill="hold"/>
                                        <p:tgtEl>
                                          <p:spTgt spid="93"/>
                                        </p:tgtEl>
                                        <p:attrNameLst>
                                          <p:attrName>ppt_x</p:attrName>
                                        </p:attrNameLst>
                                      </p:cBhvr>
                                      <p:tavLst>
                                        <p:tav tm="0">
                                          <p:val>
                                            <p:strVal val="#ppt_x"/>
                                          </p:val>
                                        </p:tav>
                                        <p:tav tm="100000">
                                          <p:val>
                                            <p:strVal val="#ppt_x"/>
                                          </p:val>
                                        </p:tav>
                                      </p:tavLst>
                                    </p:anim>
                                    <p:anim calcmode="lin" valueType="num">
                                      <p:cBhvr additive="base">
                                        <p:cTn id="128" dur="500" fill="hold"/>
                                        <p:tgtEl>
                                          <p:spTgt spid="9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94"/>
                                        </p:tgtEl>
                                        <p:attrNameLst>
                                          <p:attrName>style.visibility</p:attrName>
                                        </p:attrNameLst>
                                      </p:cBhvr>
                                      <p:to>
                                        <p:strVal val="visible"/>
                                      </p:to>
                                    </p:set>
                                    <p:anim calcmode="lin" valueType="num">
                                      <p:cBhvr additive="base">
                                        <p:cTn id="131" dur="500" fill="hold"/>
                                        <p:tgtEl>
                                          <p:spTgt spid="94"/>
                                        </p:tgtEl>
                                        <p:attrNameLst>
                                          <p:attrName>ppt_x</p:attrName>
                                        </p:attrNameLst>
                                      </p:cBhvr>
                                      <p:tavLst>
                                        <p:tav tm="0">
                                          <p:val>
                                            <p:strVal val="#ppt_x"/>
                                          </p:val>
                                        </p:tav>
                                        <p:tav tm="100000">
                                          <p:val>
                                            <p:strVal val="#ppt_x"/>
                                          </p:val>
                                        </p:tav>
                                      </p:tavLst>
                                    </p:anim>
                                    <p:anim calcmode="lin" valueType="num">
                                      <p:cBhvr additive="base">
                                        <p:cTn id="132" dur="500" fill="hold"/>
                                        <p:tgtEl>
                                          <p:spTgt spid="9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95"/>
                                        </p:tgtEl>
                                        <p:attrNameLst>
                                          <p:attrName>style.visibility</p:attrName>
                                        </p:attrNameLst>
                                      </p:cBhvr>
                                      <p:to>
                                        <p:strVal val="visible"/>
                                      </p:to>
                                    </p:set>
                                    <p:anim calcmode="lin" valueType="num">
                                      <p:cBhvr additive="base">
                                        <p:cTn id="135" dur="500" fill="hold"/>
                                        <p:tgtEl>
                                          <p:spTgt spid="95"/>
                                        </p:tgtEl>
                                        <p:attrNameLst>
                                          <p:attrName>ppt_x</p:attrName>
                                        </p:attrNameLst>
                                      </p:cBhvr>
                                      <p:tavLst>
                                        <p:tav tm="0">
                                          <p:val>
                                            <p:strVal val="#ppt_x"/>
                                          </p:val>
                                        </p:tav>
                                        <p:tav tm="100000">
                                          <p:val>
                                            <p:strVal val="#ppt_x"/>
                                          </p:val>
                                        </p:tav>
                                      </p:tavLst>
                                    </p:anim>
                                    <p:anim calcmode="lin" valueType="num">
                                      <p:cBhvr additive="base">
                                        <p:cTn id="136" dur="500" fill="hold"/>
                                        <p:tgtEl>
                                          <p:spTgt spid="9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96"/>
                                        </p:tgtEl>
                                        <p:attrNameLst>
                                          <p:attrName>style.visibility</p:attrName>
                                        </p:attrNameLst>
                                      </p:cBhvr>
                                      <p:to>
                                        <p:strVal val="visible"/>
                                      </p:to>
                                    </p:set>
                                    <p:anim calcmode="lin" valueType="num">
                                      <p:cBhvr additive="base">
                                        <p:cTn id="139" dur="500" fill="hold"/>
                                        <p:tgtEl>
                                          <p:spTgt spid="96"/>
                                        </p:tgtEl>
                                        <p:attrNameLst>
                                          <p:attrName>ppt_x</p:attrName>
                                        </p:attrNameLst>
                                      </p:cBhvr>
                                      <p:tavLst>
                                        <p:tav tm="0">
                                          <p:val>
                                            <p:strVal val="#ppt_x"/>
                                          </p:val>
                                        </p:tav>
                                        <p:tav tm="100000">
                                          <p:val>
                                            <p:strVal val="#ppt_x"/>
                                          </p:val>
                                        </p:tav>
                                      </p:tavLst>
                                    </p:anim>
                                    <p:anim calcmode="lin" valueType="num">
                                      <p:cBhvr additive="base">
                                        <p:cTn id="140" dur="500" fill="hold"/>
                                        <p:tgtEl>
                                          <p:spTgt spid="96"/>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97"/>
                                        </p:tgtEl>
                                        <p:attrNameLst>
                                          <p:attrName>style.visibility</p:attrName>
                                        </p:attrNameLst>
                                      </p:cBhvr>
                                      <p:to>
                                        <p:strVal val="visible"/>
                                      </p:to>
                                    </p:set>
                                    <p:anim calcmode="lin" valueType="num">
                                      <p:cBhvr additive="base">
                                        <p:cTn id="143" dur="500" fill="hold"/>
                                        <p:tgtEl>
                                          <p:spTgt spid="97"/>
                                        </p:tgtEl>
                                        <p:attrNameLst>
                                          <p:attrName>ppt_x</p:attrName>
                                        </p:attrNameLst>
                                      </p:cBhvr>
                                      <p:tavLst>
                                        <p:tav tm="0">
                                          <p:val>
                                            <p:strVal val="#ppt_x"/>
                                          </p:val>
                                        </p:tav>
                                        <p:tav tm="100000">
                                          <p:val>
                                            <p:strVal val="#ppt_x"/>
                                          </p:val>
                                        </p:tav>
                                      </p:tavLst>
                                    </p:anim>
                                    <p:anim calcmode="lin" valueType="num">
                                      <p:cBhvr additive="base">
                                        <p:cTn id="144" dur="500" fill="hold"/>
                                        <p:tgtEl>
                                          <p:spTgt spid="9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98"/>
                                        </p:tgtEl>
                                        <p:attrNameLst>
                                          <p:attrName>style.visibility</p:attrName>
                                        </p:attrNameLst>
                                      </p:cBhvr>
                                      <p:to>
                                        <p:strVal val="visible"/>
                                      </p:to>
                                    </p:set>
                                    <p:anim calcmode="lin" valueType="num">
                                      <p:cBhvr additive="base">
                                        <p:cTn id="147" dur="500" fill="hold"/>
                                        <p:tgtEl>
                                          <p:spTgt spid="98"/>
                                        </p:tgtEl>
                                        <p:attrNameLst>
                                          <p:attrName>ppt_x</p:attrName>
                                        </p:attrNameLst>
                                      </p:cBhvr>
                                      <p:tavLst>
                                        <p:tav tm="0">
                                          <p:val>
                                            <p:strVal val="#ppt_x"/>
                                          </p:val>
                                        </p:tav>
                                        <p:tav tm="100000">
                                          <p:val>
                                            <p:strVal val="#ppt_x"/>
                                          </p:val>
                                        </p:tav>
                                      </p:tavLst>
                                    </p:anim>
                                    <p:anim calcmode="lin" valueType="num">
                                      <p:cBhvr additive="base">
                                        <p:cTn id="148" dur="500" fill="hold"/>
                                        <p:tgtEl>
                                          <p:spTgt spid="98"/>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99"/>
                                        </p:tgtEl>
                                        <p:attrNameLst>
                                          <p:attrName>style.visibility</p:attrName>
                                        </p:attrNameLst>
                                      </p:cBhvr>
                                      <p:to>
                                        <p:strVal val="visible"/>
                                      </p:to>
                                    </p:set>
                                    <p:anim calcmode="lin" valueType="num">
                                      <p:cBhvr additive="base">
                                        <p:cTn id="151" dur="500" fill="hold"/>
                                        <p:tgtEl>
                                          <p:spTgt spid="99"/>
                                        </p:tgtEl>
                                        <p:attrNameLst>
                                          <p:attrName>ppt_x</p:attrName>
                                        </p:attrNameLst>
                                      </p:cBhvr>
                                      <p:tavLst>
                                        <p:tav tm="0">
                                          <p:val>
                                            <p:strVal val="#ppt_x"/>
                                          </p:val>
                                        </p:tav>
                                        <p:tav tm="100000">
                                          <p:val>
                                            <p:strVal val="#ppt_x"/>
                                          </p:val>
                                        </p:tav>
                                      </p:tavLst>
                                    </p:anim>
                                    <p:anim calcmode="lin" valueType="num">
                                      <p:cBhvr additive="base">
                                        <p:cTn id="152" dur="500" fill="hold"/>
                                        <p:tgtEl>
                                          <p:spTgt spid="9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anim calcmode="lin" valueType="num">
                                      <p:cBhvr additive="base">
                                        <p:cTn id="155" dur="500" fill="hold"/>
                                        <p:tgtEl>
                                          <p:spTgt spid="100"/>
                                        </p:tgtEl>
                                        <p:attrNameLst>
                                          <p:attrName>ppt_x</p:attrName>
                                        </p:attrNameLst>
                                      </p:cBhvr>
                                      <p:tavLst>
                                        <p:tav tm="0">
                                          <p:val>
                                            <p:strVal val="#ppt_x"/>
                                          </p:val>
                                        </p:tav>
                                        <p:tav tm="100000">
                                          <p:val>
                                            <p:strVal val="#ppt_x"/>
                                          </p:val>
                                        </p:tav>
                                      </p:tavLst>
                                    </p:anim>
                                    <p:anim calcmode="lin" valueType="num">
                                      <p:cBhvr additive="base">
                                        <p:cTn id="156" dur="500" fill="hold"/>
                                        <p:tgtEl>
                                          <p:spTgt spid="10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01"/>
                                        </p:tgtEl>
                                        <p:attrNameLst>
                                          <p:attrName>style.visibility</p:attrName>
                                        </p:attrNameLst>
                                      </p:cBhvr>
                                      <p:to>
                                        <p:strVal val="visible"/>
                                      </p:to>
                                    </p:set>
                                    <p:anim calcmode="lin" valueType="num">
                                      <p:cBhvr additive="base">
                                        <p:cTn id="159" dur="500" fill="hold"/>
                                        <p:tgtEl>
                                          <p:spTgt spid="101"/>
                                        </p:tgtEl>
                                        <p:attrNameLst>
                                          <p:attrName>ppt_x</p:attrName>
                                        </p:attrNameLst>
                                      </p:cBhvr>
                                      <p:tavLst>
                                        <p:tav tm="0">
                                          <p:val>
                                            <p:strVal val="#ppt_x"/>
                                          </p:val>
                                        </p:tav>
                                        <p:tav tm="100000">
                                          <p:val>
                                            <p:strVal val="#ppt_x"/>
                                          </p:val>
                                        </p:tav>
                                      </p:tavLst>
                                    </p:anim>
                                    <p:anim calcmode="lin" valueType="num">
                                      <p:cBhvr additive="base">
                                        <p:cTn id="160" dur="500" fill="hold"/>
                                        <p:tgtEl>
                                          <p:spTgt spid="10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03"/>
                                        </p:tgtEl>
                                        <p:attrNameLst>
                                          <p:attrName>style.visibility</p:attrName>
                                        </p:attrNameLst>
                                      </p:cBhvr>
                                      <p:to>
                                        <p:strVal val="visible"/>
                                      </p:to>
                                    </p:set>
                                    <p:anim calcmode="lin" valueType="num">
                                      <p:cBhvr additive="base">
                                        <p:cTn id="163" dur="500" fill="hold"/>
                                        <p:tgtEl>
                                          <p:spTgt spid="103"/>
                                        </p:tgtEl>
                                        <p:attrNameLst>
                                          <p:attrName>ppt_x</p:attrName>
                                        </p:attrNameLst>
                                      </p:cBhvr>
                                      <p:tavLst>
                                        <p:tav tm="0">
                                          <p:val>
                                            <p:strVal val="#ppt_x"/>
                                          </p:val>
                                        </p:tav>
                                        <p:tav tm="100000">
                                          <p:val>
                                            <p:strVal val="#ppt_x"/>
                                          </p:val>
                                        </p:tav>
                                      </p:tavLst>
                                    </p:anim>
                                    <p:anim calcmode="lin" valueType="num">
                                      <p:cBhvr additive="base">
                                        <p:cTn id="164" dur="500" fill="hold"/>
                                        <p:tgtEl>
                                          <p:spTgt spid="10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04"/>
                                        </p:tgtEl>
                                        <p:attrNameLst>
                                          <p:attrName>style.visibility</p:attrName>
                                        </p:attrNameLst>
                                      </p:cBhvr>
                                      <p:to>
                                        <p:strVal val="visible"/>
                                      </p:to>
                                    </p:set>
                                    <p:anim calcmode="lin" valueType="num">
                                      <p:cBhvr additive="base">
                                        <p:cTn id="167" dur="500" fill="hold"/>
                                        <p:tgtEl>
                                          <p:spTgt spid="104"/>
                                        </p:tgtEl>
                                        <p:attrNameLst>
                                          <p:attrName>ppt_x</p:attrName>
                                        </p:attrNameLst>
                                      </p:cBhvr>
                                      <p:tavLst>
                                        <p:tav tm="0">
                                          <p:val>
                                            <p:strVal val="#ppt_x"/>
                                          </p:val>
                                        </p:tav>
                                        <p:tav tm="100000">
                                          <p:val>
                                            <p:strVal val="#ppt_x"/>
                                          </p:val>
                                        </p:tav>
                                      </p:tavLst>
                                    </p:anim>
                                    <p:anim calcmode="lin" valueType="num">
                                      <p:cBhvr additive="base">
                                        <p:cTn id="168" dur="500" fill="hold"/>
                                        <p:tgtEl>
                                          <p:spTgt spid="10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05"/>
                                        </p:tgtEl>
                                        <p:attrNameLst>
                                          <p:attrName>style.visibility</p:attrName>
                                        </p:attrNameLst>
                                      </p:cBhvr>
                                      <p:to>
                                        <p:strVal val="visible"/>
                                      </p:to>
                                    </p:set>
                                    <p:anim calcmode="lin" valueType="num">
                                      <p:cBhvr additive="base">
                                        <p:cTn id="171" dur="500" fill="hold"/>
                                        <p:tgtEl>
                                          <p:spTgt spid="105"/>
                                        </p:tgtEl>
                                        <p:attrNameLst>
                                          <p:attrName>ppt_x</p:attrName>
                                        </p:attrNameLst>
                                      </p:cBhvr>
                                      <p:tavLst>
                                        <p:tav tm="0">
                                          <p:val>
                                            <p:strVal val="#ppt_x"/>
                                          </p:val>
                                        </p:tav>
                                        <p:tav tm="100000">
                                          <p:val>
                                            <p:strVal val="#ppt_x"/>
                                          </p:val>
                                        </p:tav>
                                      </p:tavLst>
                                    </p:anim>
                                    <p:anim calcmode="lin" valueType="num">
                                      <p:cBhvr additive="base">
                                        <p:cTn id="172" dur="500" fill="hold"/>
                                        <p:tgtEl>
                                          <p:spTgt spid="105"/>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anim calcmode="lin" valueType="num">
                                      <p:cBhvr additive="base">
                                        <p:cTn id="175" dur="500" fill="hold"/>
                                        <p:tgtEl>
                                          <p:spTgt spid="106"/>
                                        </p:tgtEl>
                                        <p:attrNameLst>
                                          <p:attrName>ppt_x</p:attrName>
                                        </p:attrNameLst>
                                      </p:cBhvr>
                                      <p:tavLst>
                                        <p:tav tm="0">
                                          <p:val>
                                            <p:strVal val="#ppt_x"/>
                                          </p:val>
                                        </p:tav>
                                        <p:tav tm="100000">
                                          <p:val>
                                            <p:strVal val="#ppt_x"/>
                                          </p:val>
                                        </p:tav>
                                      </p:tavLst>
                                    </p:anim>
                                    <p:anim calcmode="lin" valueType="num">
                                      <p:cBhvr additive="base">
                                        <p:cTn id="176" dur="500" fill="hold"/>
                                        <p:tgtEl>
                                          <p:spTgt spid="106"/>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07"/>
                                        </p:tgtEl>
                                        <p:attrNameLst>
                                          <p:attrName>style.visibility</p:attrName>
                                        </p:attrNameLst>
                                      </p:cBhvr>
                                      <p:to>
                                        <p:strVal val="visible"/>
                                      </p:to>
                                    </p:set>
                                    <p:anim calcmode="lin" valueType="num">
                                      <p:cBhvr additive="base">
                                        <p:cTn id="179" dur="500" fill="hold"/>
                                        <p:tgtEl>
                                          <p:spTgt spid="107"/>
                                        </p:tgtEl>
                                        <p:attrNameLst>
                                          <p:attrName>ppt_x</p:attrName>
                                        </p:attrNameLst>
                                      </p:cBhvr>
                                      <p:tavLst>
                                        <p:tav tm="0">
                                          <p:val>
                                            <p:strVal val="#ppt_x"/>
                                          </p:val>
                                        </p:tav>
                                        <p:tav tm="100000">
                                          <p:val>
                                            <p:strVal val="#ppt_x"/>
                                          </p:val>
                                        </p:tav>
                                      </p:tavLst>
                                    </p:anim>
                                    <p:anim calcmode="lin" valueType="num">
                                      <p:cBhvr additive="base">
                                        <p:cTn id="180" dur="500" fill="hold"/>
                                        <p:tgtEl>
                                          <p:spTgt spid="107"/>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16"/>
                                        </p:tgtEl>
                                        <p:attrNameLst>
                                          <p:attrName>style.visibility</p:attrName>
                                        </p:attrNameLst>
                                      </p:cBhvr>
                                      <p:to>
                                        <p:strVal val="visible"/>
                                      </p:to>
                                    </p:set>
                                    <p:anim calcmode="lin" valueType="num">
                                      <p:cBhvr additive="base">
                                        <p:cTn id="183" dur="500" fill="hold"/>
                                        <p:tgtEl>
                                          <p:spTgt spid="116"/>
                                        </p:tgtEl>
                                        <p:attrNameLst>
                                          <p:attrName>ppt_x</p:attrName>
                                        </p:attrNameLst>
                                      </p:cBhvr>
                                      <p:tavLst>
                                        <p:tav tm="0">
                                          <p:val>
                                            <p:strVal val="#ppt_x"/>
                                          </p:val>
                                        </p:tav>
                                        <p:tav tm="100000">
                                          <p:val>
                                            <p:strVal val="#ppt_x"/>
                                          </p:val>
                                        </p:tav>
                                      </p:tavLst>
                                    </p:anim>
                                    <p:anim calcmode="lin" valueType="num">
                                      <p:cBhvr additive="base">
                                        <p:cTn id="184" dur="500" fill="hold"/>
                                        <p:tgtEl>
                                          <p:spTgt spid="11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02"/>
                                        </p:tgtEl>
                                        <p:attrNameLst>
                                          <p:attrName>style.visibility</p:attrName>
                                        </p:attrNameLst>
                                      </p:cBhvr>
                                      <p:to>
                                        <p:strVal val="visible"/>
                                      </p:to>
                                    </p:set>
                                    <p:anim calcmode="lin" valueType="num">
                                      <p:cBhvr additive="base">
                                        <p:cTn id="187" dur="500" fill="hold"/>
                                        <p:tgtEl>
                                          <p:spTgt spid="102"/>
                                        </p:tgtEl>
                                        <p:attrNameLst>
                                          <p:attrName>ppt_x</p:attrName>
                                        </p:attrNameLst>
                                      </p:cBhvr>
                                      <p:tavLst>
                                        <p:tav tm="0">
                                          <p:val>
                                            <p:strVal val="#ppt_x"/>
                                          </p:val>
                                        </p:tav>
                                        <p:tav tm="100000">
                                          <p:val>
                                            <p:strVal val="#ppt_x"/>
                                          </p:val>
                                        </p:tav>
                                      </p:tavLst>
                                    </p:anim>
                                    <p:anim calcmode="lin" valueType="num">
                                      <p:cBhvr additive="base">
                                        <p:cTn id="188" dur="500" fill="hold"/>
                                        <p:tgtEl>
                                          <p:spTgt spid="102"/>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13"/>
                                        </p:tgtEl>
                                        <p:attrNameLst>
                                          <p:attrName>style.visibility</p:attrName>
                                        </p:attrNameLst>
                                      </p:cBhvr>
                                      <p:to>
                                        <p:strVal val="visible"/>
                                      </p:to>
                                    </p:set>
                                    <p:anim calcmode="lin" valueType="num">
                                      <p:cBhvr additive="base">
                                        <p:cTn id="191" dur="500" fill="hold"/>
                                        <p:tgtEl>
                                          <p:spTgt spid="113"/>
                                        </p:tgtEl>
                                        <p:attrNameLst>
                                          <p:attrName>ppt_x</p:attrName>
                                        </p:attrNameLst>
                                      </p:cBhvr>
                                      <p:tavLst>
                                        <p:tav tm="0">
                                          <p:val>
                                            <p:strVal val="#ppt_x"/>
                                          </p:val>
                                        </p:tav>
                                        <p:tav tm="100000">
                                          <p:val>
                                            <p:strVal val="#ppt_x"/>
                                          </p:val>
                                        </p:tav>
                                      </p:tavLst>
                                    </p:anim>
                                    <p:anim calcmode="lin" valueType="num">
                                      <p:cBhvr additive="base">
                                        <p:cTn id="192" dur="500" fill="hold"/>
                                        <p:tgtEl>
                                          <p:spTgt spid="11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14"/>
                                        </p:tgtEl>
                                        <p:attrNameLst>
                                          <p:attrName>style.visibility</p:attrName>
                                        </p:attrNameLst>
                                      </p:cBhvr>
                                      <p:to>
                                        <p:strVal val="visible"/>
                                      </p:to>
                                    </p:set>
                                    <p:anim calcmode="lin" valueType="num">
                                      <p:cBhvr additive="base">
                                        <p:cTn id="195" dur="500" fill="hold"/>
                                        <p:tgtEl>
                                          <p:spTgt spid="114"/>
                                        </p:tgtEl>
                                        <p:attrNameLst>
                                          <p:attrName>ppt_x</p:attrName>
                                        </p:attrNameLst>
                                      </p:cBhvr>
                                      <p:tavLst>
                                        <p:tav tm="0">
                                          <p:val>
                                            <p:strVal val="#ppt_x"/>
                                          </p:val>
                                        </p:tav>
                                        <p:tav tm="100000">
                                          <p:val>
                                            <p:strVal val="#ppt_x"/>
                                          </p:val>
                                        </p:tav>
                                      </p:tavLst>
                                    </p:anim>
                                    <p:anim calcmode="lin" valueType="num">
                                      <p:cBhvr additive="base">
                                        <p:cTn id="196" dur="500" fill="hold"/>
                                        <p:tgtEl>
                                          <p:spTgt spid="114"/>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117"/>
                                        </p:tgtEl>
                                        <p:attrNameLst>
                                          <p:attrName>style.visibility</p:attrName>
                                        </p:attrNameLst>
                                      </p:cBhvr>
                                      <p:to>
                                        <p:strVal val="visible"/>
                                      </p:to>
                                    </p:set>
                                    <p:anim calcmode="lin" valueType="num">
                                      <p:cBhvr additive="base">
                                        <p:cTn id="199" dur="500" fill="hold"/>
                                        <p:tgtEl>
                                          <p:spTgt spid="117"/>
                                        </p:tgtEl>
                                        <p:attrNameLst>
                                          <p:attrName>ppt_x</p:attrName>
                                        </p:attrNameLst>
                                      </p:cBhvr>
                                      <p:tavLst>
                                        <p:tav tm="0">
                                          <p:val>
                                            <p:strVal val="#ppt_x"/>
                                          </p:val>
                                        </p:tav>
                                        <p:tav tm="100000">
                                          <p:val>
                                            <p:strVal val="#ppt_x"/>
                                          </p:val>
                                        </p:tav>
                                      </p:tavLst>
                                    </p:anim>
                                    <p:anim calcmode="lin" valueType="num">
                                      <p:cBhvr additive="base">
                                        <p:cTn id="200" dur="500" fill="hold"/>
                                        <p:tgtEl>
                                          <p:spTgt spid="117"/>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118"/>
                                        </p:tgtEl>
                                        <p:attrNameLst>
                                          <p:attrName>style.visibility</p:attrName>
                                        </p:attrNameLst>
                                      </p:cBhvr>
                                      <p:to>
                                        <p:strVal val="visible"/>
                                      </p:to>
                                    </p:set>
                                    <p:anim calcmode="lin" valueType="num">
                                      <p:cBhvr additive="base">
                                        <p:cTn id="203" dur="500" fill="hold"/>
                                        <p:tgtEl>
                                          <p:spTgt spid="118"/>
                                        </p:tgtEl>
                                        <p:attrNameLst>
                                          <p:attrName>ppt_x</p:attrName>
                                        </p:attrNameLst>
                                      </p:cBhvr>
                                      <p:tavLst>
                                        <p:tav tm="0">
                                          <p:val>
                                            <p:strVal val="#ppt_x"/>
                                          </p:val>
                                        </p:tav>
                                        <p:tav tm="100000">
                                          <p:val>
                                            <p:strVal val="#ppt_x"/>
                                          </p:val>
                                        </p:tav>
                                      </p:tavLst>
                                    </p:anim>
                                    <p:anim calcmode="lin" valueType="num">
                                      <p:cBhvr additive="base">
                                        <p:cTn id="204" dur="500" fill="hold"/>
                                        <p:tgtEl>
                                          <p:spTgt spid="118"/>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120"/>
                                        </p:tgtEl>
                                        <p:attrNameLst>
                                          <p:attrName>style.visibility</p:attrName>
                                        </p:attrNameLst>
                                      </p:cBhvr>
                                      <p:to>
                                        <p:strVal val="visible"/>
                                      </p:to>
                                    </p:set>
                                    <p:anim calcmode="lin" valueType="num">
                                      <p:cBhvr additive="base">
                                        <p:cTn id="207" dur="500" fill="hold"/>
                                        <p:tgtEl>
                                          <p:spTgt spid="120"/>
                                        </p:tgtEl>
                                        <p:attrNameLst>
                                          <p:attrName>ppt_x</p:attrName>
                                        </p:attrNameLst>
                                      </p:cBhvr>
                                      <p:tavLst>
                                        <p:tav tm="0">
                                          <p:val>
                                            <p:strVal val="#ppt_x"/>
                                          </p:val>
                                        </p:tav>
                                        <p:tav tm="100000">
                                          <p:val>
                                            <p:strVal val="#ppt_x"/>
                                          </p:val>
                                        </p:tav>
                                      </p:tavLst>
                                    </p:anim>
                                    <p:anim calcmode="lin" valueType="num">
                                      <p:cBhvr additive="base">
                                        <p:cTn id="208" dur="500" fill="hold"/>
                                        <p:tgtEl>
                                          <p:spTgt spid="12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121"/>
                                        </p:tgtEl>
                                        <p:attrNameLst>
                                          <p:attrName>style.visibility</p:attrName>
                                        </p:attrNameLst>
                                      </p:cBhvr>
                                      <p:to>
                                        <p:strVal val="visible"/>
                                      </p:to>
                                    </p:set>
                                    <p:anim calcmode="lin" valueType="num">
                                      <p:cBhvr additive="base">
                                        <p:cTn id="211" dur="500" fill="hold"/>
                                        <p:tgtEl>
                                          <p:spTgt spid="121"/>
                                        </p:tgtEl>
                                        <p:attrNameLst>
                                          <p:attrName>ppt_x</p:attrName>
                                        </p:attrNameLst>
                                      </p:cBhvr>
                                      <p:tavLst>
                                        <p:tav tm="0">
                                          <p:val>
                                            <p:strVal val="#ppt_x"/>
                                          </p:val>
                                        </p:tav>
                                        <p:tav tm="100000">
                                          <p:val>
                                            <p:strVal val="#ppt_x"/>
                                          </p:val>
                                        </p:tav>
                                      </p:tavLst>
                                    </p:anim>
                                    <p:anim calcmode="lin" valueType="num">
                                      <p:cBhvr additive="base">
                                        <p:cTn id="212" dur="500" fill="hold"/>
                                        <p:tgtEl>
                                          <p:spTgt spid="121"/>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32"/>
                                        </p:tgtEl>
                                        <p:attrNameLst>
                                          <p:attrName>style.visibility</p:attrName>
                                        </p:attrNameLst>
                                      </p:cBhvr>
                                      <p:to>
                                        <p:strVal val="visible"/>
                                      </p:to>
                                    </p:set>
                                    <p:anim calcmode="lin" valueType="num">
                                      <p:cBhvr additive="base">
                                        <p:cTn id="215" dur="500" fill="hold"/>
                                        <p:tgtEl>
                                          <p:spTgt spid="132"/>
                                        </p:tgtEl>
                                        <p:attrNameLst>
                                          <p:attrName>ppt_x</p:attrName>
                                        </p:attrNameLst>
                                      </p:cBhvr>
                                      <p:tavLst>
                                        <p:tav tm="0">
                                          <p:val>
                                            <p:strVal val="#ppt_x"/>
                                          </p:val>
                                        </p:tav>
                                        <p:tav tm="100000">
                                          <p:val>
                                            <p:strVal val="#ppt_x"/>
                                          </p:val>
                                        </p:tav>
                                      </p:tavLst>
                                    </p:anim>
                                    <p:anim calcmode="lin" valueType="num">
                                      <p:cBhvr additive="base">
                                        <p:cTn id="216" dur="500" fill="hold"/>
                                        <p:tgtEl>
                                          <p:spTgt spid="132"/>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33"/>
                                        </p:tgtEl>
                                        <p:attrNameLst>
                                          <p:attrName>style.visibility</p:attrName>
                                        </p:attrNameLst>
                                      </p:cBhvr>
                                      <p:to>
                                        <p:strVal val="visible"/>
                                      </p:to>
                                    </p:set>
                                    <p:anim calcmode="lin" valueType="num">
                                      <p:cBhvr additive="base">
                                        <p:cTn id="219" dur="500" fill="hold"/>
                                        <p:tgtEl>
                                          <p:spTgt spid="133"/>
                                        </p:tgtEl>
                                        <p:attrNameLst>
                                          <p:attrName>ppt_x</p:attrName>
                                        </p:attrNameLst>
                                      </p:cBhvr>
                                      <p:tavLst>
                                        <p:tav tm="0">
                                          <p:val>
                                            <p:strVal val="#ppt_x"/>
                                          </p:val>
                                        </p:tav>
                                        <p:tav tm="100000">
                                          <p:val>
                                            <p:strVal val="#ppt_x"/>
                                          </p:val>
                                        </p:tav>
                                      </p:tavLst>
                                    </p:anim>
                                    <p:anim calcmode="lin" valueType="num">
                                      <p:cBhvr additive="base">
                                        <p:cTn id="220" dur="500" fill="hold"/>
                                        <p:tgtEl>
                                          <p:spTgt spid="133"/>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79"/>
                                        </p:tgtEl>
                                        <p:attrNameLst>
                                          <p:attrName>style.visibility</p:attrName>
                                        </p:attrNameLst>
                                      </p:cBhvr>
                                      <p:to>
                                        <p:strVal val="visible"/>
                                      </p:to>
                                    </p:set>
                                    <p:anim calcmode="lin" valueType="num">
                                      <p:cBhvr additive="base">
                                        <p:cTn id="223" dur="500" fill="hold"/>
                                        <p:tgtEl>
                                          <p:spTgt spid="79"/>
                                        </p:tgtEl>
                                        <p:attrNameLst>
                                          <p:attrName>ppt_x</p:attrName>
                                        </p:attrNameLst>
                                      </p:cBhvr>
                                      <p:tavLst>
                                        <p:tav tm="0">
                                          <p:val>
                                            <p:strVal val="#ppt_x"/>
                                          </p:val>
                                        </p:tav>
                                        <p:tav tm="100000">
                                          <p:val>
                                            <p:strVal val="#ppt_x"/>
                                          </p:val>
                                        </p:tav>
                                      </p:tavLst>
                                    </p:anim>
                                    <p:anim calcmode="lin" valueType="num">
                                      <p:cBhvr additive="base">
                                        <p:cTn id="22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44" grpId="0"/>
      <p:bldP spid="45" grpId="0"/>
      <p:bldP spid="46" grpId="0"/>
      <p:bldP spid="47" grpId="0"/>
      <p:bldP spid="48" grpId="0"/>
      <p:bldP spid="49" grpId="0"/>
      <p:bldP spid="50" grpId="0"/>
      <p:bldP spid="51" grpId="0"/>
      <p:bldP spid="52" grpId="0"/>
      <p:bldP spid="53" grpId="0"/>
      <p:bldP spid="58" grpId="0"/>
      <p:bldP spid="59" grpId="0"/>
      <p:bldP spid="60" grpId="0"/>
      <p:bldP spid="61" grpId="0"/>
      <p:bldP spid="62" grpId="0"/>
      <p:bldP spid="63" grpId="0"/>
      <p:bldP spid="64" grpId="0"/>
      <p:bldP spid="65" grpId="0"/>
      <p:bldP spid="66" grpId="0"/>
      <p:bldP spid="84" grpId="0"/>
      <p:bldP spid="85" grpId="0"/>
      <p:bldP spid="86" grpId="0"/>
      <p:bldP spid="87" grpId="0"/>
      <p:bldP spid="90" grpId="0"/>
      <p:bldP spid="91" grpId="0"/>
      <p:bldP spid="92" grpId="0"/>
      <p:bldP spid="93" grpId="0"/>
      <p:bldP spid="94" grpId="0"/>
      <p:bldP spid="95" grpId="0"/>
      <p:bldP spid="96" grpId="0"/>
      <p:bldP spid="97" grpId="0"/>
      <p:bldP spid="98" grpId="0"/>
      <p:bldP spid="99" grpId="0"/>
      <p:bldP spid="100" grpId="0"/>
      <p:bldP spid="101" grpId="0"/>
      <p:bldP spid="103" grpId="0"/>
      <p:bldP spid="104" grpId="0"/>
      <p:bldP spid="105" grpId="0"/>
      <p:bldP spid="106" grpId="0"/>
      <p:bldP spid="107" grpId="0"/>
      <p:bldP spid="116" grpId="0"/>
      <p:bldP spid="102" grpId="0"/>
      <p:bldP spid="113" grpId="0"/>
      <p:bldP spid="114" grpId="0"/>
      <p:bldP spid="132" grpId="0" animBg="1"/>
      <p:bldP spid="133" grpId="0"/>
      <p:bldP spid="7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err="1"/>
              <a:t>Foutdetecterende</a:t>
            </a:r>
            <a:r>
              <a:rPr lang="nl-BE"/>
              <a:t> codes (vervolg)</a:t>
            </a:r>
          </a:p>
        </p:txBody>
      </p:sp>
      <p:sp>
        <p:nvSpPr>
          <p:cNvPr id="3" name="Rectangle 25"/>
          <p:cNvSpPr/>
          <p:nvPr/>
        </p:nvSpPr>
        <p:spPr>
          <a:xfrm>
            <a:off x="824742" y="1571429"/>
            <a:ext cx="10529058" cy="3600986"/>
          </a:xfrm>
          <a:prstGeom prst="rect">
            <a:avLst/>
          </a:prstGeom>
        </p:spPr>
        <p:txBody>
          <a:bodyPr wrap="square">
            <a:spAutoFit/>
          </a:bodyPr>
          <a:lstStyle/>
          <a:p>
            <a:pPr marL="285750" indent="-285750">
              <a:buFont typeface="Arial" panose="020B0604020202020204" pitchFamily="34" charset="0"/>
              <a:buChar char="•"/>
            </a:pPr>
            <a:r>
              <a:rPr lang="nl-BE" sz="2800" b="1">
                <a:solidFill>
                  <a:srgbClr val="0070C0"/>
                </a:solidFill>
              </a:rPr>
              <a:t>Controlegetal</a:t>
            </a:r>
            <a:r>
              <a:rPr lang="nl-BE" sz="2800"/>
              <a:t> - </a:t>
            </a:r>
            <a:r>
              <a:rPr lang="nl-BE" sz="2800" b="1">
                <a:solidFill>
                  <a:srgbClr val="0070C0"/>
                </a:solidFill>
                <a:ea typeface="Tahoma" pitchFamily="34" charset="0"/>
                <a:cs typeface="Tahoma" pitchFamily="34" charset="0"/>
              </a:rPr>
              <a:t>Cyclic </a:t>
            </a:r>
            <a:r>
              <a:rPr lang="nl-BE" sz="2800" b="1" err="1">
                <a:solidFill>
                  <a:srgbClr val="0070C0"/>
                </a:solidFill>
                <a:ea typeface="Tahoma" pitchFamily="34" charset="0"/>
                <a:cs typeface="Tahoma" pitchFamily="34" charset="0"/>
              </a:rPr>
              <a:t>Redundancy</a:t>
            </a:r>
            <a:r>
              <a:rPr lang="nl-BE" sz="2800" b="1">
                <a:solidFill>
                  <a:srgbClr val="0070C0"/>
                </a:solidFill>
                <a:ea typeface="Tahoma" pitchFamily="34" charset="0"/>
                <a:cs typeface="Tahoma" pitchFamily="34" charset="0"/>
              </a:rPr>
              <a:t> Check (vervolg)</a:t>
            </a:r>
          </a:p>
          <a:p>
            <a:pPr marL="800100" lvl="1" indent="-342900">
              <a:buFont typeface="Arial" panose="020B0604020202020204" pitchFamily="34" charset="0"/>
              <a:buChar char="•"/>
            </a:pPr>
            <a:r>
              <a:rPr lang="nl-BE" sz="2400" b="1">
                <a:ea typeface="Tahoma" pitchFamily="34" charset="0"/>
                <a:cs typeface="Tahoma" pitchFamily="34" charset="0"/>
              </a:rPr>
              <a:t>Af te spreken:</a:t>
            </a:r>
          </a:p>
          <a:p>
            <a:pPr marL="1200150" lvl="2" indent="-285750">
              <a:buFont typeface="Arial" panose="020B0604020202020204" pitchFamily="34" charset="0"/>
              <a:buChar char="•"/>
            </a:pPr>
            <a:r>
              <a:rPr lang="nl-BE" sz="2400">
                <a:ea typeface="Tahoma" pitchFamily="34" charset="0"/>
                <a:cs typeface="Tahoma" pitchFamily="34" charset="0"/>
              </a:rPr>
              <a:t>lengte van de oorspronkelijke </a:t>
            </a:r>
            <a:r>
              <a:rPr lang="nl-BE" sz="2400" err="1">
                <a:ea typeface="Tahoma" pitchFamily="34" charset="0"/>
                <a:cs typeface="Tahoma" pitchFamily="34" charset="0"/>
              </a:rPr>
              <a:t>bitreeks</a:t>
            </a:r>
            <a:endParaRPr lang="nl-BE" sz="2400">
              <a:ea typeface="Tahoma" pitchFamily="34" charset="0"/>
              <a:cs typeface="Tahoma" pitchFamily="34" charset="0"/>
            </a:endParaRPr>
          </a:p>
          <a:p>
            <a:pPr marL="1200150" lvl="2" indent="-285750">
              <a:buFont typeface="Arial" panose="020B0604020202020204" pitchFamily="34" charset="0"/>
              <a:buChar char="•"/>
            </a:pPr>
            <a:r>
              <a:rPr lang="nl-BE" sz="2400">
                <a:ea typeface="Tahoma" pitchFamily="34" charset="0"/>
                <a:cs typeface="Tahoma" pitchFamily="34" charset="0"/>
              </a:rPr>
              <a:t>de polynoom</a:t>
            </a:r>
          </a:p>
          <a:p>
            <a:pPr marL="1200150" lvl="2" indent="-285750">
              <a:buFont typeface="Arial" panose="020B0604020202020204" pitchFamily="34" charset="0"/>
              <a:buChar char="•"/>
            </a:pPr>
            <a:r>
              <a:rPr lang="nl-BE" sz="2400">
                <a:ea typeface="Tahoma" pitchFamily="34" charset="0"/>
                <a:cs typeface="Tahoma" pitchFamily="34" charset="0"/>
              </a:rPr>
              <a:t>plaats van de </a:t>
            </a:r>
            <a:r>
              <a:rPr lang="nl-BE" sz="2400" err="1">
                <a:ea typeface="Tahoma" pitchFamily="34" charset="0"/>
                <a:cs typeface="Tahoma" pitchFamily="34" charset="0"/>
              </a:rPr>
              <a:t>checksum</a:t>
            </a:r>
            <a:r>
              <a:rPr lang="nl-BE" sz="2400">
                <a:ea typeface="Tahoma" pitchFamily="34" charset="0"/>
                <a:cs typeface="Tahoma" pitchFamily="34" charset="0"/>
              </a:rPr>
              <a:t> (voor- of achteraan)</a:t>
            </a:r>
          </a:p>
          <a:p>
            <a:pPr marL="628650" lvl="1" indent="-171450">
              <a:buFont typeface="Arial" panose="020B0604020202020204" pitchFamily="34" charset="0"/>
              <a:buChar char="•"/>
            </a:pPr>
            <a:endParaRPr lang="nl-BE" sz="800">
              <a:ea typeface="Tahoma" pitchFamily="34" charset="0"/>
              <a:cs typeface="Tahoma" pitchFamily="34" charset="0"/>
            </a:endParaRPr>
          </a:p>
          <a:p>
            <a:pPr marL="800100" lvl="1" indent="-342900">
              <a:buFont typeface="Arial" panose="020B0604020202020204" pitchFamily="34" charset="0"/>
              <a:buChar char="•"/>
            </a:pPr>
            <a:r>
              <a:rPr lang="nl-BE" sz="2400" b="1" err="1">
                <a:ea typeface="Tahoma" pitchFamily="34" charset="0"/>
                <a:cs typeface="Tahoma" pitchFamily="34" charset="0"/>
              </a:rPr>
              <a:t>Performantie</a:t>
            </a:r>
            <a:r>
              <a:rPr lang="nl-BE" sz="2400" b="1">
                <a:ea typeface="Tahoma" pitchFamily="34" charset="0"/>
                <a:cs typeface="Tahoma" pitchFamily="34" charset="0"/>
              </a:rPr>
              <a:t>: </a:t>
            </a:r>
            <a:r>
              <a:rPr lang="nl-BE" sz="2400">
                <a:ea typeface="Tahoma" pitchFamily="34" charset="0"/>
                <a:cs typeface="Tahoma" pitchFamily="34" charset="0"/>
              </a:rPr>
              <a:t>goed</a:t>
            </a:r>
          </a:p>
          <a:p>
            <a:pPr marL="1200150" lvl="2" indent="-285750">
              <a:buFont typeface="Arial" panose="020B0604020202020204" pitchFamily="34" charset="0"/>
              <a:buChar char="•"/>
            </a:pPr>
            <a:r>
              <a:rPr lang="nl-BE" sz="2400">
                <a:ea typeface="Tahoma" pitchFamily="34" charset="0"/>
                <a:cs typeface="Tahoma" pitchFamily="34" charset="0"/>
                <a:sym typeface="Wingdings" pitchFamily="2" charset="2"/>
              </a:rPr>
              <a:t>n-bit CRC zal in elke </a:t>
            </a:r>
            <a:r>
              <a:rPr lang="nl-BE" sz="2400" err="1">
                <a:ea typeface="Tahoma" pitchFamily="34" charset="0"/>
                <a:cs typeface="Tahoma" pitchFamily="34" charset="0"/>
                <a:sym typeface="Wingdings" pitchFamily="2" charset="2"/>
              </a:rPr>
              <a:t>bitreeks</a:t>
            </a:r>
            <a:r>
              <a:rPr lang="nl-BE" sz="2400">
                <a:ea typeface="Tahoma" pitchFamily="34" charset="0"/>
                <a:cs typeface="Tahoma" pitchFamily="34" charset="0"/>
                <a:sym typeface="Wingdings" pitchFamily="2" charset="2"/>
              </a:rPr>
              <a:t> een “single error </a:t>
            </a:r>
            <a:r>
              <a:rPr lang="nl-BE" sz="2400" err="1">
                <a:ea typeface="Tahoma" pitchFamily="34" charset="0"/>
                <a:cs typeface="Tahoma" pitchFamily="34" charset="0"/>
                <a:sym typeface="Wingdings" pitchFamily="2" charset="2"/>
              </a:rPr>
              <a:t>burst</a:t>
            </a:r>
            <a:r>
              <a:rPr lang="nl-BE" sz="2400">
                <a:ea typeface="Tahoma" pitchFamily="34" charset="0"/>
                <a:cs typeface="Tahoma" pitchFamily="34" charset="0"/>
                <a:sym typeface="Wingdings" pitchFamily="2" charset="2"/>
              </a:rPr>
              <a:t>” (aaneengesloten </a:t>
            </a:r>
            <a:r>
              <a:rPr lang="nl-BE" sz="2400" err="1">
                <a:ea typeface="Tahoma" pitchFamily="34" charset="0"/>
                <a:cs typeface="Tahoma" pitchFamily="34" charset="0"/>
                <a:sym typeface="Wingdings" pitchFamily="2" charset="2"/>
              </a:rPr>
              <a:t>bitreeks</a:t>
            </a:r>
            <a:r>
              <a:rPr lang="nl-BE" sz="2400">
                <a:ea typeface="Tahoma" pitchFamily="34" charset="0"/>
                <a:cs typeface="Tahoma" pitchFamily="34" charset="0"/>
                <a:sym typeface="Wingdings" pitchFamily="2" charset="2"/>
              </a:rPr>
              <a:t>) van n bit kunnen detecteren</a:t>
            </a:r>
          </a:p>
          <a:p>
            <a:pPr marL="1200150" lvl="2" indent="-285750">
              <a:buFont typeface="Arial" panose="020B0604020202020204" pitchFamily="34" charset="0"/>
              <a:buChar char="•"/>
            </a:pPr>
            <a:r>
              <a:rPr lang="nl-BE" sz="2400">
                <a:ea typeface="Tahoma" pitchFamily="34" charset="0"/>
                <a:cs typeface="Tahoma" pitchFamily="34" charset="0"/>
              </a:rPr>
              <a:t>weinig extra bits: één minder dan de lengte van de polynoom</a:t>
            </a:r>
          </a:p>
        </p:txBody>
      </p:sp>
      <p:sp>
        <p:nvSpPr>
          <p:cNvPr id="6" name="Tijdelijke aanduiding voor dianummer 5">
            <a:extLst>
              <a:ext uri="{FF2B5EF4-FFF2-40B4-BE49-F238E27FC236}">
                <a16:creationId xmlns:a16="http://schemas.microsoft.com/office/drawing/2014/main" id="{DC34DFD0-9406-45D6-9C3C-BAD50EF31E8E}"/>
              </a:ext>
            </a:extLst>
          </p:cNvPr>
          <p:cNvSpPr>
            <a:spLocks noGrp="1"/>
          </p:cNvSpPr>
          <p:nvPr>
            <p:ph type="sldNum" sz="quarter" idx="12"/>
          </p:nvPr>
        </p:nvSpPr>
        <p:spPr/>
        <p:txBody>
          <a:bodyPr/>
          <a:lstStyle/>
          <a:p>
            <a:fld id="{23C7280F-6010-4218-BA62-0584E9AFFE9B}" type="slidenum">
              <a:rPr lang="nl-BE" smtClean="0"/>
              <a:t>18</a:t>
            </a:fld>
            <a:endParaRPr lang="nl-NL"/>
          </a:p>
        </p:txBody>
      </p:sp>
      <p:sp>
        <p:nvSpPr>
          <p:cNvPr id="5" name="Tijdelijke aanduiding voor voettekst 4">
            <a:extLst>
              <a:ext uri="{FF2B5EF4-FFF2-40B4-BE49-F238E27FC236}">
                <a16:creationId xmlns:a16="http://schemas.microsoft.com/office/drawing/2014/main" id="{81A5C825-7E56-4F61-A54A-B56B45F64E8B}"/>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460449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Oefeningen op </a:t>
            </a:r>
            <a:r>
              <a:rPr lang="nl-BE" err="1"/>
              <a:t>foutdetecterende</a:t>
            </a:r>
            <a:r>
              <a:rPr lang="nl-BE"/>
              <a:t> codes</a:t>
            </a:r>
          </a:p>
        </p:txBody>
      </p:sp>
      <p:sp>
        <p:nvSpPr>
          <p:cNvPr id="3" name="Tijdelijke aanduiding voor inhoud 2"/>
          <p:cNvSpPr txBox="1">
            <a:spLocks/>
          </p:cNvSpPr>
          <p:nvPr/>
        </p:nvSpPr>
        <p:spPr>
          <a:xfrm>
            <a:off x="1179310" y="1690688"/>
            <a:ext cx="10523163" cy="4367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b="1">
                <a:ea typeface="Tahoma" pitchFamily="34" charset="0"/>
                <a:cs typeface="Tahoma" pitchFamily="34" charset="0"/>
              </a:rPr>
              <a:t>Oefening 1:</a:t>
            </a:r>
            <a:r>
              <a:rPr lang="nl-BE">
                <a:ea typeface="Tahoma" pitchFamily="34" charset="0"/>
                <a:cs typeface="Tahoma" pitchFamily="34" charset="0"/>
              </a:rPr>
              <a:t> Bereken de CRC </a:t>
            </a:r>
            <a:r>
              <a:rPr lang="nl-BE" err="1">
                <a:ea typeface="Tahoma" pitchFamily="34" charset="0"/>
                <a:cs typeface="Tahoma" pitchFamily="34" charset="0"/>
              </a:rPr>
              <a:t>checksum</a:t>
            </a:r>
            <a:r>
              <a:rPr lang="nl-BE">
                <a:ea typeface="Tahoma" pitchFamily="34" charset="0"/>
                <a:cs typeface="Tahoma" pitchFamily="34" charset="0"/>
              </a:rPr>
              <a:t> voor</a:t>
            </a:r>
          </a:p>
          <a:p>
            <a:pPr>
              <a:buFont typeface="Arial" panose="020B0604020202020204" pitchFamily="34" charset="0"/>
              <a:buNone/>
            </a:pPr>
            <a:endParaRPr lang="nl-BE"/>
          </a:p>
          <a:p>
            <a:pPr>
              <a:buFont typeface="Arial" panose="020B0604020202020204" pitchFamily="34" charset="0"/>
              <a:buNone/>
            </a:pPr>
            <a:endParaRPr lang="nl-BE"/>
          </a:p>
          <a:p>
            <a:endParaRPr lang="nl-BE"/>
          </a:p>
          <a:p>
            <a:pPr>
              <a:buFont typeface="Arial" panose="020B0604020202020204" pitchFamily="34" charset="0"/>
              <a:buNone/>
            </a:pPr>
            <a:endParaRPr lang="nl-BE"/>
          </a:p>
          <a:p>
            <a:r>
              <a:rPr lang="nl-BE" b="1"/>
              <a:t>Oefening 2: </a:t>
            </a:r>
            <a:r>
              <a:rPr lang="nl-BE">
                <a:ea typeface="Tahoma" pitchFamily="34" charset="0"/>
                <a:cs typeface="Tahoma" pitchFamily="34" charset="0"/>
              </a:rPr>
              <a:t>Zijn deze doorgestuurde gegevens correct ?</a:t>
            </a:r>
          </a:p>
          <a:p>
            <a:endParaRPr lang="nl-BE" sz="2200"/>
          </a:p>
          <a:p>
            <a:endParaRPr lang="nl-BE" sz="2200"/>
          </a:p>
          <a:p>
            <a:endParaRPr lang="nl-BE" sz="2200"/>
          </a:p>
          <a:p>
            <a:endParaRPr lang="nl-BE" sz="2200"/>
          </a:p>
          <a:p>
            <a:endParaRPr lang="nl-BE" sz="2200"/>
          </a:p>
          <a:p>
            <a:endParaRPr lang="nl-BE" sz="2200"/>
          </a:p>
        </p:txBody>
      </p:sp>
      <p:graphicFrame>
        <p:nvGraphicFramePr>
          <p:cNvPr id="4" name="Tabel 3"/>
          <p:cNvGraphicFramePr>
            <a:graphicFrameLocks noGrp="1"/>
          </p:cNvGraphicFramePr>
          <p:nvPr>
            <p:extLst>
              <p:ext uri="{D42A27DB-BD31-4B8C-83A1-F6EECF244321}">
                <p14:modId xmlns:p14="http://schemas.microsoft.com/office/powerpoint/2010/main" val="446063716"/>
              </p:ext>
            </p:extLst>
          </p:nvPr>
        </p:nvGraphicFramePr>
        <p:xfrm>
          <a:off x="3352801" y="2362200"/>
          <a:ext cx="4879340" cy="1524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gridCol w="1351280">
                  <a:extLst>
                    <a:ext uri="{9D8B030D-6E8A-4147-A177-3AD203B41FA5}">
                      <a16:colId xmlns:a16="http://schemas.microsoft.com/office/drawing/2014/main" val="20001"/>
                    </a:ext>
                  </a:extLst>
                </a:gridCol>
                <a:gridCol w="1363980">
                  <a:extLst>
                    <a:ext uri="{9D8B030D-6E8A-4147-A177-3AD203B41FA5}">
                      <a16:colId xmlns:a16="http://schemas.microsoft.com/office/drawing/2014/main" val="20002"/>
                    </a:ext>
                  </a:extLst>
                </a:gridCol>
              </a:tblGrid>
              <a:tr h="375920">
                <a:tc>
                  <a:txBody>
                    <a:bodyPr/>
                    <a:lstStyle/>
                    <a:p>
                      <a:r>
                        <a:rPr lang="nl-BE" sz="190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Polynoom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Oplossing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5920">
                <a:tc>
                  <a:txBody>
                    <a:bodyPr/>
                    <a:lstStyle/>
                    <a:p>
                      <a:pPr algn="r"/>
                      <a:r>
                        <a:rPr lang="nl-BE" sz="1900" b="1">
                          <a:solidFill>
                            <a:schemeClr val="tx1"/>
                          </a:solidFill>
                          <a:latin typeface="Courier New" pitchFamily="49" charset="0"/>
                          <a:cs typeface="Courier New" pitchFamily="49" charset="0"/>
                        </a:rPr>
                        <a:t>1101101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5920">
                <a:tc>
                  <a:txBody>
                    <a:bodyPr/>
                    <a:lstStyle/>
                    <a:p>
                      <a:pPr algn="r"/>
                      <a:r>
                        <a:rPr lang="nl-BE" sz="1900" b="1">
                          <a:solidFill>
                            <a:schemeClr val="tx1"/>
                          </a:solidFill>
                          <a:latin typeface="Courier New" pitchFamily="49" charset="0"/>
                          <a:cs typeface="Courier New" pitchFamily="49" charset="0"/>
                        </a:rPr>
                        <a:t>111010010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75920">
                <a:tc>
                  <a:txBody>
                    <a:bodyPr/>
                    <a:lstStyle/>
                    <a:p>
                      <a:pPr algn="r"/>
                      <a:r>
                        <a:rPr lang="nl-BE" sz="1900" b="1">
                          <a:solidFill>
                            <a:schemeClr val="tx1"/>
                          </a:solidFill>
                          <a:latin typeface="Courier New" pitchFamily="49" charset="0"/>
                          <a:cs typeface="Courier New" pitchFamily="49" charset="0"/>
                        </a:rPr>
                        <a:t>100111001011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bl>
          </a:graphicData>
        </a:graphic>
      </p:graphicFrame>
      <p:graphicFrame>
        <p:nvGraphicFramePr>
          <p:cNvPr id="5" name="Tabel 4"/>
          <p:cNvGraphicFramePr>
            <a:graphicFrameLocks noGrp="1"/>
          </p:cNvGraphicFramePr>
          <p:nvPr/>
        </p:nvGraphicFramePr>
        <p:xfrm>
          <a:off x="2881289" y="4831080"/>
          <a:ext cx="6072233" cy="1143000"/>
        </p:xfrm>
        <a:graphic>
          <a:graphicData uri="http://schemas.openxmlformats.org/drawingml/2006/table">
            <a:tbl>
              <a:tblPr firstRow="1" bandRow="1">
                <a:tableStyleId>{5C22544A-7EE6-4342-B048-85BDC9FD1C3A}</a:tableStyleId>
              </a:tblPr>
              <a:tblGrid>
                <a:gridCol w="3214711">
                  <a:extLst>
                    <a:ext uri="{9D8B030D-6E8A-4147-A177-3AD203B41FA5}">
                      <a16:colId xmlns:a16="http://schemas.microsoft.com/office/drawing/2014/main" val="20000"/>
                    </a:ext>
                  </a:extLst>
                </a:gridCol>
                <a:gridCol w="1357323">
                  <a:extLst>
                    <a:ext uri="{9D8B030D-6E8A-4147-A177-3AD203B41FA5}">
                      <a16:colId xmlns:a16="http://schemas.microsoft.com/office/drawing/2014/main" val="20001"/>
                    </a:ext>
                  </a:extLst>
                </a:gridCol>
                <a:gridCol w="1500199">
                  <a:extLst>
                    <a:ext uri="{9D8B030D-6E8A-4147-A177-3AD203B41FA5}">
                      <a16:colId xmlns:a16="http://schemas.microsoft.com/office/drawing/2014/main" val="20002"/>
                    </a:ext>
                  </a:extLst>
                </a:gridCol>
              </a:tblGrid>
              <a:tr h="375920">
                <a:tc>
                  <a:txBody>
                    <a:bodyPr/>
                    <a:lstStyle/>
                    <a:p>
                      <a:r>
                        <a:rPr lang="nl-BE" sz="190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err="1">
                          <a:solidFill>
                            <a:schemeClr val="tx1"/>
                          </a:solidFill>
                        </a:rPr>
                        <a:t>Polynoom</a:t>
                      </a:r>
                      <a:endParaRPr lang="nl-BE" sz="1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Oplossing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5920">
                <a:tc>
                  <a:txBody>
                    <a:bodyPr/>
                    <a:lstStyle/>
                    <a:p>
                      <a:pPr algn="r"/>
                      <a:r>
                        <a:rPr lang="nl-BE" sz="1900" b="1">
                          <a:solidFill>
                            <a:schemeClr val="tx1"/>
                          </a:solidFill>
                          <a:latin typeface="Courier New" pitchFamily="49" charset="0"/>
                          <a:cs typeface="Courier New" pitchFamily="49" charset="0"/>
                        </a:rPr>
                        <a:t>11001001101010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nl-BE" sz="190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5920">
                <a:tc>
                  <a:txBody>
                    <a:bodyPr/>
                    <a:lstStyle/>
                    <a:p>
                      <a:pPr algn="r"/>
                      <a:r>
                        <a:rPr lang="nl-BE" sz="1900" b="1">
                          <a:solidFill>
                            <a:schemeClr val="tx1"/>
                          </a:solidFill>
                          <a:latin typeface="Courier New" pitchFamily="49" charset="0"/>
                          <a:cs typeface="Courier New" pitchFamily="49" charset="0"/>
                        </a:rPr>
                        <a:t>1011011010100011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nl-BE" sz="1900">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bl>
          </a:graphicData>
        </a:graphic>
      </p:graphicFrame>
      <p:sp>
        <p:nvSpPr>
          <p:cNvPr id="8" name="Tijdelijke aanduiding voor dianummer 7">
            <a:extLst>
              <a:ext uri="{FF2B5EF4-FFF2-40B4-BE49-F238E27FC236}">
                <a16:creationId xmlns:a16="http://schemas.microsoft.com/office/drawing/2014/main" id="{CE9C4301-E74B-430F-973D-2EB29DAF6B50}"/>
              </a:ext>
            </a:extLst>
          </p:cNvPr>
          <p:cNvSpPr>
            <a:spLocks noGrp="1"/>
          </p:cNvSpPr>
          <p:nvPr>
            <p:ph type="sldNum" sz="quarter" idx="12"/>
          </p:nvPr>
        </p:nvSpPr>
        <p:spPr/>
        <p:txBody>
          <a:bodyPr/>
          <a:lstStyle/>
          <a:p>
            <a:fld id="{23C7280F-6010-4218-BA62-0584E9AFFE9B}" type="slidenum">
              <a:rPr lang="nl-BE" smtClean="0"/>
              <a:t>19</a:t>
            </a:fld>
            <a:endParaRPr lang="nl-NL"/>
          </a:p>
        </p:txBody>
      </p:sp>
      <p:sp>
        <p:nvSpPr>
          <p:cNvPr id="7" name="Tijdelijke aanduiding voor voettekst 6">
            <a:extLst>
              <a:ext uri="{FF2B5EF4-FFF2-40B4-BE49-F238E27FC236}">
                <a16:creationId xmlns:a16="http://schemas.microsoft.com/office/drawing/2014/main" id="{22BDEB88-4003-4200-A949-B70F82D5B319}"/>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32089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Inhoud</a:t>
            </a:r>
          </a:p>
        </p:txBody>
      </p:sp>
      <p:sp>
        <p:nvSpPr>
          <p:cNvPr id="3" name="Tijdelijke aanduiding voor inhoud 2"/>
          <p:cNvSpPr>
            <a:spLocks noGrp="1"/>
          </p:cNvSpPr>
          <p:nvPr>
            <p:ph idx="1"/>
          </p:nvPr>
        </p:nvSpPr>
        <p:spPr/>
        <p:txBody>
          <a:bodyPr vert="horz" lIns="91440" tIns="45720" rIns="91440" bIns="45720" rtlCol="0" anchor="t">
            <a:normAutofit/>
          </a:bodyPr>
          <a:lstStyle/>
          <a:p>
            <a:r>
              <a:rPr lang="nl-BE" b="1"/>
              <a:t>Codeertechnieken</a:t>
            </a:r>
          </a:p>
          <a:p>
            <a:pPr lvl="1"/>
            <a:r>
              <a:rPr lang="nl-BE" b="1"/>
              <a:t>Inleiding</a:t>
            </a:r>
          </a:p>
          <a:p>
            <a:pPr lvl="1"/>
            <a:r>
              <a:rPr lang="nl-BE" b="1" err="1"/>
              <a:t>Foutdetecterende</a:t>
            </a:r>
            <a:r>
              <a:rPr lang="nl-BE" b="1"/>
              <a:t> codes</a:t>
            </a:r>
          </a:p>
          <a:p>
            <a:pPr lvl="1"/>
            <a:r>
              <a:rPr lang="nl-BE" b="1"/>
              <a:t>Oefeningen op </a:t>
            </a:r>
            <a:r>
              <a:rPr lang="nl-BE" b="1" err="1"/>
              <a:t>foutdetecterende</a:t>
            </a:r>
            <a:r>
              <a:rPr lang="nl-BE" b="1"/>
              <a:t> codes</a:t>
            </a:r>
          </a:p>
          <a:p>
            <a:pPr lvl="1"/>
            <a:r>
              <a:rPr lang="nl-BE" b="1" err="1"/>
              <a:t>Foutverbeterende</a:t>
            </a:r>
            <a:r>
              <a:rPr lang="nl-BE" b="1"/>
              <a:t> codes</a:t>
            </a:r>
          </a:p>
          <a:p>
            <a:pPr lvl="1"/>
            <a:r>
              <a:rPr lang="nl-BE" b="1"/>
              <a:t>Oefeningen op </a:t>
            </a:r>
            <a:r>
              <a:rPr lang="nl-BE" b="1" err="1"/>
              <a:t>foutverbeterende</a:t>
            </a:r>
            <a:r>
              <a:rPr lang="nl-BE" b="1"/>
              <a:t> codes</a:t>
            </a:r>
          </a:p>
          <a:p>
            <a:pPr marL="0" indent="0">
              <a:buNone/>
            </a:pPr>
            <a:endParaRPr lang="nl-BE">
              <a:cs typeface="Calibri" panose="020F0502020204030204"/>
            </a:endParaRPr>
          </a:p>
        </p:txBody>
      </p:sp>
      <p:sp>
        <p:nvSpPr>
          <p:cNvPr id="6" name="Tijdelijke aanduiding voor dianummer 5">
            <a:extLst>
              <a:ext uri="{FF2B5EF4-FFF2-40B4-BE49-F238E27FC236}">
                <a16:creationId xmlns:a16="http://schemas.microsoft.com/office/drawing/2014/main" id="{6905AE12-8DE8-4D19-96AB-DF0D0FD5BCDA}"/>
              </a:ext>
            </a:extLst>
          </p:cNvPr>
          <p:cNvSpPr>
            <a:spLocks noGrp="1"/>
          </p:cNvSpPr>
          <p:nvPr>
            <p:ph type="sldNum" sz="quarter" idx="12"/>
          </p:nvPr>
        </p:nvSpPr>
        <p:spPr/>
        <p:txBody>
          <a:bodyPr/>
          <a:lstStyle/>
          <a:p>
            <a:fld id="{23C7280F-6010-4218-BA62-0584E9AFFE9B}" type="slidenum">
              <a:rPr lang="nl-BE" smtClean="0"/>
              <a:t>2</a:t>
            </a:fld>
            <a:endParaRPr lang="nl-NL"/>
          </a:p>
        </p:txBody>
      </p:sp>
      <p:sp>
        <p:nvSpPr>
          <p:cNvPr id="5" name="Tijdelijke aanduiding voor voettekst 4">
            <a:extLst>
              <a:ext uri="{FF2B5EF4-FFF2-40B4-BE49-F238E27FC236}">
                <a16:creationId xmlns:a16="http://schemas.microsoft.com/office/drawing/2014/main" id="{7C27286B-FB43-4994-8574-E0067FA4E9C4}"/>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94408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Oefeningen op </a:t>
            </a:r>
            <a:r>
              <a:rPr lang="nl-BE" err="1"/>
              <a:t>foutdetecterende</a:t>
            </a:r>
            <a:r>
              <a:rPr lang="nl-BE"/>
              <a:t> codes oplossing</a:t>
            </a:r>
          </a:p>
        </p:txBody>
      </p:sp>
      <p:sp>
        <p:nvSpPr>
          <p:cNvPr id="3" name="Tijdelijke aanduiding voor inhoud 2"/>
          <p:cNvSpPr txBox="1">
            <a:spLocks/>
          </p:cNvSpPr>
          <p:nvPr/>
        </p:nvSpPr>
        <p:spPr>
          <a:xfrm>
            <a:off x="1179310" y="1690688"/>
            <a:ext cx="10523163" cy="4367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b="1">
                <a:ea typeface="Tahoma" pitchFamily="34" charset="0"/>
                <a:cs typeface="Tahoma" pitchFamily="34" charset="0"/>
              </a:rPr>
              <a:t>Oefening 1:</a:t>
            </a:r>
            <a:r>
              <a:rPr lang="nl-BE">
                <a:ea typeface="Tahoma" pitchFamily="34" charset="0"/>
                <a:cs typeface="Tahoma" pitchFamily="34" charset="0"/>
              </a:rPr>
              <a:t> Bereken de CRC </a:t>
            </a:r>
            <a:r>
              <a:rPr lang="nl-BE" err="1">
                <a:ea typeface="Tahoma" pitchFamily="34" charset="0"/>
                <a:cs typeface="Tahoma" pitchFamily="34" charset="0"/>
              </a:rPr>
              <a:t>checksum</a:t>
            </a:r>
            <a:r>
              <a:rPr lang="nl-BE">
                <a:ea typeface="Tahoma" pitchFamily="34" charset="0"/>
                <a:cs typeface="Tahoma" pitchFamily="34" charset="0"/>
              </a:rPr>
              <a:t> voor</a:t>
            </a:r>
          </a:p>
          <a:p>
            <a:pPr>
              <a:buFont typeface="Arial" panose="020B0604020202020204" pitchFamily="34" charset="0"/>
              <a:buNone/>
            </a:pPr>
            <a:endParaRPr lang="nl-BE"/>
          </a:p>
          <a:p>
            <a:pPr>
              <a:buFont typeface="Arial" panose="020B0604020202020204" pitchFamily="34" charset="0"/>
              <a:buNone/>
            </a:pPr>
            <a:endParaRPr lang="nl-BE"/>
          </a:p>
          <a:p>
            <a:endParaRPr lang="nl-BE"/>
          </a:p>
          <a:p>
            <a:pPr>
              <a:buFont typeface="Arial" panose="020B0604020202020204" pitchFamily="34" charset="0"/>
              <a:buNone/>
            </a:pPr>
            <a:endParaRPr lang="nl-BE"/>
          </a:p>
          <a:p>
            <a:r>
              <a:rPr lang="nl-BE" b="1"/>
              <a:t>Oefening 2: </a:t>
            </a:r>
            <a:r>
              <a:rPr lang="nl-BE">
                <a:ea typeface="Tahoma" pitchFamily="34" charset="0"/>
                <a:cs typeface="Tahoma" pitchFamily="34" charset="0"/>
              </a:rPr>
              <a:t>Zijn deze doorgestuurde gegevens correct ?</a:t>
            </a:r>
          </a:p>
          <a:p>
            <a:endParaRPr lang="nl-BE" sz="2200"/>
          </a:p>
          <a:p>
            <a:endParaRPr lang="nl-BE" sz="2200"/>
          </a:p>
          <a:p>
            <a:endParaRPr lang="nl-BE" sz="2200"/>
          </a:p>
          <a:p>
            <a:endParaRPr lang="nl-BE" sz="2200"/>
          </a:p>
          <a:p>
            <a:endParaRPr lang="nl-BE" sz="2200"/>
          </a:p>
          <a:p>
            <a:endParaRPr lang="nl-BE" sz="2200"/>
          </a:p>
        </p:txBody>
      </p:sp>
      <p:graphicFrame>
        <p:nvGraphicFramePr>
          <p:cNvPr id="4" name="Tabel 3"/>
          <p:cNvGraphicFramePr>
            <a:graphicFrameLocks noGrp="1"/>
          </p:cNvGraphicFramePr>
          <p:nvPr>
            <p:extLst>
              <p:ext uri="{D42A27DB-BD31-4B8C-83A1-F6EECF244321}">
                <p14:modId xmlns:p14="http://schemas.microsoft.com/office/powerpoint/2010/main" val="2321048590"/>
              </p:ext>
            </p:extLst>
          </p:nvPr>
        </p:nvGraphicFramePr>
        <p:xfrm>
          <a:off x="3352801" y="2362200"/>
          <a:ext cx="4879340" cy="1524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gridCol w="1351280">
                  <a:extLst>
                    <a:ext uri="{9D8B030D-6E8A-4147-A177-3AD203B41FA5}">
                      <a16:colId xmlns:a16="http://schemas.microsoft.com/office/drawing/2014/main" val="20001"/>
                    </a:ext>
                  </a:extLst>
                </a:gridCol>
                <a:gridCol w="1363980">
                  <a:extLst>
                    <a:ext uri="{9D8B030D-6E8A-4147-A177-3AD203B41FA5}">
                      <a16:colId xmlns:a16="http://schemas.microsoft.com/office/drawing/2014/main" val="20002"/>
                    </a:ext>
                  </a:extLst>
                </a:gridCol>
              </a:tblGrid>
              <a:tr h="375920">
                <a:tc>
                  <a:txBody>
                    <a:bodyPr/>
                    <a:lstStyle/>
                    <a:p>
                      <a:r>
                        <a:rPr lang="nl-BE" sz="190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Polynoom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Oplossing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5920">
                <a:tc>
                  <a:txBody>
                    <a:bodyPr/>
                    <a:lstStyle/>
                    <a:p>
                      <a:pPr algn="r"/>
                      <a:r>
                        <a:rPr lang="nl-BE" sz="1900" b="1">
                          <a:solidFill>
                            <a:schemeClr val="tx1"/>
                          </a:solidFill>
                          <a:latin typeface="Courier New" pitchFamily="49" charset="0"/>
                          <a:cs typeface="Courier New" pitchFamily="49" charset="0"/>
                        </a:rPr>
                        <a:t>1101101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r>
                        <a:rPr lang="en-US"/>
                        <a:t>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5920">
                <a:tc>
                  <a:txBody>
                    <a:bodyPr/>
                    <a:lstStyle/>
                    <a:p>
                      <a:pPr algn="r"/>
                      <a:r>
                        <a:rPr lang="nl-BE" sz="1900" b="1">
                          <a:solidFill>
                            <a:schemeClr val="tx1"/>
                          </a:solidFill>
                          <a:latin typeface="Courier New" pitchFamily="49" charset="0"/>
                          <a:cs typeface="Courier New" pitchFamily="49" charset="0"/>
                        </a:rPr>
                        <a:t>111010010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r>
                        <a:rPr lang="en-US"/>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75920">
                <a:tc>
                  <a:txBody>
                    <a:bodyPr/>
                    <a:lstStyle/>
                    <a:p>
                      <a:pPr algn="r"/>
                      <a:r>
                        <a:rPr lang="nl-BE" sz="1900" b="1">
                          <a:solidFill>
                            <a:schemeClr val="tx1"/>
                          </a:solidFill>
                          <a:latin typeface="Courier New" pitchFamily="49" charset="0"/>
                          <a:cs typeface="Courier New" pitchFamily="49" charset="0"/>
                        </a:rPr>
                        <a:t>100111001011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lgn="r">
                        <a:buNone/>
                      </a:pPr>
                      <a:r>
                        <a:rPr lang="en-US"/>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1428685730"/>
              </p:ext>
            </p:extLst>
          </p:nvPr>
        </p:nvGraphicFramePr>
        <p:xfrm>
          <a:off x="2881289" y="4831080"/>
          <a:ext cx="6072233" cy="1143000"/>
        </p:xfrm>
        <a:graphic>
          <a:graphicData uri="http://schemas.openxmlformats.org/drawingml/2006/table">
            <a:tbl>
              <a:tblPr firstRow="1" bandRow="1">
                <a:tableStyleId>{5C22544A-7EE6-4342-B048-85BDC9FD1C3A}</a:tableStyleId>
              </a:tblPr>
              <a:tblGrid>
                <a:gridCol w="3214711">
                  <a:extLst>
                    <a:ext uri="{9D8B030D-6E8A-4147-A177-3AD203B41FA5}">
                      <a16:colId xmlns:a16="http://schemas.microsoft.com/office/drawing/2014/main" val="20000"/>
                    </a:ext>
                  </a:extLst>
                </a:gridCol>
                <a:gridCol w="1357323">
                  <a:extLst>
                    <a:ext uri="{9D8B030D-6E8A-4147-A177-3AD203B41FA5}">
                      <a16:colId xmlns:a16="http://schemas.microsoft.com/office/drawing/2014/main" val="20001"/>
                    </a:ext>
                  </a:extLst>
                </a:gridCol>
                <a:gridCol w="1500199">
                  <a:extLst>
                    <a:ext uri="{9D8B030D-6E8A-4147-A177-3AD203B41FA5}">
                      <a16:colId xmlns:a16="http://schemas.microsoft.com/office/drawing/2014/main" val="20002"/>
                    </a:ext>
                  </a:extLst>
                </a:gridCol>
              </a:tblGrid>
              <a:tr h="375920">
                <a:tc>
                  <a:txBody>
                    <a:bodyPr/>
                    <a:lstStyle/>
                    <a:p>
                      <a:r>
                        <a:rPr lang="nl-BE" sz="190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err="1">
                          <a:solidFill>
                            <a:schemeClr val="tx1"/>
                          </a:solidFill>
                        </a:rPr>
                        <a:t>Polynoom</a:t>
                      </a:r>
                      <a:endParaRPr lang="nl-BE" sz="1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nl-BE" sz="1900">
                          <a:solidFill>
                            <a:schemeClr val="tx1"/>
                          </a:solidFill>
                        </a:rPr>
                        <a:t>Oplossing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5920">
                <a:tc>
                  <a:txBody>
                    <a:bodyPr/>
                    <a:lstStyle/>
                    <a:p>
                      <a:pPr algn="r"/>
                      <a:r>
                        <a:rPr lang="nl-BE" sz="1900" b="1">
                          <a:solidFill>
                            <a:schemeClr val="tx1"/>
                          </a:solidFill>
                          <a:latin typeface="Courier New" pitchFamily="49" charset="0"/>
                          <a:cs typeface="Courier New" pitchFamily="49" charset="0"/>
                        </a:rPr>
                        <a:t>11001001101010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0" kern="1200">
                          <a:solidFill>
                            <a:schemeClr val="tx1"/>
                          </a:solidFill>
                          <a:latin typeface="+mn-lt"/>
                          <a:ea typeface="+mn-ea"/>
                          <a:cs typeface="+mn-cs"/>
                        </a:rPr>
                        <a:t>Ja!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5920">
                <a:tc>
                  <a:txBody>
                    <a:bodyPr/>
                    <a:lstStyle/>
                    <a:p>
                      <a:pPr algn="r"/>
                      <a:r>
                        <a:rPr lang="nl-BE" sz="1900" b="1">
                          <a:solidFill>
                            <a:schemeClr val="tx1"/>
                          </a:solidFill>
                          <a:latin typeface="Courier New" pitchFamily="49" charset="0"/>
                          <a:cs typeface="Courier New" pitchFamily="49" charset="0"/>
                        </a:rPr>
                        <a:t>1011011010100011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1">
                          <a:solidFill>
                            <a:schemeClr val="tx1"/>
                          </a:solidFill>
                          <a:latin typeface="Courier New" pitchFamily="49" charset="0"/>
                          <a:cs typeface="Courier New" pitchFamily="49" charset="0"/>
                        </a:rPr>
                        <a:t>101011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nl-BE" sz="1900" b="0" kern="1200">
                          <a:solidFill>
                            <a:schemeClr val="tx1"/>
                          </a:solidFill>
                          <a:latin typeface="+mn-lt"/>
                          <a:ea typeface="+mn-ea"/>
                          <a:cs typeface="+mn-cs"/>
                        </a:rPr>
                        <a:t>Nee: 00100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bl>
          </a:graphicData>
        </a:graphic>
      </p:graphicFrame>
      <p:sp>
        <p:nvSpPr>
          <p:cNvPr id="8" name="Tijdelijke aanduiding voor dianummer 7">
            <a:extLst>
              <a:ext uri="{FF2B5EF4-FFF2-40B4-BE49-F238E27FC236}">
                <a16:creationId xmlns:a16="http://schemas.microsoft.com/office/drawing/2014/main" id="{8C396360-2413-4FBE-9735-7833B8941AEE}"/>
              </a:ext>
            </a:extLst>
          </p:cNvPr>
          <p:cNvSpPr>
            <a:spLocks noGrp="1"/>
          </p:cNvSpPr>
          <p:nvPr>
            <p:ph type="sldNum" sz="quarter" idx="12"/>
          </p:nvPr>
        </p:nvSpPr>
        <p:spPr/>
        <p:txBody>
          <a:bodyPr/>
          <a:lstStyle/>
          <a:p>
            <a:fld id="{23C7280F-6010-4218-BA62-0584E9AFFE9B}" type="slidenum">
              <a:rPr lang="nl-BE" smtClean="0"/>
              <a:t>20</a:t>
            </a:fld>
            <a:endParaRPr lang="nl-NL"/>
          </a:p>
        </p:txBody>
      </p:sp>
      <p:sp>
        <p:nvSpPr>
          <p:cNvPr id="7" name="Tijdelijke aanduiding voor voettekst 6">
            <a:extLst>
              <a:ext uri="{FF2B5EF4-FFF2-40B4-BE49-F238E27FC236}">
                <a16:creationId xmlns:a16="http://schemas.microsoft.com/office/drawing/2014/main" id="{52C94762-0B6A-4942-BD5A-2FC8C0C084CC}"/>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77249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Oefeningen op </a:t>
            </a:r>
            <a:r>
              <a:rPr lang="nl-BE" err="1"/>
              <a:t>foutdetecterende</a:t>
            </a:r>
            <a:r>
              <a:rPr lang="nl-BE"/>
              <a:t> codes</a:t>
            </a:r>
          </a:p>
        </p:txBody>
      </p:sp>
      <p:sp>
        <p:nvSpPr>
          <p:cNvPr id="3" name="Tijdelijke aanduiding voor inhoud 2"/>
          <p:cNvSpPr txBox="1">
            <a:spLocks/>
          </p:cNvSpPr>
          <p:nvPr/>
        </p:nvSpPr>
        <p:spPr>
          <a:xfrm>
            <a:off x="443345" y="1434837"/>
            <a:ext cx="11563927" cy="378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b="1"/>
              <a:t>Oefening 3: </a:t>
            </a:r>
            <a:r>
              <a:rPr lang="nl-NL"/>
              <a:t>Bereken de CRC </a:t>
            </a:r>
            <a:r>
              <a:rPr lang="nl-NL" err="1"/>
              <a:t>checksum</a:t>
            </a:r>
            <a:r>
              <a:rPr lang="nl-NL"/>
              <a:t> van de onderstaande </a:t>
            </a:r>
            <a:r>
              <a:rPr lang="nl-NL" err="1"/>
              <a:t>bitreeksen</a:t>
            </a:r>
            <a:r>
              <a:rPr lang="nl-NL"/>
              <a:t> met de polynoom 110101</a:t>
            </a:r>
          </a:p>
          <a:p>
            <a:pPr lvl="1"/>
            <a:r>
              <a:rPr lang="nl-NL"/>
              <a:t>110001110</a:t>
            </a:r>
          </a:p>
          <a:p>
            <a:pPr lvl="1"/>
            <a:r>
              <a:rPr lang="nl-NL"/>
              <a:t>11001010011</a:t>
            </a:r>
          </a:p>
          <a:p>
            <a:pPr lvl="1"/>
            <a:r>
              <a:rPr lang="nl-NL"/>
              <a:t>10000101110000011</a:t>
            </a:r>
          </a:p>
          <a:p>
            <a:pPr lvl="1"/>
            <a:endParaRPr lang="nl-NL"/>
          </a:p>
          <a:p>
            <a:r>
              <a:rPr lang="nl-NL" b="1"/>
              <a:t>Oefening 4:</a:t>
            </a:r>
            <a:r>
              <a:rPr lang="nl-NL"/>
              <a:t> Je ontvangt onderstaande </a:t>
            </a:r>
            <a:r>
              <a:rPr lang="nl-NL" err="1"/>
              <a:t>bitreeksen</a:t>
            </a:r>
            <a:r>
              <a:rPr lang="nl-NL"/>
              <a:t> van een zender die een CRC </a:t>
            </a:r>
            <a:r>
              <a:rPr lang="nl-NL" err="1"/>
              <a:t>checksum</a:t>
            </a:r>
            <a:r>
              <a:rPr lang="nl-NL"/>
              <a:t> achter de originele gegevens meestuurt. De zender gebruikt de polynoom 10111. Geef aan of de ontvangen </a:t>
            </a:r>
            <a:r>
              <a:rPr lang="nl-NL" err="1"/>
              <a:t>bitreeksen</a:t>
            </a:r>
            <a:r>
              <a:rPr lang="nl-NL"/>
              <a:t> correct of fout zijn.</a:t>
            </a:r>
          </a:p>
          <a:p>
            <a:pPr lvl="1"/>
            <a:r>
              <a:rPr lang="nl-NL"/>
              <a:t>11001110100110000</a:t>
            </a:r>
          </a:p>
          <a:p>
            <a:pPr lvl="1"/>
            <a:r>
              <a:rPr lang="nl-NL"/>
              <a:t>1001101100001100</a:t>
            </a:r>
          </a:p>
          <a:p>
            <a:pPr lvl="1"/>
            <a:r>
              <a:rPr lang="nl-NL"/>
              <a:t>1000111000110000</a:t>
            </a:r>
            <a:endParaRPr lang="nl-BE"/>
          </a:p>
          <a:p>
            <a:endParaRPr lang="nl-BE"/>
          </a:p>
        </p:txBody>
      </p:sp>
      <p:sp>
        <p:nvSpPr>
          <p:cNvPr id="6" name="Tijdelijke aanduiding voor dianummer 5">
            <a:extLst>
              <a:ext uri="{FF2B5EF4-FFF2-40B4-BE49-F238E27FC236}">
                <a16:creationId xmlns:a16="http://schemas.microsoft.com/office/drawing/2014/main" id="{DEBDC3CB-D1A1-4F57-B2B5-453CE0C27270}"/>
              </a:ext>
            </a:extLst>
          </p:cNvPr>
          <p:cNvSpPr>
            <a:spLocks noGrp="1"/>
          </p:cNvSpPr>
          <p:nvPr>
            <p:ph type="sldNum" sz="quarter" idx="12"/>
          </p:nvPr>
        </p:nvSpPr>
        <p:spPr/>
        <p:txBody>
          <a:bodyPr/>
          <a:lstStyle/>
          <a:p>
            <a:fld id="{23C7280F-6010-4218-BA62-0584E9AFFE9B}" type="slidenum">
              <a:rPr lang="nl-BE" smtClean="0"/>
              <a:t>21</a:t>
            </a:fld>
            <a:endParaRPr lang="nl-NL"/>
          </a:p>
        </p:txBody>
      </p:sp>
      <p:sp>
        <p:nvSpPr>
          <p:cNvPr id="4" name="Tijdelijke aanduiding voor voettekst 3">
            <a:extLst>
              <a:ext uri="{FF2B5EF4-FFF2-40B4-BE49-F238E27FC236}">
                <a16:creationId xmlns:a16="http://schemas.microsoft.com/office/drawing/2014/main" id="{DCB698E4-DB83-44C2-9AB7-454DF451F59E}"/>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65606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7695" y="365125"/>
            <a:ext cx="11513127" cy="1325563"/>
          </a:xfrm>
        </p:spPr>
        <p:txBody>
          <a:bodyPr/>
          <a:lstStyle/>
          <a:p>
            <a:r>
              <a:rPr lang="nl-BE"/>
              <a:t>Oefeningen op </a:t>
            </a:r>
            <a:r>
              <a:rPr lang="nl-BE" err="1"/>
              <a:t>foutdetecterende</a:t>
            </a:r>
            <a:r>
              <a:rPr lang="nl-BE"/>
              <a:t> codes: oplossing</a:t>
            </a:r>
          </a:p>
        </p:txBody>
      </p:sp>
      <p:sp>
        <p:nvSpPr>
          <p:cNvPr id="3" name="Tijdelijke aanduiding voor inhoud 2"/>
          <p:cNvSpPr txBox="1">
            <a:spLocks/>
          </p:cNvSpPr>
          <p:nvPr/>
        </p:nvSpPr>
        <p:spPr>
          <a:xfrm>
            <a:off x="443345" y="1434837"/>
            <a:ext cx="11563927" cy="378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b="1"/>
              <a:t>Oefening 3: </a:t>
            </a:r>
            <a:r>
              <a:rPr lang="nl-NL"/>
              <a:t>Bereken de CRC </a:t>
            </a:r>
            <a:r>
              <a:rPr lang="nl-NL" err="1"/>
              <a:t>checksum</a:t>
            </a:r>
            <a:r>
              <a:rPr lang="nl-NL"/>
              <a:t> van de onderstaande </a:t>
            </a:r>
            <a:r>
              <a:rPr lang="nl-NL" err="1"/>
              <a:t>bitreeksen</a:t>
            </a:r>
            <a:r>
              <a:rPr lang="nl-NL"/>
              <a:t> met de polynoom 110101</a:t>
            </a:r>
          </a:p>
          <a:p>
            <a:pPr lvl="1"/>
            <a:r>
              <a:rPr lang="nl-NL"/>
              <a:t>110001110 =&gt; 10011</a:t>
            </a:r>
          </a:p>
          <a:p>
            <a:pPr lvl="1"/>
            <a:r>
              <a:rPr lang="nl-NL"/>
              <a:t>11001010011 =&gt; 10010</a:t>
            </a:r>
          </a:p>
          <a:p>
            <a:pPr lvl="1"/>
            <a:r>
              <a:rPr lang="nl-NL"/>
              <a:t>10000101110000011 =&gt; 01011</a:t>
            </a:r>
          </a:p>
          <a:p>
            <a:pPr lvl="1"/>
            <a:endParaRPr lang="nl-NL"/>
          </a:p>
          <a:p>
            <a:r>
              <a:rPr lang="nl-NL" b="1"/>
              <a:t>Oefening 4:</a:t>
            </a:r>
            <a:r>
              <a:rPr lang="nl-NL"/>
              <a:t> Je ontvangt onderstaande </a:t>
            </a:r>
            <a:r>
              <a:rPr lang="nl-NL" err="1"/>
              <a:t>bitreeksen</a:t>
            </a:r>
            <a:r>
              <a:rPr lang="nl-NL"/>
              <a:t> van een zender die een CRC </a:t>
            </a:r>
            <a:r>
              <a:rPr lang="nl-NL" err="1"/>
              <a:t>checksum</a:t>
            </a:r>
            <a:r>
              <a:rPr lang="nl-NL"/>
              <a:t> achter de originele gegevens meestuurt. De zender gebruikt de polynoom 10111. Geef aan of de ontvangen </a:t>
            </a:r>
            <a:r>
              <a:rPr lang="nl-NL" err="1"/>
              <a:t>bitreeksen</a:t>
            </a:r>
            <a:r>
              <a:rPr lang="nl-NL"/>
              <a:t> correct of fout zijn.</a:t>
            </a:r>
          </a:p>
          <a:p>
            <a:pPr lvl="1"/>
            <a:r>
              <a:rPr lang="nl-NL"/>
              <a:t>11001110100110000 =&gt; nee: 0101</a:t>
            </a:r>
          </a:p>
          <a:p>
            <a:pPr lvl="1"/>
            <a:r>
              <a:rPr lang="nl-NL"/>
              <a:t>1001101100001100 =&gt; nee: 1101</a:t>
            </a:r>
          </a:p>
          <a:p>
            <a:pPr lvl="1"/>
            <a:r>
              <a:rPr lang="nl-NL"/>
              <a:t>1000111000110000 =&gt; ja!</a:t>
            </a:r>
            <a:endParaRPr lang="nl-BE"/>
          </a:p>
          <a:p>
            <a:endParaRPr lang="nl-BE"/>
          </a:p>
        </p:txBody>
      </p:sp>
      <p:sp>
        <p:nvSpPr>
          <p:cNvPr id="6" name="Tijdelijke aanduiding voor dianummer 5">
            <a:extLst>
              <a:ext uri="{FF2B5EF4-FFF2-40B4-BE49-F238E27FC236}">
                <a16:creationId xmlns:a16="http://schemas.microsoft.com/office/drawing/2014/main" id="{2FE24694-FA6C-4F2C-820C-50D0C2B112DE}"/>
              </a:ext>
            </a:extLst>
          </p:cNvPr>
          <p:cNvSpPr>
            <a:spLocks noGrp="1"/>
          </p:cNvSpPr>
          <p:nvPr>
            <p:ph type="sldNum" sz="quarter" idx="12"/>
          </p:nvPr>
        </p:nvSpPr>
        <p:spPr/>
        <p:txBody>
          <a:bodyPr/>
          <a:lstStyle/>
          <a:p>
            <a:fld id="{23C7280F-6010-4218-BA62-0584E9AFFE9B}" type="slidenum">
              <a:rPr lang="nl-BE" smtClean="0"/>
              <a:t>22</a:t>
            </a:fld>
            <a:endParaRPr lang="nl-NL"/>
          </a:p>
        </p:txBody>
      </p:sp>
      <p:sp>
        <p:nvSpPr>
          <p:cNvPr id="4" name="Tijdelijke aanduiding voor voettekst 3">
            <a:extLst>
              <a:ext uri="{FF2B5EF4-FFF2-40B4-BE49-F238E27FC236}">
                <a16:creationId xmlns:a16="http://schemas.microsoft.com/office/drawing/2014/main" id="{DEC5BB0A-D373-4E94-B61D-91B88CE75665}"/>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1653541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err="1"/>
              <a:t>Foutverbeterende</a:t>
            </a:r>
            <a:r>
              <a:rPr lang="nl-BE"/>
              <a:t> codes </a:t>
            </a:r>
          </a:p>
        </p:txBody>
      </p:sp>
      <p:sp>
        <p:nvSpPr>
          <p:cNvPr id="3" name="Tijdelijke aanduiding voor inhoud 2"/>
          <p:cNvSpPr>
            <a:spLocks noGrp="1"/>
          </p:cNvSpPr>
          <p:nvPr>
            <p:ph idx="1"/>
          </p:nvPr>
        </p:nvSpPr>
        <p:spPr>
          <a:xfrm>
            <a:off x="277091" y="822036"/>
            <a:ext cx="11526982" cy="6035964"/>
          </a:xfrm>
        </p:spPr>
        <p:txBody>
          <a:bodyPr>
            <a:normAutofit/>
          </a:bodyPr>
          <a:lstStyle/>
          <a:p>
            <a:r>
              <a:rPr lang="nl-BE" b="1">
                <a:solidFill>
                  <a:srgbClr val="0070C0"/>
                </a:solidFill>
              </a:rPr>
              <a:t>Hammingcode</a:t>
            </a:r>
          </a:p>
          <a:p>
            <a:pPr lvl="1"/>
            <a:r>
              <a:rPr lang="nl-BE" b="1">
                <a:solidFill>
                  <a:srgbClr val="FF0000"/>
                </a:solidFill>
              </a:rPr>
              <a:t>Algoritme </a:t>
            </a:r>
            <a:r>
              <a:rPr lang="nl-BE"/>
              <a:t>(aan de hand van een voorbeeld):</a:t>
            </a:r>
          </a:p>
          <a:p>
            <a:pPr lvl="2"/>
            <a:r>
              <a:rPr lang="nl-BE"/>
              <a:t>Beschouw de te verzenden binaire code of </a:t>
            </a:r>
            <a:r>
              <a:rPr lang="nl-BE" err="1"/>
              <a:t>bitreeks</a:t>
            </a:r>
            <a:r>
              <a:rPr lang="nl-BE"/>
              <a:t> 1111000010101110. Deze </a:t>
            </a:r>
            <a:r>
              <a:rPr lang="nl-BE" err="1"/>
              <a:t>databits</a:t>
            </a:r>
            <a:r>
              <a:rPr lang="nl-BE"/>
              <a:t> worden genummerd van 1 tot 16 en aangeduid als d1 tot d16. </a:t>
            </a:r>
          </a:p>
          <a:p>
            <a:pPr lvl="3"/>
            <a:r>
              <a:rPr lang="nl-BE"/>
              <a:t>Let op: de </a:t>
            </a:r>
            <a:r>
              <a:rPr lang="nl-BE" err="1"/>
              <a:t>bitnummering</a:t>
            </a:r>
            <a:r>
              <a:rPr lang="nl-BE"/>
              <a:t> begint vanaf </a:t>
            </a:r>
            <a:r>
              <a:rPr lang="nl-BE">
                <a:solidFill>
                  <a:srgbClr val="FF0000"/>
                </a:solidFill>
              </a:rPr>
              <a:t>1</a:t>
            </a:r>
            <a:r>
              <a:rPr lang="nl-BE"/>
              <a:t>! Niet vanaf 0 </a:t>
            </a:r>
          </a:p>
          <a:p>
            <a:pPr lvl="2"/>
            <a:endParaRPr lang="nl-BE"/>
          </a:p>
          <a:p>
            <a:pPr lvl="2"/>
            <a:endParaRPr lang="nl-BE"/>
          </a:p>
          <a:p>
            <a:pPr lvl="2"/>
            <a:endParaRPr lang="nl-BE"/>
          </a:p>
          <a:p>
            <a:pPr lvl="2"/>
            <a:r>
              <a:rPr lang="nl-BE"/>
              <a:t>De Hammingcode voegt op specifieke plaatsen </a:t>
            </a:r>
            <a:r>
              <a:rPr lang="nl-BE" err="1"/>
              <a:t>pariteitsbits</a:t>
            </a:r>
            <a:r>
              <a:rPr lang="nl-BE"/>
              <a:t>, als </a:t>
            </a:r>
            <a:r>
              <a:rPr lang="nl-BE" err="1"/>
              <a:t>controlebits</a:t>
            </a:r>
            <a:r>
              <a:rPr lang="nl-BE"/>
              <a:t> toe tussen de </a:t>
            </a:r>
            <a:r>
              <a:rPr lang="nl-BE" err="1"/>
              <a:t>databits</a:t>
            </a:r>
            <a:r>
              <a:rPr lang="nl-BE"/>
              <a:t>. De </a:t>
            </a:r>
            <a:r>
              <a:rPr lang="nl-BE" err="1"/>
              <a:t>pariteitsbits</a:t>
            </a:r>
            <a:r>
              <a:rPr lang="nl-BE"/>
              <a:t> worden aangeduid als p1, p2, p3, p4, p5. De posities van deze </a:t>
            </a:r>
            <a:r>
              <a:rPr lang="nl-BE" err="1"/>
              <a:t>pariteitsbits</a:t>
            </a:r>
            <a:r>
              <a:rPr lang="nl-BE"/>
              <a:t> in de gecodeerde </a:t>
            </a:r>
            <a:r>
              <a:rPr lang="nl-BE" err="1"/>
              <a:t>bitreeks</a:t>
            </a:r>
            <a:r>
              <a:rPr lang="nl-BE"/>
              <a:t> worden bepaald door de machten van 2 en wel als volgt:</a:t>
            </a:r>
          </a:p>
          <a:p>
            <a:pPr lvl="3"/>
            <a:r>
              <a:rPr lang="nl-BE"/>
              <a:t>p1 </a:t>
            </a:r>
            <a:r>
              <a:rPr lang="nl-BE">
                <a:sym typeface="Wingdings" panose="05000000000000000000" pitchFamily="2" charset="2"/>
              </a:rPr>
              <a:t> op positie 2</a:t>
            </a:r>
            <a:r>
              <a:rPr lang="nl-BE" baseline="30000">
                <a:sym typeface="Wingdings" panose="05000000000000000000" pitchFamily="2" charset="2"/>
              </a:rPr>
              <a:t>0 </a:t>
            </a:r>
            <a:r>
              <a:rPr lang="nl-BE">
                <a:sym typeface="Wingdings" panose="05000000000000000000" pitchFamily="2" charset="2"/>
              </a:rPr>
              <a:t>= 1</a:t>
            </a:r>
          </a:p>
          <a:p>
            <a:pPr lvl="3"/>
            <a:r>
              <a:rPr lang="nl-BE"/>
              <a:t>p2 </a:t>
            </a:r>
            <a:r>
              <a:rPr lang="nl-BE">
                <a:sym typeface="Wingdings" panose="05000000000000000000" pitchFamily="2" charset="2"/>
              </a:rPr>
              <a:t> op positie 2</a:t>
            </a:r>
            <a:r>
              <a:rPr lang="nl-BE" baseline="30000">
                <a:sym typeface="Wingdings" panose="05000000000000000000" pitchFamily="2" charset="2"/>
              </a:rPr>
              <a:t>1 </a:t>
            </a:r>
            <a:r>
              <a:rPr lang="nl-BE">
                <a:sym typeface="Wingdings" panose="05000000000000000000" pitchFamily="2" charset="2"/>
              </a:rPr>
              <a:t>= 2</a:t>
            </a:r>
          </a:p>
          <a:p>
            <a:pPr lvl="3"/>
            <a:r>
              <a:rPr lang="nl-BE"/>
              <a:t>p3 </a:t>
            </a:r>
            <a:r>
              <a:rPr lang="nl-BE">
                <a:sym typeface="Wingdings" panose="05000000000000000000" pitchFamily="2" charset="2"/>
              </a:rPr>
              <a:t> op positie 2</a:t>
            </a:r>
            <a:r>
              <a:rPr lang="nl-BE" baseline="30000">
                <a:sym typeface="Wingdings" panose="05000000000000000000" pitchFamily="2" charset="2"/>
              </a:rPr>
              <a:t>2 </a:t>
            </a:r>
            <a:r>
              <a:rPr lang="nl-BE">
                <a:sym typeface="Wingdings" panose="05000000000000000000" pitchFamily="2" charset="2"/>
              </a:rPr>
              <a:t>= 4</a:t>
            </a:r>
          </a:p>
          <a:p>
            <a:pPr lvl="3"/>
            <a:r>
              <a:rPr lang="nl-BE"/>
              <a:t>p4 </a:t>
            </a:r>
            <a:r>
              <a:rPr lang="nl-BE">
                <a:sym typeface="Wingdings" panose="05000000000000000000" pitchFamily="2" charset="2"/>
              </a:rPr>
              <a:t> op positie 2</a:t>
            </a:r>
            <a:r>
              <a:rPr lang="nl-BE" baseline="30000">
                <a:sym typeface="Wingdings" panose="05000000000000000000" pitchFamily="2" charset="2"/>
              </a:rPr>
              <a:t>3 </a:t>
            </a:r>
            <a:r>
              <a:rPr lang="nl-BE">
                <a:sym typeface="Wingdings" panose="05000000000000000000" pitchFamily="2" charset="2"/>
              </a:rPr>
              <a:t>= 8</a:t>
            </a:r>
          </a:p>
          <a:p>
            <a:pPr lvl="3"/>
            <a:r>
              <a:rPr lang="nl-BE"/>
              <a:t>p5 </a:t>
            </a:r>
            <a:r>
              <a:rPr lang="nl-BE">
                <a:sym typeface="Wingdings" panose="05000000000000000000" pitchFamily="2" charset="2"/>
              </a:rPr>
              <a:t> op positie 2</a:t>
            </a:r>
            <a:r>
              <a:rPr lang="nl-BE" baseline="30000">
                <a:sym typeface="Wingdings" panose="05000000000000000000" pitchFamily="2" charset="2"/>
              </a:rPr>
              <a:t>4 </a:t>
            </a:r>
            <a:r>
              <a:rPr lang="nl-BE">
                <a:sym typeface="Wingdings" panose="05000000000000000000" pitchFamily="2" charset="2"/>
              </a:rPr>
              <a:t>= 16</a:t>
            </a:r>
          </a:p>
          <a:p>
            <a:pPr lvl="3"/>
            <a:r>
              <a:rPr lang="nl-BE"/>
              <a:t>… </a:t>
            </a:r>
          </a:p>
          <a:p>
            <a:pPr marL="914400" lvl="2" indent="0">
              <a:buNone/>
            </a:pPr>
            <a:r>
              <a:rPr lang="nl-BE"/>
              <a:t>    Aantal </a:t>
            </a:r>
            <a:r>
              <a:rPr lang="nl-BE" err="1"/>
              <a:t>pariteitsbits</a:t>
            </a:r>
            <a:r>
              <a:rPr lang="nl-BE"/>
              <a:t> is afhankelijk van de lengte van de code</a:t>
            </a:r>
          </a:p>
        </p:txBody>
      </p:sp>
      <p:graphicFrame>
        <p:nvGraphicFramePr>
          <p:cNvPr id="5" name="Tabel 4"/>
          <p:cNvGraphicFramePr>
            <a:graphicFrameLocks noGrp="1"/>
          </p:cNvGraphicFramePr>
          <p:nvPr>
            <p:extLst>
              <p:ext uri="{D42A27DB-BD31-4B8C-83A1-F6EECF244321}">
                <p14:modId xmlns:p14="http://schemas.microsoft.com/office/powerpoint/2010/main" val="2445006294"/>
              </p:ext>
            </p:extLst>
          </p:nvPr>
        </p:nvGraphicFramePr>
        <p:xfrm>
          <a:off x="1450112" y="2757819"/>
          <a:ext cx="8608272" cy="741680"/>
        </p:xfrm>
        <a:graphic>
          <a:graphicData uri="http://schemas.openxmlformats.org/drawingml/2006/table">
            <a:tbl>
              <a:tblPr firstRow="1" bandRow="1">
                <a:tableStyleId>{5940675A-B579-460E-94D1-54222C63F5DA}</a:tableStyleId>
              </a:tblPr>
              <a:tblGrid>
                <a:gridCol w="538017">
                  <a:extLst>
                    <a:ext uri="{9D8B030D-6E8A-4147-A177-3AD203B41FA5}">
                      <a16:colId xmlns:a16="http://schemas.microsoft.com/office/drawing/2014/main" val="2368026848"/>
                    </a:ext>
                  </a:extLst>
                </a:gridCol>
                <a:gridCol w="538017">
                  <a:extLst>
                    <a:ext uri="{9D8B030D-6E8A-4147-A177-3AD203B41FA5}">
                      <a16:colId xmlns:a16="http://schemas.microsoft.com/office/drawing/2014/main" val="1726651110"/>
                    </a:ext>
                  </a:extLst>
                </a:gridCol>
                <a:gridCol w="538017">
                  <a:extLst>
                    <a:ext uri="{9D8B030D-6E8A-4147-A177-3AD203B41FA5}">
                      <a16:colId xmlns:a16="http://schemas.microsoft.com/office/drawing/2014/main" val="573859102"/>
                    </a:ext>
                  </a:extLst>
                </a:gridCol>
                <a:gridCol w="538017">
                  <a:extLst>
                    <a:ext uri="{9D8B030D-6E8A-4147-A177-3AD203B41FA5}">
                      <a16:colId xmlns:a16="http://schemas.microsoft.com/office/drawing/2014/main" val="3358155573"/>
                    </a:ext>
                  </a:extLst>
                </a:gridCol>
                <a:gridCol w="538017">
                  <a:extLst>
                    <a:ext uri="{9D8B030D-6E8A-4147-A177-3AD203B41FA5}">
                      <a16:colId xmlns:a16="http://schemas.microsoft.com/office/drawing/2014/main" val="696403279"/>
                    </a:ext>
                  </a:extLst>
                </a:gridCol>
                <a:gridCol w="538017">
                  <a:extLst>
                    <a:ext uri="{9D8B030D-6E8A-4147-A177-3AD203B41FA5}">
                      <a16:colId xmlns:a16="http://schemas.microsoft.com/office/drawing/2014/main" val="1849556359"/>
                    </a:ext>
                  </a:extLst>
                </a:gridCol>
                <a:gridCol w="538017">
                  <a:extLst>
                    <a:ext uri="{9D8B030D-6E8A-4147-A177-3AD203B41FA5}">
                      <a16:colId xmlns:a16="http://schemas.microsoft.com/office/drawing/2014/main" val="1872157385"/>
                    </a:ext>
                  </a:extLst>
                </a:gridCol>
                <a:gridCol w="538017">
                  <a:extLst>
                    <a:ext uri="{9D8B030D-6E8A-4147-A177-3AD203B41FA5}">
                      <a16:colId xmlns:a16="http://schemas.microsoft.com/office/drawing/2014/main" val="2052897865"/>
                    </a:ext>
                  </a:extLst>
                </a:gridCol>
                <a:gridCol w="538017">
                  <a:extLst>
                    <a:ext uri="{9D8B030D-6E8A-4147-A177-3AD203B41FA5}">
                      <a16:colId xmlns:a16="http://schemas.microsoft.com/office/drawing/2014/main" val="1469399444"/>
                    </a:ext>
                  </a:extLst>
                </a:gridCol>
                <a:gridCol w="538017">
                  <a:extLst>
                    <a:ext uri="{9D8B030D-6E8A-4147-A177-3AD203B41FA5}">
                      <a16:colId xmlns:a16="http://schemas.microsoft.com/office/drawing/2014/main" val="2960371251"/>
                    </a:ext>
                  </a:extLst>
                </a:gridCol>
                <a:gridCol w="538017">
                  <a:extLst>
                    <a:ext uri="{9D8B030D-6E8A-4147-A177-3AD203B41FA5}">
                      <a16:colId xmlns:a16="http://schemas.microsoft.com/office/drawing/2014/main" val="702510255"/>
                    </a:ext>
                  </a:extLst>
                </a:gridCol>
                <a:gridCol w="538017">
                  <a:extLst>
                    <a:ext uri="{9D8B030D-6E8A-4147-A177-3AD203B41FA5}">
                      <a16:colId xmlns:a16="http://schemas.microsoft.com/office/drawing/2014/main" val="3250448513"/>
                    </a:ext>
                  </a:extLst>
                </a:gridCol>
                <a:gridCol w="538017">
                  <a:extLst>
                    <a:ext uri="{9D8B030D-6E8A-4147-A177-3AD203B41FA5}">
                      <a16:colId xmlns:a16="http://schemas.microsoft.com/office/drawing/2014/main" val="3216788667"/>
                    </a:ext>
                  </a:extLst>
                </a:gridCol>
                <a:gridCol w="538017">
                  <a:extLst>
                    <a:ext uri="{9D8B030D-6E8A-4147-A177-3AD203B41FA5}">
                      <a16:colId xmlns:a16="http://schemas.microsoft.com/office/drawing/2014/main" val="2262550999"/>
                    </a:ext>
                  </a:extLst>
                </a:gridCol>
                <a:gridCol w="538017">
                  <a:extLst>
                    <a:ext uri="{9D8B030D-6E8A-4147-A177-3AD203B41FA5}">
                      <a16:colId xmlns:a16="http://schemas.microsoft.com/office/drawing/2014/main" val="3529863267"/>
                    </a:ext>
                  </a:extLst>
                </a:gridCol>
                <a:gridCol w="538017">
                  <a:extLst>
                    <a:ext uri="{9D8B030D-6E8A-4147-A177-3AD203B41FA5}">
                      <a16:colId xmlns:a16="http://schemas.microsoft.com/office/drawing/2014/main" val="1651296755"/>
                    </a:ext>
                  </a:extLst>
                </a:gridCol>
              </a:tblGrid>
              <a:tr h="370840">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r>
                        <a:rPr lang="nl-BE"/>
                        <a:t>0</a:t>
                      </a:r>
                    </a:p>
                  </a:txBody>
                  <a:tcPr/>
                </a:tc>
                <a:tc>
                  <a:txBody>
                    <a:bodyPr/>
                    <a:lstStyle/>
                    <a:p>
                      <a:pPr algn="ctr"/>
                      <a:r>
                        <a:rPr lang="nl-BE"/>
                        <a:t>0</a:t>
                      </a:r>
                    </a:p>
                  </a:txBody>
                  <a:tcPr/>
                </a:tc>
                <a:tc>
                  <a:txBody>
                    <a:bodyPr/>
                    <a:lstStyle/>
                    <a:p>
                      <a:pPr algn="ctr"/>
                      <a:r>
                        <a:rPr lang="nl-BE"/>
                        <a:t>0</a:t>
                      </a:r>
                    </a:p>
                  </a:txBody>
                  <a:tcPr/>
                </a:tc>
                <a:tc>
                  <a:txBody>
                    <a:bodyPr/>
                    <a:lstStyle/>
                    <a:p>
                      <a:pPr algn="ctr"/>
                      <a:r>
                        <a:rPr lang="nl-BE"/>
                        <a:t>0</a:t>
                      </a:r>
                    </a:p>
                  </a:txBody>
                  <a:tcPr/>
                </a:tc>
                <a:tc>
                  <a:txBody>
                    <a:bodyPr/>
                    <a:lstStyle/>
                    <a:p>
                      <a:pPr algn="ctr"/>
                      <a:r>
                        <a:rPr lang="nl-BE"/>
                        <a:t>1</a:t>
                      </a:r>
                    </a:p>
                  </a:txBody>
                  <a:tcPr/>
                </a:tc>
                <a:tc>
                  <a:txBody>
                    <a:bodyPr/>
                    <a:lstStyle/>
                    <a:p>
                      <a:pPr algn="ctr"/>
                      <a:r>
                        <a:rPr lang="nl-BE"/>
                        <a:t>0</a:t>
                      </a:r>
                    </a:p>
                  </a:txBody>
                  <a:tcPr/>
                </a:tc>
                <a:tc>
                  <a:txBody>
                    <a:bodyPr/>
                    <a:lstStyle/>
                    <a:p>
                      <a:pPr algn="ctr"/>
                      <a:r>
                        <a:rPr lang="nl-BE"/>
                        <a:t>1</a:t>
                      </a:r>
                    </a:p>
                  </a:txBody>
                  <a:tcPr/>
                </a:tc>
                <a:tc>
                  <a:txBody>
                    <a:bodyPr/>
                    <a:lstStyle/>
                    <a:p>
                      <a:pPr algn="ctr"/>
                      <a:r>
                        <a:rPr lang="nl-BE"/>
                        <a:t>0</a:t>
                      </a:r>
                    </a:p>
                  </a:txBody>
                  <a:tcPr/>
                </a:tc>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r>
                        <a:rPr lang="nl-BE"/>
                        <a:t>0</a:t>
                      </a:r>
                    </a:p>
                  </a:txBody>
                  <a:tcPr/>
                </a:tc>
                <a:extLst>
                  <a:ext uri="{0D108BD9-81ED-4DB2-BD59-A6C34878D82A}">
                    <a16:rowId xmlns:a16="http://schemas.microsoft.com/office/drawing/2014/main" val="2503585370"/>
                  </a:ext>
                </a:extLst>
              </a:tr>
              <a:tr h="370840">
                <a:tc>
                  <a:txBody>
                    <a:bodyPr/>
                    <a:lstStyle/>
                    <a:p>
                      <a:pPr algn="ctr"/>
                      <a:r>
                        <a:rPr lang="nl-BE"/>
                        <a:t>d1</a:t>
                      </a:r>
                    </a:p>
                  </a:txBody>
                  <a:tcPr/>
                </a:tc>
                <a:tc>
                  <a:txBody>
                    <a:bodyPr/>
                    <a:lstStyle/>
                    <a:p>
                      <a:pPr algn="ctr"/>
                      <a:r>
                        <a:rPr lang="nl-BE"/>
                        <a:t>d2</a:t>
                      </a:r>
                    </a:p>
                  </a:txBody>
                  <a:tcPr/>
                </a:tc>
                <a:tc>
                  <a:txBody>
                    <a:bodyPr/>
                    <a:lstStyle/>
                    <a:p>
                      <a:pPr algn="ctr"/>
                      <a:r>
                        <a:rPr lang="nl-BE"/>
                        <a:t>d3</a:t>
                      </a:r>
                    </a:p>
                  </a:txBody>
                  <a:tcPr/>
                </a:tc>
                <a:tc>
                  <a:txBody>
                    <a:bodyPr/>
                    <a:lstStyle/>
                    <a:p>
                      <a:pPr algn="ctr"/>
                      <a:r>
                        <a:rPr lang="nl-BE"/>
                        <a:t>d4</a:t>
                      </a:r>
                    </a:p>
                  </a:txBody>
                  <a:tcPr/>
                </a:tc>
                <a:tc>
                  <a:txBody>
                    <a:bodyPr/>
                    <a:lstStyle/>
                    <a:p>
                      <a:pPr algn="ctr"/>
                      <a:r>
                        <a:rPr lang="nl-BE"/>
                        <a:t>d5</a:t>
                      </a:r>
                    </a:p>
                  </a:txBody>
                  <a:tcPr/>
                </a:tc>
                <a:tc>
                  <a:txBody>
                    <a:bodyPr/>
                    <a:lstStyle/>
                    <a:p>
                      <a:pPr algn="ctr"/>
                      <a:r>
                        <a:rPr lang="nl-BE"/>
                        <a:t>d6</a:t>
                      </a:r>
                    </a:p>
                  </a:txBody>
                  <a:tcPr/>
                </a:tc>
                <a:tc>
                  <a:txBody>
                    <a:bodyPr/>
                    <a:lstStyle/>
                    <a:p>
                      <a:pPr algn="ctr"/>
                      <a:r>
                        <a:rPr lang="nl-BE"/>
                        <a:t>d7</a:t>
                      </a:r>
                    </a:p>
                  </a:txBody>
                  <a:tcPr/>
                </a:tc>
                <a:tc>
                  <a:txBody>
                    <a:bodyPr/>
                    <a:lstStyle/>
                    <a:p>
                      <a:pPr algn="ctr"/>
                      <a:r>
                        <a:rPr lang="nl-BE"/>
                        <a:t>d8</a:t>
                      </a:r>
                    </a:p>
                  </a:txBody>
                  <a:tcPr/>
                </a:tc>
                <a:tc>
                  <a:txBody>
                    <a:bodyPr/>
                    <a:lstStyle/>
                    <a:p>
                      <a:pPr algn="ctr"/>
                      <a:r>
                        <a:rPr lang="nl-BE"/>
                        <a:t>d9</a:t>
                      </a:r>
                    </a:p>
                  </a:txBody>
                  <a:tcPr/>
                </a:tc>
                <a:tc>
                  <a:txBody>
                    <a:bodyPr/>
                    <a:lstStyle/>
                    <a:p>
                      <a:pPr algn="ctr"/>
                      <a:r>
                        <a:rPr lang="nl-BE"/>
                        <a:t>d10</a:t>
                      </a:r>
                    </a:p>
                  </a:txBody>
                  <a:tcPr/>
                </a:tc>
                <a:tc>
                  <a:txBody>
                    <a:bodyPr/>
                    <a:lstStyle/>
                    <a:p>
                      <a:pPr algn="ctr"/>
                      <a:r>
                        <a:rPr lang="nl-BE"/>
                        <a:t>d11</a:t>
                      </a:r>
                    </a:p>
                  </a:txBody>
                  <a:tcPr/>
                </a:tc>
                <a:tc>
                  <a:txBody>
                    <a:bodyPr/>
                    <a:lstStyle/>
                    <a:p>
                      <a:pPr algn="ctr"/>
                      <a:r>
                        <a:rPr lang="nl-BE"/>
                        <a:t>d12</a:t>
                      </a:r>
                    </a:p>
                  </a:txBody>
                  <a:tcPr/>
                </a:tc>
                <a:tc>
                  <a:txBody>
                    <a:bodyPr/>
                    <a:lstStyle/>
                    <a:p>
                      <a:pPr algn="ctr"/>
                      <a:r>
                        <a:rPr lang="nl-BE"/>
                        <a:t>d13</a:t>
                      </a:r>
                    </a:p>
                  </a:txBody>
                  <a:tcPr/>
                </a:tc>
                <a:tc>
                  <a:txBody>
                    <a:bodyPr/>
                    <a:lstStyle/>
                    <a:p>
                      <a:pPr algn="ctr"/>
                      <a:r>
                        <a:rPr lang="nl-BE"/>
                        <a:t>d14</a:t>
                      </a:r>
                    </a:p>
                  </a:txBody>
                  <a:tcPr/>
                </a:tc>
                <a:tc>
                  <a:txBody>
                    <a:bodyPr/>
                    <a:lstStyle/>
                    <a:p>
                      <a:pPr algn="ctr"/>
                      <a:r>
                        <a:rPr lang="nl-BE"/>
                        <a:t>d15</a:t>
                      </a:r>
                    </a:p>
                  </a:txBody>
                  <a:tcPr/>
                </a:tc>
                <a:tc>
                  <a:txBody>
                    <a:bodyPr/>
                    <a:lstStyle/>
                    <a:p>
                      <a:pPr algn="ctr"/>
                      <a:r>
                        <a:rPr lang="nl-BE"/>
                        <a:t>d16</a:t>
                      </a:r>
                    </a:p>
                  </a:txBody>
                  <a:tcPr/>
                </a:tc>
                <a:extLst>
                  <a:ext uri="{0D108BD9-81ED-4DB2-BD59-A6C34878D82A}">
                    <a16:rowId xmlns:a16="http://schemas.microsoft.com/office/drawing/2014/main" val="414277139"/>
                  </a:ext>
                </a:extLst>
              </a:tr>
            </a:tbl>
          </a:graphicData>
        </a:graphic>
      </p:graphicFrame>
      <p:sp>
        <p:nvSpPr>
          <p:cNvPr id="7" name="Tijdelijke aanduiding voor dianummer 6">
            <a:extLst>
              <a:ext uri="{FF2B5EF4-FFF2-40B4-BE49-F238E27FC236}">
                <a16:creationId xmlns:a16="http://schemas.microsoft.com/office/drawing/2014/main" id="{80C8299C-046A-4F64-A0FA-D269C62249F8}"/>
              </a:ext>
            </a:extLst>
          </p:cNvPr>
          <p:cNvSpPr>
            <a:spLocks noGrp="1"/>
          </p:cNvSpPr>
          <p:nvPr>
            <p:ph type="sldNum" sz="quarter" idx="12"/>
          </p:nvPr>
        </p:nvSpPr>
        <p:spPr/>
        <p:txBody>
          <a:bodyPr/>
          <a:lstStyle/>
          <a:p>
            <a:fld id="{23C7280F-6010-4218-BA62-0584E9AFFE9B}" type="slidenum">
              <a:rPr lang="nl-BE" smtClean="0"/>
              <a:t>23</a:t>
            </a:fld>
            <a:endParaRPr lang="nl-NL"/>
          </a:p>
        </p:txBody>
      </p:sp>
      <p:sp>
        <p:nvSpPr>
          <p:cNvPr id="4" name="Tijdelijke aanduiding voor voettekst 3">
            <a:extLst>
              <a:ext uri="{FF2B5EF4-FFF2-40B4-BE49-F238E27FC236}">
                <a16:creationId xmlns:a16="http://schemas.microsoft.com/office/drawing/2014/main" id="{39C9AE13-E654-4BD0-8DA6-E4712AE4E236}"/>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769135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err="1"/>
              <a:t>Foutverbeterende</a:t>
            </a:r>
            <a:r>
              <a:rPr lang="nl-BE"/>
              <a:t> codes (vervolg)</a:t>
            </a:r>
          </a:p>
        </p:txBody>
      </p:sp>
      <p:sp>
        <p:nvSpPr>
          <p:cNvPr id="3" name="Tijdelijke aanduiding voor inhoud 2"/>
          <p:cNvSpPr>
            <a:spLocks noGrp="1"/>
          </p:cNvSpPr>
          <p:nvPr>
            <p:ph idx="1"/>
          </p:nvPr>
        </p:nvSpPr>
        <p:spPr>
          <a:xfrm>
            <a:off x="277091" y="822036"/>
            <a:ext cx="11526982" cy="6035964"/>
          </a:xfrm>
        </p:spPr>
        <p:txBody>
          <a:bodyPr>
            <a:normAutofit/>
          </a:bodyPr>
          <a:lstStyle/>
          <a:p>
            <a:r>
              <a:rPr lang="nl-BE" b="1">
                <a:solidFill>
                  <a:srgbClr val="0070C0"/>
                </a:solidFill>
              </a:rPr>
              <a:t>Hammingcode</a:t>
            </a:r>
          </a:p>
          <a:p>
            <a:pPr lvl="1"/>
            <a:r>
              <a:rPr lang="nl-BE" b="1">
                <a:solidFill>
                  <a:srgbClr val="FF0000"/>
                </a:solidFill>
              </a:rPr>
              <a:t>Algoritme </a:t>
            </a:r>
            <a:r>
              <a:rPr lang="nl-BE"/>
              <a:t>(aan de hand van een voorbeeld):</a:t>
            </a:r>
          </a:p>
          <a:p>
            <a:pPr lvl="2"/>
            <a:r>
              <a:rPr lang="nl-BE"/>
              <a:t>We voegen de posities van de </a:t>
            </a:r>
            <a:r>
              <a:rPr lang="nl-BE" err="1"/>
              <a:t>pariteitsbits</a:t>
            </a:r>
            <a:r>
              <a:rPr lang="nl-BE"/>
              <a:t> nu toe tussen de </a:t>
            </a:r>
            <a:r>
              <a:rPr lang="nl-BE" err="1"/>
              <a:t>databits</a:t>
            </a:r>
            <a:r>
              <a:rPr lang="nl-BE"/>
              <a:t> en krijgen volgende structuur:</a:t>
            </a:r>
          </a:p>
          <a:p>
            <a:pPr lvl="2"/>
            <a:endParaRPr lang="nl-BE"/>
          </a:p>
          <a:p>
            <a:pPr lvl="2"/>
            <a:endParaRPr lang="nl-BE"/>
          </a:p>
          <a:p>
            <a:pPr lvl="2"/>
            <a:endParaRPr lang="nl-BE"/>
          </a:p>
          <a:p>
            <a:pPr lvl="3"/>
            <a:r>
              <a:rPr lang="nl-BE"/>
              <a:t>p1 staat dus op positie 1 van de gecodeerde </a:t>
            </a:r>
            <a:r>
              <a:rPr lang="nl-BE" err="1"/>
              <a:t>bitreeks</a:t>
            </a:r>
            <a:r>
              <a:rPr lang="nl-BE"/>
              <a:t>, p2 op de 2</a:t>
            </a:r>
            <a:r>
              <a:rPr lang="nl-BE" baseline="30000"/>
              <a:t>de</a:t>
            </a:r>
            <a:r>
              <a:rPr lang="nl-BE"/>
              <a:t> positie, enz.</a:t>
            </a:r>
          </a:p>
          <a:p>
            <a:pPr lvl="3"/>
            <a:r>
              <a:rPr lang="nl-BE"/>
              <a:t>We eindigen met p5 omdat p6 op positie 32 zou moeten staan, wat buiten het bereik valt</a:t>
            </a:r>
          </a:p>
          <a:p>
            <a:pPr lvl="2"/>
            <a:r>
              <a:rPr lang="nl-BE"/>
              <a:t>Vervolgens wordt de waarde bepaald van de </a:t>
            </a:r>
            <a:r>
              <a:rPr lang="nl-BE" err="1"/>
              <a:t>pariteitsbits</a:t>
            </a:r>
            <a:r>
              <a:rPr lang="nl-BE"/>
              <a:t>, p1 tot en met p5. Hiervoor gebruikt de </a:t>
            </a:r>
            <a:r>
              <a:rPr lang="nl-BE">
                <a:ea typeface="Tahoma" pitchFamily="34" charset="0"/>
                <a:cs typeface="Tahoma" pitchFamily="34" charset="0"/>
              </a:rPr>
              <a:t>Hammingcodering ALTIJD </a:t>
            </a:r>
            <a:r>
              <a:rPr lang="nl-BE">
                <a:solidFill>
                  <a:srgbClr val="FF0000"/>
                </a:solidFill>
                <a:ea typeface="Tahoma" pitchFamily="34" charset="0"/>
                <a:cs typeface="Tahoma" pitchFamily="34" charset="0"/>
              </a:rPr>
              <a:t>EVEN pariteit</a:t>
            </a:r>
            <a:r>
              <a:rPr lang="nl-BE">
                <a:ea typeface="Tahoma" pitchFamily="34" charset="0"/>
                <a:cs typeface="Tahoma" pitchFamily="34" charset="0"/>
              </a:rPr>
              <a:t>! Om dit te bepalen wordt er volgend schema opgesteld:</a:t>
            </a:r>
          </a:p>
          <a:p>
            <a:pPr lvl="2"/>
            <a:endParaRPr lang="nl-BE"/>
          </a:p>
        </p:txBody>
      </p:sp>
      <p:graphicFrame>
        <p:nvGraphicFramePr>
          <p:cNvPr id="5" name="Tabel 4"/>
          <p:cNvGraphicFramePr>
            <a:graphicFrameLocks noGrp="1"/>
          </p:cNvGraphicFramePr>
          <p:nvPr>
            <p:extLst>
              <p:ext uri="{D42A27DB-BD31-4B8C-83A1-F6EECF244321}">
                <p14:modId xmlns:p14="http://schemas.microsoft.com/office/powerpoint/2010/main" val="3895644517"/>
              </p:ext>
            </p:extLst>
          </p:nvPr>
        </p:nvGraphicFramePr>
        <p:xfrm>
          <a:off x="517230" y="2147599"/>
          <a:ext cx="11462325" cy="741680"/>
        </p:xfrm>
        <a:graphic>
          <a:graphicData uri="http://schemas.openxmlformats.org/drawingml/2006/table">
            <a:tbl>
              <a:tblPr firstRow="1" bandRow="1">
                <a:tableStyleId>{5940675A-B579-460E-94D1-54222C63F5DA}</a:tableStyleId>
              </a:tblPr>
              <a:tblGrid>
                <a:gridCol w="545825">
                  <a:extLst>
                    <a:ext uri="{9D8B030D-6E8A-4147-A177-3AD203B41FA5}">
                      <a16:colId xmlns:a16="http://schemas.microsoft.com/office/drawing/2014/main" val="2112445394"/>
                    </a:ext>
                  </a:extLst>
                </a:gridCol>
                <a:gridCol w="545825">
                  <a:extLst>
                    <a:ext uri="{9D8B030D-6E8A-4147-A177-3AD203B41FA5}">
                      <a16:colId xmlns:a16="http://schemas.microsoft.com/office/drawing/2014/main" val="3246457250"/>
                    </a:ext>
                  </a:extLst>
                </a:gridCol>
                <a:gridCol w="545825">
                  <a:extLst>
                    <a:ext uri="{9D8B030D-6E8A-4147-A177-3AD203B41FA5}">
                      <a16:colId xmlns:a16="http://schemas.microsoft.com/office/drawing/2014/main" val="2368026848"/>
                    </a:ext>
                  </a:extLst>
                </a:gridCol>
                <a:gridCol w="545825">
                  <a:extLst>
                    <a:ext uri="{9D8B030D-6E8A-4147-A177-3AD203B41FA5}">
                      <a16:colId xmlns:a16="http://schemas.microsoft.com/office/drawing/2014/main" val="2226610257"/>
                    </a:ext>
                  </a:extLst>
                </a:gridCol>
                <a:gridCol w="545825">
                  <a:extLst>
                    <a:ext uri="{9D8B030D-6E8A-4147-A177-3AD203B41FA5}">
                      <a16:colId xmlns:a16="http://schemas.microsoft.com/office/drawing/2014/main" val="1726651110"/>
                    </a:ext>
                  </a:extLst>
                </a:gridCol>
                <a:gridCol w="545825">
                  <a:extLst>
                    <a:ext uri="{9D8B030D-6E8A-4147-A177-3AD203B41FA5}">
                      <a16:colId xmlns:a16="http://schemas.microsoft.com/office/drawing/2014/main" val="573859102"/>
                    </a:ext>
                  </a:extLst>
                </a:gridCol>
                <a:gridCol w="545825">
                  <a:extLst>
                    <a:ext uri="{9D8B030D-6E8A-4147-A177-3AD203B41FA5}">
                      <a16:colId xmlns:a16="http://schemas.microsoft.com/office/drawing/2014/main" val="3358155573"/>
                    </a:ext>
                  </a:extLst>
                </a:gridCol>
                <a:gridCol w="545825">
                  <a:extLst>
                    <a:ext uri="{9D8B030D-6E8A-4147-A177-3AD203B41FA5}">
                      <a16:colId xmlns:a16="http://schemas.microsoft.com/office/drawing/2014/main" val="523015662"/>
                    </a:ext>
                  </a:extLst>
                </a:gridCol>
                <a:gridCol w="545825">
                  <a:extLst>
                    <a:ext uri="{9D8B030D-6E8A-4147-A177-3AD203B41FA5}">
                      <a16:colId xmlns:a16="http://schemas.microsoft.com/office/drawing/2014/main" val="696403279"/>
                    </a:ext>
                  </a:extLst>
                </a:gridCol>
                <a:gridCol w="545825">
                  <a:extLst>
                    <a:ext uri="{9D8B030D-6E8A-4147-A177-3AD203B41FA5}">
                      <a16:colId xmlns:a16="http://schemas.microsoft.com/office/drawing/2014/main" val="1849556359"/>
                    </a:ext>
                  </a:extLst>
                </a:gridCol>
                <a:gridCol w="545825">
                  <a:extLst>
                    <a:ext uri="{9D8B030D-6E8A-4147-A177-3AD203B41FA5}">
                      <a16:colId xmlns:a16="http://schemas.microsoft.com/office/drawing/2014/main" val="1872157385"/>
                    </a:ext>
                  </a:extLst>
                </a:gridCol>
                <a:gridCol w="545825">
                  <a:extLst>
                    <a:ext uri="{9D8B030D-6E8A-4147-A177-3AD203B41FA5}">
                      <a16:colId xmlns:a16="http://schemas.microsoft.com/office/drawing/2014/main" val="2052897865"/>
                    </a:ext>
                  </a:extLst>
                </a:gridCol>
                <a:gridCol w="545825">
                  <a:extLst>
                    <a:ext uri="{9D8B030D-6E8A-4147-A177-3AD203B41FA5}">
                      <a16:colId xmlns:a16="http://schemas.microsoft.com/office/drawing/2014/main" val="1469399444"/>
                    </a:ext>
                  </a:extLst>
                </a:gridCol>
                <a:gridCol w="545825">
                  <a:extLst>
                    <a:ext uri="{9D8B030D-6E8A-4147-A177-3AD203B41FA5}">
                      <a16:colId xmlns:a16="http://schemas.microsoft.com/office/drawing/2014/main" val="2960371251"/>
                    </a:ext>
                  </a:extLst>
                </a:gridCol>
                <a:gridCol w="545825">
                  <a:extLst>
                    <a:ext uri="{9D8B030D-6E8A-4147-A177-3AD203B41FA5}">
                      <a16:colId xmlns:a16="http://schemas.microsoft.com/office/drawing/2014/main" val="702510255"/>
                    </a:ext>
                  </a:extLst>
                </a:gridCol>
                <a:gridCol w="545825">
                  <a:extLst>
                    <a:ext uri="{9D8B030D-6E8A-4147-A177-3AD203B41FA5}">
                      <a16:colId xmlns:a16="http://schemas.microsoft.com/office/drawing/2014/main" val="824295416"/>
                    </a:ext>
                  </a:extLst>
                </a:gridCol>
                <a:gridCol w="545825">
                  <a:extLst>
                    <a:ext uri="{9D8B030D-6E8A-4147-A177-3AD203B41FA5}">
                      <a16:colId xmlns:a16="http://schemas.microsoft.com/office/drawing/2014/main" val="3250448513"/>
                    </a:ext>
                  </a:extLst>
                </a:gridCol>
                <a:gridCol w="545825">
                  <a:extLst>
                    <a:ext uri="{9D8B030D-6E8A-4147-A177-3AD203B41FA5}">
                      <a16:colId xmlns:a16="http://schemas.microsoft.com/office/drawing/2014/main" val="3216788667"/>
                    </a:ext>
                  </a:extLst>
                </a:gridCol>
                <a:gridCol w="545825">
                  <a:extLst>
                    <a:ext uri="{9D8B030D-6E8A-4147-A177-3AD203B41FA5}">
                      <a16:colId xmlns:a16="http://schemas.microsoft.com/office/drawing/2014/main" val="2262550999"/>
                    </a:ext>
                  </a:extLst>
                </a:gridCol>
                <a:gridCol w="545825">
                  <a:extLst>
                    <a:ext uri="{9D8B030D-6E8A-4147-A177-3AD203B41FA5}">
                      <a16:colId xmlns:a16="http://schemas.microsoft.com/office/drawing/2014/main" val="3529863267"/>
                    </a:ext>
                  </a:extLst>
                </a:gridCol>
                <a:gridCol w="545825">
                  <a:extLst>
                    <a:ext uri="{9D8B030D-6E8A-4147-A177-3AD203B41FA5}">
                      <a16:colId xmlns:a16="http://schemas.microsoft.com/office/drawing/2014/main" val="1651296755"/>
                    </a:ext>
                  </a:extLst>
                </a:gridCol>
              </a:tblGrid>
              <a:tr h="370840">
                <a:tc>
                  <a:txBody>
                    <a:bodyPr/>
                    <a:lstStyle/>
                    <a:p>
                      <a:pPr algn="ctr"/>
                      <a:endParaRPr lang="nl-BE"/>
                    </a:p>
                  </a:txBody>
                  <a:tcPr/>
                </a:tc>
                <a:tc>
                  <a:txBody>
                    <a:bodyPr/>
                    <a:lstStyle/>
                    <a:p>
                      <a:pPr algn="ctr"/>
                      <a:endParaRPr lang="nl-BE"/>
                    </a:p>
                  </a:txBody>
                  <a:tcPr/>
                </a:tc>
                <a:tc>
                  <a:txBody>
                    <a:bodyPr/>
                    <a:lstStyle/>
                    <a:p>
                      <a:pPr algn="ctr"/>
                      <a:r>
                        <a:rPr lang="nl-BE"/>
                        <a:t>1</a:t>
                      </a:r>
                    </a:p>
                  </a:txBody>
                  <a:tcPr/>
                </a:tc>
                <a:tc>
                  <a:txBody>
                    <a:bodyPr/>
                    <a:lstStyle/>
                    <a:p>
                      <a:pPr algn="ctr"/>
                      <a:endParaRPr lang="nl-BE"/>
                    </a:p>
                  </a:txBody>
                  <a:tcPr/>
                </a:tc>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endParaRPr lang="nl-BE"/>
                    </a:p>
                  </a:txBody>
                  <a:tcPr/>
                </a:tc>
                <a:tc>
                  <a:txBody>
                    <a:bodyPr/>
                    <a:lstStyle/>
                    <a:p>
                      <a:pPr algn="ctr"/>
                      <a:r>
                        <a:rPr lang="nl-BE"/>
                        <a:t>0</a:t>
                      </a:r>
                    </a:p>
                  </a:txBody>
                  <a:tcPr/>
                </a:tc>
                <a:tc>
                  <a:txBody>
                    <a:bodyPr/>
                    <a:lstStyle/>
                    <a:p>
                      <a:pPr algn="ctr"/>
                      <a:r>
                        <a:rPr lang="nl-BE"/>
                        <a:t>0</a:t>
                      </a:r>
                    </a:p>
                  </a:txBody>
                  <a:tcPr/>
                </a:tc>
                <a:tc>
                  <a:txBody>
                    <a:bodyPr/>
                    <a:lstStyle/>
                    <a:p>
                      <a:pPr algn="ctr"/>
                      <a:r>
                        <a:rPr lang="nl-BE"/>
                        <a:t>0</a:t>
                      </a:r>
                    </a:p>
                  </a:txBody>
                  <a:tcPr/>
                </a:tc>
                <a:tc>
                  <a:txBody>
                    <a:bodyPr/>
                    <a:lstStyle/>
                    <a:p>
                      <a:pPr algn="ctr"/>
                      <a:r>
                        <a:rPr lang="nl-BE"/>
                        <a:t>0</a:t>
                      </a:r>
                    </a:p>
                  </a:txBody>
                  <a:tcPr/>
                </a:tc>
                <a:tc>
                  <a:txBody>
                    <a:bodyPr/>
                    <a:lstStyle/>
                    <a:p>
                      <a:pPr algn="ctr"/>
                      <a:r>
                        <a:rPr lang="nl-BE"/>
                        <a:t>1</a:t>
                      </a:r>
                    </a:p>
                  </a:txBody>
                  <a:tcPr/>
                </a:tc>
                <a:tc>
                  <a:txBody>
                    <a:bodyPr/>
                    <a:lstStyle/>
                    <a:p>
                      <a:pPr algn="ctr"/>
                      <a:r>
                        <a:rPr lang="nl-BE"/>
                        <a:t>0</a:t>
                      </a:r>
                    </a:p>
                  </a:txBody>
                  <a:tcPr/>
                </a:tc>
                <a:tc>
                  <a:txBody>
                    <a:bodyPr/>
                    <a:lstStyle/>
                    <a:p>
                      <a:pPr algn="ctr"/>
                      <a:r>
                        <a:rPr lang="nl-BE"/>
                        <a:t>1</a:t>
                      </a:r>
                    </a:p>
                  </a:txBody>
                  <a:tcPr/>
                </a:tc>
                <a:tc>
                  <a:txBody>
                    <a:bodyPr/>
                    <a:lstStyle/>
                    <a:p>
                      <a:pPr algn="ctr"/>
                      <a:endParaRPr lang="nl-BE"/>
                    </a:p>
                  </a:txBody>
                  <a:tcPr/>
                </a:tc>
                <a:tc>
                  <a:txBody>
                    <a:bodyPr/>
                    <a:lstStyle/>
                    <a:p>
                      <a:pPr algn="ctr"/>
                      <a:r>
                        <a:rPr lang="nl-BE"/>
                        <a:t>0</a:t>
                      </a:r>
                    </a:p>
                  </a:txBody>
                  <a:tcPr/>
                </a:tc>
                <a:tc>
                  <a:txBody>
                    <a:bodyPr/>
                    <a:lstStyle/>
                    <a:p>
                      <a:pPr algn="ctr"/>
                      <a:r>
                        <a:rPr lang="nl-BE"/>
                        <a:t>1</a:t>
                      </a:r>
                    </a:p>
                  </a:txBody>
                  <a:tcPr/>
                </a:tc>
                <a:tc>
                  <a:txBody>
                    <a:bodyPr/>
                    <a:lstStyle/>
                    <a:p>
                      <a:pPr algn="ctr"/>
                      <a:r>
                        <a:rPr lang="nl-BE"/>
                        <a:t>1</a:t>
                      </a:r>
                    </a:p>
                  </a:txBody>
                  <a:tcPr/>
                </a:tc>
                <a:tc>
                  <a:txBody>
                    <a:bodyPr/>
                    <a:lstStyle/>
                    <a:p>
                      <a:pPr algn="ctr"/>
                      <a:r>
                        <a:rPr lang="nl-BE"/>
                        <a:t>1</a:t>
                      </a:r>
                    </a:p>
                  </a:txBody>
                  <a:tcPr/>
                </a:tc>
                <a:tc>
                  <a:txBody>
                    <a:bodyPr/>
                    <a:lstStyle/>
                    <a:p>
                      <a:pPr algn="ctr"/>
                      <a:r>
                        <a:rPr lang="nl-BE"/>
                        <a:t>0</a:t>
                      </a:r>
                    </a:p>
                  </a:txBody>
                  <a:tcPr/>
                </a:tc>
                <a:extLst>
                  <a:ext uri="{0D108BD9-81ED-4DB2-BD59-A6C34878D82A}">
                    <a16:rowId xmlns:a16="http://schemas.microsoft.com/office/drawing/2014/main" val="2503585370"/>
                  </a:ext>
                </a:extLst>
              </a:tr>
              <a:tr h="370840">
                <a:tc>
                  <a:txBody>
                    <a:bodyPr/>
                    <a:lstStyle/>
                    <a:p>
                      <a:pPr algn="ctr"/>
                      <a:r>
                        <a:rPr lang="nl-BE"/>
                        <a:t>p1</a:t>
                      </a:r>
                    </a:p>
                  </a:txBody>
                  <a:tcPr/>
                </a:tc>
                <a:tc>
                  <a:txBody>
                    <a:bodyPr/>
                    <a:lstStyle/>
                    <a:p>
                      <a:pPr algn="ctr"/>
                      <a:r>
                        <a:rPr lang="nl-BE"/>
                        <a:t>p2</a:t>
                      </a:r>
                    </a:p>
                  </a:txBody>
                  <a:tcPr/>
                </a:tc>
                <a:tc>
                  <a:txBody>
                    <a:bodyPr/>
                    <a:lstStyle/>
                    <a:p>
                      <a:pPr algn="ctr"/>
                      <a:r>
                        <a:rPr lang="nl-BE"/>
                        <a:t>d1</a:t>
                      </a:r>
                    </a:p>
                  </a:txBody>
                  <a:tcPr/>
                </a:tc>
                <a:tc>
                  <a:txBody>
                    <a:bodyPr/>
                    <a:lstStyle/>
                    <a:p>
                      <a:pPr algn="ctr"/>
                      <a:r>
                        <a:rPr lang="nl-BE"/>
                        <a:t>p3</a:t>
                      </a:r>
                    </a:p>
                  </a:txBody>
                  <a:tcPr/>
                </a:tc>
                <a:tc>
                  <a:txBody>
                    <a:bodyPr/>
                    <a:lstStyle/>
                    <a:p>
                      <a:pPr algn="ctr"/>
                      <a:r>
                        <a:rPr lang="nl-BE"/>
                        <a:t>d2</a:t>
                      </a:r>
                    </a:p>
                  </a:txBody>
                  <a:tcPr/>
                </a:tc>
                <a:tc>
                  <a:txBody>
                    <a:bodyPr/>
                    <a:lstStyle/>
                    <a:p>
                      <a:pPr algn="ctr"/>
                      <a:r>
                        <a:rPr lang="nl-BE"/>
                        <a:t>d3</a:t>
                      </a:r>
                    </a:p>
                  </a:txBody>
                  <a:tcPr/>
                </a:tc>
                <a:tc>
                  <a:txBody>
                    <a:bodyPr/>
                    <a:lstStyle/>
                    <a:p>
                      <a:pPr algn="ctr"/>
                      <a:r>
                        <a:rPr lang="nl-BE"/>
                        <a:t>d4</a:t>
                      </a:r>
                    </a:p>
                  </a:txBody>
                  <a:tcPr/>
                </a:tc>
                <a:tc>
                  <a:txBody>
                    <a:bodyPr/>
                    <a:lstStyle/>
                    <a:p>
                      <a:pPr algn="ctr"/>
                      <a:r>
                        <a:rPr lang="nl-BE"/>
                        <a:t>p4</a:t>
                      </a:r>
                    </a:p>
                  </a:txBody>
                  <a:tcPr/>
                </a:tc>
                <a:tc>
                  <a:txBody>
                    <a:bodyPr/>
                    <a:lstStyle/>
                    <a:p>
                      <a:pPr algn="ctr"/>
                      <a:r>
                        <a:rPr lang="nl-BE"/>
                        <a:t>d5</a:t>
                      </a:r>
                    </a:p>
                  </a:txBody>
                  <a:tcPr/>
                </a:tc>
                <a:tc>
                  <a:txBody>
                    <a:bodyPr/>
                    <a:lstStyle/>
                    <a:p>
                      <a:pPr algn="ctr"/>
                      <a:r>
                        <a:rPr lang="nl-BE"/>
                        <a:t>d6</a:t>
                      </a:r>
                    </a:p>
                  </a:txBody>
                  <a:tcPr/>
                </a:tc>
                <a:tc>
                  <a:txBody>
                    <a:bodyPr/>
                    <a:lstStyle/>
                    <a:p>
                      <a:pPr algn="ctr"/>
                      <a:r>
                        <a:rPr lang="nl-BE"/>
                        <a:t>d7</a:t>
                      </a:r>
                    </a:p>
                  </a:txBody>
                  <a:tcPr/>
                </a:tc>
                <a:tc>
                  <a:txBody>
                    <a:bodyPr/>
                    <a:lstStyle/>
                    <a:p>
                      <a:pPr algn="ctr"/>
                      <a:r>
                        <a:rPr lang="nl-BE"/>
                        <a:t>d8</a:t>
                      </a:r>
                    </a:p>
                  </a:txBody>
                  <a:tcPr/>
                </a:tc>
                <a:tc>
                  <a:txBody>
                    <a:bodyPr/>
                    <a:lstStyle/>
                    <a:p>
                      <a:pPr algn="ctr"/>
                      <a:r>
                        <a:rPr lang="nl-BE"/>
                        <a:t>d9</a:t>
                      </a:r>
                    </a:p>
                  </a:txBody>
                  <a:tcPr/>
                </a:tc>
                <a:tc>
                  <a:txBody>
                    <a:bodyPr/>
                    <a:lstStyle/>
                    <a:p>
                      <a:pPr algn="ctr"/>
                      <a:r>
                        <a:rPr lang="nl-BE"/>
                        <a:t>d10</a:t>
                      </a:r>
                    </a:p>
                  </a:txBody>
                  <a:tcPr/>
                </a:tc>
                <a:tc>
                  <a:txBody>
                    <a:bodyPr/>
                    <a:lstStyle/>
                    <a:p>
                      <a:pPr algn="ctr"/>
                      <a:r>
                        <a:rPr lang="nl-BE"/>
                        <a:t>d11</a:t>
                      </a:r>
                    </a:p>
                  </a:txBody>
                  <a:tcPr/>
                </a:tc>
                <a:tc>
                  <a:txBody>
                    <a:bodyPr/>
                    <a:lstStyle/>
                    <a:p>
                      <a:pPr algn="ctr"/>
                      <a:r>
                        <a:rPr lang="nl-BE"/>
                        <a:t>p5</a:t>
                      </a:r>
                    </a:p>
                  </a:txBody>
                  <a:tcPr/>
                </a:tc>
                <a:tc>
                  <a:txBody>
                    <a:bodyPr/>
                    <a:lstStyle/>
                    <a:p>
                      <a:pPr algn="ctr"/>
                      <a:r>
                        <a:rPr lang="nl-BE"/>
                        <a:t>d12</a:t>
                      </a:r>
                    </a:p>
                  </a:txBody>
                  <a:tcPr/>
                </a:tc>
                <a:tc>
                  <a:txBody>
                    <a:bodyPr/>
                    <a:lstStyle/>
                    <a:p>
                      <a:pPr algn="ctr"/>
                      <a:r>
                        <a:rPr lang="nl-BE"/>
                        <a:t>d13</a:t>
                      </a:r>
                    </a:p>
                  </a:txBody>
                  <a:tcPr/>
                </a:tc>
                <a:tc>
                  <a:txBody>
                    <a:bodyPr/>
                    <a:lstStyle/>
                    <a:p>
                      <a:pPr algn="ctr"/>
                      <a:r>
                        <a:rPr lang="nl-BE"/>
                        <a:t>d14</a:t>
                      </a:r>
                    </a:p>
                  </a:txBody>
                  <a:tcPr/>
                </a:tc>
                <a:tc>
                  <a:txBody>
                    <a:bodyPr/>
                    <a:lstStyle/>
                    <a:p>
                      <a:pPr algn="ctr"/>
                      <a:r>
                        <a:rPr lang="nl-BE"/>
                        <a:t>d15</a:t>
                      </a:r>
                    </a:p>
                  </a:txBody>
                  <a:tcPr/>
                </a:tc>
                <a:tc>
                  <a:txBody>
                    <a:bodyPr/>
                    <a:lstStyle/>
                    <a:p>
                      <a:pPr algn="ctr"/>
                      <a:r>
                        <a:rPr lang="nl-BE"/>
                        <a:t>d16</a:t>
                      </a:r>
                    </a:p>
                  </a:txBody>
                  <a:tcPr/>
                </a:tc>
                <a:extLst>
                  <a:ext uri="{0D108BD9-81ED-4DB2-BD59-A6C34878D82A}">
                    <a16:rowId xmlns:a16="http://schemas.microsoft.com/office/drawing/2014/main" val="414277139"/>
                  </a:ext>
                </a:extLst>
              </a:tr>
            </a:tbl>
          </a:graphicData>
        </a:graphic>
      </p:graphicFrame>
      <p:graphicFrame>
        <p:nvGraphicFramePr>
          <p:cNvPr id="6" name="Tabel 5"/>
          <p:cNvGraphicFramePr>
            <a:graphicFrameLocks noGrp="1"/>
          </p:cNvGraphicFramePr>
          <p:nvPr>
            <p:extLst>
              <p:ext uri="{D42A27DB-BD31-4B8C-83A1-F6EECF244321}">
                <p14:modId xmlns:p14="http://schemas.microsoft.com/office/powerpoint/2010/main" val="3592785113"/>
              </p:ext>
            </p:extLst>
          </p:nvPr>
        </p:nvGraphicFramePr>
        <p:xfrm>
          <a:off x="2492088" y="4420468"/>
          <a:ext cx="6555439" cy="2215581"/>
        </p:xfrm>
        <a:graphic>
          <a:graphicData uri="http://schemas.openxmlformats.org/drawingml/2006/table">
            <a:tbl>
              <a:tblPr/>
              <a:tblGrid>
                <a:gridCol w="731839">
                  <a:extLst>
                    <a:ext uri="{9D8B030D-6E8A-4147-A177-3AD203B41FA5}">
                      <a16:colId xmlns:a16="http://schemas.microsoft.com/office/drawing/2014/main" val="20000"/>
                    </a:ext>
                  </a:extLst>
                </a:gridCol>
                <a:gridCol w="248637">
                  <a:extLst>
                    <a:ext uri="{9D8B030D-6E8A-4147-A177-3AD203B41FA5}">
                      <a16:colId xmlns:a16="http://schemas.microsoft.com/office/drawing/2014/main" val="20001"/>
                    </a:ext>
                  </a:extLst>
                </a:gridCol>
                <a:gridCol w="248637">
                  <a:extLst>
                    <a:ext uri="{9D8B030D-6E8A-4147-A177-3AD203B41FA5}">
                      <a16:colId xmlns:a16="http://schemas.microsoft.com/office/drawing/2014/main" val="20002"/>
                    </a:ext>
                  </a:extLst>
                </a:gridCol>
                <a:gridCol w="248637">
                  <a:extLst>
                    <a:ext uri="{9D8B030D-6E8A-4147-A177-3AD203B41FA5}">
                      <a16:colId xmlns:a16="http://schemas.microsoft.com/office/drawing/2014/main" val="20003"/>
                    </a:ext>
                  </a:extLst>
                </a:gridCol>
                <a:gridCol w="248637">
                  <a:extLst>
                    <a:ext uri="{9D8B030D-6E8A-4147-A177-3AD203B41FA5}">
                      <a16:colId xmlns:a16="http://schemas.microsoft.com/office/drawing/2014/main" val="20004"/>
                    </a:ext>
                  </a:extLst>
                </a:gridCol>
                <a:gridCol w="248637">
                  <a:extLst>
                    <a:ext uri="{9D8B030D-6E8A-4147-A177-3AD203B41FA5}">
                      <a16:colId xmlns:a16="http://schemas.microsoft.com/office/drawing/2014/main" val="20005"/>
                    </a:ext>
                  </a:extLst>
                </a:gridCol>
                <a:gridCol w="248637">
                  <a:extLst>
                    <a:ext uri="{9D8B030D-6E8A-4147-A177-3AD203B41FA5}">
                      <a16:colId xmlns:a16="http://schemas.microsoft.com/office/drawing/2014/main" val="20006"/>
                    </a:ext>
                  </a:extLst>
                </a:gridCol>
                <a:gridCol w="248637">
                  <a:extLst>
                    <a:ext uri="{9D8B030D-6E8A-4147-A177-3AD203B41FA5}">
                      <a16:colId xmlns:a16="http://schemas.microsoft.com/office/drawing/2014/main" val="20007"/>
                    </a:ext>
                  </a:extLst>
                </a:gridCol>
                <a:gridCol w="248637">
                  <a:extLst>
                    <a:ext uri="{9D8B030D-6E8A-4147-A177-3AD203B41FA5}">
                      <a16:colId xmlns:a16="http://schemas.microsoft.com/office/drawing/2014/main" val="20008"/>
                    </a:ext>
                  </a:extLst>
                </a:gridCol>
                <a:gridCol w="248637">
                  <a:extLst>
                    <a:ext uri="{9D8B030D-6E8A-4147-A177-3AD203B41FA5}">
                      <a16:colId xmlns:a16="http://schemas.microsoft.com/office/drawing/2014/main" val="20009"/>
                    </a:ext>
                  </a:extLst>
                </a:gridCol>
                <a:gridCol w="248637">
                  <a:extLst>
                    <a:ext uri="{9D8B030D-6E8A-4147-A177-3AD203B41FA5}">
                      <a16:colId xmlns:a16="http://schemas.microsoft.com/office/drawing/2014/main" val="20010"/>
                    </a:ext>
                  </a:extLst>
                </a:gridCol>
                <a:gridCol w="248637">
                  <a:extLst>
                    <a:ext uri="{9D8B030D-6E8A-4147-A177-3AD203B41FA5}">
                      <a16:colId xmlns:a16="http://schemas.microsoft.com/office/drawing/2014/main" val="20011"/>
                    </a:ext>
                  </a:extLst>
                </a:gridCol>
                <a:gridCol w="248637">
                  <a:extLst>
                    <a:ext uri="{9D8B030D-6E8A-4147-A177-3AD203B41FA5}">
                      <a16:colId xmlns:a16="http://schemas.microsoft.com/office/drawing/2014/main" val="20012"/>
                    </a:ext>
                  </a:extLst>
                </a:gridCol>
                <a:gridCol w="248637">
                  <a:extLst>
                    <a:ext uri="{9D8B030D-6E8A-4147-A177-3AD203B41FA5}">
                      <a16:colId xmlns:a16="http://schemas.microsoft.com/office/drawing/2014/main" val="20013"/>
                    </a:ext>
                  </a:extLst>
                </a:gridCol>
                <a:gridCol w="336415">
                  <a:extLst>
                    <a:ext uri="{9D8B030D-6E8A-4147-A177-3AD203B41FA5}">
                      <a16:colId xmlns:a16="http://schemas.microsoft.com/office/drawing/2014/main" val="20014"/>
                    </a:ext>
                  </a:extLst>
                </a:gridCol>
                <a:gridCol w="324192">
                  <a:extLst>
                    <a:ext uri="{9D8B030D-6E8A-4147-A177-3AD203B41FA5}">
                      <a16:colId xmlns:a16="http://schemas.microsoft.com/office/drawing/2014/main" val="20015"/>
                    </a:ext>
                  </a:extLst>
                </a:gridCol>
                <a:gridCol w="248637">
                  <a:extLst>
                    <a:ext uri="{9D8B030D-6E8A-4147-A177-3AD203B41FA5}">
                      <a16:colId xmlns:a16="http://schemas.microsoft.com/office/drawing/2014/main" val="20016"/>
                    </a:ext>
                  </a:extLst>
                </a:gridCol>
                <a:gridCol w="336415">
                  <a:extLst>
                    <a:ext uri="{9D8B030D-6E8A-4147-A177-3AD203B41FA5}">
                      <a16:colId xmlns:a16="http://schemas.microsoft.com/office/drawing/2014/main" val="20017"/>
                    </a:ext>
                  </a:extLst>
                </a:gridCol>
                <a:gridCol w="336415">
                  <a:extLst>
                    <a:ext uri="{9D8B030D-6E8A-4147-A177-3AD203B41FA5}">
                      <a16:colId xmlns:a16="http://schemas.microsoft.com/office/drawing/2014/main" val="20018"/>
                    </a:ext>
                  </a:extLst>
                </a:gridCol>
                <a:gridCol w="336415">
                  <a:extLst>
                    <a:ext uri="{9D8B030D-6E8A-4147-A177-3AD203B41FA5}">
                      <a16:colId xmlns:a16="http://schemas.microsoft.com/office/drawing/2014/main" val="20019"/>
                    </a:ext>
                  </a:extLst>
                </a:gridCol>
                <a:gridCol w="336415">
                  <a:extLst>
                    <a:ext uri="{9D8B030D-6E8A-4147-A177-3AD203B41FA5}">
                      <a16:colId xmlns:a16="http://schemas.microsoft.com/office/drawing/2014/main" val="20020"/>
                    </a:ext>
                  </a:extLst>
                </a:gridCol>
                <a:gridCol w="336415">
                  <a:extLst>
                    <a:ext uri="{9D8B030D-6E8A-4147-A177-3AD203B41FA5}">
                      <a16:colId xmlns:a16="http://schemas.microsoft.com/office/drawing/2014/main" val="20021"/>
                    </a:ext>
                  </a:extLst>
                </a:gridCol>
              </a:tblGrid>
              <a:tr h="329831">
                <a:tc>
                  <a:txBody>
                    <a:bodyPr/>
                    <a:lstStyle/>
                    <a:p>
                      <a:pPr algn="l" fontAlgn="ctr"/>
                      <a:endParaRPr lang="nl-BE" sz="19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9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4125">
                <a:tc>
                  <a:txBody>
                    <a:bodyPr/>
                    <a:lstStyle/>
                    <a:p>
                      <a:pPr algn="l" fontAlgn="ctr"/>
                      <a:endParaRPr lang="nl-BE" sz="19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314325">
                <a:tc>
                  <a:txBody>
                    <a:bodyPr/>
                    <a:lstStyle/>
                    <a:p>
                      <a:pPr algn="r" fontAlgn="ctr"/>
                      <a:r>
                        <a:rPr lang="nl-BE" sz="19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314325">
                <a:tc>
                  <a:txBody>
                    <a:bodyPr/>
                    <a:lstStyle/>
                    <a:p>
                      <a:pPr algn="r" fontAlgn="ctr"/>
                      <a:r>
                        <a:rPr lang="nl-BE" sz="19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r h="314325">
                <a:tc>
                  <a:txBody>
                    <a:bodyPr/>
                    <a:lstStyle/>
                    <a:p>
                      <a:pPr algn="r" fontAlgn="ctr"/>
                      <a:r>
                        <a:rPr lang="nl-BE" sz="19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4"/>
                  </a:ext>
                </a:extLst>
              </a:tr>
              <a:tr h="314325">
                <a:tc>
                  <a:txBody>
                    <a:bodyPr/>
                    <a:lstStyle/>
                    <a:p>
                      <a:pPr algn="r" fontAlgn="ctr"/>
                      <a:r>
                        <a:rPr lang="nl-BE" sz="19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5"/>
                  </a:ext>
                </a:extLst>
              </a:tr>
              <a:tr h="314325">
                <a:tc>
                  <a:txBody>
                    <a:bodyPr/>
                    <a:lstStyle/>
                    <a:p>
                      <a:pPr algn="r" fontAlgn="ctr"/>
                      <a:r>
                        <a:rPr lang="nl-BE" sz="19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Tijdelijke aanduiding voor dianummer 7">
            <a:extLst>
              <a:ext uri="{FF2B5EF4-FFF2-40B4-BE49-F238E27FC236}">
                <a16:creationId xmlns:a16="http://schemas.microsoft.com/office/drawing/2014/main" id="{774D92FF-A74C-4F31-8104-1913D6F5639F}"/>
              </a:ext>
            </a:extLst>
          </p:cNvPr>
          <p:cNvSpPr>
            <a:spLocks noGrp="1"/>
          </p:cNvSpPr>
          <p:nvPr>
            <p:ph type="sldNum" sz="quarter" idx="12"/>
          </p:nvPr>
        </p:nvSpPr>
        <p:spPr/>
        <p:txBody>
          <a:bodyPr/>
          <a:lstStyle/>
          <a:p>
            <a:fld id="{23C7280F-6010-4218-BA62-0584E9AFFE9B}" type="slidenum">
              <a:rPr lang="nl-BE" smtClean="0"/>
              <a:t>24</a:t>
            </a:fld>
            <a:endParaRPr lang="nl-NL"/>
          </a:p>
        </p:txBody>
      </p:sp>
      <p:sp>
        <p:nvSpPr>
          <p:cNvPr id="7" name="Tijdelijke aanduiding voor voettekst 6">
            <a:extLst>
              <a:ext uri="{FF2B5EF4-FFF2-40B4-BE49-F238E27FC236}">
                <a16:creationId xmlns:a16="http://schemas.microsoft.com/office/drawing/2014/main" id="{6BE10DFB-9A35-43F5-A948-B21F896D63F0}"/>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1610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err="1"/>
              <a:t>Foutverbeterende</a:t>
            </a:r>
            <a:r>
              <a:rPr lang="nl-BE"/>
              <a:t> codes (vervolg)</a:t>
            </a:r>
          </a:p>
        </p:txBody>
      </p:sp>
      <p:sp>
        <p:nvSpPr>
          <p:cNvPr id="3" name="Tijdelijke aanduiding voor inhoud 2"/>
          <p:cNvSpPr>
            <a:spLocks noGrp="1"/>
          </p:cNvSpPr>
          <p:nvPr>
            <p:ph idx="1"/>
          </p:nvPr>
        </p:nvSpPr>
        <p:spPr>
          <a:xfrm>
            <a:off x="277091" y="822036"/>
            <a:ext cx="11526982" cy="6035964"/>
          </a:xfrm>
        </p:spPr>
        <p:txBody>
          <a:bodyPr>
            <a:normAutofit/>
          </a:bodyPr>
          <a:lstStyle/>
          <a:p>
            <a:r>
              <a:rPr lang="nl-BE" b="1">
                <a:solidFill>
                  <a:srgbClr val="0070C0"/>
                </a:solidFill>
              </a:rPr>
              <a:t>Hammingcode</a:t>
            </a:r>
          </a:p>
          <a:p>
            <a:pPr lvl="1"/>
            <a:r>
              <a:rPr lang="nl-BE" b="1">
                <a:solidFill>
                  <a:srgbClr val="FF0000"/>
                </a:solidFill>
              </a:rPr>
              <a:t>Algoritme </a:t>
            </a:r>
            <a:r>
              <a:rPr lang="nl-BE"/>
              <a:t>(aan de hand van een voorbeeld):</a:t>
            </a:r>
          </a:p>
          <a:p>
            <a:pPr lvl="2"/>
            <a:r>
              <a:rPr lang="nl-BE"/>
              <a:t>Schema: </a:t>
            </a:r>
          </a:p>
          <a:p>
            <a:pPr lvl="3"/>
            <a:r>
              <a:rPr lang="nl-BE"/>
              <a:t>De structuur van de Hammingcode met de </a:t>
            </a:r>
            <a:r>
              <a:rPr lang="nl-BE" err="1"/>
              <a:t>databits</a:t>
            </a:r>
            <a:r>
              <a:rPr lang="nl-BE"/>
              <a:t> reeds ingevuld, staat bovenaan</a:t>
            </a:r>
          </a:p>
          <a:p>
            <a:pPr lvl="3"/>
            <a:r>
              <a:rPr lang="nl-BE"/>
              <a:t>Links staat een kolom met de gebruikte </a:t>
            </a:r>
            <a:r>
              <a:rPr lang="nl-BE" err="1"/>
              <a:t>pariteitsbits</a:t>
            </a:r>
            <a:r>
              <a:rPr lang="nl-BE"/>
              <a:t> in de Hammingcode met tussen haakjes de positie van deze bits in de code. Dit getal wordt ook gebruikt om aan te duiden welke bits van belang zijn per rij. Deze zijn aangeduid in het schema met een kruisje:</a:t>
            </a:r>
          </a:p>
          <a:p>
            <a:pPr lvl="4"/>
            <a:r>
              <a:rPr lang="nl-BE"/>
              <a:t>Voorbeeld: </a:t>
            </a:r>
          </a:p>
          <a:p>
            <a:pPr lvl="5"/>
            <a:r>
              <a:rPr lang="nl-BE"/>
              <a:t>p1 (1) </a:t>
            </a:r>
            <a:r>
              <a:rPr lang="nl-BE">
                <a:sym typeface="Wingdings" panose="05000000000000000000" pitchFamily="2" charset="2"/>
              </a:rPr>
              <a:t> vertrekkend van p1, 1 bit, dan telkens 1 bit niet en 1 bit wel</a:t>
            </a:r>
          </a:p>
          <a:p>
            <a:pPr lvl="5"/>
            <a:r>
              <a:rPr lang="nl-BE">
                <a:sym typeface="Wingdings" panose="05000000000000000000" pitchFamily="2" charset="2"/>
              </a:rPr>
              <a:t>p2 (2)  vertrekkende van p2, 2 bits wel, dan 2 bits niet enz.</a:t>
            </a:r>
          </a:p>
          <a:p>
            <a:pPr lvl="5"/>
            <a:r>
              <a:rPr lang="nl-BE">
                <a:sym typeface="Wingdings" panose="05000000000000000000" pitchFamily="2" charset="2"/>
              </a:rPr>
              <a:t>…..</a:t>
            </a:r>
            <a:endParaRPr lang="nl-BE"/>
          </a:p>
          <a:p>
            <a:pPr lvl="2"/>
            <a:endParaRPr lang="nl-BE"/>
          </a:p>
          <a:p>
            <a:pPr lvl="2"/>
            <a:endParaRPr lang="nl-BE"/>
          </a:p>
          <a:p>
            <a:pPr lvl="2"/>
            <a:endParaRPr lang="nl-BE"/>
          </a:p>
          <a:p>
            <a:pPr lvl="2"/>
            <a:endParaRPr lang="nl-BE"/>
          </a:p>
        </p:txBody>
      </p:sp>
      <p:graphicFrame>
        <p:nvGraphicFramePr>
          <p:cNvPr id="6" name="Tabel 5"/>
          <p:cNvGraphicFramePr>
            <a:graphicFrameLocks noGrp="1"/>
          </p:cNvGraphicFramePr>
          <p:nvPr/>
        </p:nvGraphicFramePr>
        <p:xfrm>
          <a:off x="2492088" y="4420468"/>
          <a:ext cx="6555439" cy="2215581"/>
        </p:xfrm>
        <a:graphic>
          <a:graphicData uri="http://schemas.openxmlformats.org/drawingml/2006/table">
            <a:tbl>
              <a:tblPr/>
              <a:tblGrid>
                <a:gridCol w="731839">
                  <a:extLst>
                    <a:ext uri="{9D8B030D-6E8A-4147-A177-3AD203B41FA5}">
                      <a16:colId xmlns:a16="http://schemas.microsoft.com/office/drawing/2014/main" val="20000"/>
                    </a:ext>
                  </a:extLst>
                </a:gridCol>
                <a:gridCol w="248637">
                  <a:extLst>
                    <a:ext uri="{9D8B030D-6E8A-4147-A177-3AD203B41FA5}">
                      <a16:colId xmlns:a16="http://schemas.microsoft.com/office/drawing/2014/main" val="20001"/>
                    </a:ext>
                  </a:extLst>
                </a:gridCol>
                <a:gridCol w="248637">
                  <a:extLst>
                    <a:ext uri="{9D8B030D-6E8A-4147-A177-3AD203B41FA5}">
                      <a16:colId xmlns:a16="http://schemas.microsoft.com/office/drawing/2014/main" val="20002"/>
                    </a:ext>
                  </a:extLst>
                </a:gridCol>
                <a:gridCol w="248637">
                  <a:extLst>
                    <a:ext uri="{9D8B030D-6E8A-4147-A177-3AD203B41FA5}">
                      <a16:colId xmlns:a16="http://schemas.microsoft.com/office/drawing/2014/main" val="20003"/>
                    </a:ext>
                  </a:extLst>
                </a:gridCol>
                <a:gridCol w="248637">
                  <a:extLst>
                    <a:ext uri="{9D8B030D-6E8A-4147-A177-3AD203B41FA5}">
                      <a16:colId xmlns:a16="http://schemas.microsoft.com/office/drawing/2014/main" val="20004"/>
                    </a:ext>
                  </a:extLst>
                </a:gridCol>
                <a:gridCol w="248637">
                  <a:extLst>
                    <a:ext uri="{9D8B030D-6E8A-4147-A177-3AD203B41FA5}">
                      <a16:colId xmlns:a16="http://schemas.microsoft.com/office/drawing/2014/main" val="20005"/>
                    </a:ext>
                  </a:extLst>
                </a:gridCol>
                <a:gridCol w="248637">
                  <a:extLst>
                    <a:ext uri="{9D8B030D-6E8A-4147-A177-3AD203B41FA5}">
                      <a16:colId xmlns:a16="http://schemas.microsoft.com/office/drawing/2014/main" val="20006"/>
                    </a:ext>
                  </a:extLst>
                </a:gridCol>
                <a:gridCol w="248637">
                  <a:extLst>
                    <a:ext uri="{9D8B030D-6E8A-4147-A177-3AD203B41FA5}">
                      <a16:colId xmlns:a16="http://schemas.microsoft.com/office/drawing/2014/main" val="20007"/>
                    </a:ext>
                  </a:extLst>
                </a:gridCol>
                <a:gridCol w="248637">
                  <a:extLst>
                    <a:ext uri="{9D8B030D-6E8A-4147-A177-3AD203B41FA5}">
                      <a16:colId xmlns:a16="http://schemas.microsoft.com/office/drawing/2014/main" val="20008"/>
                    </a:ext>
                  </a:extLst>
                </a:gridCol>
                <a:gridCol w="248637">
                  <a:extLst>
                    <a:ext uri="{9D8B030D-6E8A-4147-A177-3AD203B41FA5}">
                      <a16:colId xmlns:a16="http://schemas.microsoft.com/office/drawing/2014/main" val="20009"/>
                    </a:ext>
                  </a:extLst>
                </a:gridCol>
                <a:gridCol w="248637">
                  <a:extLst>
                    <a:ext uri="{9D8B030D-6E8A-4147-A177-3AD203B41FA5}">
                      <a16:colId xmlns:a16="http://schemas.microsoft.com/office/drawing/2014/main" val="20010"/>
                    </a:ext>
                  </a:extLst>
                </a:gridCol>
                <a:gridCol w="248637">
                  <a:extLst>
                    <a:ext uri="{9D8B030D-6E8A-4147-A177-3AD203B41FA5}">
                      <a16:colId xmlns:a16="http://schemas.microsoft.com/office/drawing/2014/main" val="20011"/>
                    </a:ext>
                  </a:extLst>
                </a:gridCol>
                <a:gridCol w="248637">
                  <a:extLst>
                    <a:ext uri="{9D8B030D-6E8A-4147-A177-3AD203B41FA5}">
                      <a16:colId xmlns:a16="http://schemas.microsoft.com/office/drawing/2014/main" val="20012"/>
                    </a:ext>
                  </a:extLst>
                </a:gridCol>
                <a:gridCol w="248637">
                  <a:extLst>
                    <a:ext uri="{9D8B030D-6E8A-4147-A177-3AD203B41FA5}">
                      <a16:colId xmlns:a16="http://schemas.microsoft.com/office/drawing/2014/main" val="20013"/>
                    </a:ext>
                  </a:extLst>
                </a:gridCol>
                <a:gridCol w="336415">
                  <a:extLst>
                    <a:ext uri="{9D8B030D-6E8A-4147-A177-3AD203B41FA5}">
                      <a16:colId xmlns:a16="http://schemas.microsoft.com/office/drawing/2014/main" val="20014"/>
                    </a:ext>
                  </a:extLst>
                </a:gridCol>
                <a:gridCol w="324192">
                  <a:extLst>
                    <a:ext uri="{9D8B030D-6E8A-4147-A177-3AD203B41FA5}">
                      <a16:colId xmlns:a16="http://schemas.microsoft.com/office/drawing/2014/main" val="20015"/>
                    </a:ext>
                  </a:extLst>
                </a:gridCol>
                <a:gridCol w="248637">
                  <a:extLst>
                    <a:ext uri="{9D8B030D-6E8A-4147-A177-3AD203B41FA5}">
                      <a16:colId xmlns:a16="http://schemas.microsoft.com/office/drawing/2014/main" val="20016"/>
                    </a:ext>
                  </a:extLst>
                </a:gridCol>
                <a:gridCol w="336415">
                  <a:extLst>
                    <a:ext uri="{9D8B030D-6E8A-4147-A177-3AD203B41FA5}">
                      <a16:colId xmlns:a16="http://schemas.microsoft.com/office/drawing/2014/main" val="20017"/>
                    </a:ext>
                  </a:extLst>
                </a:gridCol>
                <a:gridCol w="336415">
                  <a:extLst>
                    <a:ext uri="{9D8B030D-6E8A-4147-A177-3AD203B41FA5}">
                      <a16:colId xmlns:a16="http://schemas.microsoft.com/office/drawing/2014/main" val="20018"/>
                    </a:ext>
                  </a:extLst>
                </a:gridCol>
                <a:gridCol w="336415">
                  <a:extLst>
                    <a:ext uri="{9D8B030D-6E8A-4147-A177-3AD203B41FA5}">
                      <a16:colId xmlns:a16="http://schemas.microsoft.com/office/drawing/2014/main" val="20019"/>
                    </a:ext>
                  </a:extLst>
                </a:gridCol>
                <a:gridCol w="336415">
                  <a:extLst>
                    <a:ext uri="{9D8B030D-6E8A-4147-A177-3AD203B41FA5}">
                      <a16:colId xmlns:a16="http://schemas.microsoft.com/office/drawing/2014/main" val="20020"/>
                    </a:ext>
                  </a:extLst>
                </a:gridCol>
                <a:gridCol w="336415">
                  <a:extLst>
                    <a:ext uri="{9D8B030D-6E8A-4147-A177-3AD203B41FA5}">
                      <a16:colId xmlns:a16="http://schemas.microsoft.com/office/drawing/2014/main" val="20021"/>
                    </a:ext>
                  </a:extLst>
                </a:gridCol>
              </a:tblGrid>
              <a:tr h="329831">
                <a:tc>
                  <a:txBody>
                    <a:bodyPr/>
                    <a:lstStyle/>
                    <a:p>
                      <a:pPr algn="l" fontAlgn="ctr"/>
                      <a:endParaRPr lang="nl-BE" sz="19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9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9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4125">
                <a:tc>
                  <a:txBody>
                    <a:bodyPr/>
                    <a:lstStyle/>
                    <a:p>
                      <a:pPr algn="l" fontAlgn="ctr"/>
                      <a:endParaRPr lang="nl-BE" sz="19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2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314325">
                <a:tc>
                  <a:txBody>
                    <a:bodyPr/>
                    <a:lstStyle/>
                    <a:p>
                      <a:pPr algn="r" fontAlgn="ctr"/>
                      <a:r>
                        <a:rPr lang="nl-BE" sz="19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314325">
                <a:tc>
                  <a:txBody>
                    <a:bodyPr/>
                    <a:lstStyle/>
                    <a:p>
                      <a:pPr algn="r" fontAlgn="ctr"/>
                      <a:r>
                        <a:rPr lang="nl-BE" sz="19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r h="314325">
                <a:tc>
                  <a:txBody>
                    <a:bodyPr/>
                    <a:lstStyle/>
                    <a:p>
                      <a:pPr algn="r" fontAlgn="ctr"/>
                      <a:r>
                        <a:rPr lang="nl-BE" sz="19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4"/>
                  </a:ext>
                </a:extLst>
              </a:tr>
              <a:tr h="314325">
                <a:tc>
                  <a:txBody>
                    <a:bodyPr/>
                    <a:lstStyle/>
                    <a:p>
                      <a:pPr algn="r" fontAlgn="ctr"/>
                      <a:r>
                        <a:rPr lang="nl-BE" sz="19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5"/>
                  </a:ext>
                </a:extLst>
              </a:tr>
              <a:tr h="314325">
                <a:tc>
                  <a:txBody>
                    <a:bodyPr/>
                    <a:lstStyle/>
                    <a:p>
                      <a:pPr algn="r" fontAlgn="ctr"/>
                      <a:r>
                        <a:rPr lang="nl-BE" sz="19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2000" b="0" i="0" u="none" strike="noStrike">
                          <a:solidFill>
                            <a:srgbClr val="000000"/>
                          </a:solidFill>
                          <a:latin typeface="Calibri"/>
                        </a:rPr>
                        <a:t>x</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Tijdelijke aanduiding voor dianummer 6">
            <a:extLst>
              <a:ext uri="{FF2B5EF4-FFF2-40B4-BE49-F238E27FC236}">
                <a16:creationId xmlns:a16="http://schemas.microsoft.com/office/drawing/2014/main" id="{2D25B491-99CF-41CC-86D4-17A56CB6759C}"/>
              </a:ext>
            </a:extLst>
          </p:cNvPr>
          <p:cNvSpPr>
            <a:spLocks noGrp="1"/>
          </p:cNvSpPr>
          <p:nvPr>
            <p:ph type="sldNum" sz="quarter" idx="12"/>
          </p:nvPr>
        </p:nvSpPr>
        <p:spPr/>
        <p:txBody>
          <a:bodyPr/>
          <a:lstStyle/>
          <a:p>
            <a:fld id="{23C7280F-6010-4218-BA62-0584E9AFFE9B}" type="slidenum">
              <a:rPr lang="nl-BE" smtClean="0"/>
              <a:t>25</a:t>
            </a:fld>
            <a:endParaRPr lang="nl-NL"/>
          </a:p>
        </p:txBody>
      </p:sp>
      <p:sp>
        <p:nvSpPr>
          <p:cNvPr id="5" name="Tijdelijke aanduiding voor voettekst 4">
            <a:extLst>
              <a:ext uri="{FF2B5EF4-FFF2-40B4-BE49-F238E27FC236}">
                <a16:creationId xmlns:a16="http://schemas.microsoft.com/office/drawing/2014/main" id="{C2A1E8C6-CB28-4EEC-9927-A851176E0936}"/>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128603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err="1"/>
              <a:t>Foutverbeterende</a:t>
            </a:r>
            <a:r>
              <a:rPr lang="nl-BE"/>
              <a:t> codes (vervolg)</a:t>
            </a:r>
          </a:p>
        </p:txBody>
      </p:sp>
      <p:sp>
        <p:nvSpPr>
          <p:cNvPr id="3" name="Tijdelijke aanduiding voor inhoud 2"/>
          <p:cNvSpPr>
            <a:spLocks noGrp="1"/>
          </p:cNvSpPr>
          <p:nvPr>
            <p:ph idx="1"/>
          </p:nvPr>
        </p:nvSpPr>
        <p:spPr>
          <a:xfrm>
            <a:off x="277091" y="822036"/>
            <a:ext cx="11526982" cy="6035964"/>
          </a:xfrm>
        </p:spPr>
        <p:txBody>
          <a:bodyPr>
            <a:normAutofit/>
          </a:bodyPr>
          <a:lstStyle/>
          <a:p>
            <a:r>
              <a:rPr lang="nl-BE" b="1">
                <a:solidFill>
                  <a:srgbClr val="0070C0"/>
                </a:solidFill>
              </a:rPr>
              <a:t>Hammingcode</a:t>
            </a:r>
          </a:p>
          <a:p>
            <a:pPr lvl="1"/>
            <a:r>
              <a:rPr lang="nl-BE" b="1">
                <a:solidFill>
                  <a:srgbClr val="FF0000"/>
                </a:solidFill>
              </a:rPr>
              <a:t>Algoritme </a:t>
            </a:r>
            <a:r>
              <a:rPr lang="nl-BE"/>
              <a:t>(aan de hand van een voorbeeld):</a:t>
            </a:r>
          </a:p>
          <a:p>
            <a:pPr lvl="2"/>
            <a:r>
              <a:rPr lang="nl-BE" sz="2400"/>
              <a:t>Om de waarde van de </a:t>
            </a:r>
            <a:r>
              <a:rPr lang="nl-BE" sz="2400" err="1"/>
              <a:t>pariteitsbits</a:t>
            </a:r>
            <a:r>
              <a:rPr lang="nl-BE" sz="2400"/>
              <a:t> te bepalen, worden eerst per lijn de </a:t>
            </a:r>
            <a:r>
              <a:rPr lang="nl-BE" sz="2400" err="1"/>
              <a:t>databits</a:t>
            </a:r>
            <a:r>
              <a:rPr lang="nl-BE" sz="2400"/>
              <a:t> gekopieerd op de posities aangeduid door de kruisjes: </a:t>
            </a:r>
          </a:p>
          <a:p>
            <a:pPr lvl="2"/>
            <a:endParaRPr lang="nl-BE"/>
          </a:p>
          <a:p>
            <a:pPr lvl="2"/>
            <a:endParaRPr lang="nl-BE"/>
          </a:p>
          <a:p>
            <a:pPr lvl="2"/>
            <a:endParaRPr lang="nl-BE"/>
          </a:p>
          <a:p>
            <a:pPr lvl="2"/>
            <a:endParaRPr lang="nl-BE"/>
          </a:p>
          <a:p>
            <a:pPr lvl="2"/>
            <a:endParaRPr lang="nl-BE"/>
          </a:p>
          <a:p>
            <a:pPr lvl="2"/>
            <a:endParaRPr lang="nl-BE"/>
          </a:p>
          <a:p>
            <a:pPr lvl="2"/>
            <a:endParaRPr lang="nl-BE"/>
          </a:p>
          <a:p>
            <a:pPr lvl="2"/>
            <a:r>
              <a:rPr lang="nl-BE"/>
              <a:t>Vervolgens, onderzoeken we per lijn de pariteit, die even moet zijn. Dus we tellen het aantal eentjes per lijn en als dit even is, wordt de </a:t>
            </a:r>
            <a:r>
              <a:rPr lang="nl-BE" err="1"/>
              <a:t>pariteitsbit</a:t>
            </a:r>
            <a:r>
              <a:rPr lang="nl-BE"/>
              <a:t> op die lijn 0, anders wordt deze 1(zie volgende slide).</a:t>
            </a:r>
          </a:p>
          <a:p>
            <a:pPr lvl="2"/>
            <a:endParaRPr lang="nl-BE"/>
          </a:p>
          <a:p>
            <a:pPr lvl="2"/>
            <a:endParaRPr lang="nl-BE"/>
          </a:p>
          <a:p>
            <a:pPr lvl="2"/>
            <a:endParaRPr lang="nl-BE"/>
          </a:p>
          <a:p>
            <a:pPr lvl="2"/>
            <a:endParaRPr lang="nl-BE"/>
          </a:p>
        </p:txBody>
      </p:sp>
      <p:graphicFrame>
        <p:nvGraphicFramePr>
          <p:cNvPr id="5" name="Tabel 4"/>
          <p:cNvGraphicFramePr>
            <a:graphicFrameLocks noGrp="1"/>
          </p:cNvGraphicFramePr>
          <p:nvPr>
            <p:extLst>
              <p:ext uri="{D42A27DB-BD31-4B8C-83A1-F6EECF244321}">
                <p14:modId xmlns:p14="http://schemas.microsoft.com/office/powerpoint/2010/main" val="1383372414"/>
              </p:ext>
            </p:extLst>
          </p:nvPr>
        </p:nvGraphicFramePr>
        <p:xfrm>
          <a:off x="1574802" y="2618511"/>
          <a:ext cx="7449135" cy="1971675"/>
        </p:xfrm>
        <a:graphic>
          <a:graphicData uri="http://schemas.openxmlformats.org/drawingml/2006/table">
            <a:tbl>
              <a:tblPr/>
              <a:tblGrid>
                <a:gridCol w="742869">
                  <a:extLst>
                    <a:ext uri="{9D8B030D-6E8A-4147-A177-3AD203B41FA5}">
                      <a16:colId xmlns:a16="http://schemas.microsoft.com/office/drawing/2014/main" val="20000"/>
                    </a:ext>
                  </a:extLst>
                </a:gridCol>
                <a:gridCol w="319346">
                  <a:extLst>
                    <a:ext uri="{9D8B030D-6E8A-4147-A177-3AD203B41FA5}">
                      <a16:colId xmlns:a16="http://schemas.microsoft.com/office/drawing/2014/main" val="20001"/>
                    </a:ext>
                  </a:extLst>
                </a:gridCol>
                <a:gridCol w="319346">
                  <a:extLst>
                    <a:ext uri="{9D8B030D-6E8A-4147-A177-3AD203B41FA5}">
                      <a16:colId xmlns:a16="http://schemas.microsoft.com/office/drawing/2014/main" val="20002"/>
                    </a:ext>
                  </a:extLst>
                </a:gridCol>
                <a:gridCol w="319346">
                  <a:extLst>
                    <a:ext uri="{9D8B030D-6E8A-4147-A177-3AD203B41FA5}">
                      <a16:colId xmlns:a16="http://schemas.microsoft.com/office/drawing/2014/main" val="20003"/>
                    </a:ext>
                  </a:extLst>
                </a:gridCol>
                <a:gridCol w="319346">
                  <a:extLst>
                    <a:ext uri="{9D8B030D-6E8A-4147-A177-3AD203B41FA5}">
                      <a16:colId xmlns:a16="http://schemas.microsoft.com/office/drawing/2014/main" val="20004"/>
                    </a:ext>
                  </a:extLst>
                </a:gridCol>
                <a:gridCol w="319346">
                  <a:extLst>
                    <a:ext uri="{9D8B030D-6E8A-4147-A177-3AD203B41FA5}">
                      <a16:colId xmlns:a16="http://schemas.microsoft.com/office/drawing/2014/main" val="20005"/>
                    </a:ext>
                  </a:extLst>
                </a:gridCol>
                <a:gridCol w="319346">
                  <a:extLst>
                    <a:ext uri="{9D8B030D-6E8A-4147-A177-3AD203B41FA5}">
                      <a16:colId xmlns:a16="http://schemas.microsoft.com/office/drawing/2014/main" val="20006"/>
                    </a:ext>
                  </a:extLst>
                </a:gridCol>
                <a:gridCol w="319346">
                  <a:extLst>
                    <a:ext uri="{9D8B030D-6E8A-4147-A177-3AD203B41FA5}">
                      <a16:colId xmlns:a16="http://schemas.microsoft.com/office/drawing/2014/main" val="20007"/>
                    </a:ext>
                  </a:extLst>
                </a:gridCol>
                <a:gridCol w="319346">
                  <a:extLst>
                    <a:ext uri="{9D8B030D-6E8A-4147-A177-3AD203B41FA5}">
                      <a16:colId xmlns:a16="http://schemas.microsoft.com/office/drawing/2014/main" val="20008"/>
                    </a:ext>
                  </a:extLst>
                </a:gridCol>
                <a:gridCol w="319346">
                  <a:extLst>
                    <a:ext uri="{9D8B030D-6E8A-4147-A177-3AD203B41FA5}">
                      <a16:colId xmlns:a16="http://schemas.microsoft.com/office/drawing/2014/main" val="20009"/>
                    </a:ext>
                  </a:extLst>
                </a:gridCol>
                <a:gridCol w="319346">
                  <a:extLst>
                    <a:ext uri="{9D8B030D-6E8A-4147-A177-3AD203B41FA5}">
                      <a16:colId xmlns:a16="http://schemas.microsoft.com/office/drawing/2014/main" val="20010"/>
                    </a:ext>
                  </a:extLst>
                </a:gridCol>
                <a:gridCol w="319346">
                  <a:extLst>
                    <a:ext uri="{9D8B030D-6E8A-4147-A177-3AD203B41FA5}">
                      <a16:colId xmlns:a16="http://schemas.microsoft.com/office/drawing/2014/main" val="20011"/>
                    </a:ext>
                  </a:extLst>
                </a:gridCol>
                <a:gridCol w="319346">
                  <a:extLst>
                    <a:ext uri="{9D8B030D-6E8A-4147-A177-3AD203B41FA5}">
                      <a16:colId xmlns:a16="http://schemas.microsoft.com/office/drawing/2014/main" val="20012"/>
                    </a:ext>
                  </a:extLst>
                </a:gridCol>
                <a:gridCol w="319346">
                  <a:extLst>
                    <a:ext uri="{9D8B030D-6E8A-4147-A177-3AD203B41FA5}">
                      <a16:colId xmlns:a16="http://schemas.microsoft.com/office/drawing/2014/main" val="20013"/>
                    </a:ext>
                  </a:extLst>
                </a:gridCol>
                <a:gridCol w="319346">
                  <a:extLst>
                    <a:ext uri="{9D8B030D-6E8A-4147-A177-3AD203B41FA5}">
                      <a16:colId xmlns:a16="http://schemas.microsoft.com/office/drawing/2014/main" val="20014"/>
                    </a:ext>
                  </a:extLst>
                </a:gridCol>
                <a:gridCol w="319346">
                  <a:extLst>
                    <a:ext uri="{9D8B030D-6E8A-4147-A177-3AD203B41FA5}">
                      <a16:colId xmlns:a16="http://schemas.microsoft.com/office/drawing/2014/main" val="20015"/>
                    </a:ext>
                  </a:extLst>
                </a:gridCol>
                <a:gridCol w="319346">
                  <a:extLst>
                    <a:ext uri="{9D8B030D-6E8A-4147-A177-3AD203B41FA5}">
                      <a16:colId xmlns:a16="http://schemas.microsoft.com/office/drawing/2014/main" val="20016"/>
                    </a:ext>
                  </a:extLst>
                </a:gridCol>
                <a:gridCol w="319346">
                  <a:extLst>
                    <a:ext uri="{9D8B030D-6E8A-4147-A177-3AD203B41FA5}">
                      <a16:colId xmlns:a16="http://schemas.microsoft.com/office/drawing/2014/main" val="20017"/>
                    </a:ext>
                  </a:extLst>
                </a:gridCol>
                <a:gridCol w="319346">
                  <a:extLst>
                    <a:ext uri="{9D8B030D-6E8A-4147-A177-3AD203B41FA5}">
                      <a16:colId xmlns:a16="http://schemas.microsoft.com/office/drawing/2014/main" val="20018"/>
                    </a:ext>
                  </a:extLst>
                </a:gridCol>
                <a:gridCol w="319346">
                  <a:extLst>
                    <a:ext uri="{9D8B030D-6E8A-4147-A177-3AD203B41FA5}">
                      <a16:colId xmlns:a16="http://schemas.microsoft.com/office/drawing/2014/main" val="20019"/>
                    </a:ext>
                  </a:extLst>
                </a:gridCol>
                <a:gridCol w="319346">
                  <a:extLst>
                    <a:ext uri="{9D8B030D-6E8A-4147-A177-3AD203B41FA5}">
                      <a16:colId xmlns:a16="http://schemas.microsoft.com/office/drawing/2014/main" val="20020"/>
                    </a:ext>
                  </a:extLst>
                </a:gridCol>
                <a:gridCol w="319346">
                  <a:extLst>
                    <a:ext uri="{9D8B030D-6E8A-4147-A177-3AD203B41FA5}">
                      <a16:colId xmlns:a16="http://schemas.microsoft.com/office/drawing/2014/main" val="20021"/>
                    </a:ext>
                  </a:extLst>
                </a:gridCol>
              </a:tblGrid>
              <a:tr h="233045">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045">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233045">
                <a:tc>
                  <a:txBody>
                    <a:bodyPr/>
                    <a:lstStyle/>
                    <a:p>
                      <a:pPr algn="r" fontAlgn="ctr"/>
                      <a:r>
                        <a:rPr lang="nl-BE" sz="19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233045">
                <a:tc>
                  <a:txBody>
                    <a:bodyPr/>
                    <a:lstStyle/>
                    <a:p>
                      <a:pPr algn="r" fontAlgn="ctr"/>
                      <a:r>
                        <a:rPr lang="nl-BE" sz="19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r h="233045">
                <a:tc>
                  <a:txBody>
                    <a:bodyPr/>
                    <a:lstStyle/>
                    <a:p>
                      <a:pPr algn="r" fontAlgn="ctr"/>
                      <a:r>
                        <a:rPr lang="nl-BE" sz="19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4"/>
                  </a:ext>
                </a:extLst>
              </a:tr>
              <a:tr h="233045">
                <a:tc>
                  <a:txBody>
                    <a:bodyPr/>
                    <a:lstStyle/>
                    <a:p>
                      <a:pPr algn="r" fontAlgn="ctr"/>
                      <a:r>
                        <a:rPr lang="nl-BE" sz="19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5"/>
                  </a:ext>
                </a:extLst>
              </a:tr>
              <a:tr h="233045">
                <a:tc>
                  <a:txBody>
                    <a:bodyPr/>
                    <a:lstStyle/>
                    <a:p>
                      <a:pPr algn="r" fontAlgn="ctr"/>
                      <a:r>
                        <a:rPr lang="nl-BE" sz="19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Tijdelijke aanduiding voor dianummer 6">
            <a:extLst>
              <a:ext uri="{FF2B5EF4-FFF2-40B4-BE49-F238E27FC236}">
                <a16:creationId xmlns:a16="http://schemas.microsoft.com/office/drawing/2014/main" id="{240A6F8C-5ACF-47AB-AAFC-9158C34F2657}"/>
              </a:ext>
            </a:extLst>
          </p:cNvPr>
          <p:cNvSpPr>
            <a:spLocks noGrp="1"/>
          </p:cNvSpPr>
          <p:nvPr>
            <p:ph type="sldNum" sz="quarter" idx="12"/>
          </p:nvPr>
        </p:nvSpPr>
        <p:spPr/>
        <p:txBody>
          <a:bodyPr/>
          <a:lstStyle/>
          <a:p>
            <a:fld id="{23C7280F-6010-4218-BA62-0584E9AFFE9B}" type="slidenum">
              <a:rPr lang="nl-BE" smtClean="0"/>
              <a:t>26</a:t>
            </a:fld>
            <a:endParaRPr lang="nl-NL"/>
          </a:p>
        </p:txBody>
      </p:sp>
      <p:sp>
        <p:nvSpPr>
          <p:cNvPr id="6" name="Tijdelijke aanduiding voor voettekst 5">
            <a:extLst>
              <a:ext uri="{FF2B5EF4-FFF2-40B4-BE49-F238E27FC236}">
                <a16:creationId xmlns:a16="http://schemas.microsoft.com/office/drawing/2014/main" id="{296C1B3F-E4C4-43DA-B9F9-8ABAA96CD91D}"/>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46099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err="1"/>
              <a:t>Foutverbeterende</a:t>
            </a:r>
            <a:r>
              <a:rPr lang="nl-BE"/>
              <a:t> codes (vervolg)</a:t>
            </a:r>
          </a:p>
        </p:txBody>
      </p:sp>
      <p:sp>
        <p:nvSpPr>
          <p:cNvPr id="3" name="Tijdelijke aanduiding voor inhoud 2"/>
          <p:cNvSpPr>
            <a:spLocks noGrp="1"/>
          </p:cNvSpPr>
          <p:nvPr>
            <p:ph idx="1"/>
          </p:nvPr>
        </p:nvSpPr>
        <p:spPr>
          <a:xfrm>
            <a:off x="277091" y="822036"/>
            <a:ext cx="11526982" cy="6035964"/>
          </a:xfrm>
        </p:spPr>
        <p:txBody>
          <a:bodyPr>
            <a:normAutofit/>
          </a:bodyPr>
          <a:lstStyle/>
          <a:p>
            <a:r>
              <a:rPr lang="nl-BE" b="1">
                <a:solidFill>
                  <a:srgbClr val="0070C0"/>
                </a:solidFill>
              </a:rPr>
              <a:t>Hammingcode</a:t>
            </a:r>
          </a:p>
          <a:p>
            <a:pPr lvl="1"/>
            <a:r>
              <a:rPr lang="nl-BE" b="1">
                <a:solidFill>
                  <a:srgbClr val="FF0000"/>
                </a:solidFill>
              </a:rPr>
              <a:t>Algoritme </a:t>
            </a:r>
            <a:r>
              <a:rPr lang="nl-BE"/>
              <a:t>(aan de hand van een voorbeeld):</a:t>
            </a:r>
          </a:p>
          <a:p>
            <a:pPr lvl="2"/>
            <a:endParaRPr lang="nl-BE"/>
          </a:p>
          <a:p>
            <a:pPr lvl="2"/>
            <a:endParaRPr lang="nl-BE"/>
          </a:p>
          <a:p>
            <a:pPr lvl="2"/>
            <a:endParaRPr lang="nl-BE"/>
          </a:p>
          <a:p>
            <a:pPr lvl="2"/>
            <a:endParaRPr lang="nl-BE"/>
          </a:p>
          <a:p>
            <a:pPr lvl="2"/>
            <a:endParaRPr lang="nl-BE"/>
          </a:p>
          <a:p>
            <a:pPr lvl="2"/>
            <a:endParaRPr lang="nl-BE"/>
          </a:p>
          <a:p>
            <a:pPr lvl="2"/>
            <a:endParaRPr lang="nl-BE"/>
          </a:p>
          <a:p>
            <a:pPr lvl="2"/>
            <a:endParaRPr lang="nl-BE"/>
          </a:p>
          <a:p>
            <a:pPr lvl="2"/>
            <a:endParaRPr lang="nl-BE"/>
          </a:p>
          <a:p>
            <a:pPr lvl="2"/>
            <a:endParaRPr lang="nl-BE"/>
          </a:p>
          <a:p>
            <a:pPr lvl="2"/>
            <a:endParaRPr lang="nl-BE"/>
          </a:p>
        </p:txBody>
      </p:sp>
      <p:graphicFrame>
        <p:nvGraphicFramePr>
          <p:cNvPr id="5" name="Tabel 4"/>
          <p:cNvGraphicFramePr>
            <a:graphicFrameLocks noGrp="1"/>
          </p:cNvGraphicFramePr>
          <p:nvPr>
            <p:extLst>
              <p:ext uri="{D42A27DB-BD31-4B8C-83A1-F6EECF244321}">
                <p14:modId xmlns:p14="http://schemas.microsoft.com/office/powerpoint/2010/main" val="2551560942"/>
              </p:ext>
            </p:extLst>
          </p:nvPr>
        </p:nvGraphicFramePr>
        <p:xfrm>
          <a:off x="341752" y="1942234"/>
          <a:ext cx="11757888" cy="3941332"/>
        </p:xfrm>
        <a:graphic>
          <a:graphicData uri="http://schemas.openxmlformats.org/drawingml/2006/table">
            <a:tbl>
              <a:tblPr/>
              <a:tblGrid>
                <a:gridCol w="1022425">
                  <a:extLst>
                    <a:ext uri="{9D8B030D-6E8A-4147-A177-3AD203B41FA5}">
                      <a16:colId xmlns:a16="http://schemas.microsoft.com/office/drawing/2014/main" val="20000"/>
                    </a:ext>
                  </a:extLst>
                </a:gridCol>
                <a:gridCol w="401667">
                  <a:extLst>
                    <a:ext uri="{9D8B030D-6E8A-4147-A177-3AD203B41FA5}">
                      <a16:colId xmlns:a16="http://schemas.microsoft.com/office/drawing/2014/main" val="20001"/>
                    </a:ext>
                  </a:extLst>
                </a:gridCol>
                <a:gridCol w="401667">
                  <a:extLst>
                    <a:ext uri="{9D8B030D-6E8A-4147-A177-3AD203B41FA5}">
                      <a16:colId xmlns:a16="http://schemas.microsoft.com/office/drawing/2014/main" val="20002"/>
                    </a:ext>
                  </a:extLst>
                </a:gridCol>
                <a:gridCol w="401667">
                  <a:extLst>
                    <a:ext uri="{9D8B030D-6E8A-4147-A177-3AD203B41FA5}">
                      <a16:colId xmlns:a16="http://schemas.microsoft.com/office/drawing/2014/main" val="20003"/>
                    </a:ext>
                  </a:extLst>
                </a:gridCol>
                <a:gridCol w="401667">
                  <a:extLst>
                    <a:ext uri="{9D8B030D-6E8A-4147-A177-3AD203B41FA5}">
                      <a16:colId xmlns:a16="http://schemas.microsoft.com/office/drawing/2014/main" val="20004"/>
                    </a:ext>
                  </a:extLst>
                </a:gridCol>
                <a:gridCol w="401667">
                  <a:extLst>
                    <a:ext uri="{9D8B030D-6E8A-4147-A177-3AD203B41FA5}">
                      <a16:colId xmlns:a16="http://schemas.microsoft.com/office/drawing/2014/main" val="20005"/>
                    </a:ext>
                  </a:extLst>
                </a:gridCol>
                <a:gridCol w="401667">
                  <a:extLst>
                    <a:ext uri="{9D8B030D-6E8A-4147-A177-3AD203B41FA5}">
                      <a16:colId xmlns:a16="http://schemas.microsoft.com/office/drawing/2014/main" val="20006"/>
                    </a:ext>
                  </a:extLst>
                </a:gridCol>
                <a:gridCol w="401667">
                  <a:extLst>
                    <a:ext uri="{9D8B030D-6E8A-4147-A177-3AD203B41FA5}">
                      <a16:colId xmlns:a16="http://schemas.microsoft.com/office/drawing/2014/main" val="20007"/>
                    </a:ext>
                  </a:extLst>
                </a:gridCol>
                <a:gridCol w="401667">
                  <a:extLst>
                    <a:ext uri="{9D8B030D-6E8A-4147-A177-3AD203B41FA5}">
                      <a16:colId xmlns:a16="http://schemas.microsoft.com/office/drawing/2014/main" val="20008"/>
                    </a:ext>
                  </a:extLst>
                </a:gridCol>
                <a:gridCol w="401667">
                  <a:extLst>
                    <a:ext uri="{9D8B030D-6E8A-4147-A177-3AD203B41FA5}">
                      <a16:colId xmlns:a16="http://schemas.microsoft.com/office/drawing/2014/main" val="20009"/>
                    </a:ext>
                  </a:extLst>
                </a:gridCol>
                <a:gridCol w="401667">
                  <a:extLst>
                    <a:ext uri="{9D8B030D-6E8A-4147-A177-3AD203B41FA5}">
                      <a16:colId xmlns:a16="http://schemas.microsoft.com/office/drawing/2014/main" val="20010"/>
                    </a:ext>
                  </a:extLst>
                </a:gridCol>
                <a:gridCol w="401667">
                  <a:extLst>
                    <a:ext uri="{9D8B030D-6E8A-4147-A177-3AD203B41FA5}">
                      <a16:colId xmlns:a16="http://schemas.microsoft.com/office/drawing/2014/main" val="20011"/>
                    </a:ext>
                  </a:extLst>
                </a:gridCol>
                <a:gridCol w="401667">
                  <a:extLst>
                    <a:ext uri="{9D8B030D-6E8A-4147-A177-3AD203B41FA5}">
                      <a16:colId xmlns:a16="http://schemas.microsoft.com/office/drawing/2014/main" val="20012"/>
                    </a:ext>
                  </a:extLst>
                </a:gridCol>
                <a:gridCol w="401667">
                  <a:extLst>
                    <a:ext uri="{9D8B030D-6E8A-4147-A177-3AD203B41FA5}">
                      <a16:colId xmlns:a16="http://schemas.microsoft.com/office/drawing/2014/main" val="20013"/>
                    </a:ext>
                  </a:extLst>
                </a:gridCol>
                <a:gridCol w="401667">
                  <a:extLst>
                    <a:ext uri="{9D8B030D-6E8A-4147-A177-3AD203B41FA5}">
                      <a16:colId xmlns:a16="http://schemas.microsoft.com/office/drawing/2014/main" val="20014"/>
                    </a:ext>
                  </a:extLst>
                </a:gridCol>
                <a:gridCol w="401667">
                  <a:extLst>
                    <a:ext uri="{9D8B030D-6E8A-4147-A177-3AD203B41FA5}">
                      <a16:colId xmlns:a16="http://schemas.microsoft.com/office/drawing/2014/main" val="20015"/>
                    </a:ext>
                  </a:extLst>
                </a:gridCol>
                <a:gridCol w="401667">
                  <a:extLst>
                    <a:ext uri="{9D8B030D-6E8A-4147-A177-3AD203B41FA5}">
                      <a16:colId xmlns:a16="http://schemas.microsoft.com/office/drawing/2014/main" val="20016"/>
                    </a:ext>
                  </a:extLst>
                </a:gridCol>
                <a:gridCol w="401667">
                  <a:extLst>
                    <a:ext uri="{9D8B030D-6E8A-4147-A177-3AD203B41FA5}">
                      <a16:colId xmlns:a16="http://schemas.microsoft.com/office/drawing/2014/main" val="20017"/>
                    </a:ext>
                  </a:extLst>
                </a:gridCol>
                <a:gridCol w="401667">
                  <a:extLst>
                    <a:ext uri="{9D8B030D-6E8A-4147-A177-3AD203B41FA5}">
                      <a16:colId xmlns:a16="http://schemas.microsoft.com/office/drawing/2014/main" val="20018"/>
                    </a:ext>
                  </a:extLst>
                </a:gridCol>
                <a:gridCol w="401667">
                  <a:extLst>
                    <a:ext uri="{9D8B030D-6E8A-4147-A177-3AD203B41FA5}">
                      <a16:colId xmlns:a16="http://schemas.microsoft.com/office/drawing/2014/main" val="20019"/>
                    </a:ext>
                  </a:extLst>
                </a:gridCol>
                <a:gridCol w="401667">
                  <a:extLst>
                    <a:ext uri="{9D8B030D-6E8A-4147-A177-3AD203B41FA5}">
                      <a16:colId xmlns:a16="http://schemas.microsoft.com/office/drawing/2014/main" val="20020"/>
                    </a:ext>
                  </a:extLst>
                </a:gridCol>
                <a:gridCol w="401667">
                  <a:extLst>
                    <a:ext uri="{9D8B030D-6E8A-4147-A177-3AD203B41FA5}">
                      <a16:colId xmlns:a16="http://schemas.microsoft.com/office/drawing/2014/main" val="20021"/>
                    </a:ext>
                  </a:extLst>
                </a:gridCol>
                <a:gridCol w="2300456">
                  <a:extLst>
                    <a:ext uri="{9D8B030D-6E8A-4147-A177-3AD203B41FA5}">
                      <a16:colId xmlns:a16="http://schemas.microsoft.com/office/drawing/2014/main" val="1615492493"/>
                    </a:ext>
                  </a:extLst>
                </a:gridCol>
              </a:tblGrid>
              <a:tr h="476006">
                <a:tc>
                  <a:txBody>
                    <a:bodyPr/>
                    <a:lstStyle/>
                    <a:p>
                      <a:pPr algn="l" fontAlgn="ctr"/>
                      <a:endParaRPr lang="nl-BE" sz="1500" b="0" i="0" u="none" strike="noStrike" spc="300">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pariteit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76006">
                <a:tc>
                  <a:txBody>
                    <a:bodyPr/>
                    <a:lstStyle/>
                    <a:p>
                      <a:pPr algn="l" fontAlgn="ctr"/>
                      <a:endParaRPr lang="nl-BE" sz="1500" b="0" i="0" u="none" strike="noStrike" spc="300">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spc="300">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endParaRPr lang="nl-BE" sz="1100" b="0" i="0" u="none" strike="noStrike" spc="30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97864">
                <a:tc>
                  <a:txBody>
                    <a:bodyPr/>
                    <a:lstStyle/>
                    <a:p>
                      <a:pPr algn="r" fontAlgn="ctr"/>
                      <a:r>
                        <a:rPr lang="nl-BE" sz="1600" b="0" i="0" u="none" strike="noStrike" spc="300">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sngStrike" spc="300">
                          <a:solidFill>
                            <a:srgbClr val="000000"/>
                          </a:solidFill>
                          <a:latin typeface="Calibri"/>
                        </a:rPr>
                        <a:t>?</a:t>
                      </a:r>
                      <a:r>
                        <a:rPr lang="nl-BE" sz="1500" b="1" i="0" u="none" strike="noStrike" spc="300">
                          <a:solidFill>
                            <a:srgbClr val="00B05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600" b="0" i="0" u="none" strike="noStrike" spc="300">
                          <a:solidFill>
                            <a:srgbClr val="000000"/>
                          </a:solidFill>
                          <a:latin typeface="+mn-lt"/>
                        </a:rPr>
                        <a:t>6</a:t>
                      </a:r>
                      <a:r>
                        <a:rPr lang="nl-BE" sz="1600" b="0" i="0" u="none" strike="noStrike" spc="300" baseline="0">
                          <a:solidFill>
                            <a:srgbClr val="000000"/>
                          </a:solidFill>
                          <a:latin typeface="+mn-lt"/>
                        </a:rPr>
                        <a:t> = even =&gt; p1 = </a:t>
                      </a:r>
                      <a:r>
                        <a:rPr lang="nl-BE" sz="1600" b="0" i="0" u="none" strike="noStrike" spc="300" baseline="0">
                          <a:solidFill>
                            <a:srgbClr val="00B050"/>
                          </a:solidFill>
                          <a:latin typeface="+mn-lt"/>
                        </a:rPr>
                        <a:t>0</a:t>
                      </a:r>
                      <a:endParaRPr lang="nl-BE" sz="1600" b="0" i="0" u="none" strike="noStrike" spc="300">
                        <a:solidFill>
                          <a:srgbClr val="00B050"/>
                        </a:solidFill>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7864">
                <a:tc>
                  <a:txBody>
                    <a:bodyPr/>
                    <a:lstStyle/>
                    <a:p>
                      <a:pPr algn="r" fontAlgn="ctr"/>
                      <a:r>
                        <a:rPr lang="nl-BE" sz="1600" b="0" i="0" u="none" strike="noStrike" spc="300">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sngStrike" spc="300">
                          <a:solidFill>
                            <a:srgbClr val="000000"/>
                          </a:solidFill>
                          <a:latin typeface="+mn-lt"/>
                        </a:rPr>
                        <a:t>?</a:t>
                      </a:r>
                      <a:r>
                        <a:rPr lang="nl-BE" sz="1500" b="1" i="0" u="none" strike="noStrike" spc="300">
                          <a:solidFill>
                            <a:srgbClr val="00B050"/>
                          </a:solidFill>
                          <a:latin typeface="+mn-lt"/>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nl-BE" sz="1600" b="0" i="0" u="none" strike="noStrike" spc="300">
                          <a:solidFill>
                            <a:srgbClr val="000000"/>
                          </a:solidFill>
                          <a:latin typeface="+mn-lt"/>
                        </a:rPr>
                        <a:t>6</a:t>
                      </a:r>
                      <a:r>
                        <a:rPr lang="nl-BE" sz="1600" b="0" i="0" u="none" strike="noStrike" spc="300" baseline="0">
                          <a:solidFill>
                            <a:srgbClr val="000000"/>
                          </a:solidFill>
                          <a:latin typeface="+mn-lt"/>
                        </a:rPr>
                        <a:t> = even =&gt; p2 = </a:t>
                      </a:r>
                      <a:r>
                        <a:rPr lang="nl-BE" sz="1600" b="0" i="0" u="none" strike="noStrike" spc="300" baseline="0">
                          <a:solidFill>
                            <a:srgbClr val="00B050"/>
                          </a:solidFill>
                          <a:latin typeface="+mn-lt"/>
                        </a:rPr>
                        <a:t>0</a:t>
                      </a:r>
                      <a:endParaRPr lang="nl-BE" sz="1600" b="0" i="0" u="none" strike="noStrike" spc="300">
                        <a:solidFill>
                          <a:srgbClr val="00B050"/>
                        </a:solidFill>
                        <a:latin typeface="+mn-lt"/>
                      </a:endParaRPr>
                    </a:p>
                    <a:p>
                      <a:pPr algn="ctr" fontAlgn="ctr"/>
                      <a:endParaRPr lang="nl-BE" sz="1500" b="0" i="0" u="none" strike="noStrike" spc="30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97864">
                <a:tc>
                  <a:txBody>
                    <a:bodyPr/>
                    <a:lstStyle/>
                    <a:p>
                      <a:pPr algn="r" fontAlgn="ctr"/>
                      <a:r>
                        <a:rPr lang="nl-BE" sz="1600" b="0" i="0" u="none" strike="noStrike" spc="300">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sngStrike" spc="300">
                          <a:solidFill>
                            <a:srgbClr val="000000"/>
                          </a:solidFill>
                          <a:latin typeface="+mn-lt"/>
                        </a:rPr>
                        <a:t>?</a:t>
                      </a:r>
                      <a:r>
                        <a:rPr lang="nl-BE" sz="1500" b="1" i="0" u="none" strike="noStrike" spc="300">
                          <a:solidFill>
                            <a:srgbClr val="00B050"/>
                          </a:solidFill>
                          <a:latin typeface="+mn-lt"/>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600" b="0" i="0" u="none" strike="noStrike" spc="300">
                          <a:solidFill>
                            <a:srgbClr val="000000"/>
                          </a:solidFill>
                          <a:latin typeface="+mn-lt"/>
                        </a:rPr>
                        <a:t>6</a:t>
                      </a:r>
                      <a:r>
                        <a:rPr lang="nl-BE" sz="1600" b="0" i="0" u="none" strike="noStrike" spc="300" baseline="0">
                          <a:solidFill>
                            <a:srgbClr val="000000"/>
                          </a:solidFill>
                          <a:latin typeface="+mn-lt"/>
                        </a:rPr>
                        <a:t> = even =&gt; p3 = </a:t>
                      </a:r>
                      <a:r>
                        <a:rPr lang="nl-BE" sz="1600" b="0" i="0" u="none" strike="noStrike" spc="300" baseline="0">
                          <a:solidFill>
                            <a:srgbClr val="00B050"/>
                          </a:solidFill>
                          <a:latin typeface="+mn-lt"/>
                        </a:rPr>
                        <a:t>0</a:t>
                      </a:r>
                      <a:endParaRPr lang="nl-BE" sz="1600" b="0" i="0" u="none" strike="noStrike" spc="300">
                        <a:solidFill>
                          <a:srgbClr val="00B05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97864">
                <a:tc>
                  <a:txBody>
                    <a:bodyPr/>
                    <a:lstStyle/>
                    <a:p>
                      <a:pPr algn="r" fontAlgn="ctr"/>
                      <a:r>
                        <a:rPr lang="nl-BE" sz="1600" b="0" i="0" u="none" strike="noStrike" spc="300">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sngStrike" spc="300">
                          <a:solidFill>
                            <a:srgbClr val="000000"/>
                          </a:solidFill>
                          <a:latin typeface="+mn-lt"/>
                        </a:rPr>
                        <a:t>?</a:t>
                      </a:r>
                      <a:r>
                        <a:rPr lang="nl-BE" sz="1500" b="1" i="0" u="none" strike="noStrike" spc="300">
                          <a:solidFill>
                            <a:srgbClr val="00B050"/>
                          </a:solidFill>
                          <a:latin typeface="+mn-lt"/>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nl-BE" sz="1600" b="0" i="0" u="none" strike="noStrike" spc="300" baseline="0">
                          <a:solidFill>
                            <a:srgbClr val="000000"/>
                          </a:solidFill>
                          <a:latin typeface="+mn-lt"/>
                        </a:rPr>
                        <a:t>2 = even =&gt; p4 = </a:t>
                      </a:r>
                      <a:r>
                        <a:rPr lang="nl-BE" sz="1600" b="0" i="0" u="none" strike="noStrike" spc="300" baseline="0">
                          <a:solidFill>
                            <a:srgbClr val="00B050"/>
                          </a:solidFill>
                          <a:latin typeface="+mn-lt"/>
                        </a:rPr>
                        <a:t>0</a:t>
                      </a:r>
                      <a:endParaRPr lang="nl-BE" sz="1600" b="0" i="0" u="none" strike="noStrike" spc="300">
                        <a:solidFill>
                          <a:srgbClr val="00B050"/>
                        </a:solidFill>
                        <a:latin typeface="+mn-lt"/>
                      </a:endParaRPr>
                    </a:p>
                    <a:p>
                      <a:pPr algn="ctr" fontAlgn="ctr"/>
                      <a:endParaRPr lang="nl-BE" sz="1500" b="0" i="0" u="none" strike="noStrike" spc="30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97864">
                <a:tc>
                  <a:txBody>
                    <a:bodyPr/>
                    <a:lstStyle/>
                    <a:p>
                      <a:pPr algn="r" fontAlgn="ctr"/>
                      <a:r>
                        <a:rPr lang="nl-BE" sz="1600" b="0" i="0" u="none" strike="noStrike" spc="300">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sngStrike" spc="300">
                          <a:solidFill>
                            <a:srgbClr val="000000"/>
                          </a:solidFill>
                          <a:latin typeface="+mn-lt"/>
                        </a:rPr>
                        <a:t>?</a:t>
                      </a:r>
                      <a:r>
                        <a:rPr lang="nl-BE" sz="1500" b="1" i="0" u="none" strike="noStrike" spc="300">
                          <a:solidFill>
                            <a:srgbClr val="FF0000"/>
                          </a:solidFill>
                          <a:latin typeface="+mn-lt"/>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spc="300">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nl-BE" sz="1400" b="0" i="0" u="none" strike="noStrike" spc="300">
                          <a:solidFill>
                            <a:srgbClr val="000000"/>
                          </a:solidFill>
                          <a:latin typeface="+mn-lt"/>
                        </a:rPr>
                        <a:t>3</a:t>
                      </a:r>
                      <a:r>
                        <a:rPr lang="nl-BE" sz="1400" b="0" i="0" u="none" strike="noStrike" spc="300" baseline="0">
                          <a:solidFill>
                            <a:srgbClr val="000000"/>
                          </a:solidFill>
                          <a:latin typeface="+mn-lt"/>
                        </a:rPr>
                        <a:t> = oneven =&gt; p5 = </a:t>
                      </a:r>
                      <a:r>
                        <a:rPr lang="nl-BE" sz="1400" b="0" i="0" u="none" strike="noStrike" spc="300" baseline="0">
                          <a:solidFill>
                            <a:srgbClr val="FF0000"/>
                          </a:solidFill>
                          <a:latin typeface="+mn-lt"/>
                        </a:rPr>
                        <a:t>1</a:t>
                      </a:r>
                      <a:endParaRPr lang="nl-BE" sz="1400" b="0" i="0" u="none" strike="noStrike" spc="300">
                        <a:solidFill>
                          <a:srgbClr val="FF0000"/>
                        </a:solidFill>
                        <a:latin typeface="+mn-lt"/>
                      </a:endParaRPr>
                    </a:p>
                    <a:p>
                      <a:pPr algn="ctr" fontAlgn="ctr"/>
                      <a:endParaRPr lang="nl-BE" sz="1500" b="0" i="0" u="none" strike="noStrike" spc="30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7" name="Tijdelijke aanduiding voor dianummer 6">
            <a:extLst>
              <a:ext uri="{FF2B5EF4-FFF2-40B4-BE49-F238E27FC236}">
                <a16:creationId xmlns:a16="http://schemas.microsoft.com/office/drawing/2014/main" id="{5B757609-A1A9-4676-81C2-F3A95F0DBB65}"/>
              </a:ext>
            </a:extLst>
          </p:cNvPr>
          <p:cNvSpPr>
            <a:spLocks noGrp="1"/>
          </p:cNvSpPr>
          <p:nvPr>
            <p:ph type="sldNum" sz="quarter" idx="12"/>
          </p:nvPr>
        </p:nvSpPr>
        <p:spPr/>
        <p:txBody>
          <a:bodyPr/>
          <a:lstStyle/>
          <a:p>
            <a:fld id="{23C7280F-6010-4218-BA62-0584E9AFFE9B}" type="slidenum">
              <a:rPr lang="nl-BE" smtClean="0"/>
              <a:t>27</a:t>
            </a:fld>
            <a:endParaRPr lang="nl-NL"/>
          </a:p>
        </p:txBody>
      </p:sp>
      <p:sp>
        <p:nvSpPr>
          <p:cNvPr id="6" name="Tijdelijke aanduiding voor voettekst 5">
            <a:extLst>
              <a:ext uri="{FF2B5EF4-FFF2-40B4-BE49-F238E27FC236}">
                <a16:creationId xmlns:a16="http://schemas.microsoft.com/office/drawing/2014/main" id="{11BE6239-1462-4201-AD9A-33CE303794BD}"/>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380782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err="1"/>
              <a:t>Foutverbeterende</a:t>
            </a:r>
            <a:r>
              <a:rPr lang="nl-BE"/>
              <a:t> codes (vervolg)</a:t>
            </a:r>
          </a:p>
        </p:txBody>
      </p:sp>
      <p:sp>
        <p:nvSpPr>
          <p:cNvPr id="3" name="Tijdelijke aanduiding voor inhoud 2"/>
          <p:cNvSpPr>
            <a:spLocks noGrp="1"/>
          </p:cNvSpPr>
          <p:nvPr>
            <p:ph idx="1"/>
          </p:nvPr>
        </p:nvSpPr>
        <p:spPr>
          <a:xfrm>
            <a:off x="277091" y="822036"/>
            <a:ext cx="11526982" cy="6035964"/>
          </a:xfrm>
        </p:spPr>
        <p:txBody>
          <a:bodyPr>
            <a:normAutofit/>
          </a:bodyPr>
          <a:lstStyle/>
          <a:p>
            <a:r>
              <a:rPr lang="nl-BE" b="1">
                <a:solidFill>
                  <a:srgbClr val="0070C0"/>
                </a:solidFill>
              </a:rPr>
              <a:t>Hammingcode</a:t>
            </a:r>
          </a:p>
          <a:p>
            <a:pPr lvl="1"/>
            <a:r>
              <a:rPr lang="nl-BE" b="1">
                <a:solidFill>
                  <a:srgbClr val="FF0000"/>
                </a:solidFill>
              </a:rPr>
              <a:t>Algoritme </a:t>
            </a:r>
            <a:r>
              <a:rPr lang="nl-BE"/>
              <a:t>(aan de hand van een voorbeeld):</a:t>
            </a:r>
          </a:p>
          <a:p>
            <a:pPr lvl="2"/>
            <a:r>
              <a:rPr lang="nl-BE" sz="2400"/>
              <a:t>De bekomen waardes van de </a:t>
            </a:r>
            <a:r>
              <a:rPr lang="nl-BE" sz="2400" err="1"/>
              <a:t>pariteitsbits</a:t>
            </a:r>
            <a:r>
              <a:rPr lang="nl-BE" sz="2400"/>
              <a:t> worden tussen de </a:t>
            </a:r>
            <a:r>
              <a:rPr lang="nl-BE" sz="2400" err="1"/>
              <a:t>databits</a:t>
            </a:r>
            <a:r>
              <a:rPr lang="nl-BE" sz="2400"/>
              <a:t> geplaatst:</a:t>
            </a:r>
            <a:endParaRPr lang="nl-BE"/>
          </a:p>
          <a:p>
            <a:pPr lvl="2"/>
            <a:endParaRPr lang="nl-BE"/>
          </a:p>
          <a:p>
            <a:pPr lvl="2"/>
            <a:endParaRPr lang="nl-BE"/>
          </a:p>
          <a:p>
            <a:pPr lvl="2"/>
            <a:endParaRPr lang="nl-BE"/>
          </a:p>
          <a:p>
            <a:pPr marL="914400" lvl="2" indent="0">
              <a:buNone/>
            </a:pPr>
            <a:endParaRPr lang="nl-BE"/>
          </a:p>
          <a:p>
            <a:pPr lvl="2"/>
            <a:endParaRPr lang="nl-BE"/>
          </a:p>
          <a:p>
            <a:pPr lvl="2"/>
            <a:endParaRPr lang="nl-BE"/>
          </a:p>
          <a:p>
            <a:pPr lvl="2"/>
            <a:endParaRPr lang="nl-BE" sz="2400"/>
          </a:p>
          <a:p>
            <a:pPr lvl="2"/>
            <a:endParaRPr lang="nl-BE" sz="2400"/>
          </a:p>
          <a:p>
            <a:pPr lvl="2"/>
            <a:r>
              <a:rPr lang="nl-BE" sz="2400"/>
              <a:t>De te verzenden Hammingcode van de (oorspronkelijke) </a:t>
            </a:r>
            <a:r>
              <a:rPr lang="nl-BE" sz="2400" err="1"/>
              <a:t>bitreeks</a:t>
            </a:r>
            <a:r>
              <a:rPr lang="nl-BE" sz="2400"/>
              <a:t> is dus </a:t>
            </a:r>
          </a:p>
          <a:p>
            <a:pPr marL="914400" lvl="2" indent="0">
              <a:buNone/>
            </a:pPr>
            <a:r>
              <a:rPr lang="nl-BE" sz="2400">
                <a:solidFill>
                  <a:srgbClr val="0070C0"/>
                </a:solidFill>
              </a:rPr>
              <a:t>		00</a:t>
            </a:r>
            <a:r>
              <a:rPr lang="nl-BE" sz="2400"/>
              <a:t>1</a:t>
            </a:r>
            <a:r>
              <a:rPr lang="nl-BE" sz="2400">
                <a:solidFill>
                  <a:srgbClr val="0070C0"/>
                </a:solidFill>
              </a:rPr>
              <a:t>0</a:t>
            </a:r>
            <a:r>
              <a:rPr lang="nl-BE" sz="2400"/>
              <a:t>111</a:t>
            </a:r>
            <a:r>
              <a:rPr lang="nl-BE" sz="2400">
                <a:solidFill>
                  <a:srgbClr val="0070C0"/>
                </a:solidFill>
              </a:rPr>
              <a:t>0</a:t>
            </a:r>
            <a:r>
              <a:rPr lang="nl-BE" sz="2400"/>
              <a:t>0000101</a:t>
            </a:r>
            <a:r>
              <a:rPr lang="nl-BE" sz="2400">
                <a:solidFill>
                  <a:srgbClr val="0070C0"/>
                </a:solidFill>
              </a:rPr>
              <a:t>1</a:t>
            </a:r>
            <a:r>
              <a:rPr lang="nl-BE" sz="2400"/>
              <a:t>01110</a:t>
            </a:r>
          </a:p>
          <a:p>
            <a:pPr lvl="2"/>
            <a:endParaRPr lang="nl-BE"/>
          </a:p>
        </p:txBody>
      </p:sp>
      <p:graphicFrame>
        <p:nvGraphicFramePr>
          <p:cNvPr id="6" name="Tabel 5"/>
          <p:cNvGraphicFramePr>
            <a:graphicFrameLocks noGrp="1"/>
          </p:cNvGraphicFramePr>
          <p:nvPr>
            <p:extLst>
              <p:ext uri="{D42A27DB-BD31-4B8C-83A1-F6EECF244321}">
                <p14:modId xmlns:p14="http://schemas.microsoft.com/office/powerpoint/2010/main" val="1355493727"/>
              </p:ext>
            </p:extLst>
          </p:nvPr>
        </p:nvGraphicFramePr>
        <p:xfrm>
          <a:off x="2097353" y="2275205"/>
          <a:ext cx="7332973" cy="2222906"/>
        </p:xfrm>
        <a:graphic>
          <a:graphicData uri="http://schemas.openxmlformats.org/drawingml/2006/table">
            <a:tbl>
              <a:tblPr/>
              <a:tblGrid>
                <a:gridCol w="731287">
                  <a:extLst>
                    <a:ext uri="{9D8B030D-6E8A-4147-A177-3AD203B41FA5}">
                      <a16:colId xmlns:a16="http://schemas.microsoft.com/office/drawing/2014/main" val="20000"/>
                    </a:ext>
                  </a:extLst>
                </a:gridCol>
                <a:gridCol w="314366">
                  <a:extLst>
                    <a:ext uri="{9D8B030D-6E8A-4147-A177-3AD203B41FA5}">
                      <a16:colId xmlns:a16="http://schemas.microsoft.com/office/drawing/2014/main" val="20001"/>
                    </a:ext>
                  </a:extLst>
                </a:gridCol>
                <a:gridCol w="314366">
                  <a:extLst>
                    <a:ext uri="{9D8B030D-6E8A-4147-A177-3AD203B41FA5}">
                      <a16:colId xmlns:a16="http://schemas.microsoft.com/office/drawing/2014/main" val="20002"/>
                    </a:ext>
                  </a:extLst>
                </a:gridCol>
                <a:gridCol w="314366">
                  <a:extLst>
                    <a:ext uri="{9D8B030D-6E8A-4147-A177-3AD203B41FA5}">
                      <a16:colId xmlns:a16="http://schemas.microsoft.com/office/drawing/2014/main" val="20003"/>
                    </a:ext>
                  </a:extLst>
                </a:gridCol>
                <a:gridCol w="314366">
                  <a:extLst>
                    <a:ext uri="{9D8B030D-6E8A-4147-A177-3AD203B41FA5}">
                      <a16:colId xmlns:a16="http://schemas.microsoft.com/office/drawing/2014/main" val="20004"/>
                    </a:ext>
                  </a:extLst>
                </a:gridCol>
                <a:gridCol w="314366">
                  <a:extLst>
                    <a:ext uri="{9D8B030D-6E8A-4147-A177-3AD203B41FA5}">
                      <a16:colId xmlns:a16="http://schemas.microsoft.com/office/drawing/2014/main" val="20005"/>
                    </a:ext>
                  </a:extLst>
                </a:gridCol>
                <a:gridCol w="314366">
                  <a:extLst>
                    <a:ext uri="{9D8B030D-6E8A-4147-A177-3AD203B41FA5}">
                      <a16:colId xmlns:a16="http://schemas.microsoft.com/office/drawing/2014/main" val="20006"/>
                    </a:ext>
                  </a:extLst>
                </a:gridCol>
                <a:gridCol w="314366">
                  <a:extLst>
                    <a:ext uri="{9D8B030D-6E8A-4147-A177-3AD203B41FA5}">
                      <a16:colId xmlns:a16="http://schemas.microsoft.com/office/drawing/2014/main" val="20007"/>
                    </a:ext>
                  </a:extLst>
                </a:gridCol>
                <a:gridCol w="314366">
                  <a:extLst>
                    <a:ext uri="{9D8B030D-6E8A-4147-A177-3AD203B41FA5}">
                      <a16:colId xmlns:a16="http://schemas.microsoft.com/office/drawing/2014/main" val="20008"/>
                    </a:ext>
                  </a:extLst>
                </a:gridCol>
                <a:gridCol w="314366">
                  <a:extLst>
                    <a:ext uri="{9D8B030D-6E8A-4147-A177-3AD203B41FA5}">
                      <a16:colId xmlns:a16="http://schemas.microsoft.com/office/drawing/2014/main" val="20009"/>
                    </a:ext>
                  </a:extLst>
                </a:gridCol>
                <a:gridCol w="314366">
                  <a:extLst>
                    <a:ext uri="{9D8B030D-6E8A-4147-A177-3AD203B41FA5}">
                      <a16:colId xmlns:a16="http://schemas.microsoft.com/office/drawing/2014/main" val="20010"/>
                    </a:ext>
                  </a:extLst>
                </a:gridCol>
                <a:gridCol w="314366">
                  <a:extLst>
                    <a:ext uri="{9D8B030D-6E8A-4147-A177-3AD203B41FA5}">
                      <a16:colId xmlns:a16="http://schemas.microsoft.com/office/drawing/2014/main" val="20011"/>
                    </a:ext>
                  </a:extLst>
                </a:gridCol>
                <a:gridCol w="314366">
                  <a:extLst>
                    <a:ext uri="{9D8B030D-6E8A-4147-A177-3AD203B41FA5}">
                      <a16:colId xmlns:a16="http://schemas.microsoft.com/office/drawing/2014/main" val="20012"/>
                    </a:ext>
                  </a:extLst>
                </a:gridCol>
                <a:gridCol w="314366">
                  <a:extLst>
                    <a:ext uri="{9D8B030D-6E8A-4147-A177-3AD203B41FA5}">
                      <a16:colId xmlns:a16="http://schemas.microsoft.com/office/drawing/2014/main" val="20013"/>
                    </a:ext>
                  </a:extLst>
                </a:gridCol>
                <a:gridCol w="314366">
                  <a:extLst>
                    <a:ext uri="{9D8B030D-6E8A-4147-A177-3AD203B41FA5}">
                      <a16:colId xmlns:a16="http://schemas.microsoft.com/office/drawing/2014/main" val="20014"/>
                    </a:ext>
                  </a:extLst>
                </a:gridCol>
                <a:gridCol w="314366">
                  <a:extLst>
                    <a:ext uri="{9D8B030D-6E8A-4147-A177-3AD203B41FA5}">
                      <a16:colId xmlns:a16="http://schemas.microsoft.com/office/drawing/2014/main" val="20015"/>
                    </a:ext>
                  </a:extLst>
                </a:gridCol>
                <a:gridCol w="314366">
                  <a:extLst>
                    <a:ext uri="{9D8B030D-6E8A-4147-A177-3AD203B41FA5}">
                      <a16:colId xmlns:a16="http://schemas.microsoft.com/office/drawing/2014/main" val="20016"/>
                    </a:ext>
                  </a:extLst>
                </a:gridCol>
                <a:gridCol w="314366">
                  <a:extLst>
                    <a:ext uri="{9D8B030D-6E8A-4147-A177-3AD203B41FA5}">
                      <a16:colId xmlns:a16="http://schemas.microsoft.com/office/drawing/2014/main" val="20017"/>
                    </a:ext>
                  </a:extLst>
                </a:gridCol>
                <a:gridCol w="314366">
                  <a:extLst>
                    <a:ext uri="{9D8B030D-6E8A-4147-A177-3AD203B41FA5}">
                      <a16:colId xmlns:a16="http://schemas.microsoft.com/office/drawing/2014/main" val="20018"/>
                    </a:ext>
                  </a:extLst>
                </a:gridCol>
                <a:gridCol w="314366">
                  <a:extLst>
                    <a:ext uri="{9D8B030D-6E8A-4147-A177-3AD203B41FA5}">
                      <a16:colId xmlns:a16="http://schemas.microsoft.com/office/drawing/2014/main" val="20019"/>
                    </a:ext>
                  </a:extLst>
                </a:gridCol>
                <a:gridCol w="314366">
                  <a:extLst>
                    <a:ext uri="{9D8B030D-6E8A-4147-A177-3AD203B41FA5}">
                      <a16:colId xmlns:a16="http://schemas.microsoft.com/office/drawing/2014/main" val="20020"/>
                    </a:ext>
                  </a:extLst>
                </a:gridCol>
                <a:gridCol w="314366">
                  <a:extLst>
                    <a:ext uri="{9D8B030D-6E8A-4147-A177-3AD203B41FA5}">
                      <a16:colId xmlns:a16="http://schemas.microsoft.com/office/drawing/2014/main" val="20021"/>
                    </a:ext>
                  </a:extLst>
                </a:gridCol>
              </a:tblGrid>
              <a:tr h="317558">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0</a:t>
                      </a: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0</a:t>
                      </a: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0</a:t>
                      </a: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1</a:t>
                      </a:r>
                      <a:r>
                        <a:rPr lang="nl-BE" sz="15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58">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1"/>
                  </a:ext>
                </a:extLst>
              </a:tr>
              <a:tr h="317558">
                <a:tc>
                  <a:txBody>
                    <a:bodyPr/>
                    <a:lstStyle/>
                    <a:p>
                      <a:pPr algn="r" fontAlgn="ctr"/>
                      <a:r>
                        <a:rPr lang="nl-BE" sz="15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2"/>
                  </a:ext>
                </a:extLst>
              </a:tr>
              <a:tr h="317558">
                <a:tc>
                  <a:txBody>
                    <a:bodyPr/>
                    <a:lstStyle/>
                    <a:p>
                      <a:pPr algn="r" fontAlgn="ctr"/>
                      <a:r>
                        <a:rPr lang="nl-BE" sz="15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3"/>
                  </a:ext>
                </a:extLst>
              </a:tr>
              <a:tr h="317558">
                <a:tc>
                  <a:txBody>
                    <a:bodyPr/>
                    <a:lstStyle/>
                    <a:p>
                      <a:pPr algn="r" fontAlgn="ctr"/>
                      <a:r>
                        <a:rPr lang="nl-BE" sz="15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4"/>
                  </a:ext>
                </a:extLst>
              </a:tr>
              <a:tr h="317558">
                <a:tc>
                  <a:txBody>
                    <a:bodyPr/>
                    <a:lstStyle/>
                    <a:p>
                      <a:pPr algn="r" fontAlgn="ctr"/>
                      <a:r>
                        <a:rPr lang="nl-BE" sz="15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5"/>
                  </a:ext>
                </a:extLst>
              </a:tr>
              <a:tr h="317558">
                <a:tc>
                  <a:txBody>
                    <a:bodyPr/>
                    <a:lstStyle/>
                    <a:p>
                      <a:pPr algn="r" fontAlgn="ctr"/>
                      <a:r>
                        <a:rPr lang="nl-BE" sz="15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7" name="Rechte verbindingslijn met pijl 6"/>
          <p:cNvCxnSpPr/>
          <p:nvPr/>
        </p:nvCxnSpPr>
        <p:spPr>
          <a:xfrm rot="5400000" flipH="1" flipV="1">
            <a:off x="2842236" y="2726870"/>
            <a:ext cx="305141" cy="15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chte verbindingslijn met pijl 7"/>
          <p:cNvCxnSpPr/>
          <p:nvPr/>
        </p:nvCxnSpPr>
        <p:spPr>
          <a:xfrm rot="16200000" flipV="1">
            <a:off x="3035369" y="2873883"/>
            <a:ext cx="584515" cy="127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flipH="1" flipV="1">
            <a:off x="3892260" y="2575093"/>
            <a:ext cx="24673" cy="10076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p:cNvCxnSpPr/>
          <p:nvPr/>
        </p:nvCxnSpPr>
        <p:spPr>
          <a:xfrm flipH="1" flipV="1">
            <a:off x="5135468" y="2587975"/>
            <a:ext cx="42254" cy="131975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flipH="1" flipV="1">
            <a:off x="7693891" y="2587975"/>
            <a:ext cx="20811" cy="163691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ijdelijke aanduiding voor dianummer 11">
            <a:extLst>
              <a:ext uri="{FF2B5EF4-FFF2-40B4-BE49-F238E27FC236}">
                <a16:creationId xmlns:a16="http://schemas.microsoft.com/office/drawing/2014/main" id="{16730C2B-3BDC-4C46-9383-6F720CB05908}"/>
              </a:ext>
            </a:extLst>
          </p:cNvPr>
          <p:cNvSpPr>
            <a:spLocks noGrp="1"/>
          </p:cNvSpPr>
          <p:nvPr>
            <p:ph type="sldNum" sz="quarter" idx="12"/>
          </p:nvPr>
        </p:nvSpPr>
        <p:spPr/>
        <p:txBody>
          <a:bodyPr/>
          <a:lstStyle/>
          <a:p>
            <a:fld id="{23C7280F-6010-4218-BA62-0584E9AFFE9B}" type="slidenum">
              <a:rPr lang="nl-BE" smtClean="0"/>
              <a:t>28</a:t>
            </a:fld>
            <a:endParaRPr lang="nl-NL"/>
          </a:p>
        </p:txBody>
      </p:sp>
      <p:sp>
        <p:nvSpPr>
          <p:cNvPr id="5" name="Tijdelijke aanduiding voor voettekst 4">
            <a:extLst>
              <a:ext uri="{FF2B5EF4-FFF2-40B4-BE49-F238E27FC236}">
                <a16:creationId xmlns:a16="http://schemas.microsoft.com/office/drawing/2014/main" id="{7FC93D5E-B0D5-4B56-972B-FE217D01D08B}"/>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425047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84726"/>
            <a:ext cx="10515600" cy="1325563"/>
          </a:xfrm>
        </p:spPr>
        <p:txBody>
          <a:bodyPr/>
          <a:lstStyle/>
          <a:p>
            <a:r>
              <a:rPr lang="nl-BE" err="1"/>
              <a:t>Foutverbeterende</a:t>
            </a:r>
            <a:r>
              <a:rPr lang="nl-BE"/>
              <a:t> codes (vervolg)</a:t>
            </a:r>
          </a:p>
        </p:txBody>
      </p:sp>
      <p:sp>
        <p:nvSpPr>
          <p:cNvPr id="3" name="Tijdelijke aanduiding voor inhoud 2"/>
          <p:cNvSpPr>
            <a:spLocks noGrp="1"/>
          </p:cNvSpPr>
          <p:nvPr>
            <p:ph idx="1"/>
          </p:nvPr>
        </p:nvSpPr>
        <p:spPr>
          <a:xfrm>
            <a:off x="157018" y="822036"/>
            <a:ext cx="12034981" cy="6035964"/>
          </a:xfrm>
        </p:spPr>
        <p:txBody>
          <a:bodyPr>
            <a:normAutofit/>
          </a:bodyPr>
          <a:lstStyle/>
          <a:p>
            <a:r>
              <a:rPr lang="nl-BE" b="1">
                <a:solidFill>
                  <a:srgbClr val="0070C0"/>
                </a:solidFill>
              </a:rPr>
              <a:t>Hammingcode (vervolg)</a:t>
            </a:r>
          </a:p>
          <a:p>
            <a:pPr lvl="1"/>
            <a:r>
              <a:rPr lang="nl-BE" b="1"/>
              <a:t>Correctie van een fout:</a:t>
            </a:r>
          </a:p>
          <a:p>
            <a:pPr lvl="2"/>
            <a:r>
              <a:rPr lang="nl-BE" sz="2400"/>
              <a:t>Gegeven is de ontvangen Hammingcode van een </a:t>
            </a:r>
            <a:r>
              <a:rPr lang="nl-BE" sz="2400" err="1"/>
              <a:t>bitreeks</a:t>
            </a:r>
            <a:r>
              <a:rPr lang="nl-BE" sz="2400"/>
              <a:t> : 0</a:t>
            </a:r>
            <a:r>
              <a:rPr lang="nl-BE" sz="2400">
                <a:solidFill>
                  <a:schemeClr val="tx1"/>
                </a:solidFill>
                <a:cs typeface="Courier New" pitchFamily="49" charset="0"/>
              </a:rPr>
              <a:t>010</a:t>
            </a:r>
            <a:r>
              <a:rPr lang="nl-BE" sz="2400">
                <a:cs typeface="Courier New" pitchFamily="49" charset="0"/>
              </a:rPr>
              <a:t>0</a:t>
            </a:r>
            <a:r>
              <a:rPr lang="nl-BE" sz="2400">
                <a:solidFill>
                  <a:schemeClr val="tx1"/>
                </a:solidFill>
                <a:cs typeface="Courier New" pitchFamily="49" charset="0"/>
              </a:rPr>
              <a:t>1100000101101110.</a:t>
            </a:r>
          </a:p>
          <a:p>
            <a:pPr lvl="2"/>
            <a:r>
              <a:rPr lang="nl-BE" sz="2400">
                <a:cs typeface="Courier New" pitchFamily="49" charset="0"/>
              </a:rPr>
              <a:t>Aan de hand van het schema, achterhalen we waar de fout zich bevindt.</a:t>
            </a:r>
            <a:endParaRPr lang="nl-BE" sz="2400">
              <a:solidFill>
                <a:schemeClr val="tx1"/>
              </a:solidFill>
            </a:endParaRPr>
          </a:p>
          <a:p>
            <a:pPr marL="914400" lvl="2" indent="0">
              <a:buNone/>
            </a:pPr>
            <a:endParaRPr lang="nl-BE" sz="2400"/>
          </a:p>
          <a:p>
            <a:pPr marL="914400" lvl="2" indent="0">
              <a:buNone/>
            </a:pPr>
            <a:endParaRPr lang="nl-BE" sz="2400"/>
          </a:p>
          <a:p>
            <a:pPr marL="914400" lvl="2" indent="0">
              <a:buNone/>
            </a:pPr>
            <a:endParaRPr lang="nl-BE" sz="2400"/>
          </a:p>
          <a:p>
            <a:pPr marL="914400" lvl="2" indent="0">
              <a:buNone/>
            </a:pPr>
            <a:endParaRPr lang="nl-BE" sz="2400"/>
          </a:p>
          <a:p>
            <a:pPr marL="914400" lvl="2" indent="0">
              <a:buNone/>
            </a:pPr>
            <a:endParaRPr lang="nl-BE" sz="2400"/>
          </a:p>
          <a:p>
            <a:pPr marL="914400" lvl="2" indent="0">
              <a:buNone/>
            </a:pPr>
            <a:endParaRPr lang="nl-BE" sz="2400"/>
          </a:p>
          <a:p>
            <a:pPr lvl="3"/>
            <a:r>
              <a:rPr lang="nl-BE" sz="2200"/>
              <a:t>We noteren de posities van de </a:t>
            </a:r>
            <a:r>
              <a:rPr lang="nl-BE" sz="2200" err="1"/>
              <a:t>pariteitsbits</a:t>
            </a:r>
            <a:r>
              <a:rPr lang="nl-BE" sz="2200"/>
              <a:t> met een oneven aantal eentjes in hun rij en tellen deze op. In het voorbeeld dus: p1 en p3 of dus 1 + 4 = 5 dus de 5</a:t>
            </a:r>
            <a:r>
              <a:rPr lang="nl-BE" sz="2200" baseline="30000"/>
              <a:t>e</a:t>
            </a:r>
            <a:r>
              <a:rPr lang="nl-BE" sz="2200"/>
              <a:t> bit in de Hammingcode is verkeerd (in het rood aangeduid). </a:t>
            </a:r>
          </a:p>
          <a:p>
            <a:pPr lvl="3"/>
            <a:r>
              <a:rPr lang="nl-BE" sz="2200"/>
              <a:t>De verbeterde Hammingcode = </a:t>
            </a:r>
            <a:r>
              <a:rPr lang="nl-BE" sz="2000"/>
              <a:t>0</a:t>
            </a:r>
            <a:r>
              <a:rPr lang="nl-BE" sz="2000">
                <a:solidFill>
                  <a:schemeClr val="tx1"/>
                </a:solidFill>
                <a:cs typeface="Courier New" pitchFamily="49" charset="0"/>
              </a:rPr>
              <a:t>010</a:t>
            </a:r>
            <a:r>
              <a:rPr lang="nl-BE" sz="2000">
                <a:solidFill>
                  <a:srgbClr val="FF0000"/>
                </a:solidFill>
                <a:cs typeface="Courier New" pitchFamily="49" charset="0"/>
              </a:rPr>
              <a:t>1</a:t>
            </a:r>
            <a:r>
              <a:rPr lang="nl-BE" sz="2000">
                <a:solidFill>
                  <a:schemeClr val="tx1"/>
                </a:solidFill>
                <a:cs typeface="Courier New" pitchFamily="49" charset="0"/>
              </a:rPr>
              <a:t>1100000101101110</a:t>
            </a:r>
          </a:p>
          <a:p>
            <a:pPr lvl="3"/>
            <a:r>
              <a:rPr lang="nl-BE" sz="2000">
                <a:cs typeface="Courier New" pitchFamily="49" charset="0"/>
              </a:rPr>
              <a:t>Het gedecodeerd bericht of de oorspronkelijke binaire code wordt bekomen door het verwijderen van de </a:t>
            </a:r>
            <a:r>
              <a:rPr lang="nl-BE" sz="2000" err="1">
                <a:cs typeface="Courier New" pitchFamily="49" charset="0"/>
              </a:rPr>
              <a:t>pariteitsbits</a:t>
            </a:r>
            <a:r>
              <a:rPr lang="nl-BE" sz="2000">
                <a:cs typeface="Courier New" pitchFamily="49" charset="0"/>
              </a:rPr>
              <a:t> = 1111000010101110 </a:t>
            </a:r>
            <a:endParaRPr lang="nl-BE" sz="2200"/>
          </a:p>
          <a:p>
            <a:pPr lvl="2"/>
            <a:endParaRPr lang="nl-BE"/>
          </a:p>
        </p:txBody>
      </p:sp>
      <p:graphicFrame>
        <p:nvGraphicFramePr>
          <p:cNvPr id="12" name="Tabel 11"/>
          <p:cNvGraphicFramePr>
            <a:graphicFrameLocks noGrp="1"/>
          </p:cNvGraphicFramePr>
          <p:nvPr>
            <p:extLst>
              <p:ext uri="{D42A27DB-BD31-4B8C-83A1-F6EECF244321}">
                <p14:modId xmlns:p14="http://schemas.microsoft.com/office/powerpoint/2010/main" val="1803986185"/>
              </p:ext>
            </p:extLst>
          </p:nvPr>
        </p:nvGraphicFramePr>
        <p:xfrm>
          <a:off x="2496128" y="2692400"/>
          <a:ext cx="7654633" cy="1928572"/>
        </p:xfrm>
        <a:graphic>
          <a:graphicData uri="http://schemas.openxmlformats.org/drawingml/2006/table">
            <a:tbl>
              <a:tblPr/>
              <a:tblGrid>
                <a:gridCol w="607195">
                  <a:extLst>
                    <a:ext uri="{9D8B030D-6E8A-4147-A177-3AD203B41FA5}">
                      <a16:colId xmlns:a16="http://schemas.microsoft.com/office/drawing/2014/main" val="20000"/>
                    </a:ext>
                  </a:extLst>
                </a:gridCol>
                <a:gridCol w="245015">
                  <a:extLst>
                    <a:ext uri="{9D8B030D-6E8A-4147-A177-3AD203B41FA5}">
                      <a16:colId xmlns:a16="http://schemas.microsoft.com/office/drawing/2014/main" val="20001"/>
                    </a:ext>
                  </a:extLst>
                </a:gridCol>
                <a:gridCol w="245015">
                  <a:extLst>
                    <a:ext uri="{9D8B030D-6E8A-4147-A177-3AD203B41FA5}">
                      <a16:colId xmlns:a16="http://schemas.microsoft.com/office/drawing/2014/main" val="20002"/>
                    </a:ext>
                  </a:extLst>
                </a:gridCol>
                <a:gridCol w="245015">
                  <a:extLst>
                    <a:ext uri="{9D8B030D-6E8A-4147-A177-3AD203B41FA5}">
                      <a16:colId xmlns:a16="http://schemas.microsoft.com/office/drawing/2014/main" val="20003"/>
                    </a:ext>
                  </a:extLst>
                </a:gridCol>
                <a:gridCol w="245015">
                  <a:extLst>
                    <a:ext uri="{9D8B030D-6E8A-4147-A177-3AD203B41FA5}">
                      <a16:colId xmlns:a16="http://schemas.microsoft.com/office/drawing/2014/main" val="20004"/>
                    </a:ext>
                  </a:extLst>
                </a:gridCol>
                <a:gridCol w="245015">
                  <a:extLst>
                    <a:ext uri="{9D8B030D-6E8A-4147-A177-3AD203B41FA5}">
                      <a16:colId xmlns:a16="http://schemas.microsoft.com/office/drawing/2014/main" val="20005"/>
                    </a:ext>
                  </a:extLst>
                </a:gridCol>
                <a:gridCol w="245015">
                  <a:extLst>
                    <a:ext uri="{9D8B030D-6E8A-4147-A177-3AD203B41FA5}">
                      <a16:colId xmlns:a16="http://schemas.microsoft.com/office/drawing/2014/main" val="20006"/>
                    </a:ext>
                  </a:extLst>
                </a:gridCol>
                <a:gridCol w="245015">
                  <a:extLst>
                    <a:ext uri="{9D8B030D-6E8A-4147-A177-3AD203B41FA5}">
                      <a16:colId xmlns:a16="http://schemas.microsoft.com/office/drawing/2014/main" val="20007"/>
                    </a:ext>
                  </a:extLst>
                </a:gridCol>
                <a:gridCol w="245015">
                  <a:extLst>
                    <a:ext uri="{9D8B030D-6E8A-4147-A177-3AD203B41FA5}">
                      <a16:colId xmlns:a16="http://schemas.microsoft.com/office/drawing/2014/main" val="20008"/>
                    </a:ext>
                  </a:extLst>
                </a:gridCol>
                <a:gridCol w="245015">
                  <a:extLst>
                    <a:ext uri="{9D8B030D-6E8A-4147-A177-3AD203B41FA5}">
                      <a16:colId xmlns:a16="http://schemas.microsoft.com/office/drawing/2014/main" val="20009"/>
                    </a:ext>
                  </a:extLst>
                </a:gridCol>
                <a:gridCol w="245015">
                  <a:extLst>
                    <a:ext uri="{9D8B030D-6E8A-4147-A177-3AD203B41FA5}">
                      <a16:colId xmlns:a16="http://schemas.microsoft.com/office/drawing/2014/main" val="20010"/>
                    </a:ext>
                  </a:extLst>
                </a:gridCol>
                <a:gridCol w="245015">
                  <a:extLst>
                    <a:ext uri="{9D8B030D-6E8A-4147-A177-3AD203B41FA5}">
                      <a16:colId xmlns:a16="http://schemas.microsoft.com/office/drawing/2014/main" val="20011"/>
                    </a:ext>
                  </a:extLst>
                </a:gridCol>
                <a:gridCol w="245015">
                  <a:extLst>
                    <a:ext uri="{9D8B030D-6E8A-4147-A177-3AD203B41FA5}">
                      <a16:colId xmlns:a16="http://schemas.microsoft.com/office/drawing/2014/main" val="20012"/>
                    </a:ext>
                  </a:extLst>
                </a:gridCol>
                <a:gridCol w="245015">
                  <a:extLst>
                    <a:ext uri="{9D8B030D-6E8A-4147-A177-3AD203B41FA5}">
                      <a16:colId xmlns:a16="http://schemas.microsoft.com/office/drawing/2014/main" val="20013"/>
                    </a:ext>
                  </a:extLst>
                </a:gridCol>
                <a:gridCol w="297677">
                  <a:extLst>
                    <a:ext uri="{9D8B030D-6E8A-4147-A177-3AD203B41FA5}">
                      <a16:colId xmlns:a16="http://schemas.microsoft.com/office/drawing/2014/main" val="20014"/>
                    </a:ext>
                  </a:extLst>
                </a:gridCol>
                <a:gridCol w="297677">
                  <a:extLst>
                    <a:ext uri="{9D8B030D-6E8A-4147-A177-3AD203B41FA5}">
                      <a16:colId xmlns:a16="http://schemas.microsoft.com/office/drawing/2014/main" val="20015"/>
                    </a:ext>
                  </a:extLst>
                </a:gridCol>
                <a:gridCol w="245015">
                  <a:extLst>
                    <a:ext uri="{9D8B030D-6E8A-4147-A177-3AD203B41FA5}">
                      <a16:colId xmlns:a16="http://schemas.microsoft.com/office/drawing/2014/main" val="20016"/>
                    </a:ext>
                  </a:extLst>
                </a:gridCol>
                <a:gridCol w="297677">
                  <a:extLst>
                    <a:ext uri="{9D8B030D-6E8A-4147-A177-3AD203B41FA5}">
                      <a16:colId xmlns:a16="http://schemas.microsoft.com/office/drawing/2014/main" val="20017"/>
                    </a:ext>
                  </a:extLst>
                </a:gridCol>
                <a:gridCol w="297677">
                  <a:extLst>
                    <a:ext uri="{9D8B030D-6E8A-4147-A177-3AD203B41FA5}">
                      <a16:colId xmlns:a16="http://schemas.microsoft.com/office/drawing/2014/main" val="20018"/>
                    </a:ext>
                  </a:extLst>
                </a:gridCol>
                <a:gridCol w="297677">
                  <a:extLst>
                    <a:ext uri="{9D8B030D-6E8A-4147-A177-3AD203B41FA5}">
                      <a16:colId xmlns:a16="http://schemas.microsoft.com/office/drawing/2014/main" val="20019"/>
                    </a:ext>
                  </a:extLst>
                </a:gridCol>
                <a:gridCol w="297677">
                  <a:extLst>
                    <a:ext uri="{9D8B030D-6E8A-4147-A177-3AD203B41FA5}">
                      <a16:colId xmlns:a16="http://schemas.microsoft.com/office/drawing/2014/main" val="20020"/>
                    </a:ext>
                  </a:extLst>
                </a:gridCol>
                <a:gridCol w="297932">
                  <a:extLst>
                    <a:ext uri="{9D8B030D-6E8A-4147-A177-3AD203B41FA5}">
                      <a16:colId xmlns:a16="http://schemas.microsoft.com/office/drawing/2014/main" val="20021"/>
                    </a:ext>
                  </a:extLst>
                </a:gridCol>
                <a:gridCol w="1533234">
                  <a:extLst>
                    <a:ext uri="{9D8B030D-6E8A-4147-A177-3AD203B41FA5}">
                      <a16:colId xmlns:a16="http://schemas.microsoft.com/office/drawing/2014/main" val="20022"/>
                    </a:ext>
                  </a:extLst>
                </a:gridCol>
              </a:tblGrid>
              <a:tr h="276632">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endParaRPr lang="nl-BE" sz="15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334645">
                <a:tc>
                  <a:txBody>
                    <a:bodyPr/>
                    <a:lstStyle/>
                    <a:p>
                      <a:pPr algn="l" fontAlgn="ctr"/>
                      <a:endParaRPr lang="nl-BE" sz="1500" b="0" i="0" u="none" strike="noStrike">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d7</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d8</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d9</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p5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d12</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d13</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d14</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d15</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100" b="0" i="0" u="none" strike="noStrike">
                          <a:solidFill>
                            <a:srgbClr val="000000"/>
                          </a:solidFill>
                          <a:latin typeface="Arial" pitchFamily="34" charset="0"/>
                          <a:cs typeface="Arial" pitchFamily="34" charset="0"/>
                        </a:rPr>
                        <a:t>d16</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000000"/>
                          </a:solidFill>
                          <a:latin typeface="Calibri"/>
                        </a:rPr>
                        <a:t>Pariteit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63459">
                <a:tc>
                  <a:txBody>
                    <a:bodyPr/>
                    <a:lstStyle/>
                    <a:p>
                      <a:pPr algn="r" fontAlgn="ctr"/>
                      <a:r>
                        <a:rPr lang="nl-BE" sz="1500" b="0" i="0" u="none" strike="noStrike">
                          <a:solidFill>
                            <a:srgbClr val="000000"/>
                          </a:solidFill>
                          <a:latin typeface="Calibri"/>
                        </a:rPr>
                        <a:t>p1 (1)</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FF0000"/>
                    </a:solidFill>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FF0000"/>
                          </a:solidFill>
                          <a:latin typeface="Calibri"/>
                        </a:rPr>
                        <a:t>5 = oneven = fout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263459">
                <a:tc>
                  <a:txBody>
                    <a:bodyPr/>
                    <a:lstStyle/>
                    <a:p>
                      <a:pPr algn="r" fontAlgn="ctr"/>
                      <a:r>
                        <a:rPr lang="nl-BE" sz="1500" b="0" i="0" u="none" strike="noStrike">
                          <a:solidFill>
                            <a:srgbClr val="000000"/>
                          </a:solidFill>
                          <a:latin typeface="Calibri"/>
                        </a:rPr>
                        <a:t>p2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000000"/>
                          </a:solidFill>
                          <a:latin typeface="Calibri"/>
                        </a:rPr>
                        <a:t>6 = even = correct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63459">
                <a:tc>
                  <a:txBody>
                    <a:bodyPr/>
                    <a:lstStyle/>
                    <a:p>
                      <a:pPr algn="r" fontAlgn="ctr"/>
                      <a:r>
                        <a:rPr lang="nl-BE" sz="1500" b="0" i="0" u="none" strike="noStrike">
                          <a:solidFill>
                            <a:srgbClr val="000000"/>
                          </a:solidFill>
                          <a:latin typeface="Calibri"/>
                        </a:rPr>
                        <a:t>p3 (4)</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solidFill>
                      <a:srgbClr val="FF0000"/>
                    </a:solidFill>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FF0000"/>
                          </a:solidFill>
                          <a:latin typeface="Calibri"/>
                        </a:rPr>
                        <a:t>5 = oneven = fout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63459">
                <a:tc>
                  <a:txBody>
                    <a:bodyPr/>
                    <a:lstStyle/>
                    <a:p>
                      <a:pPr algn="r" fontAlgn="ctr"/>
                      <a:r>
                        <a:rPr lang="nl-BE" sz="1500" b="0" i="0" u="none" strike="noStrike">
                          <a:solidFill>
                            <a:srgbClr val="000000"/>
                          </a:solidFill>
                          <a:latin typeface="Calibri"/>
                        </a:rPr>
                        <a:t>p4 (8)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1"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l" fontAlgn="b"/>
                      <a:r>
                        <a:rPr lang="nl-BE" sz="1500" b="0" i="0" u="none" strike="noStrike">
                          <a:solidFill>
                            <a:srgbClr val="000000"/>
                          </a:solidFill>
                          <a:latin typeface="Calibri"/>
                        </a:rPr>
                        <a:t>2 = even = correct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63459">
                <a:tc>
                  <a:txBody>
                    <a:bodyPr/>
                    <a:lstStyle/>
                    <a:p>
                      <a:pPr algn="r" fontAlgn="ctr"/>
                      <a:r>
                        <a:rPr lang="nl-BE" sz="1500" b="0" i="0" u="none" strike="noStrike">
                          <a:solidFill>
                            <a:srgbClr val="000000"/>
                          </a:solidFill>
                          <a:latin typeface="Calibri"/>
                        </a:rPr>
                        <a:t>p5 (16)</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 </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1"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1</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nl-BE" sz="1500" b="0" i="0" u="none" strike="noStrike">
                          <a:solidFill>
                            <a:srgbClr val="000000"/>
                          </a:solidFill>
                          <a:latin typeface="Calibri"/>
                        </a:rPr>
                        <a:t>0</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l-BE" sz="1500" b="0" i="0" u="none" strike="noStrike">
                          <a:solidFill>
                            <a:srgbClr val="000000"/>
                          </a:solidFill>
                          <a:latin typeface="Calibri"/>
                        </a:rPr>
                        <a:t>4 = even = correct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bl>
          </a:graphicData>
        </a:graphic>
      </p:graphicFrame>
      <p:sp>
        <p:nvSpPr>
          <p:cNvPr id="6" name="Tijdelijke aanduiding voor dianummer 5">
            <a:extLst>
              <a:ext uri="{FF2B5EF4-FFF2-40B4-BE49-F238E27FC236}">
                <a16:creationId xmlns:a16="http://schemas.microsoft.com/office/drawing/2014/main" id="{ECBA3DE0-6E80-4729-BB85-02883A2FDF05}"/>
              </a:ext>
            </a:extLst>
          </p:cNvPr>
          <p:cNvSpPr>
            <a:spLocks noGrp="1"/>
          </p:cNvSpPr>
          <p:nvPr>
            <p:ph type="sldNum" sz="quarter" idx="12"/>
          </p:nvPr>
        </p:nvSpPr>
        <p:spPr/>
        <p:txBody>
          <a:bodyPr/>
          <a:lstStyle/>
          <a:p>
            <a:fld id="{23C7280F-6010-4218-BA62-0584E9AFFE9B}" type="slidenum">
              <a:rPr lang="nl-BE" smtClean="0"/>
              <a:t>29</a:t>
            </a:fld>
            <a:endParaRPr lang="nl-NL"/>
          </a:p>
        </p:txBody>
      </p:sp>
      <p:sp>
        <p:nvSpPr>
          <p:cNvPr id="5" name="Tijdelijke aanduiding voor voettekst 4">
            <a:extLst>
              <a:ext uri="{FF2B5EF4-FFF2-40B4-BE49-F238E27FC236}">
                <a16:creationId xmlns:a16="http://schemas.microsoft.com/office/drawing/2014/main" id="{DE9C61C0-1C26-4F0A-9165-316F7B5CEFA5}"/>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80621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Inleiding</a:t>
            </a:r>
          </a:p>
        </p:txBody>
      </p:sp>
      <p:sp>
        <p:nvSpPr>
          <p:cNvPr id="3" name="Tijdelijke aanduiding voor inhoud 2"/>
          <p:cNvSpPr>
            <a:spLocks noGrp="1"/>
          </p:cNvSpPr>
          <p:nvPr>
            <p:ph idx="1"/>
          </p:nvPr>
        </p:nvSpPr>
        <p:spPr>
          <a:xfrm>
            <a:off x="930563" y="1690688"/>
            <a:ext cx="10515600" cy="4351338"/>
          </a:xfrm>
        </p:spPr>
        <p:txBody>
          <a:bodyPr>
            <a:normAutofit lnSpcReduction="10000"/>
          </a:bodyPr>
          <a:lstStyle/>
          <a:p>
            <a:r>
              <a:rPr lang="nl-BE"/>
              <a:t>Wanneer informatie digitaal wordt opgeslagen, verstuurd en verwerkt, onder de vorm van binaire code, dan wordt deze informatie vertaald naar een rij van nullen en enen.</a:t>
            </a:r>
          </a:p>
          <a:p>
            <a:pPr lvl="1"/>
            <a:r>
              <a:rPr lang="nl-BE"/>
              <a:t>Voorbeeld: ‘bericht’ wordt gecodeerd naar 1011011100</a:t>
            </a:r>
          </a:p>
          <a:p>
            <a:r>
              <a:rPr lang="nl-BE"/>
              <a:t>Bij het uitwisselen van informatie over een (communicatie)kanaal, kan het voorkomen dat niet alle bits correct worden doorgegeven.</a:t>
            </a:r>
          </a:p>
          <a:p>
            <a:pPr lvl="1"/>
            <a:r>
              <a:rPr lang="nl-BE"/>
              <a:t>Voorbeeld: </a:t>
            </a:r>
          </a:p>
          <a:p>
            <a:pPr lvl="2"/>
            <a:r>
              <a:rPr lang="nl-BE"/>
              <a:t>Het verstuurde bericht is: 10110</a:t>
            </a:r>
            <a:r>
              <a:rPr lang="nl-BE">
                <a:solidFill>
                  <a:srgbClr val="0070C0"/>
                </a:solidFill>
              </a:rPr>
              <a:t>1</a:t>
            </a:r>
            <a:r>
              <a:rPr lang="nl-BE"/>
              <a:t>1100</a:t>
            </a:r>
          </a:p>
          <a:p>
            <a:pPr lvl="2"/>
            <a:r>
              <a:rPr lang="nl-BE"/>
              <a:t>Het ontvangen bericht is: 10110</a:t>
            </a:r>
            <a:r>
              <a:rPr lang="nl-BE">
                <a:solidFill>
                  <a:srgbClr val="FF0000"/>
                </a:solidFill>
              </a:rPr>
              <a:t>0</a:t>
            </a:r>
            <a:r>
              <a:rPr lang="nl-BE"/>
              <a:t>1100</a:t>
            </a:r>
          </a:p>
          <a:p>
            <a:r>
              <a:rPr lang="nl-BE"/>
              <a:t>Het kanaal kan een telefoonlijn, satellietverbinding, een computerverbinding, …. zijn.</a:t>
            </a:r>
          </a:p>
          <a:p>
            <a:endParaRPr lang="nl-BE"/>
          </a:p>
          <a:p>
            <a:endParaRPr lang="nl-BE"/>
          </a:p>
        </p:txBody>
      </p:sp>
      <p:sp>
        <p:nvSpPr>
          <p:cNvPr id="6" name="Tijdelijke aanduiding voor dianummer 5">
            <a:extLst>
              <a:ext uri="{FF2B5EF4-FFF2-40B4-BE49-F238E27FC236}">
                <a16:creationId xmlns:a16="http://schemas.microsoft.com/office/drawing/2014/main" id="{2293F63F-898E-41D5-AFF6-698B59AC3172}"/>
              </a:ext>
            </a:extLst>
          </p:cNvPr>
          <p:cNvSpPr>
            <a:spLocks noGrp="1"/>
          </p:cNvSpPr>
          <p:nvPr>
            <p:ph type="sldNum" sz="quarter" idx="12"/>
          </p:nvPr>
        </p:nvSpPr>
        <p:spPr/>
        <p:txBody>
          <a:bodyPr/>
          <a:lstStyle/>
          <a:p>
            <a:fld id="{23C7280F-6010-4218-BA62-0584E9AFFE9B}" type="slidenum">
              <a:rPr lang="nl-BE" smtClean="0"/>
              <a:t>3</a:t>
            </a:fld>
            <a:endParaRPr lang="nl-NL"/>
          </a:p>
        </p:txBody>
      </p:sp>
      <p:sp>
        <p:nvSpPr>
          <p:cNvPr id="5" name="Tijdelijke aanduiding voor voettekst 4">
            <a:extLst>
              <a:ext uri="{FF2B5EF4-FFF2-40B4-BE49-F238E27FC236}">
                <a16:creationId xmlns:a16="http://schemas.microsoft.com/office/drawing/2014/main" id="{539237B8-BD49-4B4A-8AE9-409833FA9942}"/>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63550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nl-BE" err="1"/>
              <a:t>Foutverbeterende</a:t>
            </a:r>
            <a:r>
              <a:rPr lang="nl-BE"/>
              <a:t> codes (vervolg)</a:t>
            </a:r>
          </a:p>
        </p:txBody>
      </p:sp>
      <p:sp>
        <p:nvSpPr>
          <p:cNvPr id="3" name="Tijdelijke aanduiding voor inhoud 2"/>
          <p:cNvSpPr>
            <a:spLocks noGrp="1"/>
          </p:cNvSpPr>
          <p:nvPr>
            <p:ph idx="1"/>
          </p:nvPr>
        </p:nvSpPr>
        <p:spPr>
          <a:xfrm>
            <a:off x="838200" y="1209964"/>
            <a:ext cx="10515600" cy="4966999"/>
          </a:xfrm>
        </p:spPr>
        <p:txBody>
          <a:bodyPr/>
          <a:lstStyle/>
          <a:p>
            <a:r>
              <a:rPr lang="nl-BE" b="1">
                <a:solidFill>
                  <a:srgbClr val="0070C0"/>
                </a:solidFill>
              </a:rPr>
              <a:t>Hammingcode (vervolg)</a:t>
            </a:r>
          </a:p>
          <a:p>
            <a:r>
              <a:rPr lang="nl-BE" sz="2400" b="1">
                <a:ea typeface="Tahoma" pitchFamily="34" charset="0"/>
                <a:cs typeface="Tahoma" pitchFamily="34" charset="0"/>
              </a:rPr>
              <a:t>Af te spreken:</a:t>
            </a:r>
          </a:p>
          <a:p>
            <a:pPr lvl="1"/>
            <a:r>
              <a:rPr lang="nl-BE">
                <a:ea typeface="Tahoma" pitchFamily="34" charset="0"/>
                <a:cs typeface="Tahoma" pitchFamily="34" charset="0"/>
              </a:rPr>
              <a:t>lengte van de oorspronkelijke </a:t>
            </a:r>
            <a:r>
              <a:rPr lang="nl-BE" err="1">
                <a:ea typeface="Tahoma" pitchFamily="34" charset="0"/>
                <a:cs typeface="Tahoma" pitchFamily="34" charset="0"/>
              </a:rPr>
              <a:t>bitreeks</a:t>
            </a:r>
            <a:endParaRPr lang="nl-BE">
              <a:ea typeface="Tahoma" pitchFamily="34" charset="0"/>
              <a:cs typeface="Tahoma" pitchFamily="34" charset="0"/>
            </a:endParaRPr>
          </a:p>
          <a:p>
            <a:pPr lvl="1"/>
            <a:endParaRPr lang="nl-BE">
              <a:ea typeface="Tahoma" pitchFamily="34" charset="0"/>
              <a:cs typeface="Tahoma" pitchFamily="34" charset="0"/>
            </a:endParaRPr>
          </a:p>
          <a:p>
            <a:r>
              <a:rPr lang="nl-BE" sz="2400" b="1" err="1">
                <a:ea typeface="Tahoma" pitchFamily="34" charset="0"/>
                <a:cs typeface="Tahoma" pitchFamily="34" charset="0"/>
              </a:rPr>
              <a:t>Performantie</a:t>
            </a:r>
            <a:r>
              <a:rPr lang="nl-BE" sz="2400" b="1">
                <a:ea typeface="Tahoma" pitchFamily="34" charset="0"/>
                <a:cs typeface="Tahoma" pitchFamily="34" charset="0"/>
              </a:rPr>
              <a:t>: </a:t>
            </a:r>
            <a:r>
              <a:rPr lang="nl-BE" sz="2400">
                <a:ea typeface="Tahoma" pitchFamily="34" charset="0"/>
                <a:cs typeface="Tahoma" pitchFamily="34" charset="0"/>
              </a:rPr>
              <a:t>Niet zo goed</a:t>
            </a:r>
          </a:p>
          <a:p>
            <a:pPr lvl="1"/>
            <a:r>
              <a:rPr lang="nl-BE">
                <a:ea typeface="Tahoma" pitchFamily="34" charset="0"/>
                <a:cs typeface="Tahoma" pitchFamily="34" charset="0"/>
                <a:sym typeface="Wingdings" pitchFamily="2" charset="2"/>
              </a:rPr>
              <a:t>De Hammingcode was het eerste algoritme voor Forward Error </a:t>
            </a:r>
            <a:r>
              <a:rPr lang="nl-BE" err="1">
                <a:ea typeface="Tahoma" pitchFamily="34" charset="0"/>
                <a:cs typeface="Tahoma" pitchFamily="34" charset="0"/>
                <a:sym typeface="Wingdings" pitchFamily="2" charset="2"/>
              </a:rPr>
              <a:t>Correction</a:t>
            </a:r>
            <a:r>
              <a:rPr lang="nl-BE">
                <a:ea typeface="Tahoma" pitchFamily="34" charset="0"/>
                <a:cs typeface="Tahoma" pitchFamily="34" charset="0"/>
                <a:sym typeface="Wingdings" pitchFamily="2" charset="2"/>
              </a:rPr>
              <a:t>.</a:t>
            </a:r>
          </a:p>
          <a:p>
            <a:pPr lvl="1"/>
            <a:r>
              <a:rPr lang="nl-BE">
                <a:ea typeface="Tahoma" pitchFamily="34" charset="0"/>
                <a:cs typeface="Tahoma" pitchFamily="34" charset="0"/>
                <a:sym typeface="Wingdings" pitchFamily="2" charset="2"/>
              </a:rPr>
              <a:t>Er zijn ondertussen performantere algoritmes ontwikkeld:</a:t>
            </a:r>
          </a:p>
          <a:p>
            <a:pPr lvl="2"/>
            <a:r>
              <a:rPr lang="nl-BE" sz="2400" err="1">
                <a:ea typeface="Tahoma" pitchFamily="34" charset="0"/>
                <a:cs typeface="Tahoma" pitchFamily="34" charset="0"/>
                <a:sym typeface="Wingdings" pitchFamily="2" charset="2"/>
              </a:rPr>
              <a:t>Veterbi</a:t>
            </a:r>
            <a:r>
              <a:rPr lang="nl-BE" sz="2400">
                <a:ea typeface="Tahoma" pitchFamily="34" charset="0"/>
                <a:cs typeface="Tahoma" pitchFamily="34" charset="0"/>
                <a:sym typeface="Wingdings" pitchFamily="2" charset="2"/>
              </a:rPr>
              <a:t> algoritme (GSM, Wifi)</a:t>
            </a:r>
          </a:p>
          <a:p>
            <a:pPr lvl="2"/>
            <a:r>
              <a:rPr lang="nl-BE" sz="2400">
                <a:ea typeface="Tahoma" pitchFamily="34" charset="0"/>
                <a:cs typeface="Tahoma" pitchFamily="34" charset="0"/>
                <a:sym typeface="Wingdings" pitchFamily="2" charset="2"/>
              </a:rPr>
              <a:t>Turbo codes (G3 netwerken)</a:t>
            </a:r>
          </a:p>
          <a:p>
            <a:pPr lvl="2"/>
            <a:r>
              <a:rPr lang="nl-BE" sz="2400">
                <a:ea typeface="Tahoma" pitchFamily="34" charset="0"/>
                <a:cs typeface="Tahoma" pitchFamily="34" charset="0"/>
                <a:sym typeface="Wingdings" pitchFamily="2" charset="2"/>
              </a:rPr>
              <a:t>LDPC - Low </a:t>
            </a:r>
            <a:r>
              <a:rPr lang="nl-BE" sz="2400" err="1">
                <a:ea typeface="Tahoma" pitchFamily="34" charset="0"/>
                <a:cs typeface="Tahoma" pitchFamily="34" charset="0"/>
                <a:sym typeface="Wingdings" pitchFamily="2" charset="2"/>
              </a:rPr>
              <a:t>Density</a:t>
            </a:r>
            <a:r>
              <a:rPr lang="nl-BE" sz="2400">
                <a:ea typeface="Tahoma" pitchFamily="34" charset="0"/>
                <a:cs typeface="Tahoma" pitchFamily="34" charset="0"/>
                <a:sym typeface="Wingdings" pitchFamily="2" charset="2"/>
              </a:rPr>
              <a:t> </a:t>
            </a:r>
            <a:r>
              <a:rPr lang="nl-BE" sz="2400" err="1">
                <a:ea typeface="Tahoma" pitchFamily="34" charset="0"/>
                <a:cs typeface="Tahoma" pitchFamily="34" charset="0"/>
                <a:sym typeface="Wingdings" pitchFamily="2" charset="2"/>
              </a:rPr>
              <a:t>Parity</a:t>
            </a:r>
            <a:r>
              <a:rPr lang="nl-BE" sz="2400">
                <a:ea typeface="Tahoma" pitchFamily="34" charset="0"/>
                <a:cs typeface="Tahoma" pitchFamily="34" charset="0"/>
                <a:sym typeface="Wingdings" pitchFamily="2" charset="2"/>
              </a:rPr>
              <a:t> Check (DVB-S2, Ethernet 10GBase-T)</a:t>
            </a:r>
          </a:p>
        </p:txBody>
      </p:sp>
      <p:sp>
        <p:nvSpPr>
          <p:cNvPr id="6" name="Tijdelijke aanduiding voor dianummer 5">
            <a:extLst>
              <a:ext uri="{FF2B5EF4-FFF2-40B4-BE49-F238E27FC236}">
                <a16:creationId xmlns:a16="http://schemas.microsoft.com/office/drawing/2014/main" id="{16AF2D21-6C81-47A6-811C-FFDEEBBD058A}"/>
              </a:ext>
            </a:extLst>
          </p:cNvPr>
          <p:cNvSpPr>
            <a:spLocks noGrp="1"/>
          </p:cNvSpPr>
          <p:nvPr>
            <p:ph type="sldNum" sz="quarter" idx="12"/>
          </p:nvPr>
        </p:nvSpPr>
        <p:spPr/>
        <p:txBody>
          <a:bodyPr/>
          <a:lstStyle/>
          <a:p>
            <a:fld id="{23C7280F-6010-4218-BA62-0584E9AFFE9B}" type="slidenum">
              <a:rPr lang="nl-BE" smtClean="0"/>
              <a:t>30</a:t>
            </a:fld>
            <a:endParaRPr lang="nl-NL"/>
          </a:p>
        </p:txBody>
      </p:sp>
      <p:sp>
        <p:nvSpPr>
          <p:cNvPr id="5" name="Tijdelijke aanduiding voor voettekst 4">
            <a:extLst>
              <a:ext uri="{FF2B5EF4-FFF2-40B4-BE49-F238E27FC236}">
                <a16:creationId xmlns:a16="http://schemas.microsoft.com/office/drawing/2014/main" id="{2F62EA3E-FA2B-424C-BAE3-2CE6ED7BDC84}"/>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407077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54120"/>
            <a:ext cx="10515600" cy="1325563"/>
          </a:xfrm>
        </p:spPr>
        <p:txBody>
          <a:bodyPr/>
          <a:lstStyle/>
          <a:p>
            <a:r>
              <a:rPr lang="nl-BE"/>
              <a:t>Oefeningen op </a:t>
            </a:r>
            <a:r>
              <a:rPr lang="nl-BE" err="1"/>
              <a:t>foutverbeterende</a:t>
            </a:r>
            <a:r>
              <a:rPr lang="nl-BE"/>
              <a:t> codes</a:t>
            </a:r>
          </a:p>
        </p:txBody>
      </p:sp>
      <p:sp>
        <p:nvSpPr>
          <p:cNvPr id="3" name="Tijdelijke aanduiding voor inhoud 2"/>
          <p:cNvSpPr>
            <a:spLocks noGrp="1"/>
          </p:cNvSpPr>
          <p:nvPr>
            <p:ph idx="1"/>
          </p:nvPr>
        </p:nvSpPr>
        <p:spPr>
          <a:xfrm>
            <a:off x="625763" y="1271443"/>
            <a:ext cx="10614892" cy="5450032"/>
          </a:xfrm>
        </p:spPr>
        <p:txBody>
          <a:bodyPr>
            <a:normAutofit/>
          </a:bodyPr>
          <a:lstStyle/>
          <a:p>
            <a:r>
              <a:rPr lang="nl-BE" b="1"/>
              <a:t>Oefening 1:</a:t>
            </a:r>
          </a:p>
          <a:p>
            <a:pPr marL="457200" lvl="1" indent="0">
              <a:buNone/>
            </a:pPr>
            <a:r>
              <a:rPr lang="nl-NL"/>
              <a:t>Codeer volgende gegevens met de Hamming code</a:t>
            </a:r>
          </a:p>
          <a:p>
            <a:pPr marL="914400" lvl="1" indent="-457200">
              <a:buFont typeface="+mj-lt"/>
              <a:buAutoNum type="alphaLcPeriod"/>
            </a:pPr>
            <a:r>
              <a:rPr lang="nl-NL"/>
              <a:t>1100111</a:t>
            </a:r>
          </a:p>
          <a:p>
            <a:pPr marL="914400" lvl="1" indent="-457200">
              <a:buFont typeface="+mj-lt"/>
              <a:buAutoNum type="alphaLcPeriod"/>
            </a:pPr>
            <a:r>
              <a:rPr lang="nl-NL"/>
              <a:t>0001100</a:t>
            </a:r>
          </a:p>
          <a:p>
            <a:pPr marL="914400" lvl="1" indent="-457200">
              <a:buFont typeface="+mj-lt"/>
              <a:buAutoNum type="alphaLcPeriod"/>
            </a:pPr>
            <a:r>
              <a:rPr lang="nl-NL"/>
              <a:t>1000111</a:t>
            </a:r>
          </a:p>
          <a:p>
            <a:endParaRPr lang="nl-NL"/>
          </a:p>
          <a:p>
            <a:r>
              <a:rPr lang="nl-BE" b="1">
                <a:ea typeface="Tahoma" pitchFamily="34" charset="0"/>
                <a:cs typeface="Tahoma" pitchFamily="34" charset="0"/>
              </a:rPr>
              <a:t>Oefening 2: </a:t>
            </a:r>
          </a:p>
          <a:p>
            <a:pPr lvl="1"/>
            <a:r>
              <a:rPr lang="nl-BE">
                <a:ea typeface="Tahoma" pitchFamily="34" charset="0"/>
                <a:cs typeface="Tahoma" pitchFamily="34" charset="0"/>
              </a:rPr>
              <a:t>Geef de oorspronkelijke data van “10001100100”</a:t>
            </a:r>
          </a:p>
          <a:p>
            <a:endParaRPr lang="nl-BE">
              <a:ea typeface="Tahoma" pitchFamily="34" charset="0"/>
              <a:cs typeface="Tahoma" pitchFamily="34" charset="0"/>
            </a:endParaRPr>
          </a:p>
          <a:p>
            <a:r>
              <a:rPr lang="nl-BE" b="1">
                <a:ea typeface="Tahoma" pitchFamily="34" charset="0"/>
                <a:cs typeface="Tahoma" pitchFamily="34" charset="0"/>
              </a:rPr>
              <a:t>Oefening 3: </a:t>
            </a:r>
          </a:p>
          <a:p>
            <a:pPr lvl="1"/>
            <a:r>
              <a:rPr lang="nl-BE">
                <a:ea typeface="Tahoma" pitchFamily="34" charset="0"/>
                <a:cs typeface="Tahoma" pitchFamily="34" charset="0"/>
              </a:rPr>
              <a:t>Geef de oorspronkelijke data van  “01100111011”</a:t>
            </a:r>
          </a:p>
          <a:p>
            <a:endParaRPr lang="nl-BE"/>
          </a:p>
        </p:txBody>
      </p:sp>
      <p:sp>
        <p:nvSpPr>
          <p:cNvPr id="6" name="Tijdelijke aanduiding voor dianummer 5">
            <a:extLst>
              <a:ext uri="{FF2B5EF4-FFF2-40B4-BE49-F238E27FC236}">
                <a16:creationId xmlns:a16="http://schemas.microsoft.com/office/drawing/2014/main" id="{6D8D0274-013F-4CDD-96C9-BD41F6AB2FAC}"/>
              </a:ext>
            </a:extLst>
          </p:cNvPr>
          <p:cNvSpPr>
            <a:spLocks noGrp="1"/>
          </p:cNvSpPr>
          <p:nvPr>
            <p:ph type="sldNum" sz="quarter" idx="12"/>
          </p:nvPr>
        </p:nvSpPr>
        <p:spPr/>
        <p:txBody>
          <a:bodyPr/>
          <a:lstStyle/>
          <a:p>
            <a:fld id="{23C7280F-6010-4218-BA62-0584E9AFFE9B}" type="slidenum">
              <a:rPr lang="nl-BE" smtClean="0"/>
              <a:t>31</a:t>
            </a:fld>
            <a:endParaRPr lang="nl-NL"/>
          </a:p>
        </p:txBody>
      </p:sp>
      <p:sp>
        <p:nvSpPr>
          <p:cNvPr id="5" name="Tijdelijke aanduiding voor voettekst 4">
            <a:extLst>
              <a:ext uri="{FF2B5EF4-FFF2-40B4-BE49-F238E27FC236}">
                <a16:creationId xmlns:a16="http://schemas.microsoft.com/office/drawing/2014/main" id="{4B72096F-6521-473A-8A53-EC123AE9D7D5}"/>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2487416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Oefeningen op </a:t>
            </a:r>
            <a:r>
              <a:rPr lang="nl-BE" err="1"/>
              <a:t>foutverbeterende</a:t>
            </a:r>
            <a:r>
              <a:rPr lang="nl-BE"/>
              <a:t> codes</a:t>
            </a:r>
          </a:p>
        </p:txBody>
      </p:sp>
      <p:sp>
        <p:nvSpPr>
          <p:cNvPr id="3" name="Tijdelijke aanduiding voor inhoud 2"/>
          <p:cNvSpPr>
            <a:spLocks noGrp="1"/>
          </p:cNvSpPr>
          <p:nvPr>
            <p:ph idx="1"/>
          </p:nvPr>
        </p:nvSpPr>
        <p:spPr>
          <a:xfrm>
            <a:off x="755073" y="1690688"/>
            <a:ext cx="11353800" cy="4963102"/>
          </a:xfrm>
        </p:spPr>
        <p:txBody>
          <a:bodyPr>
            <a:normAutofit/>
          </a:bodyPr>
          <a:lstStyle/>
          <a:p>
            <a:r>
              <a:rPr lang="nl-NL" b="1"/>
              <a:t>Oefening 4:</a:t>
            </a:r>
          </a:p>
          <a:p>
            <a:pPr marL="457200" lvl="1" indent="0">
              <a:buNone/>
            </a:pPr>
            <a:endParaRPr lang="nl-NL" sz="2800"/>
          </a:p>
          <a:p>
            <a:pPr marL="457200" lvl="1" indent="0">
              <a:buNone/>
            </a:pPr>
            <a:r>
              <a:rPr lang="nl-NL" sz="2800"/>
              <a:t>Je ontvangt onderstaande gegevens die met de Hamming code gecodeerd werden. Corrigeer eventuele fouten en geef de oorspronkelijke data. </a:t>
            </a:r>
          </a:p>
          <a:p>
            <a:pPr marL="457200" lvl="1" indent="0">
              <a:buNone/>
            </a:pPr>
            <a:endParaRPr lang="nl-NL" sz="2800"/>
          </a:p>
          <a:p>
            <a:pPr marL="1371600" lvl="2" indent="-457200">
              <a:buFont typeface="+mj-lt"/>
              <a:buAutoNum type="alphaLcPeriod"/>
            </a:pPr>
            <a:r>
              <a:rPr lang="nl-BE" sz="2800"/>
              <a:t>10010010011 </a:t>
            </a:r>
          </a:p>
          <a:p>
            <a:pPr marL="1371600" lvl="2" indent="-457200">
              <a:buFont typeface="+mj-lt"/>
              <a:buAutoNum type="alphaLcPeriod"/>
            </a:pPr>
            <a:r>
              <a:rPr lang="nl-BE" sz="2800"/>
              <a:t>11010100110 </a:t>
            </a:r>
          </a:p>
          <a:p>
            <a:pPr marL="1371600" lvl="2" indent="-457200">
              <a:buFont typeface="+mj-lt"/>
              <a:buAutoNum type="alphaLcPeriod"/>
            </a:pPr>
            <a:r>
              <a:rPr lang="nl-BE" sz="2800"/>
              <a:t>00000000100 </a:t>
            </a:r>
          </a:p>
          <a:p>
            <a:pPr marL="1371600" lvl="2" indent="-457200">
              <a:buFont typeface="+mj-lt"/>
              <a:buAutoNum type="alphaLcPeriod"/>
            </a:pPr>
            <a:r>
              <a:rPr lang="nl-BE" sz="2800"/>
              <a:t>11110100111 </a:t>
            </a:r>
          </a:p>
          <a:p>
            <a:pPr marL="0" indent="0">
              <a:buNone/>
            </a:pPr>
            <a:endParaRPr lang="nl-BE">
              <a:ea typeface="Tahoma" pitchFamily="34" charset="0"/>
              <a:cs typeface="Tahoma" pitchFamily="34" charset="0"/>
            </a:endParaRPr>
          </a:p>
        </p:txBody>
      </p:sp>
      <p:sp>
        <p:nvSpPr>
          <p:cNvPr id="6" name="Tijdelijke aanduiding voor dianummer 5">
            <a:extLst>
              <a:ext uri="{FF2B5EF4-FFF2-40B4-BE49-F238E27FC236}">
                <a16:creationId xmlns:a16="http://schemas.microsoft.com/office/drawing/2014/main" id="{F39DA4A4-BC24-4C1E-94F6-B16303D3A34C}"/>
              </a:ext>
            </a:extLst>
          </p:cNvPr>
          <p:cNvSpPr>
            <a:spLocks noGrp="1"/>
          </p:cNvSpPr>
          <p:nvPr>
            <p:ph type="sldNum" sz="quarter" idx="12"/>
          </p:nvPr>
        </p:nvSpPr>
        <p:spPr/>
        <p:txBody>
          <a:bodyPr/>
          <a:lstStyle/>
          <a:p>
            <a:fld id="{23C7280F-6010-4218-BA62-0584E9AFFE9B}" type="slidenum">
              <a:rPr lang="nl-BE" smtClean="0"/>
              <a:t>32</a:t>
            </a:fld>
            <a:endParaRPr lang="nl-NL"/>
          </a:p>
        </p:txBody>
      </p:sp>
      <p:sp>
        <p:nvSpPr>
          <p:cNvPr id="5" name="Tijdelijke aanduiding voor voettekst 4">
            <a:extLst>
              <a:ext uri="{FF2B5EF4-FFF2-40B4-BE49-F238E27FC236}">
                <a16:creationId xmlns:a16="http://schemas.microsoft.com/office/drawing/2014/main" id="{D9E2EC23-FB2A-48D7-8E08-7361AA3A04EC}"/>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1526474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Oefeningen op </a:t>
            </a:r>
            <a:r>
              <a:rPr lang="nl-BE" err="1"/>
              <a:t>foutverbeterende</a:t>
            </a:r>
            <a:r>
              <a:rPr lang="nl-BE"/>
              <a:t> codes</a:t>
            </a:r>
          </a:p>
        </p:txBody>
      </p:sp>
      <p:sp>
        <p:nvSpPr>
          <p:cNvPr id="3" name="Tijdelijke aanduiding voor inhoud 2"/>
          <p:cNvSpPr>
            <a:spLocks noGrp="1"/>
          </p:cNvSpPr>
          <p:nvPr>
            <p:ph idx="1"/>
          </p:nvPr>
        </p:nvSpPr>
        <p:spPr>
          <a:xfrm>
            <a:off x="838200" y="1825625"/>
            <a:ext cx="11353800" cy="4963102"/>
          </a:xfrm>
        </p:spPr>
        <p:txBody>
          <a:bodyPr>
            <a:normAutofit/>
          </a:bodyPr>
          <a:lstStyle/>
          <a:p>
            <a:r>
              <a:rPr lang="nl-NL" b="1"/>
              <a:t>Oefening 5:</a:t>
            </a:r>
          </a:p>
          <a:p>
            <a:pPr marL="0" indent="0">
              <a:buNone/>
            </a:pPr>
            <a:r>
              <a:rPr lang="nl-NL" b="1"/>
              <a:t>	</a:t>
            </a:r>
          </a:p>
          <a:p>
            <a:pPr marL="0" indent="0">
              <a:buNone/>
            </a:pPr>
            <a:r>
              <a:rPr lang="nl-NL" b="1"/>
              <a:t>	Gegeven: </a:t>
            </a:r>
            <a:r>
              <a:rPr lang="nl-NL"/>
              <a:t>Een ontvanger krijgt de volgende Hammingcode binnen   </a:t>
            </a:r>
            <a:endParaRPr lang="nl-BE"/>
          </a:p>
          <a:p>
            <a:pPr marL="0" indent="0">
              <a:buNone/>
            </a:pPr>
            <a:r>
              <a:rPr lang="nl-NL" b="1"/>
              <a:t>			</a:t>
            </a:r>
            <a:r>
              <a:rPr lang="nl-BE" b="1"/>
              <a:t>	0 0 0 0 0 1 0 1 1 1 1 1 </a:t>
            </a:r>
          </a:p>
          <a:p>
            <a:pPr marL="0" indent="0">
              <a:buNone/>
            </a:pPr>
            <a:r>
              <a:rPr lang="nl-NL" b="1"/>
              <a:t>	Gevraagd</a:t>
            </a:r>
            <a:r>
              <a:rPr lang="nl-NL"/>
              <a:t>: </a:t>
            </a:r>
            <a:endParaRPr lang="nl-BE" sz="900"/>
          </a:p>
          <a:p>
            <a:pPr marL="1371600" lvl="2" indent="-457200">
              <a:buFont typeface="+mj-lt"/>
              <a:buAutoNum type="alphaLcPeriod"/>
            </a:pPr>
            <a:r>
              <a:rPr lang="nl-NL" sz="2400"/>
              <a:t>Omcirkel in bovenstaande code de </a:t>
            </a:r>
            <a:r>
              <a:rPr lang="nl-NL" sz="2400" err="1"/>
              <a:t>pariteitsbits</a:t>
            </a:r>
            <a:r>
              <a:rPr lang="nl-NL" sz="2400"/>
              <a:t> of </a:t>
            </a:r>
            <a:r>
              <a:rPr lang="nl-NL" sz="2400" err="1"/>
              <a:t>controlebits</a:t>
            </a:r>
            <a:r>
              <a:rPr lang="nl-NL" sz="2400"/>
              <a:t>. </a:t>
            </a:r>
          </a:p>
          <a:p>
            <a:pPr marL="1371600" lvl="2" indent="-457200">
              <a:buFont typeface="+mj-lt"/>
              <a:buAutoNum type="alphaLcPeriod"/>
            </a:pPr>
            <a:r>
              <a:rPr lang="nl-NL" sz="2400"/>
              <a:t>Maak een kruisje over de foutieve bit. Indien er geen foute bit is noteer dan “geen”: ………………………..</a:t>
            </a:r>
          </a:p>
          <a:p>
            <a:pPr marL="1371600" lvl="2" indent="-457200">
              <a:buFont typeface="+mj-lt"/>
              <a:buAutoNum type="alphaLcPeriod"/>
            </a:pPr>
            <a:r>
              <a:rPr lang="nl-NL" sz="2400"/>
              <a:t>Geef de oorspronkelijke binaire code: …………………………….</a:t>
            </a:r>
            <a:endParaRPr lang="nl-BE" sz="2400"/>
          </a:p>
        </p:txBody>
      </p:sp>
      <p:sp>
        <p:nvSpPr>
          <p:cNvPr id="6" name="Tijdelijke aanduiding voor dianummer 5">
            <a:extLst>
              <a:ext uri="{FF2B5EF4-FFF2-40B4-BE49-F238E27FC236}">
                <a16:creationId xmlns:a16="http://schemas.microsoft.com/office/drawing/2014/main" id="{CF38E435-52A9-4FF9-835D-6F7495CD9341}"/>
              </a:ext>
            </a:extLst>
          </p:cNvPr>
          <p:cNvSpPr>
            <a:spLocks noGrp="1"/>
          </p:cNvSpPr>
          <p:nvPr>
            <p:ph type="sldNum" sz="quarter" idx="12"/>
          </p:nvPr>
        </p:nvSpPr>
        <p:spPr/>
        <p:txBody>
          <a:bodyPr/>
          <a:lstStyle/>
          <a:p>
            <a:fld id="{23C7280F-6010-4218-BA62-0584E9AFFE9B}" type="slidenum">
              <a:rPr lang="nl-BE" smtClean="0"/>
              <a:t>33</a:t>
            </a:fld>
            <a:endParaRPr lang="nl-NL"/>
          </a:p>
        </p:txBody>
      </p:sp>
      <p:sp>
        <p:nvSpPr>
          <p:cNvPr id="5" name="Tijdelijke aanduiding voor voettekst 4">
            <a:extLst>
              <a:ext uri="{FF2B5EF4-FFF2-40B4-BE49-F238E27FC236}">
                <a16:creationId xmlns:a16="http://schemas.microsoft.com/office/drawing/2014/main" id="{1A61D397-A4D7-4526-987C-F76C211AF856}"/>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871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55310"/>
            <a:ext cx="10515600" cy="1325563"/>
          </a:xfrm>
        </p:spPr>
        <p:txBody>
          <a:bodyPr/>
          <a:lstStyle/>
          <a:p>
            <a:r>
              <a:rPr lang="nl-BE"/>
              <a:t>Inleiding (vervolg)</a:t>
            </a:r>
          </a:p>
        </p:txBody>
      </p:sp>
      <p:sp>
        <p:nvSpPr>
          <p:cNvPr id="3" name="Tijdelijke aanduiding voor inhoud 2"/>
          <p:cNvSpPr>
            <a:spLocks noGrp="1"/>
          </p:cNvSpPr>
          <p:nvPr>
            <p:ph idx="1"/>
          </p:nvPr>
        </p:nvSpPr>
        <p:spPr>
          <a:xfrm>
            <a:off x="766618" y="701964"/>
            <a:ext cx="10587182" cy="5077835"/>
          </a:xfrm>
        </p:spPr>
        <p:txBody>
          <a:bodyPr>
            <a:normAutofit/>
          </a:bodyPr>
          <a:lstStyle/>
          <a:p>
            <a:r>
              <a:rPr lang="nl-BE"/>
              <a:t>Algemeen communicatiesysteem ziet er als volgt uit:</a:t>
            </a:r>
          </a:p>
          <a:p>
            <a:pPr marL="914400" lvl="1" indent="-457200">
              <a:buFont typeface="+mj-lt"/>
              <a:buAutoNum type="arabicPeriod"/>
            </a:pPr>
            <a:r>
              <a:rPr lang="nl-BE"/>
              <a:t>Verzender maakt een bericht</a:t>
            </a:r>
          </a:p>
          <a:p>
            <a:pPr marL="914400" lvl="1" indent="-457200">
              <a:buFont typeface="+mj-lt"/>
              <a:buAutoNum type="arabicPeriod"/>
            </a:pPr>
            <a:r>
              <a:rPr lang="nl-BE"/>
              <a:t>Bericht wordt gecodeerd</a:t>
            </a:r>
          </a:p>
          <a:p>
            <a:pPr marL="914400" lvl="1" indent="-457200">
              <a:buFont typeface="+mj-lt"/>
              <a:buAutoNum type="arabicPeriod"/>
            </a:pPr>
            <a:r>
              <a:rPr lang="nl-BE"/>
              <a:t>Gecodeerd bericht wordt verstuurd over het communicatiekanaal</a:t>
            </a:r>
          </a:p>
          <a:p>
            <a:pPr marL="914400" lvl="1" indent="-457200">
              <a:buFont typeface="+mj-lt"/>
              <a:buAutoNum type="arabicPeriod"/>
            </a:pPr>
            <a:r>
              <a:rPr lang="nl-BE"/>
              <a:t>Gecodeerd bericht wordt ontvangen</a:t>
            </a:r>
          </a:p>
          <a:p>
            <a:pPr marL="914400" lvl="1" indent="-457200">
              <a:buFont typeface="+mj-lt"/>
              <a:buAutoNum type="arabicPeriod"/>
            </a:pPr>
            <a:r>
              <a:rPr lang="nl-BE"/>
              <a:t>Gecodeerd bericht wordt gedecodeerd naar het originele bericht</a:t>
            </a:r>
          </a:p>
          <a:p>
            <a:pPr marL="914400" lvl="1" indent="-457200">
              <a:buFont typeface="+mj-lt"/>
              <a:buAutoNum type="arabicPeriod"/>
            </a:pPr>
            <a:r>
              <a:rPr lang="nl-BE"/>
              <a:t>Bericht wordt afgeleverd aan de ontvanger</a:t>
            </a:r>
          </a:p>
          <a:p>
            <a:pPr marL="914400" lvl="1" indent="-457200">
              <a:buFont typeface="+mj-lt"/>
              <a:buAutoNum type="arabicPeriod"/>
            </a:pPr>
            <a:endParaRPr lang="nl-BE"/>
          </a:p>
          <a:p>
            <a:endParaRPr lang="nl-BE"/>
          </a:p>
          <a:p>
            <a:endParaRPr lang="nl-BE"/>
          </a:p>
        </p:txBody>
      </p:sp>
      <p:sp>
        <p:nvSpPr>
          <p:cNvPr id="4" name="Tekstvak 3"/>
          <p:cNvSpPr txBox="1"/>
          <p:nvPr/>
        </p:nvSpPr>
        <p:spPr>
          <a:xfrm>
            <a:off x="378692" y="6283127"/>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Verzender</a:t>
            </a:r>
          </a:p>
        </p:txBody>
      </p:sp>
      <p:sp>
        <p:nvSpPr>
          <p:cNvPr id="5" name="Tekstvak 4"/>
          <p:cNvSpPr txBox="1"/>
          <p:nvPr/>
        </p:nvSpPr>
        <p:spPr>
          <a:xfrm>
            <a:off x="378691" y="5149318"/>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Bericht</a:t>
            </a:r>
          </a:p>
        </p:txBody>
      </p:sp>
      <p:sp>
        <p:nvSpPr>
          <p:cNvPr id="6" name="Tekstvak 5"/>
          <p:cNvSpPr txBox="1"/>
          <p:nvPr/>
        </p:nvSpPr>
        <p:spPr>
          <a:xfrm>
            <a:off x="304468" y="3816461"/>
            <a:ext cx="2103242"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Gecodeerd Bericht: </a:t>
            </a:r>
            <a:r>
              <a:rPr lang="nl-BE">
                <a:solidFill>
                  <a:schemeClr val="tx1"/>
                </a:solidFill>
              </a:rPr>
              <a:t>1011011100</a:t>
            </a:r>
            <a:endParaRPr lang="nl-BE">
              <a:ln w="0"/>
              <a:solidFill>
                <a:schemeClr val="tx1"/>
              </a:solidFill>
              <a:effectLst>
                <a:outerShdw blurRad="38100" dist="25400" dir="5400000" algn="ctr" rotWithShape="0">
                  <a:srgbClr val="6E747A">
                    <a:alpha val="43000"/>
                  </a:srgbClr>
                </a:outerShdw>
              </a:effectLst>
            </a:endParaRPr>
          </a:p>
        </p:txBody>
      </p:sp>
      <p:sp>
        <p:nvSpPr>
          <p:cNvPr id="7" name="Tekstvak 6"/>
          <p:cNvSpPr txBox="1"/>
          <p:nvPr/>
        </p:nvSpPr>
        <p:spPr>
          <a:xfrm>
            <a:off x="4252683" y="3874464"/>
            <a:ext cx="2235200"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Communicatiekanaal</a:t>
            </a:r>
          </a:p>
        </p:txBody>
      </p:sp>
      <p:sp>
        <p:nvSpPr>
          <p:cNvPr id="8" name="Tekstvak 7"/>
          <p:cNvSpPr txBox="1"/>
          <p:nvPr/>
        </p:nvSpPr>
        <p:spPr>
          <a:xfrm>
            <a:off x="9078018" y="5141163"/>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Bericht</a:t>
            </a:r>
          </a:p>
        </p:txBody>
      </p:sp>
      <p:sp>
        <p:nvSpPr>
          <p:cNvPr id="10" name="Tekstvak 9"/>
          <p:cNvSpPr txBox="1"/>
          <p:nvPr/>
        </p:nvSpPr>
        <p:spPr>
          <a:xfrm>
            <a:off x="8387942" y="3735924"/>
            <a:ext cx="2455549"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Gedecodeerd Bericht :</a:t>
            </a:r>
          </a:p>
          <a:p>
            <a:pPr algn="ctr"/>
            <a:r>
              <a:rPr lang="nl-BE">
                <a:solidFill>
                  <a:schemeClr val="tx1"/>
                </a:solidFill>
              </a:rPr>
              <a:t>1011011100</a:t>
            </a:r>
            <a:endParaRPr lang="nl-BE">
              <a:ln w="0"/>
              <a:solidFill>
                <a:schemeClr val="accent1"/>
              </a:solidFill>
              <a:effectLst>
                <a:outerShdw blurRad="38100" dist="25400" dir="5400000" algn="ctr" rotWithShape="0">
                  <a:srgbClr val="6E747A">
                    <a:alpha val="43000"/>
                  </a:srgbClr>
                </a:outerShdw>
              </a:effectLst>
            </a:endParaRPr>
          </a:p>
        </p:txBody>
      </p:sp>
      <p:sp>
        <p:nvSpPr>
          <p:cNvPr id="11" name="Tekstvak 10"/>
          <p:cNvSpPr txBox="1"/>
          <p:nvPr/>
        </p:nvSpPr>
        <p:spPr>
          <a:xfrm>
            <a:off x="9078017" y="6269638"/>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Ontvanger</a:t>
            </a:r>
          </a:p>
        </p:txBody>
      </p:sp>
      <p:cxnSp>
        <p:nvCxnSpPr>
          <p:cNvPr id="13" name="Rechte verbindingslijn met pijl 12"/>
          <p:cNvCxnSpPr>
            <a:stCxn id="4" idx="0"/>
            <a:endCxn id="5" idx="2"/>
          </p:cNvCxnSpPr>
          <p:nvPr/>
        </p:nvCxnSpPr>
        <p:spPr>
          <a:xfrm flipH="1" flipV="1">
            <a:off x="1020619" y="5518650"/>
            <a:ext cx="1" cy="76447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4" name="Ovaal 13"/>
          <p:cNvSpPr/>
          <p:nvPr/>
        </p:nvSpPr>
        <p:spPr>
          <a:xfrm>
            <a:off x="1171697" y="5652649"/>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1</a:t>
            </a:r>
          </a:p>
        </p:txBody>
      </p:sp>
      <p:cxnSp>
        <p:nvCxnSpPr>
          <p:cNvPr id="15" name="Rechte verbindingslijn met pijl 14"/>
          <p:cNvCxnSpPr/>
          <p:nvPr/>
        </p:nvCxnSpPr>
        <p:spPr>
          <a:xfrm flipV="1">
            <a:off x="1023921" y="4470801"/>
            <a:ext cx="1324" cy="69134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Ovaal 15"/>
          <p:cNvSpPr/>
          <p:nvPr/>
        </p:nvSpPr>
        <p:spPr>
          <a:xfrm>
            <a:off x="1185557" y="4604321"/>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2</a:t>
            </a:r>
          </a:p>
        </p:txBody>
      </p:sp>
      <p:cxnSp>
        <p:nvCxnSpPr>
          <p:cNvPr id="19" name="Rechte verbindingslijn met pijl 18"/>
          <p:cNvCxnSpPr/>
          <p:nvPr/>
        </p:nvCxnSpPr>
        <p:spPr>
          <a:xfrm rot="10800000" flipV="1">
            <a:off x="9707431" y="5486802"/>
            <a:ext cx="1" cy="8009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0" name="Ovaal 19"/>
          <p:cNvSpPr/>
          <p:nvPr/>
        </p:nvSpPr>
        <p:spPr>
          <a:xfrm>
            <a:off x="9858508" y="5657266"/>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6</a:t>
            </a:r>
          </a:p>
        </p:txBody>
      </p:sp>
      <p:cxnSp>
        <p:nvCxnSpPr>
          <p:cNvPr id="21" name="Rechte verbindingslijn met pijl 20"/>
          <p:cNvCxnSpPr/>
          <p:nvPr/>
        </p:nvCxnSpPr>
        <p:spPr>
          <a:xfrm>
            <a:off x="2407710" y="4084750"/>
            <a:ext cx="184497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2" name="Ovaal 21"/>
          <p:cNvSpPr/>
          <p:nvPr/>
        </p:nvSpPr>
        <p:spPr>
          <a:xfrm>
            <a:off x="3089556" y="3553297"/>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3</a:t>
            </a:r>
          </a:p>
        </p:txBody>
      </p:sp>
      <p:cxnSp>
        <p:nvCxnSpPr>
          <p:cNvPr id="25" name="Rechte verbindingslijn met pijl 24"/>
          <p:cNvCxnSpPr/>
          <p:nvPr/>
        </p:nvCxnSpPr>
        <p:spPr>
          <a:xfrm>
            <a:off x="6504370" y="4045276"/>
            <a:ext cx="1900059"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6" name="Ovaal 25"/>
          <p:cNvSpPr/>
          <p:nvPr/>
        </p:nvSpPr>
        <p:spPr>
          <a:xfrm>
            <a:off x="7241302" y="3539443"/>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4</a:t>
            </a:r>
          </a:p>
        </p:txBody>
      </p:sp>
      <p:cxnSp>
        <p:nvCxnSpPr>
          <p:cNvPr id="27" name="Rechte verbindingslijn met pijl 26"/>
          <p:cNvCxnSpPr/>
          <p:nvPr/>
        </p:nvCxnSpPr>
        <p:spPr>
          <a:xfrm rot="10800000" flipV="1">
            <a:off x="9675105" y="4346114"/>
            <a:ext cx="1" cy="8009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8" name="Ovaal 27"/>
          <p:cNvSpPr/>
          <p:nvPr/>
        </p:nvSpPr>
        <p:spPr>
          <a:xfrm>
            <a:off x="9826182" y="4516578"/>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5</a:t>
            </a:r>
          </a:p>
        </p:txBody>
      </p:sp>
      <p:sp>
        <p:nvSpPr>
          <p:cNvPr id="12" name="Tijdelijke aanduiding voor dianummer 11">
            <a:extLst>
              <a:ext uri="{FF2B5EF4-FFF2-40B4-BE49-F238E27FC236}">
                <a16:creationId xmlns:a16="http://schemas.microsoft.com/office/drawing/2014/main" id="{21583334-110D-48A5-A423-46E8C2AA1179}"/>
              </a:ext>
            </a:extLst>
          </p:cNvPr>
          <p:cNvSpPr>
            <a:spLocks noGrp="1"/>
          </p:cNvSpPr>
          <p:nvPr>
            <p:ph type="sldNum" sz="quarter" idx="12"/>
          </p:nvPr>
        </p:nvSpPr>
        <p:spPr/>
        <p:txBody>
          <a:bodyPr/>
          <a:lstStyle/>
          <a:p>
            <a:fld id="{23C7280F-6010-4218-BA62-0584E9AFFE9B}" type="slidenum">
              <a:rPr lang="nl-BE" smtClean="0"/>
              <a:t>4</a:t>
            </a:fld>
            <a:endParaRPr lang="nl-NL"/>
          </a:p>
        </p:txBody>
      </p:sp>
      <p:sp>
        <p:nvSpPr>
          <p:cNvPr id="9" name="Tijdelijke aanduiding voor voettekst 8">
            <a:extLst>
              <a:ext uri="{FF2B5EF4-FFF2-40B4-BE49-F238E27FC236}">
                <a16:creationId xmlns:a16="http://schemas.microsoft.com/office/drawing/2014/main" id="{FFD64500-0771-4AB6-8124-F986EDCDBBED}"/>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55180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84625" y="-215917"/>
            <a:ext cx="10515600" cy="1325563"/>
          </a:xfrm>
        </p:spPr>
        <p:txBody>
          <a:bodyPr/>
          <a:lstStyle/>
          <a:p>
            <a:r>
              <a:rPr lang="nl-BE"/>
              <a:t>Inleiding (vervolg)</a:t>
            </a:r>
          </a:p>
        </p:txBody>
      </p:sp>
      <p:sp>
        <p:nvSpPr>
          <p:cNvPr id="3" name="Tijdelijke aanduiding voor inhoud 2"/>
          <p:cNvSpPr>
            <a:spLocks noGrp="1"/>
          </p:cNvSpPr>
          <p:nvPr>
            <p:ph idx="1"/>
          </p:nvPr>
        </p:nvSpPr>
        <p:spPr>
          <a:xfrm>
            <a:off x="723234" y="970253"/>
            <a:ext cx="10587182" cy="5077835"/>
          </a:xfrm>
        </p:spPr>
        <p:txBody>
          <a:bodyPr>
            <a:normAutofit/>
          </a:bodyPr>
          <a:lstStyle/>
          <a:p>
            <a:r>
              <a:rPr lang="nl-BE"/>
              <a:t>Door het versturen van een bericht over een </a:t>
            </a:r>
            <a:r>
              <a:rPr lang="nl-BE" b="1">
                <a:solidFill>
                  <a:srgbClr val="FF0000"/>
                </a:solidFill>
              </a:rPr>
              <a:t>kanaal met ruis </a:t>
            </a:r>
            <a:r>
              <a:rPr lang="nl-BE"/>
              <a:t>of dus een communicatiekanaal dat onderhevig is aan storingen, kan het ontvangen bericht verschillen van het verzonden bericht:</a:t>
            </a:r>
          </a:p>
          <a:p>
            <a:pPr marL="457200" lvl="1" indent="0">
              <a:buNone/>
            </a:pPr>
            <a:endParaRPr lang="nl-BE"/>
          </a:p>
          <a:p>
            <a:endParaRPr lang="nl-BE"/>
          </a:p>
          <a:p>
            <a:endParaRPr lang="nl-BE"/>
          </a:p>
        </p:txBody>
      </p:sp>
      <p:sp>
        <p:nvSpPr>
          <p:cNvPr id="4" name="Tekstvak 3"/>
          <p:cNvSpPr txBox="1"/>
          <p:nvPr/>
        </p:nvSpPr>
        <p:spPr>
          <a:xfrm>
            <a:off x="1025234" y="5082402"/>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Verzender</a:t>
            </a:r>
          </a:p>
        </p:txBody>
      </p:sp>
      <p:sp>
        <p:nvSpPr>
          <p:cNvPr id="5" name="Tekstvak 4"/>
          <p:cNvSpPr txBox="1"/>
          <p:nvPr/>
        </p:nvSpPr>
        <p:spPr>
          <a:xfrm>
            <a:off x="1025233" y="3948593"/>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Bericht</a:t>
            </a:r>
          </a:p>
        </p:txBody>
      </p:sp>
      <p:sp>
        <p:nvSpPr>
          <p:cNvPr id="6" name="Tekstvak 5"/>
          <p:cNvSpPr txBox="1"/>
          <p:nvPr/>
        </p:nvSpPr>
        <p:spPr>
          <a:xfrm>
            <a:off x="951010" y="2615736"/>
            <a:ext cx="2103242"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Gecodeerd Bericht: </a:t>
            </a:r>
            <a:r>
              <a:rPr lang="nl-BE">
                <a:solidFill>
                  <a:schemeClr val="tx1"/>
                </a:solidFill>
              </a:rPr>
              <a:t>10110</a:t>
            </a:r>
            <a:r>
              <a:rPr lang="nl-BE" b="1">
                <a:solidFill>
                  <a:srgbClr val="0070C0"/>
                </a:solidFill>
              </a:rPr>
              <a:t>1</a:t>
            </a:r>
            <a:r>
              <a:rPr lang="nl-BE">
                <a:solidFill>
                  <a:schemeClr val="tx1"/>
                </a:solidFill>
              </a:rPr>
              <a:t>1100</a:t>
            </a:r>
            <a:endParaRPr lang="nl-BE">
              <a:ln w="0"/>
              <a:solidFill>
                <a:schemeClr val="tx1"/>
              </a:solidFill>
              <a:effectLst>
                <a:outerShdw blurRad="38100" dist="25400" dir="5400000" algn="ctr" rotWithShape="0">
                  <a:srgbClr val="6E747A">
                    <a:alpha val="43000"/>
                  </a:srgbClr>
                </a:outerShdw>
              </a:effectLst>
            </a:endParaRPr>
          </a:p>
        </p:txBody>
      </p:sp>
      <p:sp>
        <p:nvSpPr>
          <p:cNvPr id="7" name="Tekstvak 6"/>
          <p:cNvSpPr txBox="1"/>
          <p:nvPr/>
        </p:nvSpPr>
        <p:spPr>
          <a:xfrm>
            <a:off x="4899225" y="2594550"/>
            <a:ext cx="2235200"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Communicatiekanaal met ruis</a:t>
            </a:r>
          </a:p>
        </p:txBody>
      </p:sp>
      <p:sp>
        <p:nvSpPr>
          <p:cNvPr id="8" name="Tekstvak 7"/>
          <p:cNvSpPr txBox="1"/>
          <p:nvPr/>
        </p:nvSpPr>
        <p:spPr>
          <a:xfrm>
            <a:off x="9724560" y="3940438"/>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Bericht</a:t>
            </a:r>
          </a:p>
        </p:txBody>
      </p:sp>
      <p:sp>
        <p:nvSpPr>
          <p:cNvPr id="10" name="Tekstvak 9"/>
          <p:cNvSpPr txBox="1"/>
          <p:nvPr/>
        </p:nvSpPr>
        <p:spPr>
          <a:xfrm>
            <a:off x="9034484" y="2535199"/>
            <a:ext cx="2455549"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Gedecodeerd Bericht :</a:t>
            </a:r>
          </a:p>
          <a:p>
            <a:pPr algn="ctr"/>
            <a:r>
              <a:rPr lang="nl-BE">
                <a:solidFill>
                  <a:schemeClr val="tx1"/>
                </a:solidFill>
              </a:rPr>
              <a:t>10110</a:t>
            </a:r>
            <a:r>
              <a:rPr lang="nl-BE" b="1">
                <a:solidFill>
                  <a:srgbClr val="FF0000"/>
                </a:solidFill>
              </a:rPr>
              <a:t>0</a:t>
            </a:r>
            <a:r>
              <a:rPr lang="nl-BE">
                <a:solidFill>
                  <a:schemeClr val="tx1"/>
                </a:solidFill>
              </a:rPr>
              <a:t>1100</a:t>
            </a:r>
            <a:endParaRPr lang="nl-BE">
              <a:ln w="0"/>
              <a:solidFill>
                <a:schemeClr val="accent1"/>
              </a:solidFill>
              <a:effectLst>
                <a:outerShdw blurRad="38100" dist="25400" dir="5400000" algn="ctr" rotWithShape="0">
                  <a:srgbClr val="6E747A">
                    <a:alpha val="43000"/>
                  </a:srgbClr>
                </a:outerShdw>
              </a:effectLst>
            </a:endParaRPr>
          </a:p>
        </p:txBody>
      </p:sp>
      <p:sp>
        <p:nvSpPr>
          <p:cNvPr id="11" name="Tekstvak 10"/>
          <p:cNvSpPr txBox="1"/>
          <p:nvPr/>
        </p:nvSpPr>
        <p:spPr>
          <a:xfrm>
            <a:off x="9724559" y="5068913"/>
            <a:ext cx="1283855"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nl-BE">
                <a:ln w="0"/>
                <a:solidFill>
                  <a:schemeClr val="accent1"/>
                </a:solidFill>
                <a:effectLst>
                  <a:outerShdw blurRad="38100" dist="25400" dir="5400000" algn="ctr" rotWithShape="0">
                    <a:srgbClr val="6E747A">
                      <a:alpha val="43000"/>
                    </a:srgbClr>
                  </a:outerShdw>
                </a:effectLst>
              </a:rPr>
              <a:t>Ontvanger</a:t>
            </a:r>
          </a:p>
        </p:txBody>
      </p:sp>
      <p:cxnSp>
        <p:nvCxnSpPr>
          <p:cNvPr id="13" name="Rechte verbindingslijn met pijl 12"/>
          <p:cNvCxnSpPr>
            <a:stCxn id="4" idx="0"/>
            <a:endCxn id="5" idx="2"/>
          </p:cNvCxnSpPr>
          <p:nvPr/>
        </p:nvCxnSpPr>
        <p:spPr>
          <a:xfrm flipH="1" flipV="1">
            <a:off x="1667161" y="4317925"/>
            <a:ext cx="1" cy="76447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4" name="Ovaal 13"/>
          <p:cNvSpPr/>
          <p:nvPr/>
        </p:nvSpPr>
        <p:spPr>
          <a:xfrm>
            <a:off x="1818239" y="4451924"/>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1</a:t>
            </a:r>
          </a:p>
        </p:txBody>
      </p:sp>
      <p:cxnSp>
        <p:nvCxnSpPr>
          <p:cNvPr id="15" name="Rechte verbindingslijn met pijl 14"/>
          <p:cNvCxnSpPr/>
          <p:nvPr/>
        </p:nvCxnSpPr>
        <p:spPr>
          <a:xfrm flipV="1">
            <a:off x="1670463" y="3270076"/>
            <a:ext cx="1324" cy="69134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Ovaal 15"/>
          <p:cNvSpPr/>
          <p:nvPr/>
        </p:nvSpPr>
        <p:spPr>
          <a:xfrm>
            <a:off x="1832099" y="3403596"/>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2</a:t>
            </a:r>
          </a:p>
        </p:txBody>
      </p:sp>
      <p:cxnSp>
        <p:nvCxnSpPr>
          <p:cNvPr id="19" name="Rechte verbindingslijn met pijl 18"/>
          <p:cNvCxnSpPr/>
          <p:nvPr/>
        </p:nvCxnSpPr>
        <p:spPr>
          <a:xfrm rot="10800000" flipV="1">
            <a:off x="10353973" y="4286077"/>
            <a:ext cx="1" cy="8009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0" name="Ovaal 19"/>
          <p:cNvSpPr/>
          <p:nvPr/>
        </p:nvSpPr>
        <p:spPr>
          <a:xfrm>
            <a:off x="10505050" y="4456541"/>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6</a:t>
            </a:r>
          </a:p>
        </p:txBody>
      </p:sp>
      <p:cxnSp>
        <p:nvCxnSpPr>
          <p:cNvPr id="21" name="Rechte verbindingslijn met pijl 20"/>
          <p:cNvCxnSpPr/>
          <p:nvPr/>
        </p:nvCxnSpPr>
        <p:spPr>
          <a:xfrm>
            <a:off x="3054252" y="2884025"/>
            <a:ext cx="184497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2" name="Ovaal 21"/>
          <p:cNvSpPr/>
          <p:nvPr/>
        </p:nvSpPr>
        <p:spPr>
          <a:xfrm>
            <a:off x="3736098" y="2352572"/>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3</a:t>
            </a:r>
          </a:p>
        </p:txBody>
      </p:sp>
      <p:cxnSp>
        <p:nvCxnSpPr>
          <p:cNvPr id="25" name="Rechte verbindingslijn met pijl 24"/>
          <p:cNvCxnSpPr/>
          <p:nvPr/>
        </p:nvCxnSpPr>
        <p:spPr>
          <a:xfrm>
            <a:off x="7150912" y="2844551"/>
            <a:ext cx="1900059"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6" name="Ovaal 25"/>
          <p:cNvSpPr/>
          <p:nvPr/>
        </p:nvSpPr>
        <p:spPr>
          <a:xfrm>
            <a:off x="7887844" y="2338718"/>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4</a:t>
            </a:r>
          </a:p>
        </p:txBody>
      </p:sp>
      <p:cxnSp>
        <p:nvCxnSpPr>
          <p:cNvPr id="27" name="Rechte verbindingslijn met pijl 26"/>
          <p:cNvCxnSpPr/>
          <p:nvPr/>
        </p:nvCxnSpPr>
        <p:spPr>
          <a:xfrm rot="10800000" flipV="1">
            <a:off x="10321647" y="3145389"/>
            <a:ext cx="1" cy="8009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8" name="Ovaal 27"/>
          <p:cNvSpPr/>
          <p:nvPr/>
        </p:nvSpPr>
        <p:spPr>
          <a:xfrm>
            <a:off x="10472724" y="3315853"/>
            <a:ext cx="426194" cy="44118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a:solidFill>
                  <a:schemeClr val="tx1"/>
                </a:solidFill>
              </a:rPr>
              <a:t>5</a:t>
            </a:r>
          </a:p>
        </p:txBody>
      </p:sp>
      <p:sp>
        <p:nvSpPr>
          <p:cNvPr id="17" name="Tijdelijke aanduiding voor dianummer 16">
            <a:extLst>
              <a:ext uri="{FF2B5EF4-FFF2-40B4-BE49-F238E27FC236}">
                <a16:creationId xmlns:a16="http://schemas.microsoft.com/office/drawing/2014/main" id="{EAA32042-E098-4C9B-AE84-02DAFDB80A31}"/>
              </a:ext>
            </a:extLst>
          </p:cNvPr>
          <p:cNvSpPr>
            <a:spLocks noGrp="1"/>
          </p:cNvSpPr>
          <p:nvPr>
            <p:ph type="sldNum" sz="quarter" idx="12"/>
          </p:nvPr>
        </p:nvSpPr>
        <p:spPr/>
        <p:txBody>
          <a:bodyPr/>
          <a:lstStyle/>
          <a:p>
            <a:fld id="{23C7280F-6010-4218-BA62-0584E9AFFE9B}" type="slidenum">
              <a:rPr lang="nl-BE" smtClean="0"/>
              <a:t>5</a:t>
            </a:fld>
            <a:endParaRPr lang="nl-NL"/>
          </a:p>
        </p:txBody>
      </p:sp>
      <p:sp>
        <p:nvSpPr>
          <p:cNvPr id="12" name="Tijdelijke aanduiding voor voettekst 11">
            <a:extLst>
              <a:ext uri="{FF2B5EF4-FFF2-40B4-BE49-F238E27FC236}">
                <a16:creationId xmlns:a16="http://schemas.microsoft.com/office/drawing/2014/main" id="{7E34A606-CDDD-4F5D-9D02-7018A4AA1C36}"/>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56242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Inleiding (vervolg)</a:t>
            </a:r>
          </a:p>
        </p:txBody>
      </p:sp>
      <p:sp>
        <p:nvSpPr>
          <p:cNvPr id="3" name="Tijdelijke aanduiding voor inhoud 2"/>
          <p:cNvSpPr>
            <a:spLocks noGrp="1"/>
          </p:cNvSpPr>
          <p:nvPr>
            <p:ph idx="1"/>
          </p:nvPr>
        </p:nvSpPr>
        <p:spPr>
          <a:xfrm>
            <a:off x="838199" y="1825624"/>
            <a:ext cx="10383983" cy="5032375"/>
          </a:xfrm>
        </p:spPr>
        <p:txBody>
          <a:bodyPr/>
          <a:lstStyle/>
          <a:p>
            <a:r>
              <a:rPr lang="nl-BE"/>
              <a:t>Er kunnen verschillende soorten </a:t>
            </a:r>
            <a:r>
              <a:rPr lang="nl-BE" b="1"/>
              <a:t>ruis</a:t>
            </a:r>
            <a:r>
              <a:rPr lang="nl-BE"/>
              <a:t> onderscheiden worden:</a:t>
            </a:r>
          </a:p>
          <a:p>
            <a:pPr lvl="1"/>
            <a:r>
              <a:rPr lang="nl-BE" sz="2800" b="1"/>
              <a:t>Natuurlijke ruis</a:t>
            </a:r>
            <a:r>
              <a:rPr lang="nl-BE" sz="2800"/>
              <a:t>: </a:t>
            </a:r>
          </a:p>
          <a:p>
            <a:pPr lvl="2"/>
            <a:r>
              <a:rPr lang="nl-BE" sz="2400"/>
              <a:t>verstoring van de communicatie door natuurlijke fenomenen zoals bliksem, temperatuurschommelingen, …</a:t>
            </a:r>
          </a:p>
          <a:p>
            <a:pPr lvl="1"/>
            <a:r>
              <a:rPr lang="nl-BE" sz="2800" b="1"/>
              <a:t>Toevallige ruis</a:t>
            </a:r>
            <a:r>
              <a:rPr lang="nl-BE" sz="2800"/>
              <a:t>: </a:t>
            </a:r>
          </a:p>
          <a:p>
            <a:pPr lvl="2"/>
            <a:r>
              <a:rPr lang="nl-BE" sz="2400"/>
              <a:t>onvoorspelbare vormen van communicatiebeschadiging zoals magnetische fluctuaties, slijtage van een communicatiedrager</a:t>
            </a:r>
          </a:p>
          <a:p>
            <a:pPr lvl="1"/>
            <a:r>
              <a:rPr lang="nl-BE" sz="2800" b="1"/>
              <a:t>Opzettelijke ruis</a:t>
            </a:r>
            <a:r>
              <a:rPr lang="nl-BE" sz="2800"/>
              <a:t>: </a:t>
            </a:r>
          </a:p>
          <a:p>
            <a:pPr lvl="2"/>
            <a:r>
              <a:rPr lang="nl-BE" sz="2400"/>
              <a:t>het doelbewust verstoren van de communicatie zoals het inrichten van stoorsignalen.</a:t>
            </a:r>
          </a:p>
        </p:txBody>
      </p:sp>
      <p:sp>
        <p:nvSpPr>
          <p:cNvPr id="6" name="Tijdelijke aanduiding voor dianummer 5">
            <a:extLst>
              <a:ext uri="{FF2B5EF4-FFF2-40B4-BE49-F238E27FC236}">
                <a16:creationId xmlns:a16="http://schemas.microsoft.com/office/drawing/2014/main" id="{4BEFC0AA-93FE-4AA6-A7E3-1FA38122D46E}"/>
              </a:ext>
            </a:extLst>
          </p:cNvPr>
          <p:cNvSpPr>
            <a:spLocks noGrp="1"/>
          </p:cNvSpPr>
          <p:nvPr>
            <p:ph type="sldNum" sz="quarter" idx="12"/>
          </p:nvPr>
        </p:nvSpPr>
        <p:spPr/>
        <p:txBody>
          <a:bodyPr/>
          <a:lstStyle/>
          <a:p>
            <a:fld id="{23C7280F-6010-4218-BA62-0584E9AFFE9B}" type="slidenum">
              <a:rPr lang="nl-BE" smtClean="0"/>
              <a:t>6</a:t>
            </a:fld>
            <a:endParaRPr lang="nl-NL"/>
          </a:p>
        </p:txBody>
      </p:sp>
      <p:sp>
        <p:nvSpPr>
          <p:cNvPr id="5" name="Tijdelijke aanduiding voor voettekst 4">
            <a:extLst>
              <a:ext uri="{FF2B5EF4-FFF2-40B4-BE49-F238E27FC236}">
                <a16:creationId xmlns:a16="http://schemas.microsoft.com/office/drawing/2014/main" id="{0424E8FF-0EC5-49FE-A16C-F2204FD9C3DA}"/>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75306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4309" y="0"/>
            <a:ext cx="10515600" cy="1325563"/>
          </a:xfrm>
        </p:spPr>
        <p:txBody>
          <a:bodyPr/>
          <a:lstStyle/>
          <a:p>
            <a:r>
              <a:rPr lang="nl-BE"/>
              <a:t>Inleiding (vervolg)</a:t>
            </a:r>
          </a:p>
        </p:txBody>
      </p:sp>
      <p:sp>
        <p:nvSpPr>
          <p:cNvPr id="3" name="Tijdelijke aanduiding voor inhoud 2"/>
          <p:cNvSpPr>
            <a:spLocks noGrp="1"/>
          </p:cNvSpPr>
          <p:nvPr>
            <p:ph idx="1"/>
          </p:nvPr>
        </p:nvSpPr>
        <p:spPr>
          <a:xfrm>
            <a:off x="764309" y="1325563"/>
            <a:ext cx="9885218" cy="5264727"/>
          </a:xfrm>
        </p:spPr>
        <p:txBody>
          <a:bodyPr/>
          <a:lstStyle/>
          <a:p>
            <a:r>
              <a:rPr lang="nl-BE"/>
              <a:t>We hebben dus nood aan een systeem om </a:t>
            </a:r>
            <a:r>
              <a:rPr lang="nl-BE" b="1" err="1">
                <a:solidFill>
                  <a:srgbClr val="FF0000"/>
                </a:solidFill>
              </a:rPr>
              <a:t>bitfouten</a:t>
            </a:r>
            <a:r>
              <a:rPr lang="nl-BE"/>
              <a:t>, op zijn minst, te detecteren.</a:t>
            </a:r>
          </a:p>
          <a:p>
            <a:endParaRPr lang="nl-BE"/>
          </a:p>
          <a:p>
            <a:r>
              <a:rPr lang="nl-BE"/>
              <a:t>We maken hiervoor gebruik van de codeertheorie, waarbij er extra (overtollige) informatie wordt toegevoegd aan het (oorspronkelijk) bericht, zodat we kunnen achterhalen of het ontvangen bericht correct is of niet.</a:t>
            </a:r>
          </a:p>
          <a:p>
            <a:endParaRPr lang="nl-BE"/>
          </a:p>
          <a:p>
            <a:r>
              <a:rPr lang="nl-BE"/>
              <a:t>We maken onderscheid tussen:</a:t>
            </a:r>
          </a:p>
          <a:p>
            <a:pPr lvl="1"/>
            <a:r>
              <a:rPr lang="nl-BE" sz="2800" b="1" err="1">
                <a:solidFill>
                  <a:srgbClr val="FF0000"/>
                </a:solidFill>
              </a:rPr>
              <a:t>Foutdetecterende</a:t>
            </a:r>
            <a:r>
              <a:rPr lang="nl-BE" sz="2800"/>
              <a:t> codes</a:t>
            </a:r>
          </a:p>
          <a:p>
            <a:pPr lvl="1"/>
            <a:r>
              <a:rPr lang="nl-BE" sz="2800" b="1" err="1">
                <a:solidFill>
                  <a:srgbClr val="FF0000"/>
                </a:solidFill>
              </a:rPr>
              <a:t>Foutverbeterende</a:t>
            </a:r>
            <a:r>
              <a:rPr lang="nl-BE" sz="2800"/>
              <a:t> codes</a:t>
            </a:r>
          </a:p>
          <a:p>
            <a:pPr marL="0" indent="0">
              <a:buNone/>
            </a:pPr>
            <a:endParaRPr lang="nl-BE"/>
          </a:p>
        </p:txBody>
      </p:sp>
      <p:sp>
        <p:nvSpPr>
          <p:cNvPr id="6" name="Tijdelijke aanduiding voor dianummer 5">
            <a:extLst>
              <a:ext uri="{FF2B5EF4-FFF2-40B4-BE49-F238E27FC236}">
                <a16:creationId xmlns:a16="http://schemas.microsoft.com/office/drawing/2014/main" id="{4781973E-84EE-4185-98CE-5A5F48479181}"/>
              </a:ext>
            </a:extLst>
          </p:cNvPr>
          <p:cNvSpPr>
            <a:spLocks noGrp="1"/>
          </p:cNvSpPr>
          <p:nvPr>
            <p:ph type="sldNum" sz="quarter" idx="12"/>
          </p:nvPr>
        </p:nvSpPr>
        <p:spPr/>
        <p:txBody>
          <a:bodyPr/>
          <a:lstStyle/>
          <a:p>
            <a:fld id="{23C7280F-6010-4218-BA62-0584E9AFFE9B}" type="slidenum">
              <a:rPr lang="nl-BE" smtClean="0"/>
              <a:t>7</a:t>
            </a:fld>
            <a:endParaRPr lang="nl-NL"/>
          </a:p>
        </p:txBody>
      </p:sp>
      <p:sp>
        <p:nvSpPr>
          <p:cNvPr id="5" name="Tijdelijke aanduiding voor voettekst 4">
            <a:extLst>
              <a:ext uri="{FF2B5EF4-FFF2-40B4-BE49-F238E27FC236}">
                <a16:creationId xmlns:a16="http://schemas.microsoft.com/office/drawing/2014/main" id="{7133D471-94A8-42B8-969F-9FCB6AD3301D}"/>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55945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4309" y="0"/>
            <a:ext cx="10515600" cy="1325563"/>
          </a:xfrm>
        </p:spPr>
        <p:txBody>
          <a:bodyPr/>
          <a:lstStyle/>
          <a:p>
            <a:r>
              <a:rPr lang="nl-BE"/>
              <a:t>Inleiding (vervolg)</a:t>
            </a:r>
          </a:p>
        </p:txBody>
      </p:sp>
      <p:sp>
        <p:nvSpPr>
          <p:cNvPr id="3" name="Tijdelijke aanduiding voor inhoud 2"/>
          <p:cNvSpPr>
            <a:spLocks noGrp="1"/>
          </p:cNvSpPr>
          <p:nvPr>
            <p:ph idx="1"/>
          </p:nvPr>
        </p:nvSpPr>
        <p:spPr>
          <a:xfrm>
            <a:off x="249382" y="1062182"/>
            <a:ext cx="11877963" cy="5795818"/>
          </a:xfrm>
        </p:spPr>
        <p:txBody>
          <a:bodyPr>
            <a:normAutofit/>
          </a:bodyPr>
          <a:lstStyle/>
          <a:p>
            <a:r>
              <a:rPr lang="nl-BE" b="1" err="1">
                <a:solidFill>
                  <a:srgbClr val="FF0000"/>
                </a:solidFill>
              </a:rPr>
              <a:t>Foutdetecterende</a:t>
            </a:r>
            <a:r>
              <a:rPr lang="nl-BE"/>
              <a:t> codes:</a:t>
            </a:r>
          </a:p>
          <a:p>
            <a:pPr lvl="1"/>
            <a:r>
              <a:rPr lang="nl-BE"/>
              <a:t>Deze codes ontdekken dat er fouten zijn, als het ontvangen bericht verschillend is van het verzonden bericht</a:t>
            </a:r>
          </a:p>
          <a:p>
            <a:pPr lvl="1"/>
            <a:r>
              <a:rPr lang="nl-BE"/>
              <a:t>Deze codes corrigeren de fouten niet. Dit is ook niet altijd nodig:</a:t>
            </a:r>
          </a:p>
          <a:p>
            <a:pPr lvl="2"/>
            <a:r>
              <a:rPr lang="nl-BE" sz="2400"/>
              <a:t>Voorbeeld: </a:t>
            </a:r>
            <a:r>
              <a:rPr lang="nl-BE" sz="2400">
                <a:ea typeface="Tahoma" pitchFamily="34" charset="0"/>
                <a:cs typeface="Tahoma" pitchFamily="34" charset="0"/>
              </a:rPr>
              <a:t>videocodering algoritmes: fout zal een spikkeltje of een blokje in één beeld veroorzaken </a:t>
            </a:r>
            <a:r>
              <a:rPr lang="nl-BE" sz="2400">
                <a:ea typeface="Tahoma" pitchFamily="34" charset="0"/>
                <a:cs typeface="Tahoma" pitchFamily="34" charset="0"/>
                <a:sym typeface="Wingdings" pitchFamily="2" charset="2"/>
              </a:rPr>
              <a:t> niet zo erg</a:t>
            </a:r>
          </a:p>
          <a:p>
            <a:pPr marL="914400" lvl="2" indent="0">
              <a:buNone/>
            </a:pPr>
            <a:endParaRPr lang="nl-BE" sz="2400">
              <a:ea typeface="Tahoma" pitchFamily="34" charset="0"/>
              <a:cs typeface="Tahoma" pitchFamily="34" charset="0"/>
              <a:sym typeface="Wingdings" pitchFamily="2" charset="2"/>
            </a:endParaRPr>
          </a:p>
          <a:p>
            <a:r>
              <a:rPr lang="nl-BE" b="1" err="1">
                <a:solidFill>
                  <a:srgbClr val="FF0000"/>
                </a:solidFill>
              </a:rPr>
              <a:t>Foutverbeterende</a:t>
            </a:r>
            <a:r>
              <a:rPr lang="nl-BE"/>
              <a:t> codes:</a:t>
            </a:r>
          </a:p>
          <a:p>
            <a:pPr lvl="1"/>
            <a:r>
              <a:rPr lang="nl-BE"/>
              <a:t>Deze codes ontdekken dat er fouten zijn, als het ontvangen bericht verschillend is van het verzonden bericht</a:t>
            </a:r>
          </a:p>
          <a:p>
            <a:pPr lvl="1"/>
            <a:r>
              <a:rPr lang="nl-BE"/>
              <a:t>Deze codes verbeteren, daarnaast, het ontvangen bericht zodat het oorspronkelijk bericht gedecodeerd wordt. De voorwaarde is wel dat er niet te veel fouten zijn opgetreden.</a:t>
            </a:r>
          </a:p>
          <a:p>
            <a:pPr marL="0" indent="0">
              <a:buNone/>
            </a:pPr>
            <a:endParaRPr lang="nl-BE"/>
          </a:p>
        </p:txBody>
      </p:sp>
      <p:sp>
        <p:nvSpPr>
          <p:cNvPr id="6" name="Tijdelijke aanduiding voor dianummer 5">
            <a:extLst>
              <a:ext uri="{FF2B5EF4-FFF2-40B4-BE49-F238E27FC236}">
                <a16:creationId xmlns:a16="http://schemas.microsoft.com/office/drawing/2014/main" id="{B627EDE1-7AE2-44BB-B63A-4AFBA7925C19}"/>
              </a:ext>
            </a:extLst>
          </p:cNvPr>
          <p:cNvSpPr>
            <a:spLocks noGrp="1"/>
          </p:cNvSpPr>
          <p:nvPr>
            <p:ph type="sldNum" sz="quarter" idx="12"/>
          </p:nvPr>
        </p:nvSpPr>
        <p:spPr/>
        <p:txBody>
          <a:bodyPr/>
          <a:lstStyle/>
          <a:p>
            <a:fld id="{23C7280F-6010-4218-BA62-0584E9AFFE9B}" type="slidenum">
              <a:rPr lang="nl-BE" smtClean="0"/>
              <a:t>8</a:t>
            </a:fld>
            <a:endParaRPr lang="nl-NL"/>
          </a:p>
        </p:txBody>
      </p:sp>
      <p:sp>
        <p:nvSpPr>
          <p:cNvPr id="5" name="Tijdelijke aanduiding voor voettekst 4">
            <a:extLst>
              <a:ext uri="{FF2B5EF4-FFF2-40B4-BE49-F238E27FC236}">
                <a16:creationId xmlns:a16="http://schemas.microsoft.com/office/drawing/2014/main" id="{F6304B9A-A538-4B6E-9A26-7BB2D199FA3D}"/>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90361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4309" y="0"/>
            <a:ext cx="10515600" cy="1325563"/>
          </a:xfrm>
        </p:spPr>
        <p:txBody>
          <a:bodyPr/>
          <a:lstStyle/>
          <a:p>
            <a:r>
              <a:rPr lang="nl-BE"/>
              <a:t>Inleiding (vervolg)</a:t>
            </a:r>
          </a:p>
        </p:txBody>
      </p:sp>
      <p:sp>
        <p:nvSpPr>
          <p:cNvPr id="3" name="Tijdelijke aanduiding voor inhoud 2"/>
          <p:cNvSpPr>
            <a:spLocks noGrp="1"/>
          </p:cNvSpPr>
          <p:nvPr>
            <p:ph idx="1"/>
          </p:nvPr>
        </p:nvSpPr>
        <p:spPr>
          <a:xfrm>
            <a:off x="249382" y="1062182"/>
            <a:ext cx="11942618" cy="5795818"/>
          </a:xfrm>
        </p:spPr>
        <p:txBody>
          <a:bodyPr>
            <a:normAutofit/>
          </a:bodyPr>
          <a:lstStyle/>
          <a:p>
            <a:r>
              <a:rPr lang="nl-BE" b="1" err="1">
                <a:solidFill>
                  <a:srgbClr val="FF0000"/>
                </a:solidFill>
              </a:rPr>
              <a:t>Foutverbeterende</a:t>
            </a:r>
            <a:r>
              <a:rPr lang="nl-BE"/>
              <a:t> codes:</a:t>
            </a:r>
          </a:p>
          <a:p>
            <a:pPr lvl="1"/>
            <a:r>
              <a:rPr lang="nl-BE"/>
              <a:t>We maken onderscheid tussen:</a:t>
            </a:r>
          </a:p>
          <a:p>
            <a:pPr lvl="2"/>
            <a:r>
              <a:rPr lang="nl-BE" sz="2267" b="1">
                <a:solidFill>
                  <a:srgbClr val="FF0000"/>
                </a:solidFill>
                <a:ea typeface="Tahoma" pitchFamily="34" charset="0"/>
                <a:cs typeface="Tahoma" pitchFamily="34" charset="0"/>
                <a:sym typeface="Wingdings" pitchFamily="2" charset="2"/>
              </a:rPr>
              <a:t>Backward Error </a:t>
            </a:r>
            <a:r>
              <a:rPr lang="nl-BE" sz="2267" b="1" err="1">
                <a:solidFill>
                  <a:srgbClr val="FF0000"/>
                </a:solidFill>
                <a:ea typeface="Tahoma" pitchFamily="34" charset="0"/>
                <a:cs typeface="Tahoma" pitchFamily="34" charset="0"/>
                <a:sym typeface="Wingdings" pitchFamily="2" charset="2"/>
              </a:rPr>
              <a:t>Correction</a:t>
            </a:r>
            <a:endParaRPr lang="nl-BE" sz="2267" b="1">
              <a:solidFill>
                <a:srgbClr val="FF0000"/>
              </a:solidFill>
              <a:ea typeface="Tahoma" pitchFamily="34" charset="0"/>
              <a:cs typeface="Tahoma" pitchFamily="34" charset="0"/>
              <a:sym typeface="Wingdings" pitchFamily="2" charset="2"/>
            </a:endParaRPr>
          </a:p>
          <a:p>
            <a:pPr lvl="3"/>
            <a:r>
              <a:rPr lang="nl-BE" sz="2067">
                <a:solidFill>
                  <a:srgbClr val="0070C0"/>
                </a:solidFill>
                <a:ea typeface="Tahoma" pitchFamily="34" charset="0"/>
                <a:cs typeface="Tahoma" pitchFamily="34" charset="0"/>
                <a:sym typeface="Wingdings" pitchFamily="2" charset="2"/>
              </a:rPr>
              <a:t>Bij fouten worden de gegevens opnieuw opgevraagd aan de verzender</a:t>
            </a:r>
            <a:endParaRPr lang="nl-BE" sz="2067">
              <a:ea typeface="Tahoma" pitchFamily="34" charset="0"/>
              <a:cs typeface="Tahoma" pitchFamily="34" charset="0"/>
              <a:sym typeface="Wingdings" pitchFamily="2" charset="2"/>
            </a:endParaRPr>
          </a:p>
          <a:p>
            <a:pPr lvl="3"/>
            <a:r>
              <a:rPr lang="nl-BE" sz="2067" b="1">
                <a:ea typeface="Tahoma" pitchFamily="34" charset="0"/>
                <a:cs typeface="Tahoma" pitchFamily="34" charset="0"/>
                <a:sym typeface="Wingdings" pitchFamily="2" charset="2"/>
              </a:rPr>
              <a:t>Beperking: </a:t>
            </a:r>
            <a:r>
              <a:rPr lang="nl-BE" sz="2067">
                <a:ea typeface="Tahoma" pitchFamily="34" charset="0"/>
                <a:cs typeface="Tahoma" pitchFamily="34" charset="0"/>
                <a:sym typeface="Wingdings" pitchFamily="2" charset="2"/>
              </a:rPr>
              <a:t>enkel wanneer vertraging of </a:t>
            </a:r>
            <a:r>
              <a:rPr lang="nl-BE" sz="2067" err="1">
                <a:ea typeface="Tahoma" pitchFamily="34" charset="0"/>
                <a:cs typeface="Tahoma" pitchFamily="34" charset="0"/>
                <a:sym typeface="Wingdings" pitchFamily="2" charset="2"/>
              </a:rPr>
              <a:t>latency</a:t>
            </a:r>
            <a:r>
              <a:rPr lang="nl-BE" sz="2067">
                <a:ea typeface="Tahoma" pitchFamily="34" charset="0"/>
                <a:cs typeface="Tahoma" pitchFamily="34" charset="0"/>
                <a:sym typeface="Wingdings" pitchFamily="2" charset="2"/>
              </a:rPr>
              <a:t> voor de toepassing niet belangrijk is of wanneer het opnieuw versturen zéér snel kan. Bijvoorbeeld bij TCP, Ethernet</a:t>
            </a:r>
            <a:r>
              <a:rPr lang="nl-BE">
                <a:solidFill>
                  <a:schemeClr val="tx1"/>
                </a:solidFill>
                <a:ea typeface="Tahoma" pitchFamily="34" charset="0"/>
                <a:cs typeface="Tahoma" pitchFamily="34" charset="0"/>
                <a:sym typeface="Wingdings" pitchFamily="2" charset="2"/>
              </a:rPr>
              <a:t>, …</a:t>
            </a:r>
          </a:p>
          <a:p>
            <a:pPr lvl="2"/>
            <a:r>
              <a:rPr lang="nl-BE" sz="2400" b="1">
                <a:solidFill>
                  <a:srgbClr val="FF0000"/>
                </a:solidFill>
                <a:ea typeface="Tahoma" pitchFamily="34" charset="0"/>
                <a:cs typeface="Tahoma" pitchFamily="34" charset="0"/>
              </a:rPr>
              <a:t>Forward Error </a:t>
            </a:r>
            <a:r>
              <a:rPr lang="nl-BE" sz="2400" b="1" err="1">
                <a:solidFill>
                  <a:srgbClr val="FF0000"/>
                </a:solidFill>
                <a:ea typeface="Tahoma" pitchFamily="34" charset="0"/>
                <a:cs typeface="Tahoma" pitchFamily="34" charset="0"/>
              </a:rPr>
              <a:t>Correction</a:t>
            </a:r>
            <a:endParaRPr lang="nl-BE" sz="2400" b="1">
              <a:solidFill>
                <a:srgbClr val="FF0000"/>
              </a:solidFill>
              <a:ea typeface="Tahoma" pitchFamily="34" charset="0"/>
              <a:cs typeface="Tahoma" pitchFamily="34" charset="0"/>
            </a:endParaRPr>
          </a:p>
          <a:p>
            <a:pPr lvl="3"/>
            <a:r>
              <a:rPr lang="nl-BE" sz="2100">
                <a:solidFill>
                  <a:srgbClr val="0070C0"/>
                </a:solidFill>
                <a:ea typeface="Tahoma" pitchFamily="34" charset="0"/>
                <a:cs typeface="Tahoma" pitchFamily="34" charset="0"/>
              </a:rPr>
              <a:t>Algoritmen die in staat zijn om de correcte </a:t>
            </a:r>
            <a:r>
              <a:rPr lang="nl-BE" sz="2100" err="1">
                <a:solidFill>
                  <a:srgbClr val="0070C0"/>
                </a:solidFill>
                <a:ea typeface="Tahoma" pitchFamily="34" charset="0"/>
                <a:cs typeface="Tahoma" pitchFamily="34" charset="0"/>
              </a:rPr>
              <a:t>bitreeks</a:t>
            </a:r>
            <a:r>
              <a:rPr lang="nl-BE" sz="2100">
                <a:solidFill>
                  <a:srgbClr val="0070C0"/>
                </a:solidFill>
                <a:ea typeface="Tahoma" pitchFamily="34" charset="0"/>
                <a:cs typeface="Tahoma" pitchFamily="34" charset="0"/>
              </a:rPr>
              <a:t> te reconstrueren uit de vervormde </a:t>
            </a:r>
            <a:r>
              <a:rPr lang="nl-BE" sz="2100" err="1">
                <a:solidFill>
                  <a:srgbClr val="0070C0"/>
                </a:solidFill>
                <a:ea typeface="Tahoma" pitchFamily="34" charset="0"/>
                <a:cs typeface="Tahoma" pitchFamily="34" charset="0"/>
              </a:rPr>
              <a:t>bitreeks</a:t>
            </a:r>
            <a:endParaRPr lang="nl-BE" sz="2100">
              <a:ea typeface="Tahoma" pitchFamily="34" charset="0"/>
              <a:cs typeface="Tahoma" pitchFamily="34" charset="0"/>
            </a:endParaRPr>
          </a:p>
          <a:p>
            <a:pPr lvl="3"/>
            <a:r>
              <a:rPr lang="nl-BE" sz="2100" b="1">
                <a:ea typeface="Tahoma" pitchFamily="34" charset="0"/>
                <a:cs typeface="Tahoma" pitchFamily="34" charset="0"/>
                <a:sym typeface="Wingdings" pitchFamily="2" charset="2"/>
              </a:rPr>
              <a:t>Voorbeeld: </a:t>
            </a:r>
            <a:r>
              <a:rPr lang="nl-BE" sz="2100">
                <a:ea typeface="Tahoma" pitchFamily="34" charset="0"/>
                <a:cs typeface="Tahoma" pitchFamily="34" charset="0"/>
                <a:sym typeface="Wingdings" pitchFamily="2" charset="2"/>
              </a:rPr>
              <a:t>Hammingcode</a:t>
            </a:r>
          </a:p>
          <a:p>
            <a:r>
              <a:rPr lang="nl-BE">
                <a:ea typeface="Tahoma" pitchFamily="34" charset="0"/>
                <a:cs typeface="Tahoma" pitchFamily="34" charset="0"/>
                <a:sym typeface="Wingdings" pitchFamily="2" charset="2"/>
              </a:rPr>
              <a:t>Om codes te vergelijken maken we gebruik van de </a:t>
            </a:r>
            <a:r>
              <a:rPr lang="nl-BE" b="1" err="1">
                <a:solidFill>
                  <a:srgbClr val="FF0000"/>
                </a:solidFill>
                <a:ea typeface="Tahoma" pitchFamily="34" charset="0"/>
                <a:cs typeface="Tahoma" pitchFamily="34" charset="0"/>
                <a:sym typeface="Wingdings" pitchFamily="2" charset="2"/>
              </a:rPr>
              <a:t>performantie</a:t>
            </a:r>
            <a:r>
              <a:rPr lang="nl-BE">
                <a:ea typeface="Tahoma" pitchFamily="34" charset="0"/>
                <a:cs typeface="Tahoma" pitchFamily="34" charset="0"/>
                <a:sym typeface="Wingdings" pitchFamily="2" charset="2"/>
              </a:rPr>
              <a:t> van de code:</a:t>
            </a:r>
          </a:p>
          <a:p>
            <a:pPr lvl="1"/>
            <a:r>
              <a:rPr lang="nl-BE" b="1">
                <a:ea typeface="Tahoma" pitchFamily="34" charset="0"/>
                <a:cs typeface="Tahoma" pitchFamily="34" charset="0"/>
              </a:rPr>
              <a:t>Definitie: </a:t>
            </a:r>
          </a:p>
          <a:p>
            <a:pPr lvl="2"/>
            <a:r>
              <a:rPr lang="nl-BE" b="1" err="1">
                <a:ea typeface="Tahoma" pitchFamily="34" charset="0"/>
                <a:cs typeface="Tahoma" pitchFamily="34" charset="0"/>
              </a:rPr>
              <a:t>Performantie</a:t>
            </a:r>
            <a:r>
              <a:rPr lang="nl-BE" b="1">
                <a:ea typeface="Tahoma" pitchFamily="34" charset="0"/>
                <a:cs typeface="Tahoma" pitchFamily="34" charset="0"/>
              </a:rPr>
              <a:t>: </a:t>
            </a:r>
            <a:r>
              <a:rPr lang="nl-BE">
                <a:ea typeface="Tahoma" pitchFamily="34" charset="0"/>
                <a:cs typeface="Tahoma" pitchFamily="34" charset="0"/>
              </a:rPr>
              <a:t>de verhouding van de hoeveelheid </a:t>
            </a:r>
            <a:r>
              <a:rPr lang="nl-BE" err="1">
                <a:ea typeface="Tahoma" pitchFamily="34" charset="0"/>
                <a:cs typeface="Tahoma" pitchFamily="34" charset="0"/>
              </a:rPr>
              <a:t>bitfouten</a:t>
            </a:r>
            <a:r>
              <a:rPr lang="nl-BE">
                <a:ea typeface="Tahoma" pitchFamily="34" charset="0"/>
                <a:cs typeface="Tahoma" pitchFamily="34" charset="0"/>
              </a:rPr>
              <a:t> die kunnen ontdekt worden t.o.v. de hoeveelheid extra informatie die toegevoegd moet worden aan de te versturen(of op te slagen) </a:t>
            </a:r>
            <a:r>
              <a:rPr lang="nl-BE" err="1">
                <a:ea typeface="Tahoma" pitchFamily="34" charset="0"/>
                <a:cs typeface="Tahoma" pitchFamily="34" charset="0"/>
              </a:rPr>
              <a:t>bitreeks</a:t>
            </a:r>
            <a:endParaRPr lang="nl-BE"/>
          </a:p>
          <a:p>
            <a:pPr marL="0" indent="0">
              <a:buNone/>
            </a:pPr>
            <a:endParaRPr lang="nl-BE"/>
          </a:p>
        </p:txBody>
      </p:sp>
      <p:sp>
        <p:nvSpPr>
          <p:cNvPr id="6" name="Tijdelijke aanduiding voor dianummer 5">
            <a:extLst>
              <a:ext uri="{FF2B5EF4-FFF2-40B4-BE49-F238E27FC236}">
                <a16:creationId xmlns:a16="http://schemas.microsoft.com/office/drawing/2014/main" id="{F4E24373-E21C-45B9-844F-B415DE70367D}"/>
              </a:ext>
            </a:extLst>
          </p:cNvPr>
          <p:cNvSpPr>
            <a:spLocks noGrp="1"/>
          </p:cNvSpPr>
          <p:nvPr>
            <p:ph type="sldNum" sz="quarter" idx="12"/>
          </p:nvPr>
        </p:nvSpPr>
        <p:spPr/>
        <p:txBody>
          <a:bodyPr/>
          <a:lstStyle/>
          <a:p>
            <a:fld id="{23C7280F-6010-4218-BA62-0584E9AFFE9B}" type="slidenum">
              <a:rPr lang="nl-BE" smtClean="0"/>
              <a:t>9</a:t>
            </a:fld>
            <a:endParaRPr lang="nl-NL"/>
          </a:p>
        </p:txBody>
      </p:sp>
      <p:sp>
        <p:nvSpPr>
          <p:cNvPr id="5" name="Tijdelijke aanduiding voor voettekst 4">
            <a:extLst>
              <a:ext uri="{FF2B5EF4-FFF2-40B4-BE49-F238E27FC236}">
                <a16:creationId xmlns:a16="http://schemas.microsoft.com/office/drawing/2014/main" id="{31236F8D-D2C1-4BE3-9501-DB310D152B97}"/>
              </a:ext>
            </a:extLst>
          </p:cNvPr>
          <p:cNvSpPr>
            <a:spLocks noGrp="1"/>
          </p:cNvSpPr>
          <p:nvPr>
            <p:ph type="ftr" sz="quarter" idx="11"/>
          </p:nvPr>
        </p:nvSpPr>
        <p:spPr/>
        <p:txBody>
          <a:bodyPr/>
          <a:lstStyle/>
          <a:p>
            <a:r>
              <a:rPr lang="nl-NL"/>
              <a:t>09/09/2020</a:t>
            </a:r>
          </a:p>
        </p:txBody>
      </p:sp>
    </p:spTree>
    <p:extLst>
      <p:ext uri="{BB962C8B-B14F-4D97-AF65-F5344CB8AC3E}">
        <p14:creationId xmlns:p14="http://schemas.microsoft.com/office/powerpoint/2010/main" val="373225257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D4E445154A9645BC81502D0650DAF4" ma:contentTypeVersion="12" ma:contentTypeDescription="Een nieuw document maken." ma:contentTypeScope="" ma:versionID="df522e1986bba780ce03fe745ce8b0f2">
  <xsd:schema xmlns:xsd="http://www.w3.org/2001/XMLSchema" xmlns:xs="http://www.w3.org/2001/XMLSchema" xmlns:p="http://schemas.microsoft.com/office/2006/metadata/properties" xmlns:ns2="28b162e1-9138-42c5-826d-ca522cd956e0" xmlns:ns3="0f9dbb22-d004-40a7-8ba2-e0cd235fcbcc" targetNamespace="http://schemas.microsoft.com/office/2006/metadata/properties" ma:root="true" ma:fieldsID="419050390b2102f4b0315997ad75adee" ns2:_="" ns3:_="">
    <xsd:import namespace="28b162e1-9138-42c5-826d-ca522cd956e0"/>
    <xsd:import namespace="0f9dbb22-d004-40a7-8ba2-e0cd235fcb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162e1-9138-42c5-826d-ca522cd956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9dbb22-d004-40a7-8ba2-e0cd235fcbcc"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42F59E-F461-4C3B-B530-CBE66BDF78F0}">
  <ds:schemaRefs>
    <ds:schemaRef ds:uri="0f9dbb22-d004-40a7-8ba2-e0cd235fcbcc"/>
    <ds:schemaRef ds:uri="28b162e1-9138-42c5-826d-ca522cd956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D666EC5-3C7E-44A2-B049-23E1B8815446}">
  <ds:schemaRefs>
    <ds:schemaRef ds:uri="http://schemas.microsoft.com/sharepoint/v3/contenttype/forms"/>
  </ds:schemaRefs>
</ds:datastoreItem>
</file>

<file path=customXml/itemProps3.xml><?xml version="1.0" encoding="utf-8"?>
<ds:datastoreItem xmlns:ds="http://schemas.openxmlformats.org/officeDocument/2006/customXml" ds:itemID="{2898CCE6-7E6C-4137-81E9-2B9F38BD1EEA}">
  <ds:schemaRefs>
    <ds:schemaRef ds:uri="0f9dbb22-d004-40a7-8ba2-e0cd235fcbcc"/>
    <ds:schemaRef ds:uri="28b162e1-9138-42c5-826d-ca522cd956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2</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Kantoorthema</vt:lpstr>
      <vt:lpstr>IT Fundamentals</vt:lpstr>
      <vt:lpstr>Inhoud</vt:lpstr>
      <vt:lpstr>Inleiding</vt:lpstr>
      <vt:lpstr>Inleiding (vervolg)</vt:lpstr>
      <vt:lpstr>Inleiding (vervolg)</vt:lpstr>
      <vt:lpstr>Inleiding (vervolg)</vt:lpstr>
      <vt:lpstr>Inleiding (vervolg)</vt:lpstr>
      <vt:lpstr>Inleiding (vervolg)</vt:lpstr>
      <vt:lpstr>Inleiding (vervolg)</vt:lpstr>
      <vt:lpstr>Foutdetecterende codes</vt:lpstr>
      <vt:lpstr>Foutdetecterende codes (vervolg)</vt:lpstr>
      <vt:lpstr>Foutdetecterende codes (vervolg)</vt:lpstr>
      <vt:lpstr>Foutdetecterende codes (vervolg)</vt:lpstr>
      <vt:lpstr>Foutdetecterende codes (vervolg)</vt:lpstr>
      <vt:lpstr>Foutdetecterende codes (vervolg)</vt:lpstr>
      <vt:lpstr>Foutdetecterende codes (vervolg)</vt:lpstr>
      <vt:lpstr>Foutdetecterende codes (vervolg)</vt:lpstr>
      <vt:lpstr>Foutdetecterende codes (vervolg)</vt:lpstr>
      <vt:lpstr>Oefeningen op foutdetecterende codes</vt:lpstr>
      <vt:lpstr>Oefeningen op foutdetecterende codes oplossing</vt:lpstr>
      <vt:lpstr>Oefeningen op foutdetecterende codes</vt:lpstr>
      <vt:lpstr>Oefeningen op foutdetecterende codes: oplossing</vt:lpstr>
      <vt:lpstr>Foutverbeterende codes </vt:lpstr>
      <vt:lpstr>Foutverbeterende codes (vervolg)</vt:lpstr>
      <vt:lpstr>Foutverbeterende codes (vervolg)</vt:lpstr>
      <vt:lpstr>Foutverbeterende codes (vervolg)</vt:lpstr>
      <vt:lpstr>Foutverbeterende codes (vervolg)</vt:lpstr>
      <vt:lpstr>Foutverbeterende codes (vervolg)</vt:lpstr>
      <vt:lpstr>Foutverbeterende codes (vervolg)</vt:lpstr>
      <vt:lpstr>Foutverbeterende codes (vervolg)</vt:lpstr>
      <vt:lpstr>Oefeningen op foutverbeterende codes</vt:lpstr>
      <vt:lpstr>Oefeningen op foutverbeterende codes</vt:lpstr>
      <vt:lpstr>Oefeningen op foutverbeterende codes</vt:lpstr>
    </vt:vector>
  </TitlesOfParts>
  <Company>Hogeschool 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fundamentals</dc:title>
  <dc:creator>Karine Van Driessche</dc:creator>
  <cp:revision>1</cp:revision>
  <dcterms:created xsi:type="dcterms:W3CDTF">2020-08-12T10:44:53Z</dcterms:created>
  <dcterms:modified xsi:type="dcterms:W3CDTF">2020-09-09T13:42:44Z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0x01010078D4E445154A9645BC81502D0650DAF4</vt:lpwstr>
  </property>
</Properties>
</file>