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_rels/notesSlide18.xml.rels" ContentType="application/vnd.openxmlformats-package.relationships+xml"/>
  <Override PartName="/ppt/notesSlides/_rels/notesSlide17.xml.rels" ContentType="application/vnd.openxmlformats-package.relationship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jpeg" ContentType="image/jpeg"/>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_rels/slide24.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4.xml.rels" ContentType="application/vnd.openxmlformats-package.relationships+xml"/>
  <Override PartName="/ppt/slides/_rels/slide8.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21.xml.rels" ContentType="application/vnd.openxmlformats-package.relationships+xml"/>
  <Override PartName="/ppt/slides/_rels/slide5.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6.xml.rels" ContentType="application/vnd.openxmlformats-package.relationships+xml"/>
  <Override PartName="/ppt/slides/_rels/slide16.xml.rels" ContentType="application/vnd.openxmlformats-package.relationships+xml"/>
  <Override PartName="/ppt/slides/_rels/slide32.xml.rels" ContentType="application/vnd.openxmlformats-package.relationships+xml"/>
  <Override PartName="/ppt/slides/_rels/slide10.xml.rels" ContentType="application/vnd.openxmlformats-package.relationships+xml"/>
  <Override PartName="/ppt/slides/_rels/slide25.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9.xml.rels" ContentType="application/vnd.openxmlformats-package.relationships+xml"/>
  <Override PartName="/ppt/slides/_rels/slide3.xml.rels" ContentType="application/vnd.openxmlformats-package.relationships+xml"/>
  <Override PartName="/ppt/slides/_rels/slide28.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4.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6.xml" ContentType="application/vnd.openxmlformats-officedocument.presentationml.slide+xml"/>
  <Override PartName="/ppt/slides/slide32.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sldImg"/>
          </p:nvPr>
        </p:nvSpPr>
        <p:spPr>
          <a:xfrm>
            <a:off x="533520" y="764280"/>
            <a:ext cx="6704640" cy="3771360"/>
          </a:xfrm>
          <a:prstGeom prst="rect">
            <a:avLst/>
          </a:prstGeom>
        </p:spPr>
        <p:txBody>
          <a:bodyPr lIns="0" rIns="0" tIns="0" bIns="0" anchor="ctr">
            <a:noAutofit/>
          </a:bodyPr>
          <a:p>
            <a:r>
              <a:rPr b="0" lang="nl-BE" sz="1800" spc="-1" strike="noStrike">
                <a:solidFill>
                  <a:srgbClr val="000000"/>
                </a:solidFill>
                <a:latin typeface="Calibri"/>
              </a:rPr>
              <a:t>Clic</a:t>
            </a:r>
            <a:r>
              <a:rPr b="0" lang="nl-BE" sz="1800" spc="-1" strike="noStrike">
                <a:solidFill>
                  <a:srgbClr val="000000"/>
                </a:solidFill>
                <a:latin typeface="Calibri"/>
              </a:rPr>
              <a:t>k to </a:t>
            </a:r>
            <a:r>
              <a:rPr b="0" lang="nl-BE" sz="1800" spc="-1" strike="noStrike">
                <a:solidFill>
                  <a:srgbClr val="000000"/>
                </a:solidFill>
                <a:latin typeface="Calibri"/>
              </a:rPr>
              <a:t>mo</a:t>
            </a:r>
            <a:r>
              <a:rPr b="0" lang="nl-BE" sz="1800" spc="-1" strike="noStrike">
                <a:solidFill>
                  <a:srgbClr val="000000"/>
                </a:solidFill>
                <a:latin typeface="Calibri"/>
              </a:rPr>
              <a:t>ve </a:t>
            </a:r>
            <a:r>
              <a:rPr b="0" lang="nl-BE" sz="1800" spc="-1" strike="noStrike">
                <a:solidFill>
                  <a:srgbClr val="000000"/>
                </a:solidFill>
                <a:latin typeface="Calibri"/>
              </a:rPr>
              <a:t>the </a:t>
            </a:r>
            <a:r>
              <a:rPr b="0" lang="nl-BE" sz="1800" spc="-1" strike="noStrike">
                <a:solidFill>
                  <a:srgbClr val="000000"/>
                </a:solidFill>
                <a:latin typeface="Calibri"/>
              </a:rPr>
              <a:t>slid</a:t>
            </a:r>
            <a:r>
              <a:rPr b="0" lang="nl-BE" sz="1800" spc="-1" strike="noStrike">
                <a:solidFill>
                  <a:srgbClr val="000000"/>
                </a:solidFill>
                <a:latin typeface="Calibri"/>
              </a:rPr>
              <a:t>e</a:t>
            </a:r>
            <a:endParaRPr b="0" lang="nl-BE" sz="1800" spc="-1" strike="noStrike">
              <a:solidFill>
                <a:srgbClr val="000000"/>
              </a:solidFill>
              <a:latin typeface="Calibri"/>
            </a:endParaRPr>
          </a:p>
        </p:txBody>
      </p:sp>
      <p:sp>
        <p:nvSpPr>
          <p:cNvPr id="124"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a:t>
            </a:r>
            <a:r>
              <a:rPr b="0" lang="en-US" sz="2000" spc="-1" strike="noStrike">
                <a:latin typeface="Arial"/>
              </a:rPr>
              <a:t>c</a:t>
            </a:r>
            <a:r>
              <a:rPr b="0" lang="en-US" sz="2000" spc="-1" strike="noStrike">
                <a:latin typeface="Arial"/>
              </a:rPr>
              <a:t>k </a:t>
            </a:r>
            <a:r>
              <a:rPr b="0" lang="en-US" sz="2000" spc="-1" strike="noStrike">
                <a:latin typeface="Arial"/>
              </a:rPr>
              <a:t>t</a:t>
            </a:r>
            <a:r>
              <a:rPr b="0" lang="en-US" sz="2000" spc="-1" strike="noStrike">
                <a:latin typeface="Arial"/>
              </a:rPr>
              <a:t>o </a:t>
            </a:r>
            <a:r>
              <a:rPr b="0" lang="en-US" sz="2000" spc="-1" strike="noStrike">
                <a:latin typeface="Arial"/>
              </a:rPr>
              <a:t>e</a:t>
            </a:r>
            <a:r>
              <a:rPr b="0" lang="en-US" sz="2000" spc="-1" strike="noStrike">
                <a:latin typeface="Arial"/>
              </a:rPr>
              <a:t>d</a:t>
            </a:r>
            <a:r>
              <a:rPr b="0" lang="en-US" sz="2000" spc="-1" strike="noStrike">
                <a:latin typeface="Arial"/>
              </a:rPr>
              <a:t>it </a:t>
            </a:r>
            <a:r>
              <a:rPr b="0" lang="en-US" sz="2000" spc="-1" strike="noStrike">
                <a:latin typeface="Arial"/>
              </a:rPr>
              <a:t>t</a:t>
            </a:r>
            <a:r>
              <a:rPr b="0" lang="en-US" sz="2000" spc="-1" strike="noStrike">
                <a:latin typeface="Arial"/>
              </a:rPr>
              <a:t>h</a:t>
            </a:r>
            <a:r>
              <a:rPr b="0" lang="en-US" sz="2000" spc="-1" strike="noStrike">
                <a:latin typeface="Arial"/>
              </a:rPr>
              <a:t>e </a:t>
            </a:r>
            <a:r>
              <a:rPr b="0" lang="en-US" sz="2000" spc="-1" strike="noStrike">
                <a:latin typeface="Arial"/>
              </a:rPr>
              <a:t>n</a:t>
            </a:r>
            <a:r>
              <a:rPr b="0" lang="en-US" sz="2000" spc="-1" strike="noStrike">
                <a:latin typeface="Arial"/>
              </a:rPr>
              <a:t>o</a:t>
            </a:r>
            <a:r>
              <a:rPr b="0" lang="en-US" sz="2000" spc="-1" strike="noStrike">
                <a:latin typeface="Arial"/>
              </a:rPr>
              <a:t>t</a:t>
            </a:r>
            <a:r>
              <a:rPr b="0" lang="en-US" sz="2000" spc="-1" strike="noStrike">
                <a:latin typeface="Arial"/>
              </a:rPr>
              <a:t>e</a:t>
            </a:r>
            <a:r>
              <a:rPr b="0" lang="en-US" sz="2000" spc="-1" strike="noStrike">
                <a:latin typeface="Arial"/>
              </a:rPr>
              <a:t>s </a:t>
            </a:r>
            <a:r>
              <a:rPr b="0" lang="en-US" sz="2000" spc="-1" strike="noStrike">
                <a:latin typeface="Arial"/>
              </a:rPr>
              <a:t>f</a:t>
            </a:r>
            <a:r>
              <a:rPr b="0" lang="en-US" sz="2000" spc="-1" strike="noStrike">
                <a:latin typeface="Arial"/>
              </a:rPr>
              <a:t>o</a:t>
            </a:r>
            <a:r>
              <a:rPr b="0" lang="en-US" sz="2000" spc="-1" strike="noStrike">
                <a:latin typeface="Arial"/>
              </a:rPr>
              <a:t>r</a:t>
            </a:r>
            <a:r>
              <a:rPr b="0" lang="en-US" sz="2000" spc="-1" strike="noStrike">
                <a:latin typeface="Arial"/>
              </a:rPr>
              <a:t>m</a:t>
            </a:r>
            <a:r>
              <a:rPr b="0" lang="en-US" sz="2000" spc="-1" strike="noStrike">
                <a:latin typeface="Arial"/>
              </a:rPr>
              <a:t>a</a:t>
            </a:r>
            <a:r>
              <a:rPr b="0" lang="en-US" sz="2000" spc="-1" strike="noStrike">
                <a:latin typeface="Arial"/>
              </a:rPr>
              <a:t>t</a:t>
            </a:r>
            <a:endParaRPr b="0" lang="en-US" sz="2000" spc="-1" strike="noStrike">
              <a:latin typeface="Arial"/>
            </a:endParaRPr>
          </a:p>
        </p:txBody>
      </p:sp>
      <p:sp>
        <p:nvSpPr>
          <p:cNvPr id="125"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126"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127"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128"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7B32C700-D124-4C40-907C-A83331D37337}"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7" name="PlaceHolder 1"/>
          <p:cNvSpPr>
            <a:spLocks noGrp="1"/>
          </p:cNvSpPr>
          <p:nvPr>
            <p:ph type="sldImg"/>
          </p:nvPr>
        </p:nvSpPr>
        <p:spPr>
          <a:xfrm>
            <a:off x="685800" y="1143000"/>
            <a:ext cx="5486040" cy="3085920"/>
          </a:xfrm>
          <a:prstGeom prst="rect">
            <a:avLst/>
          </a:prstGeom>
        </p:spPr>
      </p:sp>
      <p:sp>
        <p:nvSpPr>
          <p:cNvPr id="488" name="PlaceHolder 2"/>
          <p:cNvSpPr>
            <a:spLocks noGrp="1"/>
          </p:cNvSpPr>
          <p:nvPr>
            <p:ph type="body"/>
          </p:nvPr>
        </p:nvSpPr>
        <p:spPr>
          <a:xfrm>
            <a:off x="685800" y="4400640"/>
            <a:ext cx="5486040" cy="3600000"/>
          </a:xfrm>
          <a:prstGeom prst="rect">
            <a:avLst/>
          </a:prstGeom>
        </p:spPr>
        <p:txBody>
          <a:bodyPr>
            <a:normAutofit/>
          </a:bodyPr>
          <a:p>
            <a:endParaRPr b="0" lang="en-US" sz="2000" spc="-1" strike="noStrike">
              <a:latin typeface="Arial"/>
            </a:endParaRPr>
          </a:p>
        </p:txBody>
      </p:sp>
      <p:sp>
        <p:nvSpPr>
          <p:cNvPr id="489" name="TextShape 3"/>
          <p:cNvSpPr txBox="1"/>
          <p:nvPr/>
        </p:nvSpPr>
        <p:spPr>
          <a:xfrm>
            <a:off x="3884760" y="8685360"/>
            <a:ext cx="2971440" cy="458280"/>
          </a:xfrm>
          <a:prstGeom prst="rect">
            <a:avLst/>
          </a:prstGeom>
          <a:noFill/>
          <a:ln>
            <a:noFill/>
          </a:ln>
        </p:spPr>
        <p:txBody>
          <a:bodyPr anchor="b">
            <a:noAutofit/>
          </a:bodyPr>
          <a:p>
            <a:pPr algn="r">
              <a:lnSpc>
                <a:spcPct val="100000"/>
              </a:lnSpc>
            </a:pPr>
            <a:fld id="{605F9078-F9FF-46B9-ADCE-4B555ABDB692}" type="slidenum">
              <a:rPr b="0" lang="nl-BE"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0" name="PlaceHolder 1"/>
          <p:cNvSpPr>
            <a:spLocks noGrp="1"/>
          </p:cNvSpPr>
          <p:nvPr>
            <p:ph type="sldImg"/>
          </p:nvPr>
        </p:nvSpPr>
        <p:spPr>
          <a:xfrm>
            <a:off x="685800" y="1143000"/>
            <a:ext cx="5486040" cy="3085920"/>
          </a:xfrm>
          <a:prstGeom prst="rect">
            <a:avLst/>
          </a:prstGeom>
        </p:spPr>
      </p:sp>
      <p:sp>
        <p:nvSpPr>
          <p:cNvPr id="491" name="PlaceHolder 2"/>
          <p:cNvSpPr>
            <a:spLocks noGrp="1"/>
          </p:cNvSpPr>
          <p:nvPr>
            <p:ph type="body"/>
          </p:nvPr>
        </p:nvSpPr>
        <p:spPr>
          <a:xfrm>
            <a:off x="685800" y="4400640"/>
            <a:ext cx="5486040" cy="3600000"/>
          </a:xfrm>
          <a:prstGeom prst="rect">
            <a:avLst/>
          </a:prstGeom>
        </p:spPr>
        <p:txBody>
          <a:bodyPr>
            <a:normAutofit/>
          </a:bodyPr>
          <a:p>
            <a:endParaRPr b="0" lang="en-US" sz="2000" spc="-1" strike="noStrike">
              <a:latin typeface="Arial"/>
            </a:endParaRPr>
          </a:p>
        </p:txBody>
      </p:sp>
      <p:sp>
        <p:nvSpPr>
          <p:cNvPr id="492" name="TextShape 3"/>
          <p:cNvSpPr txBox="1"/>
          <p:nvPr/>
        </p:nvSpPr>
        <p:spPr>
          <a:xfrm>
            <a:off x="3884760" y="8685360"/>
            <a:ext cx="2971440" cy="458280"/>
          </a:xfrm>
          <a:prstGeom prst="rect">
            <a:avLst/>
          </a:prstGeom>
          <a:noFill/>
          <a:ln>
            <a:noFill/>
          </a:ln>
        </p:spPr>
        <p:txBody>
          <a:bodyPr anchor="b">
            <a:noAutofit/>
          </a:bodyPr>
          <a:p>
            <a:pPr algn="r">
              <a:lnSpc>
                <a:spcPct val="100000"/>
              </a:lnSpc>
            </a:pPr>
            <a:fld id="{635A48F7-CD48-4257-9E90-F37E9C594B47}" type="slidenum">
              <a:rPr b="0" lang="nl-BE" sz="1200" spc="-1" strike="noStrike">
                <a:solidFill>
                  <a:srgbClr val="000000"/>
                </a:solidFill>
                <a:latin typeface="+mn-lt"/>
                <a:ea typeface="+mn-ea"/>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nl-BE" sz="1800" spc="-1" strike="noStrike">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normAutofit/>
          </a:bodyPr>
          <a:p>
            <a:endParaRPr b="0" lang="nl-BE" sz="2800" spc="-1" strike="noStrike">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normAutofit/>
          </a:bodyPr>
          <a:p>
            <a:endParaRPr b="0" lang="nl-BE"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nl-BE" sz="1800" spc="-1" strike="noStrike">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normAutofit/>
          </a:bodyPr>
          <a:p>
            <a:endParaRPr b="0" lang="nl-BE" sz="2800" spc="-1" strike="noStrike">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normAutofit/>
          </a:bodyPr>
          <a:p>
            <a:endParaRPr b="0" lang="nl-BE" sz="2800" spc="-1" strike="noStrike">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rIns="0" tIns="0" bIns="0">
            <a:normAutofit/>
          </a:bodyPr>
          <a:p>
            <a:endParaRPr b="0" lang="nl-BE" sz="2800" spc="-1" strike="noStrike">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rIns="0" tIns="0" bIns="0">
            <a:normAutofit/>
          </a:bodyPr>
          <a:p>
            <a:endParaRPr b="0" lang="nl-BE"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nl-BE" sz="1800" spc="-1" strike="noStrike">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rIns="0" tIns="0" bIns="0">
            <a:normAutofit/>
          </a:bodyPr>
          <a:p>
            <a:endParaRPr b="0" lang="nl-BE" sz="2800" spc="-1" strike="noStrike">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rIns="0" tIns="0" bIns="0">
            <a:normAutofit/>
          </a:bodyPr>
          <a:p>
            <a:endParaRPr b="0" lang="nl-BE" sz="2800" spc="-1" strike="noStrike">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rIns="0" tIns="0" bIns="0">
            <a:normAutofit/>
          </a:bodyPr>
          <a:p>
            <a:endParaRPr b="0" lang="nl-BE" sz="2800" spc="-1" strike="noStrike">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rIns="0" tIns="0" bIns="0">
            <a:normAutofit/>
          </a:bodyPr>
          <a:p>
            <a:endParaRPr b="0" lang="nl-BE" sz="2800" spc="-1" strike="noStrike">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rIns="0" tIns="0" bIns="0">
            <a:normAutofit/>
          </a:bodyPr>
          <a:p>
            <a:endParaRPr b="0" lang="nl-BE" sz="2800" spc="-1" strike="noStrike">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rIns="0" tIns="0" bIns="0">
            <a:normAutofit/>
          </a:bodyPr>
          <a:p>
            <a:endParaRPr b="0" lang="nl-BE"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nl-BE"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nl-BE" sz="1800" spc="-1" strike="noStrike">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rIns="0" tIns="0" bIns="0">
            <a:normAutofit/>
          </a:bodyPr>
          <a:p>
            <a:endParaRPr b="0" lang="nl-BE"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nl-BE" sz="1800" spc="-1" strike="noStrike">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rIns="0" tIns="0" bIns="0">
            <a:normAutofit/>
          </a:bodyPr>
          <a:p>
            <a:endParaRPr b="0" lang="nl-BE" sz="2800" spc="-1" strike="noStrike">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rIns="0" tIns="0" bIns="0">
            <a:normAutofit/>
          </a:bodyPr>
          <a:p>
            <a:endParaRPr b="0" lang="nl-BE"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nl-BE"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nl-BE" sz="1800" spc="-1" strike="noStrike">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rIns="0" tIns="0" bIns="0">
            <a:normAutofit/>
          </a:bodyPr>
          <a:p>
            <a:endParaRPr b="0" lang="nl-BE" sz="2800" spc="-1" strike="noStrike">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rIns="0" tIns="0" bIns="0">
            <a:normAutofit/>
          </a:bodyPr>
          <a:p>
            <a:endParaRPr b="0" lang="nl-BE" sz="2800" spc="-1" strike="noStrike">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rIns="0" tIns="0" bIns="0">
            <a:normAutofit/>
          </a:bodyPr>
          <a:p>
            <a:endParaRPr b="0" lang="nl-BE"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nl-BE"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nl-BE" sz="1800" spc="-1" strike="noStrike">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rIns="0" tIns="0" bIns="0">
            <a:normAutofit/>
          </a:bodyPr>
          <a:p>
            <a:endParaRPr b="0" lang="nl-BE" sz="2800" spc="-1" strike="noStrike">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rIns="0" tIns="0" bIns="0">
            <a:normAutofit/>
          </a:bodyPr>
          <a:p>
            <a:endParaRPr b="0" lang="nl-BE" sz="2800" spc="-1" strike="noStrike">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rIns="0" tIns="0" bIns="0">
            <a:normAutofit/>
          </a:bodyPr>
          <a:p>
            <a:endParaRPr b="0" lang="nl-BE"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nl-BE" sz="1800" spc="-1" strike="noStrike">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rIns="0" tIns="0" bIns="0">
            <a:normAutofit/>
          </a:bodyPr>
          <a:p>
            <a:endParaRPr b="0" lang="nl-BE" sz="2800" spc="-1" strike="noStrike">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rIns="0" tIns="0" bIns="0">
            <a:normAutofit/>
          </a:bodyPr>
          <a:p>
            <a:endParaRPr b="0" lang="nl-BE" sz="2800" spc="-1" strike="noStrike">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rIns="0" tIns="0" bIns="0">
            <a:normAutofit/>
          </a:bodyPr>
          <a:p>
            <a:endParaRPr b="0" lang="nl-BE"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nl-BE" sz="1800" spc="-1" strike="noStrike">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rIns="0" tIns="0" bIns="0">
            <a:normAutofit/>
          </a:bodyPr>
          <a:p>
            <a:endParaRPr b="0" lang="nl-BE" sz="2800" spc="-1" strike="noStrike">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rIns="0" tIns="0" bIns="0">
            <a:normAutofit/>
          </a:bodyPr>
          <a:p>
            <a:endParaRPr b="0" lang="nl-BE"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nl-BE" sz="1800" spc="-1" strike="noStrike">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rIns="0" tIns="0" bIns="0">
            <a:normAutofit/>
          </a:bodyPr>
          <a:p>
            <a:endParaRPr b="0" lang="nl-BE" sz="2800" spc="-1" strike="noStrike">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rIns="0" tIns="0" bIns="0">
            <a:normAutofit/>
          </a:bodyPr>
          <a:p>
            <a:endParaRPr b="0" lang="nl-BE" sz="2800" spc="-1" strike="noStrike">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rIns="0" tIns="0" bIns="0">
            <a:normAutofit/>
          </a:bodyPr>
          <a:p>
            <a:endParaRPr b="0" lang="nl-BE" sz="2800" spc="-1" strike="noStrike">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rIns="0" tIns="0" bIns="0">
            <a:normAutofit/>
          </a:bodyPr>
          <a:p>
            <a:endParaRPr b="0" lang="nl-BE"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nl-BE" sz="1800" spc="-1" strike="noStrike">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rIns="0" tIns="0" bIns="0">
            <a:normAutofit/>
          </a:bodyPr>
          <a:p>
            <a:endParaRPr b="0" lang="nl-BE" sz="2800" spc="-1" strike="noStrike">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rIns="0" tIns="0" bIns="0">
            <a:normAutofit/>
          </a:bodyPr>
          <a:p>
            <a:endParaRPr b="0" lang="nl-BE" sz="2800" spc="-1" strike="noStrike">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rIns="0" tIns="0" bIns="0">
            <a:normAutofit/>
          </a:bodyPr>
          <a:p>
            <a:endParaRPr b="0" lang="nl-BE" sz="2800" spc="-1" strike="noStrike">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rIns="0" tIns="0" bIns="0">
            <a:normAutofit/>
          </a:bodyPr>
          <a:p>
            <a:endParaRPr b="0" lang="nl-BE" sz="2800" spc="-1" strike="noStrike">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rIns="0" tIns="0" bIns="0">
            <a:normAutofit/>
          </a:bodyPr>
          <a:p>
            <a:endParaRPr b="0" lang="nl-BE" sz="2800" spc="-1" strike="noStrike">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rIns="0" tIns="0" bIns="0">
            <a:normAutofit/>
          </a:bodyPr>
          <a:p>
            <a:endParaRPr b="0" lang="nl-BE" sz="2800" spc="-1" strike="noStrike">
              <a:solidFill>
                <a:srgbClr val="00000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nl-BE" sz="1800" spc="-1" strike="noStrike">
              <a:solidFill>
                <a:srgbClr val="000000"/>
              </a:solidFill>
              <a:latin typeface="Calibri"/>
            </a:endParaRPr>
          </a:p>
        </p:txBody>
      </p:sp>
      <p:sp>
        <p:nvSpPr>
          <p:cNvPr id="88"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nl-BE" sz="1800" spc="-1" strike="noStrike">
              <a:solidFill>
                <a:srgbClr val="000000"/>
              </a:solidFill>
              <a:latin typeface="Calibri"/>
            </a:endParaRPr>
          </a:p>
        </p:txBody>
      </p:sp>
      <p:sp>
        <p:nvSpPr>
          <p:cNvPr id="90" name="PlaceHolder 2"/>
          <p:cNvSpPr>
            <a:spLocks noGrp="1"/>
          </p:cNvSpPr>
          <p:nvPr>
            <p:ph type="body"/>
          </p:nvPr>
        </p:nvSpPr>
        <p:spPr>
          <a:xfrm>
            <a:off x="838080" y="1825560"/>
            <a:ext cx="10515240" cy="4350960"/>
          </a:xfrm>
          <a:prstGeom prst="rect">
            <a:avLst/>
          </a:prstGeom>
        </p:spPr>
        <p:txBody>
          <a:bodyPr lIns="0" rIns="0" tIns="0" bIns="0">
            <a:normAutofit/>
          </a:bodyPr>
          <a:p>
            <a:endParaRPr b="0" lang="nl-BE" sz="2800" spc="-1" strike="noStrike">
              <a:solidFill>
                <a:srgbClr val="00000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nl-BE" sz="1800" spc="-1" strike="noStrike">
              <a:solidFill>
                <a:srgbClr val="000000"/>
              </a:solidFill>
              <a:latin typeface="Calibri"/>
            </a:endParaRPr>
          </a:p>
        </p:txBody>
      </p:sp>
      <p:sp>
        <p:nvSpPr>
          <p:cNvPr id="92" name="PlaceHolder 2"/>
          <p:cNvSpPr>
            <a:spLocks noGrp="1"/>
          </p:cNvSpPr>
          <p:nvPr>
            <p:ph type="body"/>
          </p:nvPr>
        </p:nvSpPr>
        <p:spPr>
          <a:xfrm>
            <a:off x="838080" y="1825560"/>
            <a:ext cx="5131080" cy="4350960"/>
          </a:xfrm>
          <a:prstGeom prst="rect">
            <a:avLst/>
          </a:prstGeom>
        </p:spPr>
        <p:txBody>
          <a:bodyPr lIns="0" rIns="0" tIns="0" bIns="0">
            <a:normAutofit/>
          </a:bodyPr>
          <a:p>
            <a:endParaRPr b="0" lang="nl-BE" sz="2800" spc="-1" strike="noStrike">
              <a:solidFill>
                <a:srgbClr val="000000"/>
              </a:solidFill>
              <a:latin typeface="Calibri"/>
            </a:endParaRPr>
          </a:p>
        </p:txBody>
      </p:sp>
      <p:sp>
        <p:nvSpPr>
          <p:cNvPr id="93" name="PlaceHolder 3"/>
          <p:cNvSpPr>
            <a:spLocks noGrp="1"/>
          </p:cNvSpPr>
          <p:nvPr>
            <p:ph type="body"/>
          </p:nvPr>
        </p:nvSpPr>
        <p:spPr>
          <a:xfrm>
            <a:off x="6226200" y="1825560"/>
            <a:ext cx="5131080" cy="4350960"/>
          </a:xfrm>
          <a:prstGeom prst="rect">
            <a:avLst/>
          </a:prstGeom>
        </p:spPr>
        <p:txBody>
          <a:bodyPr lIns="0" rIns="0" tIns="0" bIns="0">
            <a:normAutofit/>
          </a:bodyPr>
          <a:p>
            <a:endParaRPr b="0" lang="nl-BE" sz="2800" spc="-1" strike="noStrike">
              <a:solidFill>
                <a:srgbClr val="00000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nl-BE"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nl-BE" sz="1800" spc="-1" strike="noStrike">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normAutofit/>
          </a:bodyPr>
          <a:p>
            <a:endParaRPr b="0" lang="nl-BE" sz="2800" spc="-1" strike="noStrike">
              <a:solidFill>
                <a:srgbClr val="00000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nl-BE" sz="1800" spc="-1" strike="noStrike">
              <a:solidFill>
                <a:srgbClr val="000000"/>
              </a:solidFill>
              <a:latin typeface="Calibri"/>
            </a:endParaRPr>
          </a:p>
        </p:txBody>
      </p:sp>
      <p:sp>
        <p:nvSpPr>
          <p:cNvPr id="97" name="PlaceHolder 2"/>
          <p:cNvSpPr>
            <a:spLocks noGrp="1"/>
          </p:cNvSpPr>
          <p:nvPr>
            <p:ph type="body"/>
          </p:nvPr>
        </p:nvSpPr>
        <p:spPr>
          <a:xfrm>
            <a:off x="838080" y="1825560"/>
            <a:ext cx="5131080" cy="2075040"/>
          </a:xfrm>
          <a:prstGeom prst="rect">
            <a:avLst/>
          </a:prstGeom>
        </p:spPr>
        <p:txBody>
          <a:bodyPr lIns="0" rIns="0" tIns="0" bIns="0">
            <a:normAutofit/>
          </a:bodyPr>
          <a:p>
            <a:endParaRPr b="0" lang="nl-BE" sz="2800" spc="-1" strike="noStrike">
              <a:solidFill>
                <a:srgbClr val="000000"/>
              </a:solidFill>
              <a:latin typeface="Calibri"/>
            </a:endParaRPr>
          </a:p>
        </p:txBody>
      </p:sp>
      <p:sp>
        <p:nvSpPr>
          <p:cNvPr id="98" name="PlaceHolder 3"/>
          <p:cNvSpPr>
            <a:spLocks noGrp="1"/>
          </p:cNvSpPr>
          <p:nvPr>
            <p:ph type="body"/>
          </p:nvPr>
        </p:nvSpPr>
        <p:spPr>
          <a:xfrm>
            <a:off x="6226200" y="1825560"/>
            <a:ext cx="5131080" cy="4350960"/>
          </a:xfrm>
          <a:prstGeom prst="rect">
            <a:avLst/>
          </a:prstGeom>
        </p:spPr>
        <p:txBody>
          <a:bodyPr lIns="0" rIns="0" tIns="0" bIns="0">
            <a:normAutofit/>
          </a:bodyPr>
          <a:p>
            <a:endParaRPr b="0" lang="nl-BE" sz="2800" spc="-1" strike="noStrike">
              <a:solidFill>
                <a:srgbClr val="000000"/>
              </a:solidFill>
              <a:latin typeface="Calibri"/>
            </a:endParaRPr>
          </a:p>
        </p:txBody>
      </p:sp>
      <p:sp>
        <p:nvSpPr>
          <p:cNvPr id="99" name="PlaceHolder 4"/>
          <p:cNvSpPr>
            <a:spLocks noGrp="1"/>
          </p:cNvSpPr>
          <p:nvPr>
            <p:ph type="body"/>
          </p:nvPr>
        </p:nvSpPr>
        <p:spPr>
          <a:xfrm>
            <a:off x="838080" y="4098240"/>
            <a:ext cx="5131080" cy="2075040"/>
          </a:xfrm>
          <a:prstGeom prst="rect">
            <a:avLst/>
          </a:prstGeom>
        </p:spPr>
        <p:txBody>
          <a:bodyPr lIns="0" rIns="0" tIns="0" bIns="0">
            <a:normAutofit/>
          </a:bodyPr>
          <a:p>
            <a:endParaRPr b="0" lang="nl-BE" sz="2800" spc="-1" strike="noStrike">
              <a:solidFill>
                <a:srgbClr val="00000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nl-BE" sz="1800" spc="-1" strike="noStrike">
              <a:solidFill>
                <a:srgbClr val="000000"/>
              </a:solidFill>
              <a:latin typeface="Calibri"/>
            </a:endParaRPr>
          </a:p>
        </p:txBody>
      </p:sp>
      <p:sp>
        <p:nvSpPr>
          <p:cNvPr id="101" name="PlaceHolder 2"/>
          <p:cNvSpPr>
            <a:spLocks noGrp="1"/>
          </p:cNvSpPr>
          <p:nvPr>
            <p:ph type="body"/>
          </p:nvPr>
        </p:nvSpPr>
        <p:spPr>
          <a:xfrm>
            <a:off x="838080" y="1825560"/>
            <a:ext cx="5131080" cy="4350960"/>
          </a:xfrm>
          <a:prstGeom prst="rect">
            <a:avLst/>
          </a:prstGeom>
        </p:spPr>
        <p:txBody>
          <a:bodyPr lIns="0" rIns="0" tIns="0" bIns="0">
            <a:normAutofit/>
          </a:bodyPr>
          <a:p>
            <a:endParaRPr b="0" lang="nl-BE" sz="2800" spc="-1" strike="noStrike">
              <a:solidFill>
                <a:srgbClr val="000000"/>
              </a:solidFill>
              <a:latin typeface="Calibri"/>
            </a:endParaRPr>
          </a:p>
        </p:txBody>
      </p:sp>
      <p:sp>
        <p:nvSpPr>
          <p:cNvPr id="102" name="PlaceHolder 3"/>
          <p:cNvSpPr>
            <a:spLocks noGrp="1"/>
          </p:cNvSpPr>
          <p:nvPr>
            <p:ph type="body"/>
          </p:nvPr>
        </p:nvSpPr>
        <p:spPr>
          <a:xfrm>
            <a:off x="6226200" y="1825560"/>
            <a:ext cx="5131080" cy="2075040"/>
          </a:xfrm>
          <a:prstGeom prst="rect">
            <a:avLst/>
          </a:prstGeom>
        </p:spPr>
        <p:txBody>
          <a:bodyPr lIns="0" rIns="0" tIns="0" bIns="0">
            <a:normAutofit/>
          </a:bodyPr>
          <a:p>
            <a:endParaRPr b="0" lang="nl-BE" sz="2800" spc="-1" strike="noStrike">
              <a:solidFill>
                <a:srgbClr val="000000"/>
              </a:solidFill>
              <a:latin typeface="Calibri"/>
            </a:endParaRPr>
          </a:p>
        </p:txBody>
      </p:sp>
      <p:sp>
        <p:nvSpPr>
          <p:cNvPr id="103" name="PlaceHolder 4"/>
          <p:cNvSpPr>
            <a:spLocks noGrp="1"/>
          </p:cNvSpPr>
          <p:nvPr>
            <p:ph type="body"/>
          </p:nvPr>
        </p:nvSpPr>
        <p:spPr>
          <a:xfrm>
            <a:off x="6226200" y="4098240"/>
            <a:ext cx="5131080" cy="2075040"/>
          </a:xfrm>
          <a:prstGeom prst="rect">
            <a:avLst/>
          </a:prstGeom>
        </p:spPr>
        <p:txBody>
          <a:bodyPr lIns="0" rIns="0" tIns="0" bIns="0">
            <a:normAutofit/>
          </a:bodyPr>
          <a:p>
            <a:endParaRPr b="0" lang="nl-BE" sz="2800" spc="-1" strike="noStrike">
              <a:solidFill>
                <a:srgbClr val="00000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nl-BE" sz="1800" spc="-1" strike="noStrike">
              <a:solidFill>
                <a:srgbClr val="000000"/>
              </a:solidFill>
              <a:latin typeface="Calibri"/>
            </a:endParaRPr>
          </a:p>
        </p:txBody>
      </p:sp>
      <p:sp>
        <p:nvSpPr>
          <p:cNvPr id="105" name="PlaceHolder 2"/>
          <p:cNvSpPr>
            <a:spLocks noGrp="1"/>
          </p:cNvSpPr>
          <p:nvPr>
            <p:ph type="body"/>
          </p:nvPr>
        </p:nvSpPr>
        <p:spPr>
          <a:xfrm>
            <a:off x="838080" y="1825560"/>
            <a:ext cx="5131080" cy="2075040"/>
          </a:xfrm>
          <a:prstGeom prst="rect">
            <a:avLst/>
          </a:prstGeom>
        </p:spPr>
        <p:txBody>
          <a:bodyPr lIns="0" rIns="0" tIns="0" bIns="0">
            <a:normAutofit/>
          </a:bodyPr>
          <a:p>
            <a:endParaRPr b="0" lang="nl-BE" sz="2800" spc="-1" strike="noStrike">
              <a:solidFill>
                <a:srgbClr val="000000"/>
              </a:solidFill>
              <a:latin typeface="Calibri"/>
            </a:endParaRPr>
          </a:p>
        </p:txBody>
      </p:sp>
      <p:sp>
        <p:nvSpPr>
          <p:cNvPr id="106" name="PlaceHolder 3"/>
          <p:cNvSpPr>
            <a:spLocks noGrp="1"/>
          </p:cNvSpPr>
          <p:nvPr>
            <p:ph type="body"/>
          </p:nvPr>
        </p:nvSpPr>
        <p:spPr>
          <a:xfrm>
            <a:off x="6226200" y="1825560"/>
            <a:ext cx="5131080" cy="2075040"/>
          </a:xfrm>
          <a:prstGeom prst="rect">
            <a:avLst/>
          </a:prstGeom>
        </p:spPr>
        <p:txBody>
          <a:bodyPr lIns="0" rIns="0" tIns="0" bIns="0">
            <a:normAutofit/>
          </a:bodyPr>
          <a:p>
            <a:endParaRPr b="0" lang="nl-BE" sz="2800" spc="-1" strike="noStrike">
              <a:solidFill>
                <a:srgbClr val="000000"/>
              </a:solidFill>
              <a:latin typeface="Calibri"/>
            </a:endParaRPr>
          </a:p>
        </p:txBody>
      </p:sp>
      <p:sp>
        <p:nvSpPr>
          <p:cNvPr id="107" name="PlaceHolder 4"/>
          <p:cNvSpPr>
            <a:spLocks noGrp="1"/>
          </p:cNvSpPr>
          <p:nvPr>
            <p:ph type="body"/>
          </p:nvPr>
        </p:nvSpPr>
        <p:spPr>
          <a:xfrm>
            <a:off x="838080" y="4098240"/>
            <a:ext cx="10515240" cy="2075040"/>
          </a:xfrm>
          <a:prstGeom prst="rect">
            <a:avLst/>
          </a:prstGeom>
        </p:spPr>
        <p:txBody>
          <a:bodyPr lIns="0" rIns="0" tIns="0" bIns="0">
            <a:normAutofit/>
          </a:bodyPr>
          <a:p>
            <a:endParaRPr b="0" lang="nl-BE" sz="2800" spc="-1" strike="noStrike">
              <a:solidFill>
                <a:srgbClr val="00000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nl-BE" sz="1800" spc="-1" strike="noStrike">
              <a:solidFill>
                <a:srgbClr val="000000"/>
              </a:solidFill>
              <a:latin typeface="Calibri"/>
            </a:endParaRPr>
          </a:p>
        </p:txBody>
      </p:sp>
      <p:sp>
        <p:nvSpPr>
          <p:cNvPr id="109" name="PlaceHolder 2"/>
          <p:cNvSpPr>
            <a:spLocks noGrp="1"/>
          </p:cNvSpPr>
          <p:nvPr>
            <p:ph type="body"/>
          </p:nvPr>
        </p:nvSpPr>
        <p:spPr>
          <a:xfrm>
            <a:off x="838080" y="1825560"/>
            <a:ext cx="10515240" cy="2075040"/>
          </a:xfrm>
          <a:prstGeom prst="rect">
            <a:avLst/>
          </a:prstGeom>
        </p:spPr>
        <p:txBody>
          <a:bodyPr lIns="0" rIns="0" tIns="0" bIns="0">
            <a:normAutofit/>
          </a:bodyPr>
          <a:p>
            <a:endParaRPr b="0" lang="nl-BE" sz="2800" spc="-1" strike="noStrike">
              <a:solidFill>
                <a:srgbClr val="000000"/>
              </a:solidFill>
              <a:latin typeface="Calibri"/>
            </a:endParaRPr>
          </a:p>
        </p:txBody>
      </p:sp>
      <p:sp>
        <p:nvSpPr>
          <p:cNvPr id="110" name="PlaceHolder 3"/>
          <p:cNvSpPr>
            <a:spLocks noGrp="1"/>
          </p:cNvSpPr>
          <p:nvPr>
            <p:ph type="body"/>
          </p:nvPr>
        </p:nvSpPr>
        <p:spPr>
          <a:xfrm>
            <a:off x="838080" y="4098240"/>
            <a:ext cx="10515240" cy="2075040"/>
          </a:xfrm>
          <a:prstGeom prst="rect">
            <a:avLst/>
          </a:prstGeom>
        </p:spPr>
        <p:txBody>
          <a:bodyPr lIns="0" rIns="0" tIns="0" bIns="0">
            <a:normAutofit/>
          </a:bodyPr>
          <a:p>
            <a:endParaRPr b="0" lang="nl-BE" sz="2800" spc="-1" strike="noStrike">
              <a:solidFill>
                <a:srgbClr val="00000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nl-BE" sz="1800" spc="-1" strike="noStrike">
              <a:solidFill>
                <a:srgbClr val="000000"/>
              </a:solidFill>
              <a:latin typeface="Calibri"/>
            </a:endParaRPr>
          </a:p>
        </p:txBody>
      </p:sp>
      <p:sp>
        <p:nvSpPr>
          <p:cNvPr id="112" name="PlaceHolder 2"/>
          <p:cNvSpPr>
            <a:spLocks noGrp="1"/>
          </p:cNvSpPr>
          <p:nvPr>
            <p:ph type="body"/>
          </p:nvPr>
        </p:nvSpPr>
        <p:spPr>
          <a:xfrm>
            <a:off x="838080" y="1825560"/>
            <a:ext cx="5131080" cy="2075040"/>
          </a:xfrm>
          <a:prstGeom prst="rect">
            <a:avLst/>
          </a:prstGeom>
        </p:spPr>
        <p:txBody>
          <a:bodyPr lIns="0" rIns="0" tIns="0" bIns="0">
            <a:normAutofit/>
          </a:bodyPr>
          <a:p>
            <a:endParaRPr b="0" lang="nl-BE" sz="2800" spc="-1" strike="noStrike">
              <a:solidFill>
                <a:srgbClr val="000000"/>
              </a:solidFill>
              <a:latin typeface="Calibri"/>
            </a:endParaRPr>
          </a:p>
        </p:txBody>
      </p:sp>
      <p:sp>
        <p:nvSpPr>
          <p:cNvPr id="113" name="PlaceHolder 3"/>
          <p:cNvSpPr>
            <a:spLocks noGrp="1"/>
          </p:cNvSpPr>
          <p:nvPr>
            <p:ph type="body"/>
          </p:nvPr>
        </p:nvSpPr>
        <p:spPr>
          <a:xfrm>
            <a:off x="6226200" y="1825560"/>
            <a:ext cx="5131080" cy="2075040"/>
          </a:xfrm>
          <a:prstGeom prst="rect">
            <a:avLst/>
          </a:prstGeom>
        </p:spPr>
        <p:txBody>
          <a:bodyPr lIns="0" rIns="0" tIns="0" bIns="0">
            <a:normAutofit/>
          </a:bodyPr>
          <a:p>
            <a:endParaRPr b="0" lang="nl-BE" sz="2800" spc="-1" strike="noStrike">
              <a:solidFill>
                <a:srgbClr val="000000"/>
              </a:solidFill>
              <a:latin typeface="Calibri"/>
            </a:endParaRPr>
          </a:p>
        </p:txBody>
      </p:sp>
      <p:sp>
        <p:nvSpPr>
          <p:cNvPr id="114" name="PlaceHolder 4"/>
          <p:cNvSpPr>
            <a:spLocks noGrp="1"/>
          </p:cNvSpPr>
          <p:nvPr>
            <p:ph type="body"/>
          </p:nvPr>
        </p:nvSpPr>
        <p:spPr>
          <a:xfrm>
            <a:off x="838080" y="4098240"/>
            <a:ext cx="5131080" cy="2075040"/>
          </a:xfrm>
          <a:prstGeom prst="rect">
            <a:avLst/>
          </a:prstGeom>
        </p:spPr>
        <p:txBody>
          <a:bodyPr lIns="0" rIns="0" tIns="0" bIns="0">
            <a:normAutofit/>
          </a:bodyPr>
          <a:p>
            <a:endParaRPr b="0" lang="nl-BE" sz="2800" spc="-1" strike="noStrike">
              <a:solidFill>
                <a:srgbClr val="000000"/>
              </a:solidFill>
              <a:latin typeface="Calibri"/>
            </a:endParaRPr>
          </a:p>
        </p:txBody>
      </p:sp>
      <p:sp>
        <p:nvSpPr>
          <p:cNvPr id="115" name="PlaceHolder 5"/>
          <p:cNvSpPr>
            <a:spLocks noGrp="1"/>
          </p:cNvSpPr>
          <p:nvPr>
            <p:ph type="body"/>
          </p:nvPr>
        </p:nvSpPr>
        <p:spPr>
          <a:xfrm>
            <a:off x="6226200" y="4098240"/>
            <a:ext cx="5131080" cy="2075040"/>
          </a:xfrm>
          <a:prstGeom prst="rect">
            <a:avLst/>
          </a:prstGeom>
        </p:spPr>
        <p:txBody>
          <a:bodyPr lIns="0" rIns="0" tIns="0" bIns="0">
            <a:normAutofit/>
          </a:bodyPr>
          <a:p>
            <a:endParaRPr b="0" lang="nl-BE" sz="2800" spc="-1" strike="noStrike">
              <a:solidFill>
                <a:srgbClr val="00000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nl-BE" sz="1800" spc="-1" strike="noStrike">
              <a:solidFill>
                <a:srgbClr val="000000"/>
              </a:solidFill>
              <a:latin typeface="Calibri"/>
            </a:endParaRPr>
          </a:p>
        </p:txBody>
      </p:sp>
      <p:sp>
        <p:nvSpPr>
          <p:cNvPr id="117" name="PlaceHolder 2"/>
          <p:cNvSpPr>
            <a:spLocks noGrp="1"/>
          </p:cNvSpPr>
          <p:nvPr>
            <p:ph type="body"/>
          </p:nvPr>
        </p:nvSpPr>
        <p:spPr>
          <a:xfrm>
            <a:off x="838080" y="1825560"/>
            <a:ext cx="3385800" cy="2075040"/>
          </a:xfrm>
          <a:prstGeom prst="rect">
            <a:avLst/>
          </a:prstGeom>
        </p:spPr>
        <p:txBody>
          <a:bodyPr lIns="0" rIns="0" tIns="0" bIns="0">
            <a:normAutofit/>
          </a:bodyPr>
          <a:p>
            <a:endParaRPr b="0" lang="nl-BE" sz="2800" spc="-1" strike="noStrike">
              <a:solidFill>
                <a:srgbClr val="000000"/>
              </a:solidFill>
              <a:latin typeface="Calibri"/>
            </a:endParaRPr>
          </a:p>
        </p:txBody>
      </p:sp>
      <p:sp>
        <p:nvSpPr>
          <p:cNvPr id="118" name="PlaceHolder 3"/>
          <p:cNvSpPr>
            <a:spLocks noGrp="1"/>
          </p:cNvSpPr>
          <p:nvPr>
            <p:ph type="body"/>
          </p:nvPr>
        </p:nvSpPr>
        <p:spPr>
          <a:xfrm>
            <a:off x="4393440" y="1825560"/>
            <a:ext cx="3385800" cy="2075040"/>
          </a:xfrm>
          <a:prstGeom prst="rect">
            <a:avLst/>
          </a:prstGeom>
        </p:spPr>
        <p:txBody>
          <a:bodyPr lIns="0" rIns="0" tIns="0" bIns="0">
            <a:normAutofit/>
          </a:bodyPr>
          <a:p>
            <a:endParaRPr b="0" lang="nl-BE" sz="2800" spc="-1" strike="noStrike">
              <a:solidFill>
                <a:srgbClr val="000000"/>
              </a:solidFill>
              <a:latin typeface="Calibri"/>
            </a:endParaRPr>
          </a:p>
        </p:txBody>
      </p:sp>
      <p:sp>
        <p:nvSpPr>
          <p:cNvPr id="119" name="PlaceHolder 4"/>
          <p:cNvSpPr>
            <a:spLocks noGrp="1"/>
          </p:cNvSpPr>
          <p:nvPr>
            <p:ph type="body"/>
          </p:nvPr>
        </p:nvSpPr>
        <p:spPr>
          <a:xfrm>
            <a:off x="7949160" y="1825560"/>
            <a:ext cx="3385800" cy="2075040"/>
          </a:xfrm>
          <a:prstGeom prst="rect">
            <a:avLst/>
          </a:prstGeom>
        </p:spPr>
        <p:txBody>
          <a:bodyPr lIns="0" rIns="0" tIns="0" bIns="0">
            <a:normAutofit/>
          </a:bodyPr>
          <a:p>
            <a:endParaRPr b="0" lang="nl-BE" sz="2800" spc="-1" strike="noStrike">
              <a:solidFill>
                <a:srgbClr val="000000"/>
              </a:solidFill>
              <a:latin typeface="Calibri"/>
            </a:endParaRPr>
          </a:p>
        </p:txBody>
      </p:sp>
      <p:sp>
        <p:nvSpPr>
          <p:cNvPr id="120" name="PlaceHolder 5"/>
          <p:cNvSpPr>
            <a:spLocks noGrp="1"/>
          </p:cNvSpPr>
          <p:nvPr>
            <p:ph type="body"/>
          </p:nvPr>
        </p:nvSpPr>
        <p:spPr>
          <a:xfrm>
            <a:off x="838080" y="4098240"/>
            <a:ext cx="3385800" cy="2075040"/>
          </a:xfrm>
          <a:prstGeom prst="rect">
            <a:avLst/>
          </a:prstGeom>
        </p:spPr>
        <p:txBody>
          <a:bodyPr lIns="0" rIns="0" tIns="0" bIns="0">
            <a:normAutofit/>
          </a:bodyPr>
          <a:p>
            <a:endParaRPr b="0" lang="nl-BE" sz="2800" spc="-1" strike="noStrike">
              <a:solidFill>
                <a:srgbClr val="000000"/>
              </a:solidFill>
              <a:latin typeface="Calibri"/>
            </a:endParaRPr>
          </a:p>
        </p:txBody>
      </p:sp>
      <p:sp>
        <p:nvSpPr>
          <p:cNvPr id="121" name="PlaceHolder 6"/>
          <p:cNvSpPr>
            <a:spLocks noGrp="1"/>
          </p:cNvSpPr>
          <p:nvPr>
            <p:ph type="body"/>
          </p:nvPr>
        </p:nvSpPr>
        <p:spPr>
          <a:xfrm>
            <a:off x="4393440" y="4098240"/>
            <a:ext cx="3385800" cy="2075040"/>
          </a:xfrm>
          <a:prstGeom prst="rect">
            <a:avLst/>
          </a:prstGeom>
        </p:spPr>
        <p:txBody>
          <a:bodyPr lIns="0" rIns="0" tIns="0" bIns="0">
            <a:normAutofit/>
          </a:bodyPr>
          <a:p>
            <a:endParaRPr b="0" lang="nl-BE" sz="2800" spc="-1" strike="noStrike">
              <a:solidFill>
                <a:srgbClr val="000000"/>
              </a:solidFill>
              <a:latin typeface="Calibri"/>
            </a:endParaRPr>
          </a:p>
        </p:txBody>
      </p:sp>
      <p:sp>
        <p:nvSpPr>
          <p:cNvPr id="122" name="PlaceHolder 7"/>
          <p:cNvSpPr>
            <a:spLocks noGrp="1"/>
          </p:cNvSpPr>
          <p:nvPr>
            <p:ph type="body"/>
          </p:nvPr>
        </p:nvSpPr>
        <p:spPr>
          <a:xfrm>
            <a:off x="7949160" y="4098240"/>
            <a:ext cx="3385800" cy="2075040"/>
          </a:xfrm>
          <a:prstGeom prst="rect">
            <a:avLst/>
          </a:prstGeom>
        </p:spPr>
        <p:txBody>
          <a:bodyPr lIns="0" rIns="0" tIns="0" bIns="0">
            <a:normAutofit/>
          </a:bodyPr>
          <a:p>
            <a:endParaRPr b="0" lang="nl-BE"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nl-BE" sz="1800" spc="-1" strike="noStrike">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normAutofit/>
          </a:bodyPr>
          <a:p>
            <a:endParaRPr b="0" lang="nl-BE" sz="2800" spc="-1" strike="noStrike">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normAutofit/>
          </a:bodyPr>
          <a:p>
            <a:endParaRPr b="0" lang="nl-BE"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nl-BE"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nl-BE" sz="1800" spc="-1" strike="noStrike">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normAutofit/>
          </a:bodyPr>
          <a:p>
            <a:endParaRPr b="0" lang="nl-BE" sz="2800" spc="-1" strike="noStrike">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rIns="0" tIns="0" bIns="0">
            <a:normAutofit/>
          </a:bodyPr>
          <a:p>
            <a:endParaRPr b="0" lang="nl-BE" sz="2800" spc="-1" strike="noStrike">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rIns="0" tIns="0" bIns="0">
            <a:normAutofit/>
          </a:bodyPr>
          <a:p>
            <a:endParaRPr b="0" lang="nl-BE"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nl-BE" sz="1800" spc="-1" strike="noStrike">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normAutofit/>
          </a:bodyPr>
          <a:p>
            <a:endParaRPr b="0" lang="nl-BE" sz="2800" spc="-1" strike="noStrike">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normAutofit/>
          </a:bodyPr>
          <a:p>
            <a:endParaRPr b="0" lang="nl-BE" sz="2800" spc="-1" strike="noStrike">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normAutofit/>
          </a:bodyPr>
          <a:p>
            <a:endParaRPr b="0" lang="nl-BE"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nl-BE" sz="1800" spc="-1" strike="noStrike">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normAutofit/>
          </a:bodyPr>
          <a:p>
            <a:endParaRPr b="0" lang="nl-BE" sz="2800" spc="-1" strike="noStrike">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normAutofit/>
          </a:bodyPr>
          <a:p>
            <a:endParaRPr b="0" lang="nl-BE" sz="2800" spc="-1" strike="noStrike">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normAutofit/>
          </a:bodyPr>
          <a:p>
            <a:endParaRPr b="0" lang="nl-BE"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noAutofit/>
          </a:bodyPr>
          <a:p>
            <a:pPr algn="ctr">
              <a:lnSpc>
                <a:spcPct val="90000"/>
              </a:lnSpc>
            </a:pPr>
            <a:r>
              <a:rPr b="0" lang="nl-NL" sz="6000" spc="-1" strike="noStrike">
                <a:solidFill>
                  <a:srgbClr val="000000"/>
                </a:solidFill>
                <a:latin typeface="Calibri Light"/>
              </a:rPr>
              <a:t>K</a:t>
            </a:r>
            <a:r>
              <a:rPr b="0" lang="nl-NL" sz="6000" spc="-1" strike="noStrike">
                <a:solidFill>
                  <a:srgbClr val="000000"/>
                </a:solidFill>
                <a:latin typeface="Calibri Light"/>
              </a:rPr>
              <a:t>l</a:t>
            </a:r>
            <a:r>
              <a:rPr b="0" lang="nl-NL" sz="6000" spc="-1" strike="noStrike">
                <a:solidFill>
                  <a:srgbClr val="000000"/>
                </a:solidFill>
                <a:latin typeface="Calibri Light"/>
              </a:rPr>
              <a:t>i</a:t>
            </a:r>
            <a:r>
              <a:rPr b="0" lang="nl-NL" sz="6000" spc="-1" strike="noStrike">
                <a:solidFill>
                  <a:srgbClr val="000000"/>
                </a:solidFill>
                <a:latin typeface="Calibri Light"/>
              </a:rPr>
              <a:t>k</a:t>
            </a:r>
            <a:r>
              <a:rPr b="0" lang="nl-NL" sz="6000" spc="-1" strike="noStrike">
                <a:solidFill>
                  <a:srgbClr val="000000"/>
                </a:solidFill>
                <a:latin typeface="Calibri Light"/>
              </a:rPr>
              <a:t> </a:t>
            </a:r>
            <a:r>
              <a:rPr b="0" lang="nl-NL" sz="6000" spc="-1" strike="noStrike">
                <a:solidFill>
                  <a:srgbClr val="000000"/>
                </a:solidFill>
                <a:latin typeface="Calibri Light"/>
              </a:rPr>
              <a:t>o</a:t>
            </a:r>
            <a:r>
              <a:rPr b="0" lang="nl-NL" sz="6000" spc="-1" strike="noStrike">
                <a:solidFill>
                  <a:srgbClr val="000000"/>
                </a:solidFill>
                <a:latin typeface="Calibri Light"/>
              </a:rPr>
              <a:t>m</a:t>
            </a:r>
            <a:r>
              <a:rPr b="0" lang="nl-NL" sz="6000" spc="-1" strike="noStrike">
                <a:solidFill>
                  <a:srgbClr val="000000"/>
                </a:solidFill>
                <a:latin typeface="Calibri Light"/>
              </a:rPr>
              <a:t> </a:t>
            </a:r>
            <a:r>
              <a:rPr b="0" lang="nl-NL" sz="6000" spc="-1" strike="noStrike">
                <a:solidFill>
                  <a:srgbClr val="000000"/>
                </a:solidFill>
                <a:latin typeface="Calibri Light"/>
              </a:rPr>
              <a:t>d</a:t>
            </a:r>
            <a:r>
              <a:rPr b="0" lang="nl-NL" sz="6000" spc="-1" strike="noStrike">
                <a:solidFill>
                  <a:srgbClr val="000000"/>
                </a:solidFill>
                <a:latin typeface="Calibri Light"/>
              </a:rPr>
              <a:t>e</a:t>
            </a:r>
            <a:r>
              <a:rPr b="0" lang="nl-NL" sz="6000" spc="-1" strike="noStrike">
                <a:solidFill>
                  <a:srgbClr val="000000"/>
                </a:solidFill>
                <a:latin typeface="Calibri Light"/>
              </a:rPr>
              <a:t> </a:t>
            </a:r>
            <a:r>
              <a:rPr b="0" lang="nl-NL" sz="6000" spc="-1" strike="noStrike">
                <a:solidFill>
                  <a:srgbClr val="000000"/>
                </a:solidFill>
                <a:latin typeface="Calibri Light"/>
              </a:rPr>
              <a:t>s</a:t>
            </a:r>
            <a:r>
              <a:rPr b="0" lang="nl-NL" sz="6000" spc="-1" strike="noStrike">
                <a:solidFill>
                  <a:srgbClr val="000000"/>
                </a:solidFill>
                <a:latin typeface="Calibri Light"/>
              </a:rPr>
              <a:t>t</a:t>
            </a:r>
            <a:r>
              <a:rPr b="0" lang="nl-NL" sz="6000" spc="-1" strike="noStrike">
                <a:solidFill>
                  <a:srgbClr val="000000"/>
                </a:solidFill>
                <a:latin typeface="Calibri Light"/>
              </a:rPr>
              <a:t>i</a:t>
            </a:r>
            <a:r>
              <a:rPr b="0" lang="nl-NL" sz="6000" spc="-1" strike="noStrike">
                <a:solidFill>
                  <a:srgbClr val="000000"/>
                </a:solidFill>
                <a:latin typeface="Calibri Light"/>
              </a:rPr>
              <a:t>j</a:t>
            </a:r>
            <a:r>
              <a:rPr b="0" lang="nl-NL" sz="6000" spc="-1" strike="noStrike">
                <a:solidFill>
                  <a:srgbClr val="000000"/>
                </a:solidFill>
                <a:latin typeface="Calibri Light"/>
              </a:rPr>
              <a:t>l </a:t>
            </a:r>
            <a:r>
              <a:rPr b="0" lang="nl-NL" sz="6000" spc="-1" strike="noStrike">
                <a:solidFill>
                  <a:srgbClr val="000000"/>
                </a:solidFill>
                <a:latin typeface="Calibri Light"/>
              </a:rPr>
              <a:t>t</a:t>
            </a:r>
            <a:r>
              <a:rPr b="0" lang="nl-NL" sz="6000" spc="-1" strike="noStrike">
                <a:solidFill>
                  <a:srgbClr val="000000"/>
                </a:solidFill>
                <a:latin typeface="Calibri Light"/>
              </a:rPr>
              <a:t>e</a:t>
            </a:r>
            <a:r>
              <a:rPr b="0" lang="nl-NL" sz="6000" spc="-1" strike="noStrike">
                <a:solidFill>
                  <a:srgbClr val="000000"/>
                </a:solidFill>
                <a:latin typeface="Calibri Light"/>
              </a:rPr>
              <a:t> </a:t>
            </a:r>
            <a:r>
              <a:rPr b="0" lang="nl-NL" sz="6000" spc="-1" strike="noStrike">
                <a:solidFill>
                  <a:srgbClr val="000000"/>
                </a:solidFill>
                <a:latin typeface="Calibri Light"/>
              </a:rPr>
              <a:t>b</a:t>
            </a:r>
            <a:r>
              <a:rPr b="0" lang="nl-NL" sz="6000" spc="-1" strike="noStrike">
                <a:solidFill>
                  <a:srgbClr val="000000"/>
                </a:solidFill>
                <a:latin typeface="Calibri Light"/>
              </a:rPr>
              <a:t>e</a:t>
            </a:r>
            <a:r>
              <a:rPr b="0" lang="nl-NL" sz="6000" spc="-1" strike="noStrike">
                <a:solidFill>
                  <a:srgbClr val="000000"/>
                </a:solidFill>
                <a:latin typeface="Calibri Light"/>
              </a:rPr>
              <a:t>w</a:t>
            </a:r>
            <a:r>
              <a:rPr b="0" lang="nl-NL" sz="6000" spc="-1" strike="noStrike">
                <a:solidFill>
                  <a:srgbClr val="000000"/>
                </a:solidFill>
                <a:latin typeface="Calibri Light"/>
              </a:rPr>
              <a:t>e</a:t>
            </a:r>
            <a:r>
              <a:rPr b="0" lang="nl-NL" sz="6000" spc="-1" strike="noStrike">
                <a:solidFill>
                  <a:srgbClr val="000000"/>
                </a:solidFill>
                <a:latin typeface="Calibri Light"/>
              </a:rPr>
              <a:t>r</a:t>
            </a:r>
            <a:r>
              <a:rPr b="0" lang="nl-NL" sz="6000" spc="-1" strike="noStrike">
                <a:solidFill>
                  <a:srgbClr val="000000"/>
                </a:solidFill>
                <a:latin typeface="Calibri Light"/>
              </a:rPr>
              <a:t>k</a:t>
            </a:r>
            <a:r>
              <a:rPr b="0" lang="nl-NL" sz="6000" spc="-1" strike="noStrike">
                <a:solidFill>
                  <a:srgbClr val="000000"/>
                </a:solidFill>
                <a:latin typeface="Calibri Light"/>
              </a:rPr>
              <a:t>e</a:t>
            </a:r>
            <a:r>
              <a:rPr b="0" lang="nl-NL" sz="6000" spc="-1" strike="noStrike">
                <a:solidFill>
                  <a:srgbClr val="000000"/>
                </a:solidFill>
                <a:latin typeface="Calibri Light"/>
              </a:rPr>
              <a:t>n</a:t>
            </a:r>
            <a:endParaRPr b="0" lang="nl-BE" sz="60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noAutofit/>
          </a:bodyPr>
          <a:p>
            <a:pPr>
              <a:lnSpc>
                <a:spcPct val="100000"/>
              </a:lnSpc>
            </a:pPr>
            <a:fld id="{C2FAC9DA-8080-4875-BEF1-F531C63E50DF}" type="datetime1">
              <a:rPr b="0" lang="nl-BE" sz="1200" spc="-1" strike="noStrike">
                <a:solidFill>
                  <a:srgbClr val="8b8b8b"/>
                </a:solidFill>
                <a:latin typeface="Calibri"/>
              </a:rPr>
              <a:t>30/12/2020</a:t>
            </a:fld>
            <a:endParaRPr b="0" lang="en-US"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noAutofit/>
          </a:bodyPr>
          <a:p>
            <a:pPr algn="ctr">
              <a:lnSpc>
                <a:spcPct val="100000"/>
              </a:lnSpc>
            </a:pPr>
            <a:r>
              <a:rPr b="0" lang="nl-BE" sz="1200" spc="-1" strike="noStrike">
                <a:solidFill>
                  <a:srgbClr val="8b8b8b"/>
                </a:solidFill>
                <a:latin typeface="Calibri"/>
              </a:rPr>
              <a:t>09/09</a:t>
            </a:r>
            <a:r>
              <a:rPr b="0" lang="nl-BE" sz="1200" spc="-1" strike="noStrike">
                <a:solidFill>
                  <a:srgbClr val="8b8b8b"/>
                </a:solidFill>
                <a:latin typeface="Calibri"/>
              </a:rPr>
              <a:t>/2020</a:t>
            </a:r>
            <a:endParaRPr b="0" lang="en-US" sz="12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D2D4BA5D-87E2-4F8E-930C-694E60D0678C}" type="slidenum">
              <a:rPr b="0" lang="nl-BE" sz="1200" spc="-1" strike="noStrike">
                <a:solidFill>
                  <a:srgbClr val="8b8b8b"/>
                </a:solidFill>
                <a:latin typeface="Calibri"/>
              </a:rPr>
              <a:t>28</a:t>
            </a:fld>
            <a:endParaRPr b="0" lang="en-US"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nl-BE" sz="2800" spc="-1" strike="noStrike">
                <a:solidFill>
                  <a:srgbClr val="000000"/>
                </a:solidFill>
                <a:latin typeface="Calibri"/>
              </a:rPr>
              <a:t>Click to edit the outline text format</a:t>
            </a:r>
            <a:endParaRPr b="0" lang="nl-BE"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nl-BE" sz="2000" spc="-1" strike="noStrike">
                <a:solidFill>
                  <a:srgbClr val="000000"/>
                </a:solidFill>
                <a:latin typeface="Calibri"/>
              </a:rPr>
              <a:t>Second Outline Level</a:t>
            </a:r>
            <a:endParaRPr b="0" lang="nl-BE"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nl-BE" sz="1800" spc="-1" strike="noStrike">
                <a:solidFill>
                  <a:srgbClr val="000000"/>
                </a:solidFill>
                <a:latin typeface="Calibri"/>
              </a:rPr>
              <a:t>Third Outline Level</a:t>
            </a:r>
            <a:endParaRPr b="0" lang="nl-BE"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nl-BE" sz="1800" spc="-1" strike="noStrike">
                <a:solidFill>
                  <a:srgbClr val="000000"/>
                </a:solidFill>
                <a:latin typeface="Calibri"/>
              </a:rPr>
              <a:t>Fourth Outline Level</a:t>
            </a:r>
            <a:endParaRPr b="0" lang="nl-BE"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nl-BE" sz="2000" spc="-1" strike="noStrike">
                <a:solidFill>
                  <a:srgbClr val="000000"/>
                </a:solidFill>
                <a:latin typeface="Calibri"/>
              </a:rPr>
              <a:t>Fifth Outline Level</a:t>
            </a:r>
            <a:endParaRPr b="0" lang="nl-BE"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nl-BE" sz="2000" spc="-1" strike="noStrike">
                <a:solidFill>
                  <a:srgbClr val="000000"/>
                </a:solidFill>
                <a:latin typeface="Calibri"/>
              </a:rPr>
              <a:t>Sixth Outline Level</a:t>
            </a:r>
            <a:endParaRPr b="0" lang="nl-BE"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nl-BE" sz="2000" spc="-1" strike="noStrike">
                <a:solidFill>
                  <a:srgbClr val="000000"/>
                </a:solidFill>
                <a:latin typeface="Calibri"/>
              </a:rPr>
              <a:t>Seventh Outline Level</a:t>
            </a:r>
            <a:endParaRPr b="0" lang="nl-BE"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noAutofit/>
          </a:bodyPr>
          <a:p>
            <a:pPr>
              <a:lnSpc>
                <a:spcPct val="90000"/>
              </a:lnSpc>
            </a:pPr>
            <a:r>
              <a:rPr b="0" lang="nl-NL" sz="4400" spc="-1" strike="noStrike">
                <a:solidFill>
                  <a:srgbClr val="000000"/>
                </a:solidFill>
                <a:latin typeface="Calibri Light"/>
              </a:rPr>
              <a:t>K</a:t>
            </a:r>
            <a:r>
              <a:rPr b="0" lang="nl-NL" sz="4400" spc="-1" strike="noStrike">
                <a:solidFill>
                  <a:srgbClr val="000000"/>
                </a:solidFill>
                <a:latin typeface="Calibri Light"/>
              </a:rPr>
              <a:t>li</a:t>
            </a:r>
            <a:r>
              <a:rPr b="0" lang="nl-NL" sz="4400" spc="-1" strike="noStrike">
                <a:solidFill>
                  <a:srgbClr val="000000"/>
                </a:solidFill>
                <a:latin typeface="Calibri Light"/>
              </a:rPr>
              <a:t>k </a:t>
            </a:r>
            <a:r>
              <a:rPr b="0" lang="nl-NL" sz="4400" spc="-1" strike="noStrike">
                <a:solidFill>
                  <a:srgbClr val="000000"/>
                </a:solidFill>
                <a:latin typeface="Calibri Light"/>
              </a:rPr>
              <a:t>o</a:t>
            </a:r>
            <a:r>
              <a:rPr b="0" lang="nl-NL" sz="4400" spc="-1" strike="noStrike">
                <a:solidFill>
                  <a:srgbClr val="000000"/>
                </a:solidFill>
                <a:latin typeface="Calibri Light"/>
              </a:rPr>
              <a:t>m</a:t>
            </a:r>
            <a:r>
              <a:rPr b="0" lang="nl-NL" sz="4400" spc="-1" strike="noStrike">
                <a:solidFill>
                  <a:srgbClr val="000000"/>
                </a:solidFill>
                <a:latin typeface="Calibri Light"/>
              </a:rPr>
              <a:t> </a:t>
            </a:r>
            <a:r>
              <a:rPr b="0" lang="nl-NL" sz="4400" spc="-1" strike="noStrike">
                <a:solidFill>
                  <a:srgbClr val="000000"/>
                </a:solidFill>
                <a:latin typeface="Calibri Light"/>
              </a:rPr>
              <a:t>d</a:t>
            </a:r>
            <a:r>
              <a:rPr b="0" lang="nl-NL" sz="4400" spc="-1" strike="noStrike">
                <a:solidFill>
                  <a:srgbClr val="000000"/>
                </a:solidFill>
                <a:latin typeface="Calibri Light"/>
              </a:rPr>
              <a:t>e </a:t>
            </a:r>
            <a:r>
              <a:rPr b="0" lang="nl-NL" sz="4400" spc="-1" strike="noStrike">
                <a:solidFill>
                  <a:srgbClr val="000000"/>
                </a:solidFill>
                <a:latin typeface="Calibri Light"/>
              </a:rPr>
              <a:t>s</a:t>
            </a:r>
            <a:r>
              <a:rPr b="0" lang="nl-NL" sz="4400" spc="-1" strike="noStrike">
                <a:solidFill>
                  <a:srgbClr val="000000"/>
                </a:solidFill>
                <a:latin typeface="Calibri Light"/>
              </a:rPr>
              <a:t>t</a:t>
            </a:r>
            <a:r>
              <a:rPr b="0" lang="nl-NL" sz="4400" spc="-1" strike="noStrike">
                <a:solidFill>
                  <a:srgbClr val="000000"/>
                </a:solidFill>
                <a:latin typeface="Calibri Light"/>
              </a:rPr>
              <a:t>ij</a:t>
            </a:r>
            <a:r>
              <a:rPr b="0" lang="nl-NL" sz="4400" spc="-1" strike="noStrike">
                <a:solidFill>
                  <a:srgbClr val="000000"/>
                </a:solidFill>
                <a:latin typeface="Calibri Light"/>
              </a:rPr>
              <a:t>l </a:t>
            </a:r>
            <a:r>
              <a:rPr b="0" lang="nl-NL" sz="4400" spc="-1" strike="noStrike">
                <a:solidFill>
                  <a:srgbClr val="000000"/>
                </a:solidFill>
                <a:latin typeface="Calibri Light"/>
              </a:rPr>
              <a:t>t</a:t>
            </a:r>
            <a:r>
              <a:rPr b="0" lang="nl-NL" sz="4400" spc="-1" strike="noStrike">
                <a:solidFill>
                  <a:srgbClr val="000000"/>
                </a:solidFill>
                <a:latin typeface="Calibri Light"/>
              </a:rPr>
              <a:t>e </a:t>
            </a:r>
            <a:r>
              <a:rPr b="0" lang="nl-NL" sz="4400" spc="-1" strike="noStrike">
                <a:solidFill>
                  <a:srgbClr val="000000"/>
                </a:solidFill>
                <a:latin typeface="Calibri Light"/>
              </a:rPr>
              <a:t>b</a:t>
            </a:r>
            <a:r>
              <a:rPr b="0" lang="nl-NL" sz="4400" spc="-1" strike="noStrike">
                <a:solidFill>
                  <a:srgbClr val="000000"/>
                </a:solidFill>
                <a:latin typeface="Calibri Light"/>
              </a:rPr>
              <a:t>e</a:t>
            </a:r>
            <a:r>
              <a:rPr b="0" lang="nl-NL" sz="4400" spc="-1" strike="noStrike">
                <a:solidFill>
                  <a:srgbClr val="000000"/>
                </a:solidFill>
                <a:latin typeface="Calibri Light"/>
              </a:rPr>
              <a:t>w</a:t>
            </a:r>
            <a:r>
              <a:rPr b="0" lang="nl-NL" sz="4400" spc="-1" strike="noStrike">
                <a:solidFill>
                  <a:srgbClr val="000000"/>
                </a:solidFill>
                <a:latin typeface="Calibri Light"/>
              </a:rPr>
              <a:t>e</a:t>
            </a:r>
            <a:r>
              <a:rPr b="0" lang="nl-NL" sz="4400" spc="-1" strike="noStrike">
                <a:solidFill>
                  <a:srgbClr val="000000"/>
                </a:solidFill>
                <a:latin typeface="Calibri Light"/>
              </a:rPr>
              <a:t>r</a:t>
            </a:r>
            <a:r>
              <a:rPr b="0" lang="nl-NL" sz="4400" spc="-1" strike="noStrike">
                <a:solidFill>
                  <a:srgbClr val="000000"/>
                </a:solidFill>
                <a:latin typeface="Calibri Light"/>
              </a:rPr>
              <a:t>k</a:t>
            </a:r>
            <a:r>
              <a:rPr b="0" lang="nl-NL" sz="4400" spc="-1" strike="noStrike">
                <a:solidFill>
                  <a:srgbClr val="000000"/>
                </a:solidFill>
                <a:latin typeface="Calibri Light"/>
              </a:rPr>
              <a:t>e</a:t>
            </a:r>
            <a:r>
              <a:rPr b="0" lang="nl-NL" sz="4400" spc="-1" strike="noStrike">
                <a:solidFill>
                  <a:srgbClr val="000000"/>
                </a:solidFill>
                <a:latin typeface="Calibri Light"/>
              </a:rPr>
              <a:t>n</a:t>
            </a:r>
            <a:endParaRPr b="0" lang="nl-BE"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noAutofit/>
          </a:bodyPr>
          <a:p>
            <a:pPr marL="228600" indent="-228240">
              <a:lnSpc>
                <a:spcPct val="90000"/>
              </a:lnSpc>
              <a:spcBef>
                <a:spcPts val="1001"/>
              </a:spcBef>
              <a:buClr>
                <a:srgbClr val="000000"/>
              </a:buClr>
              <a:buFont typeface="Arial"/>
              <a:buChar char="•"/>
            </a:pPr>
            <a:r>
              <a:rPr b="0" lang="nl-NL" sz="2800" spc="-1" strike="noStrike">
                <a:solidFill>
                  <a:srgbClr val="000000"/>
                </a:solidFill>
                <a:latin typeface="Calibri"/>
              </a:rPr>
              <a:t>Tekststijl van het model bewerken</a:t>
            </a:r>
            <a:endParaRPr b="0" lang="nl-BE"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nl-NL" sz="2400" spc="-1" strike="noStrike">
                <a:solidFill>
                  <a:srgbClr val="000000"/>
                </a:solidFill>
                <a:latin typeface="Calibri"/>
              </a:rPr>
              <a:t>Tweede niveau</a:t>
            </a:r>
            <a:endParaRPr b="0" lang="nl-BE"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nl-NL" sz="2000" spc="-1" strike="noStrike">
                <a:solidFill>
                  <a:srgbClr val="000000"/>
                </a:solidFill>
                <a:latin typeface="Calibri"/>
              </a:rPr>
              <a:t>Derde niveau</a:t>
            </a:r>
            <a:endParaRPr b="0" lang="nl-BE"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nl-NL" sz="1800" spc="-1" strike="noStrike">
                <a:solidFill>
                  <a:srgbClr val="000000"/>
                </a:solidFill>
                <a:latin typeface="Calibri"/>
              </a:rPr>
              <a:t>Vierde niveau</a:t>
            </a:r>
            <a:endParaRPr b="0" lang="nl-BE"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nl-NL" sz="1800" spc="-1" strike="noStrike">
                <a:solidFill>
                  <a:srgbClr val="000000"/>
                </a:solidFill>
                <a:latin typeface="Calibri"/>
              </a:rPr>
              <a:t>Vijfde niveau</a:t>
            </a:r>
            <a:endParaRPr b="0" lang="nl-BE" sz="1800" spc="-1" strike="noStrike">
              <a:solidFill>
                <a:srgbClr val="000000"/>
              </a:solidFill>
              <a:latin typeface="Calibri"/>
            </a:endParaRPr>
          </a:p>
        </p:txBody>
      </p:sp>
      <p:sp>
        <p:nvSpPr>
          <p:cNvPr id="43" name="PlaceHolder 3"/>
          <p:cNvSpPr>
            <a:spLocks noGrp="1"/>
          </p:cNvSpPr>
          <p:nvPr>
            <p:ph type="dt"/>
          </p:nvPr>
        </p:nvSpPr>
        <p:spPr>
          <a:xfrm>
            <a:off x="838080" y="6356520"/>
            <a:ext cx="2742840" cy="364680"/>
          </a:xfrm>
          <a:prstGeom prst="rect">
            <a:avLst/>
          </a:prstGeom>
        </p:spPr>
        <p:txBody>
          <a:bodyPr anchor="ctr">
            <a:noAutofit/>
          </a:bodyPr>
          <a:p>
            <a:pPr>
              <a:lnSpc>
                <a:spcPct val="100000"/>
              </a:lnSpc>
            </a:pPr>
            <a:fld id="{4BCE6F7E-DC28-46EF-8F05-A9265B7E9A67}" type="datetime1">
              <a:rPr b="0" lang="nl-BE" sz="1200" spc="-1" strike="noStrike">
                <a:solidFill>
                  <a:srgbClr val="8b8b8b"/>
                </a:solidFill>
                <a:latin typeface="Calibri"/>
              </a:rPr>
              <a:t>30/12/2020</a:t>
            </a:fld>
            <a:endParaRPr b="0" lang="en-US" sz="12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noAutofit/>
          </a:bodyPr>
          <a:p>
            <a:pPr algn="ctr">
              <a:lnSpc>
                <a:spcPct val="100000"/>
              </a:lnSpc>
            </a:pPr>
            <a:r>
              <a:rPr b="0" lang="nl-BE" sz="1200" spc="-1" strike="noStrike">
                <a:solidFill>
                  <a:srgbClr val="8b8b8b"/>
                </a:solidFill>
                <a:latin typeface="Calibri"/>
              </a:rPr>
              <a:t>09/09</a:t>
            </a:r>
            <a:r>
              <a:rPr b="0" lang="nl-BE" sz="1200" spc="-1" strike="noStrike">
                <a:solidFill>
                  <a:srgbClr val="8b8b8b"/>
                </a:solidFill>
                <a:latin typeface="Calibri"/>
              </a:rPr>
              <a:t>/2020</a:t>
            </a:r>
            <a:endParaRPr b="0" lang="en-US" sz="12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399095AD-1635-43B5-9B39-61D6B70E1C2C}" type="slidenum">
              <a:rPr b="0" lang="nl-BE"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838080" y="365040"/>
            <a:ext cx="10515240" cy="1325160"/>
          </a:xfrm>
          <a:prstGeom prst="rect">
            <a:avLst/>
          </a:prstGeom>
        </p:spPr>
        <p:txBody>
          <a:bodyPr anchor="ctr">
            <a:noAutofit/>
          </a:bodyPr>
          <a:p>
            <a:pPr>
              <a:lnSpc>
                <a:spcPct val="90000"/>
              </a:lnSpc>
            </a:pPr>
            <a:r>
              <a:rPr b="0" lang="nl-NL" sz="4400" spc="-1" strike="noStrike">
                <a:solidFill>
                  <a:srgbClr val="000000"/>
                </a:solidFill>
                <a:latin typeface="Calibri Light"/>
              </a:rPr>
              <a:t>K</a:t>
            </a:r>
            <a:r>
              <a:rPr b="0" lang="nl-NL" sz="4400" spc="-1" strike="noStrike">
                <a:solidFill>
                  <a:srgbClr val="000000"/>
                </a:solidFill>
                <a:latin typeface="Calibri Light"/>
              </a:rPr>
              <a:t>li</a:t>
            </a:r>
            <a:r>
              <a:rPr b="0" lang="nl-NL" sz="4400" spc="-1" strike="noStrike">
                <a:solidFill>
                  <a:srgbClr val="000000"/>
                </a:solidFill>
                <a:latin typeface="Calibri Light"/>
              </a:rPr>
              <a:t>k </a:t>
            </a:r>
            <a:r>
              <a:rPr b="0" lang="nl-NL" sz="4400" spc="-1" strike="noStrike">
                <a:solidFill>
                  <a:srgbClr val="000000"/>
                </a:solidFill>
                <a:latin typeface="Calibri Light"/>
              </a:rPr>
              <a:t>o</a:t>
            </a:r>
            <a:r>
              <a:rPr b="0" lang="nl-NL" sz="4400" spc="-1" strike="noStrike">
                <a:solidFill>
                  <a:srgbClr val="000000"/>
                </a:solidFill>
                <a:latin typeface="Calibri Light"/>
              </a:rPr>
              <a:t>m</a:t>
            </a:r>
            <a:r>
              <a:rPr b="0" lang="nl-NL" sz="4400" spc="-1" strike="noStrike">
                <a:solidFill>
                  <a:srgbClr val="000000"/>
                </a:solidFill>
                <a:latin typeface="Calibri Light"/>
              </a:rPr>
              <a:t> </a:t>
            </a:r>
            <a:r>
              <a:rPr b="0" lang="nl-NL" sz="4400" spc="-1" strike="noStrike">
                <a:solidFill>
                  <a:srgbClr val="000000"/>
                </a:solidFill>
                <a:latin typeface="Calibri Light"/>
              </a:rPr>
              <a:t>d</a:t>
            </a:r>
            <a:r>
              <a:rPr b="0" lang="nl-NL" sz="4400" spc="-1" strike="noStrike">
                <a:solidFill>
                  <a:srgbClr val="000000"/>
                </a:solidFill>
                <a:latin typeface="Calibri Light"/>
              </a:rPr>
              <a:t>e </a:t>
            </a:r>
            <a:r>
              <a:rPr b="0" lang="nl-NL" sz="4400" spc="-1" strike="noStrike">
                <a:solidFill>
                  <a:srgbClr val="000000"/>
                </a:solidFill>
                <a:latin typeface="Calibri Light"/>
              </a:rPr>
              <a:t>s</a:t>
            </a:r>
            <a:r>
              <a:rPr b="0" lang="nl-NL" sz="4400" spc="-1" strike="noStrike">
                <a:solidFill>
                  <a:srgbClr val="000000"/>
                </a:solidFill>
                <a:latin typeface="Calibri Light"/>
              </a:rPr>
              <a:t>t</a:t>
            </a:r>
            <a:r>
              <a:rPr b="0" lang="nl-NL" sz="4400" spc="-1" strike="noStrike">
                <a:solidFill>
                  <a:srgbClr val="000000"/>
                </a:solidFill>
                <a:latin typeface="Calibri Light"/>
              </a:rPr>
              <a:t>ij</a:t>
            </a:r>
            <a:r>
              <a:rPr b="0" lang="nl-NL" sz="4400" spc="-1" strike="noStrike">
                <a:solidFill>
                  <a:srgbClr val="000000"/>
                </a:solidFill>
                <a:latin typeface="Calibri Light"/>
              </a:rPr>
              <a:t>l </a:t>
            </a:r>
            <a:r>
              <a:rPr b="0" lang="nl-NL" sz="4400" spc="-1" strike="noStrike">
                <a:solidFill>
                  <a:srgbClr val="000000"/>
                </a:solidFill>
                <a:latin typeface="Calibri Light"/>
              </a:rPr>
              <a:t>t</a:t>
            </a:r>
            <a:r>
              <a:rPr b="0" lang="nl-NL" sz="4400" spc="-1" strike="noStrike">
                <a:solidFill>
                  <a:srgbClr val="000000"/>
                </a:solidFill>
                <a:latin typeface="Calibri Light"/>
              </a:rPr>
              <a:t>e </a:t>
            </a:r>
            <a:r>
              <a:rPr b="0" lang="nl-NL" sz="4400" spc="-1" strike="noStrike">
                <a:solidFill>
                  <a:srgbClr val="000000"/>
                </a:solidFill>
                <a:latin typeface="Calibri Light"/>
              </a:rPr>
              <a:t>b</a:t>
            </a:r>
            <a:r>
              <a:rPr b="0" lang="nl-NL" sz="4400" spc="-1" strike="noStrike">
                <a:solidFill>
                  <a:srgbClr val="000000"/>
                </a:solidFill>
                <a:latin typeface="Calibri Light"/>
              </a:rPr>
              <a:t>e</a:t>
            </a:r>
            <a:r>
              <a:rPr b="0" lang="nl-NL" sz="4400" spc="-1" strike="noStrike">
                <a:solidFill>
                  <a:srgbClr val="000000"/>
                </a:solidFill>
                <a:latin typeface="Calibri Light"/>
              </a:rPr>
              <a:t>w</a:t>
            </a:r>
            <a:r>
              <a:rPr b="0" lang="nl-NL" sz="4400" spc="-1" strike="noStrike">
                <a:solidFill>
                  <a:srgbClr val="000000"/>
                </a:solidFill>
                <a:latin typeface="Calibri Light"/>
              </a:rPr>
              <a:t>e</a:t>
            </a:r>
            <a:r>
              <a:rPr b="0" lang="nl-NL" sz="4400" spc="-1" strike="noStrike">
                <a:solidFill>
                  <a:srgbClr val="000000"/>
                </a:solidFill>
                <a:latin typeface="Calibri Light"/>
              </a:rPr>
              <a:t>r</a:t>
            </a:r>
            <a:r>
              <a:rPr b="0" lang="nl-NL" sz="4400" spc="-1" strike="noStrike">
                <a:solidFill>
                  <a:srgbClr val="000000"/>
                </a:solidFill>
                <a:latin typeface="Calibri Light"/>
              </a:rPr>
              <a:t>k</a:t>
            </a:r>
            <a:r>
              <a:rPr b="0" lang="nl-NL" sz="4400" spc="-1" strike="noStrike">
                <a:solidFill>
                  <a:srgbClr val="000000"/>
                </a:solidFill>
                <a:latin typeface="Calibri Light"/>
              </a:rPr>
              <a:t>e</a:t>
            </a:r>
            <a:r>
              <a:rPr b="0" lang="nl-NL" sz="4400" spc="-1" strike="noStrike">
                <a:solidFill>
                  <a:srgbClr val="000000"/>
                </a:solidFill>
                <a:latin typeface="Calibri Light"/>
              </a:rPr>
              <a:t>n</a:t>
            </a:r>
            <a:endParaRPr b="0" lang="nl-BE" sz="4400" spc="-1" strike="noStrike">
              <a:solidFill>
                <a:srgbClr val="000000"/>
              </a:solidFill>
              <a:latin typeface="Calibri"/>
            </a:endParaRPr>
          </a:p>
        </p:txBody>
      </p:sp>
      <p:sp>
        <p:nvSpPr>
          <p:cNvPr id="83" name="PlaceHolder 2"/>
          <p:cNvSpPr>
            <a:spLocks noGrp="1"/>
          </p:cNvSpPr>
          <p:nvPr>
            <p:ph type="dt"/>
          </p:nvPr>
        </p:nvSpPr>
        <p:spPr>
          <a:xfrm>
            <a:off x="838080" y="6356520"/>
            <a:ext cx="2742840" cy="364680"/>
          </a:xfrm>
          <a:prstGeom prst="rect">
            <a:avLst/>
          </a:prstGeom>
        </p:spPr>
        <p:txBody>
          <a:bodyPr anchor="ctr">
            <a:noAutofit/>
          </a:bodyPr>
          <a:p>
            <a:pPr>
              <a:lnSpc>
                <a:spcPct val="100000"/>
              </a:lnSpc>
            </a:pPr>
            <a:fld id="{5DF6EBD4-7F3F-42F3-B0C0-02B70B85043B}" type="datetime1">
              <a:rPr b="0" lang="nl-BE" sz="1200" spc="-1" strike="noStrike">
                <a:solidFill>
                  <a:srgbClr val="8b8b8b"/>
                </a:solidFill>
                <a:latin typeface="Calibri"/>
              </a:rPr>
              <a:t>30/12/2020</a:t>
            </a:fld>
            <a:endParaRPr b="0" lang="en-US" sz="1200" spc="-1" strike="noStrike">
              <a:latin typeface="Times New Roman"/>
            </a:endParaRPr>
          </a:p>
        </p:txBody>
      </p:sp>
      <p:sp>
        <p:nvSpPr>
          <p:cNvPr id="84" name="PlaceHolder 3"/>
          <p:cNvSpPr>
            <a:spLocks noGrp="1"/>
          </p:cNvSpPr>
          <p:nvPr>
            <p:ph type="ftr"/>
          </p:nvPr>
        </p:nvSpPr>
        <p:spPr>
          <a:xfrm>
            <a:off x="4038480" y="6356520"/>
            <a:ext cx="4114440" cy="364680"/>
          </a:xfrm>
          <a:prstGeom prst="rect">
            <a:avLst/>
          </a:prstGeom>
        </p:spPr>
        <p:txBody>
          <a:bodyPr anchor="ctr">
            <a:noAutofit/>
          </a:bodyPr>
          <a:p>
            <a:pPr algn="ctr">
              <a:lnSpc>
                <a:spcPct val="100000"/>
              </a:lnSpc>
            </a:pPr>
            <a:r>
              <a:rPr b="0" lang="nl-BE" sz="1200" spc="-1" strike="noStrike">
                <a:solidFill>
                  <a:srgbClr val="8b8b8b"/>
                </a:solidFill>
                <a:latin typeface="Calibri"/>
              </a:rPr>
              <a:t>09/09</a:t>
            </a:r>
            <a:r>
              <a:rPr b="0" lang="nl-BE" sz="1200" spc="-1" strike="noStrike">
                <a:solidFill>
                  <a:srgbClr val="8b8b8b"/>
                </a:solidFill>
                <a:latin typeface="Calibri"/>
              </a:rPr>
              <a:t>/2020</a:t>
            </a:r>
            <a:endParaRPr b="0" lang="en-US" sz="1200" spc="-1" strike="noStrike">
              <a:latin typeface="Times New Roman"/>
            </a:endParaRPr>
          </a:p>
        </p:txBody>
      </p:sp>
      <p:sp>
        <p:nvSpPr>
          <p:cNvPr id="85" name="PlaceHolder 4"/>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015942D4-4305-4AE6-9FBD-C08172D6F555}" type="slidenum">
              <a:rPr b="0" lang="nl-BE" sz="1200" spc="-1" strike="noStrike">
                <a:solidFill>
                  <a:srgbClr val="8b8b8b"/>
                </a:solidFill>
                <a:latin typeface="Calibri"/>
              </a:rPr>
              <a:t>&lt;number&gt;</a:t>
            </a:fld>
            <a:endParaRPr b="0" lang="en-US" sz="1200" spc="-1" strike="noStrike">
              <a:latin typeface="Times New Roman"/>
            </a:endParaRPr>
          </a:p>
        </p:txBody>
      </p:sp>
      <p:sp>
        <p:nvSpPr>
          <p:cNvPr id="86"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nl-BE" sz="2800" spc="-1" strike="noStrike">
                <a:solidFill>
                  <a:srgbClr val="000000"/>
                </a:solidFill>
                <a:latin typeface="Calibri"/>
              </a:rPr>
              <a:t>Click to edit the outline text format</a:t>
            </a:r>
            <a:endParaRPr b="0" lang="nl-BE"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nl-BE" sz="2000" spc="-1" strike="noStrike">
                <a:solidFill>
                  <a:srgbClr val="000000"/>
                </a:solidFill>
                <a:latin typeface="Calibri"/>
              </a:rPr>
              <a:t>Second Outline Level</a:t>
            </a:r>
            <a:endParaRPr b="0" lang="nl-BE"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nl-BE" sz="1800" spc="-1" strike="noStrike">
                <a:solidFill>
                  <a:srgbClr val="000000"/>
                </a:solidFill>
                <a:latin typeface="Calibri"/>
              </a:rPr>
              <a:t>Third Outline Level</a:t>
            </a:r>
            <a:endParaRPr b="0" lang="nl-BE"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nl-BE" sz="1800" spc="-1" strike="noStrike">
                <a:solidFill>
                  <a:srgbClr val="000000"/>
                </a:solidFill>
                <a:latin typeface="Calibri"/>
              </a:rPr>
              <a:t>Fourth Outline Level</a:t>
            </a:r>
            <a:endParaRPr b="0" lang="nl-BE"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nl-BE" sz="2000" spc="-1" strike="noStrike">
                <a:solidFill>
                  <a:srgbClr val="000000"/>
                </a:solidFill>
                <a:latin typeface="Calibri"/>
              </a:rPr>
              <a:t>Fifth Outline Level</a:t>
            </a:r>
            <a:endParaRPr b="0" lang="nl-BE"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nl-BE" sz="2000" spc="-1" strike="noStrike">
                <a:solidFill>
                  <a:srgbClr val="000000"/>
                </a:solidFill>
                <a:latin typeface="Calibri"/>
              </a:rPr>
              <a:t>Sixth Outline Level</a:t>
            </a:r>
            <a:endParaRPr b="0" lang="nl-BE"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nl-BE" sz="2000" spc="-1" strike="noStrike">
                <a:solidFill>
                  <a:srgbClr val="000000"/>
                </a:solidFill>
                <a:latin typeface="Calibri"/>
              </a:rPr>
              <a:t>Seventh Outline Level</a:t>
            </a:r>
            <a:endParaRPr b="0" lang="nl-BE"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1523880" y="1122480"/>
            <a:ext cx="9143640" cy="2387160"/>
          </a:xfrm>
          <a:prstGeom prst="rect">
            <a:avLst/>
          </a:prstGeom>
          <a:noFill/>
          <a:ln>
            <a:noFill/>
          </a:ln>
        </p:spPr>
        <p:txBody>
          <a:bodyPr anchor="b">
            <a:noAutofit/>
          </a:bodyPr>
          <a:p>
            <a:pPr algn="ctr">
              <a:lnSpc>
                <a:spcPct val="90000"/>
              </a:lnSpc>
            </a:pPr>
            <a:r>
              <a:rPr b="0" lang="nl-BE" sz="6000" spc="-1" strike="noStrike">
                <a:solidFill>
                  <a:srgbClr val="000000"/>
                </a:solidFill>
                <a:latin typeface="Calibri Light"/>
              </a:rPr>
              <a:t>I</a:t>
            </a:r>
            <a:r>
              <a:rPr b="0" lang="nl-BE" sz="6000" spc="-1" strike="noStrike">
                <a:solidFill>
                  <a:srgbClr val="000000"/>
                </a:solidFill>
                <a:latin typeface="Calibri Light"/>
              </a:rPr>
              <a:t>T</a:t>
            </a:r>
            <a:r>
              <a:rPr b="0" lang="nl-BE" sz="6000" spc="-1" strike="noStrike">
                <a:solidFill>
                  <a:srgbClr val="000000"/>
                </a:solidFill>
                <a:latin typeface="Calibri Light"/>
              </a:rPr>
              <a:t> </a:t>
            </a:r>
            <a:r>
              <a:rPr b="0" lang="nl-BE" sz="6000" spc="-1" strike="noStrike">
                <a:solidFill>
                  <a:srgbClr val="000000"/>
                </a:solidFill>
                <a:latin typeface="Calibri Light"/>
              </a:rPr>
              <a:t>F</a:t>
            </a:r>
            <a:r>
              <a:rPr b="0" lang="nl-BE" sz="6000" spc="-1" strike="noStrike">
                <a:solidFill>
                  <a:srgbClr val="000000"/>
                </a:solidFill>
                <a:latin typeface="Calibri Light"/>
              </a:rPr>
              <a:t>u</a:t>
            </a:r>
            <a:r>
              <a:rPr b="0" lang="nl-BE" sz="6000" spc="-1" strike="noStrike">
                <a:solidFill>
                  <a:srgbClr val="000000"/>
                </a:solidFill>
                <a:latin typeface="Calibri Light"/>
              </a:rPr>
              <a:t>n</a:t>
            </a:r>
            <a:r>
              <a:rPr b="0" lang="nl-BE" sz="6000" spc="-1" strike="noStrike">
                <a:solidFill>
                  <a:srgbClr val="000000"/>
                </a:solidFill>
                <a:latin typeface="Calibri Light"/>
              </a:rPr>
              <a:t>d</a:t>
            </a:r>
            <a:r>
              <a:rPr b="0" lang="nl-BE" sz="6000" spc="-1" strike="noStrike">
                <a:solidFill>
                  <a:srgbClr val="000000"/>
                </a:solidFill>
                <a:latin typeface="Calibri Light"/>
              </a:rPr>
              <a:t>a</a:t>
            </a:r>
            <a:r>
              <a:rPr b="0" lang="nl-BE" sz="6000" spc="-1" strike="noStrike">
                <a:solidFill>
                  <a:srgbClr val="000000"/>
                </a:solidFill>
                <a:latin typeface="Calibri Light"/>
              </a:rPr>
              <a:t>m</a:t>
            </a:r>
            <a:r>
              <a:rPr b="0" lang="nl-BE" sz="6000" spc="-1" strike="noStrike">
                <a:solidFill>
                  <a:srgbClr val="000000"/>
                </a:solidFill>
                <a:latin typeface="Calibri Light"/>
              </a:rPr>
              <a:t>e</a:t>
            </a:r>
            <a:r>
              <a:rPr b="0" lang="nl-BE" sz="6000" spc="-1" strike="noStrike">
                <a:solidFill>
                  <a:srgbClr val="000000"/>
                </a:solidFill>
                <a:latin typeface="Calibri Light"/>
              </a:rPr>
              <a:t>n</a:t>
            </a:r>
            <a:r>
              <a:rPr b="0" lang="nl-BE" sz="6000" spc="-1" strike="noStrike">
                <a:solidFill>
                  <a:srgbClr val="000000"/>
                </a:solidFill>
                <a:latin typeface="Calibri Light"/>
              </a:rPr>
              <a:t>t</a:t>
            </a:r>
            <a:r>
              <a:rPr b="0" lang="nl-BE" sz="6000" spc="-1" strike="noStrike">
                <a:solidFill>
                  <a:srgbClr val="000000"/>
                </a:solidFill>
                <a:latin typeface="Calibri Light"/>
              </a:rPr>
              <a:t>a</a:t>
            </a:r>
            <a:r>
              <a:rPr b="0" lang="nl-BE" sz="6000" spc="-1" strike="noStrike">
                <a:solidFill>
                  <a:srgbClr val="000000"/>
                </a:solidFill>
                <a:latin typeface="Calibri Light"/>
              </a:rPr>
              <a:t>l</a:t>
            </a:r>
            <a:r>
              <a:rPr b="0" lang="nl-BE" sz="6000" spc="-1" strike="noStrike">
                <a:solidFill>
                  <a:srgbClr val="000000"/>
                </a:solidFill>
                <a:latin typeface="Calibri Light"/>
              </a:rPr>
              <a:t>s</a:t>
            </a:r>
            <a:endParaRPr b="0" lang="nl-BE" sz="6000" spc="-1" strike="noStrike">
              <a:solidFill>
                <a:srgbClr val="000000"/>
              </a:solidFill>
              <a:latin typeface="Calibri"/>
            </a:endParaRPr>
          </a:p>
        </p:txBody>
      </p:sp>
      <p:sp>
        <p:nvSpPr>
          <p:cNvPr id="130" name="TextShape 2"/>
          <p:cNvSpPr txBox="1"/>
          <p:nvPr/>
        </p:nvSpPr>
        <p:spPr>
          <a:xfrm>
            <a:off x="1523880" y="3602160"/>
            <a:ext cx="9143640" cy="1655280"/>
          </a:xfrm>
          <a:prstGeom prst="rect">
            <a:avLst/>
          </a:prstGeom>
          <a:noFill/>
          <a:ln>
            <a:noFill/>
          </a:ln>
        </p:spPr>
        <p:txBody>
          <a:bodyPr>
            <a:normAutofit/>
          </a:bodyPr>
          <a:p>
            <a:pPr algn="ctr">
              <a:lnSpc>
                <a:spcPct val="90000"/>
              </a:lnSpc>
              <a:spcBef>
                <a:spcPts val="1001"/>
              </a:spcBef>
              <a:tabLst>
                <a:tab algn="l" pos="0"/>
              </a:tabLst>
            </a:pPr>
            <a:r>
              <a:rPr b="0" lang="nl-BE" sz="2400" spc="-1" strike="noStrike">
                <a:solidFill>
                  <a:srgbClr val="000000"/>
                </a:solidFill>
                <a:latin typeface="Calibri"/>
              </a:rPr>
              <a:t>Ho</a:t>
            </a:r>
            <a:r>
              <a:rPr b="0" lang="nl-BE" sz="2400" spc="-1" strike="noStrike">
                <a:solidFill>
                  <a:srgbClr val="000000"/>
                </a:solidFill>
                <a:latin typeface="Calibri"/>
              </a:rPr>
              <a:t>of</a:t>
            </a:r>
            <a:r>
              <a:rPr b="0" lang="nl-BE" sz="2400" spc="-1" strike="noStrike">
                <a:solidFill>
                  <a:srgbClr val="000000"/>
                </a:solidFill>
                <a:latin typeface="Calibri"/>
              </a:rPr>
              <a:t>ds</a:t>
            </a:r>
            <a:r>
              <a:rPr b="0" lang="nl-BE" sz="2400" spc="-1" strike="noStrike">
                <a:solidFill>
                  <a:srgbClr val="000000"/>
                </a:solidFill>
                <a:latin typeface="Calibri"/>
              </a:rPr>
              <a:t>tu</a:t>
            </a:r>
            <a:r>
              <a:rPr b="0" lang="nl-BE" sz="2400" spc="-1" strike="noStrike">
                <a:solidFill>
                  <a:srgbClr val="000000"/>
                </a:solidFill>
                <a:latin typeface="Calibri"/>
              </a:rPr>
              <a:t>k </a:t>
            </a:r>
            <a:r>
              <a:rPr b="0" lang="nl-BE" sz="2400" spc="-1" strike="noStrike">
                <a:solidFill>
                  <a:srgbClr val="000000"/>
                </a:solidFill>
                <a:latin typeface="Calibri"/>
              </a:rPr>
              <a:t>8: </a:t>
            </a:r>
            <a:r>
              <a:rPr b="0" lang="nl-BE" sz="2400" spc="-1" strike="noStrike">
                <a:solidFill>
                  <a:srgbClr val="000000"/>
                </a:solidFill>
                <a:latin typeface="Calibri"/>
              </a:rPr>
              <a:t>Co</a:t>
            </a:r>
            <a:r>
              <a:rPr b="0" lang="nl-BE" sz="2400" spc="-1" strike="noStrike">
                <a:solidFill>
                  <a:srgbClr val="000000"/>
                </a:solidFill>
                <a:latin typeface="Calibri"/>
              </a:rPr>
              <a:t>de</a:t>
            </a:r>
            <a:r>
              <a:rPr b="0" lang="nl-BE" sz="2400" spc="-1" strike="noStrike">
                <a:solidFill>
                  <a:srgbClr val="000000"/>
                </a:solidFill>
                <a:latin typeface="Calibri"/>
              </a:rPr>
              <a:t>s</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nl-BE" sz="4400" spc="-1" strike="noStrike">
                <a:solidFill>
                  <a:srgbClr val="000000"/>
                </a:solidFill>
                <a:latin typeface="Calibri Light"/>
              </a:rPr>
              <a:t>Foutdetecterende codes</a:t>
            </a:r>
            <a:endParaRPr b="0" lang="nl-BE" sz="4400" spc="-1" strike="noStrike">
              <a:solidFill>
                <a:srgbClr val="000000"/>
              </a:solidFill>
              <a:latin typeface="Calibri"/>
            </a:endParaRPr>
          </a:p>
        </p:txBody>
      </p:sp>
      <p:sp>
        <p:nvSpPr>
          <p:cNvPr id="202" name="TextShape 2"/>
          <p:cNvSpPr txBox="1"/>
          <p:nvPr/>
        </p:nvSpPr>
        <p:spPr>
          <a:xfrm>
            <a:off x="838080" y="1456200"/>
            <a:ext cx="10679040" cy="5032080"/>
          </a:xfrm>
          <a:prstGeom prst="rect">
            <a:avLst/>
          </a:prstGeom>
          <a:noFill/>
          <a:ln>
            <a:noFill/>
          </a:ln>
        </p:spPr>
        <p:txBody>
          <a:bodyPr>
            <a:normAutofit/>
          </a:bodyPr>
          <a:p>
            <a:pPr marL="228600" indent="-228240">
              <a:lnSpc>
                <a:spcPct val="90000"/>
              </a:lnSpc>
              <a:spcBef>
                <a:spcPts val="1001"/>
              </a:spcBef>
              <a:buClr>
                <a:srgbClr val="0070c0"/>
              </a:buClr>
              <a:buFont typeface="Arial"/>
              <a:buChar char="•"/>
            </a:pPr>
            <a:r>
              <a:rPr b="1" lang="nl-BE" sz="2800" spc="-1" strike="noStrike">
                <a:solidFill>
                  <a:srgbClr val="0070c0"/>
                </a:solidFill>
                <a:latin typeface="Calibri"/>
              </a:rPr>
              <a:t>Herhaling:</a:t>
            </a:r>
            <a:endParaRPr b="0" lang="nl-BE" sz="2800" spc="-1" strike="noStrike">
              <a:solidFill>
                <a:srgbClr val="000000"/>
              </a:solidFill>
              <a:latin typeface="Calibri"/>
            </a:endParaRPr>
          </a:p>
          <a:p>
            <a:pPr lvl="1" marL="685800" indent="-228240">
              <a:lnSpc>
                <a:spcPct val="90000"/>
              </a:lnSpc>
              <a:spcBef>
                <a:spcPts val="499"/>
              </a:spcBef>
              <a:buClr>
                <a:srgbClr val="ff0000"/>
              </a:buClr>
              <a:buFont typeface="Arial"/>
              <a:buChar char="•"/>
            </a:pPr>
            <a:r>
              <a:rPr b="1" lang="nl-BE" sz="2400" spc="-1" strike="noStrike">
                <a:solidFill>
                  <a:srgbClr val="ff0000"/>
                </a:solidFill>
                <a:latin typeface="Calibri"/>
              </a:rPr>
              <a:t>Algoritme</a:t>
            </a:r>
            <a:r>
              <a:rPr b="0" lang="nl-BE" sz="2400" spc="-1" strike="noStrike">
                <a:solidFill>
                  <a:srgbClr val="000000"/>
                </a:solidFill>
                <a:latin typeface="Calibri"/>
              </a:rPr>
              <a:t>: oorspronkelijke bitreeks wordt n-keer herhaald</a:t>
            </a:r>
            <a:endParaRPr b="0" lang="nl-BE"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1" lang="nl-BE" sz="2400" spc="-1" strike="noStrike">
                <a:solidFill>
                  <a:srgbClr val="000000"/>
                </a:solidFill>
                <a:latin typeface="Calibri"/>
                <a:ea typeface="Tahoma"/>
              </a:rPr>
              <a:t>Voorbeeld:</a:t>
            </a:r>
            <a:endParaRPr b="0" lang="nl-BE"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nl-BE" sz="2400" spc="-1" strike="noStrike">
                <a:solidFill>
                  <a:srgbClr val="000000"/>
                </a:solidFill>
                <a:latin typeface="Calibri"/>
                <a:ea typeface="Tahoma"/>
              </a:rPr>
              <a:t>n = 2</a:t>
            </a:r>
            <a:endParaRPr b="0" lang="nl-BE"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nl-BE" sz="2400" spc="-1" strike="noStrike">
                <a:solidFill>
                  <a:srgbClr val="000000"/>
                </a:solidFill>
                <a:latin typeface="Calibri"/>
                <a:ea typeface="Tahoma"/>
              </a:rPr>
              <a:t>oorspronkelijke data : 1011101</a:t>
            </a:r>
            <a:endParaRPr b="0" lang="nl-BE"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nl-BE" sz="2400" spc="-1" strike="noStrike">
                <a:solidFill>
                  <a:srgbClr val="000000"/>
                </a:solidFill>
                <a:latin typeface="Calibri"/>
                <a:ea typeface="Tahoma"/>
              </a:rPr>
              <a:t>versturen : 1011101</a:t>
            </a:r>
            <a:r>
              <a:rPr b="0" lang="nl-BE" sz="2400" spc="-1" strike="noStrike">
                <a:solidFill>
                  <a:srgbClr val="0070c0"/>
                </a:solidFill>
                <a:latin typeface="Calibri"/>
                <a:ea typeface="Tahoma"/>
              </a:rPr>
              <a:t>1011101</a:t>
            </a:r>
            <a:endParaRPr b="0" lang="nl-BE"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nl-BE" sz="2400" spc="-1" strike="noStrike">
                <a:solidFill>
                  <a:srgbClr val="000000"/>
                </a:solidFill>
                <a:latin typeface="Calibri"/>
                <a:ea typeface="Tahoma"/>
              </a:rPr>
              <a:t>ontvangen : 1011101</a:t>
            </a:r>
            <a:r>
              <a:rPr b="0" lang="nl-BE" sz="2400" spc="-1" strike="noStrike">
                <a:solidFill>
                  <a:srgbClr val="0070c0"/>
                </a:solidFill>
                <a:latin typeface="Calibri"/>
                <a:ea typeface="Tahoma"/>
              </a:rPr>
              <a:t>10</a:t>
            </a:r>
            <a:r>
              <a:rPr b="0" lang="nl-BE" sz="2400" spc="-1" strike="noStrike">
                <a:solidFill>
                  <a:srgbClr val="ff0000"/>
                </a:solidFill>
                <a:latin typeface="Calibri"/>
                <a:ea typeface="Tahoma"/>
              </a:rPr>
              <a:t>0</a:t>
            </a:r>
            <a:r>
              <a:rPr b="0" lang="nl-BE" sz="2400" spc="-1" strike="noStrike">
                <a:solidFill>
                  <a:srgbClr val="0070c0"/>
                </a:solidFill>
                <a:latin typeface="Calibri"/>
                <a:ea typeface="Tahoma"/>
              </a:rPr>
              <a:t>1101</a:t>
            </a:r>
            <a:endParaRPr b="0" lang="nl-BE" sz="2400" spc="-1" strike="noStrike">
              <a:solidFill>
                <a:srgbClr val="000000"/>
              </a:solidFill>
              <a:latin typeface="Calibri"/>
            </a:endParaRPr>
          </a:p>
          <a:p>
            <a:pPr marL="685800" indent="-228240">
              <a:lnSpc>
                <a:spcPct val="90000"/>
              </a:lnSpc>
              <a:spcBef>
                <a:spcPts val="499"/>
              </a:spcBef>
              <a:tabLst>
                <a:tab algn="l" pos="0"/>
              </a:tabLst>
            </a:pPr>
            <a:endParaRPr b="0" lang="nl-BE" sz="2400" spc="-1" strike="noStrike">
              <a:solidFill>
                <a:srgbClr val="000000"/>
              </a:solidFill>
              <a:latin typeface="Calibri"/>
            </a:endParaRPr>
          </a:p>
          <a:p>
            <a:pPr marL="685800" indent="-228240">
              <a:lnSpc>
                <a:spcPct val="90000"/>
              </a:lnSpc>
              <a:spcBef>
                <a:spcPts val="499"/>
              </a:spcBef>
              <a:tabLst>
                <a:tab algn="l" pos="0"/>
              </a:tabLst>
            </a:pPr>
            <a:endParaRPr b="0" lang="nl-BE" sz="2400" spc="-1" strike="noStrike">
              <a:solidFill>
                <a:srgbClr val="000000"/>
              </a:solidFill>
              <a:latin typeface="Calibri"/>
            </a:endParaRPr>
          </a:p>
          <a:p>
            <a:pPr lvl="1" marL="685800" indent="-228240">
              <a:lnSpc>
                <a:spcPct val="90000"/>
              </a:lnSpc>
              <a:spcBef>
                <a:spcPts val="499"/>
              </a:spcBef>
              <a:buClr>
                <a:srgbClr val="000000"/>
              </a:buClr>
              <a:buFont typeface="Arial"/>
              <a:buChar char="•"/>
              <a:tabLst>
                <a:tab algn="l" pos="0"/>
              </a:tabLst>
            </a:pPr>
            <a:r>
              <a:rPr b="1" lang="nl-BE" sz="2400" spc="-1" strike="noStrike">
                <a:solidFill>
                  <a:srgbClr val="000000"/>
                </a:solidFill>
                <a:latin typeface="Calibri"/>
                <a:ea typeface="Tahoma"/>
              </a:rPr>
              <a:t>Af te spreken:</a:t>
            </a:r>
            <a:endParaRPr b="0" lang="nl-BE" sz="2400" spc="-1" strike="noStrike">
              <a:solidFill>
                <a:srgbClr val="000000"/>
              </a:solidFill>
              <a:latin typeface="Calibri"/>
            </a:endParaRPr>
          </a:p>
          <a:p>
            <a:pPr lvl="2" marL="1143000" indent="-228240">
              <a:lnSpc>
                <a:spcPct val="90000"/>
              </a:lnSpc>
              <a:spcBef>
                <a:spcPts val="499"/>
              </a:spcBef>
              <a:buClr>
                <a:srgbClr val="000000"/>
              </a:buClr>
              <a:buFont typeface="Arial"/>
              <a:buChar char="•"/>
              <a:tabLst>
                <a:tab algn="l" pos="0"/>
              </a:tabLst>
            </a:pPr>
            <a:r>
              <a:rPr b="0" lang="nl-BE" sz="2400" spc="-1" strike="noStrike">
                <a:solidFill>
                  <a:srgbClr val="000000"/>
                </a:solidFill>
                <a:latin typeface="Calibri"/>
                <a:ea typeface="Tahoma"/>
              </a:rPr>
              <a:t>lengte van de oorspronkelijke bitreeks</a:t>
            </a:r>
            <a:endParaRPr b="0" lang="nl-BE" sz="2400" spc="-1" strike="noStrike">
              <a:solidFill>
                <a:srgbClr val="000000"/>
              </a:solidFill>
              <a:latin typeface="Calibri"/>
            </a:endParaRPr>
          </a:p>
          <a:p>
            <a:pPr lvl="2" marL="1143000" indent="-228240">
              <a:lnSpc>
                <a:spcPct val="90000"/>
              </a:lnSpc>
              <a:spcBef>
                <a:spcPts val="499"/>
              </a:spcBef>
              <a:buClr>
                <a:srgbClr val="000000"/>
              </a:buClr>
              <a:buFont typeface="Arial"/>
              <a:buChar char="•"/>
              <a:tabLst>
                <a:tab algn="l" pos="0"/>
              </a:tabLst>
            </a:pPr>
            <a:r>
              <a:rPr b="0" lang="nl-BE" sz="2400" spc="-1" strike="noStrike">
                <a:solidFill>
                  <a:srgbClr val="000000"/>
                </a:solidFill>
                <a:latin typeface="Calibri"/>
                <a:ea typeface="Tahoma"/>
              </a:rPr>
              <a:t>n (aantal herhalingen)</a:t>
            </a:r>
            <a:endParaRPr b="0" lang="nl-BE" sz="2400" spc="-1" strike="noStrike">
              <a:solidFill>
                <a:srgbClr val="000000"/>
              </a:solidFill>
              <a:latin typeface="Calibri"/>
            </a:endParaRPr>
          </a:p>
          <a:p>
            <a:pPr marL="1143000" indent="-228240">
              <a:lnSpc>
                <a:spcPct val="90000"/>
              </a:lnSpc>
              <a:spcBef>
                <a:spcPts val="499"/>
              </a:spcBef>
              <a:tabLst>
                <a:tab algn="l" pos="0"/>
              </a:tabLst>
            </a:pPr>
            <a:endParaRPr b="0" lang="nl-BE" sz="2400" spc="-1" strike="noStrike">
              <a:solidFill>
                <a:srgbClr val="000000"/>
              </a:solidFill>
              <a:latin typeface="Calibri"/>
            </a:endParaRPr>
          </a:p>
          <a:p>
            <a:pPr lvl="1" marL="685800" indent="-228240">
              <a:lnSpc>
                <a:spcPct val="90000"/>
              </a:lnSpc>
              <a:spcBef>
                <a:spcPts val="499"/>
              </a:spcBef>
              <a:buClr>
                <a:srgbClr val="000000"/>
              </a:buClr>
              <a:buFont typeface="Arial"/>
              <a:buChar char="•"/>
              <a:tabLst>
                <a:tab algn="l" pos="0"/>
              </a:tabLst>
            </a:pPr>
            <a:r>
              <a:rPr b="1" lang="nl-BE" sz="2400" spc="-1" strike="noStrike">
                <a:solidFill>
                  <a:srgbClr val="000000"/>
                </a:solidFill>
                <a:latin typeface="Calibri"/>
                <a:ea typeface="Tahoma"/>
              </a:rPr>
              <a:t>Performantie: </a:t>
            </a:r>
            <a:r>
              <a:rPr b="0" lang="nl-BE" sz="2400" spc="-1" strike="noStrike">
                <a:solidFill>
                  <a:srgbClr val="000000"/>
                </a:solidFill>
                <a:latin typeface="Calibri"/>
                <a:ea typeface="Tahoma"/>
              </a:rPr>
              <a:t>zéér laag</a:t>
            </a:r>
            <a:endParaRPr b="0" lang="nl-BE" sz="2400" spc="-1" strike="noStrike">
              <a:solidFill>
                <a:srgbClr val="000000"/>
              </a:solidFill>
              <a:latin typeface="Calibri"/>
            </a:endParaRPr>
          </a:p>
          <a:p>
            <a:pPr lvl="2" marL="1143000" indent="-228240">
              <a:lnSpc>
                <a:spcPct val="90000"/>
              </a:lnSpc>
              <a:spcBef>
                <a:spcPts val="499"/>
              </a:spcBef>
              <a:buClr>
                <a:srgbClr val="000000"/>
              </a:buClr>
              <a:buFont typeface="Arial"/>
              <a:buChar char="•"/>
              <a:tabLst>
                <a:tab algn="l" pos="0"/>
              </a:tabLst>
            </a:pPr>
            <a:r>
              <a:rPr b="0" lang="nl-BE" sz="2400" spc="-1" strike="noStrike">
                <a:solidFill>
                  <a:srgbClr val="000000"/>
                </a:solidFill>
                <a:latin typeface="Calibri"/>
                <a:ea typeface="Tahoma"/>
              </a:rPr>
              <a:t>zeer veel extra informatie</a:t>
            </a:r>
            <a:endParaRPr b="0" lang="nl-BE" sz="2400" spc="-1" strike="noStrike">
              <a:solidFill>
                <a:srgbClr val="000000"/>
              </a:solidFill>
              <a:latin typeface="Calibri"/>
            </a:endParaRPr>
          </a:p>
        </p:txBody>
      </p:sp>
      <p:sp>
        <p:nvSpPr>
          <p:cNvPr id="203" name="CustomShape 3"/>
          <p:cNvSpPr/>
          <p:nvPr/>
        </p:nvSpPr>
        <p:spPr>
          <a:xfrm>
            <a:off x="3798720" y="3795120"/>
            <a:ext cx="1022400" cy="120960"/>
          </a:xfrm>
          <a:custGeom>
            <a:avLst/>
            <a:gdLst/>
            <a:ahLst/>
            <a:rect l="l" t="t" r="r" b="b"/>
            <a:pathLst>
              <a:path w="755374" h="536714">
                <a:moveTo>
                  <a:pt x="0" y="23854"/>
                </a:moveTo>
                <a:cubicBezTo>
                  <a:pt x="131859" y="280284"/>
                  <a:pt x="263718" y="536714"/>
                  <a:pt x="389614" y="532738"/>
                </a:cubicBezTo>
                <a:cubicBezTo>
                  <a:pt x="515510" y="528762"/>
                  <a:pt x="710317" y="33131"/>
                  <a:pt x="755374" y="0"/>
                </a:cubicBezTo>
              </a:path>
            </a:pathLst>
          </a:custGeom>
          <a:noFill/>
          <a:ln w="12600">
            <a:solidFill>
              <a:srgbClr val="ff0000"/>
            </a:solidFill>
            <a:headEnd len="med" type="triangle" w="med"/>
            <a:tailEnd len="med" type="triangle" w="med"/>
          </a:ln>
        </p:spPr>
        <p:style>
          <a:lnRef idx="1">
            <a:schemeClr val="accent1"/>
          </a:lnRef>
          <a:fillRef idx="0">
            <a:schemeClr val="accent1"/>
          </a:fillRef>
          <a:effectRef idx="0">
            <a:schemeClr val="accent1"/>
          </a:effectRef>
          <a:fontRef idx="minor"/>
        </p:style>
      </p:sp>
      <p:sp>
        <p:nvSpPr>
          <p:cNvPr id="204" name="CustomShape 4"/>
          <p:cNvSpPr/>
          <p:nvPr/>
        </p:nvSpPr>
        <p:spPr>
          <a:xfrm>
            <a:off x="4482360" y="3916080"/>
            <a:ext cx="67788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1400" spc="-1" strike="noStrike">
                <a:solidFill>
                  <a:srgbClr val="ff0000"/>
                </a:solidFill>
                <a:latin typeface="Calibri"/>
              </a:rPr>
              <a:t>FOUT !</a:t>
            </a:r>
            <a:endParaRPr b="0" lang="en-US" sz="1400" spc="-1" strike="noStrike">
              <a:latin typeface="Arial"/>
            </a:endParaRPr>
          </a:p>
        </p:txBody>
      </p:sp>
      <p:sp>
        <p:nvSpPr>
          <p:cNvPr id="205" name="TextShape 5"/>
          <p:cNvSpPr txBox="1"/>
          <p:nvPr/>
        </p:nvSpPr>
        <p:spPr>
          <a:xfrm>
            <a:off x="8610480" y="6356520"/>
            <a:ext cx="2742840" cy="364680"/>
          </a:xfrm>
          <a:prstGeom prst="rect">
            <a:avLst/>
          </a:prstGeom>
          <a:noFill/>
          <a:ln>
            <a:noFill/>
          </a:ln>
        </p:spPr>
        <p:txBody>
          <a:bodyPr anchor="ctr">
            <a:noAutofit/>
          </a:bodyPr>
          <a:p>
            <a:pPr algn="r">
              <a:lnSpc>
                <a:spcPct val="100000"/>
              </a:lnSpc>
            </a:pPr>
            <a:fld id="{F43F8CA7-E6C4-451E-9513-54C23023CDAC}" type="slidenum">
              <a:rPr b="0" lang="nl-BE" sz="1200" spc="-1" strike="noStrike">
                <a:solidFill>
                  <a:srgbClr val="8b8b8b"/>
                </a:solidFill>
                <a:latin typeface="Calibri"/>
              </a:rPr>
              <a:t>&lt;number&gt;</a:t>
            </a:fld>
            <a:endParaRPr b="0" lang="en-US" sz="1200" spc="-1" strike="noStrike">
              <a:latin typeface="Times New Roman"/>
            </a:endParaRPr>
          </a:p>
        </p:txBody>
      </p:sp>
      <p:sp>
        <p:nvSpPr>
          <p:cNvPr id="206" name="TextShape 6"/>
          <p:cNvSpPr txBox="1"/>
          <p:nvPr/>
        </p:nvSpPr>
        <p:spPr>
          <a:xfrm>
            <a:off x="4038480" y="6356520"/>
            <a:ext cx="4114440" cy="364680"/>
          </a:xfrm>
          <a:prstGeom prst="rect">
            <a:avLst/>
          </a:prstGeom>
          <a:noFill/>
          <a:ln>
            <a:noFill/>
          </a:ln>
        </p:spPr>
        <p:txBody>
          <a:bodyPr anchor="ctr">
            <a:noAutofit/>
          </a:bodyPr>
          <a:p>
            <a:pPr algn="ctr">
              <a:lnSpc>
                <a:spcPct val="100000"/>
              </a:lnSpc>
            </a:pPr>
            <a:r>
              <a:rPr b="0" lang="nl-NL" sz="1200" spc="-1" strike="noStrike">
                <a:solidFill>
                  <a:srgbClr val="8b8b8b"/>
                </a:solidFill>
                <a:latin typeface="Calibri"/>
              </a:rPr>
              <a:t>09/09/2020</a:t>
            </a:r>
            <a:endParaRPr b="0" lang="en-US" sz="1200" spc="-1" strike="noStrike">
              <a:latin typeface="Times New Roman"/>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withEffect" fill="hold" presetClass="entr" presetID="1">
                                  <p:stCondLst>
                                    <p:cond delay="0"/>
                                  </p:stCondLst>
                                  <p:childTnLst>
                                    <p:set>
                                      <p:cBhvr>
                                        <p:cTn id="6" dur="1" fill="hold">
                                          <p:stCondLst>
                                            <p:cond delay="0"/>
                                          </p:stCondLst>
                                        </p:cTn>
                                        <p:tgtEl>
                                          <p:spTgt spid="203"/>
                                        </p:tgtEl>
                                        <p:attrNameLst>
                                          <p:attrName>style.visibility</p:attrName>
                                        </p:attrNameLst>
                                      </p:cBhvr>
                                      <p:to>
                                        <p:strVal val="visible"/>
                                      </p:to>
                                    </p:set>
                                  </p:childTnLst>
                                </p:cTn>
                              </p:par>
                              <p:par>
                                <p:cTn id="7" nodeType="withEffect" fill="hold" presetClass="entr" presetID="1">
                                  <p:stCondLst>
                                    <p:cond delay="0"/>
                                  </p:stCondLst>
                                  <p:childTnLst>
                                    <p:set>
                                      <p:cBhvr>
                                        <p:cTn id="8" dur="1" fill="hold">
                                          <p:stCondLst>
                                            <p:cond delay="0"/>
                                          </p:stCondLst>
                                        </p:cTn>
                                        <p:tgtEl>
                                          <p:spTgt spid="20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TextShape 1"/>
          <p:cNvSpPr txBox="1"/>
          <p:nvPr/>
        </p:nvSpPr>
        <p:spPr>
          <a:xfrm>
            <a:off x="838080" y="-96840"/>
            <a:ext cx="10515240" cy="1325160"/>
          </a:xfrm>
          <a:prstGeom prst="rect">
            <a:avLst/>
          </a:prstGeom>
          <a:noFill/>
          <a:ln>
            <a:noFill/>
          </a:ln>
        </p:spPr>
        <p:txBody>
          <a:bodyPr anchor="ctr">
            <a:noAutofit/>
          </a:bodyPr>
          <a:p>
            <a:pPr>
              <a:lnSpc>
                <a:spcPct val="90000"/>
              </a:lnSpc>
            </a:pPr>
            <a:r>
              <a:rPr b="0" lang="nl-BE" sz="4400" spc="-1" strike="noStrike">
                <a:solidFill>
                  <a:srgbClr val="000000"/>
                </a:solidFill>
                <a:latin typeface="Calibri Light"/>
              </a:rPr>
              <a:t>Foutdetecterende codes (vervolg)</a:t>
            </a:r>
            <a:endParaRPr b="0" lang="nl-BE" sz="4400" spc="-1" strike="noStrike">
              <a:solidFill>
                <a:srgbClr val="000000"/>
              </a:solidFill>
              <a:latin typeface="Calibri"/>
            </a:endParaRPr>
          </a:p>
        </p:txBody>
      </p:sp>
      <p:sp>
        <p:nvSpPr>
          <p:cNvPr id="208" name="TextShape 2"/>
          <p:cNvSpPr txBox="1"/>
          <p:nvPr/>
        </p:nvSpPr>
        <p:spPr>
          <a:xfrm>
            <a:off x="702000" y="1062360"/>
            <a:ext cx="11027880" cy="5795280"/>
          </a:xfrm>
          <a:prstGeom prst="rect">
            <a:avLst/>
          </a:prstGeom>
          <a:noFill/>
          <a:ln>
            <a:noFill/>
          </a:ln>
        </p:spPr>
        <p:txBody>
          <a:bodyPr>
            <a:normAutofit/>
          </a:bodyPr>
          <a:p>
            <a:pPr marL="228600" indent="-228240">
              <a:lnSpc>
                <a:spcPct val="90000"/>
              </a:lnSpc>
              <a:spcBef>
                <a:spcPts val="1001"/>
              </a:spcBef>
              <a:buClr>
                <a:srgbClr val="0070c0"/>
              </a:buClr>
              <a:buFont typeface="Arial"/>
              <a:buChar char="•"/>
            </a:pPr>
            <a:r>
              <a:rPr b="1" lang="nl-BE" sz="2800" spc="-1" strike="noStrike">
                <a:solidFill>
                  <a:srgbClr val="0070c0"/>
                </a:solidFill>
                <a:latin typeface="Calibri"/>
              </a:rPr>
              <a:t>Pariteit:</a:t>
            </a:r>
            <a:endParaRPr b="0" lang="nl-BE"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nl-BE" sz="2400" spc="-1" strike="noStrike">
                <a:solidFill>
                  <a:srgbClr val="000000"/>
                </a:solidFill>
                <a:latin typeface="Calibri"/>
                <a:ea typeface="Tahoma"/>
              </a:rPr>
              <a:t>Twee vormen: </a:t>
            </a:r>
            <a:r>
              <a:rPr b="1" lang="nl-BE" sz="2400" spc="-1" strike="noStrike">
                <a:solidFill>
                  <a:srgbClr val="000000"/>
                </a:solidFill>
                <a:latin typeface="Calibri"/>
                <a:ea typeface="Tahoma"/>
              </a:rPr>
              <a:t>oneven pariteit </a:t>
            </a:r>
            <a:r>
              <a:rPr b="0" lang="nl-BE" sz="2400" spc="-1" strike="noStrike">
                <a:solidFill>
                  <a:srgbClr val="000000"/>
                </a:solidFill>
                <a:latin typeface="Calibri"/>
                <a:ea typeface="Tahoma"/>
              </a:rPr>
              <a:t>en </a:t>
            </a:r>
            <a:r>
              <a:rPr b="1" lang="nl-BE" sz="2400" spc="-1" strike="noStrike">
                <a:solidFill>
                  <a:srgbClr val="000000"/>
                </a:solidFill>
                <a:latin typeface="Calibri"/>
                <a:ea typeface="Tahoma"/>
              </a:rPr>
              <a:t>even pariteit</a:t>
            </a:r>
            <a:endParaRPr b="0" lang="nl-BE" sz="2400" spc="-1" strike="noStrike">
              <a:solidFill>
                <a:srgbClr val="000000"/>
              </a:solidFill>
              <a:latin typeface="Calibri"/>
            </a:endParaRPr>
          </a:p>
          <a:p>
            <a:pPr lvl="1" marL="685800" indent="-228240">
              <a:lnSpc>
                <a:spcPct val="90000"/>
              </a:lnSpc>
              <a:spcBef>
                <a:spcPts val="499"/>
              </a:spcBef>
              <a:buClr>
                <a:srgbClr val="ff0000"/>
              </a:buClr>
              <a:buFont typeface="Arial"/>
              <a:buChar char="•"/>
            </a:pPr>
            <a:r>
              <a:rPr b="1" lang="nl-BE" sz="2400" spc="-1" strike="noStrike">
                <a:solidFill>
                  <a:srgbClr val="ff0000"/>
                </a:solidFill>
                <a:latin typeface="Calibri"/>
                <a:ea typeface="Tahoma"/>
              </a:rPr>
              <a:t>Algoritme:</a:t>
            </a:r>
            <a:endParaRPr b="0" lang="nl-BE"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nl-BE" sz="2400" spc="-1" strike="noStrike">
                <a:solidFill>
                  <a:srgbClr val="000000"/>
                </a:solidFill>
                <a:latin typeface="Calibri"/>
                <a:ea typeface="Tahoma"/>
              </a:rPr>
              <a:t>één bit ( = pariteitsbit) toevoegen, zodanig dat de binaire code</a:t>
            </a:r>
            <a:endParaRPr b="0" lang="nl-BE" sz="24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nl-BE" sz="2200" spc="-1" strike="noStrike">
                <a:solidFill>
                  <a:srgbClr val="000000"/>
                </a:solidFill>
                <a:latin typeface="Calibri"/>
                <a:ea typeface="Tahoma"/>
              </a:rPr>
              <a:t>een </a:t>
            </a:r>
            <a:r>
              <a:rPr b="1" lang="nl-BE" sz="2200" spc="-1" strike="noStrike">
                <a:solidFill>
                  <a:srgbClr val="0070c0"/>
                </a:solidFill>
                <a:latin typeface="Calibri"/>
                <a:ea typeface="Tahoma"/>
              </a:rPr>
              <a:t>oneven</a:t>
            </a:r>
            <a:r>
              <a:rPr b="0" lang="nl-BE" sz="2200" spc="-1" strike="noStrike">
                <a:solidFill>
                  <a:srgbClr val="000000"/>
                </a:solidFill>
                <a:latin typeface="Calibri"/>
                <a:ea typeface="Tahoma"/>
              </a:rPr>
              <a:t> aantal 1-bits (of logische enen) heeft (</a:t>
            </a:r>
            <a:r>
              <a:rPr b="1" lang="nl-BE" sz="2200" spc="-1" strike="noStrike">
                <a:solidFill>
                  <a:srgbClr val="0070c0"/>
                </a:solidFill>
                <a:latin typeface="Calibri"/>
                <a:ea typeface="Tahoma"/>
              </a:rPr>
              <a:t>oneven</a:t>
            </a:r>
            <a:r>
              <a:rPr b="0" lang="nl-BE" sz="2200" spc="-1" strike="noStrike">
                <a:solidFill>
                  <a:srgbClr val="ff0000"/>
                </a:solidFill>
                <a:latin typeface="Calibri"/>
                <a:ea typeface="Tahoma"/>
              </a:rPr>
              <a:t> </a:t>
            </a:r>
            <a:r>
              <a:rPr b="0" lang="nl-BE" sz="2200" spc="-1" strike="noStrike">
                <a:solidFill>
                  <a:srgbClr val="000000"/>
                </a:solidFill>
                <a:latin typeface="Calibri"/>
                <a:ea typeface="Tahoma"/>
              </a:rPr>
              <a:t>pariteit)</a:t>
            </a:r>
            <a:endParaRPr b="0" lang="nl-BE" sz="22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nl-BE" sz="2200" spc="-1" strike="noStrike">
                <a:solidFill>
                  <a:srgbClr val="000000"/>
                </a:solidFill>
                <a:latin typeface="Calibri"/>
                <a:ea typeface="Tahoma"/>
              </a:rPr>
              <a:t>een </a:t>
            </a:r>
            <a:r>
              <a:rPr b="1" lang="nl-BE" sz="2200" spc="-1" strike="noStrike">
                <a:solidFill>
                  <a:srgbClr val="00b050"/>
                </a:solidFill>
                <a:latin typeface="Calibri"/>
                <a:ea typeface="Tahoma"/>
              </a:rPr>
              <a:t>even</a:t>
            </a:r>
            <a:r>
              <a:rPr b="0" lang="nl-BE" sz="2200" spc="-1" strike="noStrike">
                <a:solidFill>
                  <a:srgbClr val="000000"/>
                </a:solidFill>
                <a:latin typeface="Calibri"/>
                <a:ea typeface="Tahoma"/>
              </a:rPr>
              <a:t> aantal 1-bits (of logische enen) heeft (</a:t>
            </a:r>
            <a:r>
              <a:rPr b="1" lang="nl-BE" sz="2200" spc="-1" strike="noStrike">
                <a:solidFill>
                  <a:srgbClr val="00b050"/>
                </a:solidFill>
                <a:latin typeface="Calibri"/>
                <a:ea typeface="Tahoma"/>
              </a:rPr>
              <a:t>even</a:t>
            </a:r>
            <a:r>
              <a:rPr b="0" lang="nl-BE" sz="2200" spc="-1" strike="noStrike">
                <a:solidFill>
                  <a:srgbClr val="000000"/>
                </a:solidFill>
                <a:latin typeface="Calibri"/>
                <a:ea typeface="Tahoma"/>
              </a:rPr>
              <a:t> pariteit)</a:t>
            </a:r>
            <a:endParaRPr b="0" lang="nl-BE" sz="22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nl-BE" sz="2400" spc="-1" strike="noStrike">
                <a:solidFill>
                  <a:srgbClr val="000000"/>
                </a:solidFill>
                <a:latin typeface="Calibri"/>
                <a:ea typeface="Tahoma"/>
              </a:rPr>
              <a:t>Waarde van de pariteitsbit is afhankelijk van de gekozen pariteit:</a:t>
            </a:r>
            <a:endParaRPr b="0" lang="nl-BE" sz="2400" spc="-1" strike="noStrike">
              <a:solidFill>
                <a:srgbClr val="000000"/>
              </a:solidFill>
              <a:latin typeface="Calibri"/>
            </a:endParaRPr>
          </a:p>
          <a:p>
            <a:pPr lvl="2" marL="1143000" indent="-228240">
              <a:lnSpc>
                <a:spcPct val="90000"/>
              </a:lnSpc>
              <a:spcBef>
                <a:spcPts val="499"/>
              </a:spcBef>
              <a:buClr>
                <a:srgbClr val="0070c0"/>
              </a:buClr>
              <a:buFont typeface="Arial"/>
              <a:buChar char="•"/>
            </a:pPr>
            <a:r>
              <a:rPr b="1" lang="nl-BE" sz="2000" spc="-1" strike="noStrike">
                <a:solidFill>
                  <a:srgbClr val="0070c0"/>
                </a:solidFill>
                <a:latin typeface="Calibri"/>
                <a:ea typeface="Tahoma"/>
              </a:rPr>
              <a:t>Oneven</a:t>
            </a:r>
            <a:r>
              <a:rPr b="0" lang="nl-BE" sz="2000" spc="-1" strike="noStrike">
                <a:solidFill>
                  <a:srgbClr val="000000"/>
                </a:solidFill>
                <a:latin typeface="Calibri"/>
                <a:ea typeface="Tahoma"/>
              </a:rPr>
              <a:t> pariteit:</a:t>
            </a:r>
            <a:endParaRPr b="0" lang="nl-BE"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nl-BE" sz="1800" spc="-1" strike="noStrike">
                <a:solidFill>
                  <a:srgbClr val="000000"/>
                </a:solidFill>
                <a:latin typeface="Calibri"/>
                <a:ea typeface="Tahoma"/>
              </a:rPr>
              <a:t>Aantal 1-bits van de binaire code = oneven =&gt; pariteitsbit = 0</a:t>
            </a:r>
            <a:endParaRPr b="0" lang="nl-BE" sz="18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nl-BE" sz="1800" spc="-1" strike="noStrike">
                <a:solidFill>
                  <a:srgbClr val="000000"/>
                </a:solidFill>
                <a:latin typeface="Calibri"/>
                <a:ea typeface="Tahoma"/>
              </a:rPr>
              <a:t>Aantal 1-bits van de binaire code = even =&gt; pariteitsbit = 1</a:t>
            </a:r>
            <a:endParaRPr b="0" lang="nl-BE" sz="18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nl-BE" sz="1800" spc="-1" strike="noStrike">
                <a:solidFill>
                  <a:srgbClr val="000000"/>
                </a:solidFill>
                <a:latin typeface="Calibri"/>
                <a:ea typeface="Tahoma"/>
              </a:rPr>
              <a:t>=&gt; totaal aantal 1-bits is steeds </a:t>
            </a:r>
            <a:r>
              <a:rPr b="0" lang="nl-BE" sz="1800" spc="-1" strike="noStrike">
                <a:solidFill>
                  <a:srgbClr val="0070c0"/>
                </a:solidFill>
                <a:latin typeface="Calibri"/>
                <a:ea typeface="Tahoma"/>
              </a:rPr>
              <a:t>oneven</a:t>
            </a:r>
            <a:endParaRPr b="0" lang="nl-BE" sz="1800" spc="-1" strike="noStrike">
              <a:solidFill>
                <a:srgbClr val="000000"/>
              </a:solidFill>
              <a:latin typeface="Calibri"/>
            </a:endParaRPr>
          </a:p>
          <a:p>
            <a:pPr lvl="2" marL="1143000" indent="-228240">
              <a:lnSpc>
                <a:spcPct val="90000"/>
              </a:lnSpc>
              <a:spcBef>
                <a:spcPts val="499"/>
              </a:spcBef>
              <a:buClr>
                <a:srgbClr val="00b050"/>
              </a:buClr>
              <a:buFont typeface="Arial"/>
              <a:buChar char="•"/>
            </a:pPr>
            <a:r>
              <a:rPr b="1" lang="nl-BE" sz="2000" spc="-1" strike="noStrike">
                <a:solidFill>
                  <a:srgbClr val="00b050"/>
                </a:solidFill>
                <a:latin typeface="Calibri"/>
                <a:ea typeface="Tahoma"/>
              </a:rPr>
              <a:t>Even</a:t>
            </a:r>
            <a:r>
              <a:rPr b="0" lang="nl-BE" sz="2000" spc="-1" strike="noStrike">
                <a:solidFill>
                  <a:srgbClr val="000000"/>
                </a:solidFill>
                <a:latin typeface="Calibri"/>
                <a:ea typeface="Tahoma"/>
              </a:rPr>
              <a:t> pariteit:</a:t>
            </a:r>
            <a:endParaRPr b="0" lang="nl-BE"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nl-BE" sz="1800" spc="-1" strike="noStrike">
                <a:solidFill>
                  <a:srgbClr val="000000"/>
                </a:solidFill>
                <a:latin typeface="Calibri"/>
                <a:ea typeface="Tahoma"/>
              </a:rPr>
              <a:t>Aantal 1-bits van de binaire code = even =&gt; pariteitsbit = 0</a:t>
            </a:r>
            <a:endParaRPr b="0" lang="nl-BE" sz="18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nl-BE" sz="1800" spc="-1" strike="noStrike">
                <a:solidFill>
                  <a:srgbClr val="000000"/>
                </a:solidFill>
                <a:latin typeface="Calibri"/>
                <a:ea typeface="Tahoma"/>
              </a:rPr>
              <a:t>Aantal 1-bits van de binaire code = oneven =&gt; pariteitsbit = 1</a:t>
            </a:r>
            <a:endParaRPr b="0" lang="nl-BE" sz="18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nl-BE" sz="1800" spc="-1" strike="noStrike">
                <a:solidFill>
                  <a:srgbClr val="000000"/>
                </a:solidFill>
                <a:latin typeface="Calibri"/>
                <a:ea typeface="Tahoma"/>
              </a:rPr>
              <a:t>=&gt; totaal aantal 1-bits is steeds </a:t>
            </a:r>
            <a:r>
              <a:rPr b="0" lang="nl-BE" sz="1800" spc="-1" strike="noStrike">
                <a:solidFill>
                  <a:srgbClr val="00b050"/>
                </a:solidFill>
                <a:latin typeface="Calibri"/>
                <a:ea typeface="Tahoma"/>
              </a:rPr>
              <a:t>even</a:t>
            </a:r>
            <a:endParaRPr b="0" lang="nl-BE" sz="1800" spc="-1" strike="noStrike">
              <a:solidFill>
                <a:srgbClr val="000000"/>
              </a:solidFill>
              <a:latin typeface="Calibri"/>
            </a:endParaRPr>
          </a:p>
        </p:txBody>
      </p:sp>
      <p:sp>
        <p:nvSpPr>
          <p:cNvPr id="209" name="TextShape 3"/>
          <p:cNvSpPr txBox="1"/>
          <p:nvPr/>
        </p:nvSpPr>
        <p:spPr>
          <a:xfrm>
            <a:off x="8610480" y="6356520"/>
            <a:ext cx="2742840" cy="364680"/>
          </a:xfrm>
          <a:prstGeom prst="rect">
            <a:avLst/>
          </a:prstGeom>
          <a:noFill/>
          <a:ln>
            <a:noFill/>
          </a:ln>
        </p:spPr>
        <p:txBody>
          <a:bodyPr anchor="ctr">
            <a:noAutofit/>
          </a:bodyPr>
          <a:p>
            <a:pPr algn="r">
              <a:lnSpc>
                <a:spcPct val="100000"/>
              </a:lnSpc>
            </a:pPr>
            <a:fld id="{14DD5013-F225-474D-AD6C-A7943BF22320}" type="slidenum">
              <a:rPr b="0" lang="nl-BE" sz="1200" spc="-1" strike="noStrike">
                <a:solidFill>
                  <a:srgbClr val="8b8b8b"/>
                </a:solidFill>
                <a:latin typeface="Calibri"/>
              </a:rPr>
              <a:t>&lt;number&gt;</a:t>
            </a:fld>
            <a:endParaRPr b="0" lang="en-US" sz="1200" spc="-1" strike="noStrike">
              <a:latin typeface="Times New Roman"/>
            </a:endParaRPr>
          </a:p>
        </p:txBody>
      </p:sp>
      <p:sp>
        <p:nvSpPr>
          <p:cNvPr id="210" name="TextShape 4"/>
          <p:cNvSpPr txBox="1"/>
          <p:nvPr/>
        </p:nvSpPr>
        <p:spPr>
          <a:xfrm>
            <a:off x="4038480" y="6356520"/>
            <a:ext cx="4114440" cy="364680"/>
          </a:xfrm>
          <a:prstGeom prst="rect">
            <a:avLst/>
          </a:prstGeom>
          <a:noFill/>
          <a:ln>
            <a:noFill/>
          </a:ln>
        </p:spPr>
        <p:txBody>
          <a:bodyPr anchor="ctr">
            <a:noAutofit/>
          </a:bodyPr>
          <a:p>
            <a:pPr algn="ctr">
              <a:lnSpc>
                <a:spcPct val="100000"/>
              </a:lnSpc>
            </a:pPr>
            <a:r>
              <a:rPr b="0" lang="nl-NL" sz="1200" spc="-1" strike="noStrike">
                <a:solidFill>
                  <a:srgbClr val="8b8b8b"/>
                </a:solidFill>
                <a:latin typeface="Calibri"/>
              </a:rPr>
              <a:t>09/09/2020</a:t>
            </a:r>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TextShape 1"/>
          <p:cNvSpPr txBox="1"/>
          <p:nvPr/>
        </p:nvSpPr>
        <p:spPr>
          <a:xfrm>
            <a:off x="838080" y="-96840"/>
            <a:ext cx="10515240" cy="1325160"/>
          </a:xfrm>
          <a:prstGeom prst="rect">
            <a:avLst/>
          </a:prstGeom>
          <a:noFill/>
          <a:ln>
            <a:noFill/>
          </a:ln>
        </p:spPr>
        <p:txBody>
          <a:bodyPr anchor="ctr">
            <a:noAutofit/>
          </a:bodyPr>
          <a:p>
            <a:pPr>
              <a:lnSpc>
                <a:spcPct val="90000"/>
              </a:lnSpc>
            </a:pPr>
            <a:r>
              <a:rPr b="0" lang="nl-BE" sz="4400" spc="-1" strike="noStrike">
                <a:solidFill>
                  <a:srgbClr val="000000"/>
                </a:solidFill>
                <a:latin typeface="Calibri Light"/>
              </a:rPr>
              <a:t>Foutdetecterende codes (vervolg)</a:t>
            </a:r>
            <a:endParaRPr b="0" lang="nl-BE" sz="4400" spc="-1" strike="noStrike">
              <a:solidFill>
                <a:srgbClr val="000000"/>
              </a:solidFill>
              <a:latin typeface="Calibri"/>
            </a:endParaRPr>
          </a:p>
        </p:txBody>
      </p:sp>
      <p:sp>
        <p:nvSpPr>
          <p:cNvPr id="212" name="TextShape 2"/>
          <p:cNvSpPr txBox="1"/>
          <p:nvPr/>
        </p:nvSpPr>
        <p:spPr>
          <a:xfrm>
            <a:off x="702000" y="1062360"/>
            <a:ext cx="11027880" cy="5795280"/>
          </a:xfrm>
          <a:prstGeom prst="rect">
            <a:avLst/>
          </a:prstGeom>
          <a:noFill/>
          <a:ln>
            <a:noFill/>
          </a:ln>
        </p:spPr>
        <p:txBody>
          <a:bodyPr>
            <a:normAutofit fontScale="91000"/>
          </a:bodyPr>
          <a:p>
            <a:pPr marL="228600" indent="-228240">
              <a:lnSpc>
                <a:spcPct val="90000"/>
              </a:lnSpc>
              <a:spcBef>
                <a:spcPts val="1001"/>
              </a:spcBef>
              <a:buClr>
                <a:srgbClr val="0070c0"/>
              </a:buClr>
              <a:buFont typeface="Arial"/>
              <a:buChar char="•"/>
            </a:pPr>
            <a:r>
              <a:rPr b="1" lang="nl-BE" sz="2800" spc="-1" strike="noStrike">
                <a:solidFill>
                  <a:srgbClr val="0070c0"/>
                </a:solidFill>
                <a:latin typeface="Calibri"/>
              </a:rPr>
              <a:t>Pariteit:</a:t>
            </a:r>
            <a:endParaRPr b="0" lang="nl-BE"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1" lang="nl-BE" sz="2400" spc="-1" strike="noStrike">
                <a:solidFill>
                  <a:srgbClr val="000000"/>
                </a:solidFill>
                <a:latin typeface="Calibri"/>
                <a:ea typeface="Tahoma"/>
              </a:rPr>
              <a:t>Voorbeeld:  </a:t>
            </a:r>
            <a:r>
              <a:rPr b="0" lang="nl-BE" sz="2400" spc="-1" strike="noStrike">
                <a:solidFill>
                  <a:srgbClr val="000000"/>
                </a:solidFill>
                <a:latin typeface="Calibri"/>
                <a:ea typeface="Tahoma"/>
              </a:rPr>
              <a:t>oneven pariteit</a:t>
            </a:r>
            <a:endParaRPr b="0" lang="nl-BE"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nl-BE" sz="2400" spc="-1" strike="noStrike">
                <a:solidFill>
                  <a:srgbClr val="000000"/>
                </a:solidFill>
                <a:latin typeface="Calibri"/>
                <a:ea typeface="Tahoma"/>
              </a:rPr>
              <a:t>oorspronkelijke data : 1011101 =&gt; code heeft 5 logische enen</a:t>
            </a:r>
            <a:endParaRPr b="0" lang="nl-BE"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nl-BE" sz="2400" spc="-1" strike="noStrike">
                <a:solidFill>
                  <a:srgbClr val="000000"/>
                </a:solidFill>
                <a:latin typeface="Calibri"/>
                <a:ea typeface="Tahoma"/>
              </a:rPr>
              <a:t>versturen : 1011101</a:t>
            </a:r>
            <a:r>
              <a:rPr b="0" lang="nl-BE" sz="2400" spc="-1" strike="noStrike">
                <a:solidFill>
                  <a:srgbClr val="0070c0"/>
                </a:solidFill>
                <a:latin typeface="Calibri"/>
                <a:ea typeface="Tahoma"/>
              </a:rPr>
              <a:t>0</a:t>
            </a:r>
            <a:endParaRPr b="0" lang="nl-BE" sz="24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nl-BE" sz="2200" spc="-1" strike="noStrike">
                <a:solidFill>
                  <a:srgbClr val="000000"/>
                </a:solidFill>
                <a:latin typeface="Calibri"/>
                <a:ea typeface="Tahoma"/>
              </a:rPr>
              <a:t>5 eentjes = oneven aantal =&gt; pariteitsbit = </a:t>
            </a:r>
            <a:r>
              <a:rPr b="0" lang="nl-BE" sz="2200" spc="-1" strike="noStrike">
                <a:solidFill>
                  <a:srgbClr val="0070c0"/>
                </a:solidFill>
                <a:latin typeface="Calibri"/>
                <a:ea typeface="Tahoma"/>
              </a:rPr>
              <a:t>0</a:t>
            </a:r>
            <a:r>
              <a:rPr b="0" lang="nl-BE" sz="2200" spc="-1" strike="noStrike">
                <a:solidFill>
                  <a:srgbClr val="000000"/>
                </a:solidFill>
                <a:latin typeface="Calibri"/>
                <a:ea typeface="Tahoma"/>
              </a:rPr>
              <a:t> </a:t>
            </a:r>
            <a:endParaRPr b="0" lang="nl-BE" sz="22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nl-BE" sz="2400" spc="-1" strike="noStrike">
                <a:solidFill>
                  <a:srgbClr val="000000"/>
                </a:solidFill>
                <a:latin typeface="Calibri"/>
                <a:ea typeface="Tahoma"/>
              </a:rPr>
              <a:t>ontvangen : 101</a:t>
            </a:r>
            <a:r>
              <a:rPr b="0" lang="nl-BE" sz="2400" spc="-1" strike="noStrike">
                <a:solidFill>
                  <a:srgbClr val="ff0000"/>
                </a:solidFill>
                <a:latin typeface="Calibri"/>
                <a:ea typeface="Tahoma"/>
              </a:rPr>
              <a:t>0</a:t>
            </a:r>
            <a:r>
              <a:rPr b="0" lang="nl-BE" sz="2400" spc="-1" strike="noStrike">
                <a:solidFill>
                  <a:srgbClr val="000000"/>
                </a:solidFill>
                <a:latin typeface="Calibri"/>
                <a:ea typeface="Tahoma"/>
              </a:rPr>
              <a:t>101</a:t>
            </a:r>
            <a:r>
              <a:rPr b="0" lang="nl-BE" sz="2400" spc="-1" strike="noStrike">
                <a:solidFill>
                  <a:srgbClr val="0070c0"/>
                </a:solidFill>
                <a:latin typeface="Calibri"/>
                <a:ea typeface="Tahoma"/>
              </a:rPr>
              <a:t>0</a:t>
            </a:r>
            <a:endParaRPr b="0" lang="nl-BE" sz="24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nl-BE" sz="2200" spc="-1" strike="noStrike">
                <a:solidFill>
                  <a:srgbClr val="000000"/>
                </a:solidFill>
                <a:latin typeface="Calibri"/>
                <a:ea typeface="Tahoma"/>
              </a:rPr>
              <a:t>ontvangen code heeft maar 4 eentjes =&gt; pariteitsbit zou 1 moeten zijn maar is 0 =&gt; </a:t>
            </a:r>
            <a:r>
              <a:rPr b="0" lang="nl-BE" sz="2200" spc="-1" strike="noStrike">
                <a:solidFill>
                  <a:srgbClr val="ff0000"/>
                </a:solidFill>
                <a:latin typeface="Calibri"/>
                <a:ea typeface="Tahoma"/>
              </a:rPr>
              <a:t>FOUT!</a:t>
            </a:r>
            <a:endParaRPr b="0" lang="nl-BE" sz="2200" spc="-1" strike="noStrike">
              <a:solidFill>
                <a:srgbClr val="000000"/>
              </a:solidFill>
              <a:latin typeface="Calibri"/>
            </a:endParaRPr>
          </a:p>
          <a:p>
            <a:pPr marL="1371600">
              <a:lnSpc>
                <a:spcPct val="90000"/>
              </a:lnSpc>
              <a:spcBef>
                <a:spcPts val="499"/>
              </a:spcBef>
              <a:tabLst>
                <a:tab algn="l" pos="0"/>
              </a:tabLst>
            </a:pPr>
            <a:endParaRPr b="0" lang="nl-BE" sz="2200" spc="-1" strike="noStrike">
              <a:solidFill>
                <a:srgbClr val="000000"/>
              </a:solidFill>
              <a:latin typeface="Calibri"/>
            </a:endParaRPr>
          </a:p>
          <a:p>
            <a:pPr lvl="1" marL="685800" indent="-228240">
              <a:lnSpc>
                <a:spcPct val="90000"/>
              </a:lnSpc>
              <a:spcBef>
                <a:spcPts val="499"/>
              </a:spcBef>
              <a:buClr>
                <a:srgbClr val="000000"/>
              </a:buClr>
              <a:buFont typeface="Arial"/>
              <a:buChar char="•"/>
              <a:tabLst>
                <a:tab algn="l" pos="0"/>
              </a:tabLst>
            </a:pPr>
            <a:r>
              <a:rPr b="1" lang="nl-BE" sz="2400" spc="-1" strike="noStrike">
                <a:solidFill>
                  <a:srgbClr val="000000"/>
                </a:solidFill>
                <a:latin typeface="Calibri"/>
                <a:ea typeface="Tahoma"/>
              </a:rPr>
              <a:t>Af te spreken:</a:t>
            </a:r>
            <a:endParaRPr b="0" lang="nl-BE" sz="2400" spc="-1" strike="noStrike">
              <a:solidFill>
                <a:srgbClr val="000000"/>
              </a:solidFill>
              <a:latin typeface="Calibri"/>
            </a:endParaRPr>
          </a:p>
          <a:p>
            <a:pPr lvl="2" marL="1143000" indent="-228240">
              <a:lnSpc>
                <a:spcPct val="90000"/>
              </a:lnSpc>
              <a:spcBef>
                <a:spcPts val="499"/>
              </a:spcBef>
              <a:buClr>
                <a:srgbClr val="000000"/>
              </a:buClr>
              <a:buFont typeface="Arial"/>
              <a:buChar char="•"/>
              <a:tabLst>
                <a:tab algn="l" pos="0"/>
              </a:tabLst>
            </a:pPr>
            <a:r>
              <a:rPr b="0" lang="nl-BE" sz="2400" spc="-1" strike="noStrike">
                <a:solidFill>
                  <a:srgbClr val="000000"/>
                </a:solidFill>
                <a:latin typeface="Calibri"/>
                <a:ea typeface="Tahoma"/>
              </a:rPr>
              <a:t>lengte van de oorspronkelijke bitreeks</a:t>
            </a:r>
            <a:endParaRPr b="0" lang="nl-BE" sz="2400" spc="-1" strike="noStrike">
              <a:solidFill>
                <a:srgbClr val="000000"/>
              </a:solidFill>
              <a:latin typeface="Calibri"/>
            </a:endParaRPr>
          </a:p>
          <a:p>
            <a:pPr lvl="2" marL="1143000" indent="-228240">
              <a:lnSpc>
                <a:spcPct val="90000"/>
              </a:lnSpc>
              <a:spcBef>
                <a:spcPts val="499"/>
              </a:spcBef>
              <a:buClr>
                <a:srgbClr val="000000"/>
              </a:buClr>
              <a:buFont typeface="Arial"/>
              <a:buChar char="•"/>
              <a:tabLst>
                <a:tab algn="l" pos="0"/>
              </a:tabLst>
            </a:pPr>
            <a:r>
              <a:rPr b="0" lang="nl-BE" sz="2400" spc="-1" strike="noStrike">
                <a:solidFill>
                  <a:srgbClr val="000000"/>
                </a:solidFill>
                <a:latin typeface="Calibri"/>
                <a:ea typeface="Tahoma"/>
              </a:rPr>
              <a:t>oneven of even</a:t>
            </a:r>
            <a:endParaRPr b="0" lang="nl-BE" sz="2400" spc="-1" strike="noStrike">
              <a:solidFill>
                <a:srgbClr val="000000"/>
              </a:solidFill>
              <a:latin typeface="Calibri"/>
            </a:endParaRPr>
          </a:p>
          <a:p>
            <a:pPr lvl="2" marL="1143000" indent="-228240">
              <a:lnSpc>
                <a:spcPct val="90000"/>
              </a:lnSpc>
              <a:spcBef>
                <a:spcPts val="499"/>
              </a:spcBef>
              <a:buClr>
                <a:srgbClr val="000000"/>
              </a:buClr>
              <a:buFont typeface="Arial"/>
              <a:buChar char="•"/>
              <a:tabLst>
                <a:tab algn="l" pos="0"/>
              </a:tabLst>
            </a:pPr>
            <a:r>
              <a:rPr b="0" lang="nl-BE" sz="2400" spc="-1" strike="noStrike">
                <a:solidFill>
                  <a:srgbClr val="000000"/>
                </a:solidFill>
                <a:latin typeface="Calibri"/>
                <a:ea typeface="Tahoma"/>
              </a:rPr>
              <a:t>plaats van de pariteitsbit (voor- of achteraan)</a:t>
            </a:r>
            <a:endParaRPr b="0" lang="nl-BE" sz="2400" spc="-1" strike="noStrike">
              <a:solidFill>
                <a:srgbClr val="000000"/>
              </a:solidFill>
              <a:latin typeface="Calibri"/>
            </a:endParaRPr>
          </a:p>
          <a:p>
            <a:endParaRPr b="0" lang="nl-BE" sz="2400" spc="-1" strike="noStrike">
              <a:solidFill>
                <a:srgbClr val="000000"/>
              </a:solidFill>
              <a:latin typeface="Calibri"/>
            </a:endParaRPr>
          </a:p>
          <a:p>
            <a:pPr lvl="1" marL="685800" indent="-228240">
              <a:lnSpc>
                <a:spcPct val="90000"/>
              </a:lnSpc>
              <a:spcBef>
                <a:spcPts val="499"/>
              </a:spcBef>
              <a:buClr>
                <a:srgbClr val="000000"/>
              </a:buClr>
              <a:buFont typeface="Arial"/>
              <a:buChar char="•"/>
              <a:tabLst>
                <a:tab algn="l" pos="0"/>
              </a:tabLst>
            </a:pPr>
            <a:r>
              <a:rPr b="1" lang="nl-BE" sz="2400" spc="-1" strike="noStrike">
                <a:solidFill>
                  <a:srgbClr val="000000"/>
                </a:solidFill>
                <a:latin typeface="Calibri"/>
                <a:ea typeface="Tahoma"/>
              </a:rPr>
              <a:t>Performantie: </a:t>
            </a:r>
            <a:r>
              <a:rPr b="0" lang="nl-BE" sz="2400" spc="-1" strike="noStrike">
                <a:solidFill>
                  <a:srgbClr val="000000"/>
                </a:solidFill>
                <a:latin typeface="Calibri"/>
                <a:ea typeface="Tahoma"/>
              </a:rPr>
              <a:t>laag</a:t>
            </a:r>
            <a:endParaRPr b="0" lang="nl-BE" sz="2400" spc="-1" strike="noStrike">
              <a:solidFill>
                <a:srgbClr val="000000"/>
              </a:solidFill>
              <a:latin typeface="Calibri"/>
            </a:endParaRPr>
          </a:p>
          <a:p>
            <a:pPr lvl="2" marL="1143000" indent="-228240">
              <a:lnSpc>
                <a:spcPct val="90000"/>
              </a:lnSpc>
              <a:spcBef>
                <a:spcPts val="499"/>
              </a:spcBef>
              <a:buClr>
                <a:srgbClr val="000000"/>
              </a:buClr>
              <a:buFont typeface="Arial"/>
              <a:buChar char="•"/>
              <a:tabLst>
                <a:tab algn="l" pos="0"/>
              </a:tabLst>
            </a:pPr>
            <a:r>
              <a:rPr b="0" lang="nl-BE" sz="2400" spc="-1" strike="noStrike">
                <a:solidFill>
                  <a:srgbClr val="000000"/>
                </a:solidFill>
                <a:latin typeface="Calibri"/>
                <a:ea typeface="Tahoma"/>
              </a:rPr>
              <a:t>alle oneven aantallen bitfouten worden herkend</a:t>
            </a:r>
            <a:endParaRPr b="0" lang="nl-BE" sz="2400" spc="-1" strike="noStrike">
              <a:solidFill>
                <a:srgbClr val="000000"/>
              </a:solidFill>
              <a:latin typeface="Calibri"/>
            </a:endParaRPr>
          </a:p>
          <a:p>
            <a:pPr lvl="2" marL="1143000" indent="-228240">
              <a:lnSpc>
                <a:spcPct val="90000"/>
              </a:lnSpc>
              <a:spcBef>
                <a:spcPts val="499"/>
              </a:spcBef>
              <a:buClr>
                <a:srgbClr val="000000"/>
              </a:buClr>
              <a:buFont typeface="Arial"/>
              <a:buChar char="•"/>
              <a:tabLst>
                <a:tab algn="l" pos="0"/>
              </a:tabLst>
            </a:pPr>
            <a:r>
              <a:rPr b="0" lang="nl-BE" sz="2400" spc="-1" strike="noStrike">
                <a:solidFill>
                  <a:srgbClr val="000000"/>
                </a:solidFill>
                <a:latin typeface="Calibri"/>
                <a:ea typeface="Tahoma"/>
              </a:rPr>
              <a:t>alle even aantallen bitfouten worden NIET herkend</a:t>
            </a:r>
            <a:endParaRPr b="0" lang="nl-BE" sz="2400" spc="-1" strike="noStrike">
              <a:solidFill>
                <a:srgbClr val="000000"/>
              </a:solidFill>
              <a:latin typeface="Calibri"/>
            </a:endParaRPr>
          </a:p>
          <a:p>
            <a:pPr lvl="2" marL="1143000" indent="-228240">
              <a:lnSpc>
                <a:spcPct val="90000"/>
              </a:lnSpc>
              <a:spcBef>
                <a:spcPts val="499"/>
              </a:spcBef>
              <a:buClr>
                <a:srgbClr val="000000"/>
              </a:buClr>
              <a:buFont typeface="Arial"/>
              <a:buChar char="•"/>
              <a:tabLst>
                <a:tab algn="l" pos="0"/>
              </a:tabLst>
            </a:pPr>
            <a:r>
              <a:rPr b="0" lang="nl-BE" sz="2400" spc="-1" strike="noStrike">
                <a:solidFill>
                  <a:srgbClr val="000000"/>
                </a:solidFill>
                <a:latin typeface="Calibri"/>
                <a:ea typeface="Tahoma"/>
              </a:rPr>
              <a:t>positief: weinig extra bits</a:t>
            </a:r>
            <a:endParaRPr b="0" lang="nl-BE" sz="2400" spc="-1" strike="noStrike">
              <a:solidFill>
                <a:srgbClr val="000000"/>
              </a:solidFill>
              <a:latin typeface="Calibri"/>
            </a:endParaRPr>
          </a:p>
          <a:p>
            <a:pPr>
              <a:lnSpc>
                <a:spcPct val="90000"/>
              </a:lnSpc>
              <a:spcBef>
                <a:spcPts val="1001"/>
              </a:spcBef>
              <a:tabLst>
                <a:tab algn="l" pos="0"/>
              </a:tabLst>
            </a:pPr>
            <a:endParaRPr b="0" lang="nl-BE" sz="2400" spc="-1" strike="noStrike">
              <a:solidFill>
                <a:srgbClr val="000000"/>
              </a:solidFill>
              <a:latin typeface="Calibri"/>
            </a:endParaRPr>
          </a:p>
        </p:txBody>
      </p:sp>
      <p:sp>
        <p:nvSpPr>
          <p:cNvPr id="213" name="TextShape 3"/>
          <p:cNvSpPr txBox="1"/>
          <p:nvPr/>
        </p:nvSpPr>
        <p:spPr>
          <a:xfrm>
            <a:off x="8610480" y="6356520"/>
            <a:ext cx="2742840" cy="364680"/>
          </a:xfrm>
          <a:prstGeom prst="rect">
            <a:avLst/>
          </a:prstGeom>
          <a:noFill/>
          <a:ln>
            <a:noFill/>
          </a:ln>
        </p:spPr>
        <p:txBody>
          <a:bodyPr anchor="ctr">
            <a:noAutofit/>
          </a:bodyPr>
          <a:p>
            <a:pPr algn="r">
              <a:lnSpc>
                <a:spcPct val="100000"/>
              </a:lnSpc>
            </a:pPr>
            <a:fld id="{746D6993-7CE5-4F03-9AD3-981F1F611636}" type="slidenum">
              <a:rPr b="0" lang="nl-BE" sz="1200" spc="-1" strike="noStrike">
                <a:solidFill>
                  <a:srgbClr val="8b8b8b"/>
                </a:solidFill>
                <a:latin typeface="Calibri"/>
              </a:rPr>
              <a:t>&lt;number&gt;</a:t>
            </a:fld>
            <a:endParaRPr b="0" lang="en-US" sz="1200" spc="-1" strike="noStrike">
              <a:latin typeface="Times New Roman"/>
            </a:endParaRPr>
          </a:p>
        </p:txBody>
      </p:sp>
      <p:sp>
        <p:nvSpPr>
          <p:cNvPr id="214" name="TextShape 4"/>
          <p:cNvSpPr txBox="1"/>
          <p:nvPr/>
        </p:nvSpPr>
        <p:spPr>
          <a:xfrm>
            <a:off x="4038480" y="6356520"/>
            <a:ext cx="4114440" cy="364680"/>
          </a:xfrm>
          <a:prstGeom prst="rect">
            <a:avLst/>
          </a:prstGeom>
          <a:noFill/>
          <a:ln>
            <a:noFill/>
          </a:ln>
        </p:spPr>
        <p:txBody>
          <a:bodyPr anchor="ctr">
            <a:noAutofit/>
          </a:bodyPr>
          <a:p>
            <a:pPr algn="ctr">
              <a:lnSpc>
                <a:spcPct val="100000"/>
              </a:lnSpc>
            </a:pPr>
            <a:r>
              <a:rPr b="0" lang="nl-NL" sz="1200" spc="-1" strike="noStrike">
                <a:solidFill>
                  <a:srgbClr val="8b8b8b"/>
                </a:solidFill>
                <a:latin typeface="Calibri"/>
              </a:rPr>
              <a:t>09/09/2020</a:t>
            </a:r>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TextShape 1"/>
          <p:cNvSpPr txBox="1"/>
          <p:nvPr/>
        </p:nvSpPr>
        <p:spPr>
          <a:xfrm>
            <a:off x="916560" y="78840"/>
            <a:ext cx="10515240" cy="1325160"/>
          </a:xfrm>
          <a:prstGeom prst="rect">
            <a:avLst/>
          </a:prstGeom>
          <a:noFill/>
          <a:ln>
            <a:noFill/>
          </a:ln>
        </p:spPr>
        <p:txBody>
          <a:bodyPr anchor="ctr">
            <a:noAutofit/>
          </a:bodyPr>
          <a:p>
            <a:pPr>
              <a:lnSpc>
                <a:spcPct val="90000"/>
              </a:lnSpc>
            </a:pPr>
            <a:r>
              <a:rPr b="0" lang="nl-BE" sz="4400" spc="-1" strike="noStrike">
                <a:solidFill>
                  <a:srgbClr val="000000"/>
                </a:solidFill>
                <a:latin typeface="Calibri Light"/>
              </a:rPr>
              <a:t>Foutdetecterende codes (vervolg)</a:t>
            </a:r>
            <a:endParaRPr b="0" lang="nl-BE" sz="4400" spc="-1" strike="noStrike">
              <a:solidFill>
                <a:srgbClr val="000000"/>
              </a:solidFill>
              <a:latin typeface="Calibri"/>
            </a:endParaRPr>
          </a:p>
        </p:txBody>
      </p:sp>
      <p:sp>
        <p:nvSpPr>
          <p:cNvPr id="216" name="TextShape 2"/>
          <p:cNvSpPr txBox="1"/>
          <p:nvPr/>
        </p:nvSpPr>
        <p:spPr>
          <a:xfrm>
            <a:off x="156960" y="1320840"/>
            <a:ext cx="12034800" cy="5536800"/>
          </a:xfrm>
          <a:prstGeom prst="rect">
            <a:avLst/>
          </a:prstGeom>
          <a:noFill/>
          <a:ln>
            <a:noFill/>
          </a:ln>
        </p:spPr>
        <p:txBody>
          <a:bodyPr>
            <a:normAutofit fontScale="94000"/>
          </a:bodyPr>
          <a:p>
            <a:pPr marL="228600" indent="-228240">
              <a:lnSpc>
                <a:spcPct val="90000"/>
              </a:lnSpc>
              <a:spcBef>
                <a:spcPts val="1001"/>
              </a:spcBef>
              <a:buClr>
                <a:srgbClr val="0070c0"/>
              </a:buClr>
              <a:buFont typeface="Arial"/>
              <a:buChar char="•"/>
            </a:pPr>
            <a:r>
              <a:rPr b="1" lang="nl-BE" sz="2800" spc="-1" strike="noStrike">
                <a:solidFill>
                  <a:srgbClr val="0070c0"/>
                </a:solidFill>
                <a:latin typeface="Calibri"/>
              </a:rPr>
              <a:t>Controlegetal -</a:t>
            </a:r>
            <a:r>
              <a:rPr b="0" lang="nl-BE" sz="2800" spc="-1" strike="noStrike">
                <a:solidFill>
                  <a:srgbClr val="000000"/>
                </a:solidFill>
                <a:latin typeface="Calibri"/>
              </a:rPr>
              <a:t> </a:t>
            </a:r>
            <a:r>
              <a:rPr b="1" lang="nl-BE" sz="2800" spc="-1" strike="noStrike">
                <a:solidFill>
                  <a:srgbClr val="0070c0"/>
                </a:solidFill>
                <a:latin typeface="Calibri"/>
                <a:ea typeface="Tahoma"/>
              </a:rPr>
              <a:t>Rest als controlegetal</a:t>
            </a:r>
            <a:endParaRPr b="0" lang="nl-BE" sz="2800" spc="-1" strike="noStrike">
              <a:solidFill>
                <a:srgbClr val="000000"/>
              </a:solidFill>
              <a:latin typeface="Calibri"/>
            </a:endParaRPr>
          </a:p>
          <a:p>
            <a:pPr marL="571680" indent="-342720">
              <a:lnSpc>
                <a:spcPct val="110000"/>
              </a:lnSpc>
              <a:spcBef>
                <a:spcPts val="1800"/>
              </a:spcBef>
              <a:buClr>
                <a:srgbClr val="ff0000"/>
              </a:buClr>
              <a:buFont typeface="Arial"/>
              <a:buChar char="•"/>
            </a:pPr>
            <a:r>
              <a:rPr b="1" lang="nl-BE" sz="2400" spc="-1" strike="noStrike">
                <a:solidFill>
                  <a:srgbClr val="ff0000"/>
                </a:solidFill>
                <a:latin typeface="Calibri"/>
                <a:ea typeface="Tahoma"/>
              </a:rPr>
              <a:t>Algoritme: </a:t>
            </a:r>
            <a:r>
              <a:rPr b="0" lang="nl-BE" sz="2400" spc="-1" strike="noStrike">
                <a:solidFill>
                  <a:srgbClr val="000000"/>
                </a:solidFill>
                <a:latin typeface="Calibri"/>
                <a:ea typeface="Tahoma"/>
              </a:rPr>
              <a:t>de rest (modulo) bij deling door een priemgetal vormt een controlegetal.</a:t>
            </a:r>
            <a:endParaRPr b="0" lang="nl-BE" sz="2400" spc="-1" strike="noStrike">
              <a:solidFill>
                <a:srgbClr val="000000"/>
              </a:solidFill>
              <a:latin typeface="Calibri"/>
            </a:endParaRPr>
          </a:p>
          <a:p>
            <a:pPr marL="571680" indent="-342720">
              <a:lnSpc>
                <a:spcPct val="110000"/>
              </a:lnSpc>
              <a:spcBef>
                <a:spcPts val="1800"/>
              </a:spcBef>
              <a:buClr>
                <a:srgbClr val="000000"/>
              </a:buClr>
              <a:buFont typeface="Arial"/>
              <a:buChar char="•"/>
            </a:pPr>
            <a:r>
              <a:rPr b="1" lang="nl-BE" sz="2400" spc="-1" strike="noStrike">
                <a:solidFill>
                  <a:srgbClr val="000000"/>
                </a:solidFill>
                <a:latin typeface="Calibri"/>
                <a:ea typeface="Tahoma"/>
              </a:rPr>
              <a:t>Voorbeeld:</a:t>
            </a:r>
            <a:endParaRPr b="0" lang="nl-BE" sz="2400" spc="-1" strike="noStrike">
              <a:solidFill>
                <a:srgbClr val="000000"/>
              </a:solidFill>
              <a:latin typeface="Calibri"/>
            </a:endParaRPr>
          </a:p>
          <a:p>
            <a:pPr lvl="1" marL="1028880" indent="-342720">
              <a:lnSpc>
                <a:spcPct val="110000"/>
              </a:lnSpc>
              <a:spcBef>
                <a:spcPts val="1800"/>
              </a:spcBef>
              <a:buClr>
                <a:srgbClr val="000000"/>
              </a:buClr>
              <a:buFont typeface="Arial"/>
              <a:buChar char="•"/>
            </a:pPr>
            <a:r>
              <a:rPr b="1" lang="nl-BE" sz="2400" spc="-1" strike="noStrike">
                <a:solidFill>
                  <a:srgbClr val="000000"/>
                </a:solidFill>
                <a:latin typeface="Calibri"/>
                <a:ea typeface="Tahoma"/>
              </a:rPr>
              <a:t>Bankrekeningnummer : </a:t>
            </a:r>
            <a:r>
              <a:rPr b="0" lang="nl-BE" sz="2400" spc="-1" strike="noStrike">
                <a:solidFill>
                  <a:srgbClr val="000000"/>
                </a:solidFill>
                <a:latin typeface="Calibri"/>
                <a:ea typeface="Tahoma"/>
              </a:rPr>
              <a:t>BE05 </a:t>
            </a:r>
            <a:r>
              <a:rPr b="0" lang="nl-BE" sz="2400" spc="-1" strike="noStrike">
                <a:solidFill>
                  <a:srgbClr val="00b050"/>
                </a:solidFill>
                <a:latin typeface="Calibri"/>
                <a:ea typeface="Tahoma"/>
              </a:rPr>
              <a:t>3631 9038 54</a:t>
            </a:r>
            <a:r>
              <a:rPr b="1" lang="nl-BE" sz="2400" spc="-1" strike="noStrike">
                <a:solidFill>
                  <a:srgbClr val="ff0000"/>
                </a:solidFill>
                <a:latin typeface="Calibri"/>
                <a:ea typeface="Tahoma"/>
              </a:rPr>
              <a:t>75</a:t>
            </a:r>
            <a:r>
              <a:rPr b="0" lang="nl-BE" sz="2400" spc="-1" strike="noStrike">
                <a:solidFill>
                  <a:srgbClr val="000000"/>
                </a:solidFill>
                <a:latin typeface="Calibri"/>
                <a:ea typeface="Tahoma"/>
              </a:rPr>
              <a:t> </a:t>
            </a:r>
            <a:endParaRPr b="0" lang="nl-BE" sz="2400" spc="-1" strike="noStrike">
              <a:solidFill>
                <a:srgbClr val="000000"/>
              </a:solidFill>
              <a:latin typeface="Calibri"/>
            </a:endParaRPr>
          </a:p>
          <a:p>
            <a:pPr lvl="2" marL="1486080" indent="-342720">
              <a:lnSpc>
                <a:spcPct val="110000"/>
              </a:lnSpc>
              <a:spcBef>
                <a:spcPts val="1800"/>
              </a:spcBef>
              <a:buClr>
                <a:srgbClr val="000000"/>
              </a:buClr>
              <a:buFont typeface="Arial"/>
              <a:buChar char="•"/>
            </a:pPr>
            <a:r>
              <a:rPr b="0" lang="nl-BE" sz="2400" spc="-1" strike="noStrike">
                <a:solidFill>
                  <a:srgbClr val="000000"/>
                </a:solidFill>
                <a:latin typeface="Calibri"/>
                <a:ea typeface="Tahoma"/>
              </a:rPr>
              <a:t>Laatste 2 cijfers vormen het controlegetal</a:t>
            </a:r>
            <a:endParaRPr b="0" lang="nl-BE" sz="2400" spc="-1" strike="noStrike">
              <a:solidFill>
                <a:srgbClr val="000000"/>
              </a:solidFill>
              <a:latin typeface="Calibri"/>
            </a:endParaRPr>
          </a:p>
          <a:p>
            <a:pPr lvl="2" marL="1486080" indent="-342720">
              <a:lnSpc>
                <a:spcPct val="110000"/>
              </a:lnSpc>
              <a:spcBef>
                <a:spcPts val="1800"/>
              </a:spcBef>
              <a:buClr>
                <a:srgbClr val="000000"/>
              </a:buClr>
              <a:buFont typeface="Arial"/>
              <a:buChar char="•"/>
            </a:pPr>
            <a:r>
              <a:rPr b="0" lang="nl-BE" sz="2400" spc="-1" strike="noStrike">
                <a:solidFill>
                  <a:srgbClr val="000000"/>
                </a:solidFill>
                <a:latin typeface="Calibri"/>
                <a:ea typeface="Tahoma"/>
              </a:rPr>
              <a:t>Controlegetal wordt bepaald door </a:t>
            </a:r>
            <a:r>
              <a:rPr b="0" lang="nl-BE" sz="2400" spc="-1" strike="noStrike">
                <a:solidFill>
                  <a:srgbClr val="00b050"/>
                </a:solidFill>
                <a:latin typeface="Calibri"/>
                <a:ea typeface="Tahoma"/>
              </a:rPr>
              <a:t>3631903854 </a:t>
            </a:r>
            <a:r>
              <a:rPr b="0" lang="nl-BE" sz="2400" spc="-1" strike="noStrike">
                <a:solidFill>
                  <a:srgbClr val="000000"/>
                </a:solidFill>
                <a:latin typeface="Calibri"/>
                <a:ea typeface="Tahoma"/>
              </a:rPr>
              <a:t>te delen  door het grootste priemgetal, dat kleiner is dan 100 , namelijk 97. De rest van deze deling vormt hierbij het controlegetal en wordt achteraan toegevoegd. Hier is het controlegetal = </a:t>
            </a:r>
            <a:r>
              <a:rPr b="1" lang="nl-BE" sz="2400" spc="-1" strike="noStrike">
                <a:solidFill>
                  <a:srgbClr val="ff0000"/>
                </a:solidFill>
                <a:latin typeface="Calibri"/>
                <a:ea typeface="Tahoma"/>
              </a:rPr>
              <a:t>75</a:t>
            </a:r>
            <a:r>
              <a:rPr b="0" lang="nl-BE" sz="2400" spc="-1" strike="noStrike">
                <a:solidFill>
                  <a:srgbClr val="000000"/>
                </a:solidFill>
                <a:latin typeface="Calibri"/>
                <a:ea typeface="Tahoma"/>
              </a:rPr>
              <a:t> .</a:t>
            </a:r>
            <a:endParaRPr b="0" lang="nl-BE" sz="2400" spc="-1" strike="noStrike">
              <a:solidFill>
                <a:srgbClr val="000000"/>
              </a:solidFill>
              <a:latin typeface="Calibri"/>
            </a:endParaRPr>
          </a:p>
          <a:p>
            <a:pPr lvl="2" marL="1486080" indent="-342720">
              <a:lnSpc>
                <a:spcPct val="110000"/>
              </a:lnSpc>
              <a:spcBef>
                <a:spcPts val="1800"/>
              </a:spcBef>
              <a:buClr>
                <a:srgbClr val="000000"/>
              </a:buClr>
              <a:buFont typeface="Arial"/>
              <a:buChar char="•"/>
            </a:pPr>
            <a:r>
              <a:rPr b="0" lang="nl-BE" sz="2400" spc="-1" strike="noStrike">
                <a:solidFill>
                  <a:srgbClr val="000000"/>
                </a:solidFill>
                <a:latin typeface="Calibri"/>
                <a:ea typeface="Tahoma"/>
              </a:rPr>
              <a:t>Indien de rest 0 is, wordt 97 als controlegetal gebruikt.</a:t>
            </a:r>
            <a:endParaRPr b="0" lang="nl-BE" sz="2400" spc="-1" strike="noStrike">
              <a:solidFill>
                <a:srgbClr val="000000"/>
              </a:solidFill>
              <a:latin typeface="Calibri"/>
            </a:endParaRPr>
          </a:p>
          <a:p>
            <a:pPr lvl="2" marL="1486080" indent="-342720">
              <a:lnSpc>
                <a:spcPct val="110000"/>
              </a:lnSpc>
              <a:spcBef>
                <a:spcPts val="1800"/>
              </a:spcBef>
              <a:buClr>
                <a:srgbClr val="000000"/>
              </a:buClr>
              <a:buFont typeface="Arial"/>
              <a:buChar char="•"/>
            </a:pPr>
            <a:r>
              <a:rPr b="0" lang="nl-BE" sz="2400" spc="-1" strike="noStrike">
                <a:solidFill>
                  <a:srgbClr val="000000"/>
                </a:solidFill>
                <a:latin typeface="Calibri"/>
                <a:ea typeface="Tahoma"/>
              </a:rPr>
              <a:t>Let op: BE05 = landcode (BE: in dit geval België) + extra en anders berekend controlegetal (05) voor het IBAN-formaat.</a:t>
            </a:r>
            <a:endParaRPr b="0" lang="nl-BE" sz="2400" spc="-1" strike="noStrike">
              <a:solidFill>
                <a:srgbClr val="000000"/>
              </a:solidFill>
              <a:latin typeface="Calibri"/>
            </a:endParaRPr>
          </a:p>
          <a:p>
            <a:endParaRPr b="0" lang="nl-BE" sz="2400" spc="-1" strike="noStrike">
              <a:solidFill>
                <a:srgbClr val="000000"/>
              </a:solidFill>
              <a:latin typeface="Calibri"/>
            </a:endParaRPr>
          </a:p>
        </p:txBody>
      </p:sp>
      <p:sp>
        <p:nvSpPr>
          <p:cNvPr id="217" name="TextShape 3"/>
          <p:cNvSpPr txBox="1"/>
          <p:nvPr/>
        </p:nvSpPr>
        <p:spPr>
          <a:xfrm>
            <a:off x="8610480" y="6356520"/>
            <a:ext cx="2742840" cy="364680"/>
          </a:xfrm>
          <a:prstGeom prst="rect">
            <a:avLst/>
          </a:prstGeom>
          <a:noFill/>
          <a:ln>
            <a:noFill/>
          </a:ln>
        </p:spPr>
        <p:txBody>
          <a:bodyPr anchor="ctr">
            <a:noAutofit/>
          </a:bodyPr>
          <a:p>
            <a:pPr algn="r">
              <a:lnSpc>
                <a:spcPct val="100000"/>
              </a:lnSpc>
            </a:pPr>
            <a:fld id="{E396FAB4-AD95-466E-84DC-544964ACAA44}" type="slidenum">
              <a:rPr b="0" lang="nl-BE" sz="1200" spc="-1" strike="noStrike">
                <a:solidFill>
                  <a:srgbClr val="8b8b8b"/>
                </a:solidFill>
                <a:latin typeface="Calibri"/>
              </a:rPr>
              <a:t>&lt;number&gt;</a:t>
            </a:fld>
            <a:endParaRPr b="0" lang="en-US" sz="1200" spc="-1" strike="noStrike">
              <a:latin typeface="Times New Roman"/>
            </a:endParaRPr>
          </a:p>
        </p:txBody>
      </p:sp>
      <p:sp>
        <p:nvSpPr>
          <p:cNvPr id="218" name="TextShape 4"/>
          <p:cNvSpPr txBox="1"/>
          <p:nvPr/>
        </p:nvSpPr>
        <p:spPr>
          <a:xfrm>
            <a:off x="4038480" y="6356520"/>
            <a:ext cx="4114440" cy="364680"/>
          </a:xfrm>
          <a:prstGeom prst="rect">
            <a:avLst/>
          </a:prstGeom>
          <a:noFill/>
          <a:ln>
            <a:noFill/>
          </a:ln>
        </p:spPr>
        <p:txBody>
          <a:bodyPr anchor="ctr">
            <a:noAutofit/>
          </a:bodyPr>
          <a:p>
            <a:pPr algn="ctr">
              <a:lnSpc>
                <a:spcPct val="100000"/>
              </a:lnSpc>
            </a:pPr>
            <a:r>
              <a:rPr b="0" lang="nl-NL" sz="1200" spc="-1" strike="noStrike">
                <a:solidFill>
                  <a:srgbClr val="8b8b8b"/>
                </a:solidFill>
                <a:latin typeface="Calibri"/>
              </a:rPr>
              <a:t>09/09/2020</a:t>
            </a:r>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TextShape 1"/>
          <p:cNvSpPr txBox="1"/>
          <p:nvPr/>
        </p:nvSpPr>
        <p:spPr>
          <a:xfrm>
            <a:off x="838080" y="-226080"/>
            <a:ext cx="10515240" cy="1325160"/>
          </a:xfrm>
          <a:prstGeom prst="rect">
            <a:avLst/>
          </a:prstGeom>
          <a:noFill/>
          <a:ln>
            <a:noFill/>
          </a:ln>
        </p:spPr>
        <p:txBody>
          <a:bodyPr anchor="ctr">
            <a:noAutofit/>
          </a:bodyPr>
          <a:p>
            <a:pPr>
              <a:lnSpc>
                <a:spcPct val="90000"/>
              </a:lnSpc>
            </a:pPr>
            <a:r>
              <a:rPr b="0" lang="nl-BE" sz="4400" spc="-1" strike="noStrike">
                <a:solidFill>
                  <a:srgbClr val="000000"/>
                </a:solidFill>
                <a:latin typeface="Calibri Light"/>
              </a:rPr>
              <a:t>Foutdetecterende codes (vervolg)</a:t>
            </a:r>
            <a:endParaRPr b="0" lang="nl-BE" sz="4400" spc="-1" strike="noStrike">
              <a:solidFill>
                <a:srgbClr val="000000"/>
              </a:solidFill>
              <a:latin typeface="Calibri"/>
            </a:endParaRPr>
          </a:p>
        </p:txBody>
      </p:sp>
      <p:sp>
        <p:nvSpPr>
          <p:cNvPr id="220" name="TextShape 2"/>
          <p:cNvSpPr txBox="1"/>
          <p:nvPr/>
        </p:nvSpPr>
        <p:spPr>
          <a:xfrm>
            <a:off x="655920" y="812880"/>
            <a:ext cx="11184840" cy="5910840"/>
          </a:xfrm>
          <a:prstGeom prst="rect">
            <a:avLst/>
          </a:prstGeom>
          <a:noFill/>
          <a:ln>
            <a:noFill/>
          </a:ln>
        </p:spPr>
        <p:txBody>
          <a:bodyPr>
            <a:normAutofit/>
          </a:bodyPr>
          <a:p>
            <a:pPr marL="228600" indent="-228240">
              <a:lnSpc>
                <a:spcPct val="90000"/>
              </a:lnSpc>
              <a:spcBef>
                <a:spcPts val="1001"/>
              </a:spcBef>
              <a:buClr>
                <a:srgbClr val="0070c0"/>
              </a:buClr>
              <a:buFont typeface="Arial"/>
              <a:buChar char="•"/>
            </a:pPr>
            <a:r>
              <a:rPr b="1" lang="nl-BE" sz="2800" spc="-1" strike="noStrike">
                <a:solidFill>
                  <a:srgbClr val="0070c0"/>
                </a:solidFill>
                <a:latin typeface="Calibri"/>
              </a:rPr>
              <a:t>Controlegetal</a:t>
            </a:r>
            <a:r>
              <a:rPr b="0" lang="nl-BE" sz="2800" spc="-1" strike="noStrike">
                <a:solidFill>
                  <a:srgbClr val="000000"/>
                </a:solidFill>
                <a:latin typeface="Calibri"/>
              </a:rPr>
              <a:t> - </a:t>
            </a:r>
            <a:r>
              <a:rPr b="1" lang="nl-BE" sz="2800" spc="-1" strike="noStrike">
                <a:solidFill>
                  <a:srgbClr val="0070c0"/>
                </a:solidFill>
                <a:latin typeface="Calibri"/>
                <a:ea typeface="Tahoma"/>
              </a:rPr>
              <a:t>Cyclic Redundancy Check</a:t>
            </a:r>
            <a:endParaRPr b="0" lang="nl-BE" sz="2800" spc="-1" strike="noStrike">
              <a:solidFill>
                <a:srgbClr val="000000"/>
              </a:solidFill>
              <a:latin typeface="Calibri"/>
            </a:endParaRPr>
          </a:p>
          <a:p>
            <a:pPr lvl="1" marL="685800" indent="-228240">
              <a:lnSpc>
                <a:spcPct val="90000"/>
              </a:lnSpc>
              <a:spcBef>
                <a:spcPts val="499"/>
              </a:spcBef>
              <a:buClr>
                <a:srgbClr val="ff0000"/>
              </a:buClr>
              <a:buFont typeface="Arial"/>
              <a:buChar char="•"/>
            </a:pPr>
            <a:r>
              <a:rPr b="1" lang="nl-BE" sz="2400" spc="-1" strike="noStrike">
                <a:solidFill>
                  <a:srgbClr val="ff0000"/>
                </a:solidFill>
                <a:latin typeface="Calibri"/>
                <a:ea typeface="Tahoma"/>
              </a:rPr>
              <a:t>Definitie</a:t>
            </a:r>
            <a:r>
              <a:rPr b="0" lang="nl-BE" sz="2400" spc="-1" strike="noStrike">
                <a:solidFill>
                  <a:srgbClr val="000000"/>
                </a:solidFill>
                <a:latin typeface="Calibri"/>
                <a:ea typeface="Tahoma"/>
              </a:rPr>
              <a:t>: Er wordt gebruik gemaakt van een “soort” deling, waarbij de rest van de deling als “checksum” wordt meegestuurd.</a:t>
            </a:r>
            <a:endParaRPr b="0" lang="nl-BE" sz="2400" spc="-1" strike="noStrike">
              <a:solidFill>
                <a:srgbClr val="000000"/>
              </a:solidFill>
              <a:latin typeface="Calibri"/>
            </a:endParaRPr>
          </a:p>
          <a:p>
            <a:endParaRPr b="0" lang="nl-BE" sz="2400" spc="-1" strike="noStrike">
              <a:solidFill>
                <a:srgbClr val="000000"/>
              </a:solidFill>
              <a:latin typeface="Calibri"/>
            </a:endParaRPr>
          </a:p>
          <a:p>
            <a:endParaRPr b="0" lang="nl-BE" sz="2400" spc="-1" strike="noStrike">
              <a:solidFill>
                <a:srgbClr val="000000"/>
              </a:solidFill>
              <a:latin typeface="Calibri"/>
            </a:endParaRPr>
          </a:p>
          <a:p>
            <a:endParaRPr b="0" lang="nl-BE" sz="2400" spc="-1" strike="noStrike">
              <a:solidFill>
                <a:srgbClr val="000000"/>
              </a:solidFill>
              <a:latin typeface="Calibri"/>
            </a:endParaRPr>
          </a:p>
          <a:p>
            <a:endParaRPr b="0" lang="nl-BE" sz="2400" spc="-1" strike="noStrike">
              <a:solidFill>
                <a:srgbClr val="000000"/>
              </a:solidFill>
              <a:latin typeface="Calibri"/>
            </a:endParaRPr>
          </a:p>
          <a:p>
            <a:endParaRPr b="0" lang="nl-BE" sz="2400" spc="-1" strike="noStrike">
              <a:solidFill>
                <a:srgbClr val="000000"/>
              </a:solidFill>
              <a:latin typeface="Calibri"/>
            </a:endParaRPr>
          </a:p>
          <a:p>
            <a:endParaRPr b="0" lang="nl-BE" sz="2400" spc="-1" strike="noStrike">
              <a:solidFill>
                <a:srgbClr val="000000"/>
              </a:solidFill>
              <a:latin typeface="Calibri"/>
            </a:endParaRPr>
          </a:p>
          <a:p>
            <a:endParaRPr b="0" lang="nl-BE"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1" lang="nl-BE" sz="2400" spc="-1" strike="noStrike">
                <a:solidFill>
                  <a:srgbClr val="000000"/>
                </a:solidFill>
                <a:latin typeface="Calibri"/>
                <a:ea typeface="Tahoma"/>
              </a:rPr>
              <a:t>Voordelen:</a:t>
            </a:r>
            <a:endParaRPr b="0" lang="nl-BE"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nl-BE" sz="2400" spc="-1" strike="noStrike">
                <a:solidFill>
                  <a:srgbClr val="000000"/>
                </a:solidFill>
                <a:latin typeface="Calibri"/>
                <a:ea typeface="Tahoma"/>
              </a:rPr>
              <a:t>veel krachtiger dan pariteit</a:t>
            </a:r>
            <a:endParaRPr b="0" lang="nl-BE"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nl-BE" sz="2400" spc="-1" strike="noStrike">
                <a:solidFill>
                  <a:srgbClr val="000000"/>
                </a:solidFill>
                <a:latin typeface="Calibri"/>
                <a:ea typeface="Tahoma"/>
              </a:rPr>
              <a:t>eenvoudig in hardware te implementeren</a:t>
            </a:r>
            <a:endParaRPr b="0" lang="nl-BE" sz="24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nl-BE" sz="2400" spc="-1" strike="noStrike">
                <a:solidFill>
                  <a:srgbClr val="000000"/>
                </a:solidFill>
                <a:latin typeface="Calibri"/>
                <a:ea typeface="Tahoma"/>
              </a:rPr>
              <a:t>Wordt </a:t>
            </a:r>
            <a:r>
              <a:rPr b="0" lang="nl-BE" sz="2400" spc="-1" strike="noStrike">
                <a:solidFill>
                  <a:srgbClr val="ff0000"/>
                </a:solidFill>
                <a:latin typeface="Calibri"/>
                <a:ea typeface="Tahoma"/>
              </a:rPr>
              <a:t>zéér</a:t>
            </a:r>
            <a:r>
              <a:rPr b="0" lang="nl-BE" sz="2400" spc="-1" strike="noStrike">
                <a:solidFill>
                  <a:srgbClr val="000000"/>
                </a:solidFill>
                <a:latin typeface="Calibri"/>
                <a:ea typeface="Tahoma"/>
              </a:rPr>
              <a:t> </a:t>
            </a:r>
            <a:r>
              <a:rPr b="0" lang="nl-BE" sz="2400" spc="-1" strike="noStrike">
                <a:solidFill>
                  <a:srgbClr val="ff0000"/>
                </a:solidFill>
                <a:latin typeface="Calibri"/>
                <a:ea typeface="Tahoma"/>
              </a:rPr>
              <a:t>veel</a:t>
            </a:r>
            <a:r>
              <a:rPr b="0" lang="nl-BE" sz="2400" spc="-1" strike="noStrike">
                <a:solidFill>
                  <a:srgbClr val="000000"/>
                </a:solidFill>
                <a:latin typeface="Calibri"/>
                <a:ea typeface="Tahoma"/>
              </a:rPr>
              <a:t> gebruikt in computerhardware: harde schijven, Ethernet, IP, TCP, USB, PCI-e, Wifi, …</a:t>
            </a:r>
            <a:endParaRPr b="0" lang="nl-BE" sz="2400" spc="-1" strike="noStrike">
              <a:solidFill>
                <a:srgbClr val="000000"/>
              </a:solidFill>
              <a:latin typeface="Calibri"/>
            </a:endParaRPr>
          </a:p>
          <a:p>
            <a:pPr>
              <a:lnSpc>
                <a:spcPct val="90000"/>
              </a:lnSpc>
              <a:spcBef>
                <a:spcPts val="1001"/>
              </a:spcBef>
            </a:pPr>
            <a:endParaRPr b="0" lang="nl-BE" sz="2400" spc="-1" strike="noStrike">
              <a:solidFill>
                <a:srgbClr val="000000"/>
              </a:solidFill>
              <a:latin typeface="Calibri"/>
            </a:endParaRPr>
          </a:p>
        </p:txBody>
      </p:sp>
      <p:pic>
        <p:nvPicPr>
          <p:cNvPr id="221" name="Picture 4" descr=""/>
          <p:cNvPicPr/>
          <p:nvPr/>
        </p:nvPicPr>
        <p:blipFill>
          <a:blip r:embed="rId1"/>
          <a:stretch/>
        </p:blipFill>
        <p:spPr>
          <a:xfrm>
            <a:off x="3145320" y="2225880"/>
            <a:ext cx="4563000" cy="2348640"/>
          </a:xfrm>
          <a:prstGeom prst="rect">
            <a:avLst/>
          </a:prstGeom>
          <a:ln>
            <a:noFill/>
          </a:ln>
        </p:spPr>
      </p:pic>
      <p:sp>
        <p:nvSpPr>
          <p:cNvPr id="222" name="TextShape 3"/>
          <p:cNvSpPr txBox="1"/>
          <p:nvPr/>
        </p:nvSpPr>
        <p:spPr>
          <a:xfrm>
            <a:off x="8610480" y="6356520"/>
            <a:ext cx="2742840" cy="364680"/>
          </a:xfrm>
          <a:prstGeom prst="rect">
            <a:avLst/>
          </a:prstGeom>
          <a:noFill/>
          <a:ln>
            <a:noFill/>
          </a:ln>
        </p:spPr>
        <p:txBody>
          <a:bodyPr anchor="ctr">
            <a:noAutofit/>
          </a:bodyPr>
          <a:p>
            <a:pPr algn="r">
              <a:lnSpc>
                <a:spcPct val="100000"/>
              </a:lnSpc>
            </a:pPr>
            <a:fld id="{2BC7031B-4465-4273-AFE1-8B7F80842237}" type="slidenum">
              <a:rPr b="0" lang="nl-BE" sz="1200" spc="-1" strike="noStrike">
                <a:solidFill>
                  <a:srgbClr val="8b8b8b"/>
                </a:solidFill>
                <a:latin typeface="Calibri"/>
              </a:rPr>
              <a:t>&lt;number&gt;</a:t>
            </a:fld>
            <a:endParaRPr b="0" lang="en-US" sz="1200" spc="-1" strike="noStrike">
              <a:latin typeface="Times New Roman"/>
            </a:endParaRPr>
          </a:p>
        </p:txBody>
      </p:sp>
      <p:sp>
        <p:nvSpPr>
          <p:cNvPr id="223" name="TextShape 4"/>
          <p:cNvSpPr txBox="1"/>
          <p:nvPr/>
        </p:nvSpPr>
        <p:spPr>
          <a:xfrm>
            <a:off x="4038480" y="6356520"/>
            <a:ext cx="4114440" cy="364680"/>
          </a:xfrm>
          <a:prstGeom prst="rect">
            <a:avLst/>
          </a:prstGeom>
          <a:noFill/>
          <a:ln>
            <a:noFill/>
          </a:ln>
        </p:spPr>
        <p:txBody>
          <a:bodyPr anchor="ctr">
            <a:noAutofit/>
          </a:bodyPr>
          <a:p>
            <a:pPr algn="ctr">
              <a:lnSpc>
                <a:spcPct val="100000"/>
              </a:lnSpc>
            </a:pPr>
            <a:r>
              <a:rPr b="0" lang="nl-NL" sz="1200" spc="-1" strike="noStrike">
                <a:solidFill>
                  <a:srgbClr val="8b8b8b"/>
                </a:solidFill>
                <a:latin typeface="Calibri"/>
              </a:rPr>
              <a:t>09/09/2020</a:t>
            </a:r>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TextShape 1"/>
          <p:cNvSpPr txBox="1"/>
          <p:nvPr/>
        </p:nvSpPr>
        <p:spPr>
          <a:xfrm>
            <a:off x="822960" y="46440"/>
            <a:ext cx="10515240" cy="1325160"/>
          </a:xfrm>
          <a:prstGeom prst="rect">
            <a:avLst/>
          </a:prstGeom>
          <a:noFill/>
          <a:ln>
            <a:noFill/>
          </a:ln>
        </p:spPr>
        <p:txBody>
          <a:bodyPr anchor="ctr">
            <a:noAutofit/>
          </a:bodyPr>
          <a:p>
            <a:pPr>
              <a:lnSpc>
                <a:spcPct val="90000"/>
              </a:lnSpc>
            </a:pPr>
            <a:r>
              <a:rPr b="0" lang="nl-BE" sz="4400" spc="-1" strike="noStrike">
                <a:solidFill>
                  <a:srgbClr val="000000"/>
                </a:solidFill>
                <a:latin typeface="Calibri Light"/>
              </a:rPr>
              <a:t>CRC non-zero-padding vs zero padding</a:t>
            </a:r>
            <a:endParaRPr b="0" lang="nl-BE" sz="4400" spc="-1" strike="noStrike">
              <a:solidFill>
                <a:srgbClr val="000000"/>
              </a:solidFill>
              <a:latin typeface="Calibri"/>
            </a:endParaRPr>
          </a:p>
        </p:txBody>
      </p:sp>
      <p:sp>
        <p:nvSpPr>
          <p:cNvPr id="225" name="TextShape 2"/>
          <p:cNvSpPr txBox="1"/>
          <p:nvPr/>
        </p:nvSpPr>
        <p:spPr>
          <a:xfrm>
            <a:off x="655920" y="1371600"/>
            <a:ext cx="11184840" cy="5352120"/>
          </a:xfrm>
          <a:prstGeom prst="rect">
            <a:avLst/>
          </a:prstGeom>
          <a:noFill/>
          <a:ln>
            <a:noFill/>
          </a:ln>
        </p:spPr>
        <p:txBody>
          <a:bodyPr>
            <a:normAutofit/>
          </a:bodyPr>
          <a:p>
            <a:pPr marL="228600" indent="-228240">
              <a:lnSpc>
                <a:spcPct val="90000"/>
              </a:lnSpc>
              <a:spcBef>
                <a:spcPts val="1001"/>
              </a:spcBef>
              <a:buClr>
                <a:srgbClr val="0070c0"/>
              </a:buClr>
              <a:buFont typeface="Arial"/>
              <a:buChar char="•"/>
            </a:pPr>
            <a:r>
              <a:rPr b="1" lang="nl-BE" sz="2800" spc="-1" strike="noStrike">
                <a:solidFill>
                  <a:srgbClr val="0070c0"/>
                </a:solidFill>
                <a:latin typeface="Calibri"/>
              </a:rPr>
              <a:t>Non zero padding (overlopen in slides)</a:t>
            </a:r>
            <a:endParaRPr b="0" lang="nl-BE" sz="2800" spc="-1" strike="noStrike">
              <a:solidFill>
                <a:srgbClr val="000000"/>
              </a:solidFill>
              <a:latin typeface="Calibri"/>
            </a:endParaRPr>
          </a:p>
          <a:p>
            <a:pPr marL="228600" indent="-228240">
              <a:lnSpc>
                <a:spcPct val="90000"/>
              </a:lnSpc>
              <a:spcBef>
                <a:spcPts val="1001"/>
              </a:spcBef>
              <a:buClr>
                <a:srgbClr val="0070c0"/>
              </a:buClr>
              <a:buFont typeface="Arial"/>
              <a:buChar char="•"/>
            </a:pPr>
            <a:r>
              <a:rPr b="1" lang="nl-BE" sz="2800" spc="-1" strike="noStrike">
                <a:solidFill>
                  <a:srgbClr val="0070c0"/>
                </a:solidFill>
                <a:latin typeface="Calibri"/>
                <a:ea typeface="Tahoma"/>
              </a:rPr>
              <a:t>Zero padding (sterker foutdetecterend algoritme niet overlopen in slides)</a:t>
            </a:r>
            <a:endParaRPr b="0" lang="nl-BE" sz="2800" spc="-1" strike="noStrike">
              <a:solidFill>
                <a:srgbClr val="000000"/>
              </a:solidFill>
              <a:latin typeface="Calibri"/>
            </a:endParaRPr>
          </a:p>
          <a:p>
            <a:pPr lvl="1" marL="685800" indent="-228240">
              <a:lnSpc>
                <a:spcPct val="90000"/>
              </a:lnSpc>
              <a:spcBef>
                <a:spcPts val="499"/>
              </a:spcBef>
              <a:buClr>
                <a:srgbClr val="ff0000"/>
              </a:buClr>
              <a:buFont typeface="Arial"/>
              <a:buChar char="•"/>
            </a:pPr>
            <a:endParaRPr b="0" lang="nl-BE" sz="2800" spc="-1" strike="noStrike">
              <a:solidFill>
                <a:srgbClr val="000000"/>
              </a:solidFill>
              <a:latin typeface="Calibri"/>
            </a:endParaRPr>
          </a:p>
          <a:p>
            <a:pPr>
              <a:lnSpc>
                <a:spcPct val="90000"/>
              </a:lnSpc>
              <a:spcBef>
                <a:spcPts val="1001"/>
              </a:spcBef>
            </a:pPr>
            <a:r>
              <a:rPr b="0" lang="nl-BE" sz="2800" spc="-1" strike="noStrike">
                <a:solidFill>
                  <a:srgbClr val="000000"/>
                </a:solidFill>
                <a:latin typeface="Calibri"/>
                <a:ea typeface="Tahoma"/>
              </a:rPr>
              <a:t>Wiskundigere benadering van CRC: </a:t>
            </a:r>
            <a:endParaRPr b="0" lang="nl-BE" sz="2800" spc="-1" strike="noStrike">
              <a:solidFill>
                <a:srgbClr val="000000"/>
              </a:solidFill>
              <a:latin typeface="Calibri"/>
            </a:endParaRPr>
          </a:p>
          <a:p>
            <a:pPr>
              <a:lnSpc>
                <a:spcPct val="90000"/>
              </a:lnSpc>
              <a:spcBef>
                <a:spcPts val="1001"/>
              </a:spcBef>
            </a:pPr>
            <a:r>
              <a:rPr b="0" lang="nl-BE" sz="2800" spc="-1" strike="noStrike">
                <a:solidFill>
                  <a:srgbClr val="000000"/>
                </a:solidFill>
                <a:latin typeface="Calibri"/>
                <a:ea typeface="Tahoma"/>
              </a:rPr>
              <a:t>–</a:t>
            </a:r>
            <a:r>
              <a:rPr b="0" lang="nl-BE" sz="2800" spc="-1" strike="noStrike">
                <a:solidFill>
                  <a:srgbClr val="000000"/>
                </a:solidFill>
                <a:latin typeface="Calibri"/>
                <a:ea typeface="Tahoma"/>
              </a:rPr>
              <a:t>	</a:t>
            </a:r>
            <a:r>
              <a:rPr b="0" lang="nl-BE" sz="2800" spc="-1" strike="noStrike">
                <a:solidFill>
                  <a:srgbClr val="000000"/>
                </a:solidFill>
                <a:latin typeface="Calibri"/>
                <a:ea typeface="Tahoma"/>
              </a:rPr>
              <a:t>m(x) = datawoord = message polynomial</a:t>
            </a:r>
            <a:br/>
            <a:r>
              <a:rPr b="0" lang="nl-BE" sz="2800" spc="-1" strike="noStrike">
                <a:solidFill>
                  <a:srgbClr val="000000"/>
                </a:solidFill>
                <a:latin typeface="Calibri"/>
                <a:ea typeface="Tahoma"/>
              </a:rPr>
              <a:t>– </a:t>
            </a:r>
            <a:r>
              <a:rPr b="0" lang="nl-BE" sz="2800" spc="-1" strike="noStrike">
                <a:solidFill>
                  <a:srgbClr val="000000"/>
                </a:solidFill>
                <a:latin typeface="Calibri"/>
                <a:ea typeface="Tahoma"/>
              </a:rPr>
              <a:t>	</a:t>
            </a:r>
            <a:r>
              <a:rPr b="0" lang="nl-BE" sz="2800" spc="-1" strike="noStrike">
                <a:solidFill>
                  <a:srgbClr val="000000"/>
                </a:solidFill>
                <a:latin typeface="Calibri"/>
                <a:ea typeface="Tahoma"/>
              </a:rPr>
              <a:t>p(x)  = polynoom met graad r </a:t>
            </a:r>
            <a:endParaRPr b="0" lang="nl-BE" sz="2800" spc="-1" strike="noStrike">
              <a:solidFill>
                <a:srgbClr val="000000"/>
              </a:solidFill>
              <a:latin typeface="Calibri"/>
            </a:endParaRPr>
          </a:p>
        </p:txBody>
      </p:sp>
      <p:sp>
        <p:nvSpPr>
          <p:cNvPr id="226" name="TextShape 3"/>
          <p:cNvSpPr txBox="1"/>
          <p:nvPr/>
        </p:nvSpPr>
        <p:spPr>
          <a:xfrm>
            <a:off x="8610480" y="6356520"/>
            <a:ext cx="2742840" cy="364680"/>
          </a:xfrm>
          <a:prstGeom prst="rect">
            <a:avLst/>
          </a:prstGeom>
          <a:noFill/>
          <a:ln>
            <a:noFill/>
          </a:ln>
        </p:spPr>
        <p:txBody>
          <a:bodyPr anchor="ctr">
            <a:noAutofit/>
          </a:bodyPr>
          <a:p>
            <a:pPr algn="r">
              <a:lnSpc>
                <a:spcPct val="100000"/>
              </a:lnSpc>
            </a:pPr>
            <a:fld id="{6C7A9E83-2ECF-4508-A0E9-0F9E7FE72F8B}" type="slidenum">
              <a:rPr b="0" lang="nl-BE" sz="1200" spc="-1" strike="noStrike">
                <a:solidFill>
                  <a:srgbClr val="8b8b8b"/>
                </a:solidFill>
                <a:latin typeface="Calibri"/>
              </a:rPr>
              <a:t>&lt;number&gt;</a:t>
            </a:fld>
            <a:endParaRPr b="0" lang="en-US" sz="1200" spc="-1" strike="noStrike">
              <a:latin typeface="Times New Roman"/>
            </a:endParaRPr>
          </a:p>
        </p:txBody>
      </p:sp>
      <p:sp>
        <p:nvSpPr>
          <p:cNvPr id="227" name="TextShape 4"/>
          <p:cNvSpPr txBox="1"/>
          <p:nvPr/>
        </p:nvSpPr>
        <p:spPr>
          <a:xfrm>
            <a:off x="4038480" y="6356520"/>
            <a:ext cx="4114440" cy="364680"/>
          </a:xfrm>
          <a:prstGeom prst="rect">
            <a:avLst/>
          </a:prstGeom>
          <a:noFill/>
          <a:ln>
            <a:noFill/>
          </a:ln>
        </p:spPr>
        <p:txBody>
          <a:bodyPr anchor="ctr">
            <a:noAutofit/>
          </a:bodyPr>
          <a:p>
            <a:pPr algn="ctr">
              <a:lnSpc>
                <a:spcPct val="100000"/>
              </a:lnSpc>
            </a:pPr>
            <a:r>
              <a:rPr b="0" lang="nl-NL" sz="1200" spc="-1" strike="noStrike">
                <a:solidFill>
                  <a:srgbClr val="8b8b8b"/>
                </a:solidFill>
                <a:latin typeface="Calibri"/>
              </a:rPr>
              <a:t>09/09/2020</a:t>
            </a:r>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TextShape 1"/>
          <p:cNvSpPr txBox="1"/>
          <p:nvPr/>
        </p:nvSpPr>
        <p:spPr>
          <a:xfrm>
            <a:off x="838080" y="-226080"/>
            <a:ext cx="10515240" cy="1325160"/>
          </a:xfrm>
          <a:prstGeom prst="rect">
            <a:avLst/>
          </a:prstGeom>
          <a:noFill/>
          <a:ln>
            <a:noFill/>
          </a:ln>
        </p:spPr>
        <p:txBody>
          <a:bodyPr anchor="ctr">
            <a:noAutofit/>
          </a:bodyPr>
          <a:p>
            <a:pPr>
              <a:lnSpc>
                <a:spcPct val="90000"/>
              </a:lnSpc>
            </a:pPr>
            <a:r>
              <a:rPr b="0" lang="nl-BE" sz="4400" spc="-1" strike="noStrike">
                <a:solidFill>
                  <a:srgbClr val="000000"/>
                </a:solidFill>
                <a:latin typeface="Calibri Light"/>
              </a:rPr>
              <a:t>Foutdetecterende codes (vervolg)</a:t>
            </a:r>
            <a:endParaRPr b="0" lang="nl-BE" sz="4400" spc="-1" strike="noStrike">
              <a:solidFill>
                <a:srgbClr val="000000"/>
              </a:solidFill>
              <a:latin typeface="Calibri"/>
            </a:endParaRPr>
          </a:p>
        </p:txBody>
      </p:sp>
      <p:sp>
        <p:nvSpPr>
          <p:cNvPr id="229" name="TextShape 2"/>
          <p:cNvSpPr txBox="1"/>
          <p:nvPr/>
        </p:nvSpPr>
        <p:spPr>
          <a:xfrm>
            <a:off x="655920" y="812880"/>
            <a:ext cx="11184840" cy="5910840"/>
          </a:xfrm>
          <a:prstGeom prst="rect">
            <a:avLst/>
          </a:prstGeom>
          <a:noFill/>
          <a:ln>
            <a:noFill/>
          </a:ln>
        </p:spPr>
        <p:txBody>
          <a:bodyPr>
            <a:normAutofit/>
          </a:bodyPr>
          <a:p>
            <a:pPr marL="228600" indent="-228240">
              <a:lnSpc>
                <a:spcPct val="90000"/>
              </a:lnSpc>
              <a:spcBef>
                <a:spcPts val="1001"/>
              </a:spcBef>
              <a:buClr>
                <a:srgbClr val="0070c0"/>
              </a:buClr>
              <a:buFont typeface="Arial"/>
              <a:buChar char="•"/>
            </a:pPr>
            <a:r>
              <a:rPr b="1" lang="nl-BE" sz="2800" spc="-1" strike="noStrike">
                <a:solidFill>
                  <a:srgbClr val="0070c0"/>
                </a:solidFill>
                <a:latin typeface="Calibri"/>
              </a:rPr>
              <a:t>Controlegetal</a:t>
            </a:r>
            <a:r>
              <a:rPr b="0" lang="nl-BE" sz="2800" spc="-1" strike="noStrike">
                <a:solidFill>
                  <a:srgbClr val="000000"/>
                </a:solidFill>
                <a:latin typeface="Calibri"/>
              </a:rPr>
              <a:t> - </a:t>
            </a:r>
            <a:r>
              <a:rPr b="1" lang="nl-BE" sz="2800" spc="-1" strike="noStrike">
                <a:solidFill>
                  <a:srgbClr val="0070c0"/>
                </a:solidFill>
                <a:latin typeface="Calibri"/>
                <a:ea typeface="Tahoma"/>
              </a:rPr>
              <a:t>Cyclic Redundancy Check (vervolg)</a:t>
            </a:r>
            <a:endParaRPr b="0" lang="nl-BE" sz="2800" spc="-1" strike="noStrike">
              <a:solidFill>
                <a:srgbClr val="000000"/>
              </a:solidFill>
              <a:latin typeface="Calibri"/>
            </a:endParaRPr>
          </a:p>
          <a:p>
            <a:pPr>
              <a:lnSpc>
                <a:spcPct val="90000"/>
              </a:lnSpc>
              <a:spcBef>
                <a:spcPts val="1001"/>
              </a:spcBef>
              <a:tabLst>
                <a:tab algn="l" pos="0"/>
              </a:tabLst>
            </a:pPr>
            <a:endParaRPr b="0" lang="nl-BE" sz="2800" spc="-1" strike="noStrike">
              <a:solidFill>
                <a:srgbClr val="000000"/>
              </a:solidFill>
              <a:latin typeface="Calibri"/>
            </a:endParaRPr>
          </a:p>
          <a:p>
            <a:pPr lvl="1" marL="685800" indent="-228240">
              <a:lnSpc>
                <a:spcPct val="90000"/>
              </a:lnSpc>
              <a:spcBef>
                <a:spcPts val="499"/>
              </a:spcBef>
              <a:buClr>
                <a:srgbClr val="ff0000"/>
              </a:buClr>
              <a:buFont typeface="Arial"/>
              <a:buChar char="•"/>
              <a:tabLst>
                <a:tab algn="l" pos="0"/>
              </a:tabLst>
            </a:pPr>
            <a:r>
              <a:rPr b="1" lang="nl-BE" sz="2400" spc="-1" strike="noStrike">
                <a:solidFill>
                  <a:srgbClr val="ff0000"/>
                </a:solidFill>
                <a:latin typeface="Calibri"/>
                <a:ea typeface="Tahoma"/>
              </a:rPr>
              <a:t>Definitie</a:t>
            </a:r>
            <a:r>
              <a:rPr b="0" lang="nl-BE" sz="2400" spc="-1" strike="noStrike">
                <a:solidFill>
                  <a:srgbClr val="000000"/>
                </a:solidFill>
                <a:latin typeface="Calibri"/>
                <a:ea typeface="Tahoma"/>
              </a:rPr>
              <a:t>: Er wordt gebruik gemaakt van een “soort” deling, waarbij de rest van de deling als “checksum” wordt meegestuurd.</a:t>
            </a:r>
            <a:endParaRPr b="0" lang="nl-BE" sz="2400" spc="-1" strike="noStrike">
              <a:solidFill>
                <a:srgbClr val="000000"/>
              </a:solidFill>
              <a:latin typeface="Calibri"/>
            </a:endParaRPr>
          </a:p>
          <a:p>
            <a:pPr lvl="2" marL="1143000" indent="-228240">
              <a:lnSpc>
                <a:spcPct val="90000"/>
              </a:lnSpc>
              <a:spcBef>
                <a:spcPts val="499"/>
              </a:spcBef>
              <a:buClr>
                <a:srgbClr val="000000"/>
              </a:buClr>
              <a:buFont typeface="Arial"/>
              <a:buChar char="•"/>
              <a:tabLst>
                <a:tab algn="l" pos="0"/>
              </a:tabLst>
            </a:pPr>
            <a:r>
              <a:rPr b="0" lang="nl-BE" sz="2400" spc="-1" strike="noStrike">
                <a:solidFill>
                  <a:srgbClr val="000000"/>
                </a:solidFill>
                <a:latin typeface="Calibri"/>
                <a:ea typeface="Tahoma"/>
              </a:rPr>
              <a:t>Deler wordt de “Polynoom” genoemd</a:t>
            </a:r>
            <a:endParaRPr b="0" lang="nl-BE" sz="2400" spc="-1" strike="noStrike">
              <a:solidFill>
                <a:srgbClr val="000000"/>
              </a:solidFill>
              <a:latin typeface="Calibri"/>
            </a:endParaRPr>
          </a:p>
          <a:p>
            <a:pPr marL="914400">
              <a:lnSpc>
                <a:spcPct val="90000"/>
              </a:lnSpc>
              <a:spcBef>
                <a:spcPts val="499"/>
              </a:spcBef>
              <a:tabLst>
                <a:tab algn="l" pos="0"/>
              </a:tabLst>
            </a:pPr>
            <a:endParaRPr b="0" lang="nl-BE" sz="2400" spc="-1" strike="noStrike">
              <a:solidFill>
                <a:srgbClr val="000000"/>
              </a:solidFill>
              <a:latin typeface="Calibri"/>
            </a:endParaRPr>
          </a:p>
          <a:p>
            <a:pPr lvl="1" marL="685800" indent="-228240">
              <a:lnSpc>
                <a:spcPct val="90000"/>
              </a:lnSpc>
              <a:spcBef>
                <a:spcPts val="499"/>
              </a:spcBef>
              <a:buClr>
                <a:srgbClr val="ff0000"/>
              </a:buClr>
              <a:buFont typeface="Arial"/>
              <a:buChar char="•"/>
              <a:tabLst>
                <a:tab algn="l" pos="0"/>
              </a:tabLst>
            </a:pPr>
            <a:r>
              <a:rPr b="1" lang="nl-BE" sz="2400" spc="-1" strike="noStrike">
                <a:solidFill>
                  <a:srgbClr val="ff0000"/>
                </a:solidFill>
                <a:latin typeface="Calibri"/>
                <a:ea typeface="Tahoma"/>
              </a:rPr>
              <a:t>Algoritme </a:t>
            </a:r>
            <a:r>
              <a:rPr b="0" lang="nl-BE" sz="2400" spc="-1" strike="noStrike">
                <a:solidFill>
                  <a:srgbClr val="000000"/>
                </a:solidFill>
                <a:latin typeface="Calibri"/>
                <a:ea typeface="Tahoma"/>
              </a:rPr>
              <a:t>(voorbeeld zie volgend pagina)</a:t>
            </a:r>
            <a:r>
              <a:rPr b="1" lang="nl-BE" sz="2400" spc="-1" strike="noStrike">
                <a:solidFill>
                  <a:srgbClr val="ff0000"/>
                </a:solidFill>
                <a:latin typeface="Calibri"/>
                <a:ea typeface="Tahoma"/>
              </a:rPr>
              <a:t>:</a:t>
            </a:r>
            <a:endParaRPr b="0" lang="nl-BE" sz="2400" spc="-1" strike="noStrike">
              <a:solidFill>
                <a:srgbClr val="000000"/>
              </a:solidFill>
              <a:latin typeface="Calibri"/>
            </a:endParaRPr>
          </a:p>
          <a:p>
            <a:pPr lvl="2" marL="1255680" indent="-456840">
              <a:lnSpc>
                <a:spcPct val="90000"/>
              </a:lnSpc>
              <a:spcBef>
                <a:spcPts val="499"/>
              </a:spcBef>
              <a:buClr>
                <a:srgbClr val="000000"/>
              </a:buClr>
              <a:buFont typeface="Calibri Light"/>
              <a:buAutoNum type="arabicPeriod"/>
              <a:tabLst>
                <a:tab algn="l" pos="0"/>
              </a:tabLst>
            </a:pPr>
            <a:r>
              <a:rPr b="0" lang="nl-BE" sz="2400" spc="-1" strike="noStrike">
                <a:solidFill>
                  <a:srgbClr val="000000"/>
                </a:solidFill>
                <a:latin typeface="Calibri"/>
                <a:ea typeface="Tahoma"/>
              </a:rPr>
              <a:t>Schrijf de polynoom links onder de oorspronkelijke bit-reeks.</a:t>
            </a:r>
            <a:endParaRPr b="0" lang="nl-BE" sz="2400" spc="-1" strike="noStrike">
              <a:solidFill>
                <a:srgbClr val="000000"/>
              </a:solidFill>
              <a:latin typeface="Calibri"/>
            </a:endParaRPr>
          </a:p>
          <a:p>
            <a:pPr lvl="2" marL="1255680" indent="-456840">
              <a:lnSpc>
                <a:spcPct val="90000"/>
              </a:lnSpc>
              <a:spcBef>
                <a:spcPts val="499"/>
              </a:spcBef>
              <a:buClr>
                <a:srgbClr val="000000"/>
              </a:buClr>
              <a:buFont typeface="Calibri Light"/>
              <a:buAutoNum type="arabicPeriod"/>
              <a:tabLst>
                <a:tab algn="l" pos="0"/>
              </a:tabLst>
            </a:pPr>
            <a:r>
              <a:rPr b="0" lang="nl-BE" sz="2400" spc="-1" strike="noStrike">
                <a:solidFill>
                  <a:srgbClr val="000000"/>
                </a:solidFill>
                <a:latin typeface="Calibri"/>
                <a:ea typeface="Tahoma"/>
              </a:rPr>
              <a:t>Als de bit boven de meest linkse bit van de polynoom </a:t>
            </a:r>
            <a:endParaRPr b="0" lang="nl-BE" sz="2400" spc="-1" strike="noStrike">
              <a:solidFill>
                <a:srgbClr val="000000"/>
              </a:solidFill>
              <a:latin typeface="Calibri"/>
            </a:endParaRPr>
          </a:p>
          <a:p>
            <a:pPr lvl="3" marL="1596960" indent="-334440">
              <a:lnSpc>
                <a:spcPct val="90000"/>
              </a:lnSpc>
              <a:spcBef>
                <a:spcPts val="499"/>
              </a:spcBef>
              <a:buClr>
                <a:srgbClr val="000000"/>
              </a:buClr>
              <a:buFont typeface="Arial"/>
              <a:buChar char="•"/>
              <a:tabLst>
                <a:tab algn="l" pos="0"/>
              </a:tabLst>
            </a:pPr>
            <a:r>
              <a:rPr b="0" lang="nl-BE" sz="2400" spc="-1" strike="noStrike">
                <a:solidFill>
                  <a:srgbClr val="000000"/>
                </a:solidFill>
                <a:latin typeface="Calibri"/>
                <a:ea typeface="Tahoma"/>
              </a:rPr>
              <a:t>nul is gebeurt er niets</a:t>
            </a:r>
            <a:endParaRPr b="0" lang="nl-BE" sz="2400" spc="-1" strike="noStrike">
              <a:solidFill>
                <a:srgbClr val="000000"/>
              </a:solidFill>
              <a:latin typeface="Calibri"/>
            </a:endParaRPr>
          </a:p>
          <a:p>
            <a:pPr lvl="3" marL="1596960" indent="-334440">
              <a:lnSpc>
                <a:spcPct val="90000"/>
              </a:lnSpc>
              <a:spcBef>
                <a:spcPts val="499"/>
              </a:spcBef>
              <a:buClr>
                <a:srgbClr val="000000"/>
              </a:buClr>
              <a:buFont typeface="Arial"/>
              <a:buChar char="•"/>
              <a:tabLst>
                <a:tab algn="l" pos="0"/>
              </a:tabLst>
            </a:pPr>
            <a:r>
              <a:rPr b="0" lang="nl-BE" sz="2400" spc="-1" strike="noStrike">
                <a:solidFill>
                  <a:srgbClr val="000000"/>
                </a:solidFill>
                <a:latin typeface="Calibri"/>
                <a:ea typeface="Tahoma"/>
              </a:rPr>
              <a:t>één is wordt een bitsgewijze exclusieve OF of xor-bewerking uitgevoerd.</a:t>
            </a:r>
            <a:endParaRPr b="0" lang="nl-BE" sz="2400" spc="-1" strike="noStrike">
              <a:solidFill>
                <a:srgbClr val="000000"/>
              </a:solidFill>
              <a:latin typeface="Calibri"/>
            </a:endParaRPr>
          </a:p>
          <a:p>
            <a:pPr lvl="2" marL="1255680" indent="-456840">
              <a:lnSpc>
                <a:spcPct val="90000"/>
              </a:lnSpc>
              <a:spcBef>
                <a:spcPts val="499"/>
              </a:spcBef>
              <a:buClr>
                <a:srgbClr val="000000"/>
              </a:buClr>
              <a:buFont typeface="Calibri Light"/>
              <a:buAutoNum type="arabicPeriod"/>
              <a:tabLst>
                <a:tab algn="l" pos="0"/>
              </a:tabLst>
            </a:pPr>
            <a:r>
              <a:rPr b="0" lang="nl-BE" sz="2400" spc="-1" strike="noStrike">
                <a:solidFill>
                  <a:srgbClr val="000000"/>
                </a:solidFill>
                <a:latin typeface="Calibri"/>
                <a:ea typeface="Tahoma"/>
              </a:rPr>
              <a:t>De polynoom wordt opnieuw onder het bekomen resultaat geschreven, één bit meer naar rechts en terug naar stap 1.</a:t>
            </a:r>
            <a:endParaRPr b="0" lang="nl-BE" sz="2400" spc="-1" strike="noStrike">
              <a:solidFill>
                <a:srgbClr val="000000"/>
              </a:solidFill>
              <a:latin typeface="Calibri"/>
            </a:endParaRPr>
          </a:p>
          <a:p>
            <a:pPr lvl="2" marL="1255680" indent="-456840">
              <a:lnSpc>
                <a:spcPct val="90000"/>
              </a:lnSpc>
              <a:spcBef>
                <a:spcPts val="499"/>
              </a:spcBef>
              <a:buClr>
                <a:srgbClr val="000000"/>
              </a:buClr>
              <a:buFont typeface="Calibri Light"/>
              <a:buAutoNum type="arabicPeriod"/>
              <a:tabLst>
                <a:tab algn="l" pos="0"/>
              </a:tabLst>
            </a:pPr>
            <a:r>
              <a:rPr b="0" lang="nl-BE" sz="2400" spc="-1" strike="noStrike">
                <a:solidFill>
                  <a:srgbClr val="000000"/>
                </a:solidFill>
                <a:latin typeface="Calibri"/>
                <a:ea typeface="Tahoma"/>
              </a:rPr>
              <a:t>Stop wanneer het bekomen resultaat korter is dan de polynoom.</a:t>
            </a:r>
            <a:endParaRPr b="0" lang="nl-BE" sz="2400" spc="-1" strike="noStrike">
              <a:solidFill>
                <a:srgbClr val="000000"/>
              </a:solidFill>
              <a:latin typeface="Calibri"/>
            </a:endParaRPr>
          </a:p>
          <a:p>
            <a:pPr>
              <a:lnSpc>
                <a:spcPct val="90000"/>
              </a:lnSpc>
              <a:spcBef>
                <a:spcPts val="1001"/>
              </a:spcBef>
              <a:tabLst>
                <a:tab algn="l" pos="0"/>
              </a:tabLst>
            </a:pPr>
            <a:endParaRPr b="0" lang="nl-BE" sz="2400" spc="-1" strike="noStrike">
              <a:solidFill>
                <a:srgbClr val="000000"/>
              </a:solidFill>
              <a:latin typeface="Calibri"/>
            </a:endParaRPr>
          </a:p>
        </p:txBody>
      </p:sp>
      <p:sp>
        <p:nvSpPr>
          <p:cNvPr id="230" name="TextShape 3"/>
          <p:cNvSpPr txBox="1"/>
          <p:nvPr/>
        </p:nvSpPr>
        <p:spPr>
          <a:xfrm>
            <a:off x="8610480" y="6356520"/>
            <a:ext cx="2742840" cy="364680"/>
          </a:xfrm>
          <a:prstGeom prst="rect">
            <a:avLst/>
          </a:prstGeom>
          <a:noFill/>
          <a:ln>
            <a:noFill/>
          </a:ln>
        </p:spPr>
        <p:txBody>
          <a:bodyPr anchor="ctr">
            <a:noAutofit/>
          </a:bodyPr>
          <a:p>
            <a:pPr algn="r">
              <a:lnSpc>
                <a:spcPct val="100000"/>
              </a:lnSpc>
            </a:pPr>
            <a:fld id="{3C10D03D-4521-4647-B2EC-C73F794E6539}" type="slidenum">
              <a:rPr b="0" lang="nl-BE" sz="1200" spc="-1" strike="noStrike">
                <a:solidFill>
                  <a:srgbClr val="8b8b8b"/>
                </a:solidFill>
                <a:latin typeface="Calibri"/>
              </a:rPr>
              <a:t>&lt;number&gt;</a:t>
            </a:fld>
            <a:endParaRPr b="0" lang="en-US" sz="1200" spc="-1" strike="noStrike">
              <a:latin typeface="Times New Roman"/>
            </a:endParaRPr>
          </a:p>
        </p:txBody>
      </p:sp>
      <p:sp>
        <p:nvSpPr>
          <p:cNvPr id="231" name="TextShape 4"/>
          <p:cNvSpPr txBox="1"/>
          <p:nvPr/>
        </p:nvSpPr>
        <p:spPr>
          <a:xfrm>
            <a:off x="4038480" y="6356520"/>
            <a:ext cx="4114440" cy="364680"/>
          </a:xfrm>
          <a:prstGeom prst="rect">
            <a:avLst/>
          </a:prstGeom>
          <a:noFill/>
          <a:ln>
            <a:noFill/>
          </a:ln>
        </p:spPr>
        <p:txBody>
          <a:bodyPr anchor="ctr">
            <a:noAutofit/>
          </a:bodyPr>
          <a:p>
            <a:pPr algn="ctr">
              <a:lnSpc>
                <a:spcPct val="100000"/>
              </a:lnSpc>
            </a:pPr>
            <a:r>
              <a:rPr b="0" lang="nl-NL" sz="1200" spc="-1" strike="noStrike">
                <a:solidFill>
                  <a:srgbClr val="8b8b8b"/>
                </a:solidFill>
                <a:latin typeface="Calibri"/>
              </a:rPr>
              <a:t>09/09/2020</a:t>
            </a:r>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CustomShape 1"/>
          <p:cNvSpPr/>
          <p:nvPr/>
        </p:nvSpPr>
        <p:spPr>
          <a:xfrm>
            <a:off x="3883680" y="2143080"/>
            <a:ext cx="33516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400" spc="-1" strike="noStrike">
                <a:solidFill>
                  <a:srgbClr val="000000"/>
                </a:solidFill>
                <a:latin typeface="Calibri"/>
              </a:rPr>
              <a:t>1</a:t>
            </a:r>
            <a:endParaRPr b="0" lang="en-US" sz="2400" spc="-1" strike="noStrike">
              <a:latin typeface="Arial"/>
            </a:endParaRPr>
          </a:p>
        </p:txBody>
      </p:sp>
      <p:sp>
        <p:nvSpPr>
          <p:cNvPr id="233" name="CustomShape 2"/>
          <p:cNvSpPr/>
          <p:nvPr/>
        </p:nvSpPr>
        <p:spPr>
          <a:xfrm>
            <a:off x="4097880" y="2143080"/>
            <a:ext cx="33516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400" spc="-1" strike="noStrike">
                <a:solidFill>
                  <a:srgbClr val="000000"/>
                </a:solidFill>
                <a:latin typeface="Calibri"/>
              </a:rPr>
              <a:t>1</a:t>
            </a:r>
            <a:endParaRPr b="0" lang="en-US" sz="2400" spc="-1" strike="noStrike">
              <a:latin typeface="Arial"/>
            </a:endParaRPr>
          </a:p>
        </p:txBody>
      </p:sp>
      <p:sp>
        <p:nvSpPr>
          <p:cNvPr id="234" name="CustomShape 3"/>
          <p:cNvSpPr/>
          <p:nvPr/>
        </p:nvSpPr>
        <p:spPr>
          <a:xfrm>
            <a:off x="4312080" y="2143080"/>
            <a:ext cx="33516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400" spc="-1" strike="noStrike">
                <a:solidFill>
                  <a:srgbClr val="000000"/>
                </a:solidFill>
                <a:latin typeface="Calibri"/>
              </a:rPr>
              <a:t>0</a:t>
            </a:r>
            <a:endParaRPr b="0" lang="en-US" sz="2400" spc="-1" strike="noStrike">
              <a:latin typeface="Arial"/>
            </a:endParaRPr>
          </a:p>
        </p:txBody>
      </p:sp>
      <p:sp>
        <p:nvSpPr>
          <p:cNvPr id="235" name="CustomShape 4"/>
          <p:cNvSpPr/>
          <p:nvPr/>
        </p:nvSpPr>
        <p:spPr>
          <a:xfrm>
            <a:off x="4526640" y="2143080"/>
            <a:ext cx="33516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400" spc="-1" strike="noStrike">
                <a:solidFill>
                  <a:srgbClr val="000000"/>
                </a:solidFill>
                <a:latin typeface="Calibri"/>
              </a:rPr>
              <a:t>1</a:t>
            </a:r>
            <a:endParaRPr b="0" lang="en-US" sz="2400" spc="-1" strike="noStrike">
              <a:latin typeface="Arial"/>
            </a:endParaRPr>
          </a:p>
        </p:txBody>
      </p:sp>
      <p:sp>
        <p:nvSpPr>
          <p:cNvPr id="236" name="CustomShape 5"/>
          <p:cNvSpPr/>
          <p:nvPr/>
        </p:nvSpPr>
        <p:spPr>
          <a:xfrm>
            <a:off x="4740840" y="2143080"/>
            <a:ext cx="33516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400" spc="-1" strike="noStrike">
                <a:solidFill>
                  <a:srgbClr val="000000"/>
                </a:solidFill>
                <a:latin typeface="Calibri"/>
              </a:rPr>
              <a:t>0</a:t>
            </a:r>
            <a:endParaRPr b="0" lang="en-US" sz="2400" spc="-1" strike="noStrike">
              <a:latin typeface="Arial"/>
            </a:endParaRPr>
          </a:p>
        </p:txBody>
      </p:sp>
      <p:sp>
        <p:nvSpPr>
          <p:cNvPr id="237" name="CustomShape 6"/>
          <p:cNvSpPr/>
          <p:nvPr/>
        </p:nvSpPr>
        <p:spPr>
          <a:xfrm>
            <a:off x="4955040" y="2143080"/>
            <a:ext cx="33516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400" spc="-1" strike="noStrike">
                <a:solidFill>
                  <a:srgbClr val="000000"/>
                </a:solidFill>
                <a:latin typeface="Calibri"/>
              </a:rPr>
              <a:t>0</a:t>
            </a:r>
            <a:endParaRPr b="0" lang="en-US" sz="2400" spc="-1" strike="noStrike">
              <a:latin typeface="Arial"/>
            </a:endParaRPr>
          </a:p>
        </p:txBody>
      </p:sp>
      <p:sp>
        <p:nvSpPr>
          <p:cNvPr id="238" name="CustomShape 7"/>
          <p:cNvSpPr/>
          <p:nvPr/>
        </p:nvSpPr>
        <p:spPr>
          <a:xfrm>
            <a:off x="5169600" y="2143080"/>
            <a:ext cx="33516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400" spc="-1" strike="noStrike">
                <a:solidFill>
                  <a:srgbClr val="000000"/>
                </a:solidFill>
                <a:latin typeface="Calibri"/>
              </a:rPr>
              <a:t>1</a:t>
            </a:r>
            <a:endParaRPr b="0" lang="en-US" sz="2400" spc="-1" strike="noStrike">
              <a:latin typeface="Arial"/>
            </a:endParaRPr>
          </a:p>
        </p:txBody>
      </p:sp>
      <p:sp>
        <p:nvSpPr>
          <p:cNvPr id="239" name="CustomShape 8"/>
          <p:cNvSpPr/>
          <p:nvPr/>
        </p:nvSpPr>
        <p:spPr>
          <a:xfrm>
            <a:off x="5383800" y="2143080"/>
            <a:ext cx="33516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400" spc="-1" strike="noStrike">
                <a:solidFill>
                  <a:srgbClr val="000000"/>
                </a:solidFill>
                <a:latin typeface="Calibri"/>
              </a:rPr>
              <a:t>1</a:t>
            </a:r>
            <a:endParaRPr b="0" lang="en-US" sz="2400" spc="-1" strike="noStrike">
              <a:latin typeface="Arial"/>
            </a:endParaRPr>
          </a:p>
        </p:txBody>
      </p:sp>
      <p:sp>
        <p:nvSpPr>
          <p:cNvPr id="240" name="CustomShape 9"/>
          <p:cNvSpPr/>
          <p:nvPr/>
        </p:nvSpPr>
        <p:spPr>
          <a:xfrm>
            <a:off x="5598000" y="2143080"/>
            <a:ext cx="33516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400" spc="-1" strike="noStrike">
                <a:solidFill>
                  <a:srgbClr val="000000"/>
                </a:solidFill>
                <a:latin typeface="Calibri"/>
              </a:rPr>
              <a:t>1</a:t>
            </a:r>
            <a:endParaRPr b="0" lang="en-US" sz="2400" spc="-1" strike="noStrike">
              <a:latin typeface="Arial"/>
            </a:endParaRPr>
          </a:p>
        </p:txBody>
      </p:sp>
      <p:sp>
        <p:nvSpPr>
          <p:cNvPr id="241" name="CustomShape 10"/>
          <p:cNvSpPr/>
          <p:nvPr/>
        </p:nvSpPr>
        <p:spPr>
          <a:xfrm>
            <a:off x="5812560" y="2143080"/>
            <a:ext cx="33516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400" spc="-1" strike="noStrike">
                <a:solidFill>
                  <a:srgbClr val="000000"/>
                </a:solidFill>
                <a:latin typeface="Calibri"/>
              </a:rPr>
              <a:t>0</a:t>
            </a:r>
            <a:endParaRPr b="0" lang="en-US" sz="2400" spc="-1" strike="noStrike">
              <a:latin typeface="Arial"/>
            </a:endParaRPr>
          </a:p>
        </p:txBody>
      </p:sp>
      <p:sp>
        <p:nvSpPr>
          <p:cNvPr id="242" name="CustomShape 11"/>
          <p:cNvSpPr/>
          <p:nvPr/>
        </p:nvSpPr>
        <p:spPr>
          <a:xfrm>
            <a:off x="3883680" y="2538720"/>
            <a:ext cx="33516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400" spc="-1" strike="noStrike">
                <a:solidFill>
                  <a:srgbClr val="000000"/>
                </a:solidFill>
                <a:latin typeface="Calibri"/>
              </a:rPr>
              <a:t>1</a:t>
            </a:r>
            <a:endParaRPr b="0" lang="en-US" sz="2400" spc="-1" strike="noStrike">
              <a:latin typeface="Arial"/>
            </a:endParaRPr>
          </a:p>
        </p:txBody>
      </p:sp>
      <p:sp>
        <p:nvSpPr>
          <p:cNvPr id="243" name="CustomShape 12"/>
          <p:cNvSpPr/>
          <p:nvPr/>
        </p:nvSpPr>
        <p:spPr>
          <a:xfrm>
            <a:off x="4097880" y="2538720"/>
            <a:ext cx="33516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400" spc="-1" strike="noStrike">
                <a:solidFill>
                  <a:srgbClr val="000000"/>
                </a:solidFill>
                <a:latin typeface="Calibri"/>
              </a:rPr>
              <a:t>0</a:t>
            </a:r>
            <a:endParaRPr b="0" lang="en-US" sz="2400" spc="-1" strike="noStrike">
              <a:latin typeface="Arial"/>
            </a:endParaRPr>
          </a:p>
        </p:txBody>
      </p:sp>
      <p:sp>
        <p:nvSpPr>
          <p:cNvPr id="244" name="CustomShape 13"/>
          <p:cNvSpPr/>
          <p:nvPr/>
        </p:nvSpPr>
        <p:spPr>
          <a:xfrm>
            <a:off x="4312080" y="2538720"/>
            <a:ext cx="33516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400" spc="-1" strike="noStrike">
                <a:solidFill>
                  <a:srgbClr val="000000"/>
                </a:solidFill>
                <a:latin typeface="Calibri"/>
              </a:rPr>
              <a:t>1</a:t>
            </a:r>
            <a:endParaRPr b="0" lang="en-US" sz="2400" spc="-1" strike="noStrike">
              <a:latin typeface="Arial"/>
            </a:endParaRPr>
          </a:p>
        </p:txBody>
      </p:sp>
      <p:sp>
        <p:nvSpPr>
          <p:cNvPr id="245" name="CustomShape 14"/>
          <p:cNvSpPr/>
          <p:nvPr/>
        </p:nvSpPr>
        <p:spPr>
          <a:xfrm>
            <a:off x="4526640" y="2538720"/>
            <a:ext cx="33516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400" spc="-1" strike="noStrike">
                <a:solidFill>
                  <a:srgbClr val="000000"/>
                </a:solidFill>
                <a:latin typeface="Calibri"/>
              </a:rPr>
              <a:t>1</a:t>
            </a:r>
            <a:endParaRPr b="0" lang="en-US" sz="2400" spc="-1" strike="noStrike">
              <a:latin typeface="Arial"/>
            </a:endParaRPr>
          </a:p>
        </p:txBody>
      </p:sp>
      <p:sp>
        <p:nvSpPr>
          <p:cNvPr id="246" name="CustomShape 15"/>
          <p:cNvSpPr/>
          <p:nvPr/>
        </p:nvSpPr>
        <p:spPr>
          <a:xfrm>
            <a:off x="3883680" y="2948040"/>
            <a:ext cx="33516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400" spc="-1" strike="noStrike">
                <a:solidFill>
                  <a:srgbClr val="000000"/>
                </a:solidFill>
                <a:latin typeface="Calibri"/>
              </a:rPr>
              <a:t>0</a:t>
            </a:r>
            <a:endParaRPr b="0" lang="en-US" sz="2400" spc="-1" strike="noStrike">
              <a:latin typeface="Arial"/>
            </a:endParaRPr>
          </a:p>
        </p:txBody>
      </p:sp>
      <p:sp>
        <p:nvSpPr>
          <p:cNvPr id="247" name="CustomShape 16"/>
          <p:cNvSpPr/>
          <p:nvPr/>
        </p:nvSpPr>
        <p:spPr>
          <a:xfrm>
            <a:off x="4097880" y="2948040"/>
            <a:ext cx="33516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400" spc="-1" strike="noStrike">
                <a:solidFill>
                  <a:srgbClr val="000000"/>
                </a:solidFill>
                <a:latin typeface="Calibri"/>
              </a:rPr>
              <a:t>1</a:t>
            </a:r>
            <a:endParaRPr b="0" lang="en-US" sz="2400" spc="-1" strike="noStrike">
              <a:latin typeface="Arial"/>
            </a:endParaRPr>
          </a:p>
        </p:txBody>
      </p:sp>
      <p:sp>
        <p:nvSpPr>
          <p:cNvPr id="248" name="CustomShape 17"/>
          <p:cNvSpPr/>
          <p:nvPr/>
        </p:nvSpPr>
        <p:spPr>
          <a:xfrm>
            <a:off x="4312080" y="2948040"/>
            <a:ext cx="33516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400" spc="-1" strike="noStrike">
                <a:solidFill>
                  <a:srgbClr val="000000"/>
                </a:solidFill>
                <a:latin typeface="Calibri"/>
              </a:rPr>
              <a:t>1</a:t>
            </a:r>
            <a:endParaRPr b="0" lang="en-US" sz="2400" spc="-1" strike="noStrike">
              <a:latin typeface="Arial"/>
            </a:endParaRPr>
          </a:p>
        </p:txBody>
      </p:sp>
      <p:sp>
        <p:nvSpPr>
          <p:cNvPr id="249" name="CustomShape 18"/>
          <p:cNvSpPr/>
          <p:nvPr/>
        </p:nvSpPr>
        <p:spPr>
          <a:xfrm>
            <a:off x="4526640" y="2948040"/>
            <a:ext cx="33516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400" spc="-1" strike="noStrike">
                <a:solidFill>
                  <a:srgbClr val="000000"/>
                </a:solidFill>
                <a:latin typeface="Calibri"/>
              </a:rPr>
              <a:t>0</a:t>
            </a:r>
            <a:endParaRPr b="0" lang="en-US" sz="2400" spc="-1" strike="noStrike">
              <a:latin typeface="Arial"/>
            </a:endParaRPr>
          </a:p>
        </p:txBody>
      </p:sp>
      <p:sp>
        <p:nvSpPr>
          <p:cNvPr id="250" name="CustomShape 19"/>
          <p:cNvSpPr/>
          <p:nvPr/>
        </p:nvSpPr>
        <p:spPr>
          <a:xfrm>
            <a:off x="2265480" y="2174040"/>
            <a:ext cx="132120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000" spc="-1" strike="noStrike">
                <a:solidFill>
                  <a:srgbClr val="000000"/>
                </a:solidFill>
                <a:latin typeface="Tahoma"/>
                <a:ea typeface="Tahoma"/>
              </a:rPr>
              <a:t>Gegeven</a:t>
            </a:r>
            <a:endParaRPr b="0" lang="en-US" sz="2000" spc="-1" strike="noStrike">
              <a:latin typeface="Arial"/>
            </a:endParaRPr>
          </a:p>
        </p:txBody>
      </p:sp>
      <p:sp>
        <p:nvSpPr>
          <p:cNvPr id="251" name="CustomShape 20"/>
          <p:cNvSpPr/>
          <p:nvPr/>
        </p:nvSpPr>
        <p:spPr>
          <a:xfrm>
            <a:off x="2271960" y="2569320"/>
            <a:ext cx="142164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000" spc="-1" strike="noStrike">
                <a:solidFill>
                  <a:srgbClr val="000000"/>
                </a:solidFill>
                <a:latin typeface="Tahoma"/>
                <a:ea typeface="Tahoma"/>
              </a:rPr>
              <a:t>Polynoom</a:t>
            </a:r>
            <a:endParaRPr b="0" lang="en-US" sz="2000" spc="-1" strike="noStrike">
              <a:latin typeface="Arial"/>
            </a:endParaRPr>
          </a:p>
        </p:txBody>
      </p:sp>
      <p:sp>
        <p:nvSpPr>
          <p:cNvPr id="252" name="CustomShape 21"/>
          <p:cNvSpPr/>
          <p:nvPr/>
        </p:nvSpPr>
        <p:spPr>
          <a:xfrm>
            <a:off x="2269080" y="2979000"/>
            <a:ext cx="137592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000" spc="-1" strike="noStrike">
                <a:solidFill>
                  <a:srgbClr val="000000"/>
                </a:solidFill>
                <a:latin typeface="Tahoma"/>
                <a:ea typeface="Tahoma"/>
              </a:rPr>
              <a:t>Resultaat</a:t>
            </a:r>
            <a:endParaRPr b="0" lang="en-US" sz="2000" spc="-1" strike="noStrike">
              <a:latin typeface="Arial"/>
            </a:endParaRPr>
          </a:p>
        </p:txBody>
      </p:sp>
      <p:sp>
        <p:nvSpPr>
          <p:cNvPr id="253" name="CustomShape 22"/>
          <p:cNvSpPr/>
          <p:nvPr/>
        </p:nvSpPr>
        <p:spPr>
          <a:xfrm>
            <a:off x="6213960" y="2580840"/>
            <a:ext cx="213840" cy="579960"/>
          </a:xfrm>
          <a:prstGeom prst="curvedLeftArrow">
            <a:avLst>
              <a:gd name="adj1" fmla="val 25000"/>
              <a:gd name="adj2" fmla="val 50000"/>
              <a:gd name="adj3" fmla="val 25000"/>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p:style>
      </p:sp>
      <p:sp>
        <p:nvSpPr>
          <p:cNvPr id="254" name="CustomShape 23"/>
          <p:cNvSpPr/>
          <p:nvPr/>
        </p:nvSpPr>
        <p:spPr>
          <a:xfrm>
            <a:off x="6428520" y="2652480"/>
            <a:ext cx="167184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nl-BE" sz="1800" spc="-1" strike="noStrike">
                <a:solidFill>
                  <a:srgbClr val="ff0000"/>
                </a:solidFill>
                <a:latin typeface="Calibri"/>
              </a:rPr>
              <a:t>XOR</a:t>
            </a:r>
            <a:endParaRPr b="0" lang="en-US" sz="1800" spc="-1" strike="noStrike">
              <a:latin typeface="Arial"/>
            </a:endParaRPr>
          </a:p>
        </p:txBody>
      </p:sp>
      <p:grpSp>
        <p:nvGrpSpPr>
          <p:cNvPr id="255" name="Group 24"/>
          <p:cNvGrpSpPr/>
          <p:nvPr/>
        </p:nvGrpSpPr>
        <p:grpSpPr>
          <a:xfrm>
            <a:off x="4916520" y="2571840"/>
            <a:ext cx="1072440" cy="356760"/>
            <a:chOff x="4916520" y="2571840"/>
            <a:chExt cx="1072440" cy="356760"/>
          </a:xfrm>
        </p:grpSpPr>
        <p:sp>
          <p:nvSpPr>
            <p:cNvPr id="256" name="CustomShape 25"/>
            <p:cNvSpPr/>
            <p:nvPr/>
          </p:nvSpPr>
          <p:spPr>
            <a:xfrm rot="5400000">
              <a:off x="4738680" y="2749680"/>
              <a:ext cx="356760" cy="1080"/>
            </a:xfrm>
            <a:custGeom>
              <a:avLst/>
              <a:gdLst/>
              <a:ahLst/>
              <a:rect l="l" t="t" r="r" b="b"/>
              <a:pathLst>
                <a:path w="21600" h="21600">
                  <a:moveTo>
                    <a:pt x="0" y="0"/>
                  </a:moveTo>
                  <a:lnTo>
                    <a:pt x="21600" y="21600"/>
                  </a:lnTo>
                </a:path>
              </a:pathLst>
            </a:custGeom>
            <a:noFill/>
            <a:ln w="22320">
              <a:solidFill>
                <a:schemeClr val="tx1"/>
              </a:solidFill>
              <a:tailEnd len="med" type="arrow" w="med"/>
            </a:ln>
          </p:spPr>
          <p:style>
            <a:lnRef idx="1">
              <a:schemeClr val="accent1"/>
            </a:lnRef>
            <a:fillRef idx="0">
              <a:schemeClr val="accent1"/>
            </a:fillRef>
            <a:effectRef idx="0">
              <a:schemeClr val="accent1"/>
            </a:effectRef>
            <a:fontRef idx="minor"/>
          </p:style>
        </p:sp>
        <p:sp>
          <p:nvSpPr>
            <p:cNvPr id="257" name="CustomShape 26"/>
            <p:cNvSpPr/>
            <p:nvPr/>
          </p:nvSpPr>
          <p:spPr>
            <a:xfrm rot="5400000">
              <a:off x="4952880" y="2749680"/>
              <a:ext cx="356760" cy="1080"/>
            </a:xfrm>
            <a:custGeom>
              <a:avLst/>
              <a:gdLst/>
              <a:ahLst/>
              <a:rect l="l" t="t" r="r" b="b"/>
              <a:pathLst>
                <a:path w="21600" h="21600">
                  <a:moveTo>
                    <a:pt x="0" y="0"/>
                  </a:moveTo>
                  <a:lnTo>
                    <a:pt x="21600" y="21600"/>
                  </a:lnTo>
                </a:path>
              </a:pathLst>
            </a:custGeom>
            <a:noFill/>
            <a:ln w="22320">
              <a:solidFill>
                <a:schemeClr val="tx1"/>
              </a:solidFill>
              <a:tailEnd len="med" type="arrow" w="med"/>
            </a:ln>
          </p:spPr>
          <p:style>
            <a:lnRef idx="1">
              <a:schemeClr val="accent1"/>
            </a:lnRef>
            <a:fillRef idx="0">
              <a:schemeClr val="accent1"/>
            </a:fillRef>
            <a:effectRef idx="0">
              <a:schemeClr val="accent1"/>
            </a:effectRef>
            <a:fontRef idx="minor"/>
          </p:style>
        </p:sp>
        <p:sp>
          <p:nvSpPr>
            <p:cNvPr id="258" name="CustomShape 27"/>
            <p:cNvSpPr/>
            <p:nvPr/>
          </p:nvSpPr>
          <p:spPr>
            <a:xfrm rot="5400000">
              <a:off x="5167440" y="2749680"/>
              <a:ext cx="356760" cy="1080"/>
            </a:xfrm>
            <a:custGeom>
              <a:avLst/>
              <a:gdLst/>
              <a:ahLst/>
              <a:rect l="l" t="t" r="r" b="b"/>
              <a:pathLst>
                <a:path w="21600" h="21600">
                  <a:moveTo>
                    <a:pt x="0" y="0"/>
                  </a:moveTo>
                  <a:lnTo>
                    <a:pt x="21600" y="21600"/>
                  </a:lnTo>
                </a:path>
              </a:pathLst>
            </a:custGeom>
            <a:noFill/>
            <a:ln w="22320">
              <a:solidFill>
                <a:schemeClr val="tx1"/>
              </a:solidFill>
              <a:tailEnd len="med" type="arrow" w="med"/>
            </a:ln>
          </p:spPr>
          <p:style>
            <a:lnRef idx="1">
              <a:schemeClr val="accent1"/>
            </a:lnRef>
            <a:fillRef idx="0">
              <a:schemeClr val="accent1"/>
            </a:fillRef>
            <a:effectRef idx="0">
              <a:schemeClr val="accent1"/>
            </a:effectRef>
            <a:fontRef idx="minor"/>
          </p:style>
        </p:sp>
        <p:sp>
          <p:nvSpPr>
            <p:cNvPr id="259" name="CustomShape 28"/>
            <p:cNvSpPr/>
            <p:nvPr/>
          </p:nvSpPr>
          <p:spPr>
            <a:xfrm rot="5400000">
              <a:off x="5381640" y="2749680"/>
              <a:ext cx="356760" cy="1080"/>
            </a:xfrm>
            <a:custGeom>
              <a:avLst/>
              <a:gdLst/>
              <a:ahLst/>
              <a:rect l="l" t="t" r="r" b="b"/>
              <a:pathLst>
                <a:path w="21600" h="21600">
                  <a:moveTo>
                    <a:pt x="0" y="0"/>
                  </a:moveTo>
                  <a:lnTo>
                    <a:pt x="21600" y="21600"/>
                  </a:lnTo>
                </a:path>
              </a:pathLst>
            </a:custGeom>
            <a:noFill/>
            <a:ln w="22320">
              <a:solidFill>
                <a:schemeClr val="tx1"/>
              </a:solidFill>
              <a:tailEnd len="med" type="arrow" w="med"/>
            </a:ln>
          </p:spPr>
          <p:style>
            <a:lnRef idx="1">
              <a:schemeClr val="accent1"/>
            </a:lnRef>
            <a:fillRef idx="0">
              <a:schemeClr val="accent1"/>
            </a:fillRef>
            <a:effectRef idx="0">
              <a:schemeClr val="accent1"/>
            </a:effectRef>
            <a:fontRef idx="minor"/>
          </p:style>
        </p:sp>
        <p:sp>
          <p:nvSpPr>
            <p:cNvPr id="260" name="CustomShape 29"/>
            <p:cNvSpPr/>
            <p:nvPr/>
          </p:nvSpPr>
          <p:spPr>
            <a:xfrm rot="5400000">
              <a:off x="5595840" y="2749680"/>
              <a:ext cx="356760" cy="1080"/>
            </a:xfrm>
            <a:custGeom>
              <a:avLst/>
              <a:gdLst/>
              <a:ahLst/>
              <a:rect l="l" t="t" r="r" b="b"/>
              <a:pathLst>
                <a:path w="21600" h="21600">
                  <a:moveTo>
                    <a:pt x="0" y="0"/>
                  </a:moveTo>
                  <a:lnTo>
                    <a:pt x="21600" y="21600"/>
                  </a:lnTo>
                </a:path>
              </a:pathLst>
            </a:custGeom>
            <a:noFill/>
            <a:ln w="22320">
              <a:solidFill>
                <a:schemeClr val="tx1"/>
              </a:solidFill>
              <a:tailEnd len="med" type="arrow" w="med"/>
            </a:ln>
          </p:spPr>
          <p:style>
            <a:lnRef idx="1">
              <a:schemeClr val="accent1"/>
            </a:lnRef>
            <a:fillRef idx="0">
              <a:schemeClr val="accent1"/>
            </a:fillRef>
            <a:effectRef idx="0">
              <a:schemeClr val="accent1"/>
            </a:effectRef>
            <a:fontRef idx="minor"/>
          </p:style>
        </p:sp>
        <p:sp>
          <p:nvSpPr>
            <p:cNvPr id="261" name="CustomShape 30"/>
            <p:cNvSpPr/>
            <p:nvPr/>
          </p:nvSpPr>
          <p:spPr>
            <a:xfrm rot="5400000">
              <a:off x="5810040" y="2749680"/>
              <a:ext cx="356760" cy="1080"/>
            </a:xfrm>
            <a:custGeom>
              <a:avLst/>
              <a:gdLst/>
              <a:ahLst/>
              <a:rect l="l" t="t" r="r" b="b"/>
              <a:pathLst>
                <a:path w="21600" h="21600">
                  <a:moveTo>
                    <a:pt x="0" y="0"/>
                  </a:moveTo>
                  <a:lnTo>
                    <a:pt x="21600" y="21600"/>
                  </a:lnTo>
                </a:path>
              </a:pathLst>
            </a:custGeom>
            <a:noFill/>
            <a:ln w="22320">
              <a:solidFill>
                <a:schemeClr val="tx1"/>
              </a:solidFill>
              <a:tailEnd len="med" type="arrow" w="med"/>
            </a:ln>
          </p:spPr>
          <p:style>
            <a:lnRef idx="1">
              <a:schemeClr val="accent1"/>
            </a:lnRef>
            <a:fillRef idx="0">
              <a:schemeClr val="accent1"/>
            </a:fillRef>
            <a:effectRef idx="0">
              <a:schemeClr val="accent1"/>
            </a:effectRef>
            <a:fontRef idx="minor"/>
          </p:style>
        </p:sp>
      </p:grpSp>
      <p:sp>
        <p:nvSpPr>
          <p:cNvPr id="262" name="CustomShape 31"/>
          <p:cNvSpPr/>
          <p:nvPr/>
        </p:nvSpPr>
        <p:spPr>
          <a:xfrm>
            <a:off x="4740840" y="2948040"/>
            <a:ext cx="33516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400" spc="-1" strike="noStrike">
                <a:solidFill>
                  <a:srgbClr val="000000"/>
                </a:solidFill>
                <a:latin typeface="Calibri"/>
              </a:rPr>
              <a:t>0</a:t>
            </a:r>
            <a:endParaRPr b="0" lang="en-US" sz="2400" spc="-1" strike="noStrike">
              <a:latin typeface="Arial"/>
            </a:endParaRPr>
          </a:p>
        </p:txBody>
      </p:sp>
      <p:sp>
        <p:nvSpPr>
          <p:cNvPr id="263" name="CustomShape 32"/>
          <p:cNvSpPr/>
          <p:nvPr/>
        </p:nvSpPr>
        <p:spPr>
          <a:xfrm>
            <a:off x="4955040" y="2948040"/>
            <a:ext cx="33516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400" spc="-1" strike="noStrike">
                <a:solidFill>
                  <a:srgbClr val="000000"/>
                </a:solidFill>
                <a:latin typeface="Calibri"/>
              </a:rPr>
              <a:t>0</a:t>
            </a:r>
            <a:endParaRPr b="0" lang="en-US" sz="2400" spc="-1" strike="noStrike">
              <a:latin typeface="Arial"/>
            </a:endParaRPr>
          </a:p>
        </p:txBody>
      </p:sp>
      <p:sp>
        <p:nvSpPr>
          <p:cNvPr id="264" name="CustomShape 33"/>
          <p:cNvSpPr/>
          <p:nvPr/>
        </p:nvSpPr>
        <p:spPr>
          <a:xfrm>
            <a:off x="5169600" y="2948040"/>
            <a:ext cx="33516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400" spc="-1" strike="noStrike">
                <a:solidFill>
                  <a:srgbClr val="000000"/>
                </a:solidFill>
                <a:latin typeface="Calibri"/>
              </a:rPr>
              <a:t>1</a:t>
            </a:r>
            <a:endParaRPr b="0" lang="en-US" sz="2400" spc="-1" strike="noStrike">
              <a:latin typeface="Arial"/>
            </a:endParaRPr>
          </a:p>
        </p:txBody>
      </p:sp>
      <p:sp>
        <p:nvSpPr>
          <p:cNvPr id="265" name="CustomShape 34"/>
          <p:cNvSpPr/>
          <p:nvPr/>
        </p:nvSpPr>
        <p:spPr>
          <a:xfrm>
            <a:off x="5383800" y="2948040"/>
            <a:ext cx="33516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400" spc="-1" strike="noStrike">
                <a:solidFill>
                  <a:srgbClr val="000000"/>
                </a:solidFill>
                <a:latin typeface="Calibri"/>
              </a:rPr>
              <a:t>1</a:t>
            </a:r>
            <a:endParaRPr b="0" lang="en-US" sz="2400" spc="-1" strike="noStrike">
              <a:latin typeface="Arial"/>
            </a:endParaRPr>
          </a:p>
        </p:txBody>
      </p:sp>
      <p:sp>
        <p:nvSpPr>
          <p:cNvPr id="266" name="CustomShape 35"/>
          <p:cNvSpPr/>
          <p:nvPr/>
        </p:nvSpPr>
        <p:spPr>
          <a:xfrm>
            <a:off x="5598000" y="2948040"/>
            <a:ext cx="33516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400" spc="-1" strike="noStrike">
                <a:solidFill>
                  <a:srgbClr val="000000"/>
                </a:solidFill>
                <a:latin typeface="Calibri"/>
              </a:rPr>
              <a:t>1</a:t>
            </a:r>
            <a:endParaRPr b="0" lang="en-US" sz="2400" spc="-1" strike="noStrike">
              <a:latin typeface="Arial"/>
            </a:endParaRPr>
          </a:p>
        </p:txBody>
      </p:sp>
      <p:sp>
        <p:nvSpPr>
          <p:cNvPr id="267" name="CustomShape 36"/>
          <p:cNvSpPr/>
          <p:nvPr/>
        </p:nvSpPr>
        <p:spPr>
          <a:xfrm>
            <a:off x="5812560" y="2948040"/>
            <a:ext cx="33516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400" spc="-1" strike="noStrike">
                <a:solidFill>
                  <a:srgbClr val="000000"/>
                </a:solidFill>
                <a:latin typeface="Calibri"/>
              </a:rPr>
              <a:t>0</a:t>
            </a:r>
            <a:endParaRPr b="0" lang="en-US" sz="2400" spc="-1" strike="noStrike">
              <a:latin typeface="Arial"/>
            </a:endParaRPr>
          </a:p>
        </p:txBody>
      </p:sp>
      <p:sp>
        <p:nvSpPr>
          <p:cNvPr id="268" name="CustomShape 37"/>
          <p:cNvSpPr/>
          <p:nvPr/>
        </p:nvSpPr>
        <p:spPr>
          <a:xfrm>
            <a:off x="4097880" y="3357720"/>
            <a:ext cx="33516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400" spc="-1" strike="noStrike">
                <a:solidFill>
                  <a:srgbClr val="000000"/>
                </a:solidFill>
                <a:latin typeface="Calibri"/>
              </a:rPr>
              <a:t>1</a:t>
            </a:r>
            <a:endParaRPr b="0" lang="en-US" sz="2400" spc="-1" strike="noStrike">
              <a:latin typeface="Arial"/>
            </a:endParaRPr>
          </a:p>
        </p:txBody>
      </p:sp>
      <p:sp>
        <p:nvSpPr>
          <p:cNvPr id="269" name="CustomShape 38"/>
          <p:cNvSpPr/>
          <p:nvPr/>
        </p:nvSpPr>
        <p:spPr>
          <a:xfrm>
            <a:off x="4312080" y="3357720"/>
            <a:ext cx="33516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400" spc="-1" strike="noStrike">
                <a:solidFill>
                  <a:srgbClr val="000000"/>
                </a:solidFill>
                <a:latin typeface="Calibri"/>
              </a:rPr>
              <a:t>0</a:t>
            </a:r>
            <a:endParaRPr b="0" lang="en-US" sz="2400" spc="-1" strike="noStrike">
              <a:latin typeface="Arial"/>
            </a:endParaRPr>
          </a:p>
        </p:txBody>
      </p:sp>
      <p:sp>
        <p:nvSpPr>
          <p:cNvPr id="270" name="CustomShape 39"/>
          <p:cNvSpPr/>
          <p:nvPr/>
        </p:nvSpPr>
        <p:spPr>
          <a:xfrm>
            <a:off x="4526640" y="3357720"/>
            <a:ext cx="33516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400" spc="-1" strike="noStrike">
                <a:solidFill>
                  <a:srgbClr val="000000"/>
                </a:solidFill>
                <a:latin typeface="Calibri"/>
              </a:rPr>
              <a:t>1</a:t>
            </a:r>
            <a:endParaRPr b="0" lang="en-US" sz="2400" spc="-1" strike="noStrike">
              <a:latin typeface="Arial"/>
            </a:endParaRPr>
          </a:p>
        </p:txBody>
      </p:sp>
      <p:sp>
        <p:nvSpPr>
          <p:cNvPr id="271" name="CustomShape 40"/>
          <p:cNvSpPr/>
          <p:nvPr/>
        </p:nvSpPr>
        <p:spPr>
          <a:xfrm>
            <a:off x="4740840" y="3357720"/>
            <a:ext cx="33516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400" spc="-1" strike="noStrike">
                <a:solidFill>
                  <a:srgbClr val="000000"/>
                </a:solidFill>
                <a:latin typeface="Calibri"/>
              </a:rPr>
              <a:t>1</a:t>
            </a:r>
            <a:endParaRPr b="0" lang="en-US" sz="2400" spc="-1" strike="noStrike">
              <a:latin typeface="Arial"/>
            </a:endParaRPr>
          </a:p>
        </p:txBody>
      </p:sp>
      <p:sp>
        <p:nvSpPr>
          <p:cNvPr id="272" name="CustomShape 41"/>
          <p:cNvSpPr/>
          <p:nvPr/>
        </p:nvSpPr>
        <p:spPr>
          <a:xfrm>
            <a:off x="2271960" y="3388320"/>
            <a:ext cx="142164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000" spc="-1" strike="noStrike">
                <a:solidFill>
                  <a:srgbClr val="000000"/>
                </a:solidFill>
                <a:latin typeface="Tahoma"/>
                <a:ea typeface="Tahoma"/>
              </a:rPr>
              <a:t>Polynoom</a:t>
            </a:r>
            <a:endParaRPr b="0" lang="en-US" sz="2000" spc="-1" strike="noStrike">
              <a:latin typeface="Arial"/>
            </a:endParaRPr>
          </a:p>
        </p:txBody>
      </p:sp>
      <p:sp>
        <p:nvSpPr>
          <p:cNvPr id="273" name="CustomShape 42"/>
          <p:cNvSpPr/>
          <p:nvPr/>
        </p:nvSpPr>
        <p:spPr>
          <a:xfrm>
            <a:off x="4097880" y="3786120"/>
            <a:ext cx="33516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400" spc="-1" strike="noStrike">
                <a:solidFill>
                  <a:srgbClr val="000000"/>
                </a:solidFill>
                <a:latin typeface="Calibri"/>
              </a:rPr>
              <a:t>0</a:t>
            </a:r>
            <a:endParaRPr b="0" lang="en-US" sz="2400" spc="-1" strike="noStrike">
              <a:latin typeface="Arial"/>
            </a:endParaRPr>
          </a:p>
        </p:txBody>
      </p:sp>
      <p:sp>
        <p:nvSpPr>
          <p:cNvPr id="274" name="CustomShape 43"/>
          <p:cNvSpPr/>
          <p:nvPr/>
        </p:nvSpPr>
        <p:spPr>
          <a:xfrm>
            <a:off x="4312080" y="3786120"/>
            <a:ext cx="33516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400" spc="-1" strike="noStrike">
                <a:solidFill>
                  <a:srgbClr val="000000"/>
                </a:solidFill>
                <a:latin typeface="Calibri"/>
              </a:rPr>
              <a:t>1</a:t>
            </a:r>
            <a:endParaRPr b="0" lang="en-US" sz="2400" spc="-1" strike="noStrike">
              <a:latin typeface="Arial"/>
            </a:endParaRPr>
          </a:p>
        </p:txBody>
      </p:sp>
      <p:sp>
        <p:nvSpPr>
          <p:cNvPr id="275" name="CustomShape 44"/>
          <p:cNvSpPr/>
          <p:nvPr/>
        </p:nvSpPr>
        <p:spPr>
          <a:xfrm>
            <a:off x="4526640" y="3786120"/>
            <a:ext cx="33516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400" spc="-1" strike="noStrike">
                <a:solidFill>
                  <a:srgbClr val="000000"/>
                </a:solidFill>
                <a:latin typeface="Calibri"/>
              </a:rPr>
              <a:t>1</a:t>
            </a:r>
            <a:endParaRPr b="0" lang="en-US" sz="2400" spc="-1" strike="noStrike">
              <a:latin typeface="Arial"/>
            </a:endParaRPr>
          </a:p>
        </p:txBody>
      </p:sp>
      <p:sp>
        <p:nvSpPr>
          <p:cNvPr id="276" name="CustomShape 45"/>
          <p:cNvSpPr/>
          <p:nvPr/>
        </p:nvSpPr>
        <p:spPr>
          <a:xfrm>
            <a:off x="4740840" y="3786120"/>
            <a:ext cx="33516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400" spc="-1" strike="noStrike">
                <a:solidFill>
                  <a:srgbClr val="000000"/>
                </a:solidFill>
                <a:latin typeface="Calibri"/>
              </a:rPr>
              <a:t>1</a:t>
            </a:r>
            <a:endParaRPr b="0" lang="en-US" sz="2400" spc="-1" strike="noStrike">
              <a:latin typeface="Arial"/>
            </a:endParaRPr>
          </a:p>
        </p:txBody>
      </p:sp>
      <p:sp>
        <p:nvSpPr>
          <p:cNvPr id="277" name="CustomShape 46"/>
          <p:cNvSpPr/>
          <p:nvPr/>
        </p:nvSpPr>
        <p:spPr>
          <a:xfrm>
            <a:off x="4955040" y="3786120"/>
            <a:ext cx="33516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400" spc="-1" strike="noStrike">
                <a:solidFill>
                  <a:srgbClr val="000000"/>
                </a:solidFill>
                <a:latin typeface="Calibri"/>
              </a:rPr>
              <a:t>0</a:t>
            </a:r>
            <a:endParaRPr b="0" lang="en-US" sz="2400" spc="-1" strike="noStrike">
              <a:latin typeface="Arial"/>
            </a:endParaRPr>
          </a:p>
        </p:txBody>
      </p:sp>
      <p:sp>
        <p:nvSpPr>
          <p:cNvPr id="278" name="CustomShape 47"/>
          <p:cNvSpPr/>
          <p:nvPr/>
        </p:nvSpPr>
        <p:spPr>
          <a:xfrm>
            <a:off x="5169600" y="3786120"/>
            <a:ext cx="33516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400" spc="-1" strike="noStrike">
                <a:solidFill>
                  <a:srgbClr val="000000"/>
                </a:solidFill>
                <a:latin typeface="Calibri"/>
              </a:rPr>
              <a:t>1</a:t>
            </a:r>
            <a:endParaRPr b="0" lang="en-US" sz="2400" spc="-1" strike="noStrike">
              <a:latin typeface="Arial"/>
            </a:endParaRPr>
          </a:p>
        </p:txBody>
      </p:sp>
      <p:sp>
        <p:nvSpPr>
          <p:cNvPr id="279" name="CustomShape 48"/>
          <p:cNvSpPr/>
          <p:nvPr/>
        </p:nvSpPr>
        <p:spPr>
          <a:xfrm>
            <a:off x="5383800" y="3786120"/>
            <a:ext cx="33516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400" spc="-1" strike="noStrike">
                <a:solidFill>
                  <a:srgbClr val="000000"/>
                </a:solidFill>
                <a:latin typeface="Calibri"/>
              </a:rPr>
              <a:t>1</a:t>
            </a:r>
            <a:endParaRPr b="0" lang="en-US" sz="2400" spc="-1" strike="noStrike">
              <a:latin typeface="Arial"/>
            </a:endParaRPr>
          </a:p>
        </p:txBody>
      </p:sp>
      <p:sp>
        <p:nvSpPr>
          <p:cNvPr id="280" name="CustomShape 49"/>
          <p:cNvSpPr/>
          <p:nvPr/>
        </p:nvSpPr>
        <p:spPr>
          <a:xfrm>
            <a:off x="5598000" y="3786120"/>
            <a:ext cx="33516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400" spc="-1" strike="noStrike">
                <a:solidFill>
                  <a:srgbClr val="000000"/>
                </a:solidFill>
                <a:latin typeface="Calibri"/>
              </a:rPr>
              <a:t>1</a:t>
            </a:r>
            <a:endParaRPr b="0" lang="en-US" sz="2400" spc="-1" strike="noStrike">
              <a:latin typeface="Arial"/>
            </a:endParaRPr>
          </a:p>
        </p:txBody>
      </p:sp>
      <p:sp>
        <p:nvSpPr>
          <p:cNvPr id="281" name="CustomShape 50"/>
          <p:cNvSpPr/>
          <p:nvPr/>
        </p:nvSpPr>
        <p:spPr>
          <a:xfrm>
            <a:off x="5812560" y="3786120"/>
            <a:ext cx="33516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400" spc="-1" strike="noStrike">
                <a:solidFill>
                  <a:srgbClr val="000000"/>
                </a:solidFill>
                <a:latin typeface="Calibri"/>
              </a:rPr>
              <a:t>0</a:t>
            </a:r>
            <a:endParaRPr b="0" lang="en-US" sz="2400" spc="-1" strike="noStrike">
              <a:latin typeface="Arial"/>
            </a:endParaRPr>
          </a:p>
        </p:txBody>
      </p:sp>
      <p:sp>
        <p:nvSpPr>
          <p:cNvPr id="282" name="CustomShape 51"/>
          <p:cNvSpPr/>
          <p:nvPr/>
        </p:nvSpPr>
        <p:spPr>
          <a:xfrm>
            <a:off x="6373080" y="3385440"/>
            <a:ext cx="213840" cy="654480"/>
          </a:xfrm>
          <a:prstGeom prst="curvedLeftArrow">
            <a:avLst>
              <a:gd name="adj1" fmla="val 25000"/>
              <a:gd name="adj2" fmla="val 50000"/>
              <a:gd name="adj3" fmla="val 25000"/>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p:style>
      </p:sp>
      <p:sp>
        <p:nvSpPr>
          <p:cNvPr id="283" name="CustomShape 52"/>
          <p:cNvSpPr/>
          <p:nvPr/>
        </p:nvSpPr>
        <p:spPr>
          <a:xfrm>
            <a:off x="6587280" y="3456720"/>
            <a:ext cx="167184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nl-BE" sz="1800" spc="-1" strike="noStrike">
                <a:solidFill>
                  <a:srgbClr val="ff0000"/>
                </a:solidFill>
                <a:latin typeface="Calibri"/>
              </a:rPr>
              <a:t>XOR</a:t>
            </a:r>
            <a:endParaRPr b="0" lang="en-US" sz="1800" spc="-1" strike="noStrike">
              <a:latin typeface="Arial"/>
            </a:endParaRPr>
          </a:p>
        </p:txBody>
      </p:sp>
      <p:grpSp>
        <p:nvGrpSpPr>
          <p:cNvPr id="284" name="Group 53"/>
          <p:cNvGrpSpPr/>
          <p:nvPr/>
        </p:nvGrpSpPr>
        <p:grpSpPr>
          <a:xfrm>
            <a:off x="5130720" y="3429000"/>
            <a:ext cx="858240" cy="356760"/>
            <a:chOff x="5130720" y="3429000"/>
            <a:chExt cx="858240" cy="356760"/>
          </a:xfrm>
        </p:grpSpPr>
        <p:sp>
          <p:nvSpPr>
            <p:cNvPr id="285" name="CustomShape 54"/>
            <p:cNvSpPr/>
            <p:nvPr/>
          </p:nvSpPr>
          <p:spPr>
            <a:xfrm rot="5400000">
              <a:off x="4952880" y="3606840"/>
              <a:ext cx="356760" cy="1080"/>
            </a:xfrm>
            <a:custGeom>
              <a:avLst/>
              <a:gdLst/>
              <a:ahLst/>
              <a:rect l="l" t="t" r="r" b="b"/>
              <a:pathLst>
                <a:path w="21600" h="21600">
                  <a:moveTo>
                    <a:pt x="0" y="0"/>
                  </a:moveTo>
                  <a:lnTo>
                    <a:pt x="21600" y="21600"/>
                  </a:lnTo>
                </a:path>
              </a:pathLst>
            </a:custGeom>
            <a:noFill/>
            <a:ln w="22320">
              <a:solidFill>
                <a:schemeClr val="tx1"/>
              </a:solidFill>
              <a:tailEnd len="med" type="arrow" w="med"/>
            </a:ln>
          </p:spPr>
          <p:style>
            <a:lnRef idx="1">
              <a:schemeClr val="accent1"/>
            </a:lnRef>
            <a:fillRef idx="0">
              <a:schemeClr val="accent1"/>
            </a:fillRef>
            <a:effectRef idx="0">
              <a:schemeClr val="accent1"/>
            </a:effectRef>
            <a:fontRef idx="minor"/>
          </p:style>
        </p:sp>
        <p:sp>
          <p:nvSpPr>
            <p:cNvPr id="286" name="CustomShape 55"/>
            <p:cNvSpPr/>
            <p:nvPr/>
          </p:nvSpPr>
          <p:spPr>
            <a:xfrm rot="5400000">
              <a:off x="5167440" y="3606840"/>
              <a:ext cx="356760" cy="1080"/>
            </a:xfrm>
            <a:custGeom>
              <a:avLst/>
              <a:gdLst/>
              <a:ahLst/>
              <a:rect l="l" t="t" r="r" b="b"/>
              <a:pathLst>
                <a:path w="21600" h="21600">
                  <a:moveTo>
                    <a:pt x="0" y="0"/>
                  </a:moveTo>
                  <a:lnTo>
                    <a:pt x="21600" y="21600"/>
                  </a:lnTo>
                </a:path>
              </a:pathLst>
            </a:custGeom>
            <a:noFill/>
            <a:ln w="22320">
              <a:solidFill>
                <a:schemeClr val="tx1"/>
              </a:solidFill>
              <a:tailEnd len="med" type="arrow" w="med"/>
            </a:ln>
          </p:spPr>
          <p:style>
            <a:lnRef idx="1">
              <a:schemeClr val="accent1"/>
            </a:lnRef>
            <a:fillRef idx="0">
              <a:schemeClr val="accent1"/>
            </a:fillRef>
            <a:effectRef idx="0">
              <a:schemeClr val="accent1"/>
            </a:effectRef>
            <a:fontRef idx="minor"/>
          </p:style>
        </p:sp>
        <p:sp>
          <p:nvSpPr>
            <p:cNvPr id="287" name="CustomShape 56"/>
            <p:cNvSpPr/>
            <p:nvPr/>
          </p:nvSpPr>
          <p:spPr>
            <a:xfrm rot="5400000">
              <a:off x="5381640" y="3606840"/>
              <a:ext cx="356760" cy="1080"/>
            </a:xfrm>
            <a:custGeom>
              <a:avLst/>
              <a:gdLst/>
              <a:ahLst/>
              <a:rect l="l" t="t" r="r" b="b"/>
              <a:pathLst>
                <a:path w="21600" h="21600">
                  <a:moveTo>
                    <a:pt x="0" y="0"/>
                  </a:moveTo>
                  <a:lnTo>
                    <a:pt x="21600" y="21600"/>
                  </a:lnTo>
                </a:path>
              </a:pathLst>
            </a:custGeom>
            <a:noFill/>
            <a:ln w="22320">
              <a:solidFill>
                <a:schemeClr val="tx1"/>
              </a:solidFill>
              <a:tailEnd len="med" type="arrow" w="med"/>
            </a:ln>
          </p:spPr>
          <p:style>
            <a:lnRef idx="1">
              <a:schemeClr val="accent1"/>
            </a:lnRef>
            <a:fillRef idx="0">
              <a:schemeClr val="accent1"/>
            </a:fillRef>
            <a:effectRef idx="0">
              <a:schemeClr val="accent1"/>
            </a:effectRef>
            <a:fontRef idx="minor"/>
          </p:style>
        </p:sp>
        <p:sp>
          <p:nvSpPr>
            <p:cNvPr id="288" name="CustomShape 57"/>
            <p:cNvSpPr/>
            <p:nvPr/>
          </p:nvSpPr>
          <p:spPr>
            <a:xfrm rot="5400000">
              <a:off x="5595840" y="3606840"/>
              <a:ext cx="356760" cy="1080"/>
            </a:xfrm>
            <a:custGeom>
              <a:avLst/>
              <a:gdLst/>
              <a:ahLst/>
              <a:rect l="l" t="t" r="r" b="b"/>
              <a:pathLst>
                <a:path w="21600" h="21600">
                  <a:moveTo>
                    <a:pt x="0" y="0"/>
                  </a:moveTo>
                  <a:lnTo>
                    <a:pt x="21600" y="21600"/>
                  </a:lnTo>
                </a:path>
              </a:pathLst>
            </a:custGeom>
            <a:noFill/>
            <a:ln w="22320">
              <a:solidFill>
                <a:schemeClr val="tx1"/>
              </a:solidFill>
              <a:tailEnd len="med" type="arrow" w="med"/>
            </a:ln>
          </p:spPr>
          <p:style>
            <a:lnRef idx="1">
              <a:schemeClr val="accent1"/>
            </a:lnRef>
            <a:fillRef idx="0">
              <a:schemeClr val="accent1"/>
            </a:fillRef>
            <a:effectRef idx="0">
              <a:schemeClr val="accent1"/>
            </a:effectRef>
            <a:fontRef idx="minor"/>
          </p:style>
        </p:sp>
        <p:sp>
          <p:nvSpPr>
            <p:cNvPr id="289" name="CustomShape 58"/>
            <p:cNvSpPr/>
            <p:nvPr/>
          </p:nvSpPr>
          <p:spPr>
            <a:xfrm rot="5400000">
              <a:off x="5810040" y="3606840"/>
              <a:ext cx="356760" cy="1080"/>
            </a:xfrm>
            <a:custGeom>
              <a:avLst/>
              <a:gdLst/>
              <a:ahLst/>
              <a:rect l="l" t="t" r="r" b="b"/>
              <a:pathLst>
                <a:path w="21600" h="21600">
                  <a:moveTo>
                    <a:pt x="0" y="0"/>
                  </a:moveTo>
                  <a:lnTo>
                    <a:pt x="21600" y="21600"/>
                  </a:lnTo>
                </a:path>
              </a:pathLst>
            </a:custGeom>
            <a:noFill/>
            <a:ln w="22320">
              <a:solidFill>
                <a:schemeClr val="tx1"/>
              </a:solidFill>
              <a:tailEnd len="med" type="arrow" w="med"/>
            </a:ln>
          </p:spPr>
          <p:style>
            <a:lnRef idx="1">
              <a:schemeClr val="accent1"/>
            </a:lnRef>
            <a:fillRef idx="0">
              <a:schemeClr val="accent1"/>
            </a:fillRef>
            <a:effectRef idx="0">
              <a:schemeClr val="accent1"/>
            </a:effectRef>
            <a:fontRef idx="minor"/>
          </p:style>
        </p:sp>
      </p:grpSp>
      <p:sp>
        <p:nvSpPr>
          <p:cNvPr id="290" name="CustomShape 59"/>
          <p:cNvSpPr/>
          <p:nvPr/>
        </p:nvSpPr>
        <p:spPr>
          <a:xfrm>
            <a:off x="4312080" y="4214880"/>
            <a:ext cx="33516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400" spc="-1" strike="noStrike">
                <a:solidFill>
                  <a:srgbClr val="000000"/>
                </a:solidFill>
                <a:latin typeface="Calibri"/>
              </a:rPr>
              <a:t>1</a:t>
            </a:r>
            <a:endParaRPr b="0" lang="en-US" sz="2400" spc="-1" strike="noStrike">
              <a:latin typeface="Arial"/>
            </a:endParaRPr>
          </a:p>
        </p:txBody>
      </p:sp>
      <p:sp>
        <p:nvSpPr>
          <p:cNvPr id="291" name="CustomShape 60"/>
          <p:cNvSpPr/>
          <p:nvPr/>
        </p:nvSpPr>
        <p:spPr>
          <a:xfrm>
            <a:off x="4526640" y="4214880"/>
            <a:ext cx="33516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400" spc="-1" strike="noStrike">
                <a:solidFill>
                  <a:srgbClr val="000000"/>
                </a:solidFill>
                <a:latin typeface="Calibri"/>
              </a:rPr>
              <a:t>0</a:t>
            </a:r>
            <a:endParaRPr b="0" lang="en-US" sz="2400" spc="-1" strike="noStrike">
              <a:latin typeface="Arial"/>
            </a:endParaRPr>
          </a:p>
        </p:txBody>
      </p:sp>
      <p:sp>
        <p:nvSpPr>
          <p:cNvPr id="292" name="CustomShape 61"/>
          <p:cNvSpPr/>
          <p:nvPr/>
        </p:nvSpPr>
        <p:spPr>
          <a:xfrm>
            <a:off x="4740840" y="4214880"/>
            <a:ext cx="33516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400" spc="-1" strike="noStrike">
                <a:solidFill>
                  <a:srgbClr val="000000"/>
                </a:solidFill>
                <a:latin typeface="Calibri"/>
              </a:rPr>
              <a:t>1</a:t>
            </a:r>
            <a:endParaRPr b="0" lang="en-US" sz="2400" spc="-1" strike="noStrike">
              <a:latin typeface="Arial"/>
            </a:endParaRPr>
          </a:p>
        </p:txBody>
      </p:sp>
      <p:sp>
        <p:nvSpPr>
          <p:cNvPr id="293" name="CustomShape 62"/>
          <p:cNvSpPr/>
          <p:nvPr/>
        </p:nvSpPr>
        <p:spPr>
          <a:xfrm>
            <a:off x="4955040" y="4214880"/>
            <a:ext cx="33516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400" spc="-1" strike="noStrike">
                <a:solidFill>
                  <a:srgbClr val="000000"/>
                </a:solidFill>
                <a:latin typeface="Calibri"/>
              </a:rPr>
              <a:t>1</a:t>
            </a:r>
            <a:endParaRPr b="0" lang="en-US" sz="2400" spc="-1" strike="noStrike">
              <a:latin typeface="Arial"/>
            </a:endParaRPr>
          </a:p>
        </p:txBody>
      </p:sp>
      <p:sp>
        <p:nvSpPr>
          <p:cNvPr id="294" name="CustomShape 63"/>
          <p:cNvSpPr/>
          <p:nvPr/>
        </p:nvSpPr>
        <p:spPr>
          <a:xfrm>
            <a:off x="6347160" y="4279320"/>
            <a:ext cx="213840" cy="579960"/>
          </a:xfrm>
          <a:prstGeom prst="curvedLeftArrow">
            <a:avLst>
              <a:gd name="adj1" fmla="val 25000"/>
              <a:gd name="adj2" fmla="val 50000"/>
              <a:gd name="adj3" fmla="val 25000"/>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p:style>
      </p:sp>
      <p:sp>
        <p:nvSpPr>
          <p:cNvPr id="295" name="CustomShape 64"/>
          <p:cNvSpPr/>
          <p:nvPr/>
        </p:nvSpPr>
        <p:spPr>
          <a:xfrm>
            <a:off x="6561360" y="4350960"/>
            <a:ext cx="167184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nl-BE" sz="1800" spc="-1" strike="noStrike">
                <a:solidFill>
                  <a:srgbClr val="ff0000"/>
                </a:solidFill>
                <a:latin typeface="Calibri"/>
              </a:rPr>
              <a:t>XOR</a:t>
            </a:r>
            <a:endParaRPr b="0" lang="en-US" sz="1800" spc="-1" strike="noStrike">
              <a:latin typeface="Arial"/>
            </a:endParaRPr>
          </a:p>
        </p:txBody>
      </p:sp>
      <p:sp>
        <p:nvSpPr>
          <p:cNvPr id="296" name="CustomShape 65"/>
          <p:cNvSpPr/>
          <p:nvPr/>
        </p:nvSpPr>
        <p:spPr>
          <a:xfrm>
            <a:off x="4312080" y="4643280"/>
            <a:ext cx="33516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400" spc="-1" strike="noStrike">
                <a:solidFill>
                  <a:srgbClr val="000000"/>
                </a:solidFill>
                <a:latin typeface="Calibri"/>
              </a:rPr>
              <a:t>0</a:t>
            </a:r>
            <a:endParaRPr b="0" lang="en-US" sz="2400" spc="-1" strike="noStrike">
              <a:latin typeface="Arial"/>
            </a:endParaRPr>
          </a:p>
        </p:txBody>
      </p:sp>
      <p:sp>
        <p:nvSpPr>
          <p:cNvPr id="297" name="CustomShape 66"/>
          <p:cNvSpPr/>
          <p:nvPr/>
        </p:nvSpPr>
        <p:spPr>
          <a:xfrm>
            <a:off x="4526640" y="4643280"/>
            <a:ext cx="33516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400" spc="-1" strike="noStrike">
                <a:solidFill>
                  <a:srgbClr val="000000"/>
                </a:solidFill>
                <a:latin typeface="Calibri"/>
              </a:rPr>
              <a:t>1</a:t>
            </a:r>
            <a:endParaRPr b="0" lang="en-US" sz="2400" spc="-1" strike="noStrike">
              <a:latin typeface="Arial"/>
            </a:endParaRPr>
          </a:p>
        </p:txBody>
      </p:sp>
      <p:sp>
        <p:nvSpPr>
          <p:cNvPr id="298" name="CustomShape 67"/>
          <p:cNvSpPr/>
          <p:nvPr/>
        </p:nvSpPr>
        <p:spPr>
          <a:xfrm>
            <a:off x="4740840" y="4643280"/>
            <a:ext cx="33516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400" spc="-1" strike="noStrike">
                <a:solidFill>
                  <a:srgbClr val="000000"/>
                </a:solidFill>
                <a:latin typeface="Calibri"/>
              </a:rPr>
              <a:t>0</a:t>
            </a:r>
            <a:endParaRPr b="0" lang="en-US" sz="2400" spc="-1" strike="noStrike">
              <a:latin typeface="Arial"/>
            </a:endParaRPr>
          </a:p>
        </p:txBody>
      </p:sp>
      <p:sp>
        <p:nvSpPr>
          <p:cNvPr id="299" name="CustomShape 68"/>
          <p:cNvSpPr/>
          <p:nvPr/>
        </p:nvSpPr>
        <p:spPr>
          <a:xfrm>
            <a:off x="4955040" y="4643280"/>
            <a:ext cx="33516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400" spc="-1" strike="noStrike">
                <a:solidFill>
                  <a:srgbClr val="000000"/>
                </a:solidFill>
                <a:latin typeface="Calibri"/>
              </a:rPr>
              <a:t>1</a:t>
            </a:r>
            <a:endParaRPr b="0" lang="en-US" sz="2400" spc="-1" strike="noStrike">
              <a:latin typeface="Arial"/>
            </a:endParaRPr>
          </a:p>
        </p:txBody>
      </p:sp>
      <p:sp>
        <p:nvSpPr>
          <p:cNvPr id="300" name="CustomShape 69"/>
          <p:cNvSpPr/>
          <p:nvPr/>
        </p:nvSpPr>
        <p:spPr>
          <a:xfrm>
            <a:off x="5169600" y="4643280"/>
            <a:ext cx="33516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400" spc="-1" strike="noStrike">
                <a:solidFill>
                  <a:srgbClr val="000000"/>
                </a:solidFill>
                <a:latin typeface="Calibri"/>
              </a:rPr>
              <a:t>1</a:t>
            </a:r>
            <a:endParaRPr b="0" lang="en-US" sz="2400" spc="-1" strike="noStrike">
              <a:latin typeface="Arial"/>
            </a:endParaRPr>
          </a:p>
        </p:txBody>
      </p:sp>
      <p:sp>
        <p:nvSpPr>
          <p:cNvPr id="301" name="CustomShape 70"/>
          <p:cNvSpPr/>
          <p:nvPr/>
        </p:nvSpPr>
        <p:spPr>
          <a:xfrm>
            <a:off x="5383800" y="4643280"/>
            <a:ext cx="33516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400" spc="-1" strike="noStrike">
                <a:solidFill>
                  <a:srgbClr val="000000"/>
                </a:solidFill>
                <a:latin typeface="Calibri"/>
              </a:rPr>
              <a:t>1</a:t>
            </a:r>
            <a:endParaRPr b="0" lang="en-US" sz="2400" spc="-1" strike="noStrike">
              <a:latin typeface="Arial"/>
            </a:endParaRPr>
          </a:p>
        </p:txBody>
      </p:sp>
      <p:sp>
        <p:nvSpPr>
          <p:cNvPr id="302" name="CustomShape 71"/>
          <p:cNvSpPr/>
          <p:nvPr/>
        </p:nvSpPr>
        <p:spPr>
          <a:xfrm>
            <a:off x="5598000" y="4643280"/>
            <a:ext cx="33516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400" spc="-1" strike="noStrike">
                <a:solidFill>
                  <a:srgbClr val="000000"/>
                </a:solidFill>
                <a:latin typeface="Calibri"/>
              </a:rPr>
              <a:t>1</a:t>
            </a:r>
            <a:endParaRPr b="0" lang="en-US" sz="2400" spc="-1" strike="noStrike">
              <a:latin typeface="Arial"/>
            </a:endParaRPr>
          </a:p>
        </p:txBody>
      </p:sp>
      <p:sp>
        <p:nvSpPr>
          <p:cNvPr id="303" name="CustomShape 72"/>
          <p:cNvSpPr/>
          <p:nvPr/>
        </p:nvSpPr>
        <p:spPr>
          <a:xfrm>
            <a:off x="5812560" y="4643280"/>
            <a:ext cx="33516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400" spc="-1" strike="noStrike">
                <a:solidFill>
                  <a:srgbClr val="000000"/>
                </a:solidFill>
                <a:latin typeface="Calibri"/>
              </a:rPr>
              <a:t>0</a:t>
            </a:r>
            <a:endParaRPr b="0" lang="en-US" sz="2400" spc="-1" strike="noStrike">
              <a:latin typeface="Arial"/>
            </a:endParaRPr>
          </a:p>
        </p:txBody>
      </p:sp>
      <p:sp>
        <p:nvSpPr>
          <p:cNvPr id="304" name="CustomShape 73"/>
          <p:cNvSpPr/>
          <p:nvPr/>
        </p:nvSpPr>
        <p:spPr>
          <a:xfrm>
            <a:off x="4526640" y="5038920"/>
            <a:ext cx="33516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400" spc="-1" strike="noStrike">
                <a:solidFill>
                  <a:srgbClr val="000000"/>
                </a:solidFill>
                <a:latin typeface="Calibri"/>
              </a:rPr>
              <a:t>1</a:t>
            </a:r>
            <a:endParaRPr b="0" lang="en-US" sz="2400" spc="-1" strike="noStrike">
              <a:latin typeface="Arial"/>
            </a:endParaRPr>
          </a:p>
        </p:txBody>
      </p:sp>
      <p:sp>
        <p:nvSpPr>
          <p:cNvPr id="305" name="CustomShape 74"/>
          <p:cNvSpPr/>
          <p:nvPr/>
        </p:nvSpPr>
        <p:spPr>
          <a:xfrm>
            <a:off x="4740840" y="5038920"/>
            <a:ext cx="33516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400" spc="-1" strike="noStrike">
                <a:solidFill>
                  <a:srgbClr val="000000"/>
                </a:solidFill>
                <a:latin typeface="Calibri"/>
              </a:rPr>
              <a:t>0</a:t>
            </a:r>
            <a:endParaRPr b="0" lang="en-US" sz="2400" spc="-1" strike="noStrike">
              <a:latin typeface="Arial"/>
            </a:endParaRPr>
          </a:p>
        </p:txBody>
      </p:sp>
      <p:sp>
        <p:nvSpPr>
          <p:cNvPr id="306" name="CustomShape 75"/>
          <p:cNvSpPr/>
          <p:nvPr/>
        </p:nvSpPr>
        <p:spPr>
          <a:xfrm>
            <a:off x="4955040" y="5038920"/>
            <a:ext cx="33516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400" spc="-1" strike="noStrike">
                <a:solidFill>
                  <a:srgbClr val="000000"/>
                </a:solidFill>
                <a:latin typeface="Calibri"/>
              </a:rPr>
              <a:t>1</a:t>
            </a:r>
            <a:endParaRPr b="0" lang="en-US" sz="2400" spc="-1" strike="noStrike">
              <a:latin typeface="Arial"/>
            </a:endParaRPr>
          </a:p>
        </p:txBody>
      </p:sp>
      <p:sp>
        <p:nvSpPr>
          <p:cNvPr id="307" name="CustomShape 76"/>
          <p:cNvSpPr/>
          <p:nvPr/>
        </p:nvSpPr>
        <p:spPr>
          <a:xfrm>
            <a:off x="5169600" y="5038920"/>
            <a:ext cx="33516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400" spc="-1" strike="noStrike">
                <a:solidFill>
                  <a:srgbClr val="000000"/>
                </a:solidFill>
                <a:latin typeface="Calibri"/>
              </a:rPr>
              <a:t>1</a:t>
            </a:r>
            <a:endParaRPr b="0" lang="en-US" sz="2400" spc="-1" strike="noStrike">
              <a:latin typeface="Arial"/>
            </a:endParaRPr>
          </a:p>
        </p:txBody>
      </p:sp>
      <p:sp>
        <p:nvSpPr>
          <p:cNvPr id="308" name="CustomShape 77"/>
          <p:cNvSpPr/>
          <p:nvPr/>
        </p:nvSpPr>
        <p:spPr>
          <a:xfrm>
            <a:off x="4526640" y="5396400"/>
            <a:ext cx="33516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400" spc="-1" strike="noStrike">
                <a:solidFill>
                  <a:srgbClr val="000000"/>
                </a:solidFill>
                <a:latin typeface="Calibri"/>
              </a:rPr>
              <a:t>0</a:t>
            </a:r>
            <a:endParaRPr b="0" lang="en-US" sz="2400" spc="-1" strike="noStrike">
              <a:latin typeface="Arial"/>
            </a:endParaRPr>
          </a:p>
        </p:txBody>
      </p:sp>
      <p:sp>
        <p:nvSpPr>
          <p:cNvPr id="309" name="CustomShape 78"/>
          <p:cNvSpPr/>
          <p:nvPr/>
        </p:nvSpPr>
        <p:spPr>
          <a:xfrm>
            <a:off x="4740840" y="5396400"/>
            <a:ext cx="33516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400" spc="-1" strike="noStrike">
                <a:solidFill>
                  <a:srgbClr val="000000"/>
                </a:solidFill>
                <a:latin typeface="Calibri"/>
              </a:rPr>
              <a:t>0</a:t>
            </a:r>
            <a:endParaRPr b="0" lang="en-US" sz="2400" spc="-1" strike="noStrike">
              <a:latin typeface="Arial"/>
            </a:endParaRPr>
          </a:p>
        </p:txBody>
      </p:sp>
      <p:sp>
        <p:nvSpPr>
          <p:cNvPr id="310" name="CustomShape 79"/>
          <p:cNvSpPr/>
          <p:nvPr/>
        </p:nvSpPr>
        <p:spPr>
          <a:xfrm>
            <a:off x="4955040" y="5396400"/>
            <a:ext cx="33516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400" spc="-1" strike="noStrike">
                <a:solidFill>
                  <a:srgbClr val="000000"/>
                </a:solidFill>
                <a:latin typeface="Calibri"/>
              </a:rPr>
              <a:t>0</a:t>
            </a:r>
            <a:endParaRPr b="0" lang="en-US" sz="2400" spc="-1" strike="noStrike">
              <a:latin typeface="Arial"/>
            </a:endParaRPr>
          </a:p>
        </p:txBody>
      </p:sp>
      <p:sp>
        <p:nvSpPr>
          <p:cNvPr id="311" name="CustomShape 80"/>
          <p:cNvSpPr/>
          <p:nvPr/>
        </p:nvSpPr>
        <p:spPr>
          <a:xfrm>
            <a:off x="5169600" y="5396400"/>
            <a:ext cx="33516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400" spc="-1" strike="noStrike">
                <a:solidFill>
                  <a:srgbClr val="000000"/>
                </a:solidFill>
                <a:latin typeface="Calibri"/>
              </a:rPr>
              <a:t>0</a:t>
            </a:r>
            <a:endParaRPr b="0" lang="en-US" sz="2400" spc="-1" strike="noStrike">
              <a:latin typeface="Arial"/>
            </a:endParaRPr>
          </a:p>
        </p:txBody>
      </p:sp>
      <p:sp>
        <p:nvSpPr>
          <p:cNvPr id="312" name="CustomShape 81"/>
          <p:cNvSpPr/>
          <p:nvPr/>
        </p:nvSpPr>
        <p:spPr>
          <a:xfrm>
            <a:off x="5383800" y="5396400"/>
            <a:ext cx="33516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400" spc="-1" strike="noStrike">
                <a:solidFill>
                  <a:srgbClr val="000000"/>
                </a:solidFill>
                <a:latin typeface="Calibri"/>
              </a:rPr>
              <a:t>1</a:t>
            </a:r>
            <a:endParaRPr b="0" lang="en-US" sz="2400" spc="-1" strike="noStrike">
              <a:latin typeface="Arial"/>
            </a:endParaRPr>
          </a:p>
        </p:txBody>
      </p:sp>
      <p:sp>
        <p:nvSpPr>
          <p:cNvPr id="313" name="CustomShape 82"/>
          <p:cNvSpPr/>
          <p:nvPr/>
        </p:nvSpPr>
        <p:spPr>
          <a:xfrm>
            <a:off x="5598000" y="5396400"/>
            <a:ext cx="33516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400" spc="-1" strike="noStrike">
                <a:solidFill>
                  <a:srgbClr val="000000"/>
                </a:solidFill>
                <a:latin typeface="Calibri"/>
              </a:rPr>
              <a:t>1</a:t>
            </a:r>
            <a:endParaRPr b="0" lang="en-US" sz="2400" spc="-1" strike="noStrike">
              <a:latin typeface="Arial"/>
            </a:endParaRPr>
          </a:p>
        </p:txBody>
      </p:sp>
      <p:sp>
        <p:nvSpPr>
          <p:cNvPr id="314" name="CustomShape 83"/>
          <p:cNvSpPr/>
          <p:nvPr/>
        </p:nvSpPr>
        <p:spPr>
          <a:xfrm>
            <a:off x="5812560" y="5396400"/>
            <a:ext cx="33516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400" spc="-1" strike="noStrike">
                <a:solidFill>
                  <a:srgbClr val="000000"/>
                </a:solidFill>
                <a:latin typeface="Calibri"/>
              </a:rPr>
              <a:t>0</a:t>
            </a:r>
            <a:endParaRPr b="0" lang="en-US" sz="2400" spc="-1" strike="noStrike">
              <a:latin typeface="Arial"/>
            </a:endParaRPr>
          </a:p>
        </p:txBody>
      </p:sp>
      <p:sp>
        <p:nvSpPr>
          <p:cNvPr id="315" name="CustomShape 84"/>
          <p:cNvSpPr/>
          <p:nvPr/>
        </p:nvSpPr>
        <p:spPr>
          <a:xfrm>
            <a:off x="2254680" y="5857920"/>
            <a:ext cx="150696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000" spc="-1" strike="noStrike">
                <a:solidFill>
                  <a:srgbClr val="00b050"/>
                </a:solidFill>
                <a:latin typeface="Tahoma"/>
                <a:ea typeface="Tahoma"/>
              </a:rPr>
              <a:t>Checksum</a:t>
            </a:r>
            <a:endParaRPr b="0" lang="en-US" sz="2000" spc="-1" strike="noStrike">
              <a:latin typeface="Arial"/>
            </a:endParaRPr>
          </a:p>
        </p:txBody>
      </p:sp>
      <p:sp>
        <p:nvSpPr>
          <p:cNvPr id="316" name="CustomShape 85"/>
          <p:cNvSpPr/>
          <p:nvPr/>
        </p:nvSpPr>
        <p:spPr>
          <a:xfrm>
            <a:off x="5383800" y="5857920"/>
            <a:ext cx="33516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400" spc="-1" strike="noStrike">
                <a:solidFill>
                  <a:srgbClr val="00b050"/>
                </a:solidFill>
                <a:latin typeface="Calibri"/>
              </a:rPr>
              <a:t>1</a:t>
            </a:r>
            <a:endParaRPr b="0" lang="en-US" sz="2400" spc="-1" strike="noStrike">
              <a:latin typeface="Arial"/>
            </a:endParaRPr>
          </a:p>
        </p:txBody>
      </p:sp>
      <p:sp>
        <p:nvSpPr>
          <p:cNvPr id="317" name="CustomShape 86"/>
          <p:cNvSpPr/>
          <p:nvPr/>
        </p:nvSpPr>
        <p:spPr>
          <a:xfrm>
            <a:off x="5598000" y="5857920"/>
            <a:ext cx="33516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400" spc="-1" strike="noStrike">
                <a:solidFill>
                  <a:srgbClr val="00b050"/>
                </a:solidFill>
                <a:latin typeface="Calibri"/>
              </a:rPr>
              <a:t>1</a:t>
            </a:r>
            <a:endParaRPr b="0" lang="en-US" sz="2400" spc="-1" strike="noStrike">
              <a:latin typeface="Arial"/>
            </a:endParaRPr>
          </a:p>
        </p:txBody>
      </p:sp>
      <p:sp>
        <p:nvSpPr>
          <p:cNvPr id="318" name="CustomShape 87"/>
          <p:cNvSpPr/>
          <p:nvPr/>
        </p:nvSpPr>
        <p:spPr>
          <a:xfrm>
            <a:off x="5812560" y="5857920"/>
            <a:ext cx="33516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400" spc="-1" strike="noStrike">
                <a:solidFill>
                  <a:srgbClr val="00b050"/>
                </a:solidFill>
                <a:latin typeface="Calibri"/>
              </a:rPr>
              <a:t>0</a:t>
            </a:r>
            <a:endParaRPr b="0" lang="en-US" sz="2400" spc="-1" strike="noStrike">
              <a:latin typeface="Arial"/>
            </a:endParaRPr>
          </a:p>
        </p:txBody>
      </p:sp>
      <p:sp>
        <p:nvSpPr>
          <p:cNvPr id="319" name="CustomShape 88"/>
          <p:cNvSpPr/>
          <p:nvPr/>
        </p:nvSpPr>
        <p:spPr>
          <a:xfrm>
            <a:off x="6999480" y="5610600"/>
            <a:ext cx="5081040" cy="456120"/>
          </a:xfrm>
          <a:prstGeom prst="rect">
            <a:avLst/>
          </a:prstGeom>
          <a:ln w="28440"/>
        </p:spPr>
        <p:style>
          <a:lnRef idx="2">
            <a:schemeClr val="accent1"/>
          </a:lnRef>
          <a:fillRef idx="1">
            <a:schemeClr val="lt1"/>
          </a:fillRef>
          <a:effectRef idx="0">
            <a:schemeClr val="accent1"/>
          </a:effectRef>
          <a:fontRef idx="minor"/>
        </p:style>
        <p:txBody>
          <a:bodyPr lIns="90000" rIns="90000" tIns="45000" bIns="45000">
            <a:spAutoFit/>
          </a:bodyPr>
          <a:p>
            <a:pPr>
              <a:lnSpc>
                <a:spcPct val="100000"/>
              </a:lnSpc>
            </a:pPr>
            <a:r>
              <a:rPr b="0" lang="nl-BE" sz="2400" spc="-1" strike="noStrike">
                <a:solidFill>
                  <a:srgbClr val="000000"/>
                </a:solidFill>
                <a:latin typeface="Calibri"/>
                <a:ea typeface="Tahoma"/>
              </a:rPr>
              <a:t>Te versturen bitreeks: 1101001110</a:t>
            </a:r>
            <a:r>
              <a:rPr b="0" lang="nl-BE" sz="2400" spc="-1" strike="noStrike">
                <a:solidFill>
                  <a:srgbClr val="00b050"/>
                </a:solidFill>
                <a:latin typeface="Calibri"/>
                <a:ea typeface="Tahoma"/>
              </a:rPr>
              <a:t>110</a:t>
            </a:r>
            <a:endParaRPr b="0" lang="en-US" sz="2400" spc="-1" strike="noStrike">
              <a:latin typeface="Arial"/>
            </a:endParaRPr>
          </a:p>
        </p:txBody>
      </p:sp>
      <p:sp>
        <p:nvSpPr>
          <p:cNvPr id="320" name="CustomShape 89"/>
          <p:cNvSpPr/>
          <p:nvPr/>
        </p:nvSpPr>
        <p:spPr>
          <a:xfrm>
            <a:off x="647280" y="1185840"/>
            <a:ext cx="10577520" cy="821880"/>
          </a:xfrm>
          <a:prstGeom prst="rect">
            <a:avLst/>
          </a:prstGeom>
          <a:noFill/>
          <a:ln>
            <a:noFill/>
          </a:ln>
        </p:spPr>
        <p:style>
          <a:lnRef idx="0"/>
          <a:fillRef idx="0"/>
          <a:effectRef idx="0"/>
          <a:fontRef idx="minor"/>
        </p:style>
        <p:txBody>
          <a:bodyPr lIns="90000" rIns="90000" tIns="45000" bIns="45000">
            <a:spAutoFit/>
          </a:bodyPr>
          <a:p>
            <a:pPr marL="285840" indent="-285480">
              <a:lnSpc>
                <a:spcPct val="100000"/>
              </a:lnSpc>
              <a:buClr>
                <a:srgbClr val="0070c0"/>
              </a:buClr>
              <a:buFont typeface="Arial"/>
              <a:buChar char="•"/>
            </a:pPr>
            <a:r>
              <a:rPr b="1" lang="nl-BE" sz="2400" spc="-1" strike="noStrike">
                <a:solidFill>
                  <a:srgbClr val="0070c0"/>
                </a:solidFill>
                <a:latin typeface="Calibri"/>
              </a:rPr>
              <a:t>Controlegetal</a:t>
            </a:r>
            <a:r>
              <a:rPr b="0" lang="nl-BE" sz="2400" spc="-1" strike="noStrike">
                <a:solidFill>
                  <a:srgbClr val="000000"/>
                </a:solidFill>
                <a:latin typeface="Calibri"/>
              </a:rPr>
              <a:t> - </a:t>
            </a:r>
            <a:r>
              <a:rPr b="1" lang="nl-BE" sz="2400" spc="-1" strike="noStrike">
                <a:solidFill>
                  <a:srgbClr val="0070c0"/>
                </a:solidFill>
                <a:latin typeface="Calibri"/>
                <a:ea typeface="Tahoma"/>
              </a:rPr>
              <a:t>Cyclic Redundancy Check (vervolg)</a:t>
            </a:r>
            <a:endParaRPr b="0" lang="en-US" sz="2400" spc="-1" strike="noStrike">
              <a:latin typeface="Arial"/>
            </a:endParaRPr>
          </a:p>
          <a:p>
            <a:pPr lvl="1" marL="743040" indent="-285480">
              <a:lnSpc>
                <a:spcPct val="100000"/>
              </a:lnSpc>
              <a:buClr>
                <a:srgbClr val="ff0000"/>
              </a:buClr>
              <a:buFont typeface="Arial"/>
              <a:buChar char="•"/>
            </a:pPr>
            <a:r>
              <a:rPr b="1" lang="nl-BE" sz="2400" spc="-1" strike="noStrike">
                <a:solidFill>
                  <a:srgbClr val="ff0000"/>
                </a:solidFill>
                <a:latin typeface="Calibri"/>
                <a:ea typeface="Tahoma"/>
              </a:rPr>
              <a:t>Algoritme (voorbeeld) : </a:t>
            </a:r>
            <a:r>
              <a:rPr b="0" lang="nl-BE" sz="2400" spc="-1" strike="noStrike">
                <a:solidFill>
                  <a:srgbClr val="000000"/>
                </a:solidFill>
                <a:latin typeface="Calibri"/>
                <a:ea typeface="Tahoma"/>
              </a:rPr>
              <a:t>gegeven bitreeks = 1101001110 en polynoom = 1011</a:t>
            </a:r>
            <a:endParaRPr b="0" lang="en-US" sz="2400" spc="-1" strike="noStrike">
              <a:latin typeface="Arial"/>
            </a:endParaRPr>
          </a:p>
        </p:txBody>
      </p:sp>
      <p:sp>
        <p:nvSpPr>
          <p:cNvPr id="321" name="TextShape 90"/>
          <p:cNvSpPr txBox="1"/>
          <p:nvPr/>
        </p:nvSpPr>
        <p:spPr>
          <a:xfrm>
            <a:off x="590040" y="30240"/>
            <a:ext cx="10515240" cy="1325160"/>
          </a:xfrm>
          <a:prstGeom prst="rect">
            <a:avLst/>
          </a:prstGeom>
          <a:noFill/>
          <a:ln>
            <a:noFill/>
          </a:ln>
        </p:spPr>
        <p:txBody>
          <a:bodyPr anchor="ctr">
            <a:noAutofit/>
          </a:bodyPr>
          <a:p>
            <a:pPr>
              <a:lnSpc>
                <a:spcPct val="90000"/>
              </a:lnSpc>
            </a:pPr>
            <a:r>
              <a:rPr b="0" lang="nl-BE" sz="4400" spc="-1" strike="noStrike">
                <a:solidFill>
                  <a:srgbClr val="000000"/>
                </a:solidFill>
                <a:latin typeface="Calibri Light"/>
              </a:rPr>
              <a:t>Foutdetecterende codes (vervolg)</a:t>
            </a:r>
            <a:endParaRPr b="0" lang="nl-BE" sz="4400" spc="-1" strike="noStrike">
              <a:solidFill>
                <a:srgbClr val="000000"/>
              </a:solidFill>
              <a:latin typeface="Calibri"/>
            </a:endParaRPr>
          </a:p>
        </p:txBody>
      </p:sp>
      <p:sp>
        <p:nvSpPr>
          <p:cNvPr id="322" name="TextShape 91"/>
          <p:cNvSpPr txBox="1"/>
          <p:nvPr/>
        </p:nvSpPr>
        <p:spPr>
          <a:xfrm>
            <a:off x="8610480" y="6356520"/>
            <a:ext cx="2742840" cy="364680"/>
          </a:xfrm>
          <a:prstGeom prst="rect">
            <a:avLst/>
          </a:prstGeom>
          <a:noFill/>
          <a:ln>
            <a:noFill/>
          </a:ln>
        </p:spPr>
        <p:txBody>
          <a:bodyPr anchor="ctr">
            <a:noAutofit/>
          </a:bodyPr>
          <a:p>
            <a:pPr algn="r">
              <a:lnSpc>
                <a:spcPct val="100000"/>
              </a:lnSpc>
            </a:pPr>
            <a:fld id="{FB47FC6C-A3A3-4DF7-8C72-214FEDD12C1C}" type="slidenum">
              <a:rPr b="0" lang="nl-BE" sz="1200" spc="-1" strike="noStrike">
                <a:solidFill>
                  <a:srgbClr val="8b8b8b"/>
                </a:solidFill>
                <a:latin typeface="Calibri"/>
              </a:rPr>
              <a:t>&lt;number&gt;</a:t>
            </a:fld>
            <a:endParaRPr b="0" lang="en-US" sz="1200" spc="-1" strike="noStrike">
              <a:latin typeface="Times New Roman"/>
            </a:endParaRPr>
          </a:p>
        </p:txBody>
      </p:sp>
      <p:sp>
        <p:nvSpPr>
          <p:cNvPr id="323" name="TextShape 92"/>
          <p:cNvSpPr txBox="1"/>
          <p:nvPr/>
        </p:nvSpPr>
        <p:spPr>
          <a:xfrm>
            <a:off x="4038480" y="6356520"/>
            <a:ext cx="4114440" cy="364680"/>
          </a:xfrm>
          <a:prstGeom prst="rect">
            <a:avLst/>
          </a:prstGeom>
          <a:noFill/>
          <a:ln>
            <a:noFill/>
          </a:ln>
        </p:spPr>
        <p:txBody>
          <a:bodyPr anchor="ctr">
            <a:noAutofit/>
          </a:bodyPr>
          <a:p>
            <a:pPr algn="ctr">
              <a:lnSpc>
                <a:spcPct val="100000"/>
              </a:lnSpc>
            </a:pPr>
            <a:r>
              <a:rPr b="0" lang="nl-NL" sz="1200" spc="-1" strike="noStrike">
                <a:solidFill>
                  <a:srgbClr val="8b8b8b"/>
                </a:solidFill>
                <a:latin typeface="Calibri"/>
              </a:rPr>
              <a:t>09/09/2020</a:t>
            </a:r>
            <a:endParaRPr b="0" lang="en-US" sz="1200" spc="-1" strike="noStrike">
              <a:latin typeface="Times New Roman"/>
            </a:endParaRPr>
          </a:p>
        </p:txBody>
      </p:sp>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childTnLst>
                  <p:par>
                    <p:cTn id="11" fill="hold">
                      <p:stCondLst>
                        <p:cond delay="indefinite"/>
                      </p:stCondLst>
                      <p:childTnLst>
                        <p:par>
                          <p:cTn id="12" fill="hold">
                            <p:stCondLst>
                              <p:cond delay="0"/>
                            </p:stCondLst>
                            <p:childTnLst>
                              <p:par>
                                <p:cTn id="13" nodeType="clickEffect" fill="hold" presetClass="entr" presetID="1">
                                  <p:stCondLst>
                                    <p:cond delay="0"/>
                                  </p:stCondLst>
                                  <p:childTnLst>
                                    <p:set>
                                      <p:cBhvr>
                                        <p:cTn id="14" dur="1" fill="hold">
                                          <p:stCondLst>
                                            <p:cond delay="0"/>
                                          </p:stCondLst>
                                        </p:cTn>
                                        <p:tgtEl>
                                          <p:spTgt spid="253"/>
                                        </p:tgtEl>
                                        <p:attrNameLst>
                                          <p:attrName>style.visibility</p:attrName>
                                        </p:attrNameLst>
                                      </p:cBhvr>
                                      <p:to>
                                        <p:strVal val="visible"/>
                                      </p:to>
                                    </p:set>
                                  </p:childTnLst>
                                </p:cTn>
                              </p:par>
                              <p:par>
                                <p:cTn id="15" nodeType="withEffect" fill="hold" presetClass="entr" presetID="1">
                                  <p:stCondLst>
                                    <p:cond delay="0"/>
                                  </p:stCondLst>
                                  <p:childTnLst>
                                    <p:set>
                                      <p:cBhvr>
                                        <p:cTn id="16" dur="1" fill="hold">
                                          <p:stCondLst>
                                            <p:cond delay="0"/>
                                          </p:stCondLst>
                                        </p:cTn>
                                        <p:tgtEl>
                                          <p:spTgt spid="25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nodeType="clickEffect" fill="hold" presetClass="entr" presetID="1">
                                  <p:stCondLst>
                                    <p:cond delay="0"/>
                                  </p:stCondLst>
                                  <p:childTnLst>
                                    <p:set>
                                      <p:cBhvr>
                                        <p:cTn id="20" dur="1" fill="hold">
                                          <p:stCondLst>
                                            <p:cond delay="0"/>
                                          </p:stCondLst>
                                        </p:cTn>
                                        <p:tgtEl>
                                          <p:spTgt spid="25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nodeType="clickEffect" fill="hold" presetClass="entr" presetID="1">
                                  <p:stCondLst>
                                    <p:cond delay="0"/>
                                  </p:stCondLst>
                                  <p:childTnLst>
                                    <p:set>
                                      <p:cBhvr>
                                        <p:cTn id="24" dur="1" fill="hold">
                                          <p:stCondLst>
                                            <p:cond delay="0"/>
                                          </p:stCondLst>
                                        </p:cTn>
                                        <p:tgtEl>
                                          <p:spTgt spid="24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nodeType="clickEffect" fill="hold" presetClass="entr" presetID="1">
                                  <p:stCondLst>
                                    <p:cond delay="0"/>
                                  </p:stCondLst>
                                  <p:childTnLst>
                                    <p:set>
                                      <p:cBhvr>
                                        <p:cTn id="28" dur="1" fill="hold">
                                          <p:stCondLst>
                                            <p:cond delay="0"/>
                                          </p:stCondLst>
                                        </p:cTn>
                                        <p:tgtEl>
                                          <p:spTgt spid="24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nodeType="clickEffect" fill="hold" presetClass="entr" presetID="1">
                                  <p:stCondLst>
                                    <p:cond delay="0"/>
                                  </p:stCondLst>
                                  <p:childTnLst>
                                    <p:set>
                                      <p:cBhvr>
                                        <p:cTn id="32" dur="1" fill="hold">
                                          <p:stCondLst>
                                            <p:cond delay="0"/>
                                          </p:stCondLst>
                                        </p:cTn>
                                        <p:tgtEl>
                                          <p:spTgt spid="24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nodeType="clickEffect" fill="hold" presetClass="entr" presetID="1">
                                  <p:stCondLst>
                                    <p:cond delay="0"/>
                                  </p:stCondLst>
                                  <p:childTnLst>
                                    <p:set>
                                      <p:cBhvr>
                                        <p:cTn id="36" dur="1" fill="hold">
                                          <p:stCondLst>
                                            <p:cond delay="0"/>
                                          </p:stCondLst>
                                        </p:cTn>
                                        <p:tgtEl>
                                          <p:spTgt spid="24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nodeType="clickEffect" fill="hold" presetClass="exit" presetID="1">
                                  <p:stCondLst>
                                    <p:cond delay="0"/>
                                  </p:stCondLst>
                                  <p:childTnLst>
                                    <p:set>
                                      <p:cBhvr>
                                        <p:cTn id="40" dur="1" fill="hold">
                                          <p:stCondLst>
                                            <p:cond delay="0"/>
                                          </p:stCondLst>
                                        </p:cTn>
                                        <p:tgtEl>
                                          <p:spTgt spid="254"/>
                                        </p:tgtEl>
                                        <p:attrNameLst>
                                          <p:attrName>style.visibility</p:attrName>
                                        </p:attrNameLst>
                                      </p:cBhvr>
                                      <p:to>
                                        <p:strVal val="hidden"/>
                                      </p:to>
                                    </p:set>
                                  </p:childTnLst>
                                </p:cTn>
                              </p:par>
                              <p:par>
                                <p:cTn id="41" nodeType="withEffect" fill="hold" presetClass="exit" presetID="1">
                                  <p:stCondLst>
                                    <p:cond delay="0"/>
                                  </p:stCondLst>
                                  <p:childTnLst>
                                    <p:set>
                                      <p:cBhvr>
                                        <p:cTn id="42" dur="1" fill="hold">
                                          <p:stCondLst>
                                            <p:cond delay="0"/>
                                          </p:stCondLst>
                                        </p:cTn>
                                        <p:tgtEl>
                                          <p:spTgt spid="253"/>
                                        </p:tgtEl>
                                        <p:attrNameLst>
                                          <p:attrName>style.visibility</p:attrName>
                                        </p:attrNameLst>
                                      </p:cBhvr>
                                      <p:to>
                                        <p:strVal val="hidden"/>
                                      </p:to>
                                    </p:set>
                                  </p:childTnLst>
                                </p:cTn>
                              </p:par>
                              <p:par>
                                <p:cTn id="43" nodeType="withEffect" fill="hold" presetClass="entr" presetID="1">
                                  <p:stCondLst>
                                    <p:cond delay="0"/>
                                  </p:stCondLst>
                                  <p:childTnLst>
                                    <p:set>
                                      <p:cBhvr>
                                        <p:cTn id="44" dur="1" fill="hold">
                                          <p:stCondLst>
                                            <p:cond delay="0"/>
                                          </p:stCondLst>
                                        </p:cTn>
                                        <p:tgtEl>
                                          <p:spTgt spid="25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nodeType="clickEffect" fill="hold" presetClass="entr" presetID="1">
                                  <p:stCondLst>
                                    <p:cond delay="0"/>
                                  </p:stCondLst>
                                  <p:childTnLst>
                                    <p:set>
                                      <p:cBhvr>
                                        <p:cTn id="48" dur="1" fill="hold">
                                          <p:stCondLst>
                                            <p:cond delay="0"/>
                                          </p:stCondLst>
                                        </p:cTn>
                                        <p:tgtEl>
                                          <p:spTgt spid="262"/>
                                        </p:tgtEl>
                                        <p:attrNameLst>
                                          <p:attrName>style.visibility</p:attrName>
                                        </p:attrNameLst>
                                      </p:cBhvr>
                                      <p:to>
                                        <p:strVal val="visible"/>
                                      </p:to>
                                    </p:set>
                                  </p:childTnLst>
                                </p:cTn>
                              </p:par>
                              <p:par>
                                <p:cTn id="49" nodeType="withEffect" fill="hold" presetClass="entr" presetID="1">
                                  <p:stCondLst>
                                    <p:cond delay="0"/>
                                  </p:stCondLst>
                                  <p:childTnLst>
                                    <p:set>
                                      <p:cBhvr>
                                        <p:cTn id="50" dur="1" fill="hold">
                                          <p:stCondLst>
                                            <p:cond delay="0"/>
                                          </p:stCondLst>
                                        </p:cTn>
                                        <p:tgtEl>
                                          <p:spTgt spid="263"/>
                                        </p:tgtEl>
                                        <p:attrNameLst>
                                          <p:attrName>style.visibility</p:attrName>
                                        </p:attrNameLst>
                                      </p:cBhvr>
                                      <p:to>
                                        <p:strVal val="visible"/>
                                      </p:to>
                                    </p:set>
                                  </p:childTnLst>
                                </p:cTn>
                              </p:par>
                              <p:par>
                                <p:cTn id="51" nodeType="withEffect" fill="hold" presetClass="entr" presetID="1">
                                  <p:stCondLst>
                                    <p:cond delay="0"/>
                                  </p:stCondLst>
                                  <p:childTnLst>
                                    <p:set>
                                      <p:cBhvr>
                                        <p:cTn id="52" dur="1" fill="hold">
                                          <p:stCondLst>
                                            <p:cond delay="0"/>
                                          </p:stCondLst>
                                        </p:cTn>
                                        <p:tgtEl>
                                          <p:spTgt spid="264"/>
                                        </p:tgtEl>
                                        <p:attrNameLst>
                                          <p:attrName>style.visibility</p:attrName>
                                        </p:attrNameLst>
                                      </p:cBhvr>
                                      <p:to>
                                        <p:strVal val="visible"/>
                                      </p:to>
                                    </p:set>
                                  </p:childTnLst>
                                </p:cTn>
                              </p:par>
                              <p:par>
                                <p:cTn id="53" nodeType="withEffect" fill="hold" presetClass="entr" presetID="1">
                                  <p:stCondLst>
                                    <p:cond delay="0"/>
                                  </p:stCondLst>
                                  <p:childTnLst>
                                    <p:set>
                                      <p:cBhvr>
                                        <p:cTn id="54" dur="1" fill="hold">
                                          <p:stCondLst>
                                            <p:cond delay="0"/>
                                          </p:stCondLst>
                                        </p:cTn>
                                        <p:tgtEl>
                                          <p:spTgt spid="265"/>
                                        </p:tgtEl>
                                        <p:attrNameLst>
                                          <p:attrName>style.visibility</p:attrName>
                                        </p:attrNameLst>
                                      </p:cBhvr>
                                      <p:to>
                                        <p:strVal val="visible"/>
                                      </p:to>
                                    </p:set>
                                  </p:childTnLst>
                                </p:cTn>
                              </p:par>
                              <p:par>
                                <p:cTn id="55" nodeType="withEffect" fill="hold" presetClass="entr" presetID="1">
                                  <p:stCondLst>
                                    <p:cond delay="0"/>
                                  </p:stCondLst>
                                  <p:childTnLst>
                                    <p:set>
                                      <p:cBhvr>
                                        <p:cTn id="56" dur="1" fill="hold">
                                          <p:stCondLst>
                                            <p:cond delay="0"/>
                                          </p:stCondLst>
                                        </p:cTn>
                                        <p:tgtEl>
                                          <p:spTgt spid="266"/>
                                        </p:tgtEl>
                                        <p:attrNameLst>
                                          <p:attrName>style.visibility</p:attrName>
                                        </p:attrNameLst>
                                      </p:cBhvr>
                                      <p:to>
                                        <p:strVal val="visible"/>
                                      </p:to>
                                    </p:set>
                                  </p:childTnLst>
                                </p:cTn>
                              </p:par>
                              <p:par>
                                <p:cTn id="57" nodeType="withEffect" fill="hold" presetClass="entr" presetID="1">
                                  <p:stCondLst>
                                    <p:cond delay="0"/>
                                  </p:stCondLst>
                                  <p:childTnLst>
                                    <p:set>
                                      <p:cBhvr>
                                        <p:cTn id="58" dur="1" fill="hold">
                                          <p:stCondLst>
                                            <p:cond delay="0"/>
                                          </p:stCondLst>
                                        </p:cTn>
                                        <p:tgtEl>
                                          <p:spTgt spid="26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nodeType="clickEffect" fill="hold" presetClass="exit" presetID="1">
                                  <p:stCondLst>
                                    <p:cond delay="0"/>
                                  </p:stCondLst>
                                  <p:childTnLst>
                                    <p:set>
                                      <p:cBhvr>
                                        <p:cTn id="62" dur="1" fill="hold">
                                          <p:stCondLst>
                                            <p:cond delay="0"/>
                                          </p:stCondLst>
                                        </p:cTn>
                                        <p:tgtEl>
                                          <p:spTgt spid="255"/>
                                        </p:tgtEl>
                                        <p:attrNameLst>
                                          <p:attrName>style.visibility</p:attrName>
                                        </p:attrNameLst>
                                      </p:cBhvr>
                                      <p:to>
                                        <p:strVal val="hidden"/>
                                      </p:to>
                                    </p:set>
                                  </p:childTnLst>
                                </p:cTn>
                              </p:par>
                              <p:par>
                                <p:cTn id="63" nodeType="withEffect" fill="hold" presetClass="entr" presetID="1">
                                  <p:stCondLst>
                                    <p:cond delay="0"/>
                                  </p:stCondLst>
                                  <p:childTnLst>
                                    <p:set>
                                      <p:cBhvr>
                                        <p:cTn id="64" dur="1" fill="hold">
                                          <p:stCondLst>
                                            <p:cond delay="0"/>
                                          </p:stCondLst>
                                        </p:cTn>
                                        <p:tgtEl>
                                          <p:spTgt spid="268"/>
                                        </p:tgtEl>
                                        <p:attrNameLst>
                                          <p:attrName>style.visibility</p:attrName>
                                        </p:attrNameLst>
                                      </p:cBhvr>
                                      <p:to>
                                        <p:strVal val="visible"/>
                                      </p:to>
                                    </p:set>
                                  </p:childTnLst>
                                </p:cTn>
                              </p:par>
                              <p:par>
                                <p:cTn id="65" nodeType="withEffect" fill="hold" presetClass="entr" presetID="1">
                                  <p:stCondLst>
                                    <p:cond delay="0"/>
                                  </p:stCondLst>
                                  <p:childTnLst>
                                    <p:set>
                                      <p:cBhvr>
                                        <p:cTn id="66" dur="1" fill="hold">
                                          <p:stCondLst>
                                            <p:cond delay="0"/>
                                          </p:stCondLst>
                                        </p:cTn>
                                        <p:tgtEl>
                                          <p:spTgt spid="269"/>
                                        </p:tgtEl>
                                        <p:attrNameLst>
                                          <p:attrName>style.visibility</p:attrName>
                                        </p:attrNameLst>
                                      </p:cBhvr>
                                      <p:to>
                                        <p:strVal val="visible"/>
                                      </p:to>
                                    </p:set>
                                  </p:childTnLst>
                                </p:cTn>
                              </p:par>
                              <p:par>
                                <p:cTn id="67" nodeType="withEffect" fill="hold" presetClass="entr" presetID="1">
                                  <p:stCondLst>
                                    <p:cond delay="0"/>
                                  </p:stCondLst>
                                  <p:childTnLst>
                                    <p:set>
                                      <p:cBhvr>
                                        <p:cTn id="68" dur="1" fill="hold">
                                          <p:stCondLst>
                                            <p:cond delay="0"/>
                                          </p:stCondLst>
                                        </p:cTn>
                                        <p:tgtEl>
                                          <p:spTgt spid="270"/>
                                        </p:tgtEl>
                                        <p:attrNameLst>
                                          <p:attrName>style.visibility</p:attrName>
                                        </p:attrNameLst>
                                      </p:cBhvr>
                                      <p:to>
                                        <p:strVal val="visible"/>
                                      </p:to>
                                    </p:set>
                                  </p:childTnLst>
                                </p:cTn>
                              </p:par>
                              <p:par>
                                <p:cTn id="69" nodeType="withEffect" fill="hold" presetClass="entr" presetID="1">
                                  <p:stCondLst>
                                    <p:cond delay="0"/>
                                  </p:stCondLst>
                                  <p:childTnLst>
                                    <p:set>
                                      <p:cBhvr>
                                        <p:cTn id="70" dur="1" fill="hold">
                                          <p:stCondLst>
                                            <p:cond delay="0"/>
                                          </p:stCondLst>
                                        </p:cTn>
                                        <p:tgtEl>
                                          <p:spTgt spid="271"/>
                                        </p:tgtEl>
                                        <p:attrNameLst>
                                          <p:attrName>style.visibility</p:attrName>
                                        </p:attrNameLst>
                                      </p:cBhvr>
                                      <p:to>
                                        <p:strVal val="visible"/>
                                      </p:to>
                                    </p:set>
                                  </p:childTnLst>
                                </p:cTn>
                              </p:par>
                              <p:par>
                                <p:cTn id="71" nodeType="withEffect" fill="hold" presetClass="entr" presetID="1">
                                  <p:stCondLst>
                                    <p:cond delay="0"/>
                                  </p:stCondLst>
                                  <p:childTnLst>
                                    <p:set>
                                      <p:cBhvr>
                                        <p:cTn id="72" dur="1" fill="hold">
                                          <p:stCondLst>
                                            <p:cond delay="0"/>
                                          </p:stCondLst>
                                        </p:cTn>
                                        <p:tgtEl>
                                          <p:spTgt spid="27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nodeType="clickEffect" fill="hold" presetClass="entr" presetID="1">
                                  <p:stCondLst>
                                    <p:cond delay="0"/>
                                  </p:stCondLst>
                                  <p:childTnLst>
                                    <p:set>
                                      <p:cBhvr>
                                        <p:cTn id="76" dur="1" fill="hold">
                                          <p:stCondLst>
                                            <p:cond delay="0"/>
                                          </p:stCondLst>
                                        </p:cTn>
                                        <p:tgtEl>
                                          <p:spTgt spid="282"/>
                                        </p:tgtEl>
                                        <p:attrNameLst>
                                          <p:attrName>style.visibility</p:attrName>
                                        </p:attrNameLst>
                                      </p:cBhvr>
                                      <p:to>
                                        <p:strVal val="visible"/>
                                      </p:to>
                                    </p:set>
                                  </p:childTnLst>
                                </p:cTn>
                              </p:par>
                              <p:par>
                                <p:cTn id="77" nodeType="withEffect" fill="hold" presetClass="entr" presetID="1">
                                  <p:stCondLst>
                                    <p:cond delay="0"/>
                                  </p:stCondLst>
                                  <p:childTnLst>
                                    <p:set>
                                      <p:cBhvr>
                                        <p:cTn id="78" dur="1" fill="hold">
                                          <p:stCondLst>
                                            <p:cond delay="0"/>
                                          </p:stCondLst>
                                        </p:cTn>
                                        <p:tgtEl>
                                          <p:spTgt spid="28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nodeType="clickEffect" fill="hold" presetClass="entr" presetID="1">
                                  <p:stCondLst>
                                    <p:cond delay="0"/>
                                  </p:stCondLst>
                                  <p:childTnLst>
                                    <p:set>
                                      <p:cBhvr>
                                        <p:cTn id="82" dur="1" fill="hold">
                                          <p:stCondLst>
                                            <p:cond delay="0"/>
                                          </p:stCondLst>
                                        </p:cTn>
                                        <p:tgtEl>
                                          <p:spTgt spid="27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nodeType="clickEffect" fill="hold" presetClass="entr" presetID="1">
                                  <p:stCondLst>
                                    <p:cond delay="0"/>
                                  </p:stCondLst>
                                  <p:childTnLst>
                                    <p:set>
                                      <p:cBhvr>
                                        <p:cTn id="86" dur="1" fill="hold">
                                          <p:stCondLst>
                                            <p:cond delay="0"/>
                                          </p:stCondLst>
                                        </p:cTn>
                                        <p:tgtEl>
                                          <p:spTgt spid="274"/>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nodeType="clickEffect" fill="hold" presetClass="entr" presetID="1">
                                  <p:stCondLst>
                                    <p:cond delay="0"/>
                                  </p:stCondLst>
                                  <p:childTnLst>
                                    <p:set>
                                      <p:cBhvr>
                                        <p:cTn id="90" dur="1" fill="hold">
                                          <p:stCondLst>
                                            <p:cond delay="0"/>
                                          </p:stCondLst>
                                        </p:cTn>
                                        <p:tgtEl>
                                          <p:spTgt spid="275"/>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nodeType="clickEffect" fill="hold" presetClass="entr" presetID="1">
                                  <p:stCondLst>
                                    <p:cond delay="0"/>
                                  </p:stCondLst>
                                  <p:childTnLst>
                                    <p:set>
                                      <p:cBhvr>
                                        <p:cTn id="94" dur="1" fill="hold">
                                          <p:stCondLst>
                                            <p:cond delay="0"/>
                                          </p:stCondLst>
                                        </p:cTn>
                                        <p:tgtEl>
                                          <p:spTgt spid="276"/>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nodeType="clickEffect" fill="hold" presetClass="entr" presetID="1">
                                  <p:stCondLst>
                                    <p:cond delay="0"/>
                                  </p:stCondLst>
                                  <p:childTnLst>
                                    <p:set>
                                      <p:cBhvr>
                                        <p:cTn id="98" dur="1" fill="hold">
                                          <p:stCondLst>
                                            <p:cond delay="0"/>
                                          </p:stCondLst>
                                        </p:cTn>
                                        <p:tgtEl>
                                          <p:spTgt spid="284"/>
                                        </p:tgtEl>
                                        <p:attrNameLst>
                                          <p:attrName>style.visibility</p:attrName>
                                        </p:attrNameLst>
                                      </p:cBhvr>
                                      <p:to>
                                        <p:strVal val="visible"/>
                                      </p:to>
                                    </p:set>
                                  </p:childTnLst>
                                </p:cTn>
                              </p:par>
                              <p:par>
                                <p:cTn id="99" nodeType="withEffect" fill="hold" presetClass="exit" presetID="1">
                                  <p:stCondLst>
                                    <p:cond delay="0"/>
                                  </p:stCondLst>
                                  <p:childTnLst>
                                    <p:set>
                                      <p:cBhvr>
                                        <p:cTn id="100" dur="1" fill="hold">
                                          <p:stCondLst>
                                            <p:cond delay="0"/>
                                          </p:stCondLst>
                                        </p:cTn>
                                        <p:tgtEl>
                                          <p:spTgt spid="282"/>
                                        </p:tgtEl>
                                        <p:attrNameLst>
                                          <p:attrName>style.visibility</p:attrName>
                                        </p:attrNameLst>
                                      </p:cBhvr>
                                      <p:to>
                                        <p:strVal val="hidden"/>
                                      </p:to>
                                    </p:set>
                                  </p:childTnLst>
                                </p:cTn>
                              </p:par>
                              <p:par>
                                <p:cTn id="101" nodeType="withEffect" fill="hold" presetClass="exit" presetID="1">
                                  <p:stCondLst>
                                    <p:cond delay="0"/>
                                  </p:stCondLst>
                                  <p:childTnLst>
                                    <p:set>
                                      <p:cBhvr>
                                        <p:cTn id="102" dur="1" fill="hold">
                                          <p:stCondLst>
                                            <p:cond delay="0"/>
                                          </p:stCondLst>
                                        </p:cTn>
                                        <p:tgtEl>
                                          <p:spTgt spid="283"/>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nodeType="clickEffect" fill="hold" presetClass="entr" presetID="1">
                                  <p:stCondLst>
                                    <p:cond delay="0"/>
                                  </p:stCondLst>
                                  <p:childTnLst>
                                    <p:set>
                                      <p:cBhvr>
                                        <p:cTn id="106" dur="1" fill="hold">
                                          <p:stCondLst>
                                            <p:cond delay="0"/>
                                          </p:stCondLst>
                                        </p:cTn>
                                        <p:tgtEl>
                                          <p:spTgt spid="277"/>
                                        </p:tgtEl>
                                        <p:attrNameLst>
                                          <p:attrName>style.visibility</p:attrName>
                                        </p:attrNameLst>
                                      </p:cBhvr>
                                      <p:to>
                                        <p:strVal val="visible"/>
                                      </p:to>
                                    </p:set>
                                  </p:childTnLst>
                                </p:cTn>
                              </p:par>
                              <p:par>
                                <p:cTn id="107" nodeType="withEffect" fill="hold" presetClass="entr" presetID="1">
                                  <p:stCondLst>
                                    <p:cond delay="0"/>
                                  </p:stCondLst>
                                  <p:childTnLst>
                                    <p:set>
                                      <p:cBhvr>
                                        <p:cTn id="108" dur="1" fill="hold">
                                          <p:stCondLst>
                                            <p:cond delay="0"/>
                                          </p:stCondLst>
                                        </p:cTn>
                                        <p:tgtEl>
                                          <p:spTgt spid="278"/>
                                        </p:tgtEl>
                                        <p:attrNameLst>
                                          <p:attrName>style.visibility</p:attrName>
                                        </p:attrNameLst>
                                      </p:cBhvr>
                                      <p:to>
                                        <p:strVal val="visible"/>
                                      </p:to>
                                    </p:set>
                                  </p:childTnLst>
                                </p:cTn>
                              </p:par>
                              <p:par>
                                <p:cTn id="109" nodeType="withEffect" fill="hold" presetClass="entr" presetID="1">
                                  <p:stCondLst>
                                    <p:cond delay="0"/>
                                  </p:stCondLst>
                                  <p:childTnLst>
                                    <p:set>
                                      <p:cBhvr>
                                        <p:cTn id="110" dur="1" fill="hold">
                                          <p:stCondLst>
                                            <p:cond delay="0"/>
                                          </p:stCondLst>
                                        </p:cTn>
                                        <p:tgtEl>
                                          <p:spTgt spid="279"/>
                                        </p:tgtEl>
                                        <p:attrNameLst>
                                          <p:attrName>style.visibility</p:attrName>
                                        </p:attrNameLst>
                                      </p:cBhvr>
                                      <p:to>
                                        <p:strVal val="visible"/>
                                      </p:to>
                                    </p:set>
                                  </p:childTnLst>
                                </p:cTn>
                              </p:par>
                              <p:par>
                                <p:cTn id="111" nodeType="withEffect" fill="hold" presetClass="entr" presetID="1">
                                  <p:stCondLst>
                                    <p:cond delay="0"/>
                                  </p:stCondLst>
                                  <p:childTnLst>
                                    <p:set>
                                      <p:cBhvr>
                                        <p:cTn id="112" dur="1" fill="hold">
                                          <p:stCondLst>
                                            <p:cond delay="0"/>
                                          </p:stCondLst>
                                        </p:cTn>
                                        <p:tgtEl>
                                          <p:spTgt spid="280"/>
                                        </p:tgtEl>
                                        <p:attrNameLst>
                                          <p:attrName>style.visibility</p:attrName>
                                        </p:attrNameLst>
                                      </p:cBhvr>
                                      <p:to>
                                        <p:strVal val="visible"/>
                                      </p:to>
                                    </p:set>
                                  </p:childTnLst>
                                </p:cTn>
                              </p:par>
                              <p:par>
                                <p:cTn id="113" nodeType="withEffect" fill="hold" presetClass="entr" presetID="1">
                                  <p:stCondLst>
                                    <p:cond delay="0"/>
                                  </p:stCondLst>
                                  <p:childTnLst>
                                    <p:set>
                                      <p:cBhvr>
                                        <p:cTn id="114" dur="1" fill="hold">
                                          <p:stCondLst>
                                            <p:cond delay="0"/>
                                          </p:stCondLst>
                                        </p:cTn>
                                        <p:tgtEl>
                                          <p:spTgt spid="281"/>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nodeType="clickEffect" fill="hold" presetClass="exit" presetID="1">
                                  <p:stCondLst>
                                    <p:cond delay="0"/>
                                  </p:stCondLst>
                                  <p:childTnLst>
                                    <p:set>
                                      <p:cBhvr>
                                        <p:cTn id="118" dur="1" fill="hold">
                                          <p:stCondLst>
                                            <p:cond delay="0"/>
                                          </p:stCondLst>
                                        </p:cTn>
                                        <p:tgtEl>
                                          <p:spTgt spid="284"/>
                                        </p:tgtEl>
                                        <p:attrNameLst>
                                          <p:attrName>style.visibility</p:attrName>
                                        </p:attrNameLst>
                                      </p:cBhvr>
                                      <p:to>
                                        <p:strVal val="hidden"/>
                                      </p:to>
                                    </p:set>
                                  </p:childTnLst>
                                </p:cTn>
                              </p:par>
                              <p:par>
                                <p:cTn id="119" nodeType="withEffect" fill="hold" presetClass="entr" presetID="1">
                                  <p:stCondLst>
                                    <p:cond delay="0"/>
                                  </p:stCondLst>
                                  <p:childTnLst>
                                    <p:set>
                                      <p:cBhvr>
                                        <p:cTn id="120" dur="1" fill="hold">
                                          <p:stCondLst>
                                            <p:cond delay="0"/>
                                          </p:stCondLst>
                                        </p:cTn>
                                        <p:tgtEl>
                                          <p:spTgt spid="290"/>
                                        </p:tgtEl>
                                        <p:attrNameLst>
                                          <p:attrName>style.visibility</p:attrName>
                                        </p:attrNameLst>
                                      </p:cBhvr>
                                      <p:to>
                                        <p:strVal val="visible"/>
                                      </p:to>
                                    </p:set>
                                  </p:childTnLst>
                                </p:cTn>
                              </p:par>
                              <p:par>
                                <p:cTn id="121" nodeType="withEffect" fill="hold" presetClass="entr" presetID="1">
                                  <p:stCondLst>
                                    <p:cond delay="0"/>
                                  </p:stCondLst>
                                  <p:childTnLst>
                                    <p:set>
                                      <p:cBhvr>
                                        <p:cTn id="122" dur="1" fill="hold">
                                          <p:stCondLst>
                                            <p:cond delay="0"/>
                                          </p:stCondLst>
                                        </p:cTn>
                                        <p:tgtEl>
                                          <p:spTgt spid="291"/>
                                        </p:tgtEl>
                                        <p:attrNameLst>
                                          <p:attrName>style.visibility</p:attrName>
                                        </p:attrNameLst>
                                      </p:cBhvr>
                                      <p:to>
                                        <p:strVal val="visible"/>
                                      </p:to>
                                    </p:set>
                                  </p:childTnLst>
                                </p:cTn>
                              </p:par>
                              <p:par>
                                <p:cTn id="123" nodeType="withEffect" fill="hold" presetClass="entr" presetID="1">
                                  <p:stCondLst>
                                    <p:cond delay="0"/>
                                  </p:stCondLst>
                                  <p:childTnLst>
                                    <p:set>
                                      <p:cBhvr>
                                        <p:cTn id="124" dur="1" fill="hold">
                                          <p:stCondLst>
                                            <p:cond delay="0"/>
                                          </p:stCondLst>
                                        </p:cTn>
                                        <p:tgtEl>
                                          <p:spTgt spid="292"/>
                                        </p:tgtEl>
                                        <p:attrNameLst>
                                          <p:attrName>style.visibility</p:attrName>
                                        </p:attrNameLst>
                                      </p:cBhvr>
                                      <p:to>
                                        <p:strVal val="visible"/>
                                      </p:to>
                                    </p:set>
                                  </p:childTnLst>
                                </p:cTn>
                              </p:par>
                              <p:par>
                                <p:cTn id="125" nodeType="withEffect" fill="hold" presetClass="entr" presetID="1">
                                  <p:stCondLst>
                                    <p:cond delay="0"/>
                                  </p:stCondLst>
                                  <p:childTnLst>
                                    <p:set>
                                      <p:cBhvr>
                                        <p:cTn id="126" dur="1" fill="hold">
                                          <p:stCondLst>
                                            <p:cond delay="0"/>
                                          </p:stCondLst>
                                        </p:cTn>
                                        <p:tgtEl>
                                          <p:spTgt spid="293"/>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nodeType="clickEffect" fill="hold" presetClass="entr" presetID="1">
                                  <p:stCondLst>
                                    <p:cond delay="0"/>
                                  </p:stCondLst>
                                  <p:childTnLst>
                                    <p:set>
                                      <p:cBhvr>
                                        <p:cTn id="130" dur="1" fill="hold">
                                          <p:stCondLst>
                                            <p:cond delay="0"/>
                                          </p:stCondLst>
                                        </p:cTn>
                                        <p:tgtEl>
                                          <p:spTgt spid="294"/>
                                        </p:tgtEl>
                                        <p:attrNameLst>
                                          <p:attrName>style.visibility</p:attrName>
                                        </p:attrNameLst>
                                      </p:cBhvr>
                                      <p:to>
                                        <p:strVal val="visible"/>
                                      </p:to>
                                    </p:set>
                                  </p:childTnLst>
                                </p:cTn>
                              </p:par>
                              <p:par>
                                <p:cTn id="131" nodeType="withEffect" fill="hold" presetClass="entr" presetID="1">
                                  <p:stCondLst>
                                    <p:cond delay="0"/>
                                  </p:stCondLst>
                                  <p:childTnLst>
                                    <p:set>
                                      <p:cBhvr>
                                        <p:cTn id="132" dur="1" fill="hold">
                                          <p:stCondLst>
                                            <p:cond delay="0"/>
                                          </p:stCondLst>
                                        </p:cTn>
                                        <p:tgtEl>
                                          <p:spTgt spid="295"/>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nodeType="clickEffect" fill="hold" presetClass="entr" presetID="1">
                                  <p:stCondLst>
                                    <p:cond delay="0"/>
                                  </p:stCondLst>
                                  <p:childTnLst>
                                    <p:set>
                                      <p:cBhvr>
                                        <p:cTn id="136" dur="1" fill="hold">
                                          <p:stCondLst>
                                            <p:cond delay="0"/>
                                          </p:stCondLst>
                                        </p:cTn>
                                        <p:tgtEl>
                                          <p:spTgt spid="296"/>
                                        </p:tgtEl>
                                        <p:attrNameLst>
                                          <p:attrName>style.visibility</p:attrName>
                                        </p:attrNameLst>
                                      </p:cBhvr>
                                      <p:to>
                                        <p:strVal val="visible"/>
                                      </p:to>
                                    </p:set>
                                  </p:childTnLst>
                                </p:cTn>
                              </p:par>
                              <p:par>
                                <p:cTn id="137" nodeType="withEffect" fill="hold" presetClass="entr" presetID="1">
                                  <p:stCondLst>
                                    <p:cond delay="0"/>
                                  </p:stCondLst>
                                  <p:childTnLst>
                                    <p:set>
                                      <p:cBhvr>
                                        <p:cTn id="138" dur="1" fill="hold">
                                          <p:stCondLst>
                                            <p:cond delay="0"/>
                                          </p:stCondLst>
                                        </p:cTn>
                                        <p:tgtEl>
                                          <p:spTgt spid="297"/>
                                        </p:tgtEl>
                                        <p:attrNameLst>
                                          <p:attrName>style.visibility</p:attrName>
                                        </p:attrNameLst>
                                      </p:cBhvr>
                                      <p:to>
                                        <p:strVal val="visible"/>
                                      </p:to>
                                    </p:set>
                                  </p:childTnLst>
                                </p:cTn>
                              </p:par>
                              <p:par>
                                <p:cTn id="139" nodeType="withEffect" fill="hold" presetClass="entr" presetID="1">
                                  <p:stCondLst>
                                    <p:cond delay="0"/>
                                  </p:stCondLst>
                                  <p:childTnLst>
                                    <p:set>
                                      <p:cBhvr>
                                        <p:cTn id="140" dur="1" fill="hold">
                                          <p:stCondLst>
                                            <p:cond delay="0"/>
                                          </p:stCondLst>
                                        </p:cTn>
                                        <p:tgtEl>
                                          <p:spTgt spid="298"/>
                                        </p:tgtEl>
                                        <p:attrNameLst>
                                          <p:attrName>style.visibility</p:attrName>
                                        </p:attrNameLst>
                                      </p:cBhvr>
                                      <p:to>
                                        <p:strVal val="visible"/>
                                      </p:to>
                                    </p:set>
                                  </p:childTnLst>
                                </p:cTn>
                              </p:par>
                              <p:par>
                                <p:cTn id="141" nodeType="withEffect" fill="hold" presetClass="entr" presetID="1">
                                  <p:stCondLst>
                                    <p:cond delay="0"/>
                                  </p:stCondLst>
                                  <p:childTnLst>
                                    <p:set>
                                      <p:cBhvr>
                                        <p:cTn id="142" dur="1" fill="hold">
                                          <p:stCondLst>
                                            <p:cond delay="0"/>
                                          </p:stCondLst>
                                        </p:cTn>
                                        <p:tgtEl>
                                          <p:spTgt spid="299"/>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nodeType="clickEffect" fill="hold" presetClass="entr" presetID="1">
                                  <p:stCondLst>
                                    <p:cond delay="0"/>
                                  </p:stCondLst>
                                  <p:childTnLst>
                                    <p:set>
                                      <p:cBhvr>
                                        <p:cTn id="146" dur="1" fill="hold">
                                          <p:stCondLst>
                                            <p:cond delay="0"/>
                                          </p:stCondLst>
                                        </p:cTn>
                                        <p:tgtEl>
                                          <p:spTgt spid="300"/>
                                        </p:tgtEl>
                                        <p:attrNameLst>
                                          <p:attrName>style.visibility</p:attrName>
                                        </p:attrNameLst>
                                      </p:cBhvr>
                                      <p:to>
                                        <p:strVal val="visible"/>
                                      </p:to>
                                    </p:set>
                                  </p:childTnLst>
                                </p:cTn>
                              </p:par>
                              <p:par>
                                <p:cTn id="147" nodeType="withEffect" fill="hold" presetClass="entr" presetID="1">
                                  <p:stCondLst>
                                    <p:cond delay="0"/>
                                  </p:stCondLst>
                                  <p:childTnLst>
                                    <p:set>
                                      <p:cBhvr>
                                        <p:cTn id="148" dur="1" fill="hold">
                                          <p:stCondLst>
                                            <p:cond delay="0"/>
                                          </p:stCondLst>
                                        </p:cTn>
                                        <p:tgtEl>
                                          <p:spTgt spid="301"/>
                                        </p:tgtEl>
                                        <p:attrNameLst>
                                          <p:attrName>style.visibility</p:attrName>
                                        </p:attrNameLst>
                                      </p:cBhvr>
                                      <p:to>
                                        <p:strVal val="visible"/>
                                      </p:to>
                                    </p:set>
                                  </p:childTnLst>
                                </p:cTn>
                              </p:par>
                              <p:par>
                                <p:cTn id="149" nodeType="withEffect" fill="hold" presetClass="entr" presetID="1">
                                  <p:stCondLst>
                                    <p:cond delay="0"/>
                                  </p:stCondLst>
                                  <p:childTnLst>
                                    <p:set>
                                      <p:cBhvr>
                                        <p:cTn id="150" dur="1" fill="hold">
                                          <p:stCondLst>
                                            <p:cond delay="0"/>
                                          </p:stCondLst>
                                        </p:cTn>
                                        <p:tgtEl>
                                          <p:spTgt spid="302"/>
                                        </p:tgtEl>
                                        <p:attrNameLst>
                                          <p:attrName>style.visibility</p:attrName>
                                        </p:attrNameLst>
                                      </p:cBhvr>
                                      <p:to>
                                        <p:strVal val="visible"/>
                                      </p:to>
                                    </p:set>
                                  </p:childTnLst>
                                </p:cTn>
                              </p:par>
                              <p:par>
                                <p:cTn id="151" nodeType="withEffect" fill="hold" presetClass="entr" presetID="1">
                                  <p:stCondLst>
                                    <p:cond delay="0"/>
                                  </p:stCondLst>
                                  <p:childTnLst>
                                    <p:set>
                                      <p:cBhvr>
                                        <p:cTn id="152" dur="1" fill="hold">
                                          <p:stCondLst>
                                            <p:cond delay="0"/>
                                          </p:stCondLst>
                                        </p:cTn>
                                        <p:tgtEl>
                                          <p:spTgt spid="303"/>
                                        </p:tgtEl>
                                        <p:attrNameLst>
                                          <p:attrName>style.visibility</p:attrName>
                                        </p:attrNameLst>
                                      </p:cBhvr>
                                      <p:to>
                                        <p:strVal val="visible"/>
                                      </p:to>
                                    </p:set>
                                  </p:childTnLst>
                                </p:cTn>
                              </p:par>
                              <p:par>
                                <p:cTn id="153" nodeType="withEffect" fill="hold" presetClass="exit" presetID="1">
                                  <p:stCondLst>
                                    <p:cond delay="0"/>
                                  </p:stCondLst>
                                  <p:childTnLst>
                                    <p:set>
                                      <p:cBhvr>
                                        <p:cTn id="154" dur="1" fill="hold">
                                          <p:stCondLst>
                                            <p:cond delay="0"/>
                                          </p:stCondLst>
                                        </p:cTn>
                                        <p:tgtEl>
                                          <p:spTgt spid="294"/>
                                        </p:tgtEl>
                                        <p:attrNameLst>
                                          <p:attrName>style.visibility</p:attrName>
                                        </p:attrNameLst>
                                      </p:cBhvr>
                                      <p:to>
                                        <p:strVal val="hidden"/>
                                      </p:to>
                                    </p:set>
                                  </p:childTnLst>
                                </p:cTn>
                              </p:par>
                              <p:par>
                                <p:cTn id="155" nodeType="withEffect" fill="hold" presetClass="exit" presetID="1">
                                  <p:stCondLst>
                                    <p:cond delay="0"/>
                                  </p:stCondLst>
                                  <p:childTnLst>
                                    <p:set>
                                      <p:cBhvr>
                                        <p:cTn id="156" dur="1" fill="hold">
                                          <p:stCondLst>
                                            <p:cond delay="0"/>
                                          </p:stCondLst>
                                        </p:cTn>
                                        <p:tgtEl>
                                          <p:spTgt spid="295"/>
                                        </p:tgtEl>
                                        <p:attrNameLst>
                                          <p:attrName>style.visibility</p:attrName>
                                        </p:attrNameLst>
                                      </p:cBhvr>
                                      <p:to>
                                        <p:strVal val="hidden"/>
                                      </p:to>
                                    </p:set>
                                  </p:childTnLst>
                                </p:cTn>
                              </p:par>
                            </p:childTnLst>
                          </p:cTn>
                        </p:par>
                      </p:childTnLst>
                    </p:cTn>
                  </p:par>
                  <p:par>
                    <p:cTn id="157" fill="hold">
                      <p:stCondLst>
                        <p:cond delay="indefinite"/>
                      </p:stCondLst>
                      <p:childTnLst>
                        <p:par>
                          <p:cTn id="158" fill="hold">
                            <p:stCondLst>
                              <p:cond delay="0"/>
                            </p:stCondLst>
                            <p:childTnLst>
                              <p:par>
                                <p:cTn id="159" nodeType="clickEffect" fill="hold" presetClass="entr" presetID="1">
                                  <p:stCondLst>
                                    <p:cond delay="0"/>
                                  </p:stCondLst>
                                  <p:childTnLst>
                                    <p:set>
                                      <p:cBhvr>
                                        <p:cTn id="160" dur="1" fill="hold">
                                          <p:stCondLst>
                                            <p:cond delay="0"/>
                                          </p:stCondLst>
                                        </p:cTn>
                                        <p:tgtEl>
                                          <p:spTgt spid="304"/>
                                        </p:tgtEl>
                                        <p:attrNameLst>
                                          <p:attrName>style.visibility</p:attrName>
                                        </p:attrNameLst>
                                      </p:cBhvr>
                                      <p:to>
                                        <p:strVal val="visible"/>
                                      </p:to>
                                    </p:set>
                                  </p:childTnLst>
                                </p:cTn>
                              </p:par>
                              <p:par>
                                <p:cTn id="161" nodeType="withEffect" fill="hold" presetClass="entr" presetID="1">
                                  <p:stCondLst>
                                    <p:cond delay="0"/>
                                  </p:stCondLst>
                                  <p:childTnLst>
                                    <p:set>
                                      <p:cBhvr>
                                        <p:cTn id="162" dur="1" fill="hold">
                                          <p:stCondLst>
                                            <p:cond delay="0"/>
                                          </p:stCondLst>
                                        </p:cTn>
                                        <p:tgtEl>
                                          <p:spTgt spid="305"/>
                                        </p:tgtEl>
                                        <p:attrNameLst>
                                          <p:attrName>style.visibility</p:attrName>
                                        </p:attrNameLst>
                                      </p:cBhvr>
                                      <p:to>
                                        <p:strVal val="visible"/>
                                      </p:to>
                                    </p:set>
                                  </p:childTnLst>
                                </p:cTn>
                              </p:par>
                              <p:par>
                                <p:cTn id="163" nodeType="withEffect" fill="hold" presetClass="entr" presetID="1">
                                  <p:stCondLst>
                                    <p:cond delay="0"/>
                                  </p:stCondLst>
                                  <p:childTnLst>
                                    <p:set>
                                      <p:cBhvr>
                                        <p:cTn id="164" dur="1" fill="hold">
                                          <p:stCondLst>
                                            <p:cond delay="0"/>
                                          </p:stCondLst>
                                        </p:cTn>
                                        <p:tgtEl>
                                          <p:spTgt spid="306"/>
                                        </p:tgtEl>
                                        <p:attrNameLst>
                                          <p:attrName>style.visibility</p:attrName>
                                        </p:attrNameLst>
                                      </p:cBhvr>
                                      <p:to>
                                        <p:strVal val="visible"/>
                                      </p:to>
                                    </p:set>
                                  </p:childTnLst>
                                </p:cTn>
                              </p:par>
                              <p:par>
                                <p:cTn id="165" nodeType="withEffect" fill="hold" presetClass="entr" presetID="1">
                                  <p:stCondLst>
                                    <p:cond delay="0"/>
                                  </p:stCondLst>
                                  <p:childTnLst>
                                    <p:set>
                                      <p:cBhvr>
                                        <p:cTn id="166" dur="1" fill="hold">
                                          <p:stCondLst>
                                            <p:cond delay="0"/>
                                          </p:stCondLst>
                                        </p:cTn>
                                        <p:tgtEl>
                                          <p:spTgt spid="307"/>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nodeType="clickEffect" fill="hold" presetClass="entr" presetID="1">
                                  <p:stCondLst>
                                    <p:cond delay="0"/>
                                  </p:stCondLst>
                                  <p:childTnLst>
                                    <p:set>
                                      <p:cBhvr>
                                        <p:cTn id="170" dur="1" fill="hold">
                                          <p:stCondLst>
                                            <p:cond delay="0"/>
                                          </p:stCondLst>
                                        </p:cTn>
                                        <p:tgtEl>
                                          <p:spTgt spid="308"/>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nodeType="clickEffect" fill="hold" presetClass="entr" presetID="1">
                                  <p:stCondLst>
                                    <p:cond delay="0"/>
                                  </p:stCondLst>
                                  <p:childTnLst>
                                    <p:set>
                                      <p:cBhvr>
                                        <p:cTn id="174" dur="1" fill="hold">
                                          <p:stCondLst>
                                            <p:cond delay="0"/>
                                          </p:stCondLst>
                                        </p:cTn>
                                        <p:tgtEl>
                                          <p:spTgt spid="309"/>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nodeType="clickEffect" fill="hold" presetClass="entr" presetID="1">
                                  <p:stCondLst>
                                    <p:cond delay="0"/>
                                  </p:stCondLst>
                                  <p:childTnLst>
                                    <p:set>
                                      <p:cBhvr>
                                        <p:cTn id="178" dur="1" fill="hold">
                                          <p:stCondLst>
                                            <p:cond delay="0"/>
                                          </p:stCondLst>
                                        </p:cTn>
                                        <p:tgtEl>
                                          <p:spTgt spid="310"/>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nodeType="clickEffect" fill="hold" presetClass="entr" presetID="1">
                                  <p:stCondLst>
                                    <p:cond delay="0"/>
                                  </p:stCondLst>
                                  <p:childTnLst>
                                    <p:set>
                                      <p:cBhvr>
                                        <p:cTn id="182" dur="1" fill="hold">
                                          <p:stCondLst>
                                            <p:cond delay="0"/>
                                          </p:stCondLst>
                                        </p:cTn>
                                        <p:tgtEl>
                                          <p:spTgt spid="311"/>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nodeType="clickEffect" fill="hold" presetClass="entr" presetID="1">
                                  <p:stCondLst>
                                    <p:cond delay="0"/>
                                  </p:stCondLst>
                                  <p:childTnLst>
                                    <p:set>
                                      <p:cBhvr>
                                        <p:cTn id="186" dur="1" fill="hold">
                                          <p:stCondLst>
                                            <p:cond delay="0"/>
                                          </p:stCondLst>
                                        </p:cTn>
                                        <p:tgtEl>
                                          <p:spTgt spid="312"/>
                                        </p:tgtEl>
                                        <p:attrNameLst>
                                          <p:attrName>style.visibility</p:attrName>
                                        </p:attrNameLst>
                                      </p:cBhvr>
                                      <p:to>
                                        <p:strVal val="visible"/>
                                      </p:to>
                                    </p:set>
                                  </p:childTnLst>
                                </p:cTn>
                              </p:par>
                              <p:par>
                                <p:cTn id="187" nodeType="withEffect" fill="hold" presetClass="entr" presetID="1">
                                  <p:stCondLst>
                                    <p:cond delay="0"/>
                                  </p:stCondLst>
                                  <p:childTnLst>
                                    <p:set>
                                      <p:cBhvr>
                                        <p:cTn id="188" dur="1" fill="hold">
                                          <p:stCondLst>
                                            <p:cond delay="0"/>
                                          </p:stCondLst>
                                        </p:cTn>
                                        <p:tgtEl>
                                          <p:spTgt spid="313"/>
                                        </p:tgtEl>
                                        <p:attrNameLst>
                                          <p:attrName>style.visibility</p:attrName>
                                        </p:attrNameLst>
                                      </p:cBhvr>
                                      <p:to>
                                        <p:strVal val="visible"/>
                                      </p:to>
                                    </p:set>
                                  </p:childTnLst>
                                </p:cTn>
                              </p:par>
                              <p:par>
                                <p:cTn id="189" nodeType="withEffect" fill="hold" presetClass="entr" presetID="1">
                                  <p:stCondLst>
                                    <p:cond delay="0"/>
                                  </p:stCondLst>
                                  <p:childTnLst>
                                    <p:set>
                                      <p:cBhvr>
                                        <p:cTn id="190" dur="1" fill="hold">
                                          <p:stCondLst>
                                            <p:cond delay="0"/>
                                          </p:stCondLst>
                                        </p:cTn>
                                        <p:tgtEl>
                                          <p:spTgt spid="314"/>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nodeType="clickEffect" fill="hold" presetClass="entr" presetID="1">
                                  <p:stCondLst>
                                    <p:cond delay="0"/>
                                  </p:stCondLst>
                                  <p:childTnLst>
                                    <p:set>
                                      <p:cBhvr>
                                        <p:cTn id="194" dur="1" fill="hold">
                                          <p:stCondLst>
                                            <p:cond delay="0"/>
                                          </p:stCondLst>
                                        </p:cTn>
                                        <p:tgtEl>
                                          <p:spTgt spid="316"/>
                                        </p:tgtEl>
                                        <p:attrNameLst>
                                          <p:attrName>style.visibility</p:attrName>
                                        </p:attrNameLst>
                                      </p:cBhvr>
                                      <p:to>
                                        <p:strVal val="visible"/>
                                      </p:to>
                                    </p:set>
                                  </p:childTnLst>
                                </p:cTn>
                              </p:par>
                              <p:par>
                                <p:cTn id="195" nodeType="withEffect" fill="hold" presetClass="entr" presetID="1">
                                  <p:stCondLst>
                                    <p:cond delay="0"/>
                                  </p:stCondLst>
                                  <p:childTnLst>
                                    <p:set>
                                      <p:cBhvr>
                                        <p:cTn id="196" dur="1" fill="hold">
                                          <p:stCondLst>
                                            <p:cond delay="0"/>
                                          </p:stCondLst>
                                        </p:cTn>
                                        <p:tgtEl>
                                          <p:spTgt spid="317"/>
                                        </p:tgtEl>
                                        <p:attrNameLst>
                                          <p:attrName>style.visibility</p:attrName>
                                        </p:attrNameLst>
                                      </p:cBhvr>
                                      <p:to>
                                        <p:strVal val="visible"/>
                                      </p:to>
                                    </p:set>
                                  </p:childTnLst>
                                </p:cTn>
                              </p:par>
                              <p:par>
                                <p:cTn id="197" nodeType="withEffect" fill="hold" presetClass="entr" presetID="1">
                                  <p:stCondLst>
                                    <p:cond delay="0"/>
                                  </p:stCondLst>
                                  <p:childTnLst>
                                    <p:set>
                                      <p:cBhvr>
                                        <p:cTn id="198" dur="1" fill="hold">
                                          <p:stCondLst>
                                            <p:cond delay="0"/>
                                          </p:stCondLst>
                                        </p:cTn>
                                        <p:tgtEl>
                                          <p:spTgt spid="318"/>
                                        </p:tgtEl>
                                        <p:attrNameLst>
                                          <p:attrName>style.visibility</p:attrName>
                                        </p:attrNameLst>
                                      </p:cBhvr>
                                      <p:to>
                                        <p:strVal val="visible"/>
                                      </p:to>
                                    </p:set>
                                  </p:childTnLst>
                                </p:cTn>
                              </p:par>
                              <p:par>
                                <p:cTn id="199" nodeType="withEffect" fill="hold" presetClass="entr" presetID="1">
                                  <p:stCondLst>
                                    <p:cond delay="0"/>
                                  </p:stCondLst>
                                  <p:childTnLst>
                                    <p:set>
                                      <p:cBhvr>
                                        <p:cTn id="200" dur="1" fill="hold">
                                          <p:stCondLst>
                                            <p:cond delay="0"/>
                                          </p:stCondLst>
                                        </p:cTn>
                                        <p:tgtEl>
                                          <p:spTgt spid="315"/>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nodeType="clickEffect" fill="hold" presetClass="entr" presetID="1">
                                  <p:stCondLst>
                                    <p:cond delay="0"/>
                                  </p:stCondLst>
                                  <p:childTnLst>
                                    <p:set>
                                      <p:cBhvr>
                                        <p:cTn id="204" dur="1" fill="hold">
                                          <p:stCondLst>
                                            <p:cond delay="0"/>
                                          </p:stCondLst>
                                        </p:cTn>
                                        <p:tgtEl>
                                          <p:spTgt spid="31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CustomShape 1"/>
          <p:cNvSpPr/>
          <p:nvPr/>
        </p:nvSpPr>
        <p:spPr>
          <a:xfrm>
            <a:off x="3883320" y="2143080"/>
            <a:ext cx="31068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000" spc="-1" strike="noStrike">
                <a:solidFill>
                  <a:srgbClr val="000000"/>
                </a:solidFill>
                <a:latin typeface="Calibri"/>
              </a:rPr>
              <a:t>1</a:t>
            </a:r>
            <a:endParaRPr b="0" lang="en-US" sz="2000" spc="-1" strike="noStrike">
              <a:latin typeface="Arial"/>
            </a:endParaRPr>
          </a:p>
        </p:txBody>
      </p:sp>
      <p:sp>
        <p:nvSpPr>
          <p:cNvPr id="325" name="CustomShape 2"/>
          <p:cNvSpPr/>
          <p:nvPr/>
        </p:nvSpPr>
        <p:spPr>
          <a:xfrm>
            <a:off x="4097520" y="2143080"/>
            <a:ext cx="31068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000" spc="-1" strike="noStrike">
                <a:solidFill>
                  <a:srgbClr val="000000"/>
                </a:solidFill>
                <a:latin typeface="Calibri"/>
              </a:rPr>
              <a:t>1</a:t>
            </a:r>
            <a:endParaRPr b="0" lang="en-US" sz="2000" spc="-1" strike="noStrike">
              <a:latin typeface="Arial"/>
            </a:endParaRPr>
          </a:p>
        </p:txBody>
      </p:sp>
      <p:sp>
        <p:nvSpPr>
          <p:cNvPr id="326" name="CustomShape 3"/>
          <p:cNvSpPr/>
          <p:nvPr/>
        </p:nvSpPr>
        <p:spPr>
          <a:xfrm>
            <a:off x="4311720" y="2143080"/>
            <a:ext cx="31068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000" spc="-1" strike="noStrike">
                <a:solidFill>
                  <a:srgbClr val="000000"/>
                </a:solidFill>
                <a:latin typeface="Calibri"/>
              </a:rPr>
              <a:t>0</a:t>
            </a:r>
            <a:endParaRPr b="0" lang="en-US" sz="2000" spc="-1" strike="noStrike">
              <a:latin typeface="Arial"/>
            </a:endParaRPr>
          </a:p>
        </p:txBody>
      </p:sp>
      <p:sp>
        <p:nvSpPr>
          <p:cNvPr id="327" name="CustomShape 4"/>
          <p:cNvSpPr/>
          <p:nvPr/>
        </p:nvSpPr>
        <p:spPr>
          <a:xfrm>
            <a:off x="4526280" y="2143080"/>
            <a:ext cx="31068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000" spc="-1" strike="noStrike">
                <a:solidFill>
                  <a:srgbClr val="ff0000"/>
                </a:solidFill>
                <a:latin typeface="Calibri"/>
              </a:rPr>
              <a:t>0</a:t>
            </a:r>
            <a:endParaRPr b="0" lang="en-US" sz="2000" spc="-1" strike="noStrike">
              <a:latin typeface="Arial"/>
            </a:endParaRPr>
          </a:p>
        </p:txBody>
      </p:sp>
      <p:sp>
        <p:nvSpPr>
          <p:cNvPr id="328" name="CustomShape 5"/>
          <p:cNvSpPr/>
          <p:nvPr/>
        </p:nvSpPr>
        <p:spPr>
          <a:xfrm>
            <a:off x="4740480" y="2143080"/>
            <a:ext cx="31068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000" spc="-1" strike="noStrike">
                <a:solidFill>
                  <a:srgbClr val="ff0000"/>
                </a:solidFill>
                <a:latin typeface="Calibri"/>
              </a:rPr>
              <a:t>1</a:t>
            </a:r>
            <a:endParaRPr b="0" lang="en-US" sz="2000" spc="-1" strike="noStrike">
              <a:latin typeface="Arial"/>
            </a:endParaRPr>
          </a:p>
        </p:txBody>
      </p:sp>
      <p:sp>
        <p:nvSpPr>
          <p:cNvPr id="329" name="CustomShape 6"/>
          <p:cNvSpPr/>
          <p:nvPr/>
        </p:nvSpPr>
        <p:spPr>
          <a:xfrm>
            <a:off x="4954680" y="2143080"/>
            <a:ext cx="31068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000" spc="-1" strike="noStrike">
                <a:solidFill>
                  <a:srgbClr val="ff0000"/>
                </a:solidFill>
                <a:latin typeface="Calibri"/>
              </a:rPr>
              <a:t>1</a:t>
            </a:r>
            <a:endParaRPr b="0" lang="en-US" sz="2000" spc="-1" strike="noStrike">
              <a:latin typeface="Arial"/>
            </a:endParaRPr>
          </a:p>
        </p:txBody>
      </p:sp>
      <p:sp>
        <p:nvSpPr>
          <p:cNvPr id="330" name="CustomShape 7"/>
          <p:cNvSpPr/>
          <p:nvPr/>
        </p:nvSpPr>
        <p:spPr>
          <a:xfrm>
            <a:off x="5169240" y="2143080"/>
            <a:ext cx="31068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000" spc="-1" strike="noStrike">
                <a:solidFill>
                  <a:srgbClr val="000000"/>
                </a:solidFill>
                <a:latin typeface="Calibri"/>
              </a:rPr>
              <a:t>1</a:t>
            </a:r>
            <a:endParaRPr b="0" lang="en-US" sz="2000" spc="-1" strike="noStrike">
              <a:latin typeface="Arial"/>
            </a:endParaRPr>
          </a:p>
        </p:txBody>
      </p:sp>
      <p:sp>
        <p:nvSpPr>
          <p:cNvPr id="331" name="CustomShape 8"/>
          <p:cNvSpPr/>
          <p:nvPr/>
        </p:nvSpPr>
        <p:spPr>
          <a:xfrm>
            <a:off x="5383440" y="2143080"/>
            <a:ext cx="31068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000" spc="-1" strike="noStrike">
                <a:solidFill>
                  <a:srgbClr val="000000"/>
                </a:solidFill>
                <a:latin typeface="Calibri"/>
              </a:rPr>
              <a:t>1</a:t>
            </a:r>
            <a:endParaRPr b="0" lang="en-US" sz="2000" spc="-1" strike="noStrike">
              <a:latin typeface="Arial"/>
            </a:endParaRPr>
          </a:p>
        </p:txBody>
      </p:sp>
      <p:sp>
        <p:nvSpPr>
          <p:cNvPr id="332" name="CustomShape 9"/>
          <p:cNvSpPr/>
          <p:nvPr/>
        </p:nvSpPr>
        <p:spPr>
          <a:xfrm>
            <a:off x="5597640" y="2143080"/>
            <a:ext cx="31068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000" spc="-1" strike="noStrike">
                <a:solidFill>
                  <a:srgbClr val="000000"/>
                </a:solidFill>
                <a:latin typeface="Calibri"/>
              </a:rPr>
              <a:t>1</a:t>
            </a:r>
            <a:endParaRPr b="0" lang="en-US" sz="2000" spc="-1" strike="noStrike">
              <a:latin typeface="Arial"/>
            </a:endParaRPr>
          </a:p>
        </p:txBody>
      </p:sp>
      <p:sp>
        <p:nvSpPr>
          <p:cNvPr id="333" name="CustomShape 10"/>
          <p:cNvSpPr/>
          <p:nvPr/>
        </p:nvSpPr>
        <p:spPr>
          <a:xfrm>
            <a:off x="5812200" y="2143080"/>
            <a:ext cx="31068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000" spc="-1" strike="noStrike">
                <a:solidFill>
                  <a:srgbClr val="000000"/>
                </a:solidFill>
                <a:latin typeface="Calibri"/>
              </a:rPr>
              <a:t>0</a:t>
            </a:r>
            <a:endParaRPr b="0" lang="en-US" sz="2000" spc="-1" strike="noStrike">
              <a:latin typeface="Arial"/>
            </a:endParaRPr>
          </a:p>
        </p:txBody>
      </p:sp>
      <p:sp>
        <p:nvSpPr>
          <p:cNvPr id="334" name="CustomShape 11"/>
          <p:cNvSpPr/>
          <p:nvPr/>
        </p:nvSpPr>
        <p:spPr>
          <a:xfrm>
            <a:off x="3883320" y="2428920"/>
            <a:ext cx="31068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000" spc="-1" strike="noStrike">
                <a:solidFill>
                  <a:srgbClr val="000000"/>
                </a:solidFill>
                <a:latin typeface="Calibri"/>
              </a:rPr>
              <a:t>1</a:t>
            </a:r>
            <a:endParaRPr b="0" lang="en-US" sz="2000" spc="-1" strike="noStrike">
              <a:latin typeface="Arial"/>
            </a:endParaRPr>
          </a:p>
        </p:txBody>
      </p:sp>
      <p:sp>
        <p:nvSpPr>
          <p:cNvPr id="335" name="CustomShape 12"/>
          <p:cNvSpPr/>
          <p:nvPr/>
        </p:nvSpPr>
        <p:spPr>
          <a:xfrm>
            <a:off x="4097520" y="2428920"/>
            <a:ext cx="31068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000" spc="-1" strike="noStrike">
                <a:solidFill>
                  <a:srgbClr val="000000"/>
                </a:solidFill>
                <a:latin typeface="Calibri"/>
              </a:rPr>
              <a:t>0</a:t>
            </a:r>
            <a:endParaRPr b="0" lang="en-US" sz="2000" spc="-1" strike="noStrike">
              <a:latin typeface="Arial"/>
            </a:endParaRPr>
          </a:p>
        </p:txBody>
      </p:sp>
      <p:sp>
        <p:nvSpPr>
          <p:cNvPr id="336" name="CustomShape 13"/>
          <p:cNvSpPr/>
          <p:nvPr/>
        </p:nvSpPr>
        <p:spPr>
          <a:xfrm>
            <a:off x="4311720" y="2428920"/>
            <a:ext cx="31068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000" spc="-1" strike="noStrike">
                <a:solidFill>
                  <a:srgbClr val="000000"/>
                </a:solidFill>
                <a:latin typeface="Calibri"/>
              </a:rPr>
              <a:t>1</a:t>
            </a:r>
            <a:endParaRPr b="0" lang="en-US" sz="2000" spc="-1" strike="noStrike">
              <a:latin typeface="Arial"/>
            </a:endParaRPr>
          </a:p>
        </p:txBody>
      </p:sp>
      <p:sp>
        <p:nvSpPr>
          <p:cNvPr id="337" name="CustomShape 14"/>
          <p:cNvSpPr/>
          <p:nvPr/>
        </p:nvSpPr>
        <p:spPr>
          <a:xfrm>
            <a:off x="4526280" y="2428920"/>
            <a:ext cx="31068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000" spc="-1" strike="noStrike">
                <a:solidFill>
                  <a:srgbClr val="000000"/>
                </a:solidFill>
                <a:latin typeface="Calibri"/>
              </a:rPr>
              <a:t>1</a:t>
            </a:r>
            <a:endParaRPr b="0" lang="en-US" sz="2000" spc="-1" strike="noStrike">
              <a:latin typeface="Arial"/>
            </a:endParaRPr>
          </a:p>
        </p:txBody>
      </p:sp>
      <p:sp>
        <p:nvSpPr>
          <p:cNvPr id="338" name="CustomShape 15"/>
          <p:cNvSpPr/>
          <p:nvPr/>
        </p:nvSpPr>
        <p:spPr>
          <a:xfrm>
            <a:off x="3883320" y="2714760"/>
            <a:ext cx="31068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000" spc="-1" strike="noStrike">
                <a:solidFill>
                  <a:srgbClr val="000000"/>
                </a:solidFill>
                <a:latin typeface="Calibri"/>
              </a:rPr>
              <a:t>0</a:t>
            </a:r>
            <a:endParaRPr b="0" lang="en-US" sz="2000" spc="-1" strike="noStrike">
              <a:latin typeface="Arial"/>
            </a:endParaRPr>
          </a:p>
        </p:txBody>
      </p:sp>
      <p:sp>
        <p:nvSpPr>
          <p:cNvPr id="339" name="CustomShape 16"/>
          <p:cNvSpPr/>
          <p:nvPr/>
        </p:nvSpPr>
        <p:spPr>
          <a:xfrm>
            <a:off x="4097520" y="2714760"/>
            <a:ext cx="31068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000" spc="-1" strike="noStrike">
                <a:solidFill>
                  <a:srgbClr val="000000"/>
                </a:solidFill>
                <a:latin typeface="Calibri"/>
              </a:rPr>
              <a:t>1</a:t>
            </a:r>
            <a:endParaRPr b="0" lang="en-US" sz="2000" spc="-1" strike="noStrike">
              <a:latin typeface="Arial"/>
            </a:endParaRPr>
          </a:p>
        </p:txBody>
      </p:sp>
      <p:sp>
        <p:nvSpPr>
          <p:cNvPr id="340" name="CustomShape 17"/>
          <p:cNvSpPr/>
          <p:nvPr/>
        </p:nvSpPr>
        <p:spPr>
          <a:xfrm>
            <a:off x="4311720" y="2714760"/>
            <a:ext cx="31068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000" spc="-1" strike="noStrike">
                <a:solidFill>
                  <a:srgbClr val="000000"/>
                </a:solidFill>
                <a:latin typeface="Calibri"/>
              </a:rPr>
              <a:t>1</a:t>
            </a:r>
            <a:endParaRPr b="0" lang="en-US" sz="2000" spc="-1" strike="noStrike">
              <a:latin typeface="Arial"/>
            </a:endParaRPr>
          </a:p>
        </p:txBody>
      </p:sp>
      <p:sp>
        <p:nvSpPr>
          <p:cNvPr id="341" name="CustomShape 18"/>
          <p:cNvSpPr/>
          <p:nvPr/>
        </p:nvSpPr>
        <p:spPr>
          <a:xfrm>
            <a:off x="4526280" y="2714760"/>
            <a:ext cx="31068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000" spc="-1" strike="noStrike">
                <a:solidFill>
                  <a:srgbClr val="000000"/>
                </a:solidFill>
                <a:latin typeface="Calibri"/>
              </a:rPr>
              <a:t>1</a:t>
            </a:r>
            <a:endParaRPr b="0" lang="en-US" sz="2000" spc="-1" strike="noStrike">
              <a:latin typeface="Arial"/>
            </a:endParaRPr>
          </a:p>
        </p:txBody>
      </p:sp>
      <p:sp>
        <p:nvSpPr>
          <p:cNvPr id="342" name="CustomShape 19"/>
          <p:cNvSpPr/>
          <p:nvPr/>
        </p:nvSpPr>
        <p:spPr>
          <a:xfrm>
            <a:off x="2252880" y="2134080"/>
            <a:ext cx="158796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000" spc="-1" strike="noStrike">
                <a:solidFill>
                  <a:srgbClr val="000000"/>
                </a:solidFill>
                <a:latin typeface="Tahoma"/>
                <a:ea typeface="Tahoma"/>
              </a:rPr>
              <a:t>Ontvangen</a:t>
            </a:r>
            <a:endParaRPr b="0" lang="en-US" sz="2000" spc="-1" strike="noStrike">
              <a:latin typeface="Arial"/>
            </a:endParaRPr>
          </a:p>
        </p:txBody>
      </p:sp>
      <p:sp>
        <p:nvSpPr>
          <p:cNvPr id="343" name="CustomShape 20"/>
          <p:cNvSpPr/>
          <p:nvPr/>
        </p:nvSpPr>
        <p:spPr>
          <a:xfrm>
            <a:off x="2271960" y="2412000"/>
            <a:ext cx="142164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000" spc="-1" strike="noStrike">
                <a:solidFill>
                  <a:srgbClr val="000000"/>
                </a:solidFill>
                <a:latin typeface="Tahoma"/>
                <a:ea typeface="Tahoma"/>
              </a:rPr>
              <a:t>Polynoom</a:t>
            </a:r>
            <a:endParaRPr b="0" lang="en-US" sz="2000" spc="-1" strike="noStrike">
              <a:latin typeface="Arial"/>
            </a:endParaRPr>
          </a:p>
        </p:txBody>
      </p:sp>
      <p:sp>
        <p:nvSpPr>
          <p:cNvPr id="344" name="CustomShape 21"/>
          <p:cNvSpPr/>
          <p:nvPr/>
        </p:nvSpPr>
        <p:spPr>
          <a:xfrm>
            <a:off x="4740480" y="2714760"/>
            <a:ext cx="31068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000" spc="-1" strike="noStrike">
                <a:solidFill>
                  <a:srgbClr val="000000"/>
                </a:solidFill>
                <a:latin typeface="Calibri"/>
              </a:rPr>
              <a:t>1</a:t>
            </a:r>
            <a:endParaRPr b="0" lang="en-US" sz="2000" spc="-1" strike="noStrike">
              <a:latin typeface="Arial"/>
            </a:endParaRPr>
          </a:p>
        </p:txBody>
      </p:sp>
      <p:sp>
        <p:nvSpPr>
          <p:cNvPr id="345" name="CustomShape 22"/>
          <p:cNvSpPr/>
          <p:nvPr/>
        </p:nvSpPr>
        <p:spPr>
          <a:xfrm>
            <a:off x="4954680" y="2714760"/>
            <a:ext cx="31068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000" spc="-1" strike="noStrike">
                <a:solidFill>
                  <a:srgbClr val="000000"/>
                </a:solidFill>
                <a:latin typeface="Calibri"/>
              </a:rPr>
              <a:t>1</a:t>
            </a:r>
            <a:endParaRPr b="0" lang="en-US" sz="2000" spc="-1" strike="noStrike">
              <a:latin typeface="Arial"/>
            </a:endParaRPr>
          </a:p>
        </p:txBody>
      </p:sp>
      <p:sp>
        <p:nvSpPr>
          <p:cNvPr id="346" name="CustomShape 23"/>
          <p:cNvSpPr/>
          <p:nvPr/>
        </p:nvSpPr>
        <p:spPr>
          <a:xfrm>
            <a:off x="5169240" y="2714760"/>
            <a:ext cx="31068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000" spc="-1" strike="noStrike">
                <a:solidFill>
                  <a:srgbClr val="000000"/>
                </a:solidFill>
                <a:latin typeface="Calibri"/>
              </a:rPr>
              <a:t>1</a:t>
            </a:r>
            <a:endParaRPr b="0" lang="en-US" sz="2000" spc="-1" strike="noStrike">
              <a:latin typeface="Arial"/>
            </a:endParaRPr>
          </a:p>
        </p:txBody>
      </p:sp>
      <p:sp>
        <p:nvSpPr>
          <p:cNvPr id="347" name="CustomShape 24"/>
          <p:cNvSpPr/>
          <p:nvPr/>
        </p:nvSpPr>
        <p:spPr>
          <a:xfrm>
            <a:off x="5383440" y="2714760"/>
            <a:ext cx="31068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000" spc="-1" strike="noStrike">
                <a:solidFill>
                  <a:srgbClr val="000000"/>
                </a:solidFill>
                <a:latin typeface="Calibri"/>
              </a:rPr>
              <a:t>1</a:t>
            </a:r>
            <a:endParaRPr b="0" lang="en-US" sz="2000" spc="-1" strike="noStrike">
              <a:latin typeface="Arial"/>
            </a:endParaRPr>
          </a:p>
        </p:txBody>
      </p:sp>
      <p:sp>
        <p:nvSpPr>
          <p:cNvPr id="348" name="CustomShape 25"/>
          <p:cNvSpPr/>
          <p:nvPr/>
        </p:nvSpPr>
        <p:spPr>
          <a:xfrm>
            <a:off x="5597640" y="2714760"/>
            <a:ext cx="31068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000" spc="-1" strike="noStrike">
                <a:solidFill>
                  <a:srgbClr val="000000"/>
                </a:solidFill>
                <a:latin typeface="Calibri"/>
              </a:rPr>
              <a:t>1</a:t>
            </a:r>
            <a:endParaRPr b="0" lang="en-US" sz="2000" spc="-1" strike="noStrike">
              <a:latin typeface="Arial"/>
            </a:endParaRPr>
          </a:p>
        </p:txBody>
      </p:sp>
      <p:sp>
        <p:nvSpPr>
          <p:cNvPr id="349" name="CustomShape 26"/>
          <p:cNvSpPr/>
          <p:nvPr/>
        </p:nvSpPr>
        <p:spPr>
          <a:xfrm>
            <a:off x="5812200" y="2714760"/>
            <a:ext cx="31068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000" spc="-1" strike="noStrike">
                <a:solidFill>
                  <a:srgbClr val="000000"/>
                </a:solidFill>
                <a:latin typeface="Calibri"/>
              </a:rPr>
              <a:t>0</a:t>
            </a:r>
            <a:endParaRPr b="0" lang="en-US" sz="2000" spc="-1" strike="noStrike">
              <a:latin typeface="Arial"/>
            </a:endParaRPr>
          </a:p>
        </p:txBody>
      </p:sp>
      <p:sp>
        <p:nvSpPr>
          <p:cNvPr id="350" name="CustomShape 27"/>
          <p:cNvSpPr/>
          <p:nvPr/>
        </p:nvSpPr>
        <p:spPr>
          <a:xfrm>
            <a:off x="4097520" y="3000240"/>
            <a:ext cx="31068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000" spc="-1" strike="noStrike">
                <a:solidFill>
                  <a:srgbClr val="000000"/>
                </a:solidFill>
                <a:latin typeface="Calibri"/>
              </a:rPr>
              <a:t>1</a:t>
            </a:r>
            <a:endParaRPr b="0" lang="en-US" sz="2000" spc="-1" strike="noStrike">
              <a:latin typeface="Arial"/>
            </a:endParaRPr>
          </a:p>
        </p:txBody>
      </p:sp>
      <p:sp>
        <p:nvSpPr>
          <p:cNvPr id="351" name="CustomShape 28"/>
          <p:cNvSpPr/>
          <p:nvPr/>
        </p:nvSpPr>
        <p:spPr>
          <a:xfrm>
            <a:off x="4311720" y="3000240"/>
            <a:ext cx="31068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000" spc="-1" strike="noStrike">
                <a:solidFill>
                  <a:srgbClr val="000000"/>
                </a:solidFill>
                <a:latin typeface="Calibri"/>
              </a:rPr>
              <a:t>0</a:t>
            </a:r>
            <a:endParaRPr b="0" lang="en-US" sz="2000" spc="-1" strike="noStrike">
              <a:latin typeface="Arial"/>
            </a:endParaRPr>
          </a:p>
        </p:txBody>
      </p:sp>
      <p:sp>
        <p:nvSpPr>
          <p:cNvPr id="352" name="CustomShape 29"/>
          <p:cNvSpPr/>
          <p:nvPr/>
        </p:nvSpPr>
        <p:spPr>
          <a:xfrm>
            <a:off x="4526280" y="3000240"/>
            <a:ext cx="31068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000" spc="-1" strike="noStrike">
                <a:solidFill>
                  <a:srgbClr val="000000"/>
                </a:solidFill>
                <a:latin typeface="Calibri"/>
              </a:rPr>
              <a:t>1</a:t>
            </a:r>
            <a:endParaRPr b="0" lang="en-US" sz="2000" spc="-1" strike="noStrike">
              <a:latin typeface="Arial"/>
            </a:endParaRPr>
          </a:p>
        </p:txBody>
      </p:sp>
      <p:sp>
        <p:nvSpPr>
          <p:cNvPr id="353" name="CustomShape 30"/>
          <p:cNvSpPr/>
          <p:nvPr/>
        </p:nvSpPr>
        <p:spPr>
          <a:xfrm>
            <a:off x="4740480" y="3000240"/>
            <a:ext cx="31068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000" spc="-1" strike="noStrike">
                <a:solidFill>
                  <a:srgbClr val="000000"/>
                </a:solidFill>
                <a:latin typeface="Calibri"/>
              </a:rPr>
              <a:t>1</a:t>
            </a:r>
            <a:endParaRPr b="0" lang="en-US" sz="2000" spc="-1" strike="noStrike">
              <a:latin typeface="Arial"/>
            </a:endParaRPr>
          </a:p>
        </p:txBody>
      </p:sp>
      <p:sp>
        <p:nvSpPr>
          <p:cNvPr id="354" name="CustomShape 31"/>
          <p:cNvSpPr/>
          <p:nvPr/>
        </p:nvSpPr>
        <p:spPr>
          <a:xfrm>
            <a:off x="4097520" y="3286080"/>
            <a:ext cx="31068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000" spc="-1" strike="noStrike">
                <a:solidFill>
                  <a:srgbClr val="000000"/>
                </a:solidFill>
                <a:latin typeface="Calibri"/>
              </a:rPr>
              <a:t>0</a:t>
            </a:r>
            <a:endParaRPr b="0" lang="en-US" sz="2000" spc="-1" strike="noStrike">
              <a:latin typeface="Arial"/>
            </a:endParaRPr>
          </a:p>
        </p:txBody>
      </p:sp>
      <p:sp>
        <p:nvSpPr>
          <p:cNvPr id="355" name="CustomShape 32"/>
          <p:cNvSpPr/>
          <p:nvPr/>
        </p:nvSpPr>
        <p:spPr>
          <a:xfrm>
            <a:off x="4311720" y="3286080"/>
            <a:ext cx="31068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000" spc="-1" strike="noStrike">
                <a:solidFill>
                  <a:srgbClr val="000000"/>
                </a:solidFill>
                <a:latin typeface="Calibri"/>
              </a:rPr>
              <a:t>1</a:t>
            </a:r>
            <a:endParaRPr b="0" lang="en-US" sz="2000" spc="-1" strike="noStrike">
              <a:latin typeface="Arial"/>
            </a:endParaRPr>
          </a:p>
        </p:txBody>
      </p:sp>
      <p:sp>
        <p:nvSpPr>
          <p:cNvPr id="356" name="CustomShape 33"/>
          <p:cNvSpPr/>
          <p:nvPr/>
        </p:nvSpPr>
        <p:spPr>
          <a:xfrm>
            <a:off x="4526280" y="3286080"/>
            <a:ext cx="31068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000" spc="-1" strike="noStrike">
                <a:solidFill>
                  <a:srgbClr val="000000"/>
                </a:solidFill>
                <a:latin typeface="Calibri"/>
              </a:rPr>
              <a:t>0</a:t>
            </a:r>
            <a:endParaRPr b="0" lang="en-US" sz="2000" spc="-1" strike="noStrike">
              <a:latin typeface="Arial"/>
            </a:endParaRPr>
          </a:p>
        </p:txBody>
      </p:sp>
      <p:sp>
        <p:nvSpPr>
          <p:cNvPr id="357" name="CustomShape 34"/>
          <p:cNvSpPr/>
          <p:nvPr/>
        </p:nvSpPr>
        <p:spPr>
          <a:xfrm>
            <a:off x="4740480" y="3286080"/>
            <a:ext cx="31068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000" spc="-1" strike="noStrike">
                <a:solidFill>
                  <a:srgbClr val="000000"/>
                </a:solidFill>
                <a:latin typeface="Calibri"/>
              </a:rPr>
              <a:t>0</a:t>
            </a:r>
            <a:endParaRPr b="0" lang="en-US" sz="2000" spc="-1" strike="noStrike">
              <a:latin typeface="Arial"/>
            </a:endParaRPr>
          </a:p>
        </p:txBody>
      </p:sp>
      <p:sp>
        <p:nvSpPr>
          <p:cNvPr id="358" name="CustomShape 35"/>
          <p:cNvSpPr/>
          <p:nvPr/>
        </p:nvSpPr>
        <p:spPr>
          <a:xfrm>
            <a:off x="4954680" y="3286080"/>
            <a:ext cx="31068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000" spc="-1" strike="noStrike">
                <a:solidFill>
                  <a:srgbClr val="000000"/>
                </a:solidFill>
                <a:latin typeface="Calibri"/>
              </a:rPr>
              <a:t>1</a:t>
            </a:r>
            <a:endParaRPr b="0" lang="en-US" sz="2000" spc="-1" strike="noStrike">
              <a:latin typeface="Arial"/>
            </a:endParaRPr>
          </a:p>
        </p:txBody>
      </p:sp>
      <p:sp>
        <p:nvSpPr>
          <p:cNvPr id="359" name="CustomShape 36"/>
          <p:cNvSpPr/>
          <p:nvPr/>
        </p:nvSpPr>
        <p:spPr>
          <a:xfrm>
            <a:off x="5169240" y="3286080"/>
            <a:ext cx="31068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000" spc="-1" strike="noStrike">
                <a:solidFill>
                  <a:srgbClr val="000000"/>
                </a:solidFill>
                <a:latin typeface="Calibri"/>
              </a:rPr>
              <a:t>1</a:t>
            </a:r>
            <a:endParaRPr b="0" lang="en-US" sz="2000" spc="-1" strike="noStrike">
              <a:latin typeface="Arial"/>
            </a:endParaRPr>
          </a:p>
        </p:txBody>
      </p:sp>
      <p:sp>
        <p:nvSpPr>
          <p:cNvPr id="360" name="CustomShape 37"/>
          <p:cNvSpPr/>
          <p:nvPr/>
        </p:nvSpPr>
        <p:spPr>
          <a:xfrm>
            <a:off x="5383440" y="3286080"/>
            <a:ext cx="31068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000" spc="-1" strike="noStrike">
                <a:solidFill>
                  <a:srgbClr val="000000"/>
                </a:solidFill>
                <a:latin typeface="Calibri"/>
              </a:rPr>
              <a:t>1</a:t>
            </a:r>
            <a:endParaRPr b="0" lang="en-US" sz="2000" spc="-1" strike="noStrike">
              <a:latin typeface="Arial"/>
            </a:endParaRPr>
          </a:p>
        </p:txBody>
      </p:sp>
      <p:sp>
        <p:nvSpPr>
          <p:cNvPr id="361" name="CustomShape 38"/>
          <p:cNvSpPr/>
          <p:nvPr/>
        </p:nvSpPr>
        <p:spPr>
          <a:xfrm>
            <a:off x="5597640" y="3286080"/>
            <a:ext cx="31068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000" spc="-1" strike="noStrike">
                <a:solidFill>
                  <a:srgbClr val="000000"/>
                </a:solidFill>
                <a:latin typeface="Calibri"/>
              </a:rPr>
              <a:t>1</a:t>
            </a:r>
            <a:endParaRPr b="0" lang="en-US" sz="2000" spc="-1" strike="noStrike">
              <a:latin typeface="Arial"/>
            </a:endParaRPr>
          </a:p>
        </p:txBody>
      </p:sp>
      <p:sp>
        <p:nvSpPr>
          <p:cNvPr id="362" name="CustomShape 39"/>
          <p:cNvSpPr/>
          <p:nvPr/>
        </p:nvSpPr>
        <p:spPr>
          <a:xfrm>
            <a:off x="5812200" y="3286080"/>
            <a:ext cx="31068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000" spc="-1" strike="noStrike">
                <a:solidFill>
                  <a:srgbClr val="000000"/>
                </a:solidFill>
                <a:latin typeface="Calibri"/>
              </a:rPr>
              <a:t>0</a:t>
            </a:r>
            <a:endParaRPr b="0" lang="en-US" sz="2000" spc="-1" strike="noStrike">
              <a:latin typeface="Arial"/>
            </a:endParaRPr>
          </a:p>
        </p:txBody>
      </p:sp>
      <p:sp>
        <p:nvSpPr>
          <p:cNvPr id="363" name="CustomShape 40"/>
          <p:cNvSpPr/>
          <p:nvPr/>
        </p:nvSpPr>
        <p:spPr>
          <a:xfrm>
            <a:off x="4311720" y="3529080"/>
            <a:ext cx="31068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000" spc="-1" strike="noStrike">
                <a:solidFill>
                  <a:srgbClr val="000000"/>
                </a:solidFill>
                <a:latin typeface="Calibri"/>
              </a:rPr>
              <a:t>1</a:t>
            </a:r>
            <a:endParaRPr b="0" lang="en-US" sz="2000" spc="-1" strike="noStrike">
              <a:latin typeface="Arial"/>
            </a:endParaRPr>
          </a:p>
        </p:txBody>
      </p:sp>
      <p:sp>
        <p:nvSpPr>
          <p:cNvPr id="364" name="CustomShape 41"/>
          <p:cNvSpPr/>
          <p:nvPr/>
        </p:nvSpPr>
        <p:spPr>
          <a:xfrm>
            <a:off x="4526280" y="3529080"/>
            <a:ext cx="31068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000" spc="-1" strike="noStrike">
                <a:solidFill>
                  <a:srgbClr val="000000"/>
                </a:solidFill>
                <a:latin typeface="Calibri"/>
              </a:rPr>
              <a:t>0</a:t>
            </a:r>
            <a:endParaRPr b="0" lang="en-US" sz="2000" spc="-1" strike="noStrike">
              <a:latin typeface="Arial"/>
            </a:endParaRPr>
          </a:p>
        </p:txBody>
      </p:sp>
      <p:sp>
        <p:nvSpPr>
          <p:cNvPr id="365" name="CustomShape 42"/>
          <p:cNvSpPr/>
          <p:nvPr/>
        </p:nvSpPr>
        <p:spPr>
          <a:xfrm>
            <a:off x="4740480" y="3529080"/>
            <a:ext cx="31068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000" spc="-1" strike="noStrike">
                <a:solidFill>
                  <a:srgbClr val="000000"/>
                </a:solidFill>
                <a:latin typeface="Calibri"/>
              </a:rPr>
              <a:t>1</a:t>
            </a:r>
            <a:endParaRPr b="0" lang="en-US" sz="2000" spc="-1" strike="noStrike">
              <a:latin typeface="Arial"/>
            </a:endParaRPr>
          </a:p>
        </p:txBody>
      </p:sp>
      <p:sp>
        <p:nvSpPr>
          <p:cNvPr id="366" name="CustomShape 43"/>
          <p:cNvSpPr/>
          <p:nvPr/>
        </p:nvSpPr>
        <p:spPr>
          <a:xfrm>
            <a:off x="4954680" y="3529080"/>
            <a:ext cx="31068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000" spc="-1" strike="noStrike">
                <a:solidFill>
                  <a:srgbClr val="000000"/>
                </a:solidFill>
                <a:latin typeface="Calibri"/>
              </a:rPr>
              <a:t>1</a:t>
            </a:r>
            <a:endParaRPr b="0" lang="en-US" sz="2000" spc="-1" strike="noStrike">
              <a:latin typeface="Arial"/>
            </a:endParaRPr>
          </a:p>
        </p:txBody>
      </p:sp>
      <p:sp>
        <p:nvSpPr>
          <p:cNvPr id="367" name="CustomShape 44"/>
          <p:cNvSpPr/>
          <p:nvPr/>
        </p:nvSpPr>
        <p:spPr>
          <a:xfrm>
            <a:off x="4311720" y="3857760"/>
            <a:ext cx="31068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000" spc="-1" strike="noStrike">
                <a:solidFill>
                  <a:srgbClr val="000000"/>
                </a:solidFill>
                <a:latin typeface="Calibri"/>
              </a:rPr>
              <a:t>0</a:t>
            </a:r>
            <a:endParaRPr b="0" lang="en-US" sz="2000" spc="-1" strike="noStrike">
              <a:latin typeface="Arial"/>
            </a:endParaRPr>
          </a:p>
        </p:txBody>
      </p:sp>
      <p:sp>
        <p:nvSpPr>
          <p:cNvPr id="368" name="CustomShape 45"/>
          <p:cNvSpPr/>
          <p:nvPr/>
        </p:nvSpPr>
        <p:spPr>
          <a:xfrm>
            <a:off x="4526280" y="3857760"/>
            <a:ext cx="31068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000" spc="-1" strike="noStrike">
                <a:solidFill>
                  <a:srgbClr val="000000"/>
                </a:solidFill>
                <a:latin typeface="Calibri"/>
              </a:rPr>
              <a:t>0</a:t>
            </a:r>
            <a:endParaRPr b="0" lang="en-US" sz="2000" spc="-1" strike="noStrike">
              <a:latin typeface="Arial"/>
            </a:endParaRPr>
          </a:p>
        </p:txBody>
      </p:sp>
      <p:sp>
        <p:nvSpPr>
          <p:cNvPr id="369" name="CustomShape 46"/>
          <p:cNvSpPr/>
          <p:nvPr/>
        </p:nvSpPr>
        <p:spPr>
          <a:xfrm>
            <a:off x="4740480" y="3857760"/>
            <a:ext cx="31068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000" spc="-1" strike="noStrike">
                <a:solidFill>
                  <a:srgbClr val="000000"/>
                </a:solidFill>
                <a:latin typeface="Calibri"/>
              </a:rPr>
              <a:t>1</a:t>
            </a:r>
            <a:endParaRPr b="0" lang="en-US" sz="2000" spc="-1" strike="noStrike">
              <a:latin typeface="Arial"/>
            </a:endParaRPr>
          </a:p>
        </p:txBody>
      </p:sp>
      <p:sp>
        <p:nvSpPr>
          <p:cNvPr id="370" name="CustomShape 47"/>
          <p:cNvSpPr/>
          <p:nvPr/>
        </p:nvSpPr>
        <p:spPr>
          <a:xfrm>
            <a:off x="4954680" y="3857760"/>
            <a:ext cx="31068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000" spc="-1" strike="noStrike">
                <a:solidFill>
                  <a:srgbClr val="000000"/>
                </a:solidFill>
                <a:latin typeface="Calibri"/>
              </a:rPr>
              <a:t>0</a:t>
            </a:r>
            <a:endParaRPr b="0" lang="en-US" sz="2000" spc="-1" strike="noStrike">
              <a:latin typeface="Arial"/>
            </a:endParaRPr>
          </a:p>
        </p:txBody>
      </p:sp>
      <p:sp>
        <p:nvSpPr>
          <p:cNvPr id="371" name="CustomShape 48"/>
          <p:cNvSpPr/>
          <p:nvPr/>
        </p:nvSpPr>
        <p:spPr>
          <a:xfrm>
            <a:off x="5169240" y="3857760"/>
            <a:ext cx="31068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000" spc="-1" strike="noStrike">
                <a:solidFill>
                  <a:srgbClr val="000000"/>
                </a:solidFill>
                <a:latin typeface="Calibri"/>
              </a:rPr>
              <a:t>1</a:t>
            </a:r>
            <a:endParaRPr b="0" lang="en-US" sz="2000" spc="-1" strike="noStrike">
              <a:latin typeface="Arial"/>
            </a:endParaRPr>
          </a:p>
        </p:txBody>
      </p:sp>
      <p:sp>
        <p:nvSpPr>
          <p:cNvPr id="372" name="CustomShape 49"/>
          <p:cNvSpPr/>
          <p:nvPr/>
        </p:nvSpPr>
        <p:spPr>
          <a:xfrm>
            <a:off x="5383440" y="3857760"/>
            <a:ext cx="31068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000" spc="-1" strike="noStrike">
                <a:solidFill>
                  <a:srgbClr val="000000"/>
                </a:solidFill>
                <a:latin typeface="Calibri"/>
              </a:rPr>
              <a:t>1</a:t>
            </a:r>
            <a:endParaRPr b="0" lang="en-US" sz="2000" spc="-1" strike="noStrike">
              <a:latin typeface="Arial"/>
            </a:endParaRPr>
          </a:p>
        </p:txBody>
      </p:sp>
      <p:sp>
        <p:nvSpPr>
          <p:cNvPr id="373" name="CustomShape 50"/>
          <p:cNvSpPr/>
          <p:nvPr/>
        </p:nvSpPr>
        <p:spPr>
          <a:xfrm>
            <a:off x="5597640" y="3857760"/>
            <a:ext cx="31068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000" spc="-1" strike="noStrike">
                <a:solidFill>
                  <a:srgbClr val="000000"/>
                </a:solidFill>
                <a:latin typeface="Calibri"/>
              </a:rPr>
              <a:t>1</a:t>
            </a:r>
            <a:endParaRPr b="0" lang="en-US" sz="2000" spc="-1" strike="noStrike">
              <a:latin typeface="Arial"/>
            </a:endParaRPr>
          </a:p>
        </p:txBody>
      </p:sp>
      <p:sp>
        <p:nvSpPr>
          <p:cNvPr id="374" name="CustomShape 51"/>
          <p:cNvSpPr/>
          <p:nvPr/>
        </p:nvSpPr>
        <p:spPr>
          <a:xfrm>
            <a:off x="5812200" y="3857760"/>
            <a:ext cx="31068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000" spc="-1" strike="noStrike">
                <a:solidFill>
                  <a:srgbClr val="000000"/>
                </a:solidFill>
                <a:latin typeface="Calibri"/>
              </a:rPr>
              <a:t>0</a:t>
            </a:r>
            <a:endParaRPr b="0" lang="en-US" sz="2000" spc="-1" strike="noStrike">
              <a:latin typeface="Arial"/>
            </a:endParaRPr>
          </a:p>
        </p:txBody>
      </p:sp>
      <p:sp>
        <p:nvSpPr>
          <p:cNvPr id="375" name="CustomShape 52"/>
          <p:cNvSpPr/>
          <p:nvPr/>
        </p:nvSpPr>
        <p:spPr>
          <a:xfrm>
            <a:off x="4740480" y="4143240"/>
            <a:ext cx="31068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000" spc="-1" strike="noStrike">
                <a:solidFill>
                  <a:srgbClr val="000000"/>
                </a:solidFill>
                <a:latin typeface="Calibri"/>
              </a:rPr>
              <a:t>1</a:t>
            </a:r>
            <a:endParaRPr b="0" lang="en-US" sz="2000" spc="-1" strike="noStrike">
              <a:latin typeface="Arial"/>
            </a:endParaRPr>
          </a:p>
        </p:txBody>
      </p:sp>
      <p:sp>
        <p:nvSpPr>
          <p:cNvPr id="376" name="CustomShape 53"/>
          <p:cNvSpPr/>
          <p:nvPr/>
        </p:nvSpPr>
        <p:spPr>
          <a:xfrm>
            <a:off x="4954680" y="4143240"/>
            <a:ext cx="31068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000" spc="-1" strike="noStrike">
                <a:solidFill>
                  <a:srgbClr val="000000"/>
                </a:solidFill>
                <a:latin typeface="Calibri"/>
              </a:rPr>
              <a:t>0</a:t>
            </a:r>
            <a:endParaRPr b="0" lang="en-US" sz="2000" spc="-1" strike="noStrike">
              <a:latin typeface="Arial"/>
            </a:endParaRPr>
          </a:p>
        </p:txBody>
      </p:sp>
      <p:sp>
        <p:nvSpPr>
          <p:cNvPr id="377" name="CustomShape 54"/>
          <p:cNvSpPr/>
          <p:nvPr/>
        </p:nvSpPr>
        <p:spPr>
          <a:xfrm>
            <a:off x="5169240" y="4143240"/>
            <a:ext cx="31068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000" spc="-1" strike="noStrike">
                <a:solidFill>
                  <a:srgbClr val="000000"/>
                </a:solidFill>
                <a:latin typeface="Calibri"/>
              </a:rPr>
              <a:t>1</a:t>
            </a:r>
            <a:endParaRPr b="0" lang="en-US" sz="2000" spc="-1" strike="noStrike">
              <a:latin typeface="Arial"/>
            </a:endParaRPr>
          </a:p>
        </p:txBody>
      </p:sp>
      <p:sp>
        <p:nvSpPr>
          <p:cNvPr id="378" name="CustomShape 55"/>
          <p:cNvSpPr/>
          <p:nvPr/>
        </p:nvSpPr>
        <p:spPr>
          <a:xfrm>
            <a:off x="5383440" y="4143240"/>
            <a:ext cx="31068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000" spc="-1" strike="noStrike">
                <a:solidFill>
                  <a:srgbClr val="000000"/>
                </a:solidFill>
                <a:latin typeface="Calibri"/>
              </a:rPr>
              <a:t>1</a:t>
            </a:r>
            <a:endParaRPr b="0" lang="en-US" sz="2000" spc="-1" strike="noStrike">
              <a:latin typeface="Arial"/>
            </a:endParaRPr>
          </a:p>
        </p:txBody>
      </p:sp>
      <p:sp>
        <p:nvSpPr>
          <p:cNvPr id="379" name="CustomShape 56"/>
          <p:cNvSpPr/>
          <p:nvPr/>
        </p:nvSpPr>
        <p:spPr>
          <a:xfrm>
            <a:off x="4740480" y="4429080"/>
            <a:ext cx="31068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000" spc="-1" strike="noStrike">
                <a:solidFill>
                  <a:srgbClr val="000000"/>
                </a:solidFill>
                <a:latin typeface="Calibri"/>
              </a:rPr>
              <a:t>0</a:t>
            </a:r>
            <a:endParaRPr b="0" lang="en-US" sz="2000" spc="-1" strike="noStrike">
              <a:latin typeface="Arial"/>
            </a:endParaRPr>
          </a:p>
        </p:txBody>
      </p:sp>
      <p:sp>
        <p:nvSpPr>
          <p:cNvPr id="380" name="CustomShape 57"/>
          <p:cNvSpPr/>
          <p:nvPr/>
        </p:nvSpPr>
        <p:spPr>
          <a:xfrm>
            <a:off x="4954680" y="4429080"/>
            <a:ext cx="31068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000" spc="-1" strike="noStrike">
                <a:solidFill>
                  <a:srgbClr val="000000"/>
                </a:solidFill>
                <a:latin typeface="Calibri"/>
              </a:rPr>
              <a:t>0</a:t>
            </a:r>
            <a:endParaRPr b="0" lang="en-US" sz="2000" spc="-1" strike="noStrike">
              <a:latin typeface="Arial"/>
            </a:endParaRPr>
          </a:p>
        </p:txBody>
      </p:sp>
      <p:sp>
        <p:nvSpPr>
          <p:cNvPr id="381" name="CustomShape 58"/>
          <p:cNvSpPr/>
          <p:nvPr/>
        </p:nvSpPr>
        <p:spPr>
          <a:xfrm>
            <a:off x="5169240" y="4429080"/>
            <a:ext cx="31068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000" spc="-1" strike="noStrike">
                <a:solidFill>
                  <a:srgbClr val="000000"/>
                </a:solidFill>
                <a:latin typeface="Calibri"/>
              </a:rPr>
              <a:t>0</a:t>
            </a:r>
            <a:endParaRPr b="0" lang="en-US" sz="2000" spc="-1" strike="noStrike">
              <a:latin typeface="Arial"/>
            </a:endParaRPr>
          </a:p>
        </p:txBody>
      </p:sp>
      <p:sp>
        <p:nvSpPr>
          <p:cNvPr id="382" name="CustomShape 59"/>
          <p:cNvSpPr/>
          <p:nvPr/>
        </p:nvSpPr>
        <p:spPr>
          <a:xfrm>
            <a:off x="5383440" y="4429080"/>
            <a:ext cx="31068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000" spc="-1" strike="noStrike">
                <a:solidFill>
                  <a:srgbClr val="000000"/>
                </a:solidFill>
                <a:latin typeface="Calibri"/>
              </a:rPr>
              <a:t>0</a:t>
            </a:r>
            <a:endParaRPr b="0" lang="en-US" sz="2000" spc="-1" strike="noStrike">
              <a:latin typeface="Arial"/>
            </a:endParaRPr>
          </a:p>
        </p:txBody>
      </p:sp>
      <p:sp>
        <p:nvSpPr>
          <p:cNvPr id="383" name="CustomShape 60"/>
          <p:cNvSpPr/>
          <p:nvPr/>
        </p:nvSpPr>
        <p:spPr>
          <a:xfrm>
            <a:off x="5597640" y="4429080"/>
            <a:ext cx="31068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000" spc="-1" strike="noStrike">
                <a:solidFill>
                  <a:srgbClr val="000000"/>
                </a:solidFill>
                <a:latin typeface="Calibri"/>
              </a:rPr>
              <a:t>1</a:t>
            </a:r>
            <a:endParaRPr b="0" lang="en-US" sz="2000" spc="-1" strike="noStrike">
              <a:latin typeface="Arial"/>
            </a:endParaRPr>
          </a:p>
        </p:txBody>
      </p:sp>
      <p:sp>
        <p:nvSpPr>
          <p:cNvPr id="384" name="CustomShape 61"/>
          <p:cNvSpPr/>
          <p:nvPr/>
        </p:nvSpPr>
        <p:spPr>
          <a:xfrm>
            <a:off x="2254680" y="4786200"/>
            <a:ext cx="150696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000" spc="-1" strike="noStrike">
                <a:solidFill>
                  <a:srgbClr val="00b050"/>
                </a:solidFill>
                <a:latin typeface="Tahoma"/>
                <a:ea typeface="Tahoma"/>
              </a:rPr>
              <a:t>Checksum</a:t>
            </a:r>
            <a:endParaRPr b="0" lang="en-US" sz="2000" spc="-1" strike="noStrike">
              <a:latin typeface="Arial"/>
            </a:endParaRPr>
          </a:p>
        </p:txBody>
      </p:sp>
      <p:sp>
        <p:nvSpPr>
          <p:cNvPr id="385" name="CustomShape 62"/>
          <p:cNvSpPr/>
          <p:nvPr/>
        </p:nvSpPr>
        <p:spPr>
          <a:xfrm>
            <a:off x="5383440" y="4786200"/>
            <a:ext cx="31068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000" spc="-1" strike="noStrike">
                <a:solidFill>
                  <a:srgbClr val="00b050"/>
                </a:solidFill>
                <a:latin typeface="Calibri"/>
              </a:rPr>
              <a:t>0</a:t>
            </a:r>
            <a:endParaRPr b="0" lang="en-US" sz="2000" spc="-1" strike="noStrike">
              <a:latin typeface="Arial"/>
            </a:endParaRPr>
          </a:p>
        </p:txBody>
      </p:sp>
      <p:sp>
        <p:nvSpPr>
          <p:cNvPr id="386" name="CustomShape 63"/>
          <p:cNvSpPr/>
          <p:nvPr/>
        </p:nvSpPr>
        <p:spPr>
          <a:xfrm>
            <a:off x="5597640" y="4786200"/>
            <a:ext cx="31068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000" spc="-1" strike="noStrike">
                <a:solidFill>
                  <a:srgbClr val="00b050"/>
                </a:solidFill>
                <a:latin typeface="Calibri"/>
              </a:rPr>
              <a:t>1</a:t>
            </a:r>
            <a:endParaRPr b="0" lang="en-US" sz="2000" spc="-1" strike="noStrike">
              <a:latin typeface="Arial"/>
            </a:endParaRPr>
          </a:p>
        </p:txBody>
      </p:sp>
      <p:sp>
        <p:nvSpPr>
          <p:cNvPr id="387" name="CustomShape 64"/>
          <p:cNvSpPr/>
          <p:nvPr/>
        </p:nvSpPr>
        <p:spPr>
          <a:xfrm>
            <a:off x="5812200" y="4786200"/>
            <a:ext cx="31068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000" spc="-1" strike="noStrike">
                <a:solidFill>
                  <a:srgbClr val="00b050"/>
                </a:solidFill>
                <a:latin typeface="Calibri"/>
              </a:rPr>
              <a:t>0</a:t>
            </a:r>
            <a:endParaRPr b="0" lang="en-US" sz="2000" spc="-1" strike="noStrike">
              <a:latin typeface="Arial"/>
            </a:endParaRPr>
          </a:p>
        </p:txBody>
      </p:sp>
      <p:sp>
        <p:nvSpPr>
          <p:cNvPr id="388" name="CustomShape 65"/>
          <p:cNvSpPr/>
          <p:nvPr/>
        </p:nvSpPr>
        <p:spPr>
          <a:xfrm>
            <a:off x="6026400" y="2143080"/>
            <a:ext cx="31068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000" spc="-1" strike="noStrike">
                <a:solidFill>
                  <a:srgbClr val="00b050"/>
                </a:solidFill>
                <a:latin typeface="Calibri"/>
              </a:rPr>
              <a:t>1</a:t>
            </a:r>
            <a:endParaRPr b="0" lang="en-US" sz="2000" spc="-1" strike="noStrike">
              <a:latin typeface="Arial"/>
            </a:endParaRPr>
          </a:p>
        </p:txBody>
      </p:sp>
      <p:sp>
        <p:nvSpPr>
          <p:cNvPr id="389" name="CustomShape 66"/>
          <p:cNvSpPr/>
          <p:nvPr/>
        </p:nvSpPr>
        <p:spPr>
          <a:xfrm>
            <a:off x="6240600" y="2143080"/>
            <a:ext cx="31068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000" spc="-1" strike="noStrike">
                <a:solidFill>
                  <a:srgbClr val="00b050"/>
                </a:solidFill>
                <a:latin typeface="Calibri"/>
              </a:rPr>
              <a:t>1</a:t>
            </a:r>
            <a:endParaRPr b="0" lang="en-US" sz="2000" spc="-1" strike="noStrike">
              <a:latin typeface="Arial"/>
            </a:endParaRPr>
          </a:p>
        </p:txBody>
      </p:sp>
      <p:sp>
        <p:nvSpPr>
          <p:cNvPr id="390" name="CustomShape 67"/>
          <p:cNvSpPr/>
          <p:nvPr/>
        </p:nvSpPr>
        <p:spPr>
          <a:xfrm>
            <a:off x="6455160" y="2143080"/>
            <a:ext cx="31068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000" spc="-1" strike="noStrike">
                <a:solidFill>
                  <a:srgbClr val="00b050"/>
                </a:solidFill>
                <a:latin typeface="Calibri"/>
              </a:rPr>
              <a:t>0</a:t>
            </a:r>
            <a:endParaRPr b="0" lang="en-US" sz="2000" spc="-1" strike="noStrike">
              <a:latin typeface="Arial"/>
            </a:endParaRPr>
          </a:p>
        </p:txBody>
      </p:sp>
      <p:sp>
        <p:nvSpPr>
          <p:cNvPr id="391" name="Line 68"/>
          <p:cNvSpPr/>
          <p:nvPr/>
        </p:nvSpPr>
        <p:spPr>
          <a:xfrm>
            <a:off x="3992400" y="2774520"/>
            <a:ext cx="785880" cy="0"/>
          </a:xfrm>
          <a:prstGeom prst="line">
            <a:avLst/>
          </a:prstGeom>
          <a:ln w="12600">
            <a:solidFill>
              <a:schemeClr val="tx1"/>
            </a:solidFill>
          </a:ln>
        </p:spPr>
        <p:style>
          <a:lnRef idx="1">
            <a:schemeClr val="accent1"/>
          </a:lnRef>
          <a:fillRef idx="0">
            <a:schemeClr val="accent1"/>
          </a:fillRef>
          <a:effectRef idx="0">
            <a:schemeClr val="accent1"/>
          </a:effectRef>
          <a:fontRef idx="minor"/>
        </p:style>
      </p:sp>
      <p:sp>
        <p:nvSpPr>
          <p:cNvPr id="392" name="Line 69"/>
          <p:cNvSpPr/>
          <p:nvPr/>
        </p:nvSpPr>
        <p:spPr>
          <a:xfrm>
            <a:off x="4198680" y="3349440"/>
            <a:ext cx="785880" cy="0"/>
          </a:xfrm>
          <a:prstGeom prst="line">
            <a:avLst/>
          </a:prstGeom>
          <a:ln w="12600">
            <a:solidFill>
              <a:schemeClr val="tx1"/>
            </a:solidFill>
          </a:ln>
        </p:spPr>
        <p:style>
          <a:lnRef idx="1">
            <a:schemeClr val="accent1"/>
          </a:lnRef>
          <a:fillRef idx="0">
            <a:schemeClr val="accent1"/>
          </a:fillRef>
          <a:effectRef idx="0">
            <a:schemeClr val="accent1"/>
          </a:effectRef>
          <a:fontRef idx="minor"/>
        </p:style>
      </p:sp>
      <p:sp>
        <p:nvSpPr>
          <p:cNvPr id="393" name="Line 70"/>
          <p:cNvSpPr/>
          <p:nvPr/>
        </p:nvSpPr>
        <p:spPr>
          <a:xfrm>
            <a:off x="4397040" y="3897360"/>
            <a:ext cx="785880" cy="0"/>
          </a:xfrm>
          <a:prstGeom prst="line">
            <a:avLst/>
          </a:prstGeom>
          <a:ln w="12600">
            <a:solidFill>
              <a:schemeClr val="tx1"/>
            </a:solidFill>
          </a:ln>
        </p:spPr>
        <p:style>
          <a:lnRef idx="1">
            <a:schemeClr val="accent1"/>
          </a:lnRef>
          <a:fillRef idx="0">
            <a:schemeClr val="accent1"/>
          </a:fillRef>
          <a:effectRef idx="0">
            <a:schemeClr val="accent1"/>
          </a:effectRef>
          <a:fontRef idx="minor"/>
        </p:style>
      </p:sp>
      <p:sp>
        <p:nvSpPr>
          <p:cNvPr id="394" name="Line 71"/>
          <p:cNvSpPr/>
          <p:nvPr/>
        </p:nvSpPr>
        <p:spPr>
          <a:xfrm>
            <a:off x="4833720" y="4485960"/>
            <a:ext cx="785880" cy="0"/>
          </a:xfrm>
          <a:prstGeom prst="line">
            <a:avLst/>
          </a:prstGeom>
          <a:ln w="12600">
            <a:solidFill>
              <a:schemeClr val="tx1"/>
            </a:solidFill>
          </a:ln>
        </p:spPr>
        <p:style>
          <a:lnRef idx="1">
            <a:schemeClr val="accent1"/>
          </a:lnRef>
          <a:fillRef idx="0">
            <a:schemeClr val="accent1"/>
          </a:fillRef>
          <a:effectRef idx="0">
            <a:schemeClr val="accent1"/>
          </a:effectRef>
          <a:fontRef idx="minor"/>
        </p:style>
      </p:sp>
      <p:sp>
        <p:nvSpPr>
          <p:cNvPr id="395" name="CustomShape 72"/>
          <p:cNvSpPr/>
          <p:nvPr/>
        </p:nvSpPr>
        <p:spPr>
          <a:xfrm>
            <a:off x="6064200" y="2520720"/>
            <a:ext cx="878400" cy="2479680"/>
          </a:xfrm>
          <a:custGeom>
            <a:avLst/>
            <a:gdLst/>
            <a:ahLst/>
            <a:rect l="l" t="t" r="r" b="b"/>
            <a:pathLst>
              <a:path w="878619" h="3029447">
                <a:moveTo>
                  <a:pt x="0" y="3029447"/>
                </a:moveTo>
                <a:cubicBezTo>
                  <a:pt x="371723" y="2526527"/>
                  <a:pt x="743447" y="2023608"/>
                  <a:pt x="811033" y="1518700"/>
                </a:cubicBezTo>
                <a:cubicBezTo>
                  <a:pt x="878619" y="1013792"/>
                  <a:pt x="462500" y="210710"/>
                  <a:pt x="405516" y="0"/>
                </a:cubicBezTo>
              </a:path>
            </a:pathLst>
          </a:custGeom>
          <a:noFill/>
          <a:ln w="19080">
            <a:solidFill>
              <a:srgbClr val="ff0000"/>
            </a:solidFill>
            <a:headEnd len="med" type="triangle" w="med"/>
            <a:tailEnd len="med" type="triangle" w="med"/>
          </a:ln>
        </p:spPr>
        <p:style>
          <a:lnRef idx="1">
            <a:schemeClr val="accent1"/>
          </a:lnRef>
          <a:fillRef idx="0">
            <a:schemeClr val="accent1"/>
          </a:fillRef>
          <a:effectRef idx="0">
            <a:schemeClr val="accent1"/>
          </a:effectRef>
          <a:fontRef idx="minor"/>
        </p:style>
      </p:sp>
      <p:sp>
        <p:nvSpPr>
          <p:cNvPr id="396" name="CustomShape 73"/>
          <p:cNvSpPr/>
          <p:nvPr/>
        </p:nvSpPr>
        <p:spPr>
          <a:xfrm>
            <a:off x="6886080" y="3500280"/>
            <a:ext cx="8197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1800" spc="-1" strike="noStrike">
                <a:solidFill>
                  <a:srgbClr val="ff0000"/>
                </a:solidFill>
                <a:latin typeface="Calibri"/>
              </a:rPr>
              <a:t>FOUT !</a:t>
            </a:r>
            <a:endParaRPr b="0" lang="en-US" sz="1800" spc="-1" strike="noStrike">
              <a:latin typeface="Arial"/>
            </a:endParaRPr>
          </a:p>
        </p:txBody>
      </p:sp>
      <p:sp>
        <p:nvSpPr>
          <p:cNvPr id="397" name="CustomShape 74"/>
          <p:cNvSpPr/>
          <p:nvPr/>
        </p:nvSpPr>
        <p:spPr>
          <a:xfrm rot="2148600">
            <a:off x="4820760" y="1663200"/>
            <a:ext cx="244800" cy="499680"/>
          </a:xfrm>
          <a:prstGeom prst="lightningBol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p:style>
      </p:sp>
      <p:sp>
        <p:nvSpPr>
          <p:cNvPr id="398" name="CustomShape 75"/>
          <p:cNvSpPr/>
          <p:nvPr/>
        </p:nvSpPr>
        <p:spPr>
          <a:xfrm rot="2148600">
            <a:off x="4601880" y="1667160"/>
            <a:ext cx="244800" cy="499680"/>
          </a:xfrm>
          <a:prstGeom prst="lightningBol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p:style>
      </p:sp>
      <p:sp>
        <p:nvSpPr>
          <p:cNvPr id="399" name="CustomShape 76"/>
          <p:cNvSpPr/>
          <p:nvPr/>
        </p:nvSpPr>
        <p:spPr>
          <a:xfrm rot="2148600">
            <a:off x="5004720" y="1663200"/>
            <a:ext cx="244800" cy="499680"/>
          </a:xfrm>
          <a:prstGeom prst="lightningBol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p:style>
      </p:sp>
      <p:sp>
        <p:nvSpPr>
          <p:cNvPr id="400" name="CustomShape 77"/>
          <p:cNvSpPr/>
          <p:nvPr/>
        </p:nvSpPr>
        <p:spPr>
          <a:xfrm>
            <a:off x="5812200" y="4429080"/>
            <a:ext cx="31068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nl-BE" sz="2000" spc="-1" strike="noStrike">
                <a:solidFill>
                  <a:srgbClr val="000000"/>
                </a:solidFill>
                <a:latin typeface="Calibri"/>
              </a:rPr>
              <a:t>0</a:t>
            </a:r>
            <a:endParaRPr b="0" lang="en-US" sz="2000" spc="-1" strike="noStrike">
              <a:latin typeface="Arial"/>
            </a:endParaRPr>
          </a:p>
        </p:txBody>
      </p:sp>
      <p:sp>
        <p:nvSpPr>
          <p:cNvPr id="401" name="TextShape 78"/>
          <p:cNvSpPr txBox="1"/>
          <p:nvPr/>
        </p:nvSpPr>
        <p:spPr>
          <a:xfrm>
            <a:off x="838080" y="-336960"/>
            <a:ext cx="10515240" cy="1325160"/>
          </a:xfrm>
          <a:prstGeom prst="rect">
            <a:avLst/>
          </a:prstGeom>
          <a:noFill/>
          <a:ln>
            <a:noFill/>
          </a:ln>
        </p:spPr>
        <p:txBody>
          <a:bodyPr anchor="ctr">
            <a:noAutofit/>
          </a:bodyPr>
          <a:p>
            <a:pPr>
              <a:lnSpc>
                <a:spcPct val="90000"/>
              </a:lnSpc>
            </a:pPr>
            <a:r>
              <a:rPr b="0" lang="nl-BE" sz="4400" spc="-1" strike="noStrike">
                <a:solidFill>
                  <a:srgbClr val="000000"/>
                </a:solidFill>
                <a:latin typeface="Calibri Light"/>
              </a:rPr>
              <a:t>Foutdetecterende codes (vervolg)</a:t>
            </a:r>
            <a:endParaRPr b="0" lang="nl-BE" sz="4400" spc="-1" strike="noStrike">
              <a:solidFill>
                <a:srgbClr val="000000"/>
              </a:solidFill>
              <a:latin typeface="Calibri"/>
            </a:endParaRPr>
          </a:p>
        </p:txBody>
      </p:sp>
      <p:sp>
        <p:nvSpPr>
          <p:cNvPr id="402" name="CustomShape 79"/>
          <p:cNvSpPr/>
          <p:nvPr/>
        </p:nvSpPr>
        <p:spPr>
          <a:xfrm>
            <a:off x="621720" y="694080"/>
            <a:ext cx="11367000" cy="821880"/>
          </a:xfrm>
          <a:prstGeom prst="rect">
            <a:avLst/>
          </a:prstGeom>
          <a:noFill/>
          <a:ln>
            <a:noFill/>
          </a:ln>
        </p:spPr>
        <p:style>
          <a:lnRef idx="0"/>
          <a:fillRef idx="0"/>
          <a:effectRef idx="0"/>
          <a:fontRef idx="minor"/>
        </p:style>
        <p:txBody>
          <a:bodyPr lIns="90000" rIns="90000" tIns="45000" bIns="45000">
            <a:spAutoFit/>
          </a:bodyPr>
          <a:p>
            <a:pPr marL="285840" indent="-285480">
              <a:lnSpc>
                <a:spcPct val="100000"/>
              </a:lnSpc>
              <a:buClr>
                <a:srgbClr val="0070c0"/>
              </a:buClr>
              <a:buFont typeface="Arial"/>
              <a:buChar char="•"/>
            </a:pPr>
            <a:r>
              <a:rPr b="1" lang="nl-BE" sz="2400" spc="-1" strike="noStrike">
                <a:solidFill>
                  <a:srgbClr val="0070c0"/>
                </a:solidFill>
                <a:latin typeface="Calibri"/>
              </a:rPr>
              <a:t>Controlegetal</a:t>
            </a:r>
            <a:r>
              <a:rPr b="0" lang="nl-BE" sz="2400" spc="-1" strike="noStrike">
                <a:solidFill>
                  <a:srgbClr val="000000"/>
                </a:solidFill>
                <a:latin typeface="Calibri"/>
              </a:rPr>
              <a:t> - </a:t>
            </a:r>
            <a:r>
              <a:rPr b="1" lang="nl-BE" sz="2400" spc="-1" strike="noStrike">
                <a:solidFill>
                  <a:srgbClr val="0070c0"/>
                </a:solidFill>
                <a:latin typeface="Calibri"/>
                <a:ea typeface="Tahoma"/>
              </a:rPr>
              <a:t>Cyclic Redundancy Check (vervolg)</a:t>
            </a:r>
            <a:endParaRPr b="0" lang="en-US" sz="2400" spc="-1" strike="noStrike">
              <a:latin typeface="Arial"/>
            </a:endParaRPr>
          </a:p>
          <a:p>
            <a:pPr lvl="1" marL="743040" indent="-285480">
              <a:lnSpc>
                <a:spcPct val="100000"/>
              </a:lnSpc>
              <a:buClr>
                <a:srgbClr val="ff0000"/>
              </a:buClr>
              <a:buFont typeface="Arial"/>
              <a:buChar char="•"/>
            </a:pPr>
            <a:r>
              <a:rPr b="1" lang="nl-BE" sz="2400" spc="-1" strike="noStrike">
                <a:solidFill>
                  <a:srgbClr val="ff0000"/>
                </a:solidFill>
                <a:latin typeface="Calibri"/>
                <a:ea typeface="Tahoma"/>
              </a:rPr>
              <a:t>Algoritme (voorbeeld) : </a:t>
            </a:r>
            <a:r>
              <a:rPr b="0" lang="nl-BE" sz="2400" spc="-1" strike="noStrike">
                <a:solidFill>
                  <a:srgbClr val="000000"/>
                </a:solidFill>
                <a:latin typeface="Calibri"/>
                <a:ea typeface="Tahoma"/>
              </a:rPr>
              <a:t>ontvangen bitreeks = 110</a:t>
            </a:r>
            <a:r>
              <a:rPr b="0" lang="nl-BE" sz="2400" spc="-1" strike="noStrike">
                <a:solidFill>
                  <a:srgbClr val="ff0000"/>
                </a:solidFill>
                <a:latin typeface="Calibri"/>
                <a:ea typeface="Tahoma"/>
              </a:rPr>
              <a:t>011</a:t>
            </a:r>
            <a:r>
              <a:rPr b="0" lang="nl-BE" sz="2400" spc="-1" strike="noStrike">
                <a:solidFill>
                  <a:srgbClr val="000000"/>
                </a:solidFill>
                <a:latin typeface="Calibri"/>
                <a:ea typeface="Tahoma"/>
              </a:rPr>
              <a:t>1110 met CRC-waarde = </a:t>
            </a:r>
            <a:r>
              <a:rPr b="0" lang="nl-BE" sz="2400" spc="-1" strike="noStrike">
                <a:solidFill>
                  <a:srgbClr val="00b050"/>
                </a:solidFill>
                <a:latin typeface="Calibri"/>
                <a:ea typeface="Tahoma"/>
              </a:rPr>
              <a:t>110</a:t>
            </a:r>
            <a:endParaRPr b="0" lang="en-US" sz="2400" spc="-1" strike="noStrike">
              <a:latin typeface="Arial"/>
            </a:endParaRPr>
          </a:p>
        </p:txBody>
      </p:sp>
      <p:sp>
        <p:nvSpPr>
          <p:cNvPr id="403" name="CustomShape 80"/>
          <p:cNvSpPr/>
          <p:nvPr/>
        </p:nvSpPr>
        <p:spPr>
          <a:xfrm>
            <a:off x="1009080" y="5706360"/>
            <a:ext cx="10979280" cy="821880"/>
          </a:xfrm>
          <a:prstGeom prst="rect">
            <a:avLst/>
          </a:prstGeom>
          <a:noFill/>
          <a:ln>
            <a:noFill/>
          </a:ln>
        </p:spPr>
        <p:style>
          <a:lnRef idx="0"/>
          <a:fillRef idx="0"/>
          <a:effectRef idx="0"/>
          <a:fontRef idx="minor"/>
        </p:style>
        <p:txBody>
          <a:bodyPr lIns="90000" rIns="90000" tIns="45000" bIns="45000">
            <a:spAutoFit/>
          </a:bodyPr>
          <a:p>
            <a:pPr lvl="1" marL="743040" indent="-285480">
              <a:lnSpc>
                <a:spcPct val="100000"/>
              </a:lnSpc>
              <a:buClr>
                <a:srgbClr val="000000"/>
              </a:buClr>
              <a:buFont typeface="Arial"/>
              <a:buChar char="•"/>
            </a:pPr>
            <a:r>
              <a:rPr b="0" lang="nl-BE" sz="2400" spc="-1" strike="noStrike">
                <a:solidFill>
                  <a:srgbClr val="000000"/>
                </a:solidFill>
                <a:latin typeface="Calibri"/>
                <a:ea typeface="Tahoma"/>
              </a:rPr>
              <a:t>Op de bestemming wordt de CRC-waarde nagerekend en indien deze niet overeenkomt is er een fout of zijn er meerdere fouten opgetreden</a:t>
            </a:r>
            <a:endParaRPr b="0" lang="en-US" sz="2400" spc="-1" strike="noStrike">
              <a:latin typeface="Arial"/>
            </a:endParaRPr>
          </a:p>
        </p:txBody>
      </p:sp>
      <p:sp>
        <p:nvSpPr>
          <p:cNvPr id="404" name="TextShape 81"/>
          <p:cNvSpPr txBox="1"/>
          <p:nvPr/>
        </p:nvSpPr>
        <p:spPr>
          <a:xfrm>
            <a:off x="8610480" y="6356520"/>
            <a:ext cx="2742840" cy="364680"/>
          </a:xfrm>
          <a:prstGeom prst="rect">
            <a:avLst/>
          </a:prstGeom>
          <a:noFill/>
          <a:ln>
            <a:noFill/>
          </a:ln>
        </p:spPr>
        <p:txBody>
          <a:bodyPr anchor="ctr">
            <a:noAutofit/>
          </a:bodyPr>
          <a:p>
            <a:pPr algn="r">
              <a:lnSpc>
                <a:spcPct val="100000"/>
              </a:lnSpc>
            </a:pPr>
            <a:fld id="{8FD55F0C-CD87-4E9F-A289-BE2A82962293}" type="slidenum">
              <a:rPr b="0" lang="nl-BE" sz="1200" spc="-1" strike="noStrike">
                <a:solidFill>
                  <a:srgbClr val="8b8b8b"/>
                </a:solidFill>
                <a:latin typeface="Calibri"/>
              </a:rPr>
              <a:t>&lt;number&gt;</a:t>
            </a:fld>
            <a:endParaRPr b="0" lang="en-US" sz="1200" spc="-1" strike="noStrike">
              <a:latin typeface="Times New Roman"/>
            </a:endParaRPr>
          </a:p>
        </p:txBody>
      </p:sp>
      <p:sp>
        <p:nvSpPr>
          <p:cNvPr id="405" name="TextShape 82"/>
          <p:cNvSpPr txBox="1"/>
          <p:nvPr/>
        </p:nvSpPr>
        <p:spPr>
          <a:xfrm>
            <a:off x="4038480" y="6356520"/>
            <a:ext cx="4114440" cy="364680"/>
          </a:xfrm>
          <a:prstGeom prst="rect">
            <a:avLst/>
          </a:prstGeom>
          <a:noFill/>
          <a:ln>
            <a:noFill/>
          </a:ln>
        </p:spPr>
        <p:txBody>
          <a:bodyPr anchor="ctr">
            <a:noAutofit/>
          </a:bodyPr>
          <a:p>
            <a:pPr algn="ctr">
              <a:lnSpc>
                <a:spcPct val="100000"/>
              </a:lnSpc>
            </a:pPr>
            <a:r>
              <a:rPr b="0" lang="nl-NL" sz="1200" spc="-1" strike="noStrike">
                <a:solidFill>
                  <a:srgbClr val="8b8b8b"/>
                </a:solidFill>
                <a:latin typeface="Calibri"/>
              </a:rPr>
              <a:t>09/09/2020</a:t>
            </a:r>
            <a:endParaRPr b="0" lang="en-US" sz="1200" spc="-1" strike="noStrike">
              <a:latin typeface="Times New Roman"/>
            </a:endParaRPr>
          </a:p>
        </p:txBody>
      </p:sp>
    </p:spTree>
  </p:cSld>
  <mc:AlternateContent>
    <mc:Choice Requires="p14">
      <p:transition spd="slow" p14:dur="2000"/>
    </mc:Choice>
    <mc:Fallback>
      <p:transition spd="slow"/>
    </mc:Fallback>
  </mc:AlternateContent>
  <p:timing>
    <p:tnLst>
      <p:par>
        <p:cTn id="205" dur="indefinite" restart="never" nodeType="tmRoot">
          <p:childTnLst>
            <p:seq>
              <p:cTn id="206" dur="indefinite" nodeType="mainSeq">
                <p:childTnLst>
                  <p:par>
                    <p:cTn id="207" fill="hold">
                      <p:stCondLst>
                        <p:cond delay="indefinite"/>
                      </p:stCondLst>
                      <p:childTnLst>
                        <p:par>
                          <p:cTn id="208" fill="hold">
                            <p:stCondLst>
                              <p:cond delay="0"/>
                            </p:stCondLst>
                            <p:childTnLst>
                              <p:par>
                                <p:cTn id="209" nodeType="clickEffect" fill="hold" presetClass="entr" presetID="2" presetSubtype="4">
                                  <p:stCondLst>
                                    <p:cond delay="0"/>
                                  </p:stCondLst>
                                  <p:childTnLst>
                                    <p:set>
                                      <p:cBhvr>
                                        <p:cTn id="210" dur="1" fill="hold">
                                          <p:stCondLst>
                                            <p:cond delay="0"/>
                                          </p:stCondLst>
                                        </p:cTn>
                                        <p:tgtEl>
                                          <p:spTgt spid="338"/>
                                        </p:tgtEl>
                                        <p:attrNameLst>
                                          <p:attrName>style.visibility</p:attrName>
                                        </p:attrNameLst>
                                      </p:cBhvr>
                                      <p:to>
                                        <p:strVal val="visible"/>
                                      </p:to>
                                    </p:set>
                                    <p:anim calcmode="lin" valueType="num">
                                      <p:cBhvr additive="repl">
                                        <p:cTn id="211" dur="500" fill="hold"/>
                                        <p:tgtEl>
                                          <p:spTgt spid="338"/>
                                        </p:tgtEl>
                                        <p:attrNameLst>
                                          <p:attrName>ppt_x</p:attrName>
                                        </p:attrNameLst>
                                      </p:cBhvr>
                                      <p:tavLst>
                                        <p:tav tm="0">
                                          <p:val>
                                            <p:strVal val="#ppt_x"/>
                                          </p:val>
                                        </p:tav>
                                        <p:tav tm="100000">
                                          <p:val>
                                            <p:strVal val="#ppt_x"/>
                                          </p:val>
                                        </p:tav>
                                      </p:tavLst>
                                    </p:anim>
                                    <p:anim calcmode="lin" valueType="num">
                                      <p:cBhvr additive="repl">
                                        <p:cTn id="212" dur="500" fill="hold"/>
                                        <p:tgtEl>
                                          <p:spTgt spid="338"/>
                                        </p:tgtEl>
                                        <p:attrNameLst>
                                          <p:attrName>ppt_y</p:attrName>
                                        </p:attrNameLst>
                                      </p:cBhvr>
                                      <p:tavLst>
                                        <p:tav tm="0">
                                          <p:val>
                                            <p:strVal val="1+#ppt_h/2"/>
                                          </p:val>
                                        </p:tav>
                                        <p:tav tm="100000">
                                          <p:val>
                                            <p:strVal val="#ppt_y"/>
                                          </p:val>
                                        </p:tav>
                                      </p:tavLst>
                                    </p:anim>
                                  </p:childTnLst>
                                </p:cTn>
                              </p:par>
                              <p:par>
                                <p:cTn id="213" nodeType="withEffect" fill="hold" presetClass="entr" presetID="2" presetSubtype="4">
                                  <p:stCondLst>
                                    <p:cond delay="0"/>
                                  </p:stCondLst>
                                  <p:childTnLst>
                                    <p:set>
                                      <p:cBhvr>
                                        <p:cTn id="214" dur="1" fill="hold">
                                          <p:stCondLst>
                                            <p:cond delay="0"/>
                                          </p:stCondLst>
                                        </p:cTn>
                                        <p:tgtEl>
                                          <p:spTgt spid="339"/>
                                        </p:tgtEl>
                                        <p:attrNameLst>
                                          <p:attrName>style.visibility</p:attrName>
                                        </p:attrNameLst>
                                      </p:cBhvr>
                                      <p:to>
                                        <p:strVal val="visible"/>
                                      </p:to>
                                    </p:set>
                                    <p:anim calcmode="lin" valueType="num">
                                      <p:cBhvr additive="repl">
                                        <p:cTn id="215" dur="500" fill="hold"/>
                                        <p:tgtEl>
                                          <p:spTgt spid="339"/>
                                        </p:tgtEl>
                                        <p:attrNameLst>
                                          <p:attrName>ppt_x</p:attrName>
                                        </p:attrNameLst>
                                      </p:cBhvr>
                                      <p:tavLst>
                                        <p:tav tm="0">
                                          <p:val>
                                            <p:strVal val="#ppt_x"/>
                                          </p:val>
                                        </p:tav>
                                        <p:tav tm="100000">
                                          <p:val>
                                            <p:strVal val="#ppt_x"/>
                                          </p:val>
                                        </p:tav>
                                      </p:tavLst>
                                    </p:anim>
                                    <p:anim calcmode="lin" valueType="num">
                                      <p:cBhvr additive="repl">
                                        <p:cTn id="216" dur="500" fill="hold"/>
                                        <p:tgtEl>
                                          <p:spTgt spid="339"/>
                                        </p:tgtEl>
                                        <p:attrNameLst>
                                          <p:attrName>ppt_y</p:attrName>
                                        </p:attrNameLst>
                                      </p:cBhvr>
                                      <p:tavLst>
                                        <p:tav tm="0">
                                          <p:val>
                                            <p:strVal val="1+#ppt_h/2"/>
                                          </p:val>
                                        </p:tav>
                                        <p:tav tm="100000">
                                          <p:val>
                                            <p:strVal val="#ppt_y"/>
                                          </p:val>
                                        </p:tav>
                                      </p:tavLst>
                                    </p:anim>
                                  </p:childTnLst>
                                </p:cTn>
                              </p:par>
                              <p:par>
                                <p:cTn id="217" nodeType="withEffect" fill="hold" presetClass="entr" presetID="2" presetSubtype="4">
                                  <p:stCondLst>
                                    <p:cond delay="0"/>
                                  </p:stCondLst>
                                  <p:childTnLst>
                                    <p:set>
                                      <p:cBhvr>
                                        <p:cTn id="218" dur="1" fill="hold">
                                          <p:stCondLst>
                                            <p:cond delay="0"/>
                                          </p:stCondLst>
                                        </p:cTn>
                                        <p:tgtEl>
                                          <p:spTgt spid="340"/>
                                        </p:tgtEl>
                                        <p:attrNameLst>
                                          <p:attrName>style.visibility</p:attrName>
                                        </p:attrNameLst>
                                      </p:cBhvr>
                                      <p:to>
                                        <p:strVal val="visible"/>
                                      </p:to>
                                    </p:set>
                                    <p:anim calcmode="lin" valueType="num">
                                      <p:cBhvr additive="repl">
                                        <p:cTn id="219" dur="500" fill="hold"/>
                                        <p:tgtEl>
                                          <p:spTgt spid="340"/>
                                        </p:tgtEl>
                                        <p:attrNameLst>
                                          <p:attrName>ppt_x</p:attrName>
                                        </p:attrNameLst>
                                      </p:cBhvr>
                                      <p:tavLst>
                                        <p:tav tm="0">
                                          <p:val>
                                            <p:strVal val="#ppt_x"/>
                                          </p:val>
                                        </p:tav>
                                        <p:tav tm="100000">
                                          <p:val>
                                            <p:strVal val="#ppt_x"/>
                                          </p:val>
                                        </p:tav>
                                      </p:tavLst>
                                    </p:anim>
                                    <p:anim calcmode="lin" valueType="num">
                                      <p:cBhvr additive="repl">
                                        <p:cTn id="220" dur="500" fill="hold"/>
                                        <p:tgtEl>
                                          <p:spTgt spid="340"/>
                                        </p:tgtEl>
                                        <p:attrNameLst>
                                          <p:attrName>ppt_y</p:attrName>
                                        </p:attrNameLst>
                                      </p:cBhvr>
                                      <p:tavLst>
                                        <p:tav tm="0">
                                          <p:val>
                                            <p:strVal val="1+#ppt_h/2"/>
                                          </p:val>
                                        </p:tav>
                                        <p:tav tm="100000">
                                          <p:val>
                                            <p:strVal val="#ppt_y"/>
                                          </p:val>
                                        </p:tav>
                                      </p:tavLst>
                                    </p:anim>
                                  </p:childTnLst>
                                </p:cTn>
                              </p:par>
                              <p:par>
                                <p:cTn id="221" nodeType="withEffect" fill="hold" presetClass="entr" presetID="2" presetSubtype="4">
                                  <p:stCondLst>
                                    <p:cond delay="0"/>
                                  </p:stCondLst>
                                  <p:childTnLst>
                                    <p:set>
                                      <p:cBhvr>
                                        <p:cTn id="222" dur="1" fill="hold">
                                          <p:stCondLst>
                                            <p:cond delay="0"/>
                                          </p:stCondLst>
                                        </p:cTn>
                                        <p:tgtEl>
                                          <p:spTgt spid="341"/>
                                        </p:tgtEl>
                                        <p:attrNameLst>
                                          <p:attrName>style.visibility</p:attrName>
                                        </p:attrNameLst>
                                      </p:cBhvr>
                                      <p:to>
                                        <p:strVal val="visible"/>
                                      </p:to>
                                    </p:set>
                                    <p:anim calcmode="lin" valueType="num">
                                      <p:cBhvr additive="repl">
                                        <p:cTn id="223" dur="500" fill="hold"/>
                                        <p:tgtEl>
                                          <p:spTgt spid="341"/>
                                        </p:tgtEl>
                                        <p:attrNameLst>
                                          <p:attrName>ppt_x</p:attrName>
                                        </p:attrNameLst>
                                      </p:cBhvr>
                                      <p:tavLst>
                                        <p:tav tm="0">
                                          <p:val>
                                            <p:strVal val="#ppt_x"/>
                                          </p:val>
                                        </p:tav>
                                        <p:tav tm="100000">
                                          <p:val>
                                            <p:strVal val="#ppt_x"/>
                                          </p:val>
                                        </p:tav>
                                      </p:tavLst>
                                    </p:anim>
                                    <p:anim calcmode="lin" valueType="num">
                                      <p:cBhvr additive="repl">
                                        <p:cTn id="224" dur="500" fill="hold"/>
                                        <p:tgtEl>
                                          <p:spTgt spid="341"/>
                                        </p:tgtEl>
                                        <p:attrNameLst>
                                          <p:attrName>ppt_y</p:attrName>
                                        </p:attrNameLst>
                                      </p:cBhvr>
                                      <p:tavLst>
                                        <p:tav tm="0">
                                          <p:val>
                                            <p:strVal val="1+#ppt_h/2"/>
                                          </p:val>
                                        </p:tav>
                                        <p:tav tm="100000">
                                          <p:val>
                                            <p:strVal val="#ppt_y"/>
                                          </p:val>
                                        </p:tav>
                                      </p:tavLst>
                                    </p:anim>
                                  </p:childTnLst>
                                </p:cTn>
                              </p:par>
                              <p:par>
                                <p:cTn id="225" nodeType="withEffect" fill="hold" presetClass="entr" presetID="2" presetSubtype="4">
                                  <p:stCondLst>
                                    <p:cond delay="0"/>
                                  </p:stCondLst>
                                  <p:childTnLst>
                                    <p:set>
                                      <p:cBhvr>
                                        <p:cTn id="226" dur="1" fill="hold">
                                          <p:stCondLst>
                                            <p:cond delay="0"/>
                                          </p:stCondLst>
                                        </p:cTn>
                                        <p:tgtEl>
                                          <p:spTgt spid="344"/>
                                        </p:tgtEl>
                                        <p:attrNameLst>
                                          <p:attrName>style.visibility</p:attrName>
                                        </p:attrNameLst>
                                      </p:cBhvr>
                                      <p:to>
                                        <p:strVal val="visible"/>
                                      </p:to>
                                    </p:set>
                                    <p:anim calcmode="lin" valueType="num">
                                      <p:cBhvr additive="repl">
                                        <p:cTn id="227" dur="500" fill="hold"/>
                                        <p:tgtEl>
                                          <p:spTgt spid="344"/>
                                        </p:tgtEl>
                                        <p:attrNameLst>
                                          <p:attrName>ppt_x</p:attrName>
                                        </p:attrNameLst>
                                      </p:cBhvr>
                                      <p:tavLst>
                                        <p:tav tm="0">
                                          <p:val>
                                            <p:strVal val="#ppt_x"/>
                                          </p:val>
                                        </p:tav>
                                        <p:tav tm="100000">
                                          <p:val>
                                            <p:strVal val="#ppt_x"/>
                                          </p:val>
                                        </p:tav>
                                      </p:tavLst>
                                    </p:anim>
                                    <p:anim calcmode="lin" valueType="num">
                                      <p:cBhvr additive="repl">
                                        <p:cTn id="228" dur="500" fill="hold"/>
                                        <p:tgtEl>
                                          <p:spTgt spid="344"/>
                                        </p:tgtEl>
                                        <p:attrNameLst>
                                          <p:attrName>ppt_y</p:attrName>
                                        </p:attrNameLst>
                                      </p:cBhvr>
                                      <p:tavLst>
                                        <p:tav tm="0">
                                          <p:val>
                                            <p:strVal val="1+#ppt_h/2"/>
                                          </p:val>
                                        </p:tav>
                                        <p:tav tm="100000">
                                          <p:val>
                                            <p:strVal val="#ppt_y"/>
                                          </p:val>
                                        </p:tav>
                                      </p:tavLst>
                                    </p:anim>
                                  </p:childTnLst>
                                </p:cTn>
                              </p:par>
                              <p:par>
                                <p:cTn id="229" nodeType="withEffect" fill="hold" presetClass="entr" presetID="2" presetSubtype="4">
                                  <p:stCondLst>
                                    <p:cond delay="0"/>
                                  </p:stCondLst>
                                  <p:childTnLst>
                                    <p:set>
                                      <p:cBhvr>
                                        <p:cTn id="230" dur="1" fill="hold">
                                          <p:stCondLst>
                                            <p:cond delay="0"/>
                                          </p:stCondLst>
                                        </p:cTn>
                                        <p:tgtEl>
                                          <p:spTgt spid="345"/>
                                        </p:tgtEl>
                                        <p:attrNameLst>
                                          <p:attrName>style.visibility</p:attrName>
                                        </p:attrNameLst>
                                      </p:cBhvr>
                                      <p:to>
                                        <p:strVal val="visible"/>
                                      </p:to>
                                    </p:set>
                                    <p:anim calcmode="lin" valueType="num">
                                      <p:cBhvr additive="repl">
                                        <p:cTn id="231" dur="500" fill="hold"/>
                                        <p:tgtEl>
                                          <p:spTgt spid="345"/>
                                        </p:tgtEl>
                                        <p:attrNameLst>
                                          <p:attrName>ppt_x</p:attrName>
                                        </p:attrNameLst>
                                      </p:cBhvr>
                                      <p:tavLst>
                                        <p:tav tm="0">
                                          <p:val>
                                            <p:strVal val="#ppt_x"/>
                                          </p:val>
                                        </p:tav>
                                        <p:tav tm="100000">
                                          <p:val>
                                            <p:strVal val="#ppt_x"/>
                                          </p:val>
                                        </p:tav>
                                      </p:tavLst>
                                    </p:anim>
                                    <p:anim calcmode="lin" valueType="num">
                                      <p:cBhvr additive="repl">
                                        <p:cTn id="232" dur="500" fill="hold"/>
                                        <p:tgtEl>
                                          <p:spTgt spid="345"/>
                                        </p:tgtEl>
                                        <p:attrNameLst>
                                          <p:attrName>ppt_y</p:attrName>
                                        </p:attrNameLst>
                                      </p:cBhvr>
                                      <p:tavLst>
                                        <p:tav tm="0">
                                          <p:val>
                                            <p:strVal val="1+#ppt_h/2"/>
                                          </p:val>
                                        </p:tav>
                                        <p:tav tm="100000">
                                          <p:val>
                                            <p:strVal val="#ppt_y"/>
                                          </p:val>
                                        </p:tav>
                                      </p:tavLst>
                                    </p:anim>
                                  </p:childTnLst>
                                </p:cTn>
                              </p:par>
                              <p:par>
                                <p:cTn id="233" nodeType="withEffect" fill="hold" presetClass="entr" presetID="2" presetSubtype="4">
                                  <p:stCondLst>
                                    <p:cond delay="0"/>
                                  </p:stCondLst>
                                  <p:childTnLst>
                                    <p:set>
                                      <p:cBhvr>
                                        <p:cTn id="234" dur="1" fill="hold">
                                          <p:stCondLst>
                                            <p:cond delay="0"/>
                                          </p:stCondLst>
                                        </p:cTn>
                                        <p:tgtEl>
                                          <p:spTgt spid="346"/>
                                        </p:tgtEl>
                                        <p:attrNameLst>
                                          <p:attrName>style.visibility</p:attrName>
                                        </p:attrNameLst>
                                      </p:cBhvr>
                                      <p:to>
                                        <p:strVal val="visible"/>
                                      </p:to>
                                    </p:set>
                                    <p:anim calcmode="lin" valueType="num">
                                      <p:cBhvr additive="repl">
                                        <p:cTn id="235" dur="500" fill="hold"/>
                                        <p:tgtEl>
                                          <p:spTgt spid="346"/>
                                        </p:tgtEl>
                                        <p:attrNameLst>
                                          <p:attrName>ppt_x</p:attrName>
                                        </p:attrNameLst>
                                      </p:cBhvr>
                                      <p:tavLst>
                                        <p:tav tm="0">
                                          <p:val>
                                            <p:strVal val="#ppt_x"/>
                                          </p:val>
                                        </p:tav>
                                        <p:tav tm="100000">
                                          <p:val>
                                            <p:strVal val="#ppt_x"/>
                                          </p:val>
                                        </p:tav>
                                      </p:tavLst>
                                    </p:anim>
                                    <p:anim calcmode="lin" valueType="num">
                                      <p:cBhvr additive="repl">
                                        <p:cTn id="236" dur="500" fill="hold"/>
                                        <p:tgtEl>
                                          <p:spTgt spid="346"/>
                                        </p:tgtEl>
                                        <p:attrNameLst>
                                          <p:attrName>ppt_y</p:attrName>
                                        </p:attrNameLst>
                                      </p:cBhvr>
                                      <p:tavLst>
                                        <p:tav tm="0">
                                          <p:val>
                                            <p:strVal val="1+#ppt_h/2"/>
                                          </p:val>
                                        </p:tav>
                                        <p:tav tm="100000">
                                          <p:val>
                                            <p:strVal val="#ppt_y"/>
                                          </p:val>
                                        </p:tav>
                                      </p:tavLst>
                                    </p:anim>
                                  </p:childTnLst>
                                </p:cTn>
                              </p:par>
                              <p:par>
                                <p:cTn id="237" nodeType="withEffect" fill="hold" presetClass="entr" presetID="2" presetSubtype="4">
                                  <p:stCondLst>
                                    <p:cond delay="0"/>
                                  </p:stCondLst>
                                  <p:childTnLst>
                                    <p:set>
                                      <p:cBhvr>
                                        <p:cTn id="238" dur="1" fill="hold">
                                          <p:stCondLst>
                                            <p:cond delay="0"/>
                                          </p:stCondLst>
                                        </p:cTn>
                                        <p:tgtEl>
                                          <p:spTgt spid="347"/>
                                        </p:tgtEl>
                                        <p:attrNameLst>
                                          <p:attrName>style.visibility</p:attrName>
                                        </p:attrNameLst>
                                      </p:cBhvr>
                                      <p:to>
                                        <p:strVal val="visible"/>
                                      </p:to>
                                    </p:set>
                                    <p:anim calcmode="lin" valueType="num">
                                      <p:cBhvr additive="repl">
                                        <p:cTn id="239" dur="500" fill="hold"/>
                                        <p:tgtEl>
                                          <p:spTgt spid="347"/>
                                        </p:tgtEl>
                                        <p:attrNameLst>
                                          <p:attrName>ppt_x</p:attrName>
                                        </p:attrNameLst>
                                      </p:cBhvr>
                                      <p:tavLst>
                                        <p:tav tm="0">
                                          <p:val>
                                            <p:strVal val="#ppt_x"/>
                                          </p:val>
                                        </p:tav>
                                        <p:tav tm="100000">
                                          <p:val>
                                            <p:strVal val="#ppt_x"/>
                                          </p:val>
                                        </p:tav>
                                      </p:tavLst>
                                    </p:anim>
                                    <p:anim calcmode="lin" valueType="num">
                                      <p:cBhvr additive="repl">
                                        <p:cTn id="240" dur="500" fill="hold"/>
                                        <p:tgtEl>
                                          <p:spTgt spid="347"/>
                                        </p:tgtEl>
                                        <p:attrNameLst>
                                          <p:attrName>ppt_y</p:attrName>
                                        </p:attrNameLst>
                                      </p:cBhvr>
                                      <p:tavLst>
                                        <p:tav tm="0">
                                          <p:val>
                                            <p:strVal val="1+#ppt_h/2"/>
                                          </p:val>
                                        </p:tav>
                                        <p:tav tm="100000">
                                          <p:val>
                                            <p:strVal val="#ppt_y"/>
                                          </p:val>
                                        </p:tav>
                                      </p:tavLst>
                                    </p:anim>
                                  </p:childTnLst>
                                </p:cTn>
                              </p:par>
                              <p:par>
                                <p:cTn id="241" nodeType="withEffect" fill="hold" presetClass="entr" presetID="2" presetSubtype="4">
                                  <p:stCondLst>
                                    <p:cond delay="0"/>
                                  </p:stCondLst>
                                  <p:childTnLst>
                                    <p:set>
                                      <p:cBhvr>
                                        <p:cTn id="242" dur="1" fill="hold">
                                          <p:stCondLst>
                                            <p:cond delay="0"/>
                                          </p:stCondLst>
                                        </p:cTn>
                                        <p:tgtEl>
                                          <p:spTgt spid="348"/>
                                        </p:tgtEl>
                                        <p:attrNameLst>
                                          <p:attrName>style.visibility</p:attrName>
                                        </p:attrNameLst>
                                      </p:cBhvr>
                                      <p:to>
                                        <p:strVal val="visible"/>
                                      </p:to>
                                    </p:set>
                                    <p:anim calcmode="lin" valueType="num">
                                      <p:cBhvr additive="repl">
                                        <p:cTn id="243" dur="500" fill="hold"/>
                                        <p:tgtEl>
                                          <p:spTgt spid="348"/>
                                        </p:tgtEl>
                                        <p:attrNameLst>
                                          <p:attrName>ppt_x</p:attrName>
                                        </p:attrNameLst>
                                      </p:cBhvr>
                                      <p:tavLst>
                                        <p:tav tm="0">
                                          <p:val>
                                            <p:strVal val="#ppt_x"/>
                                          </p:val>
                                        </p:tav>
                                        <p:tav tm="100000">
                                          <p:val>
                                            <p:strVal val="#ppt_x"/>
                                          </p:val>
                                        </p:tav>
                                      </p:tavLst>
                                    </p:anim>
                                    <p:anim calcmode="lin" valueType="num">
                                      <p:cBhvr additive="repl">
                                        <p:cTn id="244" dur="500" fill="hold"/>
                                        <p:tgtEl>
                                          <p:spTgt spid="348"/>
                                        </p:tgtEl>
                                        <p:attrNameLst>
                                          <p:attrName>ppt_y</p:attrName>
                                        </p:attrNameLst>
                                      </p:cBhvr>
                                      <p:tavLst>
                                        <p:tav tm="0">
                                          <p:val>
                                            <p:strVal val="1+#ppt_h/2"/>
                                          </p:val>
                                        </p:tav>
                                        <p:tav tm="100000">
                                          <p:val>
                                            <p:strVal val="#ppt_y"/>
                                          </p:val>
                                        </p:tav>
                                      </p:tavLst>
                                    </p:anim>
                                  </p:childTnLst>
                                </p:cTn>
                              </p:par>
                              <p:par>
                                <p:cTn id="245" nodeType="withEffect" fill="hold" presetClass="entr" presetID="2" presetSubtype="4">
                                  <p:stCondLst>
                                    <p:cond delay="0"/>
                                  </p:stCondLst>
                                  <p:childTnLst>
                                    <p:set>
                                      <p:cBhvr>
                                        <p:cTn id="246" dur="1" fill="hold">
                                          <p:stCondLst>
                                            <p:cond delay="0"/>
                                          </p:stCondLst>
                                        </p:cTn>
                                        <p:tgtEl>
                                          <p:spTgt spid="349"/>
                                        </p:tgtEl>
                                        <p:attrNameLst>
                                          <p:attrName>style.visibility</p:attrName>
                                        </p:attrNameLst>
                                      </p:cBhvr>
                                      <p:to>
                                        <p:strVal val="visible"/>
                                      </p:to>
                                    </p:set>
                                    <p:anim calcmode="lin" valueType="num">
                                      <p:cBhvr additive="repl">
                                        <p:cTn id="247" dur="500" fill="hold"/>
                                        <p:tgtEl>
                                          <p:spTgt spid="349"/>
                                        </p:tgtEl>
                                        <p:attrNameLst>
                                          <p:attrName>ppt_x</p:attrName>
                                        </p:attrNameLst>
                                      </p:cBhvr>
                                      <p:tavLst>
                                        <p:tav tm="0">
                                          <p:val>
                                            <p:strVal val="#ppt_x"/>
                                          </p:val>
                                        </p:tav>
                                        <p:tav tm="100000">
                                          <p:val>
                                            <p:strVal val="#ppt_x"/>
                                          </p:val>
                                        </p:tav>
                                      </p:tavLst>
                                    </p:anim>
                                    <p:anim calcmode="lin" valueType="num">
                                      <p:cBhvr additive="repl">
                                        <p:cTn id="248" dur="500" fill="hold"/>
                                        <p:tgtEl>
                                          <p:spTgt spid="349"/>
                                        </p:tgtEl>
                                        <p:attrNameLst>
                                          <p:attrName>ppt_y</p:attrName>
                                        </p:attrNameLst>
                                      </p:cBhvr>
                                      <p:tavLst>
                                        <p:tav tm="0">
                                          <p:val>
                                            <p:strVal val="1+#ppt_h/2"/>
                                          </p:val>
                                        </p:tav>
                                        <p:tav tm="100000">
                                          <p:val>
                                            <p:strVal val="#ppt_y"/>
                                          </p:val>
                                        </p:tav>
                                      </p:tavLst>
                                    </p:anim>
                                  </p:childTnLst>
                                </p:cTn>
                              </p:par>
                              <p:par>
                                <p:cTn id="249" nodeType="withEffect" fill="hold" presetClass="entr" presetID="2" presetSubtype="4">
                                  <p:stCondLst>
                                    <p:cond delay="0"/>
                                  </p:stCondLst>
                                  <p:childTnLst>
                                    <p:set>
                                      <p:cBhvr>
                                        <p:cTn id="250" dur="1" fill="hold">
                                          <p:stCondLst>
                                            <p:cond delay="0"/>
                                          </p:stCondLst>
                                        </p:cTn>
                                        <p:tgtEl>
                                          <p:spTgt spid="350"/>
                                        </p:tgtEl>
                                        <p:attrNameLst>
                                          <p:attrName>style.visibility</p:attrName>
                                        </p:attrNameLst>
                                      </p:cBhvr>
                                      <p:to>
                                        <p:strVal val="visible"/>
                                      </p:to>
                                    </p:set>
                                    <p:anim calcmode="lin" valueType="num">
                                      <p:cBhvr additive="repl">
                                        <p:cTn id="251" dur="500" fill="hold"/>
                                        <p:tgtEl>
                                          <p:spTgt spid="350"/>
                                        </p:tgtEl>
                                        <p:attrNameLst>
                                          <p:attrName>ppt_x</p:attrName>
                                        </p:attrNameLst>
                                      </p:cBhvr>
                                      <p:tavLst>
                                        <p:tav tm="0">
                                          <p:val>
                                            <p:strVal val="#ppt_x"/>
                                          </p:val>
                                        </p:tav>
                                        <p:tav tm="100000">
                                          <p:val>
                                            <p:strVal val="#ppt_x"/>
                                          </p:val>
                                        </p:tav>
                                      </p:tavLst>
                                    </p:anim>
                                    <p:anim calcmode="lin" valueType="num">
                                      <p:cBhvr additive="repl">
                                        <p:cTn id="252" dur="500" fill="hold"/>
                                        <p:tgtEl>
                                          <p:spTgt spid="350"/>
                                        </p:tgtEl>
                                        <p:attrNameLst>
                                          <p:attrName>ppt_y</p:attrName>
                                        </p:attrNameLst>
                                      </p:cBhvr>
                                      <p:tavLst>
                                        <p:tav tm="0">
                                          <p:val>
                                            <p:strVal val="1+#ppt_h/2"/>
                                          </p:val>
                                        </p:tav>
                                        <p:tav tm="100000">
                                          <p:val>
                                            <p:strVal val="#ppt_y"/>
                                          </p:val>
                                        </p:tav>
                                      </p:tavLst>
                                    </p:anim>
                                  </p:childTnLst>
                                </p:cTn>
                              </p:par>
                              <p:par>
                                <p:cTn id="253" nodeType="withEffect" fill="hold" presetClass="entr" presetID="2" presetSubtype="4">
                                  <p:stCondLst>
                                    <p:cond delay="0"/>
                                  </p:stCondLst>
                                  <p:childTnLst>
                                    <p:set>
                                      <p:cBhvr>
                                        <p:cTn id="254" dur="1" fill="hold">
                                          <p:stCondLst>
                                            <p:cond delay="0"/>
                                          </p:stCondLst>
                                        </p:cTn>
                                        <p:tgtEl>
                                          <p:spTgt spid="351"/>
                                        </p:tgtEl>
                                        <p:attrNameLst>
                                          <p:attrName>style.visibility</p:attrName>
                                        </p:attrNameLst>
                                      </p:cBhvr>
                                      <p:to>
                                        <p:strVal val="visible"/>
                                      </p:to>
                                    </p:set>
                                    <p:anim calcmode="lin" valueType="num">
                                      <p:cBhvr additive="repl">
                                        <p:cTn id="255" dur="500" fill="hold"/>
                                        <p:tgtEl>
                                          <p:spTgt spid="351"/>
                                        </p:tgtEl>
                                        <p:attrNameLst>
                                          <p:attrName>ppt_x</p:attrName>
                                        </p:attrNameLst>
                                      </p:cBhvr>
                                      <p:tavLst>
                                        <p:tav tm="0">
                                          <p:val>
                                            <p:strVal val="#ppt_x"/>
                                          </p:val>
                                        </p:tav>
                                        <p:tav tm="100000">
                                          <p:val>
                                            <p:strVal val="#ppt_x"/>
                                          </p:val>
                                        </p:tav>
                                      </p:tavLst>
                                    </p:anim>
                                    <p:anim calcmode="lin" valueType="num">
                                      <p:cBhvr additive="repl">
                                        <p:cTn id="256" dur="500" fill="hold"/>
                                        <p:tgtEl>
                                          <p:spTgt spid="351"/>
                                        </p:tgtEl>
                                        <p:attrNameLst>
                                          <p:attrName>ppt_y</p:attrName>
                                        </p:attrNameLst>
                                      </p:cBhvr>
                                      <p:tavLst>
                                        <p:tav tm="0">
                                          <p:val>
                                            <p:strVal val="1+#ppt_h/2"/>
                                          </p:val>
                                        </p:tav>
                                        <p:tav tm="100000">
                                          <p:val>
                                            <p:strVal val="#ppt_y"/>
                                          </p:val>
                                        </p:tav>
                                      </p:tavLst>
                                    </p:anim>
                                  </p:childTnLst>
                                </p:cTn>
                              </p:par>
                              <p:par>
                                <p:cTn id="257" nodeType="withEffect" fill="hold" presetClass="entr" presetID="2" presetSubtype="4">
                                  <p:stCondLst>
                                    <p:cond delay="0"/>
                                  </p:stCondLst>
                                  <p:childTnLst>
                                    <p:set>
                                      <p:cBhvr>
                                        <p:cTn id="258" dur="1" fill="hold">
                                          <p:stCondLst>
                                            <p:cond delay="0"/>
                                          </p:stCondLst>
                                        </p:cTn>
                                        <p:tgtEl>
                                          <p:spTgt spid="352"/>
                                        </p:tgtEl>
                                        <p:attrNameLst>
                                          <p:attrName>style.visibility</p:attrName>
                                        </p:attrNameLst>
                                      </p:cBhvr>
                                      <p:to>
                                        <p:strVal val="visible"/>
                                      </p:to>
                                    </p:set>
                                    <p:anim calcmode="lin" valueType="num">
                                      <p:cBhvr additive="repl">
                                        <p:cTn id="259" dur="500" fill="hold"/>
                                        <p:tgtEl>
                                          <p:spTgt spid="352"/>
                                        </p:tgtEl>
                                        <p:attrNameLst>
                                          <p:attrName>ppt_x</p:attrName>
                                        </p:attrNameLst>
                                      </p:cBhvr>
                                      <p:tavLst>
                                        <p:tav tm="0">
                                          <p:val>
                                            <p:strVal val="#ppt_x"/>
                                          </p:val>
                                        </p:tav>
                                        <p:tav tm="100000">
                                          <p:val>
                                            <p:strVal val="#ppt_x"/>
                                          </p:val>
                                        </p:tav>
                                      </p:tavLst>
                                    </p:anim>
                                    <p:anim calcmode="lin" valueType="num">
                                      <p:cBhvr additive="repl">
                                        <p:cTn id="260" dur="500" fill="hold"/>
                                        <p:tgtEl>
                                          <p:spTgt spid="352"/>
                                        </p:tgtEl>
                                        <p:attrNameLst>
                                          <p:attrName>ppt_y</p:attrName>
                                        </p:attrNameLst>
                                      </p:cBhvr>
                                      <p:tavLst>
                                        <p:tav tm="0">
                                          <p:val>
                                            <p:strVal val="1+#ppt_h/2"/>
                                          </p:val>
                                        </p:tav>
                                        <p:tav tm="100000">
                                          <p:val>
                                            <p:strVal val="#ppt_y"/>
                                          </p:val>
                                        </p:tav>
                                      </p:tavLst>
                                    </p:anim>
                                  </p:childTnLst>
                                </p:cTn>
                              </p:par>
                              <p:par>
                                <p:cTn id="261" nodeType="withEffect" fill="hold" presetClass="entr" presetID="2" presetSubtype="4">
                                  <p:stCondLst>
                                    <p:cond delay="0"/>
                                  </p:stCondLst>
                                  <p:childTnLst>
                                    <p:set>
                                      <p:cBhvr>
                                        <p:cTn id="262" dur="1" fill="hold">
                                          <p:stCondLst>
                                            <p:cond delay="0"/>
                                          </p:stCondLst>
                                        </p:cTn>
                                        <p:tgtEl>
                                          <p:spTgt spid="353"/>
                                        </p:tgtEl>
                                        <p:attrNameLst>
                                          <p:attrName>style.visibility</p:attrName>
                                        </p:attrNameLst>
                                      </p:cBhvr>
                                      <p:to>
                                        <p:strVal val="visible"/>
                                      </p:to>
                                    </p:set>
                                    <p:anim calcmode="lin" valueType="num">
                                      <p:cBhvr additive="repl">
                                        <p:cTn id="263" dur="500" fill="hold"/>
                                        <p:tgtEl>
                                          <p:spTgt spid="353"/>
                                        </p:tgtEl>
                                        <p:attrNameLst>
                                          <p:attrName>ppt_x</p:attrName>
                                        </p:attrNameLst>
                                      </p:cBhvr>
                                      <p:tavLst>
                                        <p:tav tm="0">
                                          <p:val>
                                            <p:strVal val="#ppt_x"/>
                                          </p:val>
                                        </p:tav>
                                        <p:tav tm="100000">
                                          <p:val>
                                            <p:strVal val="#ppt_x"/>
                                          </p:val>
                                        </p:tav>
                                      </p:tavLst>
                                    </p:anim>
                                    <p:anim calcmode="lin" valueType="num">
                                      <p:cBhvr additive="repl">
                                        <p:cTn id="264" dur="500" fill="hold"/>
                                        <p:tgtEl>
                                          <p:spTgt spid="353"/>
                                        </p:tgtEl>
                                        <p:attrNameLst>
                                          <p:attrName>ppt_y</p:attrName>
                                        </p:attrNameLst>
                                      </p:cBhvr>
                                      <p:tavLst>
                                        <p:tav tm="0">
                                          <p:val>
                                            <p:strVal val="1+#ppt_h/2"/>
                                          </p:val>
                                        </p:tav>
                                        <p:tav tm="100000">
                                          <p:val>
                                            <p:strVal val="#ppt_y"/>
                                          </p:val>
                                        </p:tav>
                                      </p:tavLst>
                                    </p:anim>
                                  </p:childTnLst>
                                </p:cTn>
                              </p:par>
                              <p:par>
                                <p:cTn id="265" nodeType="withEffect" fill="hold" presetClass="entr" presetID="2" presetSubtype="4">
                                  <p:stCondLst>
                                    <p:cond delay="0"/>
                                  </p:stCondLst>
                                  <p:childTnLst>
                                    <p:set>
                                      <p:cBhvr>
                                        <p:cTn id="266" dur="1" fill="hold">
                                          <p:stCondLst>
                                            <p:cond delay="0"/>
                                          </p:stCondLst>
                                        </p:cTn>
                                        <p:tgtEl>
                                          <p:spTgt spid="354"/>
                                        </p:tgtEl>
                                        <p:attrNameLst>
                                          <p:attrName>style.visibility</p:attrName>
                                        </p:attrNameLst>
                                      </p:cBhvr>
                                      <p:to>
                                        <p:strVal val="visible"/>
                                      </p:to>
                                    </p:set>
                                    <p:anim calcmode="lin" valueType="num">
                                      <p:cBhvr additive="repl">
                                        <p:cTn id="267" dur="500" fill="hold"/>
                                        <p:tgtEl>
                                          <p:spTgt spid="354"/>
                                        </p:tgtEl>
                                        <p:attrNameLst>
                                          <p:attrName>ppt_x</p:attrName>
                                        </p:attrNameLst>
                                      </p:cBhvr>
                                      <p:tavLst>
                                        <p:tav tm="0">
                                          <p:val>
                                            <p:strVal val="#ppt_x"/>
                                          </p:val>
                                        </p:tav>
                                        <p:tav tm="100000">
                                          <p:val>
                                            <p:strVal val="#ppt_x"/>
                                          </p:val>
                                        </p:tav>
                                      </p:tavLst>
                                    </p:anim>
                                    <p:anim calcmode="lin" valueType="num">
                                      <p:cBhvr additive="repl">
                                        <p:cTn id="268" dur="500" fill="hold"/>
                                        <p:tgtEl>
                                          <p:spTgt spid="354"/>
                                        </p:tgtEl>
                                        <p:attrNameLst>
                                          <p:attrName>ppt_y</p:attrName>
                                        </p:attrNameLst>
                                      </p:cBhvr>
                                      <p:tavLst>
                                        <p:tav tm="0">
                                          <p:val>
                                            <p:strVal val="1+#ppt_h/2"/>
                                          </p:val>
                                        </p:tav>
                                        <p:tav tm="100000">
                                          <p:val>
                                            <p:strVal val="#ppt_y"/>
                                          </p:val>
                                        </p:tav>
                                      </p:tavLst>
                                    </p:anim>
                                  </p:childTnLst>
                                </p:cTn>
                              </p:par>
                              <p:par>
                                <p:cTn id="269" nodeType="withEffect" fill="hold" presetClass="entr" presetID="2" presetSubtype="4">
                                  <p:stCondLst>
                                    <p:cond delay="0"/>
                                  </p:stCondLst>
                                  <p:childTnLst>
                                    <p:set>
                                      <p:cBhvr>
                                        <p:cTn id="270" dur="1" fill="hold">
                                          <p:stCondLst>
                                            <p:cond delay="0"/>
                                          </p:stCondLst>
                                        </p:cTn>
                                        <p:tgtEl>
                                          <p:spTgt spid="355"/>
                                        </p:tgtEl>
                                        <p:attrNameLst>
                                          <p:attrName>style.visibility</p:attrName>
                                        </p:attrNameLst>
                                      </p:cBhvr>
                                      <p:to>
                                        <p:strVal val="visible"/>
                                      </p:to>
                                    </p:set>
                                    <p:anim calcmode="lin" valueType="num">
                                      <p:cBhvr additive="repl">
                                        <p:cTn id="271" dur="500" fill="hold"/>
                                        <p:tgtEl>
                                          <p:spTgt spid="355"/>
                                        </p:tgtEl>
                                        <p:attrNameLst>
                                          <p:attrName>ppt_x</p:attrName>
                                        </p:attrNameLst>
                                      </p:cBhvr>
                                      <p:tavLst>
                                        <p:tav tm="0">
                                          <p:val>
                                            <p:strVal val="#ppt_x"/>
                                          </p:val>
                                        </p:tav>
                                        <p:tav tm="100000">
                                          <p:val>
                                            <p:strVal val="#ppt_x"/>
                                          </p:val>
                                        </p:tav>
                                      </p:tavLst>
                                    </p:anim>
                                    <p:anim calcmode="lin" valueType="num">
                                      <p:cBhvr additive="repl">
                                        <p:cTn id="272" dur="500" fill="hold"/>
                                        <p:tgtEl>
                                          <p:spTgt spid="355"/>
                                        </p:tgtEl>
                                        <p:attrNameLst>
                                          <p:attrName>ppt_y</p:attrName>
                                        </p:attrNameLst>
                                      </p:cBhvr>
                                      <p:tavLst>
                                        <p:tav tm="0">
                                          <p:val>
                                            <p:strVal val="1+#ppt_h/2"/>
                                          </p:val>
                                        </p:tav>
                                        <p:tav tm="100000">
                                          <p:val>
                                            <p:strVal val="#ppt_y"/>
                                          </p:val>
                                        </p:tav>
                                      </p:tavLst>
                                    </p:anim>
                                  </p:childTnLst>
                                </p:cTn>
                              </p:par>
                              <p:par>
                                <p:cTn id="273" nodeType="withEffect" fill="hold" presetClass="entr" presetID="2" presetSubtype="4">
                                  <p:stCondLst>
                                    <p:cond delay="0"/>
                                  </p:stCondLst>
                                  <p:childTnLst>
                                    <p:set>
                                      <p:cBhvr>
                                        <p:cTn id="274" dur="1" fill="hold">
                                          <p:stCondLst>
                                            <p:cond delay="0"/>
                                          </p:stCondLst>
                                        </p:cTn>
                                        <p:tgtEl>
                                          <p:spTgt spid="356"/>
                                        </p:tgtEl>
                                        <p:attrNameLst>
                                          <p:attrName>style.visibility</p:attrName>
                                        </p:attrNameLst>
                                      </p:cBhvr>
                                      <p:to>
                                        <p:strVal val="visible"/>
                                      </p:to>
                                    </p:set>
                                    <p:anim calcmode="lin" valueType="num">
                                      <p:cBhvr additive="repl">
                                        <p:cTn id="275" dur="500" fill="hold"/>
                                        <p:tgtEl>
                                          <p:spTgt spid="356"/>
                                        </p:tgtEl>
                                        <p:attrNameLst>
                                          <p:attrName>ppt_x</p:attrName>
                                        </p:attrNameLst>
                                      </p:cBhvr>
                                      <p:tavLst>
                                        <p:tav tm="0">
                                          <p:val>
                                            <p:strVal val="#ppt_x"/>
                                          </p:val>
                                        </p:tav>
                                        <p:tav tm="100000">
                                          <p:val>
                                            <p:strVal val="#ppt_x"/>
                                          </p:val>
                                        </p:tav>
                                      </p:tavLst>
                                    </p:anim>
                                    <p:anim calcmode="lin" valueType="num">
                                      <p:cBhvr additive="repl">
                                        <p:cTn id="276" dur="500" fill="hold"/>
                                        <p:tgtEl>
                                          <p:spTgt spid="356"/>
                                        </p:tgtEl>
                                        <p:attrNameLst>
                                          <p:attrName>ppt_y</p:attrName>
                                        </p:attrNameLst>
                                      </p:cBhvr>
                                      <p:tavLst>
                                        <p:tav tm="0">
                                          <p:val>
                                            <p:strVal val="1+#ppt_h/2"/>
                                          </p:val>
                                        </p:tav>
                                        <p:tav tm="100000">
                                          <p:val>
                                            <p:strVal val="#ppt_y"/>
                                          </p:val>
                                        </p:tav>
                                      </p:tavLst>
                                    </p:anim>
                                  </p:childTnLst>
                                </p:cTn>
                              </p:par>
                              <p:par>
                                <p:cTn id="277" nodeType="withEffect" fill="hold" presetClass="entr" presetID="2" presetSubtype="4">
                                  <p:stCondLst>
                                    <p:cond delay="0"/>
                                  </p:stCondLst>
                                  <p:childTnLst>
                                    <p:set>
                                      <p:cBhvr>
                                        <p:cTn id="278" dur="1" fill="hold">
                                          <p:stCondLst>
                                            <p:cond delay="0"/>
                                          </p:stCondLst>
                                        </p:cTn>
                                        <p:tgtEl>
                                          <p:spTgt spid="357"/>
                                        </p:tgtEl>
                                        <p:attrNameLst>
                                          <p:attrName>style.visibility</p:attrName>
                                        </p:attrNameLst>
                                      </p:cBhvr>
                                      <p:to>
                                        <p:strVal val="visible"/>
                                      </p:to>
                                    </p:set>
                                    <p:anim calcmode="lin" valueType="num">
                                      <p:cBhvr additive="repl">
                                        <p:cTn id="279" dur="500" fill="hold"/>
                                        <p:tgtEl>
                                          <p:spTgt spid="357"/>
                                        </p:tgtEl>
                                        <p:attrNameLst>
                                          <p:attrName>ppt_x</p:attrName>
                                        </p:attrNameLst>
                                      </p:cBhvr>
                                      <p:tavLst>
                                        <p:tav tm="0">
                                          <p:val>
                                            <p:strVal val="#ppt_x"/>
                                          </p:val>
                                        </p:tav>
                                        <p:tav tm="100000">
                                          <p:val>
                                            <p:strVal val="#ppt_x"/>
                                          </p:val>
                                        </p:tav>
                                      </p:tavLst>
                                    </p:anim>
                                    <p:anim calcmode="lin" valueType="num">
                                      <p:cBhvr additive="repl">
                                        <p:cTn id="280" dur="500" fill="hold"/>
                                        <p:tgtEl>
                                          <p:spTgt spid="357"/>
                                        </p:tgtEl>
                                        <p:attrNameLst>
                                          <p:attrName>ppt_y</p:attrName>
                                        </p:attrNameLst>
                                      </p:cBhvr>
                                      <p:tavLst>
                                        <p:tav tm="0">
                                          <p:val>
                                            <p:strVal val="1+#ppt_h/2"/>
                                          </p:val>
                                        </p:tav>
                                        <p:tav tm="100000">
                                          <p:val>
                                            <p:strVal val="#ppt_y"/>
                                          </p:val>
                                        </p:tav>
                                      </p:tavLst>
                                    </p:anim>
                                  </p:childTnLst>
                                </p:cTn>
                              </p:par>
                              <p:par>
                                <p:cTn id="281" nodeType="withEffect" fill="hold" presetClass="entr" presetID="2" presetSubtype="4">
                                  <p:stCondLst>
                                    <p:cond delay="0"/>
                                  </p:stCondLst>
                                  <p:childTnLst>
                                    <p:set>
                                      <p:cBhvr>
                                        <p:cTn id="282" dur="1" fill="hold">
                                          <p:stCondLst>
                                            <p:cond delay="0"/>
                                          </p:stCondLst>
                                        </p:cTn>
                                        <p:tgtEl>
                                          <p:spTgt spid="358"/>
                                        </p:tgtEl>
                                        <p:attrNameLst>
                                          <p:attrName>style.visibility</p:attrName>
                                        </p:attrNameLst>
                                      </p:cBhvr>
                                      <p:to>
                                        <p:strVal val="visible"/>
                                      </p:to>
                                    </p:set>
                                    <p:anim calcmode="lin" valueType="num">
                                      <p:cBhvr additive="repl">
                                        <p:cTn id="283" dur="500" fill="hold"/>
                                        <p:tgtEl>
                                          <p:spTgt spid="358"/>
                                        </p:tgtEl>
                                        <p:attrNameLst>
                                          <p:attrName>ppt_x</p:attrName>
                                        </p:attrNameLst>
                                      </p:cBhvr>
                                      <p:tavLst>
                                        <p:tav tm="0">
                                          <p:val>
                                            <p:strVal val="#ppt_x"/>
                                          </p:val>
                                        </p:tav>
                                        <p:tav tm="100000">
                                          <p:val>
                                            <p:strVal val="#ppt_x"/>
                                          </p:val>
                                        </p:tav>
                                      </p:tavLst>
                                    </p:anim>
                                    <p:anim calcmode="lin" valueType="num">
                                      <p:cBhvr additive="repl">
                                        <p:cTn id="284" dur="500" fill="hold"/>
                                        <p:tgtEl>
                                          <p:spTgt spid="358"/>
                                        </p:tgtEl>
                                        <p:attrNameLst>
                                          <p:attrName>ppt_y</p:attrName>
                                        </p:attrNameLst>
                                      </p:cBhvr>
                                      <p:tavLst>
                                        <p:tav tm="0">
                                          <p:val>
                                            <p:strVal val="1+#ppt_h/2"/>
                                          </p:val>
                                        </p:tav>
                                        <p:tav tm="100000">
                                          <p:val>
                                            <p:strVal val="#ppt_y"/>
                                          </p:val>
                                        </p:tav>
                                      </p:tavLst>
                                    </p:anim>
                                  </p:childTnLst>
                                </p:cTn>
                              </p:par>
                              <p:par>
                                <p:cTn id="285" nodeType="withEffect" fill="hold" presetClass="entr" presetID="2" presetSubtype="4">
                                  <p:stCondLst>
                                    <p:cond delay="0"/>
                                  </p:stCondLst>
                                  <p:childTnLst>
                                    <p:set>
                                      <p:cBhvr>
                                        <p:cTn id="286" dur="1" fill="hold">
                                          <p:stCondLst>
                                            <p:cond delay="0"/>
                                          </p:stCondLst>
                                        </p:cTn>
                                        <p:tgtEl>
                                          <p:spTgt spid="359"/>
                                        </p:tgtEl>
                                        <p:attrNameLst>
                                          <p:attrName>style.visibility</p:attrName>
                                        </p:attrNameLst>
                                      </p:cBhvr>
                                      <p:to>
                                        <p:strVal val="visible"/>
                                      </p:to>
                                    </p:set>
                                    <p:anim calcmode="lin" valueType="num">
                                      <p:cBhvr additive="repl">
                                        <p:cTn id="287" dur="500" fill="hold"/>
                                        <p:tgtEl>
                                          <p:spTgt spid="359"/>
                                        </p:tgtEl>
                                        <p:attrNameLst>
                                          <p:attrName>ppt_x</p:attrName>
                                        </p:attrNameLst>
                                      </p:cBhvr>
                                      <p:tavLst>
                                        <p:tav tm="0">
                                          <p:val>
                                            <p:strVal val="#ppt_x"/>
                                          </p:val>
                                        </p:tav>
                                        <p:tav tm="100000">
                                          <p:val>
                                            <p:strVal val="#ppt_x"/>
                                          </p:val>
                                        </p:tav>
                                      </p:tavLst>
                                    </p:anim>
                                    <p:anim calcmode="lin" valueType="num">
                                      <p:cBhvr additive="repl">
                                        <p:cTn id="288" dur="500" fill="hold"/>
                                        <p:tgtEl>
                                          <p:spTgt spid="359"/>
                                        </p:tgtEl>
                                        <p:attrNameLst>
                                          <p:attrName>ppt_y</p:attrName>
                                        </p:attrNameLst>
                                      </p:cBhvr>
                                      <p:tavLst>
                                        <p:tav tm="0">
                                          <p:val>
                                            <p:strVal val="1+#ppt_h/2"/>
                                          </p:val>
                                        </p:tav>
                                        <p:tav tm="100000">
                                          <p:val>
                                            <p:strVal val="#ppt_y"/>
                                          </p:val>
                                        </p:tav>
                                      </p:tavLst>
                                    </p:anim>
                                  </p:childTnLst>
                                </p:cTn>
                              </p:par>
                              <p:par>
                                <p:cTn id="289" nodeType="withEffect" fill="hold" presetClass="entr" presetID="2" presetSubtype="4">
                                  <p:stCondLst>
                                    <p:cond delay="0"/>
                                  </p:stCondLst>
                                  <p:childTnLst>
                                    <p:set>
                                      <p:cBhvr>
                                        <p:cTn id="290" dur="1" fill="hold">
                                          <p:stCondLst>
                                            <p:cond delay="0"/>
                                          </p:stCondLst>
                                        </p:cTn>
                                        <p:tgtEl>
                                          <p:spTgt spid="360"/>
                                        </p:tgtEl>
                                        <p:attrNameLst>
                                          <p:attrName>style.visibility</p:attrName>
                                        </p:attrNameLst>
                                      </p:cBhvr>
                                      <p:to>
                                        <p:strVal val="visible"/>
                                      </p:to>
                                    </p:set>
                                    <p:anim calcmode="lin" valueType="num">
                                      <p:cBhvr additive="repl">
                                        <p:cTn id="291" dur="500" fill="hold"/>
                                        <p:tgtEl>
                                          <p:spTgt spid="360"/>
                                        </p:tgtEl>
                                        <p:attrNameLst>
                                          <p:attrName>ppt_x</p:attrName>
                                        </p:attrNameLst>
                                      </p:cBhvr>
                                      <p:tavLst>
                                        <p:tav tm="0">
                                          <p:val>
                                            <p:strVal val="#ppt_x"/>
                                          </p:val>
                                        </p:tav>
                                        <p:tav tm="100000">
                                          <p:val>
                                            <p:strVal val="#ppt_x"/>
                                          </p:val>
                                        </p:tav>
                                      </p:tavLst>
                                    </p:anim>
                                    <p:anim calcmode="lin" valueType="num">
                                      <p:cBhvr additive="repl">
                                        <p:cTn id="292" dur="500" fill="hold"/>
                                        <p:tgtEl>
                                          <p:spTgt spid="360"/>
                                        </p:tgtEl>
                                        <p:attrNameLst>
                                          <p:attrName>ppt_y</p:attrName>
                                        </p:attrNameLst>
                                      </p:cBhvr>
                                      <p:tavLst>
                                        <p:tav tm="0">
                                          <p:val>
                                            <p:strVal val="1+#ppt_h/2"/>
                                          </p:val>
                                        </p:tav>
                                        <p:tav tm="100000">
                                          <p:val>
                                            <p:strVal val="#ppt_y"/>
                                          </p:val>
                                        </p:tav>
                                      </p:tavLst>
                                    </p:anim>
                                  </p:childTnLst>
                                </p:cTn>
                              </p:par>
                              <p:par>
                                <p:cTn id="293" nodeType="withEffect" fill="hold" presetClass="entr" presetID="2" presetSubtype="4">
                                  <p:stCondLst>
                                    <p:cond delay="0"/>
                                  </p:stCondLst>
                                  <p:childTnLst>
                                    <p:set>
                                      <p:cBhvr>
                                        <p:cTn id="294" dur="1" fill="hold">
                                          <p:stCondLst>
                                            <p:cond delay="0"/>
                                          </p:stCondLst>
                                        </p:cTn>
                                        <p:tgtEl>
                                          <p:spTgt spid="361"/>
                                        </p:tgtEl>
                                        <p:attrNameLst>
                                          <p:attrName>style.visibility</p:attrName>
                                        </p:attrNameLst>
                                      </p:cBhvr>
                                      <p:to>
                                        <p:strVal val="visible"/>
                                      </p:to>
                                    </p:set>
                                    <p:anim calcmode="lin" valueType="num">
                                      <p:cBhvr additive="repl">
                                        <p:cTn id="295" dur="500" fill="hold"/>
                                        <p:tgtEl>
                                          <p:spTgt spid="361"/>
                                        </p:tgtEl>
                                        <p:attrNameLst>
                                          <p:attrName>ppt_x</p:attrName>
                                        </p:attrNameLst>
                                      </p:cBhvr>
                                      <p:tavLst>
                                        <p:tav tm="0">
                                          <p:val>
                                            <p:strVal val="#ppt_x"/>
                                          </p:val>
                                        </p:tav>
                                        <p:tav tm="100000">
                                          <p:val>
                                            <p:strVal val="#ppt_x"/>
                                          </p:val>
                                        </p:tav>
                                      </p:tavLst>
                                    </p:anim>
                                    <p:anim calcmode="lin" valueType="num">
                                      <p:cBhvr additive="repl">
                                        <p:cTn id="296" dur="500" fill="hold"/>
                                        <p:tgtEl>
                                          <p:spTgt spid="361"/>
                                        </p:tgtEl>
                                        <p:attrNameLst>
                                          <p:attrName>ppt_y</p:attrName>
                                        </p:attrNameLst>
                                      </p:cBhvr>
                                      <p:tavLst>
                                        <p:tav tm="0">
                                          <p:val>
                                            <p:strVal val="1+#ppt_h/2"/>
                                          </p:val>
                                        </p:tav>
                                        <p:tav tm="100000">
                                          <p:val>
                                            <p:strVal val="#ppt_y"/>
                                          </p:val>
                                        </p:tav>
                                      </p:tavLst>
                                    </p:anim>
                                  </p:childTnLst>
                                </p:cTn>
                              </p:par>
                              <p:par>
                                <p:cTn id="297" nodeType="withEffect" fill="hold" presetClass="entr" presetID="2" presetSubtype="4">
                                  <p:stCondLst>
                                    <p:cond delay="0"/>
                                  </p:stCondLst>
                                  <p:childTnLst>
                                    <p:set>
                                      <p:cBhvr>
                                        <p:cTn id="298" dur="1" fill="hold">
                                          <p:stCondLst>
                                            <p:cond delay="0"/>
                                          </p:stCondLst>
                                        </p:cTn>
                                        <p:tgtEl>
                                          <p:spTgt spid="362"/>
                                        </p:tgtEl>
                                        <p:attrNameLst>
                                          <p:attrName>style.visibility</p:attrName>
                                        </p:attrNameLst>
                                      </p:cBhvr>
                                      <p:to>
                                        <p:strVal val="visible"/>
                                      </p:to>
                                    </p:set>
                                    <p:anim calcmode="lin" valueType="num">
                                      <p:cBhvr additive="repl">
                                        <p:cTn id="299" dur="500" fill="hold"/>
                                        <p:tgtEl>
                                          <p:spTgt spid="362"/>
                                        </p:tgtEl>
                                        <p:attrNameLst>
                                          <p:attrName>ppt_x</p:attrName>
                                        </p:attrNameLst>
                                      </p:cBhvr>
                                      <p:tavLst>
                                        <p:tav tm="0">
                                          <p:val>
                                            <p:strVal val="#ppt_x"/>
                                          </p:val>
                                        </p:tav>
                                        <p:tav tm="100000">
                                          <p:val>
                                            <p:strVal val="#ppt_x"/>
                                          </p:val>
                                        </p:tav>
                                      </p:tavLst>
                                    </p:anim>
                                    <p:anim calcmode="lin" valueType="num">
                                      <p:cBhvr additive="repl">
                                        <p:cTn id="300" dur="500" fill="hold"/>
                                        <p:tgtEl>
                                          <p:spTgt spid="362"/>
                                        </p:tgtEl>
                                        <p:attrNameLst>
                                          <p:attrName>ppt_y</p:attrName>
                                        </p:attrNameLst>
                                      </p:cBhvr>
                                      <p:tavLst>
                                        <p:tav tm="0">
                                          <p:val>
                                            <p:strVal val="1+#ppt_h/2"/>
                                          </p:val>
                                        </p:tav>
                                        <p:tav tm="100000">
                                          <p:val>
                                            <p:strVal val="#ppt_y"/>
                                          </p:val>
                                        </p:tav>
                                      </p:tavLst>
                                    </p:anim>
                                  </p:childTnLst>
                                </p:cTn>
                              </p:par>
                              <p:par>
                                <p:cTn id="301" nodeType="withEffect" fill="hold" presetClass="entr" presetID="2" presetSubtype="4">
                                  <p:stCondLst>
                                    <p:cond delay="0"/>
                                  </p:stCondLst>
                                  <p:childTnLst>
                                    <p:set>
                                      <p:cBhvr>
                                        <p:cTn id="302" dur="1" fill="hold">
                                          <p:stCondLst>
                                            <p:cond delay="0"/>
                                          </p:stCondLst>
                                        </p:cTn>
                                        <p:tgtEl>
                                          <p:spTgt spid="363"/>
                                        </p:tgtEl>
                                        <p:attrNameLst>
                                          <p:attrName>style.visibility</p:attrName>
                                        </p:attrNameLst>
                                      </p:cBhvr>
                                      <p:to>
                                        <p:strVal val="visible"/>
                                      </p:to>
                                    </p:set>
                                    <p:anim calcmode="lin" valueType="num">
                                      <p:cBhvr additive="repl">
                                        <p:cTn id="303" dur="500" fill="hold"/>
                                        <p:tgtEl>
                                          <p:spTgt spid="363"/>
                                        </p:tgtEl>
                                        <p:attrNameLst>
                                          <p:attrName>ppt_x</p:attrName>
                                        </p:attrNameLst>
                                      </p:cBhvr>
                                      <p:tavLst>
                                        <p:tav tm="0">
                                          <p:val>
                                            <p:strVal val="#ppt_x"/>
                                          </p:val>
                                        </p:tav>
                                        <p:tav tm="100000">
                                          <p:val>
                                            <p:strVal val="#ppt_x"/>
                                          </p:val>
                                        </p:tav>
                                      </p:tavLst>
                                    </p:anim>
                                    <p:anim calcmode="lin" valueType="num">
                                      <p:cBhvr additive="repl">
                                        <p:cTn id="304" dur="500" fill="hold"/>
                                        <p:tgtEl>
                                          <p:spTgt spid="363"/>
                                        </p:tgtEl>
                                        <p:attrNameLst>
                                          <p:attrName>ppt_y</p:attrName>
                                        </p:attrNameLst>
                                      </p:cBhvr>
                                      <p:tavLst>
                                        <p:tav tm="0">
                                          <p:val>
                                            <p:strVal val="1+#ppt_h/2"/>
                                          </p:val>
                                        </p:tav>
                                        <p:tav tm="100000">
                                          <p:val>
                                            <p:strVal val="#ppt_y"/>
                                          </p:val>
                                        </p:tav>
                                      </p:tavLst>
                                    </p:anim>
                                  </p:childTnLst>
                                </p:cTn>
                              </p:par>
                              <p:par>
                                <p:cTn id="305" nodeType="withEffect" fill="hold" presetClass="entr" presetID="2" presetSubtype="4">
                                  <p:stCondLst>
                                    <p:cond delay="0"/>
                                  </p:stCondLst>
                                  <p:childTnLst>
                                    <p:set>
                                      <p:cBhvr>
                                        <p:cTn id="306" dur="1" fill="hold">
                                          <p:stCondLst>
                                            <p:cond delay="0"/>
                                          </p:stCondLst>
                                        </p:cTn>
                                        <p:tgtEl>
                                          <p:spTgt spid="364"/>
                                        </p:tgtEl>
                                        <p:attrNameLst>
                                          <p:attrName>style.visibility</p:attrName>
                                        </p:attrNameLst>
                                      </p:cBhvr>
                                      <p:to>
                                        <p:strVal val="visible"/>
                                      </p:to>
                                    </p:set>
                                    <p:anim calcmode="lin" valueType="num">
                                      <p:cBhvr additive="repl">
                                        <p:cTn id="307" dur="500" fill="hold"/>
                                        <p:tgtEl>
                                          <p:spTgt spid="364"/>
                                        </p:tgtEl>
                                        <p:attrNameLst>
                                          <p:attrName>ppt_x</p:attrName>
                                        </p:attrNameLst>
                                      </p:cBhvr>
                                      <p:tavLst>
                                        <p:tav tm="0">
                                          <p:val>
                                            <p:strVal val="#ppt_x"/>
                                          </p:val>
                                        </p:tav>
                                        <p:tav tm="100000">
                                          <p:val>
                                            <p:strVal val="#ppt_x"/>
                                          </p:val>
                                        </p:tav>
                                      </p:tavLst>
                                    </p:anim>
                                    <p:anim calcmode="lin" valueType="num">
                                      <p:cBhvr additive="repl">
                                        <p:cTn id="308" dur="500" fill="hold"/>
                                        <p:tgtEl>
                                          <p:spTgt spid="364"/>
                                        </p:tgtEl>
                                        <p:attrNameLst>
                                          <p:attrName>ppt_y</p:attrName>
                                        </p:attrNameLst>
                                      </p:cBhvr>
                                      <p:tavLst>
                                        <p:tav tm="0">
                                          <p:val>
                                            <p:strVal val="1+#ppt_h/2"/>
                                          </p:val>
                                        </p:tav>
                                        <p:tav tm="100000">
                                          <p:val>
                                            <p:strVal val="#ppt_y"/>
                                          </p:val>
                                        </p:tav>
                                      </p:tavLst>
                                    </p:anim>
                                  </p:childTnLst>
                                </p:cTn>
                              </p:par>
                              <p:par>
                                <p:cTn id="309" nodeType="withEffect" fill="hold" presetClass="entr" presetID="2" presetSubtype="4">
                                  <p:stCondLst>
                                    <p:cond delay="0"/>
                                  </p:stCondLst>
                                  <p:childTnLst>
                                    <p:set>
                                      <p:cBhvr>
                                        <p:cTn id="310" dur="1" fill="hold">
                                          <p:stCondLst>
                                            <p:cond delay="0"/>
                                          </p:stCondLst>
                                        </p:cTn>
                                        <p:tgtEl>
                                          <p:spTgt spid="365"/>
                                        </p:tgtEl>
                                        <p:attrNameLst>
                                          <p:attrName>style.visibility</p:attrName>
                                        </p:attrNameLst>
                                      </p:cBhvr>
                                      <p:to>
                                        <p:strVal val="visible"/>
                                      </p:to>
                                    </p:set>
                                    <p:anim calcmode="lin" valueType="num">
                                      <p:cBhvr additive="repl">
                                        <p:cTn id="311" dur="500" fill="hold"/>
                                        <p:tgtEl>
                                          <p:spTgt spid="365"/>
                                        </p:tgtEl>
                                        <p:attrNameLst>
                                          <p:attrName>ppt_x</p:attrName>
                                        </p:attrNameLst>
                                      </p:cBhvr>
                                      <p:tavLst>
                                        <p:tav tm="0">
                                          <p:val>
                                            <p:strVal val="#ppt_x"/>
                                          </p:val>
                                        </p:tav>
                                        <p:tav tm="100000">
                                          <p:val>
                                            <p:strVal val="#ppt_x"/>
                                          </p:val>
                                        </p:tav>
                                      </p:tavLst>
                                    </p:anim>
                                    <p:anim calcmode="lin" valueType="num">
                                      <p:cBhvr additive="repl">
                                        <p:cTn id="312" dur="500" fill="hold"/>
                                        <p:tgtEl>
                                          <p:spTgt spid="365"/>
                                        </p:tgtEl>
                                        <p:attrNameLst>
                                          <p:attrName>ppt_y</p:attrName>
                                        </p:attrNameLst>
                                      </p:cBhvr>
                                      <p:tavLst>
                                        <p:tav tm="0">
                                          <p:val>
                                            <p:strVal val="1+#ppt_h/2"/>
                                          </p:val>
                                        </p:tav>
                                        <p:tav tm="100000">
                                          <p:val>
                                            <p:strVal val="#ppt_y"/>
                                          </p:val>
                                        </p:tav>
                                      </p:tavLst>
                                    </p:anim>
                                  </p:childTnLst>
                                </p:cTn>
                              </p:par>
                              <p:par>
                                <p:cTn id="313" nodeType="withEffect" fill="hold" presetClass="entr" presetID="2" presetSubtype="4">
                                  <p:stCondLst>
                                    <p:cond delay="0"/>
                                  </p:stCondLst>
                                  <p:childTnLst>
                                    <p:set>
                                      <p:cBhvr>
                                        <p:cTn id="314" dur="1" fill="hold">
                                          <p:stCondLst>
                                            <p:cond delay="0"/>
                                          </p:stCondLst>
                                        </p:cTn>
                                        <p:tgtEl>
                                          <p:spTgt spid="366"/>
                                        </p:tgtEl>
                                        <p:attrNameLst>
                                          <p:attrName>style.visibility</p:attrName>
                                        </p:attrNameLst>
                                      </p:cBhvr>
                                      <p:to>
                                        <p:strVal val="visible"/>
                                      </p:to>
                                    </p:set>
                                    <p:anim calcmode="lin" valueType="num">
                                      <p:cBhvr additive="repl">
                                        <p:cTn id="315" dur="500" fill="hold"/>
                                        <p:tgtEl>
                                          <p:spTgt spid="366"/>
                                        </p:tgtEl>
                                        <p:attrNameLst>
                                          <p:attrName>ppt_x</p:attrName>
                                        </p:attrNameLst>
                                      </p:cBhvr>
                                      <p:tavLst>
                                        <p:tav tm="0">
                                          <p:val>
                                            <p:strVal val="#ppt_x"/>
                                          </p:val>
                                        </p:tav>
                                        <p:tav tm="100000">
                                          <p:val>
                                            <p:strVal val="#ppt_x"/>
                                          </p:val>
                                        </p:tav>
                                      </p:tavLst>
                                    </p:anim>
                                    <p:anim calcmode="lin" valueType="num">
                                      <p:cBhvr additive="repl">
                                        <p:cTn id="316" dur="500" fill="hold"/>
                                        <p:tgtEl>
                                          <p:spTgt spid="366"/>
                                        </p:tgtEl>
                                        <p:attrNameLst>
                                          <p:attrName>ppt_y</p:attrName>
                                        </p:attrNameLst>
                                      </p:cBhvr>
                                      <p:tavLst>
                                        <p:tav tm="0">
                                          <p:val>
                                            <p:strVal val="1+#ppt_h/2"/>
                                          </p:val>
                                        </p:tav>
                                        <p:tav tm="100000">
                                          <p:val>
                                            <p:strVal val="#ppt_y"/>
                                          </p:val>
                                        </p:tav>
                                      </p:tavLst>
                                    </p:anim>
                                  </p:childTnLst>
                                </p:cTn>
                              </p:par>
                              <p:par>
                                <p:cTn id="317" nodeType="withEffect" fill="hold" presetClass="entr" presetID="2" presetSubtype="4">
                                  <p:stCondLst>
                                    <p:cond delay="0"/>
                                  </p:stCondLst>
                                  <p:childTnLst>
                                    <p:set>
                                      <p:cBhvr>
                                        <p:cTn id="318" dur="1" fill="hold">
                                          <p:stCondLst>
                                            <p:cond delay="0"/>
                                          </p:stCondLst>
                                        </p:cTn>
                                        <p:tgtEl>
                                          <p:spTgt spid="367"/>
                                        </p:tgtEl>
                                        <p:attrNameLst>
                                          <p:attrName>style.visibility</p:attrName>
                                        </p:attrNameLst>
                                      </p:cBhvr>
                                      <p:to>
                                        <p:strVal val="visible"/>
                                      </p:to>
                                    </p:set>
                                    <p:anim calcmode="lin" valueType="num">
                                      <p:cBhvr additive="repl">
                                        <p:cTn id="319" dur="500" fill="hold"/>
                                        <p:tgtEl>
                                          <p:spTgt spid="367"/>
                                        </p:tgtEl>
                                        <p:attrNameLst>
                                          <p:attrName>ppt_x</p:attrName>
                                        </p:attrNameLst>
                                      </p:cBhvr>
                                      <p:tavLst>
                                        <p:tav tm="0">
                                          <p:val>
                                            <p:strVal val="#ppt_x"/>
                                          </p:val>
                                        </p:tav>
                                        <p:tav tm="100000">
                                          <p:val>
                                            <p:strVal val="#ppt_x"/>
                                          </p:val>
                                        </p:tav>
                                      </p:tavLst>
                                    </p:anim>
                                    <p:anim calcmode="lin" valueType="num">
                                      <p:cBhvr additive="repl">
                                        <p:cTn id="320" dur="500" fill="hold"/>
                                        <p:tgtEl>
                                          <p:spTgt spid="367"/>
                                        </p:tgtEl>
                                        <p:attrNameLst>
                                          <p:attrName>ppt_y</p:attrName>
                                        </p:attrNameLst>
                                      </p:cBhvr>
                                      <p:tavLst>
                                        <p:tav tm="0">
                                          <p:val>
                                            <p:strVal val="1+#ppt_h/2"/>
                                          </p:val>
                                        </p:tav>
                                        <p:tav tm="100000">
                                          <p:val>
                                            <p:strVal val="#ppt_y"/>
                                          </p:val>
                                        </p:tav>
                                      </p:tavLst>
                                    </p:anim>
                                  </p:childTnLst>
                                </p:cTn>
                              </p:par>
                              <p:par>
                                <p:cTn id="321" nodeType="withEffect" fill="hold" presetClass="entr" presetID="2" presetSubtype="4">
                                  <p:stCondLst>
                                    <p:cond delay="0"/>
                                  </p:stCondLst>
                                  <p:childTnLst>
                                    <p:set>
                                      <p:cBhvr>
                                        <p:cTn id="322" dur="1" fill="hold">
                                          <p:stCondLst>
                                            <p:cond delay="0"/>
                                          </p:stCondLst>
                                        </p:cTn>
                                        <p:tgtEl>
                                          <p:spTgt spid="368"/>
                                        </p:tgtEl>
                                        <p:attrNameLst>
                                          <p:attrName>style.visibility</p:attrName>
                                        </p:attrNameLst>
                                      </p:cBhvr>
                                      <p:to>
                                        <p:strVal val="visible"/>
                                      </p:to>
                                    </p:set>
                                    <p:anim calcmode="lin" valueType="num">
                                      <p:cBhvr additive="repl">
                                        <p:cTn id="323" dur="500" fill="hold"/>
                                        <p:tgtEl>
                                          <p:spTgt spid="368"/>
                                        </p:tgtEl>
                                        <p:attrNameLst>
                                          <p:attrName>ppt_x</p:attrName>
                                        </p:attrNameLst>
                                      </p:cBhvr>
                                      <p:tavLst>
                                        <p:tav tm="0">
                                          <p:val>
                                            <p:strVal val="#ppt_x"/>
                                          </p:val>
                                        </p:tav>
                                        <p:tav tm="100000">
                                          <p:val>
                                            <p:strVal val="#ppt_x"/>
                                          </p:val>
                                        </p:tav>
                                      </p:tavLst>
                                    </p:anim>
                                    <p:anim calcmode="lin" valueType="num">
                                      <p:cBhvr additive="repl">
                                        <p:cTn id="324" dur="500" fill="hold"/>
                                        <p:tgtEl>
                                          <p:spTgt spid="368"/>
                                        </p:tgtEl>
                                        <p:attrNameLst>
                                          <p:attrName>ppt_y</p:attrName>
                                        </p:attrNameLst>
                                      </p:cBhvr>
                                      <p:tavLst>
                                        <p:tav tm="0">
                                          <p:val>
                                            <p:strVal val="1+#ppt_h/2"/>
                                          </p:val>
                                        </p:tav>
                                        <p:tav tm="100000">
                                          <p:val>
                                            <p:strVal val="#ppt_y"/>
                                          </p:val>
                                        </p:tav>
                                      </p:tavLst>
                                    </p:anim>
                                  </p:childTnLst>
                                </p:cTn>
                              </p:par>
                              <p:par>
                                <p:cTn id="325" nodeType="withEffect" fill="hold" presetClass="entr" presetID="2" presetSubtype="4">
                                  <p:stCondLst>
                                    <p:cond delay="0"/>
                                  </p:stCondLst>
                                  <p:childTnLst>
                                    <p:set>
                                      <p:cBhvr>
                                        <p:cTn id="326" dur="1" fill="hold">
                                          <p:stCondLst>
                                            <p:cond delay="0"/>
                                          </p:stCondLst>
                                        </p:cTn>
                                        <p:tgtEl>
                                          <p:spTgt spid="369"/>
                                        </p:tgtEl>
                                        <p:attrNameLst>
                                          <p:attrName>style.visibility</p:attrName>
                                        </p:attrNameLst>
                                      </p:cBhvr>
                                      <p:to>
                                        <p:strVal val="visible"/>
                                      </p:to>
                                    </p:set>
                                    <p:anim calcmode="lin" valueType="num">
                                      <p:cBhvr additive="repl">
                                        <p:cTn id="327" dur="500" fill="hold"/>
                                        <p:tgtEl>
                                          <p:spTgt spid="369"/>
                                        </p:tgtEl>
                                        <p:attrNameLst>
                                          <p:attrName>ppt_x</p:attrName>
                                        </p:attrNameLst>
                                      </p:cBhvr>
                                      <p:tavLst>
                                        <p:tav tm="0">
                                          <p:val>
                                            <p:strVal val="#ppt_x"/>
                                          </p:val>
                                        </p:tav>
                                        <p:tav tm="100000">
                                          <p:val>
                                            <p:strVal val="#ppt_x"/>
                                          </p:val>
                                        </p:tav>
                                      </p:tavLst>
                                    </p:anim>
                                    <p:anim calcmode="lin" valueType="num">
                                      <p:cBhvr additive="repl">
                                        <p:cTn id="328" dur="500" fill="hold"/>
                                        <p:tgtEl>
                                          <p:spTgt spid="369"/>
                                        </p:tgtEl>
                                        <p:attrNameLst>
                                          <p:attrName>ppt_y</p:attrName>
                                        </p:attrNameLst>
                                      </p:cBhvr>
                                      <p:tavLst>
                                        <p:tav tm="0">
                                          <p:val>
                                            <p:strVal val="1+#ppt_h/2"/>
                                          </p:val>
                                        </p:tav>
                                        <p:tav tm="100000">
                                          <p:val>
                                            <p:strVal val="#ppt_y"/>
                                          </p:val>
                                        </p:tav>
                                      </p:tavLst>
                                    </p:anim>
                                  </p:childTnLst>
                                </p:cTn>
                              </p:par>
                              <p:par>
                                <p:cTn id="329" nodeType="withEffect" fill="hold" presetClass="entr" presetID="2" presetSubtype="4">
                                  <p:stCondLst>
                                    <p:cond delay="0"/>
                                  </p:stCondLst>
                                  <p:childTnLst>
                                    <p:set>
                                      <p:cBhvr>
                                        <p:cTn id="330" dur="1" fill="hold">
                                          <p:stCondLst>
                                            <p:cond delay="0"/>
                                          </p:stCondLst>
                                        </p:cTn>
                                        <p:tgtEl>
                                          <p:spTgt spid="370"/>
                                        </p:tgtEl>
                                        <p:attrNameLst>
                                          <p:attrName>style.visibility</p:attrName>
                                        </p:attrNameLst>
                                      </p:cBhvr>
                                      <p:to>
                                        <p:strVal val="visible"/>
                                      </p:to>
                                    </p:set>
                                    <p:anim calcmode="lin" valueType="num">
                                      <p:cBhvr additive="repl">
                                        <p:cTn id="331" dur="500" fill="hold"/>
                                        <p:tgtEl>
                                          <p:spTgt spid="370"/>
                                        </p:tgtEl>
                                        <p:attrNameLst>
                                          <p:attrName>ppt_x</p:attrName>
                                        </p:attrNameLst>
                                      </p:cBhvr>
                                      <p:tavLst>
                                        <p:tav tm="0">
                                          <p:val>
                                            <p:strVal val="#ppt_x"/>
                                          </p:val>
                                        </p:tav>
                                        <p:tav tm="100000">
                                          <p:val>
                                            <p:strVal val="#ppt_x"/>
                                          </p:val>
                                        </p:tav>
                                      </p:tavLst>
                                    </p:anim>
                                    <p:anim calcmode="lin" valueType="num">
                                      <p:cBhvr additive="repl">
                                        <p:cTn id="332" dur="500" fill="hold"/>
                                        <p:tgtEl>
                                          <p:spTgt spid="370"/>
                                        </p:tgtEl>
                                        <p:attrNameLst>
                                          <p:attrName>ppt_y</p:attrName>
                                        </p:attrNameLst>
                                      </p:cBhvr>
                                      <p:tavLst>
                                        <p:tav tm="0">
                                          <p:val>
                                            <p:strVal val="1+#ppt_h/2"/>
                                          </p:val>
                                        </p:tav>
                                        <p:tav tm="100000">
                                          <p:val>
                                            <p:strVal val="#ppt_y"/>
                                          </p:val>
                                        </p:tav>
                                      </p:tavLst>
                                    </p:anim>
                                  </p:childTnLst>
                                </p:cTn>
                              </p:par>
                              <p:par>
                                <p:cTn id="333" nodeType="withEffect" fill="hold" presetClass="entr" presetID="2" presetSubtype="4">
                                  <p:stCondLst>
                                    <p:cond delay="0"/>
                                  </p:stCondLst>
                                  <p:childTnLst>
                                    <p:set>
                                      <p:cBhvr>
                                        <p:cTn id="334" dur="1" fill="hold">
                                          <p:stCondLst>
                                            <p:cond delay="0"/>
                                          </p:stCondLst>
                                        </p:cTn>
                                        <p:tgtEl>
                                          <p:spTgt spid="371"/>
                                        </p:tgtEl>
                                        <p:attrNameLst>
                                          <p:attrName>style.visibility</p:attrName>
                                        </p:attrNameLst>
                                      </p:cBhvr>
                                      <p:to>
                                        <p:strVal val="visible"/>
                                      </p:to>
                                    </p:set>
                                    <p:anim calcmode="lin" valueType="num">
                                      <p:cBhvr additive="repl">
                                        <p:cTn id="335" dur="500" fill="hold"/>
                                        <p:tgtEl>
                                          <p:spTgt spid="371"/>
                                        </p:tgtEl>
                                        <p:attrNameLst>
                                          <p:attrName>ppt_x</p:attrName>
                                        </p:attrNameLst>
                                      </p:cBhvr>
                                      <p:tavLst>
                                        <p:tav tm="0">
                                          <p:val>
                                            <p:strVal val="#ppt_x"/>
                                          </p:val>
                                        </p:tav>
                                        <p:tav tm="100000">
                                          <p:val>
                                            <p:strVal val="#ppt_x"/>
                                          </p:val>
                                        </p:tav>
                                      </p:tavLst>
                                    </p:anim>
                                    <p:anim calcmode="lin" valueType="num">
                                      <p:cBhvr additive="repl">
                                        <p:cTn id="336" dur="500" fill="hold"/>
                                        <p:tgtEl>
                                          <p:spTgt spid="371"/>
                                        </p:tgtEl>
                                        <p:attrNameLst>
                                          <p:attrName>ppt_y</p:attrName>
                                        </p:attrNameLst>
                                      </p:cBhvr>
                                      <p:tavLst>
                                        <p:tav tm="0">
                                          <p:val>
                                            <p:strVal val="1+#ppt_h/2"/>
                                          </p:val>
                                        </p:tav>
                                        <p:tav tm="100000">
                                          <p:val>
                                            <p:strVal val="#ppt_y"/>
                                          </p:val>
                                        </p:tav>
                                      </p:tavLst>
                                    </p:anim>
                                  </p:childTnLst>
                                </p:cTn>
                              </p:par>
                              <p:par>
                                <p:cTn id="337" nodeType="withEffect" fill="hold" presetClass="entr" presetID="2" presetSubtype="4">
                                  <p:stCondLst>
                                    <p:cond delay="0"/>
                                  </p:stCondLst>
                                  <p:childTnLst>
                                    <p:set>
                                      <p:cBhvr>
                                        <p:cTn id="338" dur="1" fill="hold">
                                          <p:stCondLst>
                                            <p:cond delay="0"/>
                                          </p:stCondLst>
                                        </p:cTn>
                                        <p:tgtEl>
                                          <p:spTgt spid="372"/>
                                        </p:tgtEl>
                                        <p:attrNameLst>
                                          <p:attrName>style.visibility</p:attrName>
                                        </p:attrNameLst>
                                      </p:cBhvr>
                                      <p:to>
                                        <p:strVal val="visible"/>
                                      </p:to>
                                    </p:set>
                                    <p:anim calcmode="lin" valueType="num">
                                      <p:cBhvr additive="repl">
                                        <p:cTn id="339" dur="500" fill="hold"/>
                                        <p:tgtEl>
                                          <p:spTgt spid="372"/>
                                        </p:tgtEl>
                                        <p:attrNameLst>
                                          <p:attrName>ppt_x</p:attrName>
                                        </p:attrNameLst>
                                      </p:cBhvr>
                                      <p:tavLst>
                                        <p:tav tm="0">
                                          <p:val>
                                            <p:strVal val="#ppt_x"/>
                                          </p:val>
                                        </p:tav>
                                        <p:tav tm="100000">
                                          <p:val>
                                            <p:strVal val="#ppt_x"/>
                                          </p:val>
                                        </p:tav>
                                      </p:tavLst>
                                    </p:anim>
                                    <p:anim calcmode="lin" valueType="num">
                                      <p:cBhvr additive="repl">
                                        <p:cTn id="340" dur="500" fill="hold"/>
                                        <p:tgtEl>
                                          <p:spTgt spid="372"/>
                                        </p:tgtEl>
                                        <p:attrNameLst>
                                          <p:attrName>ppt_y</p:attrName>
                                        </p:attrNameLst>
                                      </p:cBhvr>
                                      <p:tavLst>
                                        <p:tav tm="0">
                                          <p:val>
                                            <p:strVal val="1+#ppt_h/2"/>
                                          </p:val>
                                        </p:tav>
                                        <p:tav tm="100000">
                                          <p:val>
                                            <p:strVal val="#ppt_y"/>
                                          </p:val>
                                        </p:tav>
                                      </p:tavLst>
                                    </p:anim>
                                  </p:childTnLst>
                                </p:cTn>
                              </p:par>
                              <p:par>
                                <p:cTn id="341" nodeType="withEffect" fill="hold" presetClass="entr" presetID="2" presetSubtype="4">
                                  <p:stCondLst>
                                    <p:cond delay="0"/>
                                  </p:stCondLst>
                                  <p:childTnLst>
                                    <p:set>
                                      <p:cBhvr>
                                        <p:cTn id="342" dur="1" fill="hold">
                                          <p:stCondLst>
                                            <p:cond delay="0"/>
                                          </p:stCondLst>
                                        </p:cTn>
                                        <p:tgtEl>
                                          <p:spTgt spid="373"/>
                                        </p:tgtEl>
                                        <p:attrNameLst>
                                          <p:attrName>style.visibility</p:attrName>
                                        </p:attrNameLst>
                                      </p:cBhvr>
                                      <p:to>
                                        <p:strVal val="visible"/>
                                      </p:to>
                                    </p:set>
                                    <p:anim calcmode="lin" valueType="num">
                                      <p:cBhvr additive="repl">
                                        <p:cTn id="343" dur="500" fill="hold"/>
                                        <p:tgtEl>
                                          <p:spTgt spid="373"/>
                                        </p:tgtEl>
                                        <p:attrNameLst>
                                          <p:attrName>ppt_x</p:attrName>
                                        </p:attrNameLst>
                                      </p:cBhvr>
                                      <p:tavLst>
                                        <p:tav tm="0">
                                          <p:val>
                                            <p:strVal val="#ppt_x"/>
                                          </p:val>
                                        </p:tav>
                                        <p:tav tm="100000">
                                          <p:val>
                                            <p:strVal val="#ppt_x"/>
                                          </p:val>
                                        </p:tav>
                                      </p:tavLst>
                                    </p:anim>
                                    <p:anim calcmode="lin" valueType="num">
                                      <p:cBhvr additive="repl">
                                        <p:cTn id="344" dur="500" fill="hold"/>
                                        <p:tgtEl>
                                          <p:spTgt spid="373"/>
                                        </p:tgtEl>
                                        <p:attrNameLst>
                                          <p:attrName>ppt_y</p:attrName>
                                        </p:attrNameLst>
                                      </p:cBhvr>
                                      <p:tavLst>
                                        <p:tav tm="0">
                                          <p:val>
                                            <p:strVal val="1+#ppt_h/2"/>
                                          </p:val>
                                        </p:tav>
                                        <p:tav tm="100000">
                                          <p:val>
                                            <p:strVal val="#ppt_y"/>
                                          </p:val>
                                        </p:tav>
                                      </p:tavLst>
                                    </p:anim>
                                  </p:childTnLst>
                                </p:cTn>
                              </p:par>
                              <p:par>
                                <p:cTn id="345" nodeType="withEffect" fill="hold" presetClass="entr" presetID="2" presetSubtype="4">
                                  <p:stCondLst>
                                    <p:cond delay="0"/>
                                  </p:stCondLst>
                                  <p:childTnLst>
                                    <p:set>
                                      <p:cBhvr>
                                        <p:cTn id="346" dur="1" fill="hold">
                                          <p:stCondLst>
                                            <p:cond delay="0"/>
                                          </p:stCondLst>
                                        </p:cTn>
                                        <p:tgtEl>
                                          <p:spTgt spid="374"/>
                                        </p:tgtEl>
                                        <p:attrNameLst>
                                          <p:attrName>style.visibility</p:attrName>
                                        </p:attrNameLst>
                                      </p:cBhvr>
                                      <p:to>
                                        <p:strVal val="visible"/>
                                      </p:to>
                                    </p:set>
                                    <p:anim calcmode="lin" valueType="num">
                                      <p:cBhvr additive="repl">
                                        <p:cTn id="347" dur="500" fill="hold"/>
                                        <p:tgtEl>
                                          <p:spTgt spid="374"/>
                                        </p:tgtEl>
                                        <p:attrNameLst>
                                          <p:attrName>ppt_x</p:attrName>
                                        </p:attrNameLst>
                                      </p:cBhvr>
                                      <p:tavLst>
                                        <p:tav tm="0">
                                          <p:val>
                                            <p:strVal val="#ppt_x"/>
                                          </p:val>
                                        </p:tav>
                                        <p:tav tm="100000">
                                          <p:val>
                                            <p:strVal val="#ppt_x"/>
                                          </p:val>
                                        </p:tav>
                                      </p:tavLst>
                                    </p:anim>
                                    <p:anim calcmode="lin" valueType="num">
                                      <p:cBhvr additive="repl">
                                        <p:cTn id="348" dur="500" fill="hold"/>
                                        <p:tgtEl>
                                          <p:spTgt spid="374"/>
                                        </p:tgtEl>
                                        <p:attrNameLst>
                                          <p:attrName>ppt_y</p:attrName>
                                        </p:attrNameLst>
                                      </p:cBhvr>
                                      <p:tavLst>
                                        <p:tav tm="0">
                                          <p:val>
                                            <p:strVal val="1+#ppt_h/2"/>
                                          </p:val>
                                        </p:tav>
                                        <p:tav tm="100000">
                                          <p:val>
                                            <p:strVal val="#ppt_y"/>
                                          </p:val>
                                        </p:tav>
                                      </p:tavLst>
                                    </p:anim>
                                  </p:childTnLst>
                                </p:cTn>
                              </p:par>
                              <p:par>
                                <p:cTn id="349" nodeType="withEffect" fill="hold" presetClass="entr" presetID="2" presetSubtype="4">
                                  <p:stCondLst>
                                    <p:cond delay="0"/>
                                  </p:stCondLst>
                                  <p:childTnLst>
                                    <p:set>
                                      <p:cBhvr>
                                        <p:cTn id="350" dur="1" fill="hold">
                                          <p:stCondLst>
                                            <p:cond delay="0"/>
                                          </p:stCondLst>
                                        </p:cTn>
                                        <p:tgtEl>
                                          <p:spTgt spid="375"/>
                                        </p:tgtEl>
                                        <p:attrNameLst>
                                          <p:attrName>style.visibility</p:attrName>
                                        </p:attrNameLst>
                                      </p:cBhvr>
                                      <p:to>
                                        <p:strVal val="visible"/>
                                      </p:to>
                                    </p:set>
                                    <p:anim calcmode="lin" valueType="num">
                                      <p:cBhvr additive="repl">
                                        <p:cTn id="351" dur="500" fill="hold"/>
                                        <p:tgtEl>
                                          <p:spTgt spid="375"/>
                                        </p:tgtEl>
                                        <p:attrNameLst>
                                          <p:attrName>ppt_x</p:attrName>
                                        </p:attrNameLst>
                                      </p:cBhvr>
                                      <p:tavLst>
                                        <p:tav tm="0">
                                          <p:val>
                                            <p:strVal val="#ppt_x"/>
                                          </p:val>
                                        </p:tav>
                                        <p:tav tm="100000">
                                          <p:val>
                                            <p:strVal val="#ppt_x"/>
                                          </p:val>
                                        </p:tav>
                                      </p:tavLst>
                                    </p:anim>
                                    <p:anim calcmode="lin" valueType="num">
                                      <p:cBhvr additive="repl">
                                        <p:cTn id="352" dur="500" fill="hold"/>
                                        <p:tgtEl>
                                          <p:spTgt spid="375"/>
                                        </p:tgtEl>
                                        <p:attrNameLst>
                                          <p:attrName>ppt_y</p:attrName>
                                        </p:attrNameLst>
                                      </p:cBhvr>
                                      <p:tavLst>
                                        <p:tav tm="0">
                                          <p:val>
                                            <p:strVal val="1+#ppt_h/2"/>
                                          </p:val>
                                        </p:tav>
                                        <p:tav tm="100000">
                                          <p:val>
                                            <p:strVal val="#ppt_y"/>
                                          </p:val>
                                        </p:tav>
                                      </p:tavLst>
                                    </p:anim>
                                  </p:childTnLst>
                                </p:cTn>
                              </p:par>
                              <p:par>
                                <p:cTn id="353" nodeType="withEffect" fill="hold" presetClass="entr" presetID="2" presetSubtype="4">
                                  <p:stCondLst>
                                    <p:cond delay="0"/>
                                  </p:stCondLst>
                                  <p:childTnLst>
                                    <p:set>
                                      <p:cBhvr>
                                        <p:cTn id="354" dur="1" fill="hold">
                                          <p:stCondLst>
                                            <p:cond delay="0"/>
                                          </p:stCondLst>
                                        </p:cTn>
                                        <p:tgtEl>
                                          <p:spTgt spid="376"/>
                                        </p:tgtEl>
                                        <p:attrNameLst>
                                          <p:attrName>style.visibility</p:attrName>
                                        </p:attrNameLst>
                                      </p:cBhvr>
                                      <p:to>
                                        <p:strVal val="visible"/>
                                      </p:to>
                                    </p:set>
                                    <p:anim calcmode="lin" valueType="num">
                                      <p:cBhvr additive="repl">
                                        <p:cTn id="355" dur="500" fill="hold"/>
                                        <p:tgtEl>
                                          <p:spTgt spid="376"/>
                                        </p:tgtEl>
                                        <p:attrNameLst>
                                          <p:attrName>ppt_x</p:attrName>
                                        </p:attrNameLst>
                                      </p:cBhvr>
                                      <p:tavLst>
                                        <p:tav tm="0">
                                          <p:val>
                                            <p:strVal val="#ppt_x"/>
                                          </p:val>
                                        </p:tav>
                                        <p:tav tm="100000">
                                          <p:val>
                                            <p:strVal val="#ppt_x"/>
                                          </p:val>
                                        </p:tav>
                                      </p:tavLst>
                                    </p:anim>
                                    <p:anim calcmode="lin" valueType="num">
                                      <p:cBhvr additive="repl">
                                        <p:cTn id="356" dur="500" fill="hold"/>
                                        <p:tgtEl>
                                          <p:spTgt spid="376"/>
                                        </p:tgtEl>
                                        <p:attrNameLst>
                                          <p:attrName>ppt_y</p:attrName>
                                        </p:attrNameLst>
                                      </p:cBhvr>
                                      <p:tavLst>
                                        <p:tav tm="0">
                                          <p:val>
                                            <p:strVal val="1+#ppt_h/2"/>
                                          </p:val>
                                        </p:tav>
                                        <p:tav tm="100000">
                                          <p:val>
                                            <p:strVal val="#ppt_y"/>
                                          </p:val>
                                        </p:tav>
                                      </p:tavLst>
                                    </p:anim>
                                  </p:childTnLst>
                                </p:cTn>
                              </p:par>
                              <p:par>
                                <p:cTn id="357" nodeType="withEffect" fill="hold" presetClass="entr" presetID="2" presetSubtype="4">
                                  <p:stCondLst>
                                    <p:cond delay="0"/>
                                  </p:stCondLst>
                                  <p:childTnLst>
                                    <p:set>
                                      <p:cBhvr>
                                        <p:cTn id="358" dur="1" fill="hold">
                                          <p:stCondLst>
                                            <p:cond delay="0"/>
                                          </p:stCondLst>
                                        </p:cTn>
                                        <p:tgtEl>
                                          <p:spTgt spid="377"/>
                                        </p:tgtEl>
                                        <p:attrNameLst>
                                          <p:attrName>style.visibility</p:attrName>
                                        </p:attrNameLst>
                                      </p:cBhvr>
                                      <p:to>
                                        <p:strVal val="visible"/>
                                      </p:to>
                                    </p:set>
                                    <p:anim calcmode="lin" valueType="num">
                                      <p:cBhvr additive="repl">
                                        <p:cTn id="359" dur="500" fill="hold"/>
                                        <p:tgtEl>
                                          <p:spTgt spid="377"/>
                                        </p:tgtEl>
                                        <p:attrNameLst>
                                          <p:attrName>ppt_x</p:attrName>
                                        </p:attrNameLst>
                                      </p:cBhvr>
                                      <p:tavLst>
                                        <p:tav tm="0">
                                          <p:val>
                                            <p:strVal val="#ppt_x"/>
                                          </p:val>
                                        </p:tav>
                                        <p:tav tm="100000">
                                          <p:val>
                                            <p:strVal val="#ppt_x"/>
                                          </p:val>
                                        </p:tav>
                                      </p:tavLst>
                                    </p:anim>
                                    <p:anim calcmode="lin" valueType="num">
                                      <p:cBhvr additive="repl">
                                        <p:cTn id="360" dur="500" fill="hold"/>
                                        <p:tgtEl>
                                          <p:spTgt spid="377"/>
                                        </p:tgtEl>
                                        <p:attrNameLst>
                                          <p:attrName>ppt_y</p:attrName>
                                        </p:attrNameLst>
                                      </p:cBhvr>
                                      <p:tavLst>
                                        <p:tav tm="0">
                                          <p:val>
                                            <p:strVal val="1+#ppt_h/2"/>
                                          </p:val>
                                        </p:tav>
                                        <p:tav tm="100000">
                                          <p:val>
                                            <p:strVal val="#ppt_y"/>
                                          </p:val>
                                        </p:tav>
                                      </p:tavLst>
                                    </p:anim>
                                  </p:childTnLst>
                                </p:cTn>
                              </p:par>
                              <p:par>
                                <p:cTn id="361" nodeType="withEffect" fill="hold" presetClass="entr" presetID="2" presetSubtype="4">
                                  <p:stCondLst>
                                    <p:cond delay="0"/>
                                  </p:stCondLst>
                                  <p:childTnLst>
                                    <p:set>
                                      <p:cBhvr>
                                        <p:cTn id="362" dur="1" fill="hold">
                                          <p:stCondLst>
                                            <p:cond delay="0"/>
                                          </p:stCondLst>
                                        </p:cTn>
                                        <p:tgtEl>
                                          <p:spTgt spid="378"/>
                                        </p:tgtEl>
                                        <p:attrNameLst>
                                          <p:attrName>style.visibility</p:attrName>
                                        </p:attrNameLst>
                                      </p:cBhvr>
                                      <p:to>
                                        <p:strVal val="visible"/>
                                      </p:to>
                                    </p:set>
                                    <p:anim calcmode="lin" valueType="num">
                                      <p:cBhvr additive="repl">
                                        <p:cTn id="363" dur="500" fill="hold"/>
                                        <p:tgtEl>
                                          <p:spTgt spid="378"/>
                                        </p:tgtEl>
                                        <p:attrNameLst>
                                          <p:attrName>ppt_x</p:attrName>
                                        </p:attrNameLst>
                                      </p:cBhvr>
                                      <p:tavLst>
                                        <p:tav tm="0">
                                          <p:val>
                                            <p:strVal val="#ppt_x"/>
                                          </p:val>
                                        </p:tav>
                                        <p:tav tm="100000">
                                          <p:val>
                                            <p:strVal val="#ppt_x"/>
                                          </p:val>
                                        </p:tav>
                                      </p:tavLst>
                                    </p:anim>
                                    <p:anim calcmode="lin" valueType="num">
                                      <p:cBhvr additive="repl">
                                        <p:cTn id="364" dur="500" fill="hold"/>
                                        <p:tgtEl>
                                          <p:spTgt spid="378"/>
                                        </p:tgtEl>
                                        <p:attrNameLst>
                                          <p:attrName>ppt_y</p:attrName>
                                        </p:attrNameLst>
                                      </p:cBhvr>
                                      <p:tavLst>
                                        <p:tav tm="0">
                                          <p:val>
                                            <p:strVal val="1+#ppt_h/2"/>
                                          </p:val>
                                        </p:tav>
                                        <p:tav tm="100000">
                                          <p:val>
                                            <p:strVal val="#ppt_y"/>
                                          </p:val>
                                        </p:tav>
                                      </p:tavLst>
                                    </p:anim>
                                  </p:childTnLst>
                                </p:cTn>
                              </p:par>
                              <p:par>
                                <p:cTn id="365" nodeType="withEffect" fill="hold" presetClass="entr" presetID="2" presetSubtype="4">
                                  <p:stCondLst>
                                    <p:cond delay="0"/>
                                  </p:stCondLst>
                                  <p:childTnLst>
                                    <p:set>
                                      <p:cBhvr>
                                        <p:cTn id="366" dur="1" fill="hold">
                                          <p:stCondLst>
                                            <p:cond delay="0"/>
                                          </p:stCondLst>
                                        </p:cTn>
                                        <p:tgtEl>
                                          <p:spTgt spid="379"/>
                                        </p:tgtEl>
                                        <p:attrNameLst>
                                          <p:attrName>style.visibility</p:attrName>
                                        </p:attrNameLst>
                                      </p:cBhvr>
                                      <p:to>
                                        <p:strVal val="visible"/>
                                      </p:to>
                                    </p:set>
                                    <p:anim calcmode="lin" valueType="num">
                                      <p:cBhvr additive="repl">
                                        <p:cTn id="367" dur="500" fill="hold"/>
                                        <p:tgtEl>
                                          <p:spTgt spid="379"/>
                                        </p:tgtEl>
                                        <p:attrNameLst>
                                          <p:attrName>ppt_x</p:attrName>
                                        </p:attrNameLst>
                                      </p:cBhvr>
                                      <p:tavLst>
                                        <p:tav tm="0">
                                          <p:val>
                                            <p:strVal val="#ppt_x"/>
                                          </p:val>
                                        </p:tav>
                                        <p:tav tm="100000">
                                          <p:val>
                                            <p:strVal val="#ppt_x"/>
                                          </p:val>
                                        </p:tav>
                                      </p:tavLst>
                                    </p:anim>
                                    <p:anim calcmode="lin" valueType="num">
                                      <p:cBhvr additive="repl">
                                        <p:cTn id="368" dur="500" fill="hold"/>
                                        <p:tgtEl>
                                          <p:spTgt spid="379"/>
                                        </p:tgtEl>
                                        <p:attrNameLst>
                                          <p:attrName>ppt_y</p:attrName>
                                        </p:attrNameLst>
                                      </p:cBhvr>
                                      <p:tavLst>
                                        <p:tav tm="0">
                                          <p:val>
                                            <p:strVal val="1+#ppt_h/2"/>
                                          </p:val>
                                        </p:tav>
                                        <p:tav tm="100000">
                                          <p:val>
                                            <p:strVal val="#ppt_y"/>
                                          </p:val>
                                        </p:tav>
                                      </p:tavLst>
                                    </p:anim>
                                  </p:childTnLst>
                                </p:cTn>
                              </p:par>
                              <p:par>
                                <p:cTn id="369" nodeType="withEffect" fill="hold" presetClass="entr" presetID="2" presetSubtype="4">
                                  <p:stCondLst>
                                    <p:cond delay="0"/>
                                  </p:stCondLst>
                                  <p:childTnLst>
                                    <p:set>
                                      <p:cBhvr>
                                        <p:cTn id="370" dur="1" fill="hold">
                                          <p:stCondLst>
                                            <p:cond delay="0"/>
                                          </p:stCondLst>
                                        </p:cTn>
                                        <p:tgtEl>
                                          <p:spTgt spid="380"/>
                                        </p:tgtEl>
                                        <p:attrNameLst>
                                          <p:attrName>style.visibility</p:attrName>
                                        </p:attrNameLst>
                                      </p:cBhvr>
                                      <p:to>
                                        <p:strVal val="visible"/>
                                      </p:to>
                                    </p:set>
                                    <p:anim calcmode="lin" valueType="num">
                                      <p:cBhvr additive="repl">
                                        <p:cTn id="371" dur="500" fill="hold"/>
                                        <p:tgtEl>
                                          <p:spTgt spid="380"/>
                                        </p:tgtEl>
                                        <p:attrNameLst>
                                          <p:attrName>ppt_x</p:attrName>
                                        </p:attrNameLst>
                                      </p:cBhvr>
                                      <p:tavLst>
                                        <p:tav tm="0">
                                          <p:val>
                                            <p:strVal val="#ppt_x"/>
                                          </p:val>
                                        </p:tav>
                                        <p:tav tm="100000">
                                          <p:val>
                                            <p:strVal val="#ppt_x"/>
                                          </p:val>
                                        </p:tav>
                                      </p:tavLst>
                                    </p:anim>
                                    <p:anim calcmode="lin" valueType="num">
                                      <p:cBhvr additive="repl">
                                        <p:cTn id="372" dur="500" fill="hold"/>
                                        <p:tgtEl>
                                          <p:spTgt spid="380"/>
                                        </p:tgtEl>
                                        <p:attrNameLst>
                                          <p:attrName>ppt_y</p:attrName>
                                        </p:attrNameLst>
                                      </p:cBhvr>
                                      <p:tavLst>
                                        <p:tav tm="0">
                                          <p:val>
                                            <p:strVal val="1+#ppt_h/2"/>
                                          </p:val>
                                        </p:tav>
                                        <p:tav tm="100000">
                                          <p:val>
                                            <p:strVal val="#ppt_y"/>
                                          </p:val>
                                        </p:tav>
                                      </p:tavLst>
                                    </p:anim>
                                  </p:childTnLst>
                                </p:cTn>
                              </p:par>
                              <p:par>
                                <p:cTn id="373" nodeType="withEffect" fill="hold" presetClass="entr" presetID="2" presetSubtype="4">
                                  <p:stCondLst>
                                    <p:cond delay="0"/>
                                  </p:stCondLst>
                                  <p:childTnLst>
                                    <p:set>
                                      <p:cBhvr>
                                        <p:cTn id="374" dur="1" fill="hold">
                                          <p:stCondLst>
                                            <p:cond delay="0"/>
                                          </p:stCondLst>
                                        </p:cTn>
                                        <p:tgtEl>
                                          <p:spTgt spid="381"/>
                                        </p:tgtEl>
                                        <p:attrNameLst>
                                          <p:attrName>style.visibility</p:attrName>
                                        </p:attrNameLst>
                                      </p:cBhvr>
                                      <p:to>
                                        <p:strVal val="visible"/>
                                      </p:to>
                                    </p:set>
                                    <p:anim calcmode="lin" valueType="num">
                                      <p:cBhvr additive="repl">
                                        <p:cTn id="375" dur="500" fill="hold"/>
                                        <p:tgtEl>
                                          <p:spTgt spid="381"/>
                                        </p:tgtEl>
                                        <p:attrNameLst>
                                          <p:attrName>ppt_x</p:attrName>
                                        </p:attrNameLst>
                                      </p:cBhvr>
                                      <p:tavLst>
                                        <p:tav tm="0">
                                          <p:val>
                                            <p:strVal val="#ppt_x"/>
                                          </p:val>
                                        </p:tav>
                                        <p:tav tm="100000">
                                          <p:val>
                                            <p:strVal val="#ppt_x"/>
                                          </p:val>
                                        </p:tav>
                                      </p:tavLst>
                                    </p:anim>
                                    <p:anim calcmode="lin" valueType="num">
                                      <p:cBhvr additive="repl">
                                        <p:cTn id="376" dur="500" fill="hold"/>
                                        <p:tgtEl>
                                          <p:spTgt spid="381"/>
                                        </p:tgtEl>
                                        <p:attrNameLst>
                                          <p:attrName>ppt_y</p:attrName>
                                        </p:attrNameLst>
                                      </p:cBhvr>
                                      <p:tavLst>
                                        <p:tav tm="0">
                                          <p:val>
                                            <p:strVal val="1+#ppt_h/2"/>
                                          </p:val>
                                        </p:tav>
                                        <p:tav tm="100000">
                                          <p:val>
                                            <p:strVal val="#ppt_y"/>
                                          </p:val>
                                        </p:tav>
                                      </p:tavLst>
                                    </p:anim>
                                  </p:childTnLst>
                                </p:cTn>
                              </p:par>
                              <p:par>
                                <p:cTn id="377" nodeType="withEffect" fill="hold" presetClass="entr" presetID="2" presetSubtype="4">
                                  <p:stCondLst>
                                    <p:cond delay="0"/>
                                  </p:stCondLst>
                                  <p:childTnLst>
                                    <p:set>
                                      <p:cBhvr>
                                        <p:cTn id="378" dur="1" fill="hold">
                                          <p:stCondLst>
                                            <p:cond delay="0"/>
                                          </p:stCondLst>
                                        </p:cTn>
                                        <p:tgtEl>
                                          <p:spTgt spid="382"/>
                                        </p:tgtEl>
                                        <p:attrNameLst>
                                          <p:attrName>style.visibility</p:attrName>
                                        </p:attrNameLst>
                                      </p:cBhvr>
                                      <p:to>
                                        <p:strVal val="visible"/>
                                      </p:to>
                                    </p:set>
                                    <p:anim calcmode="lin" valueType="num">
                                      <p:cBhvr additive="repl">
                                        <p:cTn id="379" dur="500" fill="hold"/>
                                        <p:tgtEl>
                                          <p:spTgt spid="382"/>
                                        </p:tgtEl>
                                        <p:attrNameLst>
                                          <p:attrName>ppt_x</p:attrName>
                                        </p:attrNameLst>
                                      </p:cBhvr>
                                      <p:tavLst>
                                        <p:tav tm="0">
                                          <p:val>
                                            <p:strVal val="#ppt_x"/>
                                          </p:val>
                                        </p:tav>
                                        <p:tav tm="100000">
                                          <p:val>
                                            <p:strVal val="#ppt_x"/>
                                          </p:val>
                                        </p:tav>
                                      </p:tavLst>
                                    </p:anim>
                                    <p:anim calcmode="lin" valueType="num">
                                      <p:cBhvr additive="repl">
                                        <p:cTn id="380" dur="500" fill="hold"/>
                                        <p:tgtEl>
                                          <p:spTgt spid="382"/>
                                        </p:tgtEl>
                                        <p:attrNameLst>
                                          <p:attrName>ppt_y</p:attrName>
                                        </p:attrNameLst>
                                      </p:cBhvr>
                                      <p:tavLst>
                                        <p:tav tm="0">
                                          <p:val>
                                            <p:strVal val="1+#ppt_h/2"/>
                                          </p:val>
                                        </p:tav>
                                        <p:tav tm="100000">
                                          <p:val>
                                            <p:strVal val="#ppt_y"/>
                                          </p:val>
                                        </p:tav>
                                      </p:tavLst>
                                    </p:anim>
                                  </p:childTnLst>
                                </p:cTn>
                              </p:par>
                              <p:par>
                                <p:cTn id="381" nodeType="withEffect" fill="hold" presetClass="entr" presetID="2" presetSubtype="4">
                                  <p:stCondLst>
                                    <p:cond delay="0"/>
                                  </p:stCondLst>
                                  <p:childTnLst>
                                    <p:set>
                                      <p:cBhvr>
                                        <p:cTn id="382" dur="1" fill="hold">
                                          <p:stCondLst>
                                            <p:cond delay="0"/>
                                          </p:stCondLst>
                                        </p:cTn>
                                        <p:tgtEl>
                                          <p:spTgt spid="383"/>
                                        </p:tgtEl>
                                        <p:attrNameLst>
                                          <p:attrName>style.visibility</p:attrName>
                                        </p:attrNameLst>
                                      </p:cBhvr>
                                      <p:to>
                                        <p:strVal val="visible"/>
                                      </p:to>
                                    </p:set>
                                    <p:anim calcmode="lin" valueType="num">
                                      <p:cBhvr additive="repl">
                                        <p:cTn id="383" dur="500" fill="hold"/>
                                        <p:tgtEl>
                                          <p:spTgt spid="383"/>
                                        </p:tgtEl>
                                        <p:attrNameLst>
                                          <p:attrName>ppt_x</p:attrName>
                                        </p:attrNameLst>
                                      </p:cBhvr>
                                      <p:tavLst>
                                        <p:tav tm="0">
                                          <p:val>
                                            <p:strVal val="#ppt_x"/>
                                          </p:val>
                                        </p:tav>
                                        <p:tav tm="100000">
                                          <p:val>
                                            <p:strVal val="#ppt_x"/>
                                          </p:val>
                                        </p:tav>
                                      </p:tavLst>
                                    </p:anim>
                                    <p:anim calcmode="lin" valueType="num">
                                      <p:cBhvr additive="repl">
                                        <p:cTn id="384" dur="500" fill="hold"/>
                                        <p:tgtEl>
                                          <p:spTgt spid="383"/>
                                        </p:tgtEl>
                                        <p:attrNameLst>
                                          <p:attrName>ppt_y</p:attrName>
                                        </p:attrNameLst>
                                      </p:cBhvr>
                                      <p:tavLst>
                                        <p:tav tm="0">
                                          <p:val>
                                            <p:strVal val="1+#ppt_h/2"/>
                                          </p:val>
                                        </p:tav>
                                        <p:tav tm="100000">
                                          <p:val>
                                            <p:strVal val="#ppt_y"/>
                                          </p:val>
                                        </p:tav>
                                      </p:tavLst>
                                    </p:anim>
                                  </p:childTnLst>
                                </p:cTn>
                              </p:par>
                              <p:par>
                                <p:cTn id="385" nodeType="withEffect" fill="hold" presetClass="entr" presetID="2" presetSubtype="4">
                                  <p:stCondLst>
                                    <p:cond delay="0"/>
                                  </p:stCondLst>
                                  <p:childTnLst>
                                    <p:set>
                                      <p:cBhvr>
                                        <p:cTn id="386" dur="1" fill="hold">
                                          <p:stCondLst>
                                            <p:cond delay="0"/>
                                          </p:stCondLst>
                                        </p:cTn>
                                        <p:tgtEl>
                                          <p:spTgt spid="384"/>
                                        </p:tgtEl>
                                        <p:attrNameLst>
                                          <p:attrName>style.visibility</p:attrName>
                                        </p:attrNameLst>
                                      </p:cBhvr>
                                      <p:to>
                                        <p:strVal val="visible"/>
                                      </p:to>
                                    </p:set>
                                    <p:anim calcmode="lin" valueType="num">
                                      <p:cBhvr additive="repl">
                                        <p:cTn id="387" dur="500" fill="hold"/>
                                        <p:tgtEl>
                                          <p:spTgt spid="384"/>
                                        </p:tgtEl>
                                        <p:attrNameLst>
                                          <p:attrName>ppt_x</p:attrName>
                                        </p:attrNameLst>
                                      </p:cBhvr>
                                      <p:tavLst>
                                        <p:tav tm="0">
                                          <p:val>
                                            <p:strVal val="#ppt_x"/>
                                          </p:val>
                                        </p:tav>
                                        <p:tav tm="100000">
                                          <p:val>
                                            <p:strVal val="#ppt_x"/>
                                          </p:val>
                                        </p:tav>
                                      </p:tavLst>
                                    </p:anim>
                                    <p:anim calcmode="lin" valueType="num">
                                      <p:cBhvr additive="repl">
                                        <p:cTn id="388" dur="500" fill="hold"/>
                                        <p:tgtEl>
                                          <p:spTgt spid="384"/>
                                        </p:tgtEl>
                                        <p:attrNameLst>
                                          <p:attrName>ppt_y</p:attrName>
                                        </p:attrNameLst>
                                      </p:cBhvr>
                                      <p:tavLst>
                                        <p:tav tm="0">
                                          <p:val>
                                            <p:strVal val="1+#ppt_h/2"/>
                                          </p:val>
                                        </p:tav>
                                        <p:tav tm="100000">
                                          <p:val>
                                            <p:strVal val="#ppt_y"/>
                                          </p:val>
                                        </p:tav>
                                      </p:tavLst>
                                    </p:anim>
                                  </p:childTnLst>
                                </p:cTn>
                              </p:par>
                              <p:par>
                                <p:cTn id="389" nodeType="withEffect" fill="hold" presetClass="entr" presetID="2" presetSubtype="4">
                                  <p:stCondLst>
                                    <p:cond delay="0"/>
                                  </p:stCondLst>
                                  <p:childTnLst>
                                    <p:set>
                                      <p:cBhvr>
                                        <p:cTn id="390" dur="1" fill="hold">
                                          <p:stCondLst>
                                            <p:cond delay="0"/>
                                          </p:stCondLst>
                                        </p:cTn>
                                        <p:tgtEl>
                                          <p:spTgt spid="385"/>
                                        </p:tgtEl>
                                        <p:attrNameLst>
                                          <p:attrName>style.visibility</p:attrName>
                                        </p:attrNameLst>
                                      </p:cBhvr>
                                      <p:to>
                                        <p:strVal val="visible"/>
                                      </p:to>
                                    </p:set>
                                    <p:anim calcmode="lin" valueType="num">
                                      <p:cBhvr additive="repl">
                                        <p:cTn id="391" dur="500" fill="hold"/>
                                        <p:tgtEl>
                                          <p:spTgt spid="385"/>
                                        </p:tgtEl>
                                        <p:attrNameLst>
                                          <p:attrName>ppt_x</p:attrName>
                                        </p:attrNameLst>
                                      </p:cBhvr>
                                      <p:tavLst>
                                        <p:tav tm="0">
                                          <p:val>
                                            <p:strVal val="#ppt_x"/>
                                          </p:val>
                                        </p:tav>
                                        <p:tav tm="100000">
                                          <p:val>
                                            <p:strVal val="#ppt_x"/>
                                          </p:val>
                                        </p:tav>
                                      </p:tavLst>
                                    </p:anim>
                                    <p:anim calcmode="lin" valueType="num">
                                      <p:cBhvr additive="repl">
                                        <p:cTn id="392" dur="500" fill="hold"/>
                                        <p:tgtEl>
                                          <p:spTgt spid="385"/>
                                        </p:tgtEl>
                                        <p:attrNameLst>
                                          <p:attrName>ppt_y</p:attrName>
                                        </p:attrNameLst>
                                      </p:cBhvr>
                                      <p:tavLst>
                                        <p:tav tm="0">
                                          <p:val>
                                            <p:strVal val="1+#ppt_h/2"/>
                                          </p:val>
                                        </p:tav>
                                        <p:tav tm="100000">
                                          <p:val>
                                            <p:strVal val="#ppt_y"/>
                                          </p:val>
                                        </p:tav>
                                      </p:tavLst>
                                    </p:anim>
                                  </p:childTnLst>
                                </p:cTn>
                              </p:par>
                              <p:par>
                                <p:cTn id="393" nodeType="withEffect" fill="hold" presetClass="entr" presetID="2" presetSubtype="4">
                                  <p:stCondLst>
                                    <p:cond delay="0"/>
                                  </p:stCondLst>
                                  <p:childTnLst>
                                    <p:set>
                                      <p:cBhvr>
                                        <p:cTn id="394" dur="1" fill="hold">
                                          <p:stCondLst>
                                            <p:cond delay="0"/>
                                          </p:stCondLst>
                                        </p:cTn>
                                        <p:tgtEl>
                                          <p:spTgt spid="386"/>
                                        </p:tgtEl>
                                        <p:attrNameLst>
                                          <p:attrName>style.visibility</p:attrName>
                                        </p:attrNameLst>
                                      </p:cBhvr>
                                      <p:to>
                                        <p:strVal val="visible"/>
                                      </p:to>
                                    </p:set>
                                    <p:anim calcmode="lin" valueType="num">
                                      <p:cBhvr additive="repl">
                                        <p:cTn id="395" dur="500" fill="hold"/>
                                        <p:tgtEl>
                                          <p:spTgt spid="386"/>
                                        </p:tgtEl>
                                        <p:attrNameLst>
                                          <p:attrName>ppt_x</p:attrName>
                                        </p:attrNameLst>
                                      </p:cBhvr>
                                      <p:tavLst>
                                        <p:tav tm="0">
                                          <p:val>
                                            <p:strVal val="#ppt_x"/>
                                          </p:val>
                                        </p:tav>
                                        <p:tav tm="100000">
                                          <p:val>
                                            <p:strVal val="#ppt_x"/>
                                          </p:val>
                                        </p:tav>
                                      </p:tavLst>
                                    </p:anim>
                                    <p:anim calcmode="lin" valueType="num">
                                      <p:cBhvr additive="repl">
                                        <p:cTn id="396" dur="500" fill="hold"/>
                                        <p:tgtEl>
                                          <p:spTgt spid="386"/>
                                        </p:tgtEl>
                                        <p:attrNameLst>
                                          <p:attrName>ppt_y</p:attrName>
                                        </p:attrNameLst>
                                      </p:cBhvr>
                                      <p:tavLst>
                                        <p:tav tm="0">
                                          <p:val>
                                            <p:strVal val="1+#ppt_h/2"/>
                                          </p:val>
                                        </p:tav>
                                        <p:tav tm="100000">
                                          <p:val>
                                            <p:strVal val="#ppt_y"/>
                                          </p:val>
                                        </p:tav>
                                      </p:tavLst>
                                    </p:anim>
                                  </p:childTnLst>
                                </p:cTn>
                              </p:par>
                              <p:par>
                                <p:cTn id="397" nodeType="withEffect" fill="hold" presetClass="entr" presetID="2" presetSubtype="4">
                                  <p:stCondLst>
                                    <p:cond delay="0"/>
                                  </p:stCondLst>
                                  <p:childTnLst>
                                    <p:set>
                                      <p:cBhvr>
                                        <p:cTn id="398" dur="1" fill="hold">
                                          <p:stCondLst>
                                            <p:cond delay="0"/>
                                          </p:stCondLst>
                                        </p:cTn>
                                        <p:tgtEl>
                                          <p:spTgt spid="387"/>
                                        </p:tgtEl>
                                        <p:attrNameLst>
                                          <p:attrName>style.visibility</p:attrName>
                                        </p:attrNameLst>
                                      </p:cBhvr>
                                      <p:to>
                                        <p:strVal val="visible"/>
                                      </p:to>
                                    </p:set>
                                    <p:anim calcmode="lin" valueType="num">
                                      <p:cBhvr additive="repl">
                                        <p:cTn id="399" dur="500" fill="hold"/>
                                        <p:tgtEl>
                                          <p:spTgt spid="387"/>
                                        </p:tgtEl>
                                        <p:attrNameLst>
                                          <p:attrName>ppt_x</p:attrName>
                                        </p:attrNameLst>
                                      </p:cBhvr>
                                      <p:tavLst>
                                        <p:tav tm="0">
                                          <p:val>
                                            <p:strVal val="#ppt_x"/>
                                          </p:val>
                                        </p:tav>
                                        <p:tav tm="100000">
                                          <p:val>
                                            <p:strVal val="#ppt_x"/>
                                          </p:val>
                                        </p:tav>
                                      </p:tavLst>
                                    </p:anim>
                                    <p:anim calcmode="lin" valueType="num">
                                      <p:cBhvr additive="repl">
                                        <p:cTn id="400" dur="500" fill="hold"/>
                                        <p:tgtEl>
                                          <p:spTgt spid="387"/>
                                        </p:tgtEl>
                                        <p:attrNameLst>
                                          <p:attrName>ppt_y</p:attrName>
                                        </p:attrNameLst>
                                      </p:cBhvr>
                                      <p:tavLst>
                                        <p:tav tm="0">
                                          <p:val>
                                            <p:strVal val="1+#ppt_h/2"/>
                                          </p:val>
                                        </p:tav>
                                        <p:tav tm="100000">
                                          <p:val>
                                            <p:strVal val="#ppt_y"/>
                                          </p:val>
                                        </p:tav>
                                      </p:tavLst>
                                    </p:anim>
                                  </p:childTnLst>
                                </p:cTn>
                              </p:par>
                              <p:par>
                                <p:cTn id="401" nodeType="withEffect" fill="hold" presetClass="entr" presetID="2" presetSubtype="4">
                                  <p:stCondLst>
                                    <p:cond delay="0"/>
                                  </p:stCondLst>
                                  <p:childTnLst>
                                    <p:set>
                                      <p:cBhvr>
                                        <p:cTn id="402" dur="1" fill="hold">
                                          <p:stCondLst>
                                            <p:cond delay="0"/>
                                          </p:stCondLst>
                                        </p:cTn>
                                        <p:tgtEl>
                                          <p:spTgt spid="391"/>
                                        </p:tgtEl>
                                        <p:attrNameLst>
                                          <p:attrName>style.visibility</p:attrName>
                                        </p:attrNameLst>
                                      </p:cBhvr>
                                      <p:to>
                                        <p:strVal val="visible"/>
                                      </p:to>
                                    </p:set>
                                    <p:anim calcmode="lin" valueType="num">
                                      <p:cBhvr additive="repl">
                                        <p:cTn id="403" dur="500" fill="hold"/>
                                        <p:tgtEl>
                                          <p:spTgt spid="391"/>
                                        </p:tgtEl>
                                        <p:attrNameLst>
                                          <p:attrName>ppt_x</p:attrName>
                                        </p:attrNameLst>
                                      </p:cBhvr>
                                      <p:tavLst>
                                        <p:tav tm="0">
                                          <p:val>
                                            <p:strVal val="#ppt_x"/>
                                          </p:val>
                                        </p:tav>
                                        <p:tav tm="100000">
                                          <p:val>
                                            <p:strVal val="#ppt_x"/>
                                          </p:val>
                                        </p:tav>
                                      </p:tavLst>
                                    </p:anim>
                                    <p:anim calcmode="lin" valueType="num">
                                      <p:cBhvr additive="repl">
                                        <p:cTn id="404" dur="500" fill="hold"/>
                                        <p:tgtEl>
                                          <p:spTgt spid="391"/>
                                        </p:tgtEl>
                                        <p:attrNameLst>
                                          <p:attrName>ppt_y</p:attrName>
                                        </p:attrNameLst>
                                      </p:cBhvr>
                                      <p:tavLst>
                                        <p:tav tm="0">
                                          <p:val>
                                            <p:strVal val="1+#ppt_h/2"/>
                                          </p:val>
                                        </p:tav>
                                        <p:tav tm="100000">
                                          <p:val>
                                            <p:strVal val="#ppt_y"/>
                                          </p:val>
                                        </p:tav>
                                      </p:tavLst>
                                    </p:anim>
                                  </p:childTnLst>
                                </p:cTn>
                              </p:par>
                              <p:par>
                                <p:cTn id="405" nodeType="withEffect" fill="hold" presetClass="entr" presetID="2" presetSubtype="4">
                                  <p:stCondLst>
                                    <p:cond delay="0"/>
                                  </p:stCondLst>
                                  <p:childTnLst>
                                    <p:set>
                                      <p:cBhvr>
                                        <p:cTn id="406" dur="1" fill="hold">
                                          <p:stCondLst>
                                            <p:cond delay="0"/>
                                          </p:stCondLst>
                                        </p:cTn>
                                        <p:tgtEl>
                                          <p:spTgt spid="392"/>
                                        </p:tgtEl>
                                        <p:attrNameLst>
                                          <p:attrName>style.visibility</p:attrName>
                                        </p:attrNameLst>
                                      </p:cBhvr>
                                      <p:to>
                                        <p:strVal val="visible"/>
                                      </p:to>
                                    </p:set>
                                    <p:anim calcmode="lin" valueType="num">
                                      <p:cBhvr additive="repl">
                                        <p:cTn id="407" dur="500" fill="hold"/>
                                        <p:tgtEl>
                                          <p:spTgt spid="392"/>
                                        </p:tgtEl>
                                        <p:attrNameLst>
                                          <p:attrName>ppt_x</p:attrName>
                                        </p:attrNameLst>
                                      </p:cBhvr>
                                      <p:tavLst>
                                        <p:tav tm="0">
                                          <p:val>
                                            <p:strVal val="#ppt_x"/>
                                          </p:val>
                                        </p:tav>
                                        <p:tav tm="100000">
                                          <p:val>
                                            <p:strVal val="#ppt_x"/>
                                          </p:val>
                                        </p:tav>
                                      </p:tavLst>
                                    </p:anim>
                                    <p:anim calcmode="lin" valueType="num">
                                      <p:cBhvr additive="repl">
                                        <p:cTn id="408" dur="500" fill="hold"/>
                                        <p:tgtEl>
                                          <p:spTgt spid="392"/>
                                        </p:tgtEl>
                                        <p:attrNameLst>
                                          <p:attrName>ppt_y</p:attrName>
                                        </p:attrNameLst>
                                      </p:cBhvr>
                                      <p:tavLst>
                                        <p:tav tm="0">
                                          <p:val>
                                            <p:strVal val="1+#ppt_h/2"/>
                                          </p:val>
                                        </p:tav>
                                        <p:tav tm="100000">
                                          <p:val>
                                            <p:strVal val="#ppt_y"/>
                                          </p:val>
                                        </p:tav>
                                      </p:tavLst>
                                    </p:anim>
                                  </p:childTnLst>
                                </p:cTn>
                              </p:par>
                              <p:par>
                                <p:cTn id="409" nodeType="withEffect" fill="hold" presetClass="entr" presetID="2" presetSubtype="4">
                                  <p:stCondLst>
                                    <p:cond delay="0"/>
                                  </p:stCondLst>
                                  <p:childTnLst>
                                    <p:set>
                                      <p:cBhvr>
                                        <p:cTn id="410" dur="1" fill="hold">
                                          <p:stCondLst>
                                            <p:cond delay="0"/>
                                          </p:stCondLst>
                                        </p:cTn>
                                        <p:tgtEl>
                                          <p:spTgt spid="393"/>
                                        </p:tgtEl>
                                        <p:attrNameLst>
                                          <p:attrName>style.visibility</p:attrName>
                                        </p:attrNameLst>
                                      </p:cBhvr>
                                      <p:to>
                                        <p:strVal val="visible"/>
                                      </p:to>
                                    </p:set>
                                    <p:anim calcmode="lin" valueType="num">
                                      <p:cBhvr additive="repl">
                                        <p:cTn id="411" dur="500" fill="hold"/>
                                        <p:tgtEl>
                                          <p:spTgt spid="393"/>
                                        </p:tgtEl>
                                        <p:attrNameLst>
                                          <p:attrName>ppt_x</p:attrName>
                                        </p:attrNameLst>
                                      </p:cBhvr>
                                      <p:tavLst>
                                        <p:tav tm="0">
                                          <p:val>
                                            <p:strVal val="#ppt_x"/>
                                          </p:val>
                                        </p:tav>
                                        <p:tav tm="100000">
                                          <p:val>
                                            <p:strVal val="#ppt_x"/>
                                          </p:val>
                                        </p:tav>
                                      </p:tavLst>
                                    </p:anim>
                                    <p:anim calcmode="lin" valueType="num">
                                      <p:cBhvr additive="repl">
                                        <p:cTn id="412" dur="500" fill="hold"/>
                                        <p:tgtEl>
                                          <p:spTgt spid="393"/>
                                        </p:tgtEl>
                                        <p:attrNameLst>
                                          <p:attrName>ppt_y</p:attrName>
                                        </p:attrNameLst>
                                      </p:cBhvr>
                                      <p:tavLst>
                                        <p:tav tm="0">
                                          <p:val>
                                            <p:strVal val="1+#ppt_h/2"/>
                                          </p:val>
                                        </p:tav>
                                        <p:tav tm="100000">
                                          <p:val>
                                            <p:strVal val="#ppt_y"/>
                                          </p:val>
                                        </p:tav>
                                      </p:tavLst>
                                    </p:anim>
                                  </p:childTnLst>
                                </p:cTn>
                              </p:par>
                              <p:par>
                                <p:cTn id="413" nodeType="withEffect" fill="hold" presetClass="entr" presetID="2" presetSubtype="4">
                                  <p:stCondLst>
                                    <p:cond delay="0"/>
                                  </p:stCondLst>
                                  <p:childTnLst>
                                    <p:set>
                                      <p:cBhvr>
                                        <p:cTn id="414" dur="1" fill="hold">
                                          <p:stCondLst>
                                            <p:cond delay="0"/>
                                          </p:stCondLst>
                                        </p:cTn>
                                        <p:tgtEl>
                                          <p:spTgt spid="394"/>
                                        </p:tgtEl>
                                        <p:attrNameLst>
                                          <p:attrName>style.visibility</p:attrName>
                                        </p:attrNameLst>
                                      </p:cBhvr>
                                      <p:to>
                                        <p:strVal val="visible"/>
                                      </p:to>
                                    </p:set>
                                    <p:anim calcmode="lin" valueType="num">
                                      <p:cBhvr additive="repl">
                                        <p:cTn id="415" dur="500" fill="hold"/>
                                        <p:tgtEl>
                                          <p:spTgt spid="394"/>
                                        </p:tgtEl>
                                        <p:attrNameLst>
                                          <p:attrName>ppt_x</p:attrName>
                                        </p:attrNameLst>
                                      </p:cBhvr>
                                      <p:tavLst>
                                        <p:tav tm="0">
                                          <p:val>
                                            <p:strVal val="#ppt_x"/>
                                          </p:val>
                                        </p:tav>
                                        <p:tav tm="100000">
                                          <p:val>
                                            <p:strVal val="#ppt_x"/>
                                          </p:val>
                                        </p:tav>
                                      </p:tavLst>
                                    </p:anim>
                                    <p:anim calcmode="lin" valueType="num">
                                      <p:cBhvr additive="repl">
                                        <p:cTn id="416" dur="500" fill="hold"/>
                                        <p:tgtEl>
                                          <p:spTgt spid="394"/>
                                        </p:tgtEl>
                                        <p:attrNameLst>
                                          <p:attrName>ppt_y</p:attrName>
                                        </p:attrNameLst>
                                      </p:cBhvr>
                                      <p:tavLst>
                                        <p:tav tm="0">
                                          <p:val>
                                            <p:strVal val="1+#ppt_h/2"/>
                                          </p:val>
                                        </p:tav>
                                        <p:tav tm="100000">
                                          <p:val>
                                            <p:strVal val="#ppt_y"/>
                                          </p:val>
                                        </p:tav>
                                      </p:tavLst>
                                    </p:anim>
                                  </p:childTnLst>
                                </p:cTn>
                              </p:par>
                              <p:par>
                                <p:cTn id="417" nodeType="withEffect" fill="hold" presetClass="entr" presetID="2" presetSubtype="4">
                                  <p:stCondLst>
                                    <p:cond delay="0"/>
                                  </p:stCondLst>
                                  <p:childTnLst>
                                    <p:set>
                                      <p:cBhvr>
                                        <p:cTn id="418" dur="1" fill="hold">
                                          <p:stCondLst>
                                            <p:cond delay="0"/>
                                          </p:stCondLst>
                                        </p:cTn>
                                        <p:tgtEl>
                                          <p:spTgt spid="395"/>
                                        </p:tgtEl>
                                        <p:attrNameLst>
                                          <p:attrName>style.visibility</p:attrName>
                                        </p:attrNameLst>
                                      </p:cBhvr>
                                      <p:to>
                                        <p:strVal val="visible"/>
                                      </p:to>
                                    </p:set>
                                    <p:anim calcmode="lin" valueType="num">
                                      <p:cBhvr additive="repl">
                                        <p:cTn id="419" dur="500" fill="hold"/>
                                        <p:tgtEl>
                                          <p:spTgt spid="395"/>
                                        </p:tgtEl>
                                        <p:attrNameLst>
                                          <p:attrName>ppt_x</p:attrName>
                                        </p:attrNameLst>
                                      </p:cBhvr>
                                      <p:tavLst>
                                        <p:tav tm="0">
                                          <p:val>
                                            <p:strVal val="#ppt_x"/>
                                          </p:val>
                                        </p:tav>
                                        <p:tav tm="100000">
                                          <p:val>
                                            <p:strVal val="#ppt_x"/>
                                          </p:val>
                                        </p:tav>
                                      </p:tavLst>
                                    </p:anim>
                                    <p:anim calcmode="lin" valueType="num">
                                      <p:cBhvr additive="repl">
                                        <p:cTn id="420" dur="500" fill="hold"/>
                                        <p:tgtEl>
                                          <p:spTgt spid="395"/>
                                        </p:tgtEl>
                                        <p:attrNameLst>
                                          <p:attrName>ppt_y</p:attrName>
                                        </p:attrNameLst>
                                      </p:cBhvr>
                                      <p:tavLst>
                                        <p:tav tm="0">
                                          <p:val>
                                            <p:strVal val="1+#ppt_h/2"/>
                                          </p:val>
                                        </p:tav>
                                        <p:tav tm="100000">
                                          <p:val>
                                            <p:strVal val="#ppt_y"/>
                                          </p:val>
                                        </p:tav>
                                      </p:tavLst>
                                    </p:anim>
                                  </p:childTnLst>
                                </p:cTn>
                              </p:par>
                              <p:par>
                                <p:cTn id="421" nodeType="withEffect" fill="hold" presetClass="entr" presetID="2" presetSubtype="4">
                                  <p:stCondLst>
                                    <p:cond delay="0"/>
                                  </p:stCondLst>
                                  <p:childTnLst>
                                    <p:set>
                                      <p:cBhvr>
                                        <p:cTn id="422" dur="1" fill="hold">
                                          <p:stCondLst>
                                            <p:cond delay="0"/>
                                          </p:stCondLst>
                                        </p:cTn>
                                        <p:tgtEl>
                                          <p:spTgt spid="396"/>
                                        </p:tgtEl>
                                        <p:attrNameLst>
                                          <p:attrName>style.visibility</p:attrName>
                                        </p:attrNameLst>
                                      </p:cBhvr>
                                      <p:to>
                                        <p:strVal val="visible"/>
                                      </p:to>
                                    </p:set>
                                    <p:anim calcmode="lin" valueType="num">
                                      <p:cBhvr additive="repl">
                                        <p:cTn id="423" dur="500" fill="hold"/>
                                        <p:tgtEl>
                                          <p:spTgt spid="396"/>
                                        </p:tgtEl>
                                        <p:attrNameLst>
                                          <p:attrName>ppt_x</p:attrName>
                                        </p:attrNameLst>
                                      </p:cBhvr>
                                      <p:tavLst>
                                        <p:tav tm="0">
                                          <p:val>
                                            <p:strVal val="#ppt_x"/>
                                          </p:val>
                                        </p:tav>
                                        <p:tav tm="100000">
                                          <p:val>
                                            <p:strVal val="#ppt_x"/>
                                          </p:val>
                                        </p:tav>
                                      </p:tavLst>
                                    </p:anim>
                                    <p:anim calcmode="lin" valueType="num">
                                      <p:cBhvr additive="repl">
                                        <p:cTn id="424" dur="500" fill="hold"/>
                                        <p:tgtEl>
                                          <p:spTgt spid="396"/>
                                        </p:tgtEl>
                                        <p:attrNameLst>
                                          <p:attrName>ppt_y</p:attrName>
                                        </p:attrNameLst>
                                      </p:cBhvr>
                                      <p:tavLst>
                                        <p:tav tm="0">
                                          <p:val>
                                            <p:strVal val="1+#ppt_h/2"/>
                                          </p:val>
                                        </p:tav>
                                        <p:tav tm="100000">
                                          <p:val>
                                            <p:strVal val="#ppt_y"/>
                                          </p:val>
                                        </p:tav>
                                      </p:tavLst>
                                    </p:anim>
                                  </p:childTnLst>
                                </p:cTn>
                              </p:par>
                              <p:par>
                                <p:cTn id="425" nodeType="withEffect" fill="hold" presetClass="entr" presetID="2" presetSubtype="4">
                                  <p:stCondLst>
                                    <p:cond delay="0"/>
                                  </p:stCondLst>
                                  <p:childTnLst>
                                    <p:set>
                                      <p:cBhvr>
                                        <p:cTn id="426" dur="1" fill="hold">
                                          <p:stCondLst>
                                            <p:cond delay="0"/>
                                          </p:stCondLst>
                                        </p:cTn>
                                        <p:tgtEl>
                                          <p:spTgt spid="400"/>
                                        </p:tgtEl>
                                        <p:attrNameLst>
                                          <p:attrName>style.visibility</p:attrName>
                                        </p:attrNameLst>
                                      </p:cBhvr>
                                      <p:to>
                                        <p:strVal val="visible"/>
                                      </p:to>
                                    </p:set>
                                    <p:anim calcmode="lin" valueType="num">
                                      <p:cBhvr additive="repl">
                                        <p:cTn id="427" dur="500" fill="hold"/>
                                        <p:tgtEl>
                                          <p:spTgt spid="400"/>
                                        </p:tgtEl>
                                        <p:attrNameLst>
                                          <p:attrName>ppt_x</p:attrName>
                                        </p:attrNameLst>
                                      </p:cBhvr>
                                      <p:tavLst>
                                        <p:tav tm="0">
                                          <p:val>
                                            <p:strVal val="#ppt_x"/>
                                          </p:val>
                                        </p:tav>
                                        <p:tav tm="100000">
                                          <p:val>
                                            <p:strVal val="#ppt_x"/>
                                          </p:val>
                                        </p:tav>
                                      </p:tavLst>
                                    </p:anim>
                                    <p:anim calcmode="lin" valueType="num">
                                      <p:cBhvr additive="repl">
                                        <p:cTn id="428" dur="500" fill="hold"/>
                                        <p:tgtEl>
                                          <p:spTgt spid="4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6"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nl-BE" sz="4400" spc="-1" strike="noStrike">
                <a:solidFill>
                  <a:srgbClr val="000000"/>
                </a:solidFill>
                <a:latin typeface="Calibri Light"/>
              </a:rPr>
              <a:t>Foutdetecterende codes (vervolg)</a:t>
            </a:r>
            <a:endParaRPr b="0" lang="nl-BE" sz="4400" spc="-1" strike="noStrike">
              <a:solidFill>
                <a:srgbClr val="000000"/>
              </a:solidFill>
              <a:latin typeface="Calibri"/>
            </a:endParaRPr>
          </a:p>
        </p:txBody>
      </p:sp>
      <p:sp>
        <p:nvSpPr>
          <p:cNvPr id="407" name="CustomShape 2"/>
          <p:cNvSpPr/>
          <p:nvPr/>
        </p:nvSpPr>
        <p:spPr>
          <a:xfrm>
            <a:off x="824760" y="1571400"/>
            <a:ext cx="10528560" cy="3564720"/>
          </a:xfrm>
          <a:prstGeom prst="rect">
            <a:avLst/>
          </a:prstGeom>
          <a:noFill/>
          <a:ln>
            <a:noFill/>
          </a:ln>
        </p:spPr>
        <p:style>
          <a:lnRef idx="0"/>
          <a:fillRef idx="0"/>
          <a:effectRef idx="0"/>
          <a:fontRef idx="minor"/>
        </p:style>
        <p:txBody>
          <a:bodyPr lIns="90000" rIns="90000" tIns="45000" bIns="45000">
            <a:spAutoFit/>
          </a:bodyPr>
          <a:p>
            <a:pPr marL="285840" indent="-285480">
              <a:lnSpc>
                <a:spcPct val="100000"/>
              </a:lnSpc>
              <a:buClr>
                <a:srgbClr val="0070c0"/>
              </a:buClr>
              <a:buFont typeface="Arial"/>
              <a:buChar char="•"/>
            </a:pPr>
            <a:r>
              <a:rPr b="1" lang="nl-BE" sz="2800" spc="-1" strike="noStrike">
                <a:solidFill>
                  <a:srgbClr val="0070c0"/>
                </a:solidFill>
                <a:latin typeface="Calibri"/>
              </a:rPr>
              <a:t>Controlegetal</a:t>
            </a:r>
            <a:r>
              <a:rPr b="0" lang="nl-BE" sz="2800" spc="-1" strike="noStrike">
                <a:solidFill>
                  <a:srgbClr val="000000"/>
                </a:solidFill>
                <a:latin typeface="Calibri"/>
              </a:rPr>
              <a:t> - </a:t>
            </a:r>
            <a:r>
              <a:rPr b="1" lang="nl-BE" sz="2800" spc="-1" strike="noStrike">
                <a:solidFill>
                  <a:srgbClr val="0070c0"/>
                </a:solidFill>
                <a:latin typeface="Calibri"/>
                <a:ea typeface="Tahoma"/>
              </a:rPr>
              <a:t>Cyclic Redundancy Check (vervolg)</a:t>
            </a:r>
            <a:endParaRPr b="0" lang="en-US" sz="2800" spc="-1" strike="noStrike">
              <a:latin typeface="Arial"/>
            </a:endParaRPr>
          </a:p>
          <a:p>
            <a:pPr lvl="1" marL="800280" indent="-342720">
              <a:lnSpc>
                <a:spcPct val="100000"/>
              </a:lnSpc>
              <a:buClr>
                <a:srgbClr val="000000"/>
              </a:buClr>
              <a:buFont typeface="Arial"/>
              <a:buChar char="•"/>
            </a:pPr>
            <a:r>
              <a:rPr b="1" lang="nl-BE" sz="2400" spc="-1" strike="noStrike">
                <a:solidFill>
                  <a:srgbClr val="000000"/>
                </a:solidFill>
                <a:latin typeface="Calibri"/>
                <a:ea typeface="Tahoma"/>
              </a:rPr>
              <a:t>Af te spreken:</a:t>
            </a:r>
            <a:endParaRPr b="0" lang="en-US" sz="2400" spc="-1" strike="noStrike">
              <a:latin typeface="Arial"/>
            </a:endParaRPr>
          </a:p>
          <a:p>
            <a:pPr lvl="2" marL="1200240" indent="-285480">
              <a:lnSpc>
                <a:spcPct val="100000"/>
              </a:lnSpc>
              <a:buClr>
                <a:srgbClr val="000000"/>
              </a:buClr>
              <a:buFont typeface="Arial"/>
              <a:buChar char="•"/>
            </a:pPr>
            <a:r>
              <a:rPr b="0" lang="nl-BE" sz="2400" spc="-1" strike="noStrike">
                <a:solidFill>
                  <a:srgbClr val="000000"/>
                </a:solidFill>
                <a:latin typeface="Calibri"/>
                <a:ea typeface="Tahoma"/>
              </a:rPr>
              <a:t>lengte van de oorspronkelijke bitreeks</a:t>
            </a:r>
            <a:endParaRPr b="0" lang="en-US" sz="2400" spc="-1" strike="noStrike">
              <a:latin typeface="Arial"/>
            </a:endParaRPr>
          </a:p>
          <a:p>
            <a:pPr lvl="2" marL="1200240" indent="-285480">
              <a:lnSpc>
                <a:spcPct val="100000"/>
              </a:lnSpc>
              <a:buClr>
                <a:srgbClr val="000000"/>
              </a:buClr>
              <a:buFont typeface="Arial"/>
              <a:buChar char="•"/>
            </a:pPr>
            <a:r>
              <a:rPr b="0" lang="nl-BE" sz="2400" spc="-1" strike="noStrike">
                <a:solidFill>
                  <a:srgbClr val="000000"/>
                </a:solidFill>
                <a:latin typeface="Calibri"/>
                <a:ea typeface="Tahoma"/>
              </a:rPr>
              <a:t>de polynoom</a:t>
            </a:r>
            <a:endParaRPr b="0" lang="en-US" sz="2400" spc="-1" strike="noStrike">
              <a:latin typeface="Arial"/>
            </a:endParaRPr>
          </a:p>
          <a:p>
            <a:pPr lvl="2" marL="1200240" indent="-285480">
              <a:lnSpc>
                <a:spcPct val="100000"/>
              </a:lnSpc>
              <a:buClr>
                <a:srgbClr val="000000"/>
              </a:buClr>
              <a:buFont typeface="Arial"/>
              <a:buChar char="•"/>
            </a:pPr>
            <a:r>
              <a:rPr b="0" lang="nl-BE" sz="2400" spc="-1" strike="noStrike">
                <a:solidFill>
                  <a:srgbClr val="000000"/>
                </a:solidFill>
                <a:latin typeface="Calibri"/>
                <a:ea typeface="Tahoma"/>
              </a:rPr>
              <a:t>plaats van de checksum (voor- of achteraan)</a:t>
            </a:r>
            <a:endParaRPr b="0" lang="en-US" sz="2400" spc="-1" strike="noStrike">
              <a:latin typeface="Arial"/>
            </a:endParaRPr>
          </a:p>
          <a:p>
            <a:pPr>
              <a:lnSpc>
                <a:spcPct val="100000"/>
              </a:lnSpc>
            </a:pPr>
            <a:endParaRPr b="0" lang="en-US" sz="2400" spc="-1" strike="noStrike">
              <a:latin typeface="Arial"/>
            </a:endParaRPr>
          </a:p>
          <a:p>
            <a:pPr lvl="1" marL="800280" indent="-342720">
              <a:lnSpc>
                <a:spcPct val="100000"/>
              </a:lnSpc>
              <a:buClr>
                <a:srgbClr val="000000"/>
              </a:buClr>
              <a:buFont typeface="Arial"/>
              <a:buChar char="•"/>
            </a:pPr>
            <a:r>
              <a:rPr b="1" lang="nl-BE" sz="2400" spc="-1" strike="noStrike">
                <a:solidFill>
                  <a:srgbClr val="000000"/>
                </a:solidFill>
                <a:latin typeface="Calibri"/>
                <a:ea typeface="Tahoma"/>
              </a:rPr>
              <a:t>Performantie: </a:t>
            </a:r>
            <a:r>
              <a:rPr b="0" lang="nl-BE" sz="2400" spc="-1" strike="noStrike">
                <a:solidFill>
                  <a:srgbClr val="000000"/>
                </a:solidFill>
                <a:latin typeface="Calibri"/>
                <a:ea typeface="Tahoma"/>
              </a:rPr>
              <a:t>goed</a:t>
            </a:r>
            <a:endParaRPr b="0" lang="en-US" sz="2400" spc="-1" strike="noStrike">
              <a:latin typeface="Arial"/>
            </a:endParaRPr>
          </a:p>
          <a:p>
            <a:pPr lvl="2" marL="1200240" indent="-285480">
              <a:lnSpc>
                <a:spcPct val="100000"/>
              </a:lnSpc>
              <a:buClr>
                <a:srgbClr val="000000"/>
              </a:buClr>
              <a:buFont typeface="Arial"/>
              <a:buChar char="•"/>
            </a:pPr>
            <a:r>
              <a:rPr b="0" lang="nl-BE" sz="2400" spc="-1" strike="noStrike">
                <a:solidFill>
                  <a:srgbClr val="000000"/>
                </a:solidFill>
                <a:latin typeface="Calibri"/>
                <a:ea typeface="Tahoma"/>
              </a:rPr>
              <a:t>n-bit CRC zal in elke bitreeks een “single error burst” (aaneengesloten bitreeks) van n bit kunnen detecteren</a:t>
            </a:r>
            <a:endParaRPr b="0" lang="en-US" sz="2400" spc="-1" strike="noStrike">
              <a:latin typeface="Arial"/>
            </a:endParaRPr>
          </a:p>
          <a:p>
            <a:pPr lvl="2" marL="1200240" indent="-285480">
              <a:lnSpc>
                <a:spcPct val="100000"/>
              </a:lnSpc>
              <a:buClr>
                <a:srgbClr val="000000"/>
              </a:buClr>
              <a:buFont typeface="Arial"/>
              <a:buChar char="•"/>
            </a:pPr>
            <a:r>
              <a:rPr b="0" lang="nl-BE" sz="2400" spc="-1" strike="noStrike">
                <a:solidFill>
                  <a:srgbClr val="000000"/>
                </a:solidFill>
                <a:latin typeface="Calibri"/>
                <a:ea typeface="Tahoma"/>
              </a:rPr>
              <a:t>weinig extra bits: één minder dan de lengte van de polynoom</a:t>
            </a:r>
            <a:endParaRPr b="0" lang="en-US" sz="2400" spc="-1" strike="noStrike">
              <a:latin typeface="Arial"/>
            </a:endParaRPr>
          </a:p>
        </p:txBody>
      </p:sp>
      <p:sp>
        <p:nvSpPr>
          <p:cNvPr id="408" name="TextShape 3"/>
          <p:cNvSpPr txBox="1"/>
          <p:nvPr/>
        </p:nvSpPr>
        <p:spPr>
          <a:xfrm>
            <a:off x="8610480" y="6356520"/>
            <a:ext cx="2742840" cy="364680"/>
          </a:xfrm>
          <a:prstGeom prst="rect">
            <a:avLst/>
          </a:prstGeom>
          <a:noFill/>
          <a:ln>
            <a:noFill/>
          </a:ln>
        </p:spPr>
        <p:txBody>
          <a:bodyPr anchor="ctr">
            <a:noAutofit/>
          </a:bodyPr>
          <a:p>
            <a:pPr algn="r">
              <a:lnSpc>
                <a:spcPct val="100000"/>
              </a:lnSpc>
            </a:pPr>
            <a:fld id="{1126335A-83F3-4C64-B925-3436B82A4136}" type="slidenum">
              <a:rPr b="0" lang="nl-BE" sz="1200" spc="-1" strike="noStrike">
                <a:solidFill>
                  <a:srgbClr val="8b8b8b"/>
                </a:solidFill>
                <a:latin typeface="Calibri"/>
              </a:rPr>
              <a:t>&lt;number&gt;</a:t>
            </a:fld>
            <a:endParaRPr b="0" lang="en-US" sz="1200" spc="-1" strike="noStrike">
              <a:latin typeface="Times New Roman"/>
            </a:endParaRPr>
          </a:p>
        </p:txBody>
      </p:sp>
      <p:sp>
        <p:nvSpPr>
          <p:cNvPr id="409" name="TextShape 4"/>
          <p:cNvSpPr txBox="1"/>
          <p:nvPr/>
        </p:nvSpPr>
        <p:spPr>
          <a:xfrm>
            <a:off x="4038480" y="6356520"/>
            <a:ext cx="4114440" cy="364680"/>
          </a:xfrm>
          <a:prstGeom prst="rect">
            <a:avLst/>
          </a:prstGeom>
          <a:noFill/>
          <a:ln>
            <a:noFill/>
          </a:ln>
        </p:spPr>
        <p:txBody>
          <a:bodyPr anchor="ctr">
            <a:noAutofit/>
          </a:bodyPr>
          <a:p>
            <a:pPr algn="ctr">
              <a:lnSpc>
                <a:spcPct val="100000"/>
              </a:lnSpc>
            </a:pPr>
            <a:r>
              <a:rPr b="0" lang="nl-NL" sz="1200" spc="-1" strike="noStrike">
                <a:solidFill>
                  <a:srgbClr val="8b8b8b"/>
                </a:solidFill>
                <a:latin typeface="Calibri"/>
              </a:rPr>
              <a:t>09/09/2020</a:t>
            </a:r>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nl-BE" sz="4400" spc="-1" strike="noStrike">
                <a:solidFill>
                  <a:srgbClr val="000000"/>
                </a:solidFill>
                <a:latin typeface="Calibri Light"/>
              </a:rPr>
              <a:t>I</a:t>
            </a:r>
            <a:r>
              <a:rPr b="0" lang="nl-BE" sz="4400" spc="-1" strike="noStrike">
                <a:solidFill>
                  <a:srgbClr val="000000"/>
                </a:solidFill>
                <a:latin typeface="Calibri Light"/>
              </a:rPr>
              <a:t>n</a:t>
            </a:r>
            <a:r>
              <a:rPr b="0" lang="nl-BE" sz="4400" spc="-1" strike="noStrike">
                <a:solidFill>
                  <a:srgbClr val="000000"/>
                </a:solidFill>
                <a:latin typeface="Calibri Light"/>
              </a:rPr>
              <a:t>h</a:t>
            </a:r>
            <a:r>
              <a:rPr b="0" lang="nl-BE" sz="4400" spc="-1" strike="noStrike">
                <a:solidFill>
                  <a:srgbClr val="000000"/>
                </a:solidFill>
                <a:latin typeface="Calibri Light"/>
              </a:rPr>
              <a:t>o</a:t>
            </a:r>
            <a:r>
              <a:rPr b="0" lang="nl-BE" sz="4400" spc="-1" strike="noStrike">
                <a:solidFill>
                  <a:srgbClr val="000000"/>
                </a:solidFill>
                <a:latin typeface="Calibri Light"/>
              </a:rPr>
              <a:t>u</a:t>
            </a:r>
            <a:r>
              <a:rPr b="0" lang="nl-BE" sz="4400" spc="-1" strike="noStrike">
                <a:solidFill>
                  <a:srgbClr val="000000"/>
                </a:solidFill>
                <a:latin typeface="Calibri Light"/>
              </a:rPr>
              <a:t>d</a:t>
            </a:r>
            <a:endParaRPr b="0" lang="nl-BE" sz="4400" spc="-1" strike="noStrike">
              <a:solidFill>
                <a:srgbClr val="000000"/>
              </a:solidFill>
              <a:latin typeface="Calibri"/>
            </a:endParaRPr>
          </a:p>
        </p:txBody>
      </p:sp>
      <p:sp>
        <p:nvSpPr>
          <p:cNvPr id="132"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1" lang="nl-BE" sz="2800" spc="-1" strike="noStrike">
                <a:solidFill>
                  <a:srgbClr val="000000"/>
                </a:solidFill>
                <a:latin typeface="Calibri"/>
              </a:rPr>
              <a:t>Codeertechnieken</a:t>
            </a:r>
            <a:endParaRPr b="0" lang="nl-BE"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1" lang="nl-BE" sz="2400" spc="-1" strike="noStrike">
                <a:solidFill>
                  <a:srgbClr val="000000"/>
                </a:solidFill>
                <a:latin typeface="Calibri"/>
              </a:rPr>
              <a:t>Inleiding</a:t>
            </a:r>
            <a:endParaRPr b="0" lang="nl-BE"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1" lang="nl-BE" sz="2400" spc="-1" strike="noStrike">
                <a:solidFill>
                  <a:srgbClr val="000000"/>
                </a:solidFill>
                <a:latin typeface="Calibri"/>
              </a:rPr>
              <a:t>Foutdetecterende codes</a:t>
            </a:r>
            <a:endParaRPr b="0" lang="nl-BE"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1" lang="nl-BE" sz="2400" spc="-1" strike="noStrike">
                <a:solidFill>
                  <a:srgbClr val="000000"/>
                </a:solidFill>
                <a:latin typeface="Calibri"/>
              </a:rPr>
              <a:t>Oefeningen op foutdetecterende codes</a:t>
            </a:r>
            <a:endParaRPr b="0" lang="nl-BE"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1" lang="nl-BE" sz="2400" spc="-1" strike="noStrike">
                <a:solidFill>
                  <a:srgbClr val="000000"/>
                </a:solidFill>
                <a:latin typeface="Calibri"/>
              </a:rPr>
              <a:t>Foutverbeterende codes</a:t>
            </a:r>
            <a:endParaRPr b="0" lang="nl-BE"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1" lang="nl-BE" sz="2400" spc="-1" strike="noStrike">
                <a:solidFill>
                  <a:srgbClr val="000000"/>
                </a:solidFill>
                <a:latin typeface="Calibri"/>
              </a:rPr>
              <a:t>Oefeningen op foutverbeterende codes</a:t>
            </a:r>
            <a:endParaRPr b="0" lang="nl-BE" sz="2400" spc="-1" strike="noStrike">
              <a:solidFill>
                <a:srgbClr val="000000"/>
              </a:solidFill>
              <a:latin typeface="Calibri"/>
            </a:endParaRPr>
          </a:p>
          <a:p>
            <a:pPr>
              <a:lnSpc>
                <a:spcPct val="90000"/>
              </a:lnSpc>
              <a:spcBef>
                <a:spcPts val="1001"/>
              </a:spcBef>
              <a:tabLst>
                <a:tab algn="l" pos="0"/>
              </a:tabLst>
            </a:pPr>
            <a:endParaRPr b="0" lang="nl-BE" sz="2400" spc="-1" strike="noStrike">
              <a:solidFill>
                <a:srgbClr val="000000"/>
              </a:solidFill>
              <a:latin typeface="Calibri"/>
            </a:endParaRPr>
          </a:p>
        </p:txBody>
      </p:sp>
      <p:sp>
        <p:nvSpPr>
          <p:cNvPr id="133" name="TextShape 3"/>
          <p:cNvSpPr txBox="1"/>
          <p:nvPr/>
        </p:nvSpPr>
        <p:spPr>
          <a:xfrm>
            <a:off x="8610480" y="6356520"/>
            <a:ext cx="2742840" cy="364680"/>
          </a:xfrm>
          <a:prstGeom prst="rect">
            <a:avLst/>
          </a:prstGeom>
          <a:noFill/>
          <a:ln>
            <a:noFill/>
          </a:ln>
        </p:spPr>
        <p:txBody>
          <a:bodyPr anchor="ctr">
            <a:noAutofit/>
          </a:bodyPr>
          <a:p>
            <a:pPr algn="r">
              <a:lnSpc>
                <a:spcPct val="100000"/>
              </a:lnSpc>
            </a:pPr>
            <a:fld id="{767A2963-1113-4328-A693-CE4478592723}" type="slidenum">
              <a:rPr b="0" lang="nl-BE" sz="1200" spc="-1" strike="noStrike">
                <a:solidFill>
                  <a:srgbClr val="8b8b8b"/>
                </a:solidFill>
                <a:latin typeface="Calibri"/>
              </a:rPr>
              <a:t>2</a:t>
            </a:fld>
            <a:endParaRPr b="0" lang="en-US" sz="1200" spc="-1" strike="noStrike">
              <a:latin typeface="Times New Roman"/>
            </a:endParaRPr>
          </a:p>
        </p:txBody>
      </p:sp>
      <p:sp>
        <p:nvSpPr>
          <p:cNvPr id="134" name="TextShape 4"/>
          <p:cNvSpPr txBox="1"/>
          <p:nvPr/>
        </p:nvSpPr>
        <p:spPr>
          <a:xfrm>
            <a:off x="4038480" y="6356520"/>
            <a:ext cx="4114440" cy="364680"/>
          </a:xfrm>
          <a:prstGeom prst="rect">
            <a:avLst/>
          </a:prstGeom>
          <a:noFill/>
          <a:ln>
            <a:noFill/>
          </a:ln>
        </p:spPr>
        <p:txBody>
          <a:bodyPr anchor="ctr">
            <a:noAutofit/>
          </a:bodyPr>
          <a:p>
            <a:pPr algn="ctr">
              <a:lnSpc>
                <a:spcPct val="100000"/>
              </a:lnSpc>
            </a:pPr>
            <a:r>
              <a:rPr b="0" lang="nl-NL" sz="1200" spc="-1" strike="noStrike">
                <a:solidFill>
                  <a:srgbClr val="8b8b8b"/>
                </a:solidFill>
                <a:latin typeface="Calibri"/>
              </a:rPr>
              <a:t>09/09</a:t>
            </a:r>
            <a:r>
              <a:rPr b="0" lang="nl-NL" sz="1200" spc="-1" strike="noStrike">
                <a:solidFill>
                  <a:srgbClr val="8b8b8b"/>
                </a:solidFill>
                <a:latin typeface="Calibri"/>
              </a:rPr>
              <a:t>/2020</a:t>
            </a:r>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0"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nl-BE" sz="4400" spc="-1" strike="noStrike">
                <a:solidFill>
                  <a:srgbClr val="000000"/>
                </a:solidFill>
                <a:latin typeface="Calibri Light"/>
              </a:rPr>
              <a:t>Oefeningen op foutdetecterende codes</a:t>
            </a:r>
            <a:endParaRPr b="0" lang="nl-BE" sz="4400" spc="-1" strike="noStrike">
              <a:solidFill>
                <a:srgbClr val="000000"/>
              </a:solidFill>
              <a:latin typeface="Calibri"/>
            </a:endParaRPr>
          </a:p>
        </p:txBody>
      </p:sp>
      <p:sp>
        <p:nvSpPr>
          <p:cNvPr id="411" name="CustomShape 2"/>
          <p:cNvSpPr/>
          <p:nvPr/>
        </p:nvSpPr>
        <p:spPr>
          <a:xfrm>
            <a:off x="1179360" y="1690560"/>
            <a:ext cx="10522800" cy="4367160"/>
          </a:xfrm>
          <a:prstGeom prst="rect">
            <a:avLst/>
          </a:prstGeom>
          <a:noFill/>
          <a:ln>
            <a:noFill/>
          </a:ln>
        </p:spPr>
        <p:style>
          <a:lnRef idx="0"/>
          <a:fillRef idx="0"/>
          <a:effectRef idx="0"/>
          <a:fontRef idx="minor"/>
        </p:style>
        <p:txBody>
          <a:bodyPr lIns="90000" rIns="90000" tIns="45000" bIns="45000">
            <a:noAutofit/>
          </a:bodyPr>
          <a:p>
            <a:pPr marL="228600" indent="-228240">
              <a:lnSpc>
                <a:spcPct val="90000"/>
              </a:lnSpc>
              <a:spcBef>
                <a:spcPts val="1001"/>
              </a:spcBef>
              <a:buClr>
                <a:srgbClr val="000000"/>
              </a:buClr>
              <a:buFont typeface="Arial"/>
              <a:buChar char="•"/>
            </a:pPr>
            <a:r>
              <a:rPr b="1" lang="nl-BE" sz="2800" spc="-1" strike="noStrike">
                <a:solidFill>
                  <a:srgbClr val="000000"/>
                </a:solidFill>
                <a:latin typeface="Calibri"/>
                <a:ea typeface="Tahoma"/>
              </a:rPr>
              <a:t>Oefening 1:</a:t>
            </a:r>
            <a:r>
              <a:rPr b="0" lang="nl-BE" sz="2800" spc="-1" strike="noStrike">
                <a:solidFill>
                  <a:srgbClr val="000000"/>
                </a:solidFill>
                <a:latin typeface="Calibri"/>
                <a:ea typeface="Tahoma"/>
              </a:rPr>
              <a:t> Bereken de CRC checksum voor</a:t>
            </a:r>
            <a:endParaRPr b="0" lang="en-US" sz="2800" spc="-1" strike="noStrike">
              <a:latin typeface="Arial"/>
            </a:endParaRPr>
          </a:p>
          <a:p>
            <a:pPr marL="228600" indent="-228240">
              <a:lnSpc>
                <a:spcPct val="90000"/>
              </a:lnSpc>
              <a:spcBef>
                <a:spcPts val="1001"/>
              </a:spcBef>
              <a:tabLst>
                <a:tab algn="l" pos="0"/>
              </a:tabLst>
            </a:pPr>
            <a:endParaRPr b="0" lang="en-US" sz="2800" spc="-1" strike="noStrike">
              <a:latin typeface="Arial"/>
            </a:endParaRPr>
          </a:p>
          <a:p>
            <a:pPr marL="228600" indent="-228240">
              <a:lnSpc>
                <a:spcPct val="90000"/>
              </a:lnSpc>
              <a:spcBef>
                <a:spcPts val="1001"/>
              </a:spcBef>
              <a:tabLst>
                <a:tab algn="l" pos="0"/>
              </a:tabLst>
            </a:pPr>
            <a:endParaRPr b="0" lang="en-US" sz="2800" spc="-1" strike="noStrike">
              <a:latin typeface="Arial"/>
            </a:endParaRPr>
          </a:p>
          <a:p>
            <a:pPr>
              <a:lnSpc>
                <a:spcPct val="90000"/>
              </a:lnSpc>
              <a:spcBef>
                <a:spcPts val="1001"/>
              </a:spcBef>
              <a:tabLst>
                <a:tab algn="l" pos="0"/>
              </a:tabLst>
            </a:pPr>
            <a:endParaRPr b="0" lang="en-US" sz="2800" spc="-1" strike="noStrike">
              <a:latin typeface="Arial"/>
            </a:endParaRPr>
          </a:p>
          <a:p>
            <a:pPr marL="228600" indent="-228240">
              <a:lnSpc>
                <a:spcPct val="90000"/>
              </a:lnSpc>
              <a:spcBef>
                <a:spcPts val="1001"/>
              </a:spcBef>
              <a:tabLst>
                <a:tab algn="l" pos="0"/>
              </a:tabLst>
            </a:pPr>
            <a:endParaRPr b="0" lang="en-US" sz="2800" spc="-1" strike="noStrike">
              <a:latin typeface="Arial"/>
            </a:endParaRPr>
          </a:p>
          <a:p>
            <a:pPr marL="228600" indent="-228240">
              <a:lnSpc>
                <a:spcPct val="90000"/>
              </a:lnSpc>
              <a:spcBef>
                <a:spcPts val="1001"/>
              </a:spcBef>
              <a:buClr>
                <a:srgbClr val="000000"/>
              </a:buClr>
              <a:buFont typeface="Arial"/>
              <a:buChar char="•"/>
              <a:tabLst>
                <a:tab algn="l" pos="0"/>
              </a:tabLst>
            </a:pPr>
            <a:r>
              <a:rPr b="1" lang="nl-BE" sz="2800" spc="-1" strike="noStrike">
                <a:solidFill>
                  <a:srgbClr val="000000"/>
                </a:solidFill>
                <a:latin typeface="Calibri"/>
                <a:ea typeface="Tahoma"/>
              </a:rPr>
              <a:t>Oefening 2: </a:t>
            </a:r>
            <a:r>
              <a:rPr b="0" lang="nl-BE" sz="2800" spc="-1" strike="noStrike">
                <a:solidFill>
                  <a:srgbClr val="000000"/>
                </a:solidFill>
                <a:latin typeface="Calibri"/>
                <a:ea typeface="Tahoma"/>
              </a:rPr>
              <a:t>Zijn deze doorgestuurde gegevens correct ?</a:t>
            </a:r>
            <a:endParaRPr b="0" lang="en-US" sz="2800" spc="-1" strike="noStrike">
              <a:latin typeface="Arial"/>
            </a:endParaRPr>
          </a:p>
          <a:p>
            <a:pPr>
              <a:lnSpc>
                <a:spcPct val="90000"/>
              </a:lnSpc>
              <a:spcBef>
                <a:spcPts val="1001"/>
              </a:spcBef>
              <a:tabLst>
                <a:tab algn="l" pos="0"/>
              </a:tabLst>
            </a:pPr>
            <a:endParaRPr b="0" lang="en-US" sz="2800" spc="-1" strike="noStrike">
              <a:latin typeface="Arial"/>
            </a:endParaRPr>
          </a:p>
          <a:p>
            <a:pPr>
              <a:lnSpc>
                <a:spcPct val="90000"/>
              </a:lnSpc>
              <a:spcBef>
                <a:spcPts val="1001"/>
              </a:spcBef>
              <a:tabLst>
                <a:tab algn="l" pos="0"/>
              </a:tabLst>
            </a:pPr>
            <a:endParaRPr b="0" lang="en-US" sz="2800" spc="-1" strike="noStrike">
              <a:latin typeface="Arial"/>
            </a:endParaRPr>
          </a:p>
          <a:p>
            <a:pPr>
              <a:lnSpc>
                <a:spcPct val="90000"/>
              </a:lnSpc>
              <a:spcBef>
                <a:spcPts val="1001"/>
              </a:spcBef>
              <a:tabLst>
                <a:tab algn="l" pos="0"/>
              </a:tabLst>
            </a:pPr>
            <a:endParaRPr b="0" lang="en-US" sz="2800" spc="-1" strike="noStrike">
              <a:latin typeface="Arial"/>
            </a:endParaRPr>
          </a:p>
          <a:p>
            <a:pPr>
              <a:lnSpc>
                <a:spcPct val="90000"/>
              </a:lnSpc>
              <a:spcBef>
                <a:spcPts val="1001"/>
              </a:spcBef>
              <a:tabLst>
                <a:tab algn="l" pos="0"/>
              </a:tabLst>
            </a:pPr>
            <a:endParaRPr b="0" lang="en-US" sz="2800" spc="-1" strike="noStrike">
              <a:latin typeface="Arial"/>
            </a:endParaRPr>
          </a:p>
          <a:p>
            <a:pPr>
              <a:lnSpc>
                <a:spcPct val="90000"/>
              </a:lnSpc>
              <a:spcBef>
                <a:spcPts val="1001"/>
              </a:spcBef>
              <a:tabLst>
                <a:tab algn="l" pos="0"/>
              </a:tabLst>
            </a:pPr>
            <a:endParaRPr b="0" lang="en-US" sz="2800" spc="-1" strike="noStrike">
              <a:latin typeface="Arial"/>
            </a:endParaRPr>
          </a:p>
          <a:p>
            <a:pPr>
              <a:lnSpc>
                <a:spcPct val="90000"/>
              </a:lnSpc>
              <a:spcBef>
                <a:spcPts val="1001"/>
              </a:spcBef>
              <a:tabLst>
                <a:tab algn="l" pos="0"/>
              </a:tabLst>
            </a:pPr>
            <a:endParaRPr b="0" lang="en-US" sz="2800" spc="-1" strike="noStrike">
              <a:latin typeface="Arial"/>
            </a:endParaRPr>
          </a:p>
        </p:txBody>
      </p:sp>
      <p:graphicFrame>
        <p:nvGraphicFramePr>
          <p:cNvPr id="412" name="Table 3"/>
          <p:cNvGraphicFramePr/>
          <p:nvPr/>
        </p:nvGraphicFramePr>
        <p:xfrm>
          <a:off x="3352680" y="2362320"/>
          <a:ext cx="4879080" cy="1503360"/>
        </p:xfrm>
        <a:graphic>
          <a:graphicData uri="http://schemas.openxmlformats.org/drawingml/2006/table">
            <a:tbl>
              <a:tblPr/>
              <a:tblGrid>
                <a:gridCol w="2163960"/>
                <a:gridCol w="1351080"/>
                <a:gridCol w="1364040"/>
              </a:tblGrid>
              <a:tr h="375840">
                <a:tc>
                  <a:txBody>
                    <a:bodyPr>
                      <a:noAutofit/>
                    </a:bodyPr>
                    <a:p>
                      <a:pPr>
                        <a:lnSpc>
                          <a:spcPct val="100000"/>
                        </a:lnSpc>
                      </a:pPr>
                      <a:r>
                        <a:rPr b="1" lang="nl-BE" sz="1900" spc="-1" strike="noStrike">
                          <a:solidFill>
                            <a:srgbClr val="000000"/>
                          </a:solidFill>
                          <a:latin typeface="Calibri"/>
                        </a:rPr>
                        <a:t>Data</a:t>
                      </a:r>
                      <a:endParaRPr b="0" lang="en-US" sz="19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6e6"/>
                    </a:solidFill>
                  </a:tcPr>
                </a:tc>
                <a:tc>
                  <a:txBody>
                    <a:bodyPr>
                      <a:noAutofit/>
                    </a:bodyPr>
                    <a:p>
                      <a:pPr>
                        <a:lnSpc>
                          <a:spcPct val="100000"/>
                        </a:lnSpc>
                      </a:pPr>
                      <a:r>
                        <a:rPr b="1" lang="nl-BE" sz="1900" spc="-1" strike="noStrike">
                          <a:solidFill>
                            <a:srgbClr val="000000"/>
                          </a:solidFill>
                          <a:latin typeface="Calibri"/>
                        </a:rPr>
                        <a:t>Polynoom</a:t>
                      </a:r>
                      <a:endParaRPr b="0" lang="en-US" sz="19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6e6"/>
                    </a:solidFill>
                  </a:tcPr>
                </a:tc>
                <a:tc>
                  <a:txBody>
                    <a:bodyPr>
                      <a:noAutofit/>
                    </a:bodyPr>
                    <a:p>
                      <a:pPr>
                        <a:lnSpc>
                          <a:spcPct val="100000"/>
                        </a:lnSpc>
                      </a:pPr>
                      <a:r>
                        <a:rPr b="1" lang="nl-BE" sz="1900" spc="-1" strike="noStrike">
                          <a:solidFill>
                            <a:srgbClr val="000000"/>
                          </a:solidFill>
                          <a:latin typeface="Calibri"/>
                        </a:rPr>
                        <a:t>Oplossing</a:t>
                      </a:r>
                      <a:endParaRPr b="0" lang="en-US" sz="19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6e6"/>
                    </a:solidFill>
                  </a:tcPr>
                </a:tc>
              </a:tr>
              <a:tr h="375840">
                <a:tc>
                  <a:txBody>
                    <a:bodyPr>
                      <a:noAutofit/>
                    </a:bodyPr>
                    <a:p>
                      <a:pPr algn="r">
                        <a:lnSpc>
                          <a:spcPct val="100000"/>
                        </a:lnSpc>
                      </a:pPr>
                      <a:r>
                        <a:rPr b="1" lang="nl-BE" sz="1900" spc="-1" strike="noStrike">
                          <a:solidFill>
                            <a:srgbClr val="000000"/>
                          </a:solidFill>
                          <a:latin typeface="Courier New"/>
                        </a:rPr>
                        <a:t>1101101</a:t>
                      </a:r>
                      <a:endParaRPr b="0" lang="en-US" sz="19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6e6"/>
                    </a:solidFill>
                  </a:tcPr>
                </a:tc>
                <a:tc>
                  <a:txBody>
                    <a:bodyPr>
                      <a:noAutofit/>
                    </a:bodyPr>
                    <a:p>
                      <a:pPr algn="r">
                        <a:lnSpc>
                          <a:spcPct val="100000"/>
                        </a:lnSpc>
                      </a:pPr>
                      <a:r>
                        <a:rPr b="1" lang="nl-BE" sz="1900" spc="-1" strike="noStrike">
                          <a:solidFill>
                            <a:srgbClr val="000000"/>
                          </a:solidFill>
                          <a:latin typeface="Courier New"/>
                        </a:rPr>
                        <a:t>10011</a:t>
                      </a:r>
                      <a:endParaRPr b="0" lang="en-US" sz="19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6e6"/>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6e6"/>
                    </a:solidFill>
                  </a:tcPr>
                </a:tc>
              </a:tr>
              <a:tr h="375840">
                <a:tc>
                  <a:txBody>
                    <a:bodyPr>
                      <a:noAutofit/>
                    </a:bodyPr>
                    <a:p>
                      <a:pPr algn="r">
                        <a:lnSpc>
                          <a:spcPct val="100000"/>
                        </a:lnSpc>
                      </a:pPr>
                      <a:r>
                        <a:rPr b="1" lang="nl-BE" sz="1900" spc="-1" strike="noStrike">
                          <a:solidFill>
                            <a:srgbClr val="000000"/>
                          </a:solidFill>
                          <a:latin typeface="Courier New"/>
                        </a:rPr>
                        <a:t>111010010</a:t>
                      </a:r>
                      <a:endParaRPr b="0" lang="en-US" sz="19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6e6"/>
                    </a:solidFill>
                  </a:tcPr>
                </a:tc>
                <a:tc>
                  <a:txBody>
                    <a:bodyPr>
                      <a:noAutofit/>
                    </a:bodyPr>
                    <a:p>
                      <a:pPr algn="r">
                        <a:lnSpc>
                          <a:spcPct val="100000"/>
                        </a:lnSpc>
                      </a:pPr>
                      <a:r>
                        <a:rPr b="1" lang="nl-BE" sz="1900" spc="-1" strike="noStrike">
                          <a:solidFill>
                            <a:srgbClr val="000000"/>
                          </a:solidFill>
                          <a:latin typeface="Courier New"/>
                        </a:rPr>
                        <a:t>10011</a:t>
                      </a:r>
                      <a:endParaRPr b="0" lang="en-US" sz="19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6e6"/>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6e6"/>
                    </a:solidFill>
                  </a:tcPr>
                </a:tc>
              </a:tr>
              <a:tr h="375840">
                <a:tc>
                  <a:txBody>
                    <a:bodyPr>
                      <a:noAutofit/>
                    </a:bodyPr>
                    <a:p>
                      <a:pPr algn="r">
                        <a:lnSpc>
                          <a:spcPct val="100000"/>
                        </a:lnSpc>
                      </a:pPr>
                      <a:r>
                        <a:rPr b="1" lang="nl-BE" sz="1900" spc="-1" strike="noStrike">
                          <a:solidFill>
                            <a:srgbClr val="000000"/>
                          </a:solidFill>
                          <a:latin typeface="Courier New"/>
                        </a:rPr>
                        <a:t>100111001011</a:t>
                      </a:r>
                      <a:endParaRPr b="0" lang="en-US" sz="19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6e6"/>
                    </a:solidFill>
                  </a:tcPr>
                </a:tc>
                <a:tc>
                  <a:txBody>
                    <a:bodyPr>
                      <a:noAutofit/>
                    </a:bodyPr>
                    <a:p>
                      <a:pPr algn="r">
                        <a:lnSpc>
                          <a:spcPct val="100000"/>
                        </a:lnSpc>
                      </a:pPr>
                      <a:r>
                        <a:rPr b="1" lang="nl-BE" sz="1900" spc="-1" strike="noStrike">
                          <a:solidFill>
                            <a:srgbClr val="000000"/>
                          </a:solidFill>
                          <a:latin typeface="Courier New"/>
                        </a:rPr>
                        <a:t>100101</a:t>
                      </a:r>
                      <a:endParaRPr b="0" lang="en-US" sz="19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6e6"/>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6e6"/>
                    </a:solidFill>
                  </a:tcPr>
                </a:tc>
              </a:tr>
            </a:tbl>
          </a:graphicData>
        </a:graphic>
      </p:graphicFrame>
      <p:graphicFrame>
        <p:nvGraphicFramePr>
          <p:cNvPr id="413" name="Table 4"/>
          <p:cNvGraphicFramePr/>
          <p:nvPr/>
        </p:nvGraphicFramePr>
        <p:xfrm>
          <a:off x="2881440" y="4831200"/>
          <a:ext cx="6071760" cy="1127520"/>
        </p:xfrm>
        <a:graphic>
          <a:graphicData uri="http://schemas.openxmlformats.org/drawingml/2006/table">
            <a:tbl>
              <a:tblPr/>
              <a:tblGrid>
                <a:gridCol w="3214440"/>
                <a:gridCol w="1357200"/>
                <a:gridCol w="1500120"/>
              </a:tblGrid>
              <a:tr h="375840">
                <a:tc>
                  <a:txBody>
                    <a:bodyPr>
                      <a:noAutofit/>
                    </a:bodyPr>
                    <a:p>
                      <a:pPr>
                        <a:lnSpc>
                          <a:spcPct val="100000"/>
                        </a:lnSpc>
                      </a:pPr>
                      <a:r>
                        <a:rPr b="1" lang="nl-BE" sz="1900" spc="-1" strike="noStrike">
                          <a:solidFill>
                            <a:srgbClr val="000000"/>
                          </a:solidFill>
                          <a:latin typeface="Calibri"/>
                        </a:rPr>
                        <a:t>Data</a:t>
                      </a:r>
                      <a:endParaRPr b="0" lang="en-US" sz="19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6e6"/>
                    </a:solidFill>
                  </a:tcPr>
                </a:tc>
                <a:tc>
                  <a:txBody>
                    <a:bodyPr>
                      <a:noAutofit/>
                    </a:bodyPr>
                    <a:p>
                      <a:pPr>
                        <a:lnSpc>
                          <a:spcPct val="100000"/>
                        </a:lnSpc>
                      </a:pPr>
                      <a:r>
                        <a:rPr b="1" lang="nl-BE" sz="1900" spc="-1" strike="noStrike">
                          <a:solidFill>
                            <a:srgbClr val="000000"/>
                          </a:solidFill>
                          <a:latin typeface="Calibri"/>
                        </a:rPr>
                        <a:t>Polynoom</a:t>
                      </a:r>
                      <a:endParaRPr b="0" lang="en-US" sz="19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6e6"/>
                    </a:solidFill>
                  </a:tcPr>
                </a:tc>
                <a:tc>
                  <a:txBody>
                    <a:bodyPr>
                      <a:noAutofit/>
                    </a:bodyPr>
                    <a:p>
                      <a:pPr>
                        <a:lnSpc>
                          <a:spcPct val="100000"/>
                        </a:lnSpc>
                      </a:pPr>
                      <a:r>
                        <a:rPr b="1" lang="nl-BE" sz="1900" spc="-1" strike="noStrike">
                          <a:solidFill>
                            <a:srgbClr val="000000"/>
                          </a:solidFill>
                          <a:latin typeface="Calibri"/>
                        </a:rPr>
                        <a:t>Oplossing</a:t>
                      </a:r>
                      <a:endParaRPr b="0" lang="en-US" sz="19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6e6"/>
                    </a:solidFill>
                  </a:tcPr>
                </a:tc>
              </a:tr>
              <a:tr h="375840">
                <a:tc>
                  <a:txBody>
                    <a:bodyPr>
                      <a:noAutofit/>
                    </a:bodyPr>
                    <a:p>
                      <a:pPr algn="r">
                        <a:lnSpc>
                          <a:spcPct val="100000"/>
                        </a:lnSpc>
                      </a:pPr>
                      <a:r>
                        <a:rPr b="1" lang="nl-BE" sz="1900" spc="-1" strike="noStrike">
                          <a:solidFill>
                            <a:srgbClr val="000000"/>
                          </a:solidFill>
                          <a:latin typeface="Courier New"/>
                        </a:rPr>
                        <a:t>11001001101010</a:t>
                      </a:r>
                      <a:endParaRPr b="0" lang="en-US" sz="19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6e6"/>
                    </a:solidFill>
                  </a:tcPr>
                </a:tc>
                <a:tc>
                  <a:txBody>
                    <a:bodyPr>
                      <a:noAutofit/>
                    </a:bodyPr>
                    <a:p>
                      <a:pPr algn="r">
                        <a:lnSpc>
                          <a:spcPct val="100000"/>
                        </a:lnSpc>
                      </a:pPr>
                      <a:r>
                        <a:rPr b="1" lang="nl-BE" sz="1900" spc="-1" strike="noStrike">
                          <a:solidFill>
                            <a:srgbClr val="000000"/>
                          </a:solidFill>
                          <a:latin typeface="Courier New"/>
                        </a:rPr>
                        <a:t>100101</a:t>
                      </a:r>
                      <a:endParaRPr b="0" lang="en-US" sz="19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6e6"/>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6e6"/>
                    </a:solidFill>
                  </a:tcPr>
                </a:tc>
              </a:tr>
              <a:tr h="375840">
                <a:tc>
                  <a:txBody>
                    <a:bodyPr>
                      <a:noAutofit/>
                    </a:bodyPr>
                    <a:p>
                      <a:pPr algn="r">
                        <a:lnSpc>
                          <a:spcPct val="100000"/>
                        </a:lnSpc>
                      </a:pPr>
                      <a:r>
                        <a:rPr b="1" lang="nl-BE" sz="1900" spc="-1" strike="noStrike">
                          <a:solidFill>
                            <a:srgbClr val="000000"/>
                          </a:solidFill>
                          <a:latin typeface="Courier New"/>
                        </a:rPr>
                        <a:t>1011011010100011</a:t>
                      </a:r>
                      <a:endParaRPr b="0" lang="en-US" sz="19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6e6"/>
                    </a:solidFill>
                  </a:tcPr>
                </a:tc>
                <a:tc>
                  <a:txBody>
                    <a:bodyPr>
                      <a:noAutofit/>
                    </a:bodyPr>
                    <a:p>
                      <a:pPr algn="r">
                        <a:lnSpc>
                          <a:spcPct val="100000"/>
                        </a:lnSpc>
                      </a:pPr>
                      <a:r>
                        <a:rPr b="1" lang="nl-BE" sz="1900" spc="-1" strike="noStrike">
                          <a:solidFill>
                            <a:srgbClr val="000000"/>
                          </a:solidFill>
                          <a:latin typeface="Courier New"/>
                        </a:rPr>
                        <a:t>101011</a:t>
                      </a:r>
                      <a:endParaRPr b="0" lang="en-US" sz="19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6e6"/>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6e6"/>
                    </a:solidFill>
                  </a:tcPr>
                </a:tc>
              </a:tr>
            </a:tbl>
          </a:graphicData>
        </a:graphic>
      </p:graphicFrame>
      <p:sp>
        <p:nvSpPr>
          <p:cNvPr id="414" name="TextShape 5"/>
          <p:cNvSpPr txBox="1"/>
          <p:nvPr/>
        </p:nvSpPr>
        <p:spPr>
          <a:xfrm>
            <a:off x="8610480" y="6356520"/>
            <a:ext cx="2742840" cy="364680"/>
          </a:xfrm>
          <a:prstGeom prst="rect">
            <a:avLst/>
          </a:prstGeom>
          <a:noFill/>
          <a:ln>
            <a:noFill/>
          </a:ln>
        </p:spPr>
        <p:txBody>
          <a:bodyPr anchor="ctr">
            <a:noAutofit/>
          </a:bodyPr>
          <a:p>
            <a:pPr algn="r">
              <a:lnSpc>
                <a:spcPct val="100000"/>
              </a:lnSpc>
            </a:pPr>
            <a:fld id="{EA4D90A9-3A44-4166-8E9B-5ECC1240F4FB}" type="slidenum">
              <a:rPr b="0" lang="nl-BE" sz="1200" spc="-1" strike="noStrike">
                <a:solidFill>
                  <a:srgbClr val="8b8b8b"/>
                </a:solidFill>
                <a:latin typeface="Calibri"/>
              </a:rPr>
              <a:t>&lt;number&gt;</a:t>
            </a:fld>
            <a:endParaRPr b="0" lang="en-US" sz="1200" spc="-1" strike="noStrike">
              <a:latin typeface="Times New Roman"/>
            </a:endParaRPr>
          </a:p>
        </p:txBody>
      </p:sp>
      <p:sp>
        <p:nvSpPr>
          <p:cNvPr id="415" name="TextShape 6"/>
          <p:cNvSpPr txBox="1"/>
          <p:nvPr/>
        </p:nvSpPr>
        <p:spPr>
          <a:xfrm>
            <a:off x="4038480" y="6356520"/>
            <a:ext cx="4114440" cy="364680"/>
          </a:xfrm>
          <a:prstGeom prst="rect">
            <a:avLst/>
          </a:prstGeom>
          <a:noFill/>
          <a:ln>
            <a:noFill/>
          </a:ln>
        </p:spPr>
        <p:txBody>
          <a:bodyPr anchor="ctr">
            <a:noAutofit/>
          </a:bodyPr>
          <a:p>
            <a:pPr algn="ctr">
              <a:lnSpc>
                <a:spcPct val="100000"/>
              </a:lnSpc>
            </a:pPr>
            <a:r>
              <a:rPr b="0" lang="nl-NL" sz="1200" spc="-1" strike="noStrike">
                <a:solidFill>
                  <a:srgbClr val="8b8b8b"/>
                </a:solidFill>
                <a:latin typeface="Calibri"/>
              </a:rPr>
              <a:t>09/09/2020</a:t>
            </a:r>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6"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nl-BE" sz="4400" spc="-1" strike="noStrike">
                <a:solidFill>
                  <a:srgbClr val="000000"/>
                </a:solidFill>
                <a:latin typeface="Calibri Light"/>
              </a:rPr>
              <a:t>Oefeningen op foutdetecterende codes oplossing</a:t>
            </a:r>
            <a:endParaRPr b="0" lang="nl-BE" sz="4400" spc="-1" strike="noStrike">
              <a:solidFill>
                <a:srgbClr val="000000"/>
              </a:solidFill>
              <a:latin typeface="Calibri"/>
            </a:endParaRPr>
          </a:p>
        </p:txBody>
      </p:sp>
      <p:sp>
        <p:nvSpPr>
          <p:cNvPr id="417" name="CustomShape 2"/>
          <p:cNvSpPr/>
          <p:nvPr/>
        </p:nvSpPr>
        <p:spPr>
          <a:xfrm>
            <a:off x="1179360" y="1690560"/>
            <a:ext cx="10522800" cy="4367160"/>
          </a:xfrm>
          <a:prstGeom prst="rect">
            <a:avLst/>
          </a:prstGeom>
          <a:noFill/>
          <a:ln>
            <a:noFill/>
          </a:ln>
        </p:spPr>
        <p:style>
          <a:lnRef idx="0"/>
          <a:fillRef idx="0"/>
          <a:effectRef idx="0"/>
          <a:fontRef idx="minor"/>
        </p:style>
        <p:txBody>
          <a:bodyPr lIns="90000" rIns="90000" tIns="45000" bIns="45000">
            <a:noAutofit/>
          </a:bodyPr>
          <a:p>
            <a:pPr marL="228600" indent="-228240">
              <a:lnSpc>
                <a:spcPct val="90000"/>
              </a:lnSpc>
              <a:spcBef>
                <a:spcPts val="1001"/>
              </a:spcBef>
              <a:buClr>
                <a:srgbClr val="000000"/>
              </a:buClr>
              <a:buFont typeface="Arial"/>
              <a:buChar char="•"/>
            </a:pPr>
            <a:r>
              <a:rPr b="1" lang="nl-BE" sz="2800" spc="-1" strike="noStrike">
                <a:solidFill>
                  <a:srgbClr val="000000"/>
                </a:solidFill>
                <a:latin typeface="Calibri"/>
                <a:ea typeface="Tahoma"/>
              </a:rPr>
              <a:t>Oefening 1:</a:t>
            </a:r>
            <a:r>
              <a:rPr b="0" lang="nl-BE" sz="2800" spc="-1" strike="noStrike">
                <a:solidFill>
                  <a:srgbClr val="000000"/>
                </a:solidFill>
                <a:latin typeface="Calibri"/>
                <a:ea typeface="Tahoma"/>
              </a:rPr>
              <a:t> Bereken de CRC checksum voor</a:t>
            </a:r>
            <a:endParaRPr b="0" lang="en-US" sz="2800" spc="-1" strike="noStrike">
              <a:latin typeface="Arial"/>
            </a:endParaRPr>
          </a:p>
          <a:p>
            <a:pPr marL="228600" indent="-228240">
              <a:lnSpc>
                <a:spcPct val="90000"/>
              </a:lnSpc>
              <a:spcBef>
                <a:spcPts val="1001"/>
              </a:spcBef>
              <a:tabLst>
                <a:tab algn="l" pos="0"/>
              </a:tabLst>
            </a:pPr>
            <a:endParaRPr b="0" lang="en-US" sz="2800" spc="-1" strike="noStrike">
              <a:latin typeface="Arial"/>
            </a:endParaRPr>
          </a:p>
          <a:p>
            <a:pPr marL="228600" indent="-228240">
              <a:lnSpc>
                <a:spcPct val="90000"/>
              </a:lnSpc>
              <a:spcBef>
                <a:spcPts val="1001"/>
              </a:spcBef>
              <a:tabLst>
                <a:tab algn="l" pos="0"/>
              </a:tabLst>
            </a:pPr>
            <a:endParaRPr b="0" lang="en-US" sz="2800" spc="-1" strike="noStrike">
              <a:latin typeface="Arial"/>
            </a:endParaRPr>
          </a:p>
          <a:p>
            <a:pPr>
              <a:lnSpc>
                <a:spcPct val="90000"/>
              </a:lnSpc>
              <a:spcBef>
                <a:spcPts val="1001"/>
              </a:spcBef>
              <a:tabLst>
                <a:tab algn="l" pos="0"/>
              </a:tabLst>
            </a:pPr>
            <a:endParaRPr b="0" lang="en-US" sz="2800" spc="-1" strike="noStrike">
              <a:latin typeface="Arial"/>
            </a:endParaRPr>
          </a:p>
          <a:p>
            <a:pPr marL="228600" indent="-228240">
              <a:lnSpc>
                <a:spcPct val="90000"/>
              </a:lnSpc>
              <a:spcBef>
                <a:spcPts val="1001"/>
              </a:spcBef>
              <a:tabLst>
                <a:tab algn="l" pos="0"/>
              </a:tabLst>
            </a:pPr>
            <a:endParaRPr b="0" lang="en-US" sz="2800" spc="-1" strike="noStrike">
              <a:latin typeface="Arial"/>
            </a:endParaRPr>
          </a:p>
          <a:p>
            <a:pPr marL="228600" indent="-228240">
              <a:lnSpc>
                <a:spcPct val="90000"/>
              </a:lnSpc>
              <a:spcBef>
                <a:spcPts val="1001"/>
              </a:spcBef>
              <a:buClr>
                <a:srgbClr val="000000"/>
              </a:buClr>
              <a:buFont typeface="Arial"/>
              <a:buChar char="•"/>
              <a:tabLst>
                <a:tab algn="l" pos="0"/>
              </a:tabLst>
            </a:pPr>
            <a:r>
              <a:rPr b="1" lang="nl-BE" sz="2800" spc="-1" strike="noStrike">
                <a:solidFill>
                  <a:srgbClr val="000000"/>
                </a:solidFill>
                <a:latin typeface="Calibri"/>
                <a:ea typeface="Tahoma"/>
              </a:rPr>
              <a:t>Oefening 2: </a:t>
            </a:r>
            <a:r>
              <a:rPr b="0" lang="nl-BE" sz="2800" spc="-1" strike="noStrike">
                <a:solidFill>
                  <a:srgbClr val="000000"/>
                </a:solidFill>
                <a:latin typeface="Calibri"/>
                <a:ea typeface="Tahoma"/>
              </a:rPr>
              <a:t>Zijn deze doorgestuurde gegevens correct ?</a:t>
            </a:r>
            <a:endParaRPr b="0" lang="en-US" sz="2800" spc="-1" strike="noStrike">
              <a:latin typeface="Arial"/>
            </a:endParaRPr>
          </a:p>
          <a:p>
            <a:pPr>
              <a:lnSpc>
                <a:spcPct val="90000"/>
              </a:lnSpc>
              <a:spcBef>
                <a:spcPts val="1001"/>
              </a:spcBef>
              <a:tabLst>
                <a:tab algn="l" pos="0"/>
              </a:tabLst>
            </a:pPr>
            <a:endParaRPr b="0" lang="en-US" sz="2800" spc="-1" strike="noStrike">
              <a:latin typeface="Arial"/>
            </a:endParaRPr>
          </a:p>
          <a:p>
            <a:pPr>
              <a:lnSpc>
                <a:spcPct val="90000"/>
              </a:lnSpc>
              <a:spcBef>
                <a:spcPts val="1001"/>
              </a:spcBef>
              <a:tabLst>
                <a:tab algn="l" pos="0"/>
              </a:tabLst>
            </a:pPr>
            <a:endParaRPr b="0" lang="en-US" sz="2800" spc="-1" strike="noStrike">
              <a:latin typeface="Arial"/>
            </a:endParaRPr>
          </a:p>
          <a:p>
            <a:pPr>
              <a:lnSpc>
                <a:spcPct val="90000"/>
              </a:lnSpc>
              <a:spcBef>
                <a:spcPts val="1001"/>
              </a:spcBef>
              <a:tabLst>
                <a:tab algn="l" pos="0"/>
              </a:tabLst>
            </a:pPr>
            <a:endParaRPr b="0" lang="en-US" sz="2800" spc="-1" strike="noStrike">
              <a:latin typeface="Arial"/>
            </a:endParaRPr>
          </a:p>
          <a:p>
            <a:pPr>
              <a:lnSpc>
                <a:spcPct val="90000"/>
              </a:lnSpc>
              <a:spcBef>
                <a:spcPts val="1001"/>
              </a:spcBef>
              <a:tabLst>
                <a:tab algn="l" pos="0"/>
              </a:tabLst>
            </a:pPr>
            <a:endParaRPr b="0" lang="en-US" sz="2800" spc="-1" strike="noStrike">
              <a:latin typeface="Arial"/>
            </a:endParaRPr>
          </a:p>
          <a:p>
            <a:pPr>
              <a:lnSpc>
                <a:spcPct val="90000"/>
              </a:lnSpc>
              <a:spcBef>
                <a:spcPts val="1001"/>
              </a:spcBef>
              <a:tabLst>
                <a:tab algn="l" pos="0"/>
              </a:tabLst>
            </a:pPr>
            <a:endParaRPr b="0" lang="en-US" sz="2800" spc="-1" strike="noStrike">
              <a:latin typeface="Arial"/>
            </a:endParaRPr>
          </a:p>
          <a:p>
            <a:pPr>
              <a:lnSpc>
                <a:spcPct val="90000"/>
              </a:lnSpc>
              <a:spcBef>
                <a:spcPts val="1001"/>
              </a:spcBef>
              <a:tabLst>
                <a:tab algn="l" pos="0"/>
              </a:tabLst>
            </a:pPr>
            <a:endParaRPr b="0" lang="en-US" sz="2800" spc="-1" strike="noStrike">
              <a:latin typeface="Arial"/>
            </a:endParaRPr>
          </a:p>
        </p:txBody>
      </p:sp>
      <p:graphicFrame>
        <p:nvGraphicFramePr>
          <p:cNvPr id="418" name="Table 3"/>
          <p:cNvGraphicFramePr/>
          <p:nvPr/>
        </p:nvGraphicFramePr>
        <p:xfrm>
          <a:off x="3352680" y="2362320"/>
          <a:ext cx="4879080" cy="1503360"/>
        </p:xfrm>
        <a:graphic>
          <a:graphicData uri="http://schemas.openxmlformats.org/drawingml/2006/table">
            <a:tbl>
              <a:tblPr/>
              <a:tblGrid>
                <a:gridCol w="2163960"/>
                <a:gridCol w="1351080"/>
                <a:gridCol w="1364040"/>
              </a:tblGrid>
              <a:tr h="375840">
                <a:tc>
                  <a:txBody>
                    <a:bodyPr>
                      <a:noAutofit/>
                    </a:bodyPr>
                    <a:p>
                      <a:pPr>
                        <a:lnSpc>
                          <a:spcPct val="100000"/>
                        </a:lnSpc>
                      </a:pPr>
                      <a:r>
                        <a:rPr b="1" lang="nl-BE" sz="1900" spc="-1" strike="noStrike">
                          <a:solidFill>
                            <a:srgbClr val="000000"/>
                          </a:solidFill>
                          <a:latin typeface="Calibri"/>
                        </a:rPr>
                        <a:t>Data</a:t>
                      </a:r>
                      <a:endParaRPr b="0" lang="en-US" sz="19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6e6"/>
                    </a:solidFill>
                  </a:tcPr>
                </a:tc>
                <a:tc>
                  <a:txBody>
                    <a:bodyPr>
                      <a:noAutofit/>
                    </a:bodyPr>
                    <a:p>
                      <a:pPr>
                        <a:lnSpc>
                          <a:spcPct val="100000"/>
                        </a:lnSpc>
                      </a:pPr>
                      <a:r>
                        <a:rPr b="1" lang="nl-BE" sz="1900" spc="-1" strike="noStrike">
                          <a:solidFill>
                            <a:srgbClr val="000000"/>
                          </a:solidFill>
                          <a:latin typeface="Calibri"/>
                        </a:rPr>
                        <a:t>Polynoom</a:t>
                      </a:r>
                      <a:endParaRPr b="0" lang="en-US" sz="19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6e6"/>
                    </a:solidFill>
                  </a:tcPr>
                </a:tc>
                <a:tc>
                  <a:txBody>
                    <a:bodyPr>
                      <a:noAutofit/>
                    </a:bodyPr>
                    <a:p>
                      <a:pPr>
                        <a:lnSpc>
                          <a:spcPct val="100000"/>
                        </a:lnSpc>
                      </a:pPr>
                      <a:r>
                        <a:rPr b="1" lang="nl-BE" sz="1900" spc="-1" strike="noStrike">
                          <a:solidFill>
                            <a:srgbClr val="000000"/>
                          </a:solidFill>
                          <a:latin typeface="Calibri"/>
                        </a:rPr>
                        <a:t>Oplossing</a:t>
                      </a:r>
                      <a:endParaRPr b="0" lang="en-US" sz="19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6e6"/>
                    </a:solidFill>
                  </a:tcPr>
                </a:tc>
              </a:tr>
              <a:tr h="375840">
                <a:tc>
                  <a:txBody>
                    <a:bodyPr>
                      <a:noAutofit/>
                    </a:bodyPr>
                    <a:p>
                      <a:pPr algn="r">
                        <a:lnSpc>
                          <a:spcPct val="100000"/>
                        </a:lnSpc>
                      </a:pPr>
                      <a:r>
                        <a:rPr b="1" lang="nl-BE" sz="1900" spc="-1" strike="noStrike">
                          <a:solidFill>
                            <a:srgbClr val="000000"/>
                          </a:solidFill>
                          <a:latin typeface="Courier New"/>
                        </a:rPr>
                        <a:t>1101101</a:t>
                      </a:r>
                      <a:endParaRPr b="0" lang="en-US" sz="19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6e6"/>
                    </a:solidFill>
                  </a:tcPr>
                </a:tc>
                <a:tc>
                  <a:txBody>
                    <a:bodyPr>
                      <a:noAutofit/>
                    </a:bodyPr>
                    <a:p>
                      <a:pPr algn="r">
                        <a:lnSpc>
                          <a:spcPct val="100000"/>
                        </a:lnSpc>
                      </a:pPr>
                      <a:r>
                        <a:rPr b="1" lang="nl-BE" sz="1900" spc="-1" strike="noStrike">
                          <a:solidFill>
                            <a:srgbClr val="000000"/>
                          </a:solidFill>
                          <a:latin typeface="Courier New"/>
                        </a:rPr>
                        <a:t>10011</a:t>
                      </a:r>
                      <a:endParaRPr b="0" lang="en-US" sz="19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6e6"/>
                    </a:solidFill>
                  </a:tcPr>
                </a:tc>
                <a:tc>
                  <a:txBody>
                    <a:bodyPr>
                      <a:noAutofit/>
                    </a:bodyPr>
                    <a:p>
                      <a:pPr algn="r">
                        <a:lnSpc>
                          <a:spcPct val="100000"/>
                        </a:lnSpc>
                      </a:pPr>
                      <a:r>
                        <a:rPr b="0" lang="en-US" sz="1800" spc="-1" strike="noStrike">
                          <a:solidFill>
                            <a:srgbClr val="000000"/>
                          </a:solidFill>
                          <a:latin typeface="Calibri"/>
                        </a:rPr>
                        <a:t>0111</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6e6"/>
                    </a:solidFill>
                  </a:tcPr>
                </a:tc>
              </a:tr>
              <a:tr h="375840">
                <a:tc>
                  <a:txBody>
                    <a:bodyPr>
                      <a:noAutofit/>
                    </a:bodyPr>
                    <a:p>
                      <a:pPr algn="r">
                        <a:lnSpc>
                          <a:spcPct val="100000"/>
                        </a:lnSpc>
                      </a:pPr>
                      <a:r>
                        <a:rPr b="1" lang="nl-BE" sz="1900" spc="-1" strike="noStrike">
                          <a:solidFill>
                            <a:srgbClr val="000000"/>
                          </a:solidFill>
                          <a:latin typeface="Courier New"/>
                        </a:rPr>
                        <a:t>111010010</a:t>
                      </a:r>
                      <a:endParaRPr b="0" lang="en-US" sz="19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6e6"/>
                    </a:solidFill>
                  </a:tcPr>
                </a:tc>
                <a:tc>
                  <a:txBody>
                    <a:bodyPr>
                      <a:noAutofit/>
                    </a:bodyPr>
                    <a:p>
                      <a:pPr algn="r">
                        <a:lnSpc>
                          <a:spcPct val="100000"/>
                        </a:lnSpc>
                      </a:pPr>
                      <a:r>
                        <a:rPr b="1" lang="nl-BE" sz="1900" spc="-1" strike="noStrike">
                          <a:solidFill>
                            <a:srgbClr val="000000"/>
                          </a:solidFill>
                          <a:latin typeface="Courier New"/>
                        </a:rPr>
                        <a:t>10011</a:t>
                      </a:r>
                      <a:endParaRPr b="0" lang="en-US" sz="19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6e6"/>
                    </a:solidFill>
                  </a:tcPr>
                </a:tc>
                <a:tc>
                  <a:txBody>
                    <a:bodyPr>
                      <a:noAutofit/>
                    </a:bodyPr>
                    <a:p>
                      <a:pPr algn="r">
                        <a:lnSpc>
                          <a:spcPct val="100000"/>
                        </a:lnSpc>
                      </a:pPr>
                      <a:r>
                        <a:rPr b="0" lang="en-US" sz="1800" spc="-1" strike="noStrike">
                          <a:solidFill>
                            <a:srgbClr val="000000"/>
                          </a:solidFill>
                          <a:latin typeface="Calibri"/>
                        </a:rPr>
                        <a:t>0011</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6e6"/>
                    </a:solidFill>
                  </a:tcPr>
                </a:tc>
              </a:tr>
              <a:tr h="375840">
                <a:tc>
                  <a:txBody>
                    <a:bodyPr>
                      <a:noAutofit/>
                    </a:bodyPr>
                    <a:p>
                      <a:pPr algn="r">
                        <a:lnSpc>
                          <a:spcPct val="100000"/>
                        </a:lnSpc>
                      </a:pPr>
                      <a:r>
                        <a:rPr b="1" lang="nl-BE" sz="1900" spc="-1" strike="noStrike">
                          <a:solidFill>
                            <a:srgbClr val="000000"/>
                          </a:solidFill>
                          <a:latin typeface="Courier New"/>
                        </a:rPr>
                        <a:t>100111001011</a:t>
                      </a:r>
                      <a:endParaRPr b="0" lang="en-US" sz="19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6e6"/>
                    </a:solidFill>
                  </a:tcPr>
                </a:tc>
                <a:tc>
                  <a:txBody>
                    <a:bodyPr>
                      <a:noAutofit/>
                    </a:bodyPr>
                    <a:p>
                      <a:pPr algn="r">
                        <a:lnSpc>
                          <a:spcPct val="100000"/>
                        </a:lnSpc>
                      </a:pPr>
                      <a:r>
                        <a:rPr b="1" lang="nl-BE" sz="1900" spc="-1" strike="noStrike">
                          <a:solidFill>
                            <a:srgbClr val="000000"/>
                          </a:solidFill>
                          <a:latin typeface="Courier New"/>
                        </a:rPr>
                        <a:t>100101</a:t>
                      </a:r>
                      <a:endParaRPr b="0" lang="en-US" sz="19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6e6"/>
                    </a:solidFill>
                  </a:tcPr>
                </a:tc>
                <a:tc>
                  <a:txBody>
                    <a:bodyPr>
                      <a:noAutofit/>
                    </a:bodyPr>
                    <a:p>
                      <a:pPr algn="r">
                        <a:lnSpc>
                          <a:spcPct val="100000"/>
                        </a:lnSpc>
                      </a:pPr>
                      <a:r>
                        <a:rPr b="0" lang="en-US" sz="1800" spc="-1" strike="noStrike">
                          <a:solidFill>
                            <a:srgbClr val="000000"/>
                          </a:solidFill>
                          <a:latin typeface="Calibri"/>
                        </a:rPr>
                        <a:t>11111</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6e6"/>
                    </a:solidFill>
                  </a:tcPr>
                </a:tc>
              </a:tr>
            </a:tbl>
          </a:graphicData>
        </a:graphic>
      </p:graphicFrame>
      <p:graphicFrame>
        <p:nvGraphicFramePr>
          <p:cNvPr id="419" name="Table 4"/>
          <p:cNvGraphicFramePr/>
          <p:nvPr/>
        </p:nvGraphicFramePr>
        <p:xfrm>
          <a:off x="2881440" y="4831200"/>
          <a:ext cx="6071760" cy="1127520"/>
        </p:xfrm>
        <a:graphic>
          <a:graphicData uri="http://schemas.openxmlformats.org/drawingml/2006/table">
            <a:tbl>
              <a:tblPr/>
              <a:tblGrid>
                <a:gridCol w="3214440"/>
                <a:gridCol w="1357200"/>
                <a:gridCol w="1500120"/>
              </a:tblGrid>
              <a:tr h="375840">
                <a:tc>
                  <a:txBody>
                    <a:bodyPr>
                      <a:noAutofit/>
                    </a:bodyPr>
                    <a:p>
                      <a:pPr>
                        <a:lnSpc>
                          <a:spcPct val="100000"/>
                        </a:lnSpc>
                      </a:pPr>
                      <a:r>
                        <a:rPr b="1" lang="nl-BE" sz="1900" spc="-1" strike="noStrike">
                          <a:solidFill>
                            <a:srgbClr val="000000"/>
                          </a:solidFill>
                          <a:latin typeface="Calibri"/>
                        </a:rPr>
                        <a:t>Data</a:t>
                      </a:r>
                      <a:endParaRPr b="0" lang="en-US" sz="19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6e6"/>
                    </a:solidFill>
                  </a:tcPr>
                </a:tc>
                <a:tc>
                  <a:txBody>
                    <a:bodyPr>
                      <a:noAutofit/>
                    </a:bodyPr>
                    <a:p>
                      <a:pPr>
                        <a:lnSpc>
                          <a:spcPct val="100000"/>
                        </a:lnSpc>
                      </a:pPr>
                      <a:r>
                        <a:rPr b="1" lang="nl-BE" sz="1900" spc="-1" strike="noStrike">
                          <a:solidFill>
                            <a:srgbClr val="000000"/>
                          </a:solidFill>
                          <a:latin typeface="Calibri"/>
                        </a:rPr>
                        <a:t>Polynoom</a:t>
                      </a:r>
                      <a:endParaRPr b="0" lang="en-US" sz="19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6e6"/>
                    </a:solidFill>
                  </a:tcPr>
                </a:tc>
                <a:tc>
                  <a:txBody>
                    <a:bodyPr>
                      <a:noAutofit/>
                    </a:bodyPr>
                    <a:p>
                      <a:pPr>
                        <a:lnSpc>
                          <a:spcPct val="100000"/>
                        </a:lnSpc>
                      </a:pPr>
                      <a:r>
                        <a:rPr b="1" lang="nl-BE" sz="1900" spc="-1" strike="noStrike">
                          <a:solidFill>
                            <a:srgbClr val="000000"/>
                          </a:solidFill>
                          <a:latin typeface="Calibri"/>
                        </a:rPr>
                        <a:t>Oplossing</a:t>
                      </a:r>
                      <a:endParaRPr b="0" lang="en-US" sz="19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6e6"/>
                    </a:solidFill>
                  </a:tcPr>
                </a:tc>
              </a:tr>
              <a:tr h="375840">
                <a:tc>
                  <a:txBody>
                    <a:bodyPr>
                      <a:noAutofit/>
                    </a:bodyPr>
                    <a:p>
                      <a:pPr algn="r">
                        <a:lnSpc>
                          <a:spcPct val="100000"/>
                        </a:lnSpc>
                      </a:pPr>
                      <a:r>
                        <a:rPr b="1" lang="nl-BE" sz="1900" spc="-1" strike="noStrike">
                          <a:solidFill>
                            <a:srgbClr val="000000"/>
                          </a:solidFill>
                          <a:latin typeface="Courier New"/>
                        </a:rPr>
                        <a:t>11001001101010</a:t>
                      </a:r>
                      <a:endParaRPr b="0" lang="en-US" sz="19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6e6"/>
                    </a:solidFill>
                  </a:tcPr>
                </a:tc>
                <a:tc>
                  <a:txBody>
                    <a:bodyPr>
                      <a:noAutofit/>
                    </a:bodyPr>
                    <a:p>
                      <a:pPr algn="r">
                        <a:lnSpc>
                          <a:spcPct val="100000"/>
                        </a:lnSpc>
                      </a:pPr>
                      <a:r>
                        <a:rPr b="1" lang="nl-BE" sz="1900" spc="-1" strike="noStrike">
                          <a:solidFill>
                            <a:srgbClr val="000000"/>
                          </a:solidFill>
                          <a:latin typeface="Courier New"/>
                        </a:rPr>
                        <a:t>100101</a:t>
                      </a:r>
                      <a:endParaRPr b="0" lang="en-US" sz="19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6e6"/>
                    </a:solidFill>
                  </a:tcPr>
                </a:tc>
                <a:tc>
                  <a:txBody>
                    <a:bodyPr>
                      <a:noAutofit/>
                    </a:bodyPr>
                    <a:p>
                      <a:pPr algn="r">
                        <a:lnSpc>
                          <a:spcPct val="100000"/>
                        </a:lnSpc>
                      </a:pPr>
                      <a:r>
                        <a:rPr b="0" lang="nl-BE" sz="1900" spc="-1" strike="noStrike">
                          <a:solidFill>
                            <a:srgbClr val="000000"/>
                          </a:solidFill>
                          <a:latin typeface="Calibri"/>
                        </a:rPr>
                        <a:t>Ja!</a:t>
                      </a:r>
                      <a:endParaRPr b="0" lang="en-US" sz="19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6e6"/>
                    </a:solidFill>
                  </a:tcPr>
                </a:tc>
              </a:tr>
              <a:tr h="375840">
                <a:tc>
                  <a:txBody>
                    <a:bodyPr>
                      <a:noAutofit/>
                    </a:bodyPr>
                    <a:p>
                      <a:pPr algn="r">
                        <a:lnSpc>
                          <a:spcPct val="100000"/>
                        </a:lnSpc>
                      </a:pPr>
                      <a:r>
                        <a:rPr b="1" lang="nl-BE" sz="1900" spc="-1" strike="noStrike">
                          <a:solidFill>
                            <a:srgbClr val="000000"/>
                          </a:solidFill>
                          <a:latin typeface="Courier New"/>
                        </a:rPr>
                        <a:t>1011011010100011</a:t>
                      </a:r>
                      <a:endParaRPr b="0" lang="en-US" sz="19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6e6"/>
                    </a:solidFill>
                  </a:tcPr>
                </a:tc>
                <a:tc>
                  <a:txBody>
                    <a:bodyPr>
                      <a:noAutofit/>
                    </a:bodyPr>
                    <a:p>
                      <a:pPr algn="r">
                        <a:lnSpc>
                          <a:spcPct val="100000"/>
                        </a:lnSpc>
                      </a:pPr>
                      <a:r>
                        <a:rPr b="1" lang="nl-BE" sz="1900" spc="-1" strike="noStrike">
                          <a:solidFill>
                            <a:srgbClr val="000000"/>
                          </a:solidFill>
                          <a:latin typeface="Courier New"/>
                        </a:rPr>
                        <a:t>101011</a:t>
                      </a:r>
                      <a:endParaRPr b="0" lang="en-US" sz="19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6e6"/>
                    </a:solidFill>
                  </a:tcPr>
                </a:tc>
                <a:tc>
                  <a:txBody>
                    <a:bodyPr>
                      <a:noAutofit/>
                    </a:bodyPr>
                    <a:p>
                      <a:pPr algn="r">
                        <a:lnSpc>
                          <a:spcPct val="100000"/>
                        </a:lnSpc>
                      </a:pPr>
                      <a:r>
                        <a:rPr b="0" lang="nl-BE" sz="1900" spc="-1" strike="noStrike">
                          <a:solidFill>
                            <a:srgbClr val="000000"/>
                          </a:solidFill>
                          <a:latin typeface="Calibri"/>
                        </a:rPr>
                        <a:t>Nee: 00100</a:t>
                      </a:r>
                      <a:endParaRPr b="0" lang="en-US" sz="19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6e6"/>
                    </a:solidFill>
                  </a:tcPr>
                </a:tc>
              </a:tr>
            </a:tbl>
          </a:graphicData>
        </a:graphic>
      </p:graphicFrame>
      <p:sp>
        <p:nvSpPr>
          <p:cNvPr id="420" name="TextShape 5"/>
          <p:cNvSpPr txBox="1"/>
          <p:nvPr/>
        </p:nvSpPr>
        <p:spPr>
          <a:xfrm>
            <a:off x="8610480" y="6356520"/>
            <a:ext cx="2742840" cy="364680"/>
          </a:xfrm>
          <a:prstGeom prst="rect">
            <a:avLst/>
          </a:prstGeom>
          <a:noFill/>
          <a:ln>
            <a:noFill/>
          </a:ln>
        </p:spPr>
        <p:txBody>
          <a:bodyPr anchor="ctr">
            <a:noAutofit/>
          </a:bodyPr>
          <a:p>
            <a:pPr algn="r">
              <a:lnSpc>
                <a:spcPct val="100000"/>
              </a:lnSpc>
            </a:pPr>
            <a:fld id="{20B79EF4-13B9-47BB-90FF-1D3284699632}" type="slidenum">
              <a:rPr b="0" lang="nl-BE" sz="1200" spc="-1" strike="noStrike">
                <a:solidFill>
                  <a:srgbClr val="8b8b8b"/>
                </a:solidFill>
                <a:latin typeface="Calibri"/>
              </a:rPr>
              <a:t>&lt;number&gt;</a:t>
            </a:fld>
            <a:endParaRPr b="0" lang="en-US" sz="1200" spc="-1" strike="noStrike">
              <a:latin typeface="Times New Roman"/>
            </a:endParaRPr>
          </a:p>
        </p:txBody>
      </p:sp>
      <p:sp>
        <p:nvSpPr>
          <p:cNvPr id="421" name="TextShape 6"/>
          <p:cNvSpPr txBox="1"/>
          <p:nvPr/>
        </p:nvSpPr>
        <p:spPr>
          <a:xfrm>
            <a:off x="4038480" y="6356520"/>
            <a:ext cx="4114440" cy="364680"/>
          </a:xfrm>
          <a:prstGeom prst="rect">
            <a:avLst/>
          </a:prstGeom>
          <a:noFill/>
          <a:ln>
            <a:noFill/>
          </a:ln>
        </p:spPr>
        <p:txBody>
          <a:bodyPr anchor="ctr">
            <a:noAutofit/>
          </a:bodyPr>
          <a:p>
            <a:pPr algn="ctr">
              <a:lnSpc>
                <a:spcPct val="100000"/>
              </a:lnSpc>
            </a:pPr>
            <a:r>
              <a:rPr b="0" lang="nl-NL" sz="1200" spc="-1" strike="noStrike">
                <a:solidFill>
                  <a:srgbClr val="8b8b8b"/>
                </a:solidFill>
                <a:latin typeface="Calibri"/>
              </a:rPr>
              <a:t>09/09/2020</a:t>
            </a:r>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2"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nl-BE" sz="4400" spc="-1" strike="noStrike">
                <a:solidFill>
                  <a:srgbClr val="000000"/>
                </a:solidFill>
                <a:latin typeface="Calibri Light"/>
              </a:rPr>
              <a:t>Oefeningen op foutdetecterende codes</a:t>
            </a:r>
            <a:endParaRPr b="0" lang="nl-BE" sz="4400" spc="-1" strike="noStrike">
              <a:solidFill>
                <a:srgbClr val="000000"/>
              </a:solidFill>
              <a:latin typeface="Calibri"/>
            </a:endParaRPr>
          </a:p>
        </p:txBody>
      </p:sp>
      <p:sp>
        <p:nvSpPr>
          <p:cNvPr id="423" name="CustomShape 2"/>
          <p:cNvSpPr/>
          <p:nvPr/>
        </p:nvSpPr>
        <p:spPr>
          <a:xfrm>
            <a:off x="443520" y="1434960"/>
            <a:ext cx="11563560" cy="3779640"/>
          </a:xfrm>
          <a:prstGeom prst="rect">
            <a:avLst/>
          </a:prstGeom>
          <a:noFill/>
          <a:ln>
            <a:noFill/>
          </a:ln>
        </p:spPr>
        <p:style>
          <a:lnRef idx="0"/>
          <a:fillRef idx="0"/>
          <a:effectRef idx="0"/>
          <a:fontRef idx="minor"/>
        </p:style>
        <p:txBody>
          <a:bodyPr lIns="90000" rIns="90000" tIns="45000" bIns="45000">
            <a:noAutofit/>
          </a:bodyPr>
          <a:p>
            <a:pPr marL="228600" indent="-228240">
              <a:lnSpc>
                <a:spcPct val="90000"/>
              </a:lnSpc>
              <a:spcBef>
                <a:spcPts val="1001"/>
              </a:spcBef>
              <a:buClr>
                <a:srgbClr val="000000"/>
              </a:buClr>
              <a:buFont typeface="Arial"/>
              <a:buChar char="•"/>
            </a:pPr>
            <a:r>
              <a:rPr b="1" lang="nl-NL" sz="2800" spc="-1" strike="noStrike">
                <a:solidFill>
                  <a:srgbClr val="000000"/>
                </a:solidFill>
                <a:latin typeface="Calibri"/>
              </a:rPr>
              <a:t>Oefening 3: </a:t>
            </a:r>
            <a:r>
              <a:rPr b="0" lang="nl-NL" sz="2800" spc="-1" strike="noStrike">
                <a:solidFill>
                  <a:srgbClr val="000000"/>
                </a:solidFill>
                <a:latin typeface="Calibri"/>
              </a:rPr>
              <a:t>Bereken de CRC checksum van de onderstaande bitreeksen met de polynoom 110101</a:t>
            </a:r>
            <a:endParaRPr b="0" lang="en-US" sz="2800" spc="-1" strike="noStrike">
              <a:latin typeface="Arial"/>
            </a:endParaRPr>
          </a:p>
          <a:p>
            <a:pPr lvl="1" marL="685800" indent="-228240">
              <a:lnSpc>
                <a:spcPct val="90000"/>
              </a:lnSpc>
              <a:spcBef>
                <a:spcPts val="499"/>
              </a:spcBef>
              <a:buClr>
                <a:srgbClr val="000000"/>
              </a:buClr>
              <a:buFont typeface="Arial"/>
              <a:buChar char="•"/>
            </a:pPr>
            <a:r>
              <a:rPr b="0" lang="nl-NL" sz="2400" spc="-1" strike="noStrike">
                <a:solidFill>
                  <a:srgbClr val="000000"/>
                </a:solidFill>
                <a:latin typeface="Calibri"/>
              </a:rPr>
              <a:t>110001110</a:t>
            </a:r>
            <a:endParaRPr b="0" lang="en-US" sz="2400" spc="-1" strike="noStrike">
              <a:latin typeface="Arial"/>
            </a:endParaRPr>
          </a:p>
          <a:p>
            <a:pPr lvl="1" marL="685800" indent="-228240">
              <a:lnSpc>
                <a:spcPct val="90000"/>
              </a:lnSpc>
              <a:spcBef>
                <a:spcPts val="499"/>
              </a:spcBef>
              <a:buClr>
                <a:srgbClr val="000000"/>
              </a:buClr>
              <a:buFont typeface="Arial"/>
              <a:buChar char="•"/>
            </a:pPr>
            <a:r>
              <a:rPr b="0" lang="nl-NL" sz="2400" spc="-1" strike="noStrike">
                <a:solidFill>
                  <a:srgbClr val="000000"/>
                </a:solidFill>
                <a:latin typeface="Calibri"/>
              </a:rPr>
              <a:t>11001010011</a:t>
            </a:r>
            <a:endParaRPr b="0" lang="en-US" sz="2400" spc="-1" strike="noStrike">
              <a:latin typeface="Arial"/>
            </a:endParaRPr>
          </a:p>
          <a:p>
            <a:pPr lvl="1" marL="685800" indent="-228240">
              <a:lnSpc>
                <a:spcPct val="90000"/>
              </a:lnSpc>
              <a:spcBef>
                <a:spcPts val="499"/>
              </a:spcBef>
              <a:buClr>
                <a:srgbClr val="000000"/>
              </a:buClr>
              <a:buFont typeface="Arial"/>
              <a:buChar char="•"/>
            </a:pPr>
            <a:r>
              <a:rPr b="0" lang="nl-NL" sz="2400" spc="-1" strike="noStrike">
                <a:solidFill>
                  <a:srgbClr val="000000"/>
                </a:solidFill>
                <a:latin typeface="Calibri"/>
              </a:rPr>
              <a:t>10000101110000011</a:t>
            </a:r>
            <a:endParaRPr b="0" lang="en-US" sz="2400" spc="-1" strike="noStrike">
              <a:latin typeface="Arial"/>
            </a:endParaRPr>
          </a:p>
          <a:p>
            <a:pPr>
              <a:lnSpc>
                <a:spcPct val="90000"/>
              </a:lnSpc>
              <a:spcBef>
                <a:spcPts val="499"/>
              </a:spcBef>
            </a:pPr>
            <a:endParaRPr b="0" lang="en-US" sz="2400" spc="-1" strike="noStrike">
              <a:latin typeface="Arial"/>
            </a:endParaRPr>
          </a:p>
          <a:p>
            <a:pPr marL="228600" indent="-228240">
              <a:lnSpc>
                <a:spcPct val="90000"/>
              </a:lnSpc>
              <a:spcBef>
                <a:spcPts val="1001"/>
              </a:spcBef>
              <a:buClr>
                <a:srgbClr val="000000"/>
              </a:buClr>
              <a:buFont typeface="Arial"/>
              <a:buChar char="•"/>
            </a:pPr>
            <a:r>
              <a:rPr b="1" lang="nl-NL" sz="2800" spc="-1" strike="noStrike">
                <a:solidFill>
                  <a:srgbClr val="000000"/>
                </a:solidFill>
                <a:latin typeface="Calibri"/>
              </a:rPr>
              <a:t>Oefening 4:</a:t>
            </a:r>
            <a:r>
              <a:rPr b="0" lang="nl-NL" sz="2800" spc="-1" strike="noStrike">
                <a:solidFill>
                  <a:srgbClr val="000000"/>
                </a:solidFill>
                <a:latin typeface="Calibri"/>
              </a:rPr>
              <a:t> Je ontvangt onderstaande bitreeksen van een zender die een CRC checksum achter de originele gegevens meestuurt. De zender gebruikt de polynoom 10111. Geef aan of de ontvangen bitreeksen correct of fout zijn.</a:t>
            </a:r>
            <a:endParaRPr b="0" lang="en-US" sz="2800" spc="-1" strike="noStrike">
              <a:latin typeface="Arial"/>
            </a:endParaRPr>
          </a:p>
          <a:p>
            <a:pPr lvl="1" marL="685800" indent="-228240">
              <a:lnSpc>
                <a:spcPct val="90000"/>
              </a:lnSpc>
              <a:spcBef>
                <a:spcPts val="499"/>
              </a:spcBef>
              <a:buClr>
                <a:srgbClr val="000000"/>
              </a:buClr>
              <a:buFont typeface="Arial"/>
              <a:buChar char="•"/>
            </a:pPr>
            <a:r>
              <a:rPr b="0" lang="nl-NL" sz="2400" spc="-1" strike="noStrike">
                <a:solidFill>
                  <a:srgbClr val="000000"/>
                </a:solidFill>
                <a:latin typeface="Calibri"/>
              </a:rPr>
              <a:t>11001110100110000</a:t>
            </a:r>
            <a:endParaRPr b="0" lang="en-US" sz="2400" spc="-1" strike="noStrike">
              <a:latin typeface="Arial"/>
            </a:endParaRPr>
          </a:p>
          <a:p>
            <a:pPr lvl="1" marL="685800" indent="-228240">
              <a:lnSpc>
                <a:spcPct val="90000"/>
              </a:lnSpc>
              <a:spcBef>
                <a:spcPts val="499"/>
              </a:spcBef>
              <a:buClr>
                <a:srgbClr val="000000"/>
              </a:buClr>
              <a:buFont typeface="Arial"/>
              <a:buChar char="•"/>
            </a:pPr>
            <a:r>
              <a:rPr b="0" lang="nl-NL" sz="2400" spc="-1" strike="noStrike">
                <a:solidFill>
                  <a:srgbClr val="000000"/>
                </a:solidFill>
                <a:latin typeface="Calibri"/>
              </a:rPr>
              <a:t>1001101100001100</a:t>
            </a:r>
            <a:endParaRPr b="0" lang="en-US" sz="2400" spc="-1" strike="noStrike">
              <a:latin typeface="Arial"/>
            </a:endParaRPr>
          </a:p>
          <a:p>
            <a:pPr lvl="1" marL="685800" indent="-228240">
              <a:lnSpc>
                <a:spcPct val="90000"/>
              </a:lnSpc>
              <a:spcBef>
                <a:spcPts val="499"/>
              </a:spcBef>
              <a:buClr>
                <a:srgbClr val="000000"/>
              </a:buClr>
              <a:buFont typeface="Arial"/>
              <a:buChar char="•"/>
            </a:pPr>
            <a:r>
              <a:rPr b="0" lang="nl-NL" sz="2400" spc="-1" strike="noStrike">
                <a:solidFill>
                  <a:srgbClr val="000000"/>
                </a:solidFill>
                <a:latin typeface="Calibri"/>
              </a:rPr>
              <a:t>1000111000110000</a:t>
            </a:r>
            <a:endParaRPr b="0" lang="en-US" sz="2400" spc="-1" strike="noStrike">
              <a:latin typeface="Arial"/>
            </a:endParaRPr>
          </a:p>
          <a:p>
            <a:pPr>
              <a:lnSpc>
                <a:spcPct val="90000"/>
              </a:lnSpc>
              <a:spcBef>
                <a:spcPts val="1001"/>
              </a:spcBef>
            </a:pPr>
            <a:endParaRPr b="0" lang="en-US" sz="2400" spc="-1" strike="noStrike">
              <a:latin typeface="Arial"/>
            </a:endParaRPr>
          </a:p>
        </p:txBody>
      </p:sp>
      <p:sp>
        <p:nvSpPr>
          <p:cNvPr id="424" name="TextShape 3"/>
          <p:cNvSpPr txBox="1"/>
          <p:nvPr/>
        </p:nvSpPr>
        <p:spPr>
          <a:xfrm>
            <a:off x="8610480" y="6356520"/>
            <a:ext cx="2742840" cy="364680"/>
          </a:xfrm>
          <a:prstGeom prst="rect">
            <a:avLst/>
          </a:prstGeom>
          <a:noFill/>
          <a:ln>
            <a:noFill/>
          </a:ln>
        </p:spPr>
        <p:txBody>
          <a:bodyPr anchor="ctr">
            <a:noAutofit/>
          </a:bodyPr>
          <a:p>
            <a:pPr algn="r">
              <a:lnSpc>
                <a:spcPct val="100000"/>
              </a:lnSpc>
            </a:pPr>
            <a:fld id="{375D307E-AF02-4133-8D48-40AB86A0B48B}" type="slidenum">
              <a:rPr b="0" lang="nl-BE" sz="1200" spc="-1" strike="noStrike">
                <a:solidFill>
                  <a:srgbClr val="8b8b8b"/>
                </a:solidFill>
                <a:latin typeface="Calibri"/>
              </a:rPr>
              <a:t>&lt;number&gt;</a:t>
            </a:fld>
            <a:endParaRPr b="0" lang="en-US" sz="1200" spc="-1" strike="noStrike">
              <a:latin typeface="Times New Roman"/>
            </a:endParaRPr>
          </a:p>
        </p:txBody>
      </p:sp>
      <p:sp>
        <p:nvSpPr>
          <p:cNvPr id="425" name="TextShape 4"/>
          <p:cNvSpPr txBox="1"/>
          <p:nvPr/>
        </p:nvSpPr>
        <p:spPr>
          <a:xfrm>
            <a:off x="4038480" y="6356520"/>
            <a:ext cx="4114440" cy="364680"/>
          </a:xfrm>
          <a:prstGeom prst="rect">
            <a:avLst/>
          </a:prstGeom>
          <a:noFill/>
          <a:ln>
            <a:noFill/>
          </a:ln>
        </p:spPr>
        <p:txBody>
          <a:bodyPr anchor="ctr">
            <a:noAutofit/>
          </a:bodyPr>
          <a:p>
            <a:pPr algn="ctr">
              <a:lnSpc>
                <a:spcPct val="100000"/>
              </a:lnSpc>
            </a:pPr>
            <a:r>
              <a:rPr b="0" lang="nl-NL" sz="1200" spc="-1" strike="noStrike">
                <a:solidFill>
                  <a:srgbClr val="8b8b8b"/>
                </a:solidFill>
                <a:latin typeface="Calibri"/>
              </a:rPr>
              <a:t>09/09/2020</a:t>
            </a:r>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6" name="TextShape 1"/>
          <p:cNvSpPr txBox="1"/>
          <p:nvPr/>
        </p:nvSpPr>
        <p:spPr>
          <a:xfrm>
            <a:off x="257760" y="365040"/>
            <a:ext cx="11512800" cy="1325160"/>
          </a:xfrm>
          <a:prstGeom prst="rect">
            <a:avLst/>
          </a:prstGeom>
          <a:noFill/>
          <a:ln>
            <a:noFill/>
          </a:ln>
        </p:spPr>
        <p:txBody>
          <a:bodyPr anchor="ctr">
            <a:noAutofit/>
          </a:bodyPr>
          <a:p>
            <a:pPr>
              <a:lnSpc>
                <a:spcPct val="90000"/>
              </a:lnSpc>
            </a:pPr>
            <a:r>
              <a:rPr b="0" lang="nl-BE" sz="4400" spc="-1" strike="noStrike">
                <a:solidFill>
                  <a:srgbClr val="000000"/>
                </a:solidFill>
                <a:latin typeface="Calibri Light"/>
              </a:rPr>
              <a:t>Oefeningen op foutdetecterende codes: oplossing</a:t>
            </a:r>
            <a:endParaRPr b="0" lang="nl-BE" sz="4400" spc="-1" strike="noStrike">
              <a:solidFill>
                <a:srgbClr val="000000"/>
              </a:solidFill>
              <a:latin typeface="Calibri"/>
            </a:endParaRPr>
          </a:p>
        </p:txBody>
      </p:sp>
      <p:sp>
        <p:nvSpPr>
          <p:cNvPr id="427" name="CustomShape 2"/>
          <p:cNvSpPr/>
          <p:nvPr/>
        </p:nvSpPr>
        <p:spPr>
          <a:xfrm>
            <a:off x="443520" y="1434960"/>
            <a:ext cx="11563560" cy="3779640"/>
          </a:xfrm>
          <a:prstGeom prst="rect">
            <a:avLst/>
          </a:prstGeom>
          <a:noFill/>
          <a:ln>
            <a:noFill/>
          </a:ln>
        </p:spPr>
        <p:style>
          <a:lnRef idx="0"/>
          <a:fillRef idx="0"/>
          <a:effectRef idx="0"/>
          <a:fontRef idx="minor"/>
        </p:style>
        <p:txBody>
          <a:bodyPr lIns="90000" rIns="90000" tIns="45000" bIns="45000">
            <a:noAutofit/>
          </a:bodyPr>
          <a:p>
            <a:pPr marL="228600" indent="-228240">
              <a:lnSpc>
                <a:spcPct val="90000"/>
              </a:lnSpc>
              <a:spcBef>
                <a:spcPts val="1001"/>
              </a:spcBef>
              <a:buClr>
                <a:srgbClr val="000000"/>
              </a:buClr>
              <a:buFont typeface="Arial"/>
              <a:buChar char="•"/>
            </a:pPr>
            <a:r>
              <a:rPr b="1" lang="nl-NL" sz="2800" spc="-1" strike="noStrike">
                <a:solidFill>
                  <a:srgbClr val="000000"/>
                </a:solidFill>
                <a:latin typeface="Calibri"/>
              </a:rPr>
              <a:t>Oefening 3: </a:t>
            </a:r>
            <a:r>
              <a:rPr b="0" lang="nl-NL" sz="2800" spc="-1" strike="noStrike">
                <a:solidFill>
                  <a:srgbClr val="000000"/>
                </a:solidFill>
                <a:latin typeface="Calibri"/>
              </a:rPr>
              <a:t>Bereken de CRC checksum van de onderstaande bitreeksen met de polynoom 110101</a:t>
            </a:r>
            <a:endParaRPr b="0" lang="en-US" sz="2800" spc="-1" strike="noStrike">
              <a:latin typeface="Arial"/>
            </a:endParaRPr>
          </a:p>
          <a:p>
            <a:pPr lvl="1" marL="685800" indent="-228240">
              <a:lnSpc>
                <a:spcPct val="90000"/>
              </a:lnSpc>
              <a:spcBef>
                <a:spcPts val="499"/>
              </a:spcBef>
              <a:buClr>
                <a:srgbClr val="000000"/>
              </a:buClr>
              <a:buFont typeface="Arial"/>
              <a:buChar char="•"/>
            </a:pPr>
            <a:r>
              <a:rPr b="0" lang="nl-NL" sz="2400" spc="-1" strike="noStrike">
                <a:solidFill>
                  <a:srgbClr val="000000"/>
                </a:solidFill>
                <a:latin typeface="Calibri"/>
              </a:rPr>
              <a:t>110001110 =&gt; 10011</a:t>
            </a:r>
            <a:endParaRPr b="0" lang="en-US" sz="2400" spc="-1" strike="noStrike">
              <a:latin typeface="Arial"/>
            </a:endParaRPr>
          </a:p>
          <a:p>
            <a:pPr lvl="1" marL="685800" indent="-228240">
              <a:lnSpc>
                <a:spcPct val="90000"/>
              </a:lnSpc>
              <a:spcBef>
                <a:spcPts val="499"/>
              </a:spcBef>
              <a:buClr>
                <a:srgbClr val="000000"/>
              </a:buClr>
              <a:buFont typeface="Arial"/>
              <a:buChar char="•"/>
            </a:pPr>
            <a:r>
              <a:rPr b="0" lang="nl-NL" sz="2400" spc="-1" strike="noStrike">
                <a:solidFill>
                  <a:srgbClr val="000000"/>
                </a:solidFill>
                <a:latin typeface="Calibri"/>
              </a:rPr>
              <a:t>11001010011 =&gt; 10010</a:t>
            </a:r>
            <a:endParaRPr b="0" lang="en-US" sz="2400" spc="-1" strike="noStrike">
              <a:latin typeface="Arial"/>
            </a:endParaRPr>
          </a:p>
          <a:p>
            <a:pPr lvl="1" marL="685800" indent="-228240">
              <a:lnSpc>
                <a:spcPct val="90000"/>
              </a:lnSpc>
              <a:spcBef>
                <a:spcPts val="499"/>
              </a:spcBef>
              <a:buClr>
                <a:srgbClr val="000000"/>
              </a:buClr>
              <a:buFont typeface="Arial"/>
              <a:buChar char="•"/>
            </a:pPr>
            <a:r>
              <a:rPr b="0" lang="nl-NL" sz="2400" spc="-1" strike="noStrike">
                <a:solidFill>
                  <a:srgbClr val="000000"/>
                </a:solidFill>
                <a:latin typeface="Calibri"/>
              </a:rPr>
              <a:t>10000101110000011 =&gt; 01011</a:t>
            </a:r>
            <a:endParaRPr b="0" lang="en-US" sz="2400" spc="-1" strike="noStrike">
              <a:latin typeface="Arial"/>
            </a:endParaRPr>
          </a:p>
          <a:p>
            <a:pPr>
              <a:lnSpc>
                <a:spcPct val="90000"/>
              </a:lnSpc>
              <a:spcBef>
                <a:spcPts val="499"/>
              </a:spcBef>
            </a:pPr>
            <a:endParaRPr b="0" lang="en-US" sz="2400" spc="-1" strike="noStrike">
              <a:latin typeface="Arial"/>
            </a:endParaRPr>
          </a:p>
          <a:p>
            <a:pPr marL="228600" indent="-228240">
              <a:lnSpc>
                <a:spcPct val="90000"/>
              </a:lnSpc>
              <a:spcBef>
                <a:spcPts val="1001"/>
              </a:spcBef>
              <a:buClr>
                <a:srgbClr val="000000"/>
              </a:buClr>
              <a:buFont typeface="Arial"/>
              <a:buChar char="•"/>
            </a:pPr>
            <a:r>
              <a:rPr b="1" lang="nl-NL" sz="2800" spc="-1" strike="noStrike">
                <a:solidFill>
                  <a:srgbClr val="000000"/>
                </a:solidFill>
                <a:latin typeface="Calibri"/>
              </a:rPr>
              <a:t>Oefening 4:</a:t>
            </a:r>
            <a:r>
              <a:rPr b="0" lang="nl-NL" sz="2800" spc="-1" strike="noStrike">
                <a:solidFill>
                  <a:srgbClr val="000000"/>
                </a:solidFill>
                <a:latin typeface="Calibri"/>
              </a:rPr>
              <a:t> Je ontvangt onderstaande bitreeksen van een zender die een CRC checksum achter de originele gegevens meestuurt. De zender gebruikt de polynoom 10111. Geef aan of de ontvangen bitreeksen correct of fout zijn.</a:t>
            </a:r>
            <a:endParaRPr b="0" lang="en-US" sz="2800" spc="-1" strike="noStrike">
              <a:latin typeface="Arial"/>
            </a:endParaRPr>
          </a:p>
          <a:p>
            <a:pPr lvl="1" marL="685800" indent="-228240">
              <a:lnSpc>
                <a:spcPct val="90000"/>
              </a:lnSpc>
              <a:spcBef>
                <a:spcPts val="499"/>
              </a:spcBef>
              <a:buClr>
                <a:srgbClr val="000000"/>
              </a:buClr>
              <a:buFont typeface="Arial"/>
              <a:buChar char="•"/>
            </a:pPr>
            <a:r>
              <a:rPr b="0" lang="nl-NL" sz="2400" spc="-1" strike="noStrike">
                <a:solidFill>
                  <a:srgbClr val="000000"/>
                </a:solidFill>
                <a:latin typeface="Calibri"/>
              </a:rPr>
              <a:t>11001110100110000 =&gt; nee: 0101</a:t>
            </a:r>
            <a:endParaRPr b="0" lang="en-US" sz="2400" spc="-1" strike="noStrike">
              <a:latin typeface="Arial"/>
            </a:endParaRPr>
          </a:p>
          <a:p>
            <a:pPr lvl="1" marL="685800" indent="-228240">
              <a:lnSpc>
                <a:spcPct val="90000"/>
              </a:lnSpc>
              <a:spcBef>
                <a:spcPts val="499"/>
              </a:spcBef>
              <a:buClr>
                <a:srgbClr val="000000"/>
              </a:buClr>
              <a:buFont typeface="Arial"/>
              <a:buChar char="•"/>
            </a:pPr>
            <a:r>
              <a:rPr b="0" lang="nl-NL" sz="2400" spc="-1" strike="noStrike">
                <a:solidFill>
                  <a:srgbClr val="000000"/>
                </a:solidFill>
                <a:latin typeface="Calibri"/>
              </a:rPr>
              <a:t>1001101100001100 =&gt; nee: 1101</a:t>
            </a:r>
            <a:endParaRPr b="0" lang="en-US" sz="2400" spc="-1" strike="noStrike">
              <a:latin typeface="Arial"/>
            </a:endParaRPr>
          </a:p>
          <a:p>
            <a:pPr lvl="1" marL="685800" indent="-228240">
              <a:lnSpc>
                <a:spcPct val="90000"/>
              </a:lnSpc>
              <a:spcBef>
                <a:spcPts val="499"/>
              </a:spcBef>
              <a:buClr>
                <a:srgbClr val="000000"/>
              </a:buClr>
              <a:buFont typeface="Arial"/>
              <a:buChar char="•"/>
            </a:pPr>
            <a:r>
              <a:rPr b="0" lang="nl-NL" sz="2400" spc="-1" strike="noStrike">
                <a:solidFill>
                  <a:srgbClr val="000000"/>
                </a:solidFill>
                <a:latin typeface="Calibri"/>
              </a:rPr>
              <a:t>1000111000110000 =&gt; ja!</a:t>
            </a:r>
            <a:endParaRPr b="0" lang="en-US" sz="2400" spc="-1" strike="noStrike">
              <a:latin typeface="Arial"/>
            </a:endParaRPr>
          </a:p>
          <a:p>
            <a:pPr>
              <a:lnSpc>
                <a:spcPct val="90000"/>
              </a:lnSpc>
              <a:spcBef>
                <a:spcPts val="1001"/>
              </a:spcBef>
            </a:pPr>
            <a:endParaRPr b="0" lang="en-US" sz="2400" spc="-1" strike="noStrike">
              <a:latin typeface="Arial"/>
            </a:endParaRPr>
          </a:p>
        </p:txBody>
      </p:sp>
      <p:sp>
        <p:nvSpPr>
          <p:cNvPr id="428" name="TextShape 3"/>
          <p:cNvSpPr txBox="1"/>
          <p:nvPr/>
        </p:nvSpPr>
        <p:spPr>
          <a:xfrm>
            <a:off x="8610480" y="6356520"/>
            <a:ext cx="2742840" cy="364680"/>
          </a:xfrm>
          <a:prstGeom prst="rect">
            <a:avLst/>
          </a:prstGeom>
          <a:noFill/>
          <a:ln>
            <a:noFill/>
          </a:ln>
        </p:spPr>
        <p:txBody>
          <a:bodyPr anchor="ctr">
            <a:noAutofit/>
          </a:bodyPr>
          <a:p>
            <a:pPr algn="r">
              <a:lnSpc>
                <a:spcPct val="100000"/>
              </a:lnSpc>
            </a:pPr>
            <a:fld id="{6EFEE8AB-7A10-4E9F-BD44-5C96028D65B1}" type="slidenum">
              <a:rPr b="0" lang="nl-BE" sz="1200" spc="-1" strike="noStrike">
                <a:solidFill>
                  <a:srgbClr val="8b8b8b"/>
                </a:solidFill>
                <a:latin typeface="Calibri"/>
              </a:rPr>
              <a:t>&lt;number&gt;</a:t>
            </a:fld>
            <a:endParaRPr b="0" lang="en-US" sz="1200" spc="-1" strike="noStrike">
              <a:latin typeface="Times New Roman"/>
            </a:endParaRPr>
          </a:p>
        </p:txBody>
      </p:sp>
      <p:sp>
        <p:nvSpPr>
          <p:cNvPr id="429" name="TextShape 4"/>
          <p:cNvSpPr txBox="1"/>
          <p:nvPr/>
        </p:nvSpPr>
        <p:spPr>
          <a:xfrm>
            <a:off x="4038480" y="6356520"/>
            <a:ext cx="4114440" cy="364680"/>
          </a:xfrm>
          <a:prstGeom prst="rect">
            <a:avLst/>
          </a:prstGeom>
          <a:noFill/>
          <a:ln>
            <a:noFill/>
          </a:ln>
        </p:spPr>
        <p:txBody>
          <a:bodyPr anchor="ctr">
            <a:noAutofit/>
          </a:bodyPr>
          <a:p>
            <a:pPr algn="ctr">
              <a:lnSpc>
                <a:spcPct val="100000"/>
              </a:lnSpc>
            </a:pPr>
            <a:r>
              <a:rPr b="0" lang="nl-NL" sz="1200" spc="-1" strike="noStrike">
                <a:solidFill>
                  <a:srgbClr val="8b8b8b"/>
                </a:solidFill>
                <a:latin typeface="Calibri"/>
              </a:rPr>
              <a:t>09/09/2020</a:t>
            </a:r>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0" name="TextShape 1"/>
          <p:cNvSpPr txBox="1"/>
          <p:nvPr/>
        </p:nvSpPr>
        <p:spPr>
          <a:xfrm>
            <a:off x="838080" y="-184680"/>
            <a:ext cx="10515240" cy="1325160"/>
          </a:xfrm>
          <a:prstGeom prst="rect">
            <a:avLst/>
          </a:prstGeom>
          <a:noFill/>
          <a:ln>
            <a:noFill/>
          </a:ln>
        </p:spPr>
        <p:txBody>
          <a:bodyPr anchor="ctr">
            <a:noAutofit/>
          </a:bodyPr>
          <a:p>
            <a:pPr>
              <a:lnSpc>
                <a:spcPct val="90000"/>
              </a:lnSpc>
            </a:pPr>
            <a:r>
              <a:rPr b="0" lang="nl-BE" sz="4400" spc="-1" strike="noStrike">
                <a:solidFill>
                  <a:srgbClr val="000000"/>
                </a:solidFill>
                <a:latin typeface="Calibri Light"/>
              </a:rPr>
              <a:t>Foutverbeterende codes </a:t>
            </a:r>
            <a:endParaRPr b="0" lang="nl-BE" sz="4400" spc="-1" strike="noStrike">
              <a:solidFill>
                <a:srgbClr val="000000"/>
              </a:solidFill>
              <a:latin typeface="Calibri"/>
            </a:endParaRPr>
          </a:p>
        </p:txBody>
      </p:sp>
      <p:sp>
        <p:nvSpPr>
          <p:cNvPr id="431" name="TextShape 2"/>
          <p:cNvSpPr txBox="1"/>
          <p:nvPr/>
        </p:nvSpPr>
        <p:spPr>
          <a:xfrm>
            <a:off x="277200" y="821880"/>
            <a:ext cx="11526480" cy="6035760"/>
          </a:xfrm>
          <a:prstGeom prst="rect">
            <a:avLst/>
          </a:prstGeom>
          <a:noFill/>
          <a:ln>
            <a:noFill/>
          </a:ln>
        </p:spPr>
        <p:txBody>
          <a:bodyPr>
            <a:normAutofit/>
          </a:bodyPr>
          <a:p>
            <a:pPr marL="228600" indent="-228240">
              <a:lnSpc>
                <a:spcPct val="90000"/>
              </a:lnSpc>
              <a:spcBef>
                <a:spcPts val="1001"/>
              </a:spcBef>
              <a:buClr>
                <a:srgbClr val="0070c0"/>
              </a:buClr>
              <a:buFont typeface="Arial"/>
              <a:buChar char="•"/>
            </a:pPr>
            <a:r>
              <a:rPr b="1" lang="nl-BE" sz="2800" spc="-1" strike="noStrike">
                <a:solidFill>
                  <a:srgbClr val="0070c0"/>
                </a:solidFill>
                <a:latin typeface="Calibri"/>
              </a:rPr>
              <a:t>Hammingcode</a:t>
            </a:r>
            <a:endParaRPr b="0" lang="nl-BE" sz="2800" spc="-1" strike="noStrike">
              <a:solidFill>
                <a:srgbClr val="000000"/>
              </a:solidFill>
              <a:latin typeface="Calibri"/>
            </a:endParaRPr>
          </a:p>
          <a:p>
            <a:pPr lvl="1" marL="685800" indent="-228240">
              <a:lnSpc>
                <a:spcPct val="90000"/>
              </a:lnSpc>
              <a:spcBef>
                <a:spcPts val="499"/>
              </a:spcBef>
              <a:buClr>
                <a:srgbClr val="ff0000"/>
              </a:buClr>
              <a:buFont typeface="Arial"/>
              <a:buChar char="•"/>
            </a:pPr>
            <a:r>
              <a:rPr b="1" lang="nl-BE" sz="2400" spc="-1" strike="noStrike">
                <a:solidFill>
                  <a:srgbClr val="ff0000"/>
                </a:solidFill>
                <a:latin typeface="Calibri"/>
              </a:rPr>
              <a:t>Algoritme </a:t>
            </a:r>
            <a:r>
              <a:rPr b="0" lang="nl-BE" sz="2400" spc="-1" strike="noStrike">
                <a:solidFill>
                  <a:srgbClr val="000000"/>
                </a:solidFill>
                <a:latin typeface="Calibri"/>
              </a:rPr>
              <a:t>(aan de hand van een voorbeeld):</a:t>
            </a:r>
            <a:endParaRPr b="0" lang="nl-BE"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nl-BE" sz="2000" spc="-1" strike="noStrike">
                <a:solidFill>
                  <a:srgbClr val="000000"/>
                </a:solidFill>
                <a:latin typeface="Calibri"/>
              </a:rPr>
              <a:t>Beschouw de te verzenden binaire code of bitreeks 1111000010101110. Deze databits worden genummerd van 1 tot 16 en aangeduid als d1 tot d16. </a:t>
            </a:r>
            <a:endParaRPr b="0" lang="nl-BE"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nl-BE" sz="1800" spc="-1" strike="noStrike">
                <a:solidFill>
                  <a:srgbClr val="000000"/>
                </a:solidFill>
                <a:latin typeface="Calibri"/>
              </a:rPr>
              <a:t>Let op: de bitnummering begint vanaf </a:t>
            </a:r>
            <a:r>
              <a:rPr b="0" lang="nl-BE" sz="1800" spc="-1" strike="noStrike">
                <a:solidFill>
                  <a:srgbClr val="ff0000"/>
                </a:solidFill>
                <a:latin typeface="Calibri"/>
              </a:rPr>
              <a:t>1</a:t>
            </a:r>
            <a:r>
              <a:rPr b="0" lang="nl-BE" sz="1800" spc="-1" strike="noStrike">
                <a:solidFill>
                  <a:srgbClr val="000000"/>
                </a:solidFill>
                <a:latin typeface="Calibri"/>
              </a:rPr>
              <a:t>! Niet vanaf 0 </a:t>
            </a:r>
            <a:endParaRPr b="0" lang="nl-BE" sz="1800" spc="-1" strike="noStrike">
              <a:solidFill>
                <a:srgbClr val="000000"/>
              </a:solidFill>
              <a:latin typeface="Calibri"/>
            </a:endParaRPr>
          </a:p>
          <a:p>
            <a:endParaRPr b="0" lang="nl-BE" sz="1800" spc="-1" strike="noStrike">
              <a:solidFill>
                <a:srgbClr val="000000"/>
              </a:solidFill>
              <a:latin typeface="Calibri"/>
            </a:endParaRPr>
          </a:p>
          <a:p>
            <a:endParaRPr b="0" lang="nl-BE" sz="1800" spc="-1" strike="noStrike">
              <a:solidFill>
                <a:srgbClr val="000000"/>
              </a:solidFill>
              <a:latin typeface="Calibri"/>
            </a:endParaRPr>
          </a:p>
          <a:p>
            <a:endParaRPr b="0" lang="nl-BE" sz="18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nl-BE" sz="2000" spc="-1" strike="noStrike">
                <a:solidFill>
                  <a:srgbClr val="000000"/>
                </a:solidFill>
                <a:latin typeface="Calibri"/>
              </a:rPr>
              <a:t>De Hammingcode voegt op specifieke plaatsen pariteitsbits, als controlebits toe tussen de databits. De pariteitsbits worden aangeduid als p1, p2, p3, p4, p5. De posities van deze pariteitsbits in de gecodeerde bitreeks worden bepaald door de machten van 2 en wel als volgt:</a:t>
            </a:r>
            <a:endParaRPr b="0" lang="nl-BE"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nl-BE" sz="1800" spc="-1" strike="noStrike">
                <a:solidFill>
                  <a:srgbClr val="000000"/>
                </a:solidFill>
                <a:latin typeface="Calibri"/>
              </a:rPr>
              <a:t>p1 </a:t>
            </a:r>
            <a:r>
              <a:rPr b="0" lang="nl-BE" sz="1800" spc="-1" strike="noStrike">
                <a:solidFill>
                  <a:srgbClr val="000000"/>
                </a:solidFill>
                <a:latin typeface="Wingdings"/>
              </a:rPr>
              <a:t></a:t>
            </a:r>
            <a:r>
              <a:rPr b="0" lang="nl-BE" sz="1800" spc="-1" strike="noStrike">
                <a:solidFill>
                  <a:srgbClr val="000000"/>
                </a:solidFill>
                <a:latin typeface="Calibri"/>
              </a:rPr>
              <a:t> op positie 2</a:t>
            </a:r>
            <a:r>
              <a:rPr b="0" lang="nl-BE" sz="1800" spc="-1" strike="noStrike" baseline="30000">
                <a:solidFill>
                  <a:srgbClr val="000000"/>
                </a:solidFill>
                <a:latin typeface="Calibri"/>
              </a:rPr>
              <a:t>0 </a:t>
            </a:r>
            <a:r>
              <a:rPr b="0" lang="nl-BE" sz="1800" spc="-1" strike="noStrike">
                <a:solidFill>
                  <a:srgbClr val="000000"/>
                </a:solidFill>
                <a:latin typeface="Calibri"/>
              </a:rPr>
              <a:t>= 1</a:t>
            </a:r>
            <a:endParaRPr b="0" lang="nl-BE" sz="18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nl-BE" sz="1800" spc="-1" strike="noStrike">
                <a:solidFill>
                  <a:srgbClr val="000000"/>
                </a:solidFill>
                <a:latin typeface="Calibri"/>
              </a:rPr>
              <a:t>p2 </a:t>
            </a:r>
            <a:r>
              <a:rPr b="0" lang="nl-BE" sz="1800" spc="-1" strike="noStrike">
                <a:solidFill>
                  <a:srgbClr val="000000"/>
                </a:solidFill>
                <a:latin typeface="Wingdings"/>
              </a:rPr>
              <a:t></a:t>
            </a:r>
            <a:r>
              <a:rPr b="0" lang="nl-BE" sz="1800" spc="-1" strike="noStrike">
                <a:solidFill>
                  <a:srgbClr val="000000"/>
                </a:solidFill>
                <a:latin typeface="Calibri"/>
              </a:rPr>
              <a:t> op positie 2</a:t>
            </a:r>
            <a:r>
              <a:rPr b="0" lang="nl-BE" sz="1800" spc="-1" strike="noStrike" baseline="30000">
                <a:solidFill>
                  <a:srgbClr val="000000"/>
                </a:solidFill>
                <a:latin typeface="Calibri"/>
              </a:rPr>
              <a:t>1 </a:t>
            </a:r>
            <a:r>
              <a:rPr b="0" lang="nl-BE" sz="1800" spc="-1" strike="noStrike">
                <a:solidFill>
                  <a:srgbClr val="000000"/>
                </a:solidFill>
                <a:latin typeface="Calibri"/>
              </a:rPr>
              <a:t>= 2</a:t>
            </a:r>
            <a:endParaRPr b="0" lang="nl-BE" sz="18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nl-BE" sz="1800" spc="-1" strike="noStrike">
                <a:solidFill>
                  <a:srgbClr val="000000"/>
                </a:solidFill>
                <a:latin typeface="Calibri"/>
              </a:rPr>
              <a:t>p3 </a:t>
            </a:r>
            <a:r>
              <a:rPr b="0" lang="nl-BE" sz="1800" spc="-1" strike="noStrike">
                <a:solidFill>
                  <a:srgbClr val="000000"/>
                </a:solidFill>
                <a:latin typeface="Wingdings"/>
              </a:rPr>
              <a:t></a:t>
            </a:r>
            <a:r>
              <a:rPr b="0" lang="nl-BE" sz="1800" spc="-1" strike="noStrike">
                <a:solidFill>
                  <a:srgbClr val="000000"/>
                </a:solidFill>
                <a:latin typeface="Calibri"/>
              </a:rPr>
              <a:t> op positie 2</a:t>
            </a:r>
            <a:r>
              <a:rPr b="0" lang="nl-BE" sz="1800" spc="-1" strike="noStrike" baseline="30000">
                <a:solidFill>
                  <a:srgbClr val="000000"/>
                </a:solidFill>
                <a:latin typeface="Calibri"/>
              </a:rPr>
              <a:t>2 </a:t>
            </a:r>
            <a:r>
              <a:rPr b="0" lang="nl-BE" sz="1800" spc="-1" strike="noStrike">
                <a:solidFill>
                  <a:srgbClr val="000000"/>
                </a:solidFill>
                <a:latin typeface="Calibri"/>
              </a:rPr>
              <a:t>= 4</a:t>
            </a:r>
            <a:endParaRPr b="0" lang="nl-BE" sz="18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nl-BE" sz="1800" spc="-1" strike="noStrike">
                <a:solidFill>
                  <a:srgbClr val="000000"/>
                </a:solidFill>
                <a:latin typeface="Calibri"/>
              </a:rPr>
              <a:t>p4 </a:t>
            </a:r>
            <a:r>
              <a:rPr b="0" lang="nl-BE" sz="1800" spc="-1" strike="noStrike">
                <a:solidFill>
                  <a:srgbClr val="000000"/>
                </a:solidFill>
                <a:latin typeface="Wingdings"/>
              </a:rPr>
              <a:t></a:t>
            </a:r>
            <a:r>
              <a:rPr b="0" lang="nl-BE" sz="1800" spc="-1" strike="noStrike">
                <a:solidFill>
                  <a:srgbClr val="000000"/>
                </a:solidFill>
                <a:latin typeface="Calibri"/>
              </a:rPr>
              <a:t> op positie 2</a:t>
            </a:r>
            <a:r>
              <a:rPr b="0" lang="nl-BE" sz="1800" spc="-1" strike="noStrike" baseline="30000">
                <a:solidFill>
                  <a:srgbClr val="000000"/>
                </a:solidFill>
                <a:latin typeface="Calibri"/>
              </a:rPr>
              <a:t>3 </a:t>
            </a:r>
            <a:r>
              <a:rPr b="0" lang="nl-BE" sz="1800" spc="-1" strike="noStrike">
                <a:solidFill>
                  <a:srgbClr val="000000"/>
                </a:solidFill>
                <a:latin typeface="Calibri"/>
              </a:rPr>
              <a:t>= 8</a:t>
            </a:r>
            <a:endParaRPr b="0" lang="nl-BE" sz="18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nl-BE" sz="1800" spc="-1" strike="noStrike">
                <a:solidFill>
                  <a:srgbClr val="000000"/>
                </a:solidFill>
                <a:latin typeface="Calibri"/>
              </a:rPr>
              <a:t>p5 </a:t>
            </a:r>
            <a:r>
              <a:rPr b="0" lang="nl-BE" sz="1800" spc="-1" strike="noStrike">
                <a:solidFill>
                  <a:srgbClr val="000000"/>
                </a:solidFill>
                <a:latin typeface="Wingdings"/>
              </a:rPr>
              <a:t></a:t>
            </a:r>
            <a:r>
              <a:rPr b="0" lang="nl-BE" sz="1800" spc="-1" strike="noStrike">
                <a:solidFill>
                  <a:srgbClr val="000000"/>
                </a:solidFill>
                <a:latin typeface="Calibri"/>
              </a:rPr>
              <a:t> op positie 2</a:t>
            </a:r>
            <a:r>
              <a:rPr b="0" lang="nl-BE" sz="1800" spc="-1" strike="noStrike" baseline="30000">
                <a:solidFill>
                  <a:srgbClr val="000000"/>
                </a:solidFill>
                <a:latin typeface="Calibri"/>
              </a:rPr>
              <a:t>4 </a:t>
            </a:r>
            <a:r>
              <a:rPr b="0" lang="nl-BE" sz="1800" spc="-1" strike="noStrike">
                <a:solidFill>
                  <a:srgbClr val="000000"/>
                </a:solidFill>
                <a:latin typeface="Calibri"/>
              </a:rPr>
              <a:t>= 16</a:t>
            </a:r>
            <a:endParaRPr b="0" lang="nl-BE" sz="18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nl-BE" sz="1800" spc="-1" strike="noStrike">
                <a:solidFill>
                  <a:srgbClr val="000000"/>
                </a:solidFill>
                <a:latin typeface="Calibri"/>
              </a:rPr>
              <a:t>… </a:t>
            </a:r>
            <a:endParaRPr b="0" lang="nl-BE" sz="1800" spc="-1" strike="noStrike">
              <a:solidFill>
                <a:srgbClr val="000000"/>
              </a:solidFill>
              <a:latin typeface="Calibri"/>
            </a:endParaRPr>
          </a:p>
          <a:p>
            <a:pPr marL="914400">
              <a:lnSpc>
                <a:spcPct val="90000"/>
              </a:lnSpc>
              <a:spcBef>
                <a:spcPts val="499"/>
              </a:spcBef>
              <a:tabLst>
                <a:tab algn="l" pos="0"/>
              </a:tabLst>
            </a:pPr>
            <a:r>
              <a:rPr b="0" lang="nl-BE" sz="2000" spc="-1" strike="noStrike">
                <a:solidFill>
                  <a:srgbClr val="000000"/>
                </a:solidFill>
                <a:latin typeface="Calibri"/>
              </a:rPr>
              <a:t>    </a:t>
            </a:r>
            <a:r>
              <a:rPr b="0" lang="nl-BE" sz="2000" spc="-1" strike="noStrike">
                <a:solidFill>
                  <a:srgbClr val="000000"/>
                </a:solidFill>
                <a:latin typeface="Calibri"/>
              </a:rPr>
              <a:t>Aantal pariteitsbits is afhankelijk van de lengte van de code</a:t>
            </a:r>
            <a:endParaRPr b="0" lang="nl-BE" sz="2000" spc="-1" strike="noStrike">
              <a:solidFill>
                <a:srgbClr val="000000"/>
              </a:solidFill>
              <a:latin typeface="Calibri"/>
            </a:endParaRPr>
          </a:p>
        </p:txBody>
      </p:sp>
      <p:graphicFrame>
        <p:nvGraphicFramePr>
          <p:cNvPr id="432" name="Table 3"/>
          <p:cNvGraphicFramePr/>
          <p:nvPr/>
        </p:nvGraphicFramePr>
        <p:xfrm>
          <a:off x="1450080" y="2757960"/>
          <a:ext cx="8607960" cy="741240"/>
        </p:xfrm>
        <a:graphic>
          <a:graphicData uri="http://schemas.openxmlformats.org/drawingml/2006/table">
            <a:tbl>
              <a:tblPr/>
              <a:tblGrid>
                <a:gridCol w="537840"/>
                <a:gridCol w="537840"/>
                <a:gridCol w="537840"/>
                <a:gridCol w="537840"/>
                <a:gridCol w="537840"/>
                <a:gridCol w="537840"/>
                <a:gridCol w="537840"/>
                <a:gridCol w="537840"/>
                <a:gridCol w="537840"/>
                <a:gridCol w="537840"/>
                <a:gridCol w="537840"/>
                <a:gridCol w="537840"/>
                <a:gridCol w="537840"/>
                <a:gridCol w="537840"/>
                <a:gridCol w="537840"/>
                <a:gridCol w="540360"/>
              </a:tblGrid>
              <a:tr h="370800">
                <a:tc>
                  <a:txBody>
                    <a:bodyPr>
                      <a:noAutofit/>
                    </a:bodyPr>
                    <a:p>
                      <a:pPr algn="ctr">
                        <a:lnSpc>
                          <a:spcPct val="100000"/>
                        </a:lnSpc>
                      </a:pPr>
                      <a:r>
                        <a:rPr b="0" lang="nl-BE" sz="1800" spc="-1" strike="noStrike">
                          <a:solidFill>
                            <a:srgbClr val="000000"/>
                          </a:solidFill>
                          <a:latin typeface="Calibri"/>
                        </a:rPr>
                        <a:t>1</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nl-BE" sz="1800" spc="-1" strike="noStrike">
                          <a:solidFill>
                            <a:srgbClr val="000000"/>
                          </a:solidFill>
                          <a:latin typeface="Calibri"/>
                        </a:rPr>
                        <a:t>1</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nl-BE" sz="1800" spc="-1" strike="noStrike">
                          <a:solidFill>
                            <a:srgbClr val="000000"/>
                          </a:solidFill>
                          <a:latin typeface="Calibri"/>
                        </a:rPr>
                        <a:t>1</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nl-BE" sz="1800" spc="-1" strike="noStrike">
                          <a:solidFill>
                            <a:srgbClr val="000000"/>
                          </a:solidFill>
                          <a:latin typeface="Calibri"/>
                        </a:rPr>
                        <a:t>1</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nl-BE" sz="1800" spc="-1" strike="noStrike">
                          <a:solidFill>
                            <a:srgbClr val="000000"/>
                          </a:solidFill>
                          <a:latin typeface="Calibri"/>
                        </a:rPr>
                        <a:t>0</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nl-BE" sz="1800" spc="-1" strike="noStrike">
                          <a:solidFill>
                            <a:srgbClr val="000000"/>
                          </a:solidFill>
                          <a:latin typeface="Calibri"/>
                        </a:rPr>
                        <a:t>0</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nl-BE" sz="1800" spc="-1" strike="noStrike">
                          <a:solidFill>
                            <a:srgbClr val="000000"/>
                          </a:solidFill>
                          <a:latin typeface="Calibri"/>
                        </a:rPr>
                        <a:t>0</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nl-BE" sz="1800" spc="-1" strike="noStrike">
                          <a:solidFill>
                            <a:srgbClr val="000000"/>
                          </a:solidFill>
                          <a:latin typeface="Calibri"/>
                        </a:rPr>
                        <a:t>0</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nl-BE" sz="1800" spc="-1" strike="noStrike">
                          <a:solidFill>
                            <a:srgbClr val="000000"/>
                          </a:solidFill>
                          <a:latin typeface="Calibri"/>
                        </a:rPr>
                        <a:t>1</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nl-BE" sz="1800" spc="-1" strike="noStrike">
                          <a:solidFill>
                            <a:srgbClr val="000000"/>
                          </a:solidFill>
                          <a:latin typeface="Calibri"/>
                        </a:rPr>
                        <a:t>0</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nl-BE" sz="1800" spc="-1" strike="noStrike">
                          <a:solidFill>
                            <a:srgbClr val="000000"/>
                          </a:solidFill>
                          <a:latin typeface="Calibri"/>
                        </a:rPr>
                        <a:t>1</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nl-BE" sz="1800" spc="-1" strike="noStrike">
                          <a:solidFill>
                            <a:srgbClr val="000000"/>
                          </a:solidFill>
                          <a:latin typeface="Calibri"/>
                        </a:rPr>
                        <a:t>0</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nl-BE" sz="1800" spc="-1" strike="noStrike">
                          <a:solidFill>
                            <a:srgbClr val="000000"/>
                          </a:solidFill>
                          <a:latin typeface="Calibri"/>
                        </a:rPr>
                        <a:t>1</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nl-BE" sz="1800" spc="-1" strike="noStrike">
                          <a:solidFill>
                            <a:srgbClr val="000000"/>
                          </a:solidFill>
                          <a:latin typeface="Calibri"/>
                        </a:rPr>
                        <a:t>1</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nl-BE" sz="1800" spc="-1" strike="noStrike">
                          <a:solidFill>
                            <a:srgbClr val="000000"/>
                          </a:solidFill>
                          <a:latin typeface="Calibri"/>
                        </a:rPr>
                        <a:t>1</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nl-BE" sz="1800" spc="-1" strike="noStrike">
                          <a:solidFill>
                            <a:srgbClr val="000000"/>
                          </a:solidFill>
                          <a:latin typeface="Calibri"/>
                        </a:rPr>
                        <a:t>0</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gn="ctr">
                        <a:lnSpc>
                          <a:spcPct val="100000"/>
                        </a:lnSpc>
                      </a:pPr>
                      <a:r>
                        <a:rPr b="0" lang="nl-BE" sz="1800" spc="-1" strike="noStrike">
                          <a:solidFill>
                            <a:srgbClr val="000000"/>
                          </a:solidFill>
                          <a:latin typeface="Calibri"/>
                        </a:rPr>
                        <a:t>d1</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nl-BE" sz="1800" spc="-1" strike="noStrike">
                          <a:solidFill>
                            <a:srgbClr val="000000"/>
                          </a:solidFill>
                          <a:latin typeface="Calibri"/>
                        </a:rPr>
                        <a:t>d2</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nl-BE" sz="1800" spc="-1" strike="noStrike">
                          <a:solidFill>
                            <a:srgbClr val="000000"/>
                          </a:solidFill>
                          <a:latin typeface="Calibri"/>
                        </a:rPr>
                        <a:t>d3</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nl-BE" sz="1800" spc="-1" strike="noStrike">
                          <a:solidFill>
                            <a:srgbClr val="000000"/>
                          </a:solidFill>
                          <a:latin typeface="Calibri"/>
                        </a:rPr>
                        <a:t>d4</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nl-BE" sz="1800" spc="-1" strike="noStrike">
                          <a:solidFill>
                            <a:srgbClr val="000000"/>
                          </a:solidFill>
                          <a:latin typeface="Calibri"/>
                        </a:rPr>
                        <a:t>d5</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nl-BE" sz="1800" spc="-1" strike="noStrike">
                          <a:solidFill>
                            <a:srgbClr val="000000"/>
                          </a:solidFill>
                          <a:latin typeface="Calibri"/>
                        </a:rPr>
                        <a:t>d6</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nl-BE" sz="1800" spc="-1" strike="noStrike">
                          <a:solidFill>
                            <a:srgbClr val="000000"/>
                          </a:solidFill>
                          <a:latin typeface="Calibri"/>
                        </a:rPr>
                        <a:t>d7</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nl-BE" sz="1800" spc="-1" strike="noStrike">
                          <a:solidFill>
                            <a:srgbClr val="000000"/>
                          </a:solidFill>
                          <a:latin typeface="Calibri"/>
                        </a:rPr>
                        <a:t>d8</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nl-BE" sz="1800" spc="-1" strike="noStrike">
                          <a:solidFill>
                            <a:srgbClr val="000000"/>
                          </a:solidFill>
                          <a:latin typeface="Calibri"/>
                        </a:rPr>
                        <a:t>d9</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nl-BE" sz="1800" spc="-1" strike="noStrike">
                          <a:solidFill>
                            <a:srgbClr val="000000"/>
                          </a:solidFill>
                          <a:latin typeface="Calibri"/>
                        </a:rPr>
                        <a:t>d10</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nl-BE" sz="1800" spc="-1" strike="noStrike">
                          <a:solidFill>
                            <a:srgbClr val="000000"/>
                          </a:solidFill>
                          <a:latin typeface="Calibri"/>
                        </a:rPr>
                        <a:t>d11</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nl-BE" sz="1800" spc="-1" strike="noStrike">
                          <a:solidFill>
                            <a:srgbClr val="000000"/>
                          </a:solidFill>
                          <a:latin typeface="Calibri"/>
                        </a:rPr>
                        <a:t>d12</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nl-BE" sz="1800" spc="-1" strike="noStrike">
                          <a:solidFill>
                            <a:srgbClr val="000000"/>
                          </a:solidFill>
                          <a:latin typeface="Calibri"/>
                        </a:rPr>
                        <a:t>d13</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nl-BE" sz="1800" spc="-1" strike="noStrike">
                          <a:solidFill>
                            <a:srgbClr val="000000"/>
                          </a:solidFill>
                          <a:latin typeface="Calibri"/>
                        </a:rPr>
                        <a:t>d14</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nl-BE" sz="1800" spc="-1" strike="noStrike">
                          <a:solidFill>
                            <a:srgbClr val="000000"/>
                          </a:solidFill>
                          <a:latin typeface="Calibri"/>
                        </a:rPr>
                        <a:t>d15</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nl-BE" sz="1800" spc="-1" strike="noStrike">
                          <a:solidFill>
                            <a:srgbClr val="000000"/>
                          </a:solidFill>
                          <a:latin typeface="Calibri"/>
                        </a:rPr>
                        <a:t>d16</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433" name="TextShape 4"/>
          <p:cNvSpPr txBox="1"/>
          <p:nvPr/>
        </p:nvSpPr>
        <p:spPr>
          <a:xfrm>
            <a:off x="8610480" y="6356520"/>
            <a:ext cx="2742840" cy="364680"/>
          </a:xfrm>
          <a:prstGeom prst="rect">
            <a:avLst/>
          </a:prstGeom>
          <a:noFill/>
          <a:ln>
            <a:noFill/>
          </a:ln>
        </p:spPr>
        <p:txBody>
          <a:bodyPr anchor="ctr">
            <a:noAutofit/>
          </a:bodyPr>
          <a:p>
            <a:pPr algn="r">
              <a:lnSpc>
                <a:spcPct val="100000"/>
              </a:lnSpc>
            </a:pPr>
            <a:fld id="{B67BCE0E-735F-45F7-BC24-483C2A7C2E51}" type="slidenum">
              <a:rPr b="0" lang="nl-BE" sz="1200" spc="-1" strike="noStrike">
                <a:solidFill>
                  <a:srgbClr val="8b8b8b"/>
                </a:solidFill>
                <a:latin typeface="Calibri"/>
              </a:rPr>
              <a:t>&lt;number&gt;</a:t>
            </a:fld>
            <a:endParaRPr b="0" lang="en-US" sz="1200" spc="-1" strike="noStrike">
              <a:latin typeface="Times New Roman"/>
            </a:endParaRPr>
          </a:p>
        </p:txBody>
      </p:sp>
      <p:sp>
        <p:nvSpPr>
          <p:cNvPr id="434" name="TextShape 5"/>
          <p:cNvSpPr txBox="1"/>
          <p:nvPr/>
        </p:nvSpPr>
        <p:spPr>
          <a:xfrm>
            <a:off x="4038480" y="6356520"/>
            <a:ext cx="4114440" cy="364680"/>
          </a:xfrm>
          <a:prstGeom prst="rect">
            <a:avLst/>
          </a:prstGeom>
          <a:noFill/>
          <a:ln>
            <a:noFill/>
          </a:ln>
        </p:spPr>
        <p:txBody>
          <a:bodyPr anchor="ctr">
            <a:noAutofit/>
          </a:bodyPr>
          <a:p>
            <a:pPr algn="ctr">
              <a:lnSpc>
                <a:spcPct val="100000"/>
              </a:lnSpc>
            </a:pPr>
            <a:r>
              <a:rPr b="0" lang="nl-NL" sz="1200" spc="-1" strike="noStrike">
                <a:solidFill>
                  <a:srgbClr val="8b8b8b"/>
                </a:solidFill>
                <a:latin typeface="Calibri"/>
              </a:rPr>
              <a:t>09/09/2020</a:t>
            </a:r>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5" name="TextShape 1"/>
          <p:cNvSpPr txBox="1"/>
          <p:nvPr/>
        </p:nvSpPr>
        <p:spPr>
          <a:xfrm>
            <a:off x="838080" y="-184680"/>
            <a:ext cx="10515240" cy="1325160"/>
          </a:xfrm>
          <a:prstGeom prst="rect">
            <a:avLst/>
          </a:prstGeom>
          <a:noFill/>
          <a:ln>
            <a:noFill/>
          </a:ln>
        </p:spPr>
        <p:txBody>
          <a:bodyPr anchor="ctr">
            <a:noAutofit/>
          </a:bodyPr>
          <a:p>
            <a:pPr>
              <a:lnSpc>
                <a:spcPct val="90000"/>
              </a:lnSpc>
            </a:pPr>
            <a:r>
              <a:rPr b="0" lang="nl-BE" sz="4400" spc="-1" strike="noStrike">
                <a:solidFill>
                  <a:srgbClr val="000000"/>
                </a:solidFill>
                <a:latin typeface="Calibri Light"/>
              </a:rPr>
              <a:t>Foutverbeterende codes (vervolg)</a:t>
            </a:r>
            <a:endParaRPr b="0" lang="nl-BE" sz="4400" spc="-1" strike="noStrike">
              <a:solidFill>
                <a:srgbClr val="000000"/>
              </a:solidFill>
              <a:latin typeface="Calibri"/>
            </a:endParaRPr>
          </a:p>
        </p:txBody>
      </p:sp>
      <p:sp>
        <p:nvSpPr>
          <p:cNvPr id="436" name="TextShape 2"/>
          <p:cNvSpPr txBox="1"/>
          <p:nvPr/>
        </p:nvSpPr>
        <p:spPr>
          <a:xfrm>
            <a:off x="277200" y="821880"/>
            <a:ext cx="11526480" cy="6035760"/>
          </a:xfrm>
          <a:prstGeom prst="rect">
            <a:avLst/>
          </a:prstGeom>
          <a:noFill/>
          <a:ln>
            <a:noFill/>
          </a:ln>
        </p:spPr>
        <p:txBody>
          <a:bodyPr>
            <a:normAutofit/>
          </a:bodyPr>
          <a:p>
            <a:pPr marL="228600" indent="-228240">
              <a:lnSpc>
                <a:spcPct val="90000"/>
              </a:lnSpc>
              <a:spcBef>
                <a:spcPts val="1001"/>
              </a:spcBef>
              <a:buClr>
                <a:srgbClr val="0070c0"/>
              </a:buClr>
              <a:buFont typeface="Arial"/>
              <a:buChar char="•"/>
            </a:pPr>
            <a:r>
              <a:rPr b="1" lang="nl-BE" sz="2800" spc="-1" strike="noStrike">
                <a:solidFill>
                  <a:srgbClr val="0070c0"/>
                </a:solidFill>
                <a:latin typeface="Calibri"/>
              </a:rPr>
              <a:t>Hammingcode</a:t>
            </a:r>
            <a:endParaRPr b="0" lang="nl-BE" sz="2800" spc="-1" strike="noStrike">
              <a:solidFill>
                <a:srgbClr val="000000"/>
              </a:solidFill>
              <a:latin typeface="Calibri"/>
            </a:endParaRPr>
          </a:p>
          <a:p>
            <a:pPr lvl="1" marL="685800" indent="-228240">
              <a:lnSpc>
                <a:spcPct val="90000"/>
              </a:lnSpc>
              <a:spcBef>
                <a:spcPts val="499"/>
              </a:spcBef>
              <a:buClr>
                <a:srgbClr val="ff0000"/>
              </a:buClr>
              <a:buFont typeface="Arial"/>
              <a:buChar char="•"/>
            </a:pPr>
            <a:r>
              <a:rPr b="1" lang="nl-BE" sz="2400" spc="-1" strike="noStrike">
                <a:solidFill>
                  <a:srgbClr val="ff0000"/>
                </a:solidFill>
                <a:latin typeface="Calibri"/>
              </a:rPr>
              <a:t>Algoritme </a:t>
            </a:r>
            <a:r>
              <a:rPr b="0" lang="nl-BE" sz="2400" spc="-1" strike="noStrike">
                <a:solidFill>
                  <a:srgbClr val="000000"/>
                </a:solidFill>
                <a:latin typeface="Calibri"/>
              </a:rPr>
              <a:t>(aan de hand van een voorbeeld):</a:t>
            </a:r>
            <a:endParaRPr b="0" lang="nl-BE"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nl-BE" sz="2000" spc="-1" strike="noStrike">
                <a:solidFill>
                  <a:srgbClr val="000000"/>
                </a:solidFill>
                <a:latin typeface="Calibri"/>
              </a:rPr>
              <a:t>We voegen de posities van de pariteitsbits nu toe tussen de databits en krijgen volgende structuur:</a:t>
            </a:r>
            <a:endParaRPr b="0" lang="nl-BE" sz="2000" spc="-1" strike="noStrike">
              <a:solidFill>
                <a:srgbClr val="000000"/>
              </a:solidFill>
              <a:latin typeface="Calibri"/>
            </a:endParaRPr>
          </a:p>
          <a:p>
            <a:endParaRPr b="0" lang="nl-BE" sz="2000" spc="-1" strike="noStrike">
              <a:solidFill>
                <a:srgbClr val="000000"/>
              </a:solidFill>
              <a:latin typeface="Calibri"/>
            </a:endParaRPr>
          </a:p>
          <a:p>
            <a:endParaRPr b="0" lang="nl-BE" sz="2000" spc="-1" strike="noStrike">
              <a:solidFill>
                <a:srgbClr val="000000"/>
              </a:solidFill>
              <a:latin typeface="Calibri"/>
            </a:endParaRPr>
          </a:p>
          <a:p>
            <a:endParaRPr b="0" lang="nl-BE"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nl-BE" sz="1800" spc="-1" strike="noStrike">
                <a:solidFill>
                  <a:srgbClr val="000000"/>
                </a:solidFill>
                <a:latin typeface="Calibri"/>
              </a:rPr>
              <a:t>p1 staat dus op positie 1 van de gecodeerde bitreeks, p2 op de 2</a:t>
            </a:r>
            <a:r>
              <a:rPr b="0" lang="nl-BE" sz="1800" spc="-1" strike="noStrike" baseline="30000">
                <a:solidFill>
                  <a:srgbClr val="000000"/>
                </a:solidFill>
                <a:latin typeface="Calibri"/>
              </a:rPr>
              <a:t>de</a:t>
            </a:r>
            <a:r>
              <a:rPr b="0" lang="nl-BE" sz="1800" spc="-1" strike="noStrike">
                <a:solidFill>
                  <a:srgbClr val="000000"/>
                </a:solidFill>
                <a:latin typeface="Calibri"/>
              </a:rPr>
              <a:t> positie, enz.</a:t>
            </a:r>
            <a:endParaRPr b="0" lang="nl-BE" sz="18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nl-BE" sz="1800" spc="-1" strike="noStrike">
                <a:solidFill>
                  <a:srgbClr val="000000"/>
                </a:solidFill>
                <a:latin typeface="Calibri"/>
              </a:rPr>
              <a:t>We eindigen met p5 omdat p6 op positie 32 zou moeten staan, wat buiten het bereik valt</a:t>
            </a:r>
            <a:endParaRPr b="0" lang="nl-BE" sz="18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nl-BE" sz="2000" spc="-1" strike="noStrike">
                <a:solidFill>
                  <a:srgbClr val="000000"/>
                </a:solidFill>
                <a:latin typeface="Calibri"/>
              </a:rPr>
              <a:t>Vervolgens wordt de waarde bepaald van de pariteitsbits, p1 tot en met p5. Hiervoor gebruikt de </a:t>
            </a:r>
            <a:r>
              <a:rPr b="0" lang="nl-BE" sz="2000" spc="-1" strike="noStrike">
                <a:solidFill>
                  <a:srgbClr val="000000"/>
                </a:solidFill>
                <a:latin typeface="Calibri"/>
                <a:ea typeface="Tahoma"/>
              </a:rPr>
              <a:t>Hammingcodering ALTIJD </a:t>
            </a:r>
            <a:r>
              <a:rPr b="0" lang="nl-BE" sz="2000" spc="-1" strike="noStrike">
                <a:solidFill>
                  <a:srgbClr val="ff0000"/>
                </a:solidFill>
                <a:latin typeface="Calibri"/>
                <a:ea typeface="Tahoma"/>
              </a:rPr>
              <a:t>EVEN pariteit</a:t>
            </a:r>
            <a:r>
              <a:rPr b="0" lang="nl-BE" sz="2000" spc="-1" strike="noStrike">
                <a:solidFill>
                  <a:srgbClr val="000000"/>
                </a:solidFill>
                <a:latin typeface="Calibri"/>
                <a:ea typeface="Tahoma"/>
              </a:rPr>
              <a:t>! Om dit te bepalen wordt er volgend schema opgesteld:</a:t>
            </a:r>
            <a:endParaRPr b="0" lang="nl-BE" sz="2000" spc="-1" strike="noStrike">
              <a:solidFill>
                <a:srgbClr val="000000"/>
              </a:solidFill>
              <a:latin typeface="Calibri"/>
            </a:endParaRPr>
          </a:p>
          <a:p>
            <a:endParaRPr b="0" lang="nl-BE" sz="2000" spc="-1" strike="noStrike">
              <a:solidFill>
                <a:srgbClr val="000000"/>
              </a:solidFill>
              <a:latin typeface="Calibri"/>
            </a:endParaRPr>
          </a:p>
        </p:txBody>
      </p:sp>
      <p:graphicFrame>
        <p:nvGraphicFramePr>
          <p:cNvPr id="437" name="Table 3"/>
          <p:cNvGraphicFramePr/>
          <p:nvPr/>
        </p:nvGraphicFramePr>
        <p:xfrm>
          <a:off x="517320" y="2147760"/>
          <a:ext cx="11462040" cy="741240"/>
        </p:xfrm>
        <a:graphic>
          <a:graphicData uri="http://schemas.openxmlformats.org/drawingml/2006/table">
            <a:tbl>
              <a:tblPr/>
              <a:tblGrid>
                <a:gridCol w="545760"/>
                <a:gridCol w="545760"/>
                <a:gridCol w="545760"/>
                <a:gridCol w="545760"/>
                <a:gridCol w="545760"/>
                <a:gridCol w="545760"/>
                <a:gridCol w="545760"/>
                <a:gridCol w="545760"/>
                <a:gridCol w="545760"/>
                <a:gridCol w="545760"/>
                <a:gridCol w="545760"/>
                <a:gridCol w="545760"/>
                <a:gridCol w="545760"/>
                <a:gridCol w="545760"/>
                <a:gridCol w="545760"/>
                <a:gridCol w="545760"/>
                <a:gridCol w="545760"/>
                <a:gridCol w="545760"/>
                <a:gridCol w="545760"/>
                <a:gridCol w="545760"/>
                <a:gridCol w="546840"/>
              </a:tblGrid>
              <a:tr h="370800">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nl-BE" sz="1800" spc="-1" strike="noStrike">
                          <a:solidFill>
                            <a:srgbClr val="000000"/>
                          </a:solidFill>
                          <a:latin typeface="Calibri"/>
                        </a:rPr>
                        <a:t>1</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nl-BE" sz="1800" spc="-1" strike="noStrike">
                          <a:solidFill>
                            <a:srgbClr val="000000"/>
                          </a:solidFill>
                          <a:latin typeface="Calibri"/>
                        </a:rPr>
                        <a:t>1</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nl-BE" sz="1800" spc="-1" strike="noStrike">
                          <a:solidFill>
                            <a:srgbClr val="000000"/>
                          </a:solidFill>
                          <a:latin typeface="Calibri"/>
                        </a:rPr>
                        <a:t>1</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nl-BE" sz="1800" spc="-1" strike="noStrike">
                          <a:solidFill>
                            <a:srgbClr val="000000"/>
                          </a:solidFill>
                          <a:latin typeface="Calibri"/>
                        </a:rPr>
                        <a:t>1</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nl-BE" sz="1800" spc="-1" strike="noStrike">
                          <a:solidFill>
                            <a:srgbClr val="000000"/>
                          </a:solidFill>
                          <a:latin typeface="Calibri"/>
                        </a:rPr>
                        <a:t>0</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nl-BE" sz="1800" spc="-1" strike="noStrike">
                          <a:solidFill>
                            <a:srgbClr val="000000"/>
                          </a:solidFill>
                          <a:latin typeface="Calibri"/>
                        </a:rPr>
                        <a:t>0</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nl-BE" sz="1800" spc="-1" strike="noStrike">
                          <a:solidFill>
                            <a:srgbClr val="000000"/>
                          </a:solidFill>
                          <a:latin typeface="Calibri"/>
                        </a:rPr>
                        <a:t>0</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nl-BE" sz="1800" spc="-1" strike="noStrike">
                          <a:solidFill>
                            <a:srgbClr val="000000"/>
                          </a:solidFill>
                          <a:latin typeface="Calibri"/>
                        </a:rPr>
                        <a:t>0</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nl-BE" sz="1800" spc="-1" strike="noStrike">
                          <a:solidFill>
                            <a:srgbClr val="000000"/>
                          </a:solidFill>
                          <a:latin typeface="Calibri"/>
                        </a:rPr>
                        <a:t>1</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nl-BE" sz="1800" spc="-1" strike="noStrike">
                          <a:solidFill>
                            <a:srgbClr val="000000"/>
                          </a:solidFill>
                          <a:latin typeface="Calibri"/>
                        </a:rPr>
                        <a:t>0</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nl-BE" sz="1800" spc="-1" strike="noStrike">
                          <a:solidFill>
                            <a:srgbClr val="000000"/>
                          </a:solidFill>
                          <a:latin typeface="Calibri"/>
                        </a:rPr>
                        <a:t>1</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nl-BE" sz="1800" spc="-1" strike="noStrike">
                          <a:solidFill>
                            <a:srgbClr val="000000"/>
                          </a:solidFill>
                          <a:latin typeface="Calibri"/>
                        </a:rPr>
                        <a:t>0</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nl-BE" sz="1800" spc="-1" strike="noStrike">
                          <a:solidFill>
                            <a:srgbClr val="000000"/>
                          </a:solidFill>
                          <a:latin typeface="Calibri"/>
                        </a:rPr>
                        <a:t>1</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nl-BE" sz="1800" spc="-1" strike="noStrike">
                          <a:solidFill>
                            <a:srgbClr val="000000"/>
                          </a:solidFill>
                          <a:latin typeface="Calibri"/>
                        </a:rPr>
                        <a:t>1</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nl-BE" sz="1800" spc="-1" strike="noStrike">
                          <a:solidFill>
                            <a:srgbClr val="000000"/>
                          </a:solidFill>
                          <a:latin typeface="Calibri"/>
                        </a:rPr>
                        <a:t>1</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nl-BE" sz="1800" spc="-1" strike="noStrike">
                          <a:solidFill>
                            <a:srgbClr val="000000"/>
                          </a:solidFill>
                          <a:latin typeface="Calibri"/>
                        </a:rPr>
                        <a:t>0</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gn="ctr">
                        <a:lnSpc>
                          <a:spcPct val="100000"/>
                        </a:lnSpc>
                      </a:pPr>
                      <a:r>
                        <a:rPr b="0" lang="nl-BE" sz="1800" spc="-1" strike="noStrike">
                          <a:solidFill>
                            <a:srgbClr val="000000"/>
                          </a:solidFill>
                          <a:latin typeface="Calibri"/>
                        </a:rPr>
                        <a:t>p1</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nl-BE" sz="1800" spc="-1" strike="noStrike">
                          <a:solidFill>
                            <a:srgbClr val="000000"/>
                          </a:solidFill>
                          <a:latin typeface="Calibri"/>
                        </a:rPr>
                        <a:t>p2</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nl-BE" sz="1800" spc="-1" strike="noStrike">
                          <a:solidFill>
                            <a:srgbClr val="000000"/>
                          </a:solidFill>
                          <a:latin typeface="Calibri"/>
                        </a:rPr>
                        <a:t>d1</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nl-BE" sz="1800" spc="-1" strike="noStrike">
                          <a:solidFill>
                            <a:srgbClr val="000000"/>
                          </a:solidFill>
                          <a:latin typeface="Calibri"/>
                        </a:rPr>
                        <a:t>p3</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nl-BE" sz="1800" spc="-1" strike="noStrike">
                          <a:solidFill>
                            <a:srgbClr val="000000"/>
                          </a:solidFill>
                          <a:latin typeface="Calibri"/>
                        </a:rPr>
                        <a:t>d2</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nl-BE" sz="1800" spc="-1" strike="noStrike">
                          <a:solidFill>
                            <a:srgbClr val="000000"/>
                          </a:solidFill>
                          <a:latin typeface="Calibri"/>
                        </a:rPr>
                        <a:t>d3</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nl-BE" sz="1800" spc="-1" strike="noStrike">
                          <a:solidFill>
                            <a:srgbClr val="000000"/>
                          </a:solidFill>
                          <a:latin typeface="Calibri"/>
                        </a:rPr>
                        <a:t>d4</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nl-BE" sz="1800" spc="-1" strike="noStrike">
                          <a:solidFill>
                            <a:srgbClr val="000000"/>
                          </a:solidFill>
                          <a:latin typeface="Calibri"/>
                        </a:rPr>
                        <a:t>p4</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nl-BE" sz="1800" spc="-1" strike="noStrike">
                          <a:solidFill>
                            <a:srgbClr val="000000"/>
                          </a:solidFill>
                          <a:latin typeface="Calibri"/>
                        </a:rPr>
                        <a:t>d5</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nl-BE" sz="1800" spc="-1" strike="noStrike">
                          <a:solidFill>
                            <a:srgbClr val="000000"/>
                          </a:solidFill>
                          <a:latin typeface="Calibri"/>
                        </a:rPr>
                        <a:t>d6</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nl-BE" sz="1800" spc="-1" strike="noStrike">
                          <a:solidFill>
                            <a:srgbClr val="000000"/>
                          </a:solidFill>
                          <a:latin typeface="Calibri"/>
                        </a:rPr>
                        <a:t>d7</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nl-BE" sz="1800" spc="-1" strike="noStrike">
                          <a:solidFill>
                            <a:srgbClr val="000000"/>
                          </a:solidFill>
                          <a:latin typeface="Calibri"/>
                        </a:rPr>
                        <a:t>d8</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nl-BE" sz="1800" spc="-1" strike="noStrike">
                          <a:solidFill>
                            <a:srgbClr val="000000"/>
                          </a:solidFill>
                          <a:latin typeface="Calibri"/>
                        </a:rPr>
                        <a:t>d9</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nl-BE" sz="1800" spc="-1" strike="noStrike">
                          <a:solidFill>
                            <a:srgbClr val="000000"/>
                          </a:solidFill>
                          <a:latin typeface="Calibri"/>
                        </a:rPr>
                        <a:t>d10</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nl-BE" sz="1800" spc="-1" strike="noStrike">
                          <a:solidFill>
                            <a:srgbClr val="000000"/>
                          </a:solidFill>
                          <a:latin typeface="Calibri"/>
                        </a:rPr>
                        <a:t>d11</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nl-BE" sz="1800" spc="-1" strike="noStrike">
                          <a:solidFill>
                            <a:srgbClr val="000000"/>
                          </a:solidFill>
                          <a:latin typeface="Calibri"/>
                        </a:rPr>
                        <a:t>p5</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nl-BE" sz="1800" spc="-1" strike="noStrike">
                          <a:solidFill>
                            <a:srgbClr val="000000"/>
                          </a:solidFill>
                          <a:latin typeface="Calibri"/>
                        </a:rPr>
                        <a:t>d12</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nl-BE" sz="1800" spc="-1" strike="noStrike">
                          <a:solidFill>
                            <a:srgbClr val="000000"/>
                          </a:solidFill>
                          <a:latin typeface="Calibri"/>
                        </a:rPr>
                        <a:t>d13</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nl-BE" sz="1800" spc="-1" strike="noStrike">
                          <a:solidFill>
                            <a:srgbClr val="000000"/>
                          </a:solidFill>
                          <a:latin typeface="Calibri"/>
                        </a:rPr>
                        <a:t>d14</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nl-BE" sz="1800" spc="-1" strike="noStrike">
                          <a:solidFill>
                            <a:srgbClr val="000000"/>
                          </a:solidFill>
                          <a:latin typeface="Calibri"/>
                        </a:rPr>
                        <a:t>d15</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nl-BE" sz="1800" spc="-1" strike="noStrike">
                          <a:solidFill>
                            <a:srgbClr val="000000"/>
                          </a:solidFill>
                          <a:latin typeface="Calibri"/>
                        </a:rPr>
                        <a:t>d16</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graphicFrame>
        <p:nvGraphicFramePr>
          <p:cNvPr id="438" name="Table 4"/>
          <p:cNvGraphicFramePr/>
          <p:nvPr/>
        </p:nvGraphicFramePr>
        <p:xfrm>
          <a:off x="2491920" y="4420440"/>
          <a:ext cx="6555240" cy="2215080"/>
        </p:xfrm>
        <a:graphic>
          <a:graphicData uri="http://schemas.openxmlformats.org/drawingml/2006/table">
            <a:tbl>
              <a:tblPr/>
              <a:tblGrid>
                <a:gridCol w="731880"/>
                <a:gridCol w="248400"/>
                <a:gridCol w="248400"/>
                <a:gridCol w="248400"/>
                <a:gridCol w="248400"/>
                <a:gridCol w="248400"/>
                <a:gridCol w="248400"/>
                <a:gridCol w="248400"/>
                <a:gridCol w="248400"/>
                <a:gridCol w="248400"/>
                <a:gridCol w="248400"/>
                <a:gridCol w="248400"/>
                <a:gridCol w="248400"/>
                <a:gridCol w="248400"/>
                <a:gridCol w="336240"/>
                <a:gridCol w="324000"/>
                <a:gridCol w="248400"/>
                <a:gridCol w="336240"/>
                <a:gridCol w="336240"/>
                <a:gridCol w="336240"/>
                <a:gridCol w="336240"/>
                <a:gridCol w="340560"/>
              </a:tblGrid>
              <a:tr h="329760">
                <a:tc>
                  <a:tcPr marL="9360" marR="9360">
                    <a:lnR w="6480">
                      <a:solidFill>
                        <a:srgbClr val="000000"/>
                      </a:solidFill>
                    </a:lnR>
                    <a:noFill/>
                  </a:tcPr>
                </a:tc>
                <a:tc>
                  <a:txBody>
                    <a:bodyPr lIns="9360" rIns="9360" tIns="9360" bIns="0" anchor="ctr">
                      <a:noAutofit/>
                    </a:bodyPr>
                    <a:p>
                      <a:pPr algn="ctr">
                        <a:lnSpc>
                          <a:spcPct val="100000"/>
                        </a:lnSpc>
                      </a:pPr>
                      <a:r>
                        <a:rPr b="0" lang="nl-BE" sz="1900" spc="-1" strike="noStrike">
                          <a:solidFill>
                            <a:srgbClr val="000000"/>
                          </a:solidFill>
                          <a:latin typeface="Calibri"/>
                        </a:rPr>
                        <a:t> </a:t>
                      </a:r>
                      <a:endParaRPr b="0" lang="en-US" sz="1900" spc="-1" strike="noStrike">
                        <a:latin typeface="Arial"/>
                      </a:endParaRPr>
                    </a:p>
                  </a:txBody>
                  <a:tcPr marL="9360" marR="9360">
                    <a:lnL w="6480">
                      <a:solidFill>
                        <a:srgbClr val="000000"/>
                      </a:solidFill>
                    </a:lnL>
                    <a:lnR w="12240">
                      <a:solidFill>
                        <a:srgbClr val="000000"/>
                      </a:solidFill>
                    </a:lnR>
                    <a:lnT w="12240">
                      <a:solidFill>
                        <a:srgbClr val="000000"/>
                      </a:solidFill>
                    </a:lnT>
                    <a:lnB w="12240">
                      <a:solidFill>
                        <a:srgbClr val="000000"/>
                      </a:solidFill>
                    </a:lnB>
                    <a:noFill/>
                  </a:tcPr>
                </a:tc>
                <a:tc>
                  <a:txBody>
                    <a:bodyPr lIns="9360" rIns="9360" tIns="9360" bIns="0" anchor="ctr">
                      <a:noAutofit/>
                    </a:bodyPr>
                    <a:p>
                      <a:pPr algn="ctr">
                        <a:lnSpc>
                          <a:spcPct val="100000"/>
                        </a:lnSpc>
                      </a:pPr>
                      <a:r>
                        <a:rPr b="0" lang="nl-BE" sz="1900" spc="-1" strike="noStrike">
                          <a:solidFill>
                            <a:srgbClr val="000000"/>
                          </a:solidFill>
                          <a:latin typeface="Calibri"/>
                        </a:rPr>
                        <a:t> </a:t>
                      </a:r>
                      <a:endParaRPr b="0" lang="en-US" sz="19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tIns="9360" bIns="0" anchor="ctr">
                      <a:noAutofit/>
                    </a:bodyPr>
                    <a:p>
                      <a:pPr algn="ctr">
                        <a:lnSpc>
                          <a:spcPct val="100000"/>
                        </a:lnSpc>
                      </a:pPr>
                      <a:r>
                        <a:rPr b="0" lang="nl-BE" sz="1900" spc="-1" strike="noStrike">
                          <a:solidFill>
                            <a:srgbClr val="000000"/>
                          </a:solidFill>
                          <a:latin typeface="Calibri"/>
                        </a:rPr>
                        <a:t>1</a:t>
                      </a:r>
                      <a:endParaRPr b="0" lang="en-US" sz="1900" spc="-1" strike="noStrike">
                        <a:latin typeface="Arial"/>
                      </a:endParaRPr>
                    </a:p>
                  </a:txBody>
                  <a:tcPr marL="9360" marR="9360">
                    <a:lnL w="12240">
                      <a:solidFill>
                        <a:srgbClr val="000000"/>
                      </a:solidFill>
                    </a:lnL>
                    <a:lnR w="12240">
                      <a:solidFill>
                        <a:srgbClr val="000000"/>
                      </a:solidFill>
                    </a:lnR>
                    <a:lnB w="6480">
                      <a:solidFill>
                        <a:srgbClr val="000000"/>
                      </a:solidFill>
                    </a:lnB>
                    <a:noFill/>
                  </a:tcPr>
                </a:tc>
                <a:tc>
                  <a:txBody>
                    <a:bodyPr lIns="9360" rIns="9360" tIns="9360" bIns="0" anchor="ctr">
                      <a:noAutofit/>
                    </a:bodyPr>
                    <a:p>
                      <a:pPr algn="ctr">
                        <a:lnSpc>
                          <a:spcPct val="100000"/>
                        </a:lnSpc>
                      </a:pPr>
                      <a:r>
                        <a:rPr b="0" lang="nl-BE" sz="1900" spc="-1" strike="noStrike">
                          <a:solidFill>
                            <a:srgbClr val="000000"/>
                          </a:solidFill>
                          <a:latin typeface="Calibri"/>
                        </a:rPr>
                        <a:t> </a:t>
                      </a:r>
                      <a:endParaRPr b="0" lang="en-US" sz="19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tIns="9360" bIns="0" anchor="ctr">
                      <a:noAutofit/>
                    </a:bodyPr>
                    <a:p>
                      <a:pPr algn="ctr">
                        <a:lnSpc>
                          <a:spcPct val="100000"/>
                        </a:lnSpc>
                      </a:pPr>
                      <a:r>
                        <a:rPr b="0" lang="nl-BE" sz="1900" spc="-1" strike="noStrike">
                          <a:solidFill>
                            <a:srgbClr val="000000"/>
                          </a:solidFill>
                          <a:latin typeface="Calibri"/>
                        </a:rPr>
                        <a:t>1</a:t>
                      </a:r>
                      <a:endParaRPr b="0" lang="en-US" sz="1900" spc="-1" strike="noStrike">
                        <a:latin typeface="Arial"/>
                      </a:endParaRPr>
                    </a:p>
                  </a:txBody>
                  <a:tcPr marL="9360" marR="9360">
                    <a:lnL w="12240">
                      <a:solidFill>
                        <a:srgbClr val="000000"/>
                      </a:solidFill>
                    </a:lnL>
                    <a:lnB w="6480">
                      <a:solidFill>
                        <a:srgbClr val="000000"/>
                      </a:solidFill>
                    </a:lnB>
                    <a:noFill/>
                  </a:tcPr>
                </a:tc>
                <a:tc>
                  <a:txBody>
                    <a:bodyPr lIns="9360" rIns="9360" tIns="9360" bIns="0" anchor="ctr">
                      <a:noAutofit/>
                    </a:bodyPr>
                    <a:p>
                      <a:pPr algn="ctr">
                        <a:lnSpc>
                          <a:spcPct val="100000"/>
                        </a:lnSpc>
                      </a:pPr>
                      <a:r>
                        <a:rPr b="0" lang="nl-BE" sz="1900" spc="-1" strike="noStrike">
                          <a:solidFill>
                            <a:srgbClr val="000000"/>
                          </a:solidFill>
                          <a:latin typeface="Calibri"/>
                        </a:rPr>
                        <a:t>1</a:t>
                      </a:r>
                      <a:endParaRPr b="0" lang="en-US" sz="1900" spc="-1" strike="noStrike">
                        <a:latin typeface="Arial"/>
                      </a:endParaRPr>
                    </a:p>
                  </a:txBody>
                  <a:tcPr marL="9360" marR="9360">
                    <a:lnB w="6480">
                      <a:solidFill>
                        <a:srgbClr val="000000"/>
                      </a:solidFill>
                    </a:lnB>
                    <a:noFill/>
                  </a:tcPr>
                </a:tc>
                <a:tc>
                  <a:txBody>
                    <a:bodyPr lIns="9360" rIns="9360" tIns="9360" bIns="0" anchor="ctr">
                      <a:noAutofit/>
                    </a:bodyPr>
                    <a:p>
                      <a:pPr algn="ctr">
                        <a:lnSpc>
                          <a:spcPct val="100000"/>
                        </a:lnSpc>
                      </a:pPr>
                      <a:r>
                        <a:rPr b="0" lang="nl-BE" sz="1900" spc="-1" strike="noStrike">
                          <a:solidFill>
                            <a:srgbClr val="000000"/>
                          </a:solidFill>
                          <a:latin typeface="Calibri"/>
                        </a:rPr>
                        <a:t>1</a:t>
                      </a:r>
                      <a:endParaRPr b="0" lang="en-US" sz="1900" spc="-1" strike="noStrike">
                        <a:latin typeface="Arial"/>
                      </a:endParaRPr>
                    </a:p>
                  </a:txBody>
                  <a:tcPr marL="9360" marR="9360">
                    <a:lnR w="12240">
                      <a:solidFill>
                        <a:srgbClr val="000000"/>
                      </a:solidFill>
                    </a:lnR>
                    <a:lnB w="6480">
                      <a:solidFill>
                        <a:srgbClr val="000000"/>
                      </a:solidFill>
                    </a:lnB>
                    <a:noFill/>
                  </a:tcPr>
                </a:tc>
                <a:tc>
                  <a:txBody>
                    <a:bodyPr lIns="9360" rIns="9360" tIns="9360" bIns="0" anchor="ctr">
                      <a:noAutofit/>
                    </a:bodyPr>
                    <a:p>
                      <a:pPr algn="ctr">
                        <a:lnSpc>
                          <a:spcPct val="100000"/>
                        </a:lnSpc>
                      </a:pPr>
                      <a:r>
                        <a:rPr b="0" lang="nl-BE" sz="1900" spc="-1" strike="noStrike">
                          <a:solidFill>
                            <a:srgbClr val="000000"/>
                          </a:solidFill>
                          <a:latin typeface="Calibri"/>
                        </a:rPr>
                        <a:t> </a:t>
                      </a:r>
                      <a:endParaRPr b="0" lang="en-US" sz="19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tIns="9360" bIns="0" anchor="ctr">
                      <a:noAutofit/>
                    </a:bodyPr>
                    <a:p>
                      <a:pPr algn="ctr">
                        <a:lnSpc>
                          <a:spcPct val="100000"/>
                        </a:lnSpc>
                      </a:pPr>
                      <a:r>
                        <a:rPr b="0" lang="nl-BE" sz="1900" spc="-1" strike="noStrike">
                          <a:solidFill>
                            <a:srgbClr val="000000"/>
                          </a:solidFill>
                          <a:latin typeface="Calibri"/>
                        </a:rPr>
                        <a:t>0</a:t>
                      </a:r>
                      <a:endParaRPr b="0" lang="en-US" sz="1900" spc="-1" strike="noStrike">
                        <a:latin typeface="Arial"/>
                      </a:endParaRPr>
                    </a:p>
                  </a:txBody>
                  <a:tcPr marL="9360" marR="9360">
                    <a:lnL w="12240">
                      <a:solidFill>
                        <a:srgbClr val="000000"/>
                      </a:solidFill>
                    </a:lnL>
                    <a:lnB w="6480">
                      <a:solidFill>
                        <a:srgbClr val="000000"/>
                      </a:solidFill>
                    </a:lnB>
                    <a:noFill/>
                  </a:tcPr>
                </a:tc>
                <a:tc>
                  <a:txBody>
                    <a:bodyPr lIns="9360" rIns="9360" tIns="9360" bIns="0" anchor="ctr">
                      <a:noAutofit/>
                    </a:bodyPr>
                    <a:p>
                      <a:pPr algn="ctr">
                        <a:lnSpc>
                          <a:spcPct val="100000"/>
                        </a:lnSpc>
                      </a:pPr>
                      <a:r>
                        <a:rPr b="0" lang="nl-BE" sz="1900" spc="-1" strike="noStrike">
                          <a:solidFill>
                            <a:srgbClr val="000000"/>
                          </a:solidFill>
                          <a:latin typeface="Calibri"/>
                        </a:rPr>
                        <a:t>0</a:t>
                      </a:r>
                      <a:endParaRPr b="0" lang="en-US" sz="1900" spc="-1" strike="noStrike">
                        <a:latin typeface="Arial"/>
                      </a:endParaRPr>
                    </a:p>
                  </a:txBody>
                  <a:tcPr marL="9360" marR="9360">
                    <a:lnB w="6480">
                      <a:solidFill>
                        <a:srgbClr val="000000"/>
                      </a:solidFill>
                    </a:lnB>
                    <a:noFill/>
                  </a:tcPr>
                </a:tc>
                <a:tc>
                  <a:txBody>
                    <a:bodyPr lIns="9360" rIns="9360" tIns="9360" bIns="0" anchor="ctr">
                      <a:noAutofit/>
                    </a:bodyPr>
                    <a:p>
                      <a:pPr algn="ctr">
                        <a:lnSpc>
                          <a:spcPct val="100000"/>
                        </a:lnSpc>
                      </a:pPr>
                      <a:r>
                        <a:rPr b="0" lang="nl-BE" sz="1900" spc="-1" strike="noStrike">
                          <a:solidFill>
                            <a:srgbClr val="000000"/>
                          </a:solidFill>
                          <a:latin typeface="Calibri"/>
                        </a:rPr>
                        <a:t>0</a:t>
                      </a:r>
                      <a:endParaRPr b="0" lang="en-US" sz="1900" spc="-1" strike="noStrike">
                        <a:latin typeface="Arial"/>
                      </a:endParaRPr>
                    </a:p>
                  </a:txBody>
                  <a:tcPr marL="9360" marR="9360">
                    <a:lnB w="6480">
                      <a:solidFill>
                        <a:srgbClr val="000000"/>
                      </a:solidFill>
                    </a:lnB>
                    <a:noFill/>
                  </a:tcPr>
                </a:tc>
                <a:tc>
                  <a:txBody>
                    <a:bodyPr lIns="9360" rIns="9360" tIns="9360" bIns="0" anchor="ctr">
                      <a:noAutofit/>
                    </a:bodyPr>
                    <a:p>
                      <a:pPr algn="ctr">
                        <a:lnSpc>
                          <a:spcPct val="100000"/>
                        </a:lnSpc>
                      </a:pPr>
                      <a:r>
                        <a:rPr b="0" lang="nl-BE" sz="1900" spc="-1" strike="noStrike">
                          <a:solidFill>
                            <a:srgbClr val="000000"/>
                          </a:solidFill>
                          <a:latin typeface="Calibri"/>
                        </a:rPr>
                        <a:t>0</a:t>
                      </a:r>
                      <a:endParaRPr b="0" lang="en-US" sz="1900" spc="-1" strike="noStrike">
                        <a:latin typeface="Arial"/>
                      </a:endParaRPr>
                    </a:p>
                  </a:txBody>
                  <a:tcPr marL="9360" marR="9360">
                    <a:lnB w="6480">
                      <a:solidFill>
                        <a:srgbClr val="000000"/>
                      </a:solidFill>
                    </a:lnB>
                    <a:noFill/>
                  </a:tcPr>
                </a:tc>
                <a:tc>
                  <a:txBody>
                    <a:bodyPr lIns="9360" rIns="9360" tIns="9360" bIns="0" anchor="ctr">
                      <a:noAutofit/>
                    </a:bodyPr>
                    <a:p>
                      <a:pPr algn="ctr">
                        <a:lnSpc>
                          <a:spcPct val="100000"/>
                        </a:lnSpc>
                      </a:pPr>
                      <a:r>
                        <a:rPr b="0" lang="nl-BE" sz="1900" spc="-1" strike="noStrike">
                          <a:solidFill>
                            <a:srgbClr val="000000"/>
                          </a:solidFill>
                          <a:latin typeface="Calibri"/>
                        </a:rPr>
                        <a:t>1</a:t>
                      </a:r>
                      <a:endParaRPr b="0" lang="en-US" sz="1900" spc="-1" strike="noStrike">
                        <a:latin typeface="Arial"/>
                      </a:endParaRPr>
                    </a:p>
                  </a:txBody>
                  <a:tcPr marL="9360" marR="9360">
                    <a:lnB w="6480">
                      <a:solidFill>
                        <a:srgbClr val="000000"/>
                      </a:solidFill>
                    </a:lnB>
                    <a:noFill/>
                  </a:tcPr>
                </a:tc>
                <a:tc>
                  <a:txBody>
                    <a:bodyPr lIns="9360" rIns="9360" tIns="9360" bIns="0" anchor="ctr">
                      <a:noAutofit/>
                    </a:bodyPr>
                    <a:p>
                      <a:pPr algn="ctr">
                        <a:lnSpc>
                          <a:spcPct val="100000"/>
                        </a:lnSpc>
                      </a:pPr>
                      <a:r>
                        <a:rPr b="0" lang="nl-BE" sz="1900" spc="-1" strike="noStrike">
                          <a:solidFill>
                            <a:srgbClr val="000000"/>
                          </a:solidFill>
                          <a:latin typeface="Calibri"/>
                        </a:rPr>
                        <a:t>0</a:t>
                      </a:r>
                      <a:endParaRPr b="0" lang="en-US" sz="1900" spc="-1" strike="noStrike">
                        <a:latin typeface="Arial"/>
                      </a:endParaRPr>
                    </a:p>
                  </a:txBody>
                  <a:tcPr marL="9360" marR="9360">
                    <a:lnB w="6480">
                      <a:solidFill>
                        <a:srgbClr val="000000"/>
                      </a:solidFill>
                    </a:lnB>
                    <a:noFill/>
                  </a:tcPr>
                </a:tc>
                <a:tc>
                  <a:txBody>
                    <a:bodyPr lIns="9360" rIns="9360" tIns="9360" bIns="0" anchor="ctr">
                      <a:noAutofit/>
                    </a:bodyPr>
                    <a:p>
                      <a:pPr algn="ctr">
                        <a:lnSpc>
                          <a:spcPct val="100000"/>
                        </a:lnSpc>
                      </a:pPr>
                      <a:r>
                        <a:rPr b="0" lang="nl-BE" sz="1900" spc="-1" strike="noStrike">
                          <a:solidFill>
                            <a:srgbClr val="000000"/>
                          </a:solidFill>
                          <a:latin typeface="Calibri"/>
                        </a:rPr>
                        <a:t>1</a:t>
                      </a:r>
                      <a:endParaRPr b="0" lang="en-US" sz="1900" spc="-1" strike="noStrike">
                        <a:latin typeface="Arial"/>
                      </a:endParaRPr>
                    </a:p>
                  </a:txBody>
                  <a:tcPr marL="9360" marR="9360">
                    <a:lnR w="12240">
                      <a:solidFill>
                        <a:srgbClr val="000000"/>
                      </a:solidFill>
                    </a:lnR>
                    <a:lnB w="6480">
                      <a:solidFill>
                        <a:srgbClr val="000000"/>
                      </a:solidFill>
                    </a:lnB>
                    <a:noFill/>
                  </a:tcPr>
                </a:tc>
                <a:tc>
                  <a:txBody>
                    <a:bodyPr lIns="9360" rIns="9360" tIns="9360" bIns="0" anchor="ctr">
                      <a:noAutofit/>
                    </a:bodyPr>
                    <a:p>
                      <a:pPr algn="ctr">
                        <a:lnSpc>
                          <a:spcPct val="100000"/>
                        </a:lnSpc>
                      </a:pPr>
                      <a:r>
                        <a:rPr b="0" lang="nl-BE" sz="1900" spc="-1" strike="noStrike">
                          <a:solidFill>
                            <a:srgbClr val="000000"/>
                          </a:solidFill>
                          <a:latin typeface="Calibri"/>
                        </a:rPr>
                        <a:t> </a:t>
                      </a:r>
                      <a:endParaRPr b="0" lang="en-US" sz="19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tIns="9360" bIns="0" anchor="ctr">
                      <a:noAutofit/>
                    </a:bodyPr>
                    <a:p>
                      <a:pPr algn="ctr">
                        <a:lnSpc>
                          <a:spcPct val="100000"/>
                        </a:lnSpc>
                      </a:pPr>
                      <a:r>
                        <a:rPr b="0" lang="nl-BE" sz="1900" spc="-1" strike="noStrike">
                          <a:solidFill>
                            <a:srgbClr val="000000"/>
                          </a:solidFill>
                          <a:latin typeface="Calibri"/>
                        </a:rPr>
                        <a:t>0</a:t>
                      </a:r>
                      <a:endParaRPr b="0" lang="en-US" sz="1900" spc="-1" strike="noStrike">
                        <a:latin typeface="Arial"/>
                      </a:endParaRPr>
                    </a:p>
                  </a:txBody>
                  <a:tcPr marL="9360" marR="9360">
                    <a:lnL w="12240">
                      <a:solidFill>
                        <a:srgbClr val="000000"/>
                      </a:solidFill>
                    </a:lnL>
                    <a:lnB w="6480">
                      <a:solidFill>
                        <a:srgbClr val="000000"/>
                      </a:solidFill>
                    </a:lnB>
                    <a:noFill/>
                  </a:tcPr>
                </a:tc>
                <a:tc>
                  <a:txBody>
                    <a:bodyPr lIns="9360" rIns="9360" tIns="9360" bIns="0" anchor="ctr">
                      <a:noAutofit/>
                    </a:bodyPr>
                    <a:p>
                      <a:pPr algn="ctr">
                        <a:lnSpc>
                          <a:spcPct val="100000"/>
                        </a:lnSpc>
                      </a:pPr>
                      <a:r>
                        <a:rPr b="0" lang="nl-BE" sz="1900" spc="-1" strike="noStrike">
                          <a:solidFill>
                            <a:srgbClr val="000000"/>
                          </a:solidFill>
                          <a:latin typeface="Calibri"/>
                        </a:rPr>
                        <a:t>1</a:t>
                      </a:r>
                      <a:endParaRPr b="0" lang="en-US" sz="1900" spc="-1" strike="noStrike">
                        <a:latin typeface="Arial"/>
                      </a:endParaRPr>
                    </a:p>
                  </a:txBody>
                  <a:tcPr marL="9360" marR="9360">
                    <a:lnB w="6480">
                      <a:solidFill>
                        <a:srgbClr val="000000"/>
                      </a:solidFill>
                    </a:lnB>
                    <a:noFill/>
                  </a:tcPr>
                </a:tc>
                <a:tc>
                  <a:txBody>
                    <a:bodyPr lIns="9360" rIns="9360" tIns="9360" bIns="0" anchor="ctr">
                      <a:noAutofit/>
                    </a:bodyPr>
                    <a:p>
                      <a:pPr algn="ctr">
                        <a:lnSpc>
                          <a:spcPct val="100000"/>
                        </a:lnSpc>
                      </a:pPr>
                      <a:r>
                        <a:rPr b="0" lang="nl-BE" sz="1900" spc="-1" strike="noStrike">
                          <a:solidFill>
                            <a:srgbClr val="000000"/>
                          </a:solidFill>
                          <a:latin typeface="Calibri"/>
                        </a:rPr>
                        <a:t>1</a:t>
                      </a:r>
                      <a:endParaRPr b="0" lang="en-US" sz="1900" spc="-1" strike="noStrike">
                        <a:latin typeface="Arial"/>
                      </a:endParaRPr>
                    </a:p>
                  </a:txBody>
                  <a:tcPr marL="9360" marR="9360">
                    <a:lnB w="6480">
                      <a:solidFill>
                        <a:srgbClr val="000000"/>
                      </a:solidFill>
                    </a:lnB>
                    <a:noFill/>
                  </a:tcPr>
                </a:tc>
                <a:tc>
                  <a:txBody>
                    <a:bodyPr lIns="9360" rIns="9360" tIns="9360" bIns="0" anchor="ctr">
                      <a:noAutofit/>
                    </a:bodyPr>
                    <a:p>
                      <a:pPr algn="ctr">
                        <a:lnSpc>
                          <a:spcPct val="100000"/>
                        </a:lnSpc>
                      </a:pPr>
                      <a:r>
                        <a:rPr b="0" lang="nl-BE" sz="1900" spc="-1" strike="noStrike">
                          <a:solidFill>
                            <a:srgbClr val="000000"/>
                          </a:solidFill>
                          <a:latin typeface="Calibri"/>
                        </a:rPr>
                        <a:t>1</a:t>
                      </a:r>
                      <a:endParaRPr b="0" lang="en-US" sz="1900" spc="-1" strike="noStrike">
                        <a:latin typeface="Arial"/>
                      </a:endParaRPr>
                    </a:p>
                  </a:txBody>
                  <a:tcPr marL="9360" marR="9360">
                    <a:lnB w="6480">
                      <a:solidFill>
                        <a:srgbClr val="000000"/>
                      </a:solidFill>
                    </a:lnB>
                    <a:noFill/>
                  </a:tcPr>
                </a:tc>
                <a:tc>
                  <a:txBody>
                    <a:bodyPr lIns="9360" rIns="9360" tIns="9360" bIns="0" anchor="ctr">
                      <a:noAutofit/>
                    </a:bodyPr>
                    <a:p>
                      <a:pPr algn="ctr">
                        <a:lnSpc>
                          <a:spcPct val="100000"/>
                        </a:lnSpc>
                      </a:pPr>
                      <a:r>
                        <a:rPr b="0" lang="nl-BE" sz="1900" spc="-1" strike="noStrike">
                          <a:solidFill>
                            <a:srgbClr val="000000"/>
                          </a:solidFill>
                          <a:latin typeface="Calibri"/>
                        </a:rPr>
                        <a:t>0</a:t>
                      </a:r>
                      <a:endParaRPr b="0" lang="en-US" sz="1900" spc="-1" strike="noStrike">
                        <a:latin typeface="Arial"/>
                      </a:endParaRPr>
                    </a:p>
                  </a:txBody>
                  <a:tcPr marL="9360" marR="9360">
                    <a:lnR w="6480">
                      <a:solidFill>
                        <a:srgbClr val="000000"/>
                      </a:solidFill>
                    </a:lnR>
                    <a:lnB w="6480">
                      <a:solidFill>
                        <a:srgbClr val="000000"/>
                      </a:solidFill>
                    </a:lnB>
                    <a:noFill/>
                  </a:tcPr>
                </a:tc>
              </a:tr>
              <a:tr h="313920">
                <a:tc>
                  <a:tcPr marL="9360" marR="9360">
                    <a:lnR w="6480">
                      <a:solidFill>
                        <a:srgbClr val="000000"/>
                      </a:solidFill>
                    </a:lnR>
                    <a:lnB w="6480">
                      <a:solidFill>
                        <a:srgbClr val="000000"/>
                      </a:solidFill>
                    </a:lnB>
                    <a:noFill/>
                  </a:tcPr>
                </a:tc>
                <a:tc>
                  <a:txBody>
                    <a:bodyPr lIns="9360" rIns="9360" tIns="9360" bIns="0" anchor="ctr">
                      <a:noAutofit/>
                    </a:bodyPr>
                    <a:p>
                      <a:pPr algn="ctr">
                        <a:lnSpc>
                          <a:spcPct val="100000"/>
                        </a:lnSpc>
                      </a:pPr>
                      <a:r>
                        <a:rPr b="0" lang="nl-BE" sz="1200" spc="-1" strike="noStrike">
                          <a:solidFill>
                            <a:srgbClr val="000000"/>
                          </a:solidFill>
                          <a:latin typeface="Arial"/>
                        </a:rPr>
                        <a:t>p1</a:t>
                      </a:r>
                      <a:endParaRPr b="0" lang="en-US" sz="1200" spc="-1" strike="noStrike">
                        <a:latin typeface="Arial"/>
                      </a:endParaRPr>
                    </a:p>
                  </a:txBody>
                  <a:tcPr marL="9360" marR="9360">
                    <a:lnL w="6480">
                      <a:solidFill>
                        <a:srgbClr val="000000"/>
                      </a:solidFill>
                    </a:lnL>
                    <a:lnR w="6480">
                      <a:solidFill>
                        <a:srgbClr val="000000"/>
                      </a:solidFill>
                    </a:lnR>
                    <a:lnT w="1224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200" spc="-1" strike="noStrike">
                          <a:solidFill>
                            <a:srgbClr val="000000"/>
                          </a:solidFill>
                          <a:latin typeface="Arial"/>
                        </a:rPr>
                        <a:t>p2</a:t>
                      </a:r>
                      <a:endParaRPr b="0" lang="en-US" sz="1200" spc="-1" strike="noStrike">
                        <a:latin typeface="Arial"/>
                      </a:endParaRPr>
                    </a:p>
                  </a:txBody>
                  <a:tcPr marL="9360" marR="9360">
                    <a:lnL w="6480">
                      <a:solidFill>
                        <a:srgbClr val="000000"/>
                      </a:solidFill>
                    </a:lnL>
                    <a:lnR w="6480">
                      <a:solidFill>
                        <a:srgbClr val="000000"/>
                      </a:solidFill>
                    </a:lnR>
                    <a:lnT w="1224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200" spc="-1" strike="noStrike">
                          <a:solidFill>
                            <a:srgbClr val="000000"/>
                          </a:solidFill>
                          <a:latin typeface="Arial"/>
                        </a:rPr>
                        <a:t>d1</a:t>
                      </a:r>
                      <a:endParaRPr b="0" lang="en-US" sz="12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200" spc="-1" strike="noStrike">
                          <a:solidFill>
                            <a:srgbClr val="000000"/>
                          </a:solidFill>
                          <a:latin typeface="Arial"/>
                        </a:rPr>
                        <a:t>p3</a:t>
                      </a:r>
                      <a:endParaRPr b="0" lang="en-US" sz="1200" spc="-1" strike="noStrike">
                        <a:latin typeface="Arial"/>
                      </a:endParaRPr>
                    </a:p>
                  </a:txBody>
                  <a:tcPr marL="9360" marR="9360">
                    <a:lnL w="6480">
                      <a:solidFill>
                        <a:srgbClr val="000000"/>
                      </a:solidFill>
                    </a:lnL>
                    <a:lnR w="6480">
                      <a:solidFill>
                        <a:srgbClr val="000000"/>
                      </a:solidFill>
                    </a:lnR>
                    <a:lnT w="1224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200" spc="-1" strike="noStrike">
                          <a:solidFill>
                            <a:srgbClr val="000000"/>
                          </a:solidFill>
                          <a:latin typeface="Arial"/>
                        </a:rPr>
                        <a:t>d2</a:t>
                      </a:r>
                      <a:endParaRPr b="0" lang="en-US" sz="12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200" spc="-1" strike="noStrike">
                          <a:solidFill>
                            <a:srgbClr val="000000"/>
                          </a:solidFill>
                          <a:latin typeface="Arial"/>
                        </a:rPr>
                        <a:t>d3</a:t>
                      </a:r>
                      <a:endParaRPr b="0" lang="en-US" sz="12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200" spc="-1" strike="noStrike">
                          <a:solidFill>
                            <a:srgbClr val="000000"/>
                          </a:solidFill>
                          <a:latin typeface="Arial"/>
                        </a:rPr>
                        <a:t>d4</a:t>
                      </a:r>
                      <a:endParaRPr b="0" lang="en-US" sz="12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200" spc="-1" strike="noStrike">
                          <a:solidFill>
                            <a:srgbClr val="000000"/>
                          </a:solidFill>
                          <a:latin typeface="Arial"/>
                        </a:rPr>
                        <a:t>p4</a:t>
                      </a:r>
                      <a:endParaRPr b="0" lang="en-US" sz="1200" spc="-1" strike="noStrike">
                        <a:latin typeface="Arial"/>
                      </a:endParaRPr>
                    </a:p>
                  </a:txBody>
                  <a:tcPr marL="9360" marR="9360">
                    <a:lnL w="6480">
                      <a:solidFill>
                        <a:srgbClr val="000000"/>
                      </a:solidFill>
                    </a:lnL>
                    <a:lnR w="6480">
                      <a:solidFill>
                        <a:srgbClr val="000000"/>
                      </a:solidFill>
                    </a:lnR>
                    <a:lnT w="1224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200" spc="-1" strike="noStrike">
                          <a:solidFill>
                            <a:srgbClr val="000000"/>
                          </a:solidFill>
                          <a:latin typeface="Arial"/>
                        </a:rPr>
                        <a:t>d5</a:t>
                      </a:r>
                      <a:endParaRPr b="0" lang="en-US" sz="12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200" spc="-1" strike="noStrike">
                          <a:solidFill>
                            <a:srgbClr val="000000"/>
                          </a:solidFill>
                          <a:latin typeface="Arial"/>
                        </a:rPr>
                        <a:t>d6</a:t>
                      </a:r>
                      <a:endParaRPr b="0" lang="en-US" sz="12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200" spc="-1" strike="noStrike">
                          <a:solidFill>
                            <a:srgbClr val="000000"/>
                          </a:solidFill>
                          <a:latin typeface="Arial"/>
                        </a:rPr>
                        <a:t>d7</a:t>
                      </a:r>
                      <a:endParaRPr b="0" lang="en-US" sz="12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200" spc="-1" strike="noStrike">
                          <a:solidFill>
                            <a:srgbClr val="000000"/>
                          </a:solidFill>
                          <a:latin typeface="Arial"/>
                        </a:rPr>
                        <a:t>d8</a:t>
                      </a:r>
                      <a:endParaRPr b="0" lang="en-US" sz="12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200" spc="-1" strike="noStrike">
                          <a:solidFill>
                            <a:srgbClr val="000000"/>
                          </a:solidFill>
                          <a:latin typeface="Arial"/>
                        </a:rPr>
                        <a:t>d9</a:t>
                      </a:r>
                      <a:endParaRPr b="0" lang="en-US" sz="12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200" spc="-1" strike="noStrike">
                          <a:solidFill>
                            <a:srgbClr val="000000"/>
                          </a:solidFill>
                          <a:latin typeface="Arial"/>
                        </a:rPr>
                        <a:t>d10</a:t>
                      </a:r>
                      <a:endParaRPr b="0" lang="en-US" sz="12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200" spc="-1" strike="noStrike">
                          <a:solidFill>
                            <a:srgbClr val="000000"/>
                          </a:solidFill>
                          <a:latin typeface="Arial"/>
                        </a:rPr>
                        <a:t>d11</a:t>
                      </a:r>
                      <a:endParaRPr b="0" lang="en-US" sz="12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200" spc="-1" strike="noStrike">
                          <a:solidFill>
                            <a:srgbClr val="000000"/>
                          </a:solidFill>
                          <a:latin typeface="Arial"/>
                        </a:rPr>
                        <a:t>p5</a:t>
                      </a:r>
                      <a:endParaRPr b="0" lang="en-US" sz="1200" spc="-1" strike="noStrike">
                        <a:latin typeface="Arial"/>
                      </a:endParaRPr>
                    </a:p>
                  </a:txBody>
                  <a:tcPr marL="9360" marR="9360">
                    <a:lnL w="6480">
                      <a:solidFill>
                        <a:srgbClr val="000000"/>
                      </a:solidFill>
                    </a:lnL>
                    <a:lnR w="6480">
                      <a:solidFill>
                        <a:srgbClr val="000000"/>
                      </a:solidFill>
                    </a:lnR>
                    <a:lnT w="1224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200" spc="-1" strike="noStrike">
                          <a:solidFill>
                            <a:srgbClr val="000000"/>
                          </a:solidFill>
                          <a:latin typeface="Arial"/>
                        </a:rPr>
                        <a:t>d12</a:t>
                      </a:r>
                      <a:endParaRPr b="0" lang="en-US" sz="12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200" spc="-1" strike="noStrike">
                          <a:solidFill>
                            <a:srgbClr val="000000"/>
                          </a:solidFill>
                          <a:latin typeface="Arial"/>
                        </a:rPr>
                        <a:t>d13</a:t>
                      </a:r>
                      <a:endParaRPr b="0" lang="en-US" sz="12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200" spc="-1" strike="noStrike">
                          <a:solidFill>
                            <a:srgbClr val="000000"/>
                          </a:solidFill>
                          <a:latin typeface="Arial"/>
                        </a:rPr>
                        <a:t>d14</a:t>
                      </a:r>
                      <a:endParaRPr b="0" lang="en-US" sz="12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200" spc="-1" strike="noStrike">
                          <a:solidFill>
                            <a:srgbClr val="000000"/>
                          </a:solidFill>
                          <a:latin typeface="Arial"/>
                        </a:rPr>
                        <a:t>d15</a:t>
                      </a:r>
                      <a:endParaRPr b="0" lang="en-US" sz="12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200" spc="-1" strike="noStrike">
                          <a:solidFill>
                            <a:srgbClr val="000000"/>
                          </a:solidFill>
                          <a:latin typeface="Arial"/>
                        </a:rPr>
                        <a:t>d16</a:t>
                      </a:r>
                      <a:endParaRPr b="0" lang="en-US" sz="12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r>
              <a:tr h="314280">
                <a:tc>
                  <a:txBody>
                    <a:bodyPr lIns="9360" rIns="9360" tIns="9360" bIns="0" anchor="ctr">
                      <a:noAutofit/>
                    </a:bodyPr>
                    <a:p>
                      <a:pPr algn="r">
                        <a:lnSpc>
                          <a:spcPct val="100000"/>
                        </a:lnSpc>
                      </a:pPr>
                      <a:r>
                        <a:rPr b="0" lang="nl-BE" sz="1900" spc="-1" strike="noStrike">
                          <a:solidFill>
                            <a:srgbClr val="000000"/>
                          </a:solidFill>
                          <a:latin typeface="Calibri"/>
                        </a:rPr>
                        <a:t>p1 (1)</a:t>
                      </a:r>
                      <a:endParaRPr b="0" lang="en-US" sz="1900" spc="-1" strike="noStrike">
                        <a:latin typeface="Arial"/>
                      </a:endParaRPr>
                    </a:p>
                  </a:txBody>
                  <a:tcPr marL="9360" marR="9360">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x</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x</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x</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x</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x</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x</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x</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x</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x</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x</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x</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r>
              <a:tr h="314280">
                <a:tc>
                  <a:txBody>
                    <a:bodyPr lIns="9360" rIns="9360" tIns="9360" bIns="0" anchor="ctr">
                      <a:noAutofit/>
                    </a:bodyPr>
                    <a:p>
                      <a:pPr algn="r">
                        <a:lnSpc>
                          <a:spcPct val="100000"/>
                        </a:lnSpc>
                      </a:pPr>
                      <a:r>
                        <a:rPr b="0" lang="nl-BE" sz="1900" spc="-1" strike="noStrike">
                          <a:solidFill>
                            <a:srgbClr val="000000"/>
                          </a:solidFill>
                          <a:latin typeface="Calibri"/>
                        </a:rPr>
                        <a:t>p2 (2)</a:t>
                      </a:r>
                      <a:endParaRPr b="0" lang="en-US" sz="1900" spc="-1" strike="noStrike">
                        <a:latin typeface="Arial"/>
                      </a:endParaRPr>
                    </a:p>
                  </a:txBody>
                  <a:tcPr marL="9360" marR="9360">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x</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x</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x</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x</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x</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x</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x</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x</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x</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x</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r>
              <a:tr h="314280">
                <a:tc>
                  <a:txBody>
                    <a:bodyPr lIns="9360" rIns="9360" tIns="9360" bIns="0" anchor="ctr">
                      <a:noAutofit/>
                    </a:bodyPr>
                    <a:p>
                      <a:pPr algn="r">
                        <a:lnSpc>
                          <a:spcPct val="100000"/>
                        </a:lnSpc>
                      </a:pPr>
                      <a:r>
                        <a:rPr b="0" lang="nl-BE" sz="1900" spc="-1" strike="noStrike">
                          <a:solidFill>
                            <a:srgbClr val="000000"/>
                          </a:solidFill>
                          <a:latin typeface="Calibri"/>
                        </a:rPr>
                        <a:t>p3 (4)</a:t>
                      </a:r>
                      <a:endParaRPr b="0" lang="en-US" sz="1900" spc="-1" strike="noStrike">
                        <a:latin typeface="Arial"/>
                      </a:endParaRPr>
                    </a:p>
                  </a:txBody>
                  <a:tcPr marL="9360" marR="9360">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x</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x</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x</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x</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x</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x</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x</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x</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x</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x</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r>
              <a:tr h="314280">
                <a:tc>
                  <a:txBody>
                    <a:bodyPr lIns="9360" rIns="9360" tIns="9360" bIns="0" anchor="ctr">
                      <a:noAutofit/>
                    </a:bodyPr>
                    <a:p>
                      <a:pPr algn="r">
                        <a:lnSpc>
                          <a:spcPct val="100000"/>
                        </a:lnSpc>
                      </a:pPr>
                      <a:r>
                        <a:rPr b="0" lang="nl-BE" sz="1900" spc="-1" strike="noStrike">
                          <a:solidFill>
                            <a:srgbClr val="000000"/>
                          </a:solidFill>
                          <a:latin typeface="Calibri"/>
                        </a:rPr>
                        <a:t>p4 (8)</a:t>
                      </a:r>
                      <a:endParaRPr b="0" lang="en-US" sz="1900" spc="-1" strike="noStrike">
                        <a:latin typeface="Arial"/>
                      </a:endParaRPr>
                    </a:p>
                  </a:txBody>
                  <a:tcPr marL="9360" marR="9360">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x</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x</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x</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x</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x</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x</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x</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x</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r>
              <a:tr h="314280">
                <a:tc>
                  <a:txBody>
                    <a:bodyPr lIns="9360" rIns="9360" tIns="9360" bIns="0" anchor="ctr">
                      <a:noAutofit/>
                    </a:bodyPr>
                    <a:p>
                      <a:pPr algn="r">
                        <a:lnSpc>
                          <a:spcPct val="100000"/>
                        </a:lnSpc>
                      </a:pPr>
                      <a:r>
                        <a:rPr b="0" lang="nl-BE" sz="1900" spc="-1" strike="noStrike">
                          <a:solidFill>
                            <a:srgbClr val="000000"/>
                          </a:solidFill>
                          <a:latin typeface="Calibri"/>
                        </a:rPr>
                        <a:t>p5 (16)</a:t>
                      </a:r>
                      <a:endParaRPr b="0" lang="en-US" sz="1900" spc="-1" strike="noStrike">
                        <a:latin typeface="Arial"/>
                      </a:endParaRPr>
                    </a:p>
                  </a:txBody>
                  <a:tcPr marL="9360" marR="9360">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x</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x</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x</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x</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x</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x</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r>
            </a:tbl>
          </a:graphicData>
        </a:graphic>
      </p:graphicFrame>
      <p:sp>
        <p:nvSpPr>
          <p:cNvPr id="439" name="TextShape 5"/>
          <p:cNvSpPr txBox="1"/>
          <p:nvPr/>
        </p:nvSpPr>
        <p:spPr>
          <a:xfrm>
            <a:off x="8610480" y="6356520"/>
            <a:ext cx="2742840" cy="364680"/>
          </a:xfrm>
          <a:prstGeom prst="rect">
            <a:avLst/>
          </a:prstGeom>
          <a:noFill/>
          <a:ln>
            <a:noFill/>
          </a:ln>
        </p:spPr>
        <p:txBody>
          <a:bodyPr anchor="ctr">
            <a:noAutofit/>
          </a:bodyPr>
          <a:p>
            <a:pPr algn="r">
              <a:lnSpc>
                <a:spcPct val="100000"/>
              </a:lnSpc>
            </a:pPr>
            <a:fld id="{F0762D70-8D5F-4C9C-AF36-3D4300D09EC9}" type="slidenum">
              <a:rPr b="0" lang="nl-BE" sz="1200" spc="-1" strike="noStrike">
                <a:solidFill>
                  <a:srgbClr val="8b8b8b"/>
                </a:solidFill>
                <a:latin typeface="Calibri"/>
              </a:rPr>
              <a:t>&lt;number&gt;</a:t>
            </a:fld>
            <a:endParaRPr b="0" lang="en-US" sz="1200" spc="-1" strike="noStrike">
              <a:latin typeface="Times New Roman"/>
            </a:endParaRPr>
          </a:p>
        </p:txBody>
      </p:sp>
      <p:sp>
        <p:nvSpPr>
          <p:cNvPr id="440" name="TextShape 6"/>
          <p:cNvSpPr txBox="1"/>
          <p:nvPr/>
        </p:nvSpPr>
        <p:spPr>
          <a:xfrm>
            <a:off x="4038480" y="6356520"/>
            <a:ext cx="4114440" cy="364680"/>
          </a:xfrm>
          <a:prstGeom prst="rect">
            <a:avLst/>
          </a:prstGeom>
          <a:noFill/>
          <a:ln>
            <a:noFill/>
          </a:ln>
        </p:spPr>
        <p:txBody>
          <a:bodyPr anchor="ctr">
            <a:noAutofit/>
          </a:bodyPr>
          <a:p>
            <a:pPr algn="ctr">
              <a:lnSpc>
                <a:spcPct val="100000"/>
              </a:lnSpc>
            </a:pPr>
            <a:r>
              <a:rPr b="0" lang="nl-NL" sz="1200" spc="-1" strike="noStrike">
                <a:solidFill>
                  <a:srgbClr val="8b8b8b"/>
                </a:solidFill>
                <a:latin typeface="Calibri"/>
              </a:rPr>
              <a:t>09/09/2020</a:t>
            </a:r>
            <a:endParaRPr b="0" lang="en-US" sz="1200" spc="-1" strike="noStrike">
              <a:latin typeface="Times New Roman"/>
            </a:endParaRPr>
          </a:p>
        </p:txBody>
      </p:sp>
    </p:spTree>
  </p:cSld>
  <mc:AlternateContent>
    <mc:Choice Requires="p14">
      <p:transition spd="slow" p14:dur="2000"/>
    </mc:Choice>
    <mc:Fallback>
      <p:transition spd="slow"/>
    </mc:Fallback>
  </mc:AlternateContent>
  <p:timing>
    <p:tnLst>
      <p:par>
        <p:cTn id="429" dur="indefinite" restart="never" nodeType="tmRoot">
          <p:childTnLst>
            <p:seq>
              <p:cTn id="430" dur="indefinite" nodeType="mainSeq">
                <p:childTnLst>
                  <p:par>
                    <p:cTn id="431" fill="hold">
                      <p:stCondLst>
                        <p:cond delay="0"/>
                      </p:stCondLst>
                      <p:childTnLst>
                        <p:par>
                          <p:cTn id="432" fill="hold">
                            <p:stCondLst>
                              <p:cond delay="0"/>
                            </p:stCondLst>
                            <p:childTnLst>
                              <p:par>
                                <p:cTn id="433" nodeType="withEffect" fill="hold" presetClass="entr" presetID="1">
                                  <p:stCondLst>
                                    <p:cond delay="0"/>
                                  </p:stCondLst>
                                  <p:childTnLst>
                                    <p:set>
                                      <p:cBhvr>
                                        <p:cTn id="434" dur="1" fill="hold">
                                          <p:stCondLst>
                                            <p:cond delay="0"/>
                                          </p:stCondLst>
                                        </p:cTn>
                                        <p:tgtEl>
                                          <p:spTgt spid="43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1" name="TextShape 1"/>
          <p:cNvSpPr txBox="1"/>
          <p:nvPr/>
        </p:nvSpPr>
        <p:spPr>
          <a:xfrm>
            <a:off x="838080" y="-184680"/>
            <a:ext cx="10515240" cy="1325160"/>
          </a:xfrm>
          <a:prstGeom prst="rect">
            <a:avLst/>
          </a:prstGeom>
          <a:noFill/>
          <a:ln>
            <a:noFill/>
          </a:ln>
        </p:spPr>
        <p:txBody>
          <a:bodyPr anchor="ctr">
            <a:noAutofit/>
          </a:bodyPr>
          <a:p>
            <a:pPr>
              <a:lnSpc>
                <a:spcPct val="90000"/>
              </a:lnSpc>
            </a:pPr>
            <a:r>
              <a:rPr b="0" lang="nl-BE" sz="4400" spc="-1" strike="noStrike">
                <a:solidFill>
                  <a:srgbClr val="000000"/>
                </a:solidFill>
                <a:latin typeface="Calibri Light"/>
              </a:rPr>
              <a:t>Foutverbeterende codes (vervolg)</a:t>
            </a:r>
            <a:endParaRPr b="0" lang="nl-BE" sz="4400" spc="-1" strike="noStrike">
              <a:solidFill>
                <a:srgbClr val="000000"/>
              </a:solidFill>
              <a:latin typeface="Calibri"/>
            </a:endParaRPr>
          </a:p>
        </p:txBody>
      </p:sp>
      <p:sp>
        <p:nvSpPr>
          <p:cNvPr id="442" name="TextShape 2"/>
          <p:cNvSpPr txBox="1"/>
          <p:nvPr/>
        </p:nvSpPr>
        <p:spPr>
          <a:xfrm>
            <a:off x="277200" y="821880"/>
            <a:ext cx="11526480" cy="6035760"/>
          </a:xfrm>
          <a:prstGeom prst="rect">
            <a:avLst/>
          </a:prstGeom>
          <a:noFill/>
          <a:ln>
            <a:noFill/>
          </a:ln>
        </p:spPr>
        <p:txBody>
          <a:bodyPr>
            <a:normAutofit/>
          </a:bodyPr>
          <a:p>
            <a:pPr marL="228600" indent="-228240">
              <a:lnSpc>
                <a:spcPct val="90000"/>
              </a:lnSpc>
              <a:spcBef>
                <a:spcPts val="1001"/>
              </a:spcBef>
              <a:buClr>
                <a:srgbClr val="0070c0"/>
              </a:buClr>
              <a:buFont typeface="Arial"/>
              <a:buChar char="•"/>
            </a:pPr>
            <a:r>
              <a:rPr b="1" lang="nl-BE" sz="2800" spc="-1" strike="noStrike">
                <a:solidFill>
                  <a:srgbClr val="0070c0"/>
                </a:solidFill>
                <a:latin typeface="Calibri"/>
              </a:rPr>
              <a:t>Hammingcode</a:t>
            </a:r>
            <a:endParaRPr b="0" lang="nl-BE" sz="2800" spc="-1" strike="noStrike">
              <a:solidFill>
                <a:srgbClr val="000000"/>
              </a:solidFill>
              <a:latin typeface="Calibri"/>
            </a:endParaRPr>
          </a:p>
          <a:p>
            <a:pPr lvl="1" marL="685800" indent="-228240">
              <a:lnSpc>
                <a:spcPct val="90000"/>
              </a:lnSpc>
              <a:spcBef>
                <a:spcPts val="499"/>
              </a:spcBef>
              <a:buClr>
                <a:srgbClr val="ff0000"/>
              </a:buClr>
              <a:buFont typeface="Arial"/>
              <a:buChar char="•"/>
            </a:pPr>
            <a:r>
              <a:rPr b="1" lang="nl-BE" sz="2400" spc="-1" strike="noStrike">
                <a:solidFill>
                  <a:srgbClr val="ff0000"/>
                </a:solidFill>
                <a:latin typeface="Calibri"/>
              </a:rPr>
              <a:t>Algoritme </a:t>
            </a:r>
            <a:r>
              <a:rPr b="0" lang="nl-BE" sz="2400" spc="-1" strike="noStrike">
                <a:solidFill>
                  <a:srgbClr val="000000"/>
                </a:solidFill>
                <a:latin typeface="Calibri"/>
              </a:rPr>
              <a:t>(aan de hand van een voorbeeld):</a:t>
            </a:r>
            <a:endParaRPr b="0" lang="nl-BE"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nl-BE" sz="2000" spc="-1" strike="noStrike">
                <a:solidFill>
                  <a:srgbClr val="000000"/>
                </a:solidFill>
                <a:latin typeface="Calibri"/>
              </a:rPr>
              <a:t>Schema: </a:t>
            </a:r>
            <a:endParaRPr b="0" lang="nl-BE"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nl-BE" sz="1800" spc="-1" strike="noStrike">
                <a:solidFill>
                  <a:srgbClr val="000000"/>
                </a:solidFill>
                <a:latin typeface="Calibri"/>
              </a:rPr>
              <a:t>De structuur van de Hammingcode met de databits reeds ingevuld, staat bovenaan</a:t>
            </a:r>
            <a:endParaRPr b="0" lang="nl-BE" sz="18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nl-BE" sz="1800" spc="-1" strike="noStrike">
                <a:solidFill>
                  <a:srgbClr val="000000"/>
                </a:solidFill>
                <a:latin typeface="Calibri"/>
              </a:rPr>
              <a:t>Links staat een kolom met de gebruikte pariteitsbits in de Hammingcode met tussen haakjes de positie van deze bits in de code. Dit getal wordt ook gebruikt om aan te duiden welke bits van belang zijn per rij. Deze zijn aangeduid in het schema met een kruisje:</a:t>
            </a:r>
            <a:endParaRPr b="0" lang="nl-BE"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nl-BE" sz="1800" spc="-1" strike="noStrike">
                <a:solidFill>
                  <a:srgbClr val="000000"/>
                </a:solidFill>
                <a:latin typeface="Calibri"/>
              </a:rPr>
              <a:t>Voorbeeld: </a:t>
            </a:r>
            <a:endParaRPr b="0" lang="nl-BE" sz="1800" spc="-1" strike="noStrike">
              <a:solidFill>
                <a:srgbClr val="000000"/>
              </a:solidFill>
              <a:latin typeface="Calibri"/>
            </a:endParaRPr>
          </a:p>
          <a:p>
            <a:pPr lvl="5" marL="2514600" indent="-228240">
              <a:lnSpc>
                <a:spcPct val="90000"/>
              </a:lnSpc>
              <a:spcBef>
                <a:spcPts val="499"/>
              </a:spcBef>
              <a:buClr>
                <a:srgbClr val="000000"/>
              </a:buClr>
              <a:buFont typeface="Arial"/>
              <a:buChar char="•"/>
            </a:pPr>
            <a:r>
              <a:rPr b="0" lang="nl-BE" sz="1800" spc="-1" strike="noStrike">
                <a:solidFill>
                  <a:srgbClr val="000000"/>
                </a:solidFill>
                <a:latin typeface="Calibri"/>
              </a:rPr>
              <a:t>p1 (1) </a:t>
            </a:r>
            <a:r>
              <a:rPr b="0" lang="nl-BE" sz="1800" spc="-1" strike="noStrike">
                <a:solidFill>
                  <a:srgbClr val="000000"/>
                </a:solidFill>
                <a:latin typeface="Wingdings"/>
              </a:rPr>
              <a:t></a:t>
            </a:r>
            <a:r>
              <a:rPr b="0" lang="nl-BE" sz="1800" spc="-1" strike="noStrike">
                <a:solidFill>
                  <a:srgbClr val="000000"/>
                </a:solidFill>
                <a:latin typeface="Calibri"/>
              </a:rPr>
              <a:t> vertrekkend van p1, 1 bit, dan telkens 1 bit niet en 1 bit wel</a:t>
            </a:r>
            <a:endParaRPr b="0" lang="nl-BE" sz="1800" spc="-1" strike="noStrike">
              <a:solidFill>
                <a:srgbClr val="000000"/>
              </a:solidFill>
              <a:latin typeface="Calibri"/>
            </a:endParaRPr>
          </a:p>
          <a:p>
            <a:pPr lvl="5" marL="2514600" indent="-228240">
              <a:lnSpc>
                <a:spcPct val="90000"/>
              </a:lnSpc>
              <a:spcBef>
                <a:spcPts val="499"/>
              </a:spcBef>
              <a:buClr>
                <a:srgbClr val="000000"/>
              </a:buClr>
              <a:buFont typeface="Arial"/>
              <a:buChar char="•"/>
            </a:pPr>
            <a:r>
              <a:rPr b="0" lang="nl-BE" sz="1800" spc="-1" strike="noStrike">
                <a:solidFill>
                  <a:srgbClr val="000000"/>
                </a:solidFill>
                <a:latin typeface="Calibri"/>
              </a:rPr>
              <a:t>p2 (2) </a:t>
            </a:r>
            <a:r>
              <a:rPr b="0" lang="nl-BE" sz="1800" spc="-1" strike="noStrike">
                <a:solidFill>
                  <a:srgbClr val="000000"/>
                </a:solidFill>
                <a:latin typeface="Wingdings"/>
              </a:rPr>
              <a:t></a:t>
            </a:r>
            <a:r>
              <a:rPr b="0" lang="nl-BE" sz="1800" spc="-1" strike="noStrike">
                <a:solidFill>
                  <a:srgbClr val="000000"/>
                </a:solidFill>
                <a:latin typeface="Calibri"/>
              </a:rPr>
              <a:t> vertrekkende van p2, 2 bits wel, dan 2 bits niet enz.</a:t>
            </a:r>
            <a:endParaRPr b="0" lang="nl-BE" sz="1800" spc="-1" strike="noStrike">
              <a:solidFill>
                <a:srgbClr val="000000"/>
              </a:solidFill>
              <a:latin typeface="Calibri"/>
            </a:endParaRPr>
          </a:p>
          <a:p>
            <a:pPr lvl="5" marL="2514600" indent="-228240">
              <a:lnSpc>
                <a:spcPct val="90000"/>
              </a:lnSpc>
              <a:spcBef>
                <a:spcPts val="499"/>
              </a:spcBef>
              <a:buClr>
                <a:srgbClr val="000000"/>
              </a:buClr>
              <a:buFont typeface="Arial"/>
              <a:buChar char="•"/>
            </a:pPr>
            <a:r>
              <a:rPr b="0" lang="nl-BE" sz="1800" spc="-1" strike="noStrike">
                <a:solidFill>
                  <a:srgbClr val="000000"/>
                </a:solidFill>
                <a:latin typeface="Calibri"/>
              </a:rPr>
              <a:t>…</a:t>
            </a:r>
            <a:r>
              <a:rPr b="0" lang="nl-BE" sz="1800" spc="-1" strike="noStrike">
                <a:solidFill>
                  <a:srgbClr val="000000"/>
                </a:solidFill>
                <a:latin typeface="Calibri"/>
              </a:rPr>
              <a:t>..</a:t>
            </a:r>
            <a:endParaRPr b="0" lang="nl-BE" sz="1800" spc="-1" strike="noStrike">
              <a:solidFill>
                <a:srgbClr val="000000"/>
              </a:solidFill>
              <a:latin typeface="Calibri"/>
            </a:endParaRPr>
          </a:p>
          <a:p>
            <a:endParaRPr b="0" lang="nl-BE" sz="1800" spc="-1" strike="noStrike">
              <a:solidFill>
                <a:srgbClr val="000000"/>
              </a:solidFill>
              <a:latin typeface="Calibri"/>
            </a:endParaRPr>
          </a:p>
          <a:p>
            <a:endParaRPr b="0" lang="nl-BE" sz="1800" spc="-1" strike="noStrike">
              <a:solidFill>
                <a:srgbClr val="000000"/>
              </a:solidFill>
              <a:latin typeface="Calibri"/>
            </a:endParaRPr>
          </a:p>
          <a:p>
            <a:endParaRPr b="0" lang="nl-BE" sz="1800" spc="-1" strike="noStrike">
              <a:solidFill>
                <a:srgbClr val="000000"/>
              </a:solidFill>
              <a:latin typeface="Calibri"/>
            </a:endParaRPr>
          </a:p>
          <a:p>
            <a:endParaRPr b="0" lang="nl-BE" sz="1800" spc="-1" strike="noStrike">
              <a:solidFill>
                <a:srgbClr val="000000"/>
              </a:solidFill>
              <a:latin typeface="Calibri"/>
            </a:endParaRPr>
          </a:p>
        </p:txBody>
      </p:sp>
      <p:graphicFrame>
        <p:nvGraphicFramePr>
          <p:cNvPr id="443" name="Table 3"/>
          <p:cNvGraphicFramePr/>
          <p:nvPr/>
        </p:nvGraphicFramePr>
        <p:xfrm>
          <a:off x="2491920" y="4420440"/>
          <a:ext cx="6555240" cy="2215080"/>
        </p:xfrm>
        <a:graphic>
          <a:graphicData uri="http://schemas.openxmlformats.org/drawingml/2006/table">
            <a:tbl>
              <a:tblPr/>
              <a:tblGrid>
                <a:gridCol w="731880"/>
                <a:gridCol w="248400"/>
                <a:gridCol w="248400"/>
                <a:gridCol w="248400"/>
                <a:gridCol w="248400"/>
                <a:gridCol w="248400"/>
                <a:gridCol w="248400"/>
                <a:gridCol w="248400"/>
                <a:gridCol w="248400"/>
                <a:gridCol w="248400"/>
                <a:gridCol w="248400"/>
                <a:gridCol w="248400"/>
                <a:gridCol w="248400"/>
                <a:gridCol w="248400"/>
                <a:gridCol w="336240"/>
                <a:gridCol w="324000"/>
                <a:gridCol w="248400"/>
                <a:gridCol w="336240"/>
                <a:gridCol w="336240"/>
                <a:gridCol w="336240"/>
                <a:gridCol w="336240"/>
                <a:gridCol w="340560"/>
              </a:tblGrid>
              <a:tr h="329760">
                <a:tc>
                  <a:tcPr marL="9360" marR="9360">
                    <a:lnR w="6480">
                      <a:solidFill>
                        <a:srgbClr val="000000"/>
                      </a:solidFill>
                    </a:lnR>
                    <a:noFill/>
                  </a:tcPr>
                </a:tc>
                <a:tc>
                  <a:txBody>
                    <a:bodyPr lIns="9360" rIns="9360" tIns="9360" bIns="0" anchor="ctr">
                      <a:noAutofit/>
                    </a:bodyPr>
                    <a:p>
                      <a:pPr algn="ctr">
                        <a:lnSpc>
                          <a:spcPct val="100000"/>
                        </a:lnSpc>
                      </a:pPr>
                      <a:r>
                        <a:rPr b="0" lang="nl-BE" sz="1900" spc="-1" strike="noStrike">
                          <a:solidFill>
                            <a:srgbClr val="000000"/>
                          </a:solidFill>
                          <a:latin typeface="Calibri"/>
                        </a:rPr>
                        <a:t> </a:t>
                      </a:r>
                      <a:endParaRPr b="0" lang="en-US" sz="1900" spc="-1" strike="noStrike">
                        <a:latin typeface="Arial"/>
                      </a:endParaRPr>
                    </a:p>
                  </a:txBody>
                  <a:tcPr marL="9360" marR="9360">
                    <a:lnL w="6480">
                      <a:solidFill>
                        <a:srgbClr val="000000"/>
                      </a:solidFill>
                    </a:lnL>
                    <a:lnR w="12240">
                      <a:solidFill>
                        <a:srgbClr val="000000"/>
                      </a:solidFill>
                    </a:lnR>
                    <a:lnT w="12240">
                      <a:solidFill>
                        <a:srgbClr val="000000"/>
                      </a:solidFill>
                    </a:lnT>
                    <a:lnB w="12240">
                      <a:solidFill>
                        <a:srgbClr val="000000"/>
                      </a:solidFill>
                    </a:lnB>
                    <a:noFill/>
                  </a:tcPr>
                </a:tc>
                <a:tc>
                  <a:txBody>
                    <a:bodyPr lIns="9360" rIns="9360" tIns="9360" bIns="0" anchor="ctr">
                      <a:noAutofit/>
                    </a:bodyPr>
                    <a:p>
                      <a:pPr algn="ctr">
                        <a:lnSpc>
                          <a:spcPct val="100000"/>
                        </a:lnSpc>
                      </a:pPr>
                      <a:r>
                        <a:rPr b="0" lang="nl-BE" sz="1900" spc="-1" strike="noStrike">
                          <a:solidFill>
                            <a:srgbClr val="000000"/>
                          </a:solidFill>
                          <a:latin typeface="Calibri"/>
                        </a:rPr>
                        <a:t> </a:t>
                      </a:r>
                      <a:endParaRPr b="0" lang="en-US" sz="19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tIns="9360" bIns="0" anchor="ctr">
                      <a:noAutofit/>
                    </a:bodyPr>
                    <a:p>
                      <a:pPr algn="ctr">
                        <a:lnSpc>
                          <a:spcPct val="100000"/>
                        </a:lnSpc>
                      </a:pPr>
                      <a:r>
                        <a:rPr b="0" lang="nl-BE" sz="1900" spc="-1" strike="noStrike">
                          <a:solidFill>
                            <a:srgbClr val="000000"/>
                          </a:solidFill>
                          <a:latin typeface="Calibri"/>
                        </a:rPr>
                        <a:t>1</a:t>
                      </a:r>
                      <a:endParaRPr b="0" lang="en-US" sz="1900" spc="-1" strike="noStrike">
                        <a:latin typeface="Arial"/>
                      </a:endParaRPr>
                    </a:p>
                  </a:txBody>
                  <a:tcPr marL="9360" marR="9360">
                    <a:lnL w="12240">
                      <a:solidFill>
                        <a:srgbClr val="000000"/>
                      </a:solidFill>
                    </a:lnL>
                    <a:lnR w="12240">
                      <a:solidFill>
                        <a:srgbClr val="000000"/>
                      </a:solidFill>
                    </a:lnR>
                    <a:lnB w="6480">
                      <a:solidFill>
                        <a:srgbClr val="000000"/>
                      </a:solidFill>
                    </a:lnB>
                    <a:noFill/>
                  </a:tcPr>
                </a:tc>
                <a:tc>
                  <a:txBody>
                    <a:bodyPr lIns="9360" rIns="9360" tIns="9360" bIns="0" anchor="ctr">
                      <a:noAutofit/>
                    </a:bodyPr>
                    <a:p>
                      <a:pPr algn="ctr">
                        <a:lnSpc>
                          <a:spcPct val="100000"/>
                        </a:lnSpc>
                      </a:pPr>
                      <a:r>
                        <a:rPr b="0" lang="nl-BE" sz="1900" spc="-1" strike="noStrike">
                          <a:solidFill>
                            <a:srgbClr val="000000"/>
                          </a:solidFill>
                          <a:latin typeface="Calibri"/>
                        </a:rPr>
                        <a:t> </a:t>
                      </a:r>
                      <a:endParaRPr b="0" lang="en-US" sz="19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tIns="9360" bIns="0" anchor="ctr">
                      <a:noAutofit/>
                    </a:bodyPr>
                    <a:p>
                      <a:pPr algn="ctr">
                        <a:lnSpc>
                          <a:spcPct val="100000"/>
                        </a:lnSpc>
                      </a:pPr>
                      <a:r>
                        <a:rPr b="0" lang="nl-BE" sz="1900" spc="-1" strike="noStrike">
                          <a:solidFill>
                            <a:srgbClr val="000000"/>
                          </a:solidFill>
                          <a:latin typeface="Calibri"/>
                        </a:rPr>
                        <a:t>1</a:t>
                      </a:r>
                      <a:endParaRPr b="0" lang="en-US" sz="1900" spc="-1" strike="noStrike">
                        <a:latin typeface="Arial"/>
                      </a:endParaRPr>
                    </a:p>
                  </a:txBody>
                  <a:tcPr marL="9360" marR="9360">
                    <a:lnL w="12240">
                      <a:solidFill>
                        <a:srgbClr val="000000"/>
                      </a:solidFill>
                    </a:lnL>
                    <a:lnB w="6480">
                      <a:solidFill>
                        <a:srgbClr val="000000"/>
                      </a:solidFill>
                    </a:lnB>
                    <a:noFill/>
                  </a:tcPr>
                </a:tc>
                <a:tc>
                  <a:txBody>
                    <a:bodyPr lIns="9360" rIns="9360" tIns="9360" bIns="0" anchor="ctr">
                      <a:noAutofit/>
                    </a:bodyPr>
                    <a:p>
                      <a:pPr algn="ctr">
                        <a:lnSpc>
                          <a:spcPct val="100000"/>
                        </a:lnSpc>
                      </a:pPr>
                      <a:r>
                        <a:rPr b="0" lang="nl-BE" sz="1900" spc="-1" strike="noStrike">
                          <a:solidFill>
                            <a:srgbClr val="000000"/>
                          </a:solidFill>
                          <a:latin typeface="Calibri"/>
                        </a:rPr>
                        <a:t>1</a:t>
                      </a:r>
                      <a:endParaRPr b="0" lang="en-US" sz="1900" spc="-1" strike="noStrike">
                        <a:latin typeface="Arial"/>
                      </a:endParaRPr>
                    </a:p>
                  </a:txBody>
                  <a:tcPr marL="9360" marR="9360">
                    <a:lnB w="6480">
                      <a:solidFill>
                        <a:srgbClr val="000000"/>
                      </a:solidFill>
                    </a:lnB>
                    <a:noFill/>
                  </a:tcPr>
                </a:tc>
                <a:tc>
                  <a:txBody>
                    <a:bodyPr lIns="9360" rIns="9360" tIns="9360" bIns="0" anchor="ctr">
                      <a:noAutofit/>
                    </a:bodyPr>
                    <a:p>
                      <a:pPr algn="ctr">
                        <a:lnSpc>
                          <a:spcPct val="100000"/>
                        </a:lnSpc>
                      </a:pPr>
                      <a:r>
                        <a:rPr b="0" lang="nl-BE" sz="1900" spc="-1" strike="noStrike">
                          <a:solidFill>
                            <a:srgbClr val="000000"/>
                          </a:solidFill>
                          <a:latin typeface="Calibri"/>
                        </a:rPr>
                        <a:t>1</a:t>
                      </a:r>
                      <a:endParaRPr b="0" lang="en-US" sz="1900" spc="-1" strike="noStrike">
                        <a:latin typeface="Arial"/>
                      </a:endParaRPr>
                    </a:p>
                  </a:txBody>
                  <a:tcPr marL="9360" marR="9360">
                    <a:lnR w="12240">
                      <a:solidFill>
                        <a:srgbClr val="000000"/>
                      </a:solidFill>
                    </a:lnR>
                    <a:lnB w="6480">
                      <a:solidFill>
                        <a:srgbClr val="000000"/>
                      </a:solidFill>
                    </a:lnB>
                    <a:noFill/>
                  </a:tcPr>
                </a:tc>
                <a:tc>
                  <a:txBody>
                    <a:bodyPr lIns="9360" rIns="9360" tIns="9360" bIns="0" anchor="ctr">
                      <a:noAutofit/>
                    </a:bodyPr>
                    <a:p>
                      <a:pPr algn="ctr">
                        <a:lnSpc>
                          <a:spcPct val="100000"/>
                        </a:lnSpc>
                      </a:pPr>
                      <a:r>
                        <a:rPr b="0" lang="nl-BE" sz="1900" spc="-1" strike="noStrike">
                          <a:solidFill>
                            <a:srgbClr val="000000"/>
                          </a:solidFill>
                          <a:latin typeface="Calibri"/>
                        </a:rPr>
                        <a:t> </a:t>
                      </a:r>
                      <a:endParaRPr b="0" lang="en-US" sz="19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tIns="9360" bIns="0" anchor="ctr">
                      <a:noAutofit/>
                    </a:bodyPr>
                    <a:p>
                      <a:pPr algn="ctr">
                        <a:lnSpc>
                          <a:spcPct val="100000"/>
                        </a:lnSpc>
                      </a:pPr>
                      <a:r>
                        <a:rPr b="0" lang="nl-BE" sz="1900" spc="-1" strike="noStrike">
                          <a:solidFill>
                            <a:srgbClr val="000000"/>
                          </a:solidFill>
                          <a:latin typeface="Calibri"/>
                        </a:rPr>
                        <a:t>0</a:t>
                      </a:r>
                      <a:endParaRPr b="0" lang="en-US" sz="1900" spc="-1" strike="noStrike">
                        <a:latin typeface="Arial"/>
                      </a:endParaRPr>
                    </a:p>
                  </a:txBody>
                  <a:tcPr marL="9360" marR="9360">
                    <a:lnL w="12240">
                      <a:solidFill>
                        <a:srgbClr val="000000"/>
                      </a:solidFill>
                    </a:lnL>
                    <a:lnB w="6480">
                      <a:solidFill>
                        <a:srgbClr val="000000"/>
                      </a:solidFill>
                    </a:lnB>
                    <a:noFill/>
                  </a:tcPr>
                </a:tc>
                <a:tc>
                  <a:txBody>
                    <a:bodyPr lIns="9360" rIns="9360" tIns="9360" bIns="0" anchor="ctr">
                      <a:noAutofit/>
                    </a:bodyPr>
                    <a:p>
                      <a:pPr algn="ctr">
                        <a:lnSpc>
                          <a:spcPct val="100000"/>
                        </a:lnSpc>
                      </a:pPr>
                      <a:r>
                        <a:rPr b="0" lang="nl-BE" sz="1900" spc="-1" strike="noStrike">
                          <a:solidFill>
                            <a:srgbClr val="000000"/>
                          </a:solidFill>
                          <a:latin typeface="Calibri"/>
                        </a:rPr>
                        <a:t>0</a:t>
                      </a:r>
                      <a:endParaRPr b="0" lang="en-US" sz="1900" spc="-1" strike="noStrike">
                        <a:latin typeface="Arial"/>
                      </a:endParaRPr>
                    </a:p>
                  </a:txBody>
                  <a:tcPr marL="9360" marR="9360">
                    <a:lnB w="6480">
                      <a:solidFill>
                        <a:srgbClr val="000000"/>
                      </a:solidFill>
                    </a:lnB>
                    <a:noFill/>
                  </a:tcPr>
                </a:tc>
                <a:tc>
                  <a:txBody>
                    <a:bodyPr lIns="9360" rIns="9360" tIns="9360" bIns="0" anchor="ctr">
                      <a:noAutofit/>
                    </a:bodyPr>
                    <a:p>
                      <a:pPr algn="ctr">
                        <a:lnSpc>
                          <a:spcPct val="100000"/>
                        </a:lnSpc>
                      </a:pPr>
                      <a:r>
                        <a:rPr b="0" lang="nl-BE" sz="1900" spc="-1" strike="noStrike">
                          <a:solidFill>
                            <a:srgbClr val="000000"/>
                          </a:solidFill>
                          <a:latin typeface="Calibri"/>
                        </a:rPr>
                        <a:t>0</a:t>
                      </a:r>
                      <a:endParaRPr b="0" lang="en-US" sz="1900" spc="-1" strike="noStrike">
                        <a:latin typeface="Arial"/>
                      </a:endParaRPr>
                    </a:p>
                  </a:txBody>
                  <a:tcPr marL="9360" marR="9360">
                    <a:lnB w="6480">
                      <a:solidFill>
                        <a:srgbClr val="000000"/>
                      </a:solidFill>
                    </a:lnB>
                    <a:noFill/>
                  </a:tcPr>
                </a:tc>
                <a:tc>
                  <a:txBody>
                    <a:bodyPr lIns="9360" rIns="9360" tIns="9360" bIns="0" anchor="ctr">
                      <a:noAutofit/>
                    </a:bodyPr>
                    <a:p>
                      <a:pPr algn="ctr">
                        <a:lnSpc>
                          <a:spcPct val="100000"/>
                        </a:lnSpc>
                      </a:pPr>
                      <a:r>
                        <a:rPr b="0" lang="nl-BE" sz="1900" spc="-1" strike="noStrike">
                          <a:solidFill>
                            <a:srgbClr val="000000"/>
                          </a:solidFill>
                          <a:latin typeface="Calibri"/>
                        </a:rPr>
                        <a:t>0</a:t>
                      </a:r>
                      <a:endParaRPr b="0" lang="en-US" sz="1900" spc="-1" strike="noStrike">
                        <a:latin typeface="Arial"/>
                      </a:endParaRPr>
                    </a:p>
                  </a:txBody>
                  <a:tcPr marL="9360" marR="9360">
                    <a:lnB w="6480">
                      <a:solidFill>
                        <a:srgbClr val="000000"/>
                      </a:solidFill>
                    </a:lnB>
                    <a:noFill/>
                  </a:tcPr>
                </a:tc>
                <a:tc>
                  <a:txBody>
                    <a:bodyPr lIns="9360" rIns="9360" tIns="9360" bIns="0" anchor="ctr">
                      <a:noAutofit/>
                    </a:bodyPr>
                    <a:p>
                      <a:pPr algn="ctr">
                        <a:lnSpc>
                          <a:spcPct val="100000"/>
                        </a:lnSpc>
                      </a:pPr>
                      <a:r>
                        <a:rPr b="0" lang="nl-BE" sz="1900" spc="-1" strike="noStrike">
                          <a:solidFill>
                            <a:srgbClr val="000000"/>
                          </a:solidFill>
                          <a:latin typeface="Calibri"/>
                        </a:rPr>
                        <a:t>1</a:t>
                      </a:r>
                      <a:endParaRPr b="0" lang="en-US" sz="1900" spc="-1" strike="noStrike">
                        <a:latin typeface="Arial"/>
                      </a:endParaRPr>
                    </a:p>
                  </a:txBody>
                  <a:tcPr marL="9360" marR="9360">
                    <a:lnB w="6480">
                      <a:solidFill>
                        <a:srgbClr val="000000"/>
                      </a:solidFill>
                    </a:lnB>
                    <a:noFill/>
                  </a:tcPr>
                </a:tc>
                <a:tc>
                  <a:txBody>
                    <a:bodyPr lIns="9360" rIns="9360" tIns="9360" bIns="0" anchor="ctr">
                      <a:noAutofit/>
                    </a:bodyPr>
                    <a:p>
                      <a:pPr algn="ctr">
                        <a:lnSpc>
                          <a:spcPct val="100000"/>
                        </a:lnSpc>
                      </a:pPr>
                      <a:r>
                        <a:rPr b="0" lang="nl-BE" sz="1900" spc="-1" strike="noStrike">
                          <a:solidFill>
                            <a:srgbClr val="000000"/>
                          </a:solidFill>
                          <a:latin typeface="Calibri"/>
                        </a:rPr>
                        <a:t>0</a:t>
                      </a:r>
                      <a:endParaRPr b="0" lang="en-US" sz="1900" spc="-1" strike="noStrike">
                        <a:latin typeface="Arial"/>
                      </a:endParaRPr>
                    </a:p>
                  </a:txBody>
                  <a:tcPr marL="9360" marR="9360">
                    <a:lnB w="6480">
                      <a:solidFill>
                        <a:srgbClr val="000000"/>
                      </a:solidFill>
                    </a:lnB>
                    <a:noFill/>
                  </a:tcPr>
                </a:tc>
                <a:tc>
                  <a:txBody>
                    <a:bodyPr lIns="9360" rIns="9360" tIns="9360" bIns="0" anchor="ctr">
                      <a:noAutofit/>
                    </a:bodyPr>
                    <a:p>
                      <a:pPr algn="ctr">
                        <a:lnSpc>
                          <a:spcPct val="100000"/>
                        </a:lnSpc>
                      </a:pPr>
                      <a:r>
                        <a:rPr b="0" lang="nl-BE" sz="1900" spc="-1" strike="noStrike">
                          <a:solidFill>
                            <a:srgbClr val="000000"/>
                          </a:solidFill>
                          <a:latin typeface="Calibri"/>
                        </a:rPr>
                        <a:t>1</a:t>
                      </a:r>
                      <a:endParaRPr b="0" lang="en-US" sz="1900" spc="-1" strike="noStrike">
                        <a:latin typeface="Arial"/>
                      </a:endParaRPr>
                    </a:p>
                  </a:txBody>
                  <a:tcPr marL="9360" marR="9360">
                    <a:lnR w="12240">
                      <a:solidFill>
                        <a:srgbClr val="000000"/>
                      </a:solidFill>
                    </a:lnR>
                    <a:lnB w="6480">
                      <a:solidFill>
                        <a:srgbClr val="000000"/>
                      </a:solidFill>
                    </a:lnB>
                    <a:noFill/>
                  </a:tcPr>
                </a:tc>
                <a:tc>
                  <a:txBody>
                    <a:bodyPr lIns="9360" rIns="9360" tIns="9360" bIns="0" anchor="ctr">
                      <a:noAutofit/>
                    </a:bodyPr>
                    <a:p>
                      <a:pPr algn="ctr">
                        <a:lnSpc>
                          <a:spcPct val="100000"/>
                        </a:lnSpc>
                      </a:pPr>
                      <a:r>
                        <a:rPr b="0" lang="nl-BE" sz="1900" spc="-1" strike="noStrike">
                          <a:solidFill>
                            <a:srgbClr val="000000"/>
                          </a:solidFill>
                          <a:latin typeface="Calibri"/>
                        </a:rPr>
                        <a:t> </a:t>
                      </a:r>
                      <a:endParaRPr b="0" lang="en-US" sz="19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tIns="9360" bIns="0" anchor="ctr">
                      <a:noAutofit/>
                    </a:bodyPr>
                    <a:p>
                      <a:pPr algn="ctr">
                        <a:lnSpc>
                          <a:spcPct val="100000"/>
                        </a:lnSpc>
                      </a:pPr>
                      <a:r>
                        <a:rPr b="0" lang="nl-BE" sz="1900" spc="-1" strike="noStrike">
                          <a:solidFill>
                            <a:srgbClr val="000000"/>
                          </a:solidFill>
                          <a:latin typeface="Calibri"/>
                        </a:rPr>
                        <a:t>0</a:t>
                      </a:r>
                      <a:endParaRPr b="0" lang="en-US" sz="1900" spc="-1" strike="noStrike">
                        <a:latin typeface="Arial"/>
                      </a:endParaRPr>
                    </a:p>
                  </a:txBody>
                  <a:tcPr marL="9360" marR="9360">
                    <a:lnL w="12240">
                      <a:solidFill>
                        <a:srgbClr val="000000"/>
                      </a:solidFill>
                    </a:lnL>
                    <a:lnB w="6480">
                      <a:solidFill>
                        <a:srgbClr val="000000"/>
                      </a:solidFill>
                    </a:lnB>
                    <a:noFill/>
                  </a:tcPr>
                </a:tc>
                <a:tc>
                  <a:txBody>
                    <a:bodyPr lIns="9360" rIns="9360" tIns="9360" bIns="0" anchor="ctr">
                      <a:noAutofit/>
                    </a:bodyPr>
                    <a:p>
                      <a:pPr algn="ctr">
                        <a:lnSpc>
                          <a:spcPct val="100000"/>
                        </a:lnSpc>
                      </a:pPr>
                      <a:r>
                        <a:rPr b="0" lang="nl-BE" sz="1900" spc="-1" strike="noStrike">
                          <a:solidFill>
                            <a:srgbClr val="000000"/>
                          </a:solidFill>
                          <a:latin typeface="Calibri"/>
                        </a:rPr>
                        <a:t>1</a:t>
                      </a:r>
                      <a:endParaRPr b="0" lang="en-US" sz="1900" spc="-1" strike="noStrike">
                        <a:latin typeface="Arial"/>
                      </a:endParaRPr>
                    </a:p>
                  </a:txBody>
                  <a:tcPr marL="9360" marR="9360">
                    <a:lnB w="6480">
                      <a:solidFill>
                        <a:srgbClr val="000000"/>
                      </a:solidFill>
                    </a:lnB>
                    <a:noFill/>
                  </a:tcPr>
                </a:tc>
                <a:tc>
                  <a:txBody>
                    <a:bodyPr lIns="9360" rIns="9360" tIns="9360" bIns="0" anchor="ctr">
                      <a:noAutofit/>
                    </a:bodyPr>
                    <a:p>
                      <a:pPr algn="ctr">
                        <a:lnSpc>
                          <a:spcPct val="100000"/>
                        </a:lnSpc>
                      </a:pPr>
                      <a:r>
                        <a:rPr b="0" lang="nl-BE" sz="1900" spc="-1" strike="noStrike">
                          <a:solidFill>
                            <a:srgbClr val="000000"/>
                          </a:solidFill>
                          <a:latin typeface="Calibri"/>
                        </a:rPr>
                        <a:t>1</a:t>
                      </a:r>
                      <a:endParaRPr b="0" lang="en-US" sz="1900" spc="-1" strike="noStrike">
                        <a:latin typeface="Arial"/>
                      </a:endParaRPr>
                    </a:p>
                  </a:txBody>
                  <a:tcPr marL="9360" marR="9360">
                    <a:lnB w="6480">
                      <a:solidFill>
                        <a:srgbClr val="000000"/>
                      </a:solidFill>
                    </a:lnB>
                    <a:noFill/>
                  </a:tcPr>
                </a:tc>
                <a:tc>
                  <a:txBody>
                    <a:bodyPr lIns="9360" rIns="9360" tIns="9360" bIns="0" anchor="ctr">
                      <a:noAutofit/>
                    </a:bodyPr>
                    <a:p>
                      <a:pPr algn="ctr">
                        <a:lnSpc>
                          <a:spcPct val="100000"/>
                        </a:lnSpc>
                      </a:pPr>
                      <a:r>
                        <a:rPr b="0" lang="nl-BE" sz="1900" spc="-1" strike="noStrike">
                          <a:solidFill>
                            <a:srgbClr val="000000"/>
                          </a:solidFill>
                          <a:latin typeface="Calibri"/>
                        </a:rPr>
                        <a:t>1</a:t>
                      </a:r>
                      <a:endParaRPr b="0" lang="en-US" sz="1900" spc="-1" strike="noStrike">
                        <a:latin typeface="Arial"/>
                      </a:endParaRPr>
                    </a:p>
                  </a:txBody>
                  <a:tcPr marL="9360" marR="9360">
                    <a:lnB w="6480">
                      <a:solidFill>
                        <a:srgbClr val="000000"/>
                      </a:solidFill>
                    </a:lnB>
                    <a:noFill/>
                  </a:tcPr>
                </a:tc>
                <a:tc>
                  <a:txBody>
                    <a:bodyPr lIns="9360" rIns="9360" tIns="9360" bIns="0" anchor="ctr">
                      <a:noAutofit/>
                    </a:bodyPr>
                    <a:p>
                      <a:pPr algn="ctr">
                        <a:lnSpc>
                          <a:spcPct val="100000"/>
                        </a:lnSpc>
                      </a:pPr>
                      <a:r>
                        <a:rPr b="0" lang="nl-BE" sz="1900" spc="-1" strike="noStrike">
                          <a:solidFill>
                            <a:srgbClr val="000000"/>
                          </a:solidFill>
                          <a:latin typeface="Calibri"/>
                        </a:rPr>
                        <a:t>0</a:t>
                      </a:r>
                      <a:endParaRPr b="0" lang="en-US" sz="1900" spc="-1" strike="noStrike">
                        <a:latin typeface="Arial"/>
                      </a:endParaRPr>
                    </a:p>
                  </a:txBody>
                  <a:tcPr marL="9360" marR="9360">
                    <a:lnR w="6480">
                      <a:solidFill>
                        <a:srgbClr val="000000"/>
                      </a:solidFill>
                    </a:lnR>
                    <a:lnB w="6480">
                      <a:solidFill>
                        <a:srgbClr val="000000"/>
                      </a:solidFill>
                    </a:lnB>
                    <a:noFill/>
                  </a:tcPr>
                </a:tc>
              </a:tr>
              <a:tr h="313920">
                <a:tc>
                  <a:tcPr marL="9360" marR="9360">
                    <a:lnR w="6480">
                      <a:solidFill>
                        <a:srgbClr val="000000"/>
                      </a:solidFill>
                    </a:lnR>
                    <a:lnB w="6480">
                      <a:solidFill>
                        <a:srgbClr val="000000"/>
                      </a:solidFill>
                    </a:lnB>
                    <a:noFill/>
                  </a:tcPr>
                </a:tc>
                <a:tc>
                  <a:txBody>
                    <a:bodyPr lIns="9360" rIns="9360" tIns="9360" bIns="0" anchor="ctr">
                      <a:noAutofit/>
                    </a:bodyPr>
                    <a:p>
                      <a:pPr algn="ctr">
                        <a:lnSpc>
                          <a:spcPct val="100000"/>
                        </a:lnSpc>
                      </a:pPr>
                      <a:r>
                        <a:rPr b="0" lang="nl-BE" sz="1200" spc="-1" strike="noStrike">
                          <a:solidFill>
                            <a:srgbClr val="000000"/>
                          </a:solidFill>
                          <a:latin typeface="Arial"/>
                        </a:rPr>
                        <a:t>p1</a:t>
                      </a:r>
                      <a:endParaRPr b="0" lang="en-US" sz="1200" spc="-1" strike="noStrike">
                        <a:latin typeface="Arial"/>
                      </a:endParaRPr>
                    </a:p>
                  </a:txBody>
                  <a:tcPr marL="9360" marR="9360">
                    <a:lnL w="6480">
                      <a:solidFill>
                        <a:srgbClr val="000000"/>
                      </a:solidFill>
                    </a:lnL>
                    <a:lnR w="6480">
                      <a:solidFill>
                        <a:srgbClr val="000000"/>
                      </a:solidFill>
                    </a:lnR>
                    <a:lnT w="1224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200" spc="-1" strike="noStrike">
                          <a:solidFill>
                            <a:srgbClr val="000000"/>
                          </a:solidFill>
                          <a:latin typeface="Arial"/>
                        </a:rPr>
                        <a:t>p2</a:t>
                      </a:r>
                      <a:endParaRPr b="0" lang="en-US" sz="1200" spc="-1" strike="noStrike">
                        <a:latin typeface="Arial"/>
                      </a:endParaRPr>
                    </a:p>
                  </a:txBody>
                  <a:tcPr marL="9360" marR="9360">
                    <a:lnL w="6480">
                      <a:solidFill>
                        <a:srgbClr val="000000"/>
                      </a:solidFill>
                    </a:lnL>
                    <a:lnR w="6480">
                      <a:solidFill>
                        <a:srgbClr val="000000"/>
                      </a:solidFill>
                    </a:lnR>
                    <a:lnT w="1224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200" spc="-1" strike="noStrike">
                          <a:solidFill>
                            <a:srgbClr val="000000"/>
                          </a:solidFill>
                          <a:latin typeface="Arial"/>
                        </a:rPr>
                        <a:t>d1</a:t>
                      </a:r>
                      <a:endParaRPr b="0" lang="en-US" sz="12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200" spc="-1" strike="noStrike">
                          <a:solidFill>
                            <a:srgbClr val="000000"/>
                          </a:solidFill>
                          <a:latin typeface="Arial"/>
                        </a:rPr>
                        <a:t>p3</a:t>
                      </a:r>
                      <a:endParaRPr b="0" lang="en-US" sz="1200" spc="-1" strike="noStrike">
                        <a:latin typeface="Arial"/>
                      </a:endParaRPr>
                    </a:p>
                  </a:txBody>
                  <a:tcPr marL="9360" marR="9360">
                    <a:lnL w="6480">
                      <a:solidFill>
                        <a:srgbClr val="000000"/>
                      </a:solidFill>
                    </a:lnL>
                    <a:lnR w="6480">
                      <a:solidFill>
                        <a:srgbClr val="000000"/>
                      </a:solidFill>
                    </a:lnR>
                    <a:lnT w="1224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200" spc="-1" strike="noStrike">
                          <a:solidFill>
                            <a:srgbClr val="000000"/>
                          </a:solidFill>
                          <a:latin typeface="Arial"/>
                        </a:rPr>
                        <a:t>d2</a:t>
                      </a:r>
                      <a:endParaRPr b="0" lang="en-US" sz="12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200" spc="-1" strike="noStrike">
                          <a:solidFill>
                            <a:srgbClr val="000000"/>
                          </a:solidFill>
                          <a:latin typeface="Arial"/>
                        </a:rPr>
                        <a:t>d3</a:t>
                      </a:r>
                      <a:endParaRPr b="0" lang="en-US" sz="12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200" spc="-1" strike="noStrike">
                          <a:solidFill>
                            <a:srgbClr val="000000"/>
                          </a:solidFill>
                          <a:latin typeface="Arial"/>
                        </a:rPr>
                        <a:t>d4</a:t>
                      </a:r>
                      <a:endParaRPr b="0" lang="en-US" sz="12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200" spc="-1" strike="noStrike">
                          <a:solidFill>
                            <a:srgbClr val="000000"/>
                          </a:solidFill>
                          <a:latin typeface="Arial"/>
                        </a:rPr>
                        <a:t>p4</a:t>
                      </a:r>
                      <a:endParaRPr b="0" lang="en-US" sz="1200" spc="-1" strike="noStrike">
                        <a:latin typeface="Arial"/>
                      </a:endParaRPr>
                    </a:p>
                  </a:txBody>
                  <a:tcPr marL="9360" marR="9360">
                    <a:lnL w="6480">
                      <a:solidFill>
                        <a:srgbClr val="000000"/>
                      </a:solidFill>
                    </a:lnL>
                    <a:lnR w="6480">
                      <a:solidFill>
                        <a:srgbClr val="000000"/>
                      </a:solidFill>
                    </a:lnR>
                    <a:lnT w="1224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200" spc="-1" strike="noStrike">
                          <a:solidFill>
                            <a:srgbClr val="000000"/>
                          </a:solidFill>
                          <a:latin typeface="Arial"/>
                        </a:rPr>
                        <a:t>d5</a:t>
                      </a:r>
                      <a:endParaRPr b="0" lang="en-US" sz="12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200" spc="-1" strike="noStrike">
                          <a:solidFill>
                            <a:srgbClr val="000000"/>
                          </a:solidFill>
                          <a:latin typeface="Arial"/>
                        </a:rPr>
                        <a:t>d6</a:t>
                      </a:r>
                      <a:endParaRPr b="0" lang="en-US" sz="12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200" spc="-1" strike="noStrike">
                          <a:solidFill>
                            <a:srgbClr val="000000"/>
                          </a:solidFill>
                          <a:latin typeface="Arial"/>
                        </a:rPr>
                        <a:t>d7</a:t>
                      </a:r>
                      <a:endParaRPr b="0" lang="en-US" sz="12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200" spc="-1" strike="noStrike">
                          <a:solidFill>
                            <a:srgbClr val="000000"/>
                          </a:solidFill>
                          <a:latin typeface="Arial"/>
                        </a:rPr>
                        <a:t>d8</a:t>
                      </a:r>
                      <a:endParaRPr b="0" lang="en-US" sz="12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200" spc="-1" strike="noStrike">
                          <a:solidFill>
                            <a:srgbClr val="000000"/>
                          </a:solidFill>
                          <a:latin typeface="Arial"/>
                        </a:rPr>
                        <a:t>d9</a:t>
                      </a:r>
                      <a:endParaRPr b="0" lang="en-US" sz="12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200" spc="-1" strike="noStrike">
                          <a:solidFill>
                            <a:srgbClr val="000000"/>
                          </a:solidFill>
                          <a:latin typeface="Arial"/>
                        </a:rPr>
                        <a:t>d10</a:t>
                      </a:r>
                      <a:endParaRPr b="0" lang="en-US" sz="12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200" spc="-1" strike="noStrike">
                          <a:solidFill>
                            <a:srgbClr val="000000"/>
                          </a:solidFill>
                          <a:latin typeface="Arial"/>
                        </a:rPr>
                        <a:t>d11</a:t>
                      </a:r>
                      <a:endParaRPr b="0" lang="en-US" sz="12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200" spc="-1" strike="noStrike">
                          <a:solidFill>
                            <a:srgbClr val="000000"/>
                          </a:solidFill>
                          <a:latin typeface="Arial"/>
                        </a:rPr>
                        <a:t>p5</a:t>
                      </a:r>
                      <a:endParaRPr b="0" lang="en-US" sz="1200" spc="-1" strike="noStrike">
                        <a:latin typeface="Arial"/>
                      </a:endParaRPr>
                    </a:p>
                  </a:txBody>
                  <a:tcPr marL="9360" marR="9360">
                    <a:lnL w="6480">
                      <a:solidFill>
                        <a:srgbClr val="000000"/>
                      </a:solidFill>
                    </a:lnL>
                    <a:lnR w="6480">
                      <a:solidFill>
                        <a:srgbClr val="000000"/>
                      </a:solidFill>
                    </a:lnR>
                    <a:lnT w="1224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200" spc="-1" strike="noStrike">
                          <a:solidFill>
                            <a:srgbClr val="000000"/>
                          </a:solidFill>
                          <a:latin typeface="Arial"/>
                        </a:rPr>
                        <a:t>d12</a:t>
                      </a:r>
                      <a:endParaRPr b="0" lang="en-US" sz="12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200" spc="-1" strike="noStrike">
                          <a:solidFill>
                            <a:srgbClr val="000000"/>
                          </a:solidFill>
                          <a:latin typeface="Arial"/>
                        </a:rPr>
                        <a:t>d13</a:t>
                      </a:r>
                      <a:endParaRPr b="0" lang="en-US" sz="12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200" spc="-1" strike="noStrike">
                          <a:solidFill>
                            <a:srgbClr val="000000"/>
                          </a:solidFill>
                          <a:latin typeface="Arial"/>
                        </a:rPr>
                        <a:t>d14</a:t>
                      </a:r>
                      <a:endParaRPr b="0" lang="en-US" sz="12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200" spc="-1" strike="noStrike">
                          <a:solidFill>
                            <a:srgbClr val="000000"/>
                          </a:solidFill>
                          <a:latin typeface="Arial"/>
                        </a:rPr>
                        <a:t>d15</a:t>
                      </a:r>
                      <a:endParaRPr b="0" lang="en-US" sz="12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200" spc="-1" strike="noStrike">
                          <a:solidFill>
                            <a:srgbClr val="000000"/>
                          </a:solidFill>
                          <a:latin typeface="Arial"/>
                        </a:rPr>
                        <a:t>d16</a:t>
                      </a:r>
                      <a:endParaRPr b="0" lang="en-US" sz="12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r>
              <a:tr h="314280">
                <a:tc>
                  <a:txBody>
                    <a:bodyPr lIns="9360" rIns="9360" tIns="9360" bIns="0" anchor="ctr">
                      <a:noAutofit/>
                    </a:bodyPr>
                    <a:p>
                      <a:pPr algn="r">
                        <a:lnSpc>
                          <a:spcPct val="100000"/>
                        </a:lnSpc>
                      </a:pPr>
                      <a:r>
                        <a:rPr b="0" lang="nl-BE" sz="1900" spc="-1" strike="noStrike">
                          <a:solidFill>
                            <a:srgbClr val="000000"/>
                          </a:solidFill>
                          <a:latin typeface="Calibri"/>
                        </a:rPr>
                        <a:t>p1 (1)</a:t>
                      </a:r>
                      <a:endParaRPr b="0" lang="en-US" sz="1900" spc="-1" strike="noStrike">
                        <a:latin typeface="Arial"/>
                      </a:endParaRPr>
                    </a:p>
                  </a:txBody>
                  <a:tcPr marL="9360" marR="9360">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x</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x</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x</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x</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x</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x</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x</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x</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x</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x</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x</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r>
              <a:tr h="314280">
                <a:tc>
                  <a:txBody>
                    <a:bodyPr lIns="9360" rIns="9360" tIns="9360" bIns="0" anchor="ctr">
                      <a:noAutofit/>
                    </a:bodyPr>
                    <a:p>
                      <a:pPr algn="r">
                        <a:lnSpc>
                          <a:spcPct val="100000"/>
                        </a:lnSpc>
                      </a:pPr>
                      <a:r>
                        <a:rPr b="0" lang="nl-BE" sz="1900" spc="-1" strike="noStrike">
                          <a:solidFill>
                            <a:srgbClr val="000000"/>
                          </a:solidFill>
                          <a:latin typeface="Calibri"/>
                        </a:rPr>
                        <a:t>p2 (2)</a:t>
                      </a:r>
                      <a:endParaRPr b="0" lang="en-US" sz="1900" spc="-1" strike="noStrike">
                        <a:latin typeface="Arial"/>
                      </a:endParaRPr>
                    </a:p>
                  </a:txBody>
                  <a:tcPr marL="9360" marR="9360">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x</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x</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x</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x</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x</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x</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x</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x</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x</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x</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r>
              <a:tr h="314280">
                <a:tc>
                  <a:txBody>
                    <a:bodyPr lIns="9360" rIns="9360" tIns="9360" bIns="0" anchor="ctr">
                      <a:noAutofit/>
                    </a:bodyPr>
                    <a:p>
                      <a:pPr algn="r">
                        <a:lnSpc>
                          <a:spcPct val="100000"/>
                        </a:lnSpc>
                      </a:pPr>
                      <a:r>
                        <a:rPr b="0" lang="nl-BE" sz="1900" spc="-1" strike="noStrike">
                          <a:solidFill>
                            <a:srgbClr val="000000"/>
                          </a:solidFill>
                          <a:latin typeface="Calibri"/>
                        </a:rPr>
                        <a:t>p3 (4)</a:t>
                      </a:r>
                      <a:endParaRPr b="0" lang="en-US" sz="1900" spc="-1" strike="noStrike">
                        <a:latin typeface="Arial"/>
                      </a:endParaRPr>
                    </a:p>
                  </a:txBody>
                  <a:tcPr marL="9360" marR="9360">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x</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x</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x</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x</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x</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x</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x</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x</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x</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x</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r>
              <a:tr h="314280">
                <a:tc>
                  <a:txBody>
                    <a:bodyPr lIns="9360" rIns="9360" tIns="9360" bIns="0" anchor="ctr">
                      <a:noAutofit/>
                    </a:bodyPr>
                    <a:p>
                      <a:pPr algn="r">
                        <a:lnSpc>
                          <a:spcPct val="100000"/>
                        </a:lnSpc>
                      </a:pPr>
                      <a:r>
                        <a:rPr b="0" lang="nl-BE" sz="1900" spc="-1" strike="noStrike">
                          <a:solidFill>
                            <a:srgbClr val="000000"/>
                          </a:solidFill>
                          <a:latin typeface="Calibri"/>
                        </a:rPr>
                        <a:t>p4 (8)</a:t>
                      </a:r>
                      <a:endParaRPr b="0" lang="en-US" sz="1900" spc="-1" strike="noStrike">
                        <a:latin typeface="Arial"/>
                      </a:endParaRPr>
                    </a:p>
                  </a:txBody>
                  <a:tcPr marL="9360" marR="9360">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x</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x</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x</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x</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x</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x</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x</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x</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r>
              <a:tr h="314280">
                <a:tc>
                  <a:txBody>
                    <a:bodyPr lIns="9360" rIns="9360" tIns="9360" bIns="0" anchor="ctr">
                      <a:noAutofit/>
                    </a:bodyPr>
                    <a:p>
                      <a:pPr algn="r">
                        <a:lnSpc>
                          <a:spcPct val="100000"/>
                        </a:lnSpc>
                      </a:pPr>
                      <a:r>
                        <a:rPr b="0" lang="nl-BE" sz="1900" spc="-1" strike="noStrike">
                          <a:solidFill>
                            <a:srgbClr val="000000"/>
                          </a:solidFill>
                          <a:latin typeface="Calibri"/>
                        </a:rPr>
                        <a:t>p5 (16)</a:t>
                      </a:r>
                      <a:endParaRPr b="0" lang="en-US" sz="1900" spc="-1" strike="noStrike">
                        <a:latin typeface="Arial"/>
                      </a:endParaRPr>
                    </a:p>
                  </a:txBody>
                  <a:tcPr marL="9360" marR="9360">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 </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x</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x</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x</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x</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x</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2000" spc="-1" strike="noStrike">
                          <a:solidFill>
                            <a:srgbClr val="000000"/>
                          </a:solidFill>
                          <a:latin typeface="Calibri"/>
                        </a:rPr>
                        <a:t>x</a:t>
                      </a:r>
                      <a:endParaRPr b="0" lang="en-US" sz="20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r>
            </a:tbl>
          </a:graphicData>
        </a:graphic>
      </p:graphicFrame>
      <p:sp>
        <p:nvSpPr>
          <p:cNvPr id="444" name="TextShape 4"/>
          <p:cNvSpPr txBox="1"/>
          <p:nvPr/>
        </p:nvSpPr>
        <p:spPr>
          <a:xfrm>
            <a:off x="8610480" y="6356520"/>
            <a:ext cx="2742840" cy="364680"/>
          </a:xfrm>
          <a:prstGeom prst="rect">
            <a:avLst/>
          </a:prstGeom>
          <a:noFill/>
          <a:ln>
            <a:noFill/>
          </a:ln>
        </p:spPr>
        <p:txBody>
          <a:bodyPr anchor="ctr">
            <a:noAutofit/>
          </a:bodyPr>
          <a:p>
            <a:pPr algn="r">
              <a:lnSpc>
                <a:spcPct val="100000"/>
              </a:lnSpc>
            </a:pPr>
            <a:fld id="{27BDE435-139E-489C-9CE0-C26DB4D5AC0A}" type="slidenum">
              <a:rPr b="0" lang="nl-BE" sz="1200" spc="-1" strike="noStrike">
                <a:solidFill>
                  <a:srgbClr val="8b8b8b"/>
                </a:solidFill>
                <a:latin typeface="Calibri"/>
              </a:rPr>
              <a:t>&lt;number&gt;</a:t>
            </a:fld>
            <a:endParaRPr b="0" lang="en-US" sz="1200" spc="-1" strike="noStrike">
              <a:latin typeface="Times New Roman"/>
            </a:endParaRPr>
          </a:p>
        </p:txBody>
      </p:sp>
      <p:sp>
        <p:nvSpPr>
          <p:cNvPr id="445" name="TextShape 5"/>
          <p:cNvSpPr txBox="1"/>
          <p:nvPr/>
        </p:nvSpPr>
        <p:spPr>
          <a:xfrm>
            <a:off x="4038480" y="6356520"/>
            <a:ext cx="4114440" cy="364680"/>
          </a:xfrm>
          <a:prstGeom prst="rect">
            <a:avLst/>
          </a:prstGeom>
          <a:noFill/>
          <a:ln>
            <a:noFill/>
          </a:ln>
        </p:spPr>
        <p:txBody>
          <a:bodyPr anchor="ctr">
            <a:noAutofit/>
          </a:bodyPr>
          <a:p>
            <a:pPr algn="ctr">
              <a:lnSpc>
                <a:spcPct val="100000"/>
              </a:lnSpc>
            </a:pPr>
            <a:r>
              <a:rPr b="0" lang="nl-NL" sz="1200" spc="-1" strike="noStrike">
                <a:solidFill>
                  <a:srgbClr val="8b8b8b"/>
                </a:solidFill>
                <a:latin typeface="Calibri"/>
              </a:rPr>
              <a:t>09/09/2020</a:t>
            </a:r>
            <a:endParaRPr b="0" lang="en-US" sz="1200" spc="-1" strike="noStrike">
              <a:latin typeface="Times New Roman"/>
            </a:endParaRPr>
          </a:p>
        </p:txBody>
      </p:sp>
    </p:spTree>
  </p:cSld>
  <mc:AlternateContent>
    <mc:Choice Requires="p14">
      <p:transition spd="slow" p14:dur="2000"/>
    </mc:Choice>
    <mc:Fallback>
      <p:transition spd="slow"/>
    </mc:Fallback>
  </mc:AlternateContent>
  <p:timing>
    <p:tnLst>
      <p:par>
        <p:cTn id="435" dur="indefinite" restart="never" nodeType="tmRoot">
          <p:childTnLst>
            <p:seq>
              <p:cTn id="436" dur="indefinite" nodeType="mainSeq">
                <p:childTnLst>
                  <p:par>
                    <p:cTn id="437" fill="hold">
                      <p:stCondLst>
                        <p:cond delay="0"/>
                      </p:stCondLst>
                      <p:childTnLst>
                        <p:par>
                          <p:cTn id="438" fill="hold">
                            <p:stCondLst>
                              <p:cond delay="0"/>
                            </p:stCondLst>
                            <p:childTnLst>
                              <p:par>
                                <p:cTn id="439" nodeType="withEffect" fill="hold" presetClass="entr" presetID="1">
                                  <p:stCondLst>
                                    <p:cond delay="0"/>
                                  </p:stCondLst>
                                  <p:childTnLst>
                                    <p:set>
                                      <p:cBhvr>
                                        <p:cTn id="440" dur="1" fill="hold">
                                          <p:stCondLst>
                                            <p:cond delay="0"/>
                                          </p:stCondLst>
                                        </p:cTn>
                                        <p:tgtEl>
                                          <p:spTgt spid="44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6" name="TextShape 1"/>
          <p:cNvSpPr txBox="1"/>
          <p:nvPr/>
        </p:nvSpPr>
        <p:spPr>
          <a:xfrm>
            <a:off x="838080" y="-184680"/>
            <a:ext cx="10515240" cy="1325160"/>
          </a:xfrm>
          <a:prstGeom prst="rect">
            <a:avLst/>
          </a:prstGeom>
          <a:noFill/>
          <a:ln>
            <a:noFill/>
          </a:ln>
        </p:spPr>
        <p:txBody>
          <a:bodyPr anchor="ctr">
            <a:noAutofit/>
          </a:bodyPr>
          <a:p>
            <a:pPr>
              <a:lnSpc>
                <a:spcPct val="90000"/>
              </a:lnSpc>
            </a:pPr>
            <a:r>
              <a:rPr b="0" lang="nl-BE" sz="4400" spc="-1" strike="noStrike">
                <a:solidFill>
                  <a:srgbClr val="000000"/>
                </a:solidFill>
                <a:latin typeface="Calibri Light"/>
              </a:rPr>
              <a:t>Foutverbeterende codes (vervolg)</a:t>
            </a:r>
            <a:endParaRPr b="0" lang="nl-BE" sz="4400" spc="-1" strike="noStrike">
              <a:solidFill>
                <a:srgbClr val="000000"/>
              </a:solidFill>
              <a:latin typeface="Calibri"/>
            </a:endParaRPr>
          </a:p>
        </p:txBody>
      </p:sp>
      <p:sp>
        <p:nvSpPr>
          <p:cNvPr id="447" name="TextShape 2"/>
          <p:cNvSpPr txBox="1"/>
          <p:nvPr/>
        </p:nvSpPr>
        <p:spPr>
          <a:xfrm>
            <a:off x="277200" y="821880"/>
            <a:ext cx="11526480" cy="6035760"/>
          </a:xfrm>
          <a:prstGeom prst="rect">
            <a:avLst/>
          </a:prstGeom>
          <a:noFill/>
          <a:ln>
            <a:noFill/>
          </a:ln>
        </p:spPr>
        <p:txBody>
          <a:bodyPr>
            <a:normAutofit/>
          </a:bodyPr>
          <a:p>
            <a:pPr marL="228600" indent="-228240">
              <a:lnSpc>
                <a:spcPct val="90000"/>
              </a:lnSpc>
              <a:spcBef>
                <a:spcPts val="1001"/>
              </a:spcBef>
              <a:buClr>
                <a:srgbClr val="0070c0"/>
              </a:buClr>
              <a:buFont typeface="Arial"/>
              <a:buChar char="•"/>
            </a:pPr>
            <a:r>
              <a:rPr b="1" lang="nl-BE" sz="2800" spc="-1" strike="noStrike">
                <a:solidFill>
                  <a:srgbClr val="0070c0"/>
                </a:solidFill>
                <a:latin typeface="Calibri"/>
              </a:rPr>
              <a:t>Hammingcode</a:t>
            </a:r>
            <a:endParaRPr b="0" lang="nl-BE" sz="2800" spc="-1" strike="noStrike">
              <a:solidFill>
                <a:srgbClr val="000000"/>
              </a:solidFill>
              <a:latin typeface="Calibri"/>
            </a:endParaRPr>
          </a:p>
          <a:p>
            <a:pPr lvl="1" marL="685800" indent="-228240">
              <a:lnSpc>
                <a:spcPct val="90000"/>
              </a:lnSpc>
              <a:spcBef>
                <a:spcPts val="499"/>
              </a:spcBef>
              <a:buClr>
                <a:srgbClr val="ff0000"/>
              </a:buClr>
              <a:buFont typeface="Arial"/>
              <a:buChar char="•"/>
            </a:pPr>
            <a:r>
              <a:rPr b="1" lang="nl-BE" sz="2400" spc="-1" strike="noStrike">
                <a:solidFill>
                  <a:srgbClr val="ff0000"/>
                </a:solidFill>
                <a:latin typeface="Calibri"/>
              </a:rPr>
              <a:t>Algoritme </a:t>
            </a:r>
            <a:r>
              <a:rPr b="0" lang="nl-BE" sz="2400" spc="-1" strike="noStrike">
                <a:solidFill>
                  <a:srgbClr val="000000"/>
                </a:solidFill>
                <a:latin typeface="Calibri"/>
              </a:rPr>
              <a:t>(aan de hand van een voorbeeld):</a:t>
            </a:r>
            <a:endParaRPr b="0" lang="nl-BE"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nl-BE" sz="2400" spc="-1" strike="noStrike">
                <a:solidFill>
                  <a:srgbClr val="000000"/>
                </a:solidFill>
                <a:latin typeface="Calibri"/>
              </a:rPr>
              <a:t>Om de waarde van de pariteitsbits te bepalen, worden eerst per lijn de databits gekopieerd op de posities aangeduid door de kruisjes: </a:t>
            </a:r>
            <a:endParaRPr b="0" lang="nl-BE" sz="2400" spc="-1" strike="noStrike">
              <a:solidFill>
                <a:srgbClr val="000000"/>
              </a:solidFill>
              <a:latin typeface="Calibri"/>
            </a:endParaRPr>
          </a:p>
          <a:p>
            <a:endParaRPr b="0" lang="nl-BE" sz="2400" spc="-1" strike="noStrike">
              <a:solidFill>
                <a:srgbClr val="000000"/>
              </a:solidFill>
              <a:latin typeface="Calibri"/>
            </a:endParaRPr>
          </a:p>
          <a:p>
            <a:endParaRPr b="0" lang="nl-BE" sz="2400" spc="-1" strike="noStrike">
              <a:solidFill>
                <a:srgbClr val="000000"/>
              </a:solidFill>
              <a:latin typeface="Calibri"/>
            </a:endParaRPr>
          </a:p>
          <a:p>
            <a:endParaRPr b="0" lang="nl-BE" sz="2400" spc="-1" strike="noStrike">
              <a:solidFill>
                <a:srgbClr val="000000"/>
              </a:solidFill>
              <a:latin typeface="Calibri"/>
            </a:endParaRPr>
          </a:p>
          <a:p>
            <a:endParaRPr b="0" lang="nl-BE" sz="2400" spc="-1" strike="noStrike">
              <a:solidFill>
                <a:srgbClr val="000000"/>
              </a:solidFill>
              <a:latin typeface="Calibri"/>
            </a:endParaRPr>
          </a:p>
          <a:p>
            <a:endParaRPr b="0" lang="nl-BE" sz="2400" spc="-1" strike="noStrike">
              <a:solidFill>
                <a:srgbClr val="000000"/>
              </a:solidFill>
              <a:latin typeface="Calibri"/>
            </a:endParaRPr>
          </a:p>
          <a:p>
            <a:endParaRPr b="0" lang="nl-BE" sz="2400" spc="-1" strike="noStrike">
              <a:solidFill>
                <a:srgbClr val="000000"/>
              </a:solidFill>
              <a:latin typeface="Calibri"/>
            </a:endParaRPr>
          </a:p>
          <a:p>
            <a:endParaRPr b="0" lang="nl-BE"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nl-BE" sz="2000" spc="-1" strike="noStrike">
                <a:solidFill>
                  <a:srgbClr val="000000"/>
                </a:solidFill>
                <a:latin typeface="Calibri"/>
              </a:rPr>
              <a:t>Vervolgens, onderzoeken we per lijn de pariteit, die even moet zijn. Dus we tellen het aantal eentjes per lijn en als dit even is, wordt de pariteitsbit op die lijn 0, anders wordt deze 1(zie volgende slide).</a:t>
            </a:r>
            <a:endParaRPr b="0" lang="nl-BE" sz="2000" spc="-1" strike="noStrike">
              <a:solidFill>
                <a:srgbClr val="000000"/>
              </a:solidFill>
              <a:latin typeface="Calibri"/>
            </a:endParaRPr>
          </a:p>
          <a:p>
            <a:endParaRPr b="0" lang="nl-BE" sz="2000" spc="-1" strike="noStrike">
              <a:solidFill>
                <a:srgbClr val="000000"/>
              </a:solidFill>
              <a:latin typeface="Calibri"/>
            </a:endParaRPr>
          </a:p>
          <a:p>
            <a:endParaRPr b="0" lang="nl-BE" sz="2000" spc="-1" strike="noStrike">
              <a:solidFill>
                <a:srgbClr val="000000"/>
              </a:solidFill>
              <a:latin typeface="Calibri"/>
            </a:endParaRPr>
          </a:p>
          <a:p>
            <a:endParaRPr b="0" lang="nl-BE" sz="2000" spc="-1" strike="noStrike">
              <a:solidFill>
                <a:srgbClr val="000000"/>
              </a:solidFill>
              <a:latin typeface="Calibri"/>
            </a:endParaRPr>
          </a:p>
          <a:p>
            <a:endParaRPr b="0" lang="nl-BE" sz="2000" spc="-1" strike="noStrike">
              <a:solidFill>
                <a:srgbClr val="000000"/>
              </a:solidFill>
              <a:latin typeface="Calibri"/>
            </a:endParaRPr>
          </a:p>
        </p:txBody>
      </p:sp>
      <p:graphicFrame>
        <p:nvGraphicFramePr>
          <p:cNvPr id="448" name="Table 3"/>
          <p:cNvGraphicFramePr/>
          <p:nvPr/>
        </p:nvGraphicFramePr>
        <p:xfrm>
          <a:off x="1574640" y="2618640"/>
          <a:ext cx="7448760" cy="1630800"/>
        </p:xfrm>
        <a:graphic>
          <a:graphicData uri="http://schemas.openxmlformats.org/drawingml/2006/table">
            <a:tbl>
              <a:tblPr/>
              <a:tblGrid>
                <a:gridCol w="742680"/>
                <a:gridCol w="319320"/>
                <a:gridCol w="319320"/>
                <a:gridCol w="319320"/>
                <a:gridCol w="319320"/>
                <a:gridCol w="319320"/>
                <a:gridCol w="319320"/>
                <a:gridCol w="319320"/>
                <a:gridCol w="319320"/>
                <a:gridCol w="319320"/>
                <a:gridCol w="319320"/>
                <a:gridCol w="319320"/>
                <a:gridCol w="319320"/>
                <a:gridCol w="319320"/>
                <a:gridCol w="319320"/>
                <a:gridCol w="319320"/>
                <a:gridCol w="319320"/>
                <a:gridCol w="319320"/>
                <a:gridCol w="319320"/>
                <a:gridCol w="319320"/>
                <a:gridCol w="319320"/>
                <a:gridCol w="319680"/>
              </a:tblGrid>
              <a:tr h="200160">
                <a:tc>
                  <a:tcPr marL="9360" marR="9360">
                    <a:lnR w="6480">
                      <a:solidFill>
                        <a:srgbClr val="000000"/>
                      </a:solidFill>
                    </a:lnR>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12240">
                      <a:solidFill>
                        <a:srgbClr val="000000"/>
                      </a:solidFill>
                    </a:lnR>
                    <a:lnT w="12240">
                      <a:solidFill>
                        <a:srgbClr val="000000"/>
                      </a:solidFill>
                    </a:lnT>
                    <a:lnB w="1224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1</a:t>
                      </a:r>
                      <a:endParaRPr b="0" lang="en-US" sz="1500" spc="-1" strike="noStrike">
                        <a:latin typeface="Arial"/>
                      </a:endParaRPr>
                    </a:p>
                  </a:txBody>
                  <a:tcPr marL="9360" marR="9360">
                    <a:lnL w="12240">
                      <a:solidFill>
                        <a:srgbClr val="000000"/>
                      </a:solidFill>
                    </a:lnL>
                    <a:lnR w="12240">
                      <a:solidFill>
                        <a:srgbClr val="000000"/>
                      </a:solidFill>
                    </a:lnR>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1</a:t>
                      </a:r>
                      <a:endParaRPr b="0" lang="en-US" sz="1500" spc="-1" strike="noStrike">
                        <a:latin typeface="Arial"/>
                      </a:endParaRPr>
                    </a:p>
                  </a:txBody>
                  <a:tcPr marL="9360" marR="9360">
                    <a:lnL w="12240">
                      <a:solidFill>
                        <a:srgbClr val="000000"/>
                      </a:solidFill>
                    </a:lnL>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1</a:t>
                      </a:r>
                      <a:endParaRPr b="0" lang="en-US" sz="1500" spc="-1" strike="noStrike">
                        <a:latin typeface="Arial"/>
                      </a:endParaRPr>
                    </a:p>
                  </a:txBody>
                  <a:tcPr marL="9360" marR="9360">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1</a:t>
                      </a:r>
                      <a:endParaRPr b="0" lang="en-US" sz="1500" spc="-1" strike="noStrike">
                        <a:latin typeface="Arial"/>
                      </a:endParaRPr>
                    </a:p>
                  </a:txBody>
                  <a:tcPr marL="9360" marR="9360">
                    <a:lnR w="12240">
                      <a:solidFill>
                        <a:srgbClr val="000000"/>
                      </a:solidFill>
                    </a:lnR>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0</a:t>
                      </a:r>
                      <a:endParaRPr b="0" lang="en-US" sz="1500" spc="-1" strike="noStrike">
                        <a:latin typeface="Arial"/>
                      </a:endParaRPr>
                    </a:p>
                  </a:txBody>
                  <a:tcPr marL="9360" marR="9360">
                    <a:lnL w="12240">
                      <a:solidFill>
                        <a:srgbClr val="000000"/>
                      </a:solidFill>
                    </a:lnL>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0</a:t>
                      </a:r>
                      <a:endParaRPr b="0" lang="en-US" sz="1500" spc="-1" strike="noStrike">
                        <a:latin typeface="Arial"/>
                      </a:endParaRPr>
                    </a:p>
                  </a:txBody>
                  <a:tcPr marL="9360" marR="9360">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0</a:t>
                      </a:r>
                      <a:endParaRPr b="0" lang="en-US" sz="1500" spc="-1" strike="noStrike">
                        <a:latin typeface="Arial"/>
                      </a:endParaRPr>
                    </a:p>
                  </a:txBody>
                  <a:tcPr marL="9360" marR="9360">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0</a:t>
                      </a:r>
                      <a:endParaRPr b="0" lang="en-US" sz="1500" spc="-1" strike="noStrike">
                        <a:latin typeface="Arial"/>
                      </a:endParaRPr>
                    </a:p>
                  </a:txBody>
                  <a:tcPr marL="9360" marR="9360">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1</a:t>
                      </a:r>
                      <a:endParaRPr b="0" lang="en-US" sz="1500" spc="-1" strike="noStrike">
                        <a:latin typeface="Arial"/>
                      </a:endParaRPr>
                    </a:p>
                  </a:txBody>
                  <a:tcPr marL="9360" marR="9360">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0</a:t>
                      </a:r>
                      <a:endParaRPr b="0" lang="en-US" sz="1500" spc="-1" strike="noStrike">
                        <a:latin typeface="Arial"/>
                      </a:endParaRPr>
                    </a:p>
                  </a:txBody>
                  <a:tcPr marL="9360" marR="9360">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1</a:t>
                      </a:r>
                      <a:endParaRPr b="0" lang="en-US" sz="1500" spc="-1" strike="noStrike">
                        <a:latin typeface="Arial"/>
                      </a:endParaRPr>
                    </a:p>
                  </a:txBody>
                  <a:tcPr marL="9360" marR="9360">
                    <a:lnR w="12240">
                      <a:solidFill>
                        <a:srgbClr val="000000"/>
                      </a:solidFill>
                    </a:lnR>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0</a:t>
                      </a:r>
                      <a:endParaRPr b="0" lang="en-US" sz="1500" spc="-1" strike="noStrike">
                        <a:latin typeface="Arial"/>
                      </a:endParaRPr>
                    </a:p>
                  </a:txBody>
                  <a:tcPr marL="9360" marR="9360">
                    <a:lnL w="12240">
                      <a:solidFill>
                        <a:srgbClr val="000000"/>
                      </a:solidFill>
                    </a:lnL>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1</a:t>
                      </a:r>
                      <a:endParaRPr b="0" lang="en-US" sz="1500" spc="-1" strike="noStrike">
                        <a:latin typeface="Arial"/>
                      </a:endParaRPr>
                    </a:p>
                  </a:txBody>
                  <a:tcPr marL="9360" marR="9360">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1</a:t>
                      </a:r>
                      <a:endParaRPr b="0" lang="en-US" sz="1500" spc="-1" strike="noStrike">
                        <a:latin typeface="Arial"/>
                      </a:endParaRPr>
                    </a:p>
                  </a:txBody>
                  <a:tcPr marL="9360" marR="9360">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1</a:t>
                      </a:r>
                      <a:endParaRPr b="0" lang="en-US" sz="1500" spc="-1" strike="noStrike">
                        <a:latin typeface="Arial"/>
                      </a:endParaRPr>
                    </a:p>
                  </a:txBody>
                  <a:tcPr marL="9360" marR="9360">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0</a:t>
                      </a:r>
                      <a:endParaRPr b="0" lang="en-US" sz="1500" spc="-1" strike="noStrike">
                        <a:latin typeface="Arial"/>
                      </a:endParaRPr>
                    </a:p>
                  </a:txBody>
                  <a:tcPr marL="9360" marR="9360">
                    <a:lnR w="6480">
                      <a:solidFill>
                        <a:srgbClr val="000000"/>
                      </a:solidFill>
                    </a:lnR>
                    <a:lnB w="6480">
                      <a:solidFill>
                        <a:srgbClr val="000000"/>
                      </a:solidFill>
                    </a:lnB>
                    <a:noFill/>
                  </a:tcPr>
                </a:tc>
              </a:tr>
              <a:tr h="165240">
                <a:tc>
                  <a:tcPr marL="9360" marR="9360">
                    <a:lnR w="6480">
                      <a:solidFill>
                        <a:srgbClr val="000000"/>
                      </a:solidFill>
                    </a:lnR>
                    <a:lnB w="6480">
                      <a:solidFill>
                        <a:srgbClr val="000000"/>
                      </a:solidFill>
                    </a:lnB>
                    <a:noFill/>
                  </a:tcPr>
                </a:tc>
                <a:tc>
                  <a:txBody>
                    <a:bodyPr lIns="9360" rIns="9360" tIns="9360" bIns="0" anchor="ctr">
                      <a:noAutofit/>
                    </a:bodyPr>
                    <a:p>
                      <a:pPr algn="ctr">
                        <a:lnSpc>
                          <a:spcPct val="100000"/>
                        </a:lnSpc>
                      </a:pPr>
                      <a:r>
                        <a:rPr b="0" lang="nl-BE" sz="1100" spc="-1" strike="noStrike">
                          <a:solidFill>
                            <a:srgbClr val="000000"/>
                          </a:solidFill>
                          <a:latin typeface="Arial"/>
                        </a:rPr>
                        <a:t>p1</a:t>
                      </a:r>
                      <a:endParaRPr b="0" lang="en-US" sz="1100" spc="-1" strike="noStrike">
                        <a:latin typeface="Arial"/>
                      </a:endParaRPr>
                    </a:p>
                  </a:txBody>
                  <a:tcPr marL="9360" marR="9360">
                    <a:lnL w="6480">
                      <a:solidFill>
                        <a:srgbClr val="000000"/>
                      </a:solidFill>
                    </a:lnL>
                    <a:lnR w="6480">
                      <a:solidFill>
                        <a:srgbClr val="000000"/>
                      </a:solidFill>
                    </a:lnR>
                    <a:lnT w="1224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100" spc="-1" strike="noStrike">
                          <a:solidFill>
                            <a:srgbClr val="000000"/>
                          </a:solidFill>
                          <a:latin typeface="Arial"/>
                        </a:rPr>
                        <a:t>p2</a:t>
                      </a:r>
                      <a:endParaRPr b="0" lang="en-US" sz="1100" spc="-1" strike="noStrike">
                        <a:latin typeface="Arial"/>
                      </a:endParaRPr>
                    </a:p>
                  </a:txBody>
                  <a:tcPr marL="9360" marR="9360">
                    <a:lnL w="6480">
                      <a:solidFill>
                        <a:srgbClr val="000000"/>
                      </a:solidFill>
                    </a:lnL>
                    <a:lnR w="6480">
                      <a:solidFill>
                        <a:srgbClr val="000000"/>
                      </a:solidFill>
                    </a:lnR>
                    <a:lnT w="1224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100" spc="-1" strike="noStrike">
                          <a:solidFill>
                            <a:srgbClr val="000000"/>
                          </a:solidFill>
                          <a:latin typeface="Arial"/>
                        </a:rPr>
                        <a:t>d1</a:t>
                      </a:r>
                      <a:endParaRPr b="0" lang="en-US"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100" spc="-1" strike="noStrike">
                          <a:solidFill>
                            <a:srgbClr val="000000"/>
                          </a:solidFill>
                          <a:latin typeface="Arial"/>
                        </a:rPr>
                        <a:t>p3</a:t>
                      </a:r>
                      <a:endParaRPr b="0" lang="en-US" sz="1100" spc="-1" strike="noStrike">
                        <a:latin typeface="Arial"/>
                      </a:endParaRPr>
                    </a:p>
                  </a:txBody>
                  <a:tcPr marL="9360" marR="9360">
                    <a:lnL w="6480">
                      <a:solidFill>
                        <a:srgbClr val="000000"/>
                      </a:solidFill>
                    </a:lnL>
                    <a:lnR w="6480">
                      <a:solidFill>
                        <a:srgbClr val="000000"/>
                      </a:solidFill>
                    </a:lnR>
                    <a:lnT w="1224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100" spc="-1" strike="noStrike">
                          <a:solidFill>
                            <a:srgbClr val="000000"/>
                          </a:solidFill>
                          <a:latin typeface="Arial"/>
                        </a:rPr>
                        <a:t>d2</a:t>
                      </a:r>
                      <a:endParaRPr b="0" lang="en-US"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100" spc="-1" strike="noStrike">
                          <a:solidFill>
                            <a:srgbClr val="000000"/>
                          </a:solidFill>
                          <a:latin typeface="Arial"/>
                        </a:rPr>
                        <a:t>d3</a:t>
                      </a:r>
                      <a:endParaRPr b="0" lang="en-US"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100" spc="-1" strike="noStrike">
                          <a:solidFill>
                            <a:srgbClr val="000000"/>
                          </a:solidFill>
                          <a:latin typeface="Arial"/>
                        </a:rPr>
                        <a:t>d4</a:t>
                      </a:r>
                      <a:endParaRPr b="0" lang="en-US"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100" spc="-1" strike="noStrike">
                          <a:solidFill>
                            <a:srgbClr val="000000"/>
                          </a:solidFill>
                          <a:latin typeface="Arial"/>
                        </a:rPr>
                        <a:t>p4</a:t>
                      </a:r>
                      <a:endParaRPr b="0" lang="en-US" sz="1100" spc="-1" strike="noStrike">
                        <a:latin typeface="Arial"/>
                      </a:endParaRPr>
                    </a:p>
                  </a:txBody>
                  <a:tcPr marL="9360" marR="9360">
                    <a:lnL w="6480">
                      <a:solidFill>
                        <a:srgbClr val="000000"/>
                      </a:solidFill>
                    </a:lnL>
                    <a:lnR w="6480">
                      <a:solidFill>
                        <a:srgbClr val="000000"/>
                      </a:solidFill>
                    </a:lnR>
                    <a:lnT w="1224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100" spc="-1" strike="noStrike">
                          <a:solidFill>
                            <a:srgbClr val="000000"/>
                          </a:solidFill>
                          <a:latin typeface="Arial"/>
                        </a:rPr>
                        <a:t>d5</a:t>
                      </a:r>
                      <a:endParaRPr b="0" lang="en-US"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100" spc="-1" strike="noStrike">
                          <a:solidFill>
                            <a:srgbClr val="000000"/>
                          </a:solidFill>
                          <a:latin typeface="Arial"/>
                        </a:rPr>
                        <a:t>d6</a:t>
                      </a:r>
                      <a:endParaRPr b="0" lang="en-US"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100" spc="-1" strike="noStrike">
                          <a:solidFill>
                            <a:srgbClr val="000000"/>
                          </a:solidFill>
                          <a:latin typeface="Arial"/>
                        </a:rPr>
                        <a:t>d7</a:t>
                      </a:r>
                      <a:endParaRPr b="0" lang="en-US"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100" spc="-1" strike="noStrike">
                          <a:solidFill>
                            <a:srgbClr val="000000"/>
                          </a:solidFill>
                          <a:latin typeface="Arial"/>
                        </a:rPr>
                        <a:t>d8</a:t>
                      </a:r>
                      <a:endParaRPr b="0" lang="en-US"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100" spc="-1" strike="noStrike">
                          <a:solidFill>
                            <a:srgbClr val="000000"/>
                          </a:solidFill>
                          <a:latin typeface="Arial"/>
                        </a:rPr>
                        <a:t>d9</a:t>
                      </a:r>
                      <a:endParaRPr b="0" lang="en-US"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100" spc="-1" strike="noStrike">
                          <a:solidFill>
                            <a:srgbClr val="000000"/>
                          </a:solidFill>
                          <a:latin typeface="Arial"/>
                        </a:rPr>
                        <a:t>d10</a:t>
                      </a:r>
                      <a:endParaRPr b="0" lang="en-US"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100" spc="-1" strike="noStrike">
                          <a:solidFill>
                            <a:srgbClr val="000000"/>
                          </a:solidFill>
                          <a:latin typeface="Arial"/>
                        </a:rPr>
                        <a:t>d11</a:t>
                      </a:r>
                      <a:endParaRPr b="0" lang="en-US"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100" spc="-1" strike="noStrike">
                          <a:solidFill>
                            <a:srgbClr val="000000"/>
                          </a:solidFill>
                          <a:latin typeface="Arial"/>
                        </a:rPr>
                        <a:t>p5</a:t>
                      </a:r>
                      <a:endParaRPr b="0" lang="en-US" sz="1100" spc="-1" strike="noStrike">
                        <a:latin typeface="Arial"/>
                      </a:endParaRPr>
                    </a:p>
                  </a:txBody>
                  <a:tcPr marL="9360" marR="9360">
                    <a:lnL w="6480">
                      <a:solidFill>
                        <a:srgbClr val="000000"/>
                      </a:solidFill>
                    </a:lnL>
                    <a:lnR w="6480">
                      <a:solidFill>
                        <a:srgbClr val="000000"/>
                      </a:solidFill>
                    </a:lnR>
                    <a:lnT w="1224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100" spc="-1" strike="noStrike">
                          <a:solidFill>
                            <a:srgbClr val="000000"/>
                          </a:solidFill>
                          <a:latin typeface="Arial"/>
                        </a:rPr>
                        <a:t>d12</a:t>
                      </a:r>
                      <a:endParaRPr b="0" lang="en-US"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100" spc="-1" strike="noStrike">
                          <a:solidFill>
                            <a:srgbClr val="000000"/>
                          </a:solidFill>
                          <a:latin typeface="Arial"/>
                        </a:rPr>
                        <a:t>d13</a:t>
                      </a:r>
                      <a:endParaRPr b="0" lang="en-US"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100" spc="-1" strike="noStrike">
                          <a:solidFill>
                            <a:srgbClr val="000000"/>
                          </a:solidFill>
                          <a:latin typeface="Arial"/>
                        </a:rPr>
                        <a:t>d14</a:t>
                      </a:r>
                      <a:endParaRPr b="0" lang="en-US"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100" spc="-1" strike="noStrike">
                          <a:solidFill>
                            <a:srgbClr val="000000"/>
                          </a:solidFill>
                          <a:latin typeface="Arial"/>
                        </a:rPr>
                        <a:t>d15</a:t>
                      </a:r>
                      <a:endParaRPr b="0" lang="en-US"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100" spc="-1" strike="noStrike">
                          <a:solidFill>
                            <a:srgbClr val="000000"/>
                          </a:solidFill>
                          <a:latin typeface="Arial"/>
                        </a:rPr>
                        <a:t>d16</a:t>
                      </a:r>
                      <a:endParaRPr b="0" lang="en-US"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r>
              <a:tr h="252000">
                <a:tc>
                  <a:txBody>
                    <a:bodyPr lIns="9360" rIns="9360" tIns="9360" bIns="0" anchor="ctr">
                      <a:noAutofit/>
                    </a:bodyPr>
                    <a:p>
                      <a:pPr algn="r">
                        <a:lnSpc>
                          <a:spcPct val="100000"/>
                        </a:lnSpc>
                      </a:pPr>
                      <a:r>
                        <a:rPr b="0" lang="nl-BE" sz="1900" spc="-1" strike="noStrike">
                          <a:solidFill>
                            <a:srgbClr val="000000"/>
                          </a:solidFill>
                          <a:latin typeface="Calibri"/>
                        </a:rPr>
                        <a:t>p1 (1)</a:t>
                      </a:r>
                      <a:endParaRPr b="0" lang="en-US" sz="1900" spc="-1" strike="noStrike">
                        <a:latin typeface="Arial"/>
                      </a:endParaRPr>
                    </a:p>
                  </a:txBody>
                  <a:tcPr marL="9360" marR="9360">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1</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1</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1</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0</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0</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1</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1</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0</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1</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0</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r>
              <a:tr h="252000">
                <a:tc>
                  <a:txBody>
                    <a:bodyPr lIns="9360" rIns="9360" tIns="9360" bIns="0" anchor="ctr">
                      <a:noAutofit/>
                    </a:bodyPr>
                    <a:p>
                      <a:pPr algn="r">
                        <a:lnSpc>
                          <a:spcPct val="100000"/>
                        </a:lnSpc>
                      </a:pPr>
                      <a:r>
                        <a:rPr b="0" lang="nl-BE" sz="1900" spc="-1" strike="noStrike">
                          <a:solidFill>
                            <a:srgbClr val="000000"/>
                          </a:solidFill>
                          <a:latin typeface="Calibri"/>
                        </a:rPr>
                        <a:t>p2 (2)</a:t>
                      </a:r>
                      <a:endParaRPr b="0" lang="en-US" sz="1900" spc="-1" strike="noStrike">
                        <a:latin typeface="Arial"/>
                      </a:endParaRPr>
                    </a:p>
                  </a:txBody>
                  <a:tcPr marL="9360" marR="9360">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1</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1</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1</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0</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0</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0</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1</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1</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1</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r>
              <a:tr h="252000">
                <a:tc>
                  <a:txBody>
                    <a:bodyPr lIns="9360" rIns="9360" tIns="9360" bIns="0" anchor="ctr">
                      <a:noAutofit/>
                    </a:bodyPr>
                    <a:p>
                      <a:pPr algn="r">
                        <a:lnSpc>
                          <a:spcPct val="100000"/>
                        </a:lnSpc>
                      </a:pPr>
                      <a:r>
                        <a:rPr b="0" lang="nl-BE" sz="1900" spc="-1" strike="noStrike">
                          <a:solidFill>
                            <a:srgbClr val="000000"/>
                          </a:solidFill>
                          <a:latin typeface="Calibri"/>
                        </a:rPr>
                        <a:t>p3 (4)</a:t>
                      </a:r>
                      <a:endParaRPr b="0" lang="en-US" sz="1900" spc="-1" strike="noStrike">
                        <a:latin typeface="Arial"/>
                      </a:endParaRPr>
                    </a:p>
                  </a:txBody>
                  <a:tcPr marL="9360" marR="9360">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1</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1</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1</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0</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1</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0</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1</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1</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0</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r>
              <a:tr h="252000">
                <a:tc>
                  <a:txBody>
                    <a:bodyPr lIns="9360" rIns="9360" tIns="9360" bIns="0" anchor="ctr">
                      <a:noAutofit/>
                    </a:bodyPr>
                    <a:p>
                      <a:pPr algn="r">
                        <a:lnSpc>
                          <a:spcPct val="100000"/>
                        </a:lnSpc>
                      </a:pPr>
                      <a:r>
                        <a:rPr b="0" lang="nl-BE" sz="1900" spc="-1" strike="noStrike">
                          <a:solidFill>
                            <a:srgbClr val="000000"/>
                          </a:solidFill>
                          <a:latin typeface="Calibri"/>
                        </a:rPr>
                        <a:t>p4 (8)</a:t>
                      </a:r>
                      <a:endParaRPr b="0" lang="en-US" sz="1900" spc="-1" strike="noStrike">
                        <a:latin typeface="Arial"/>
                      </a:endParaRPr>
                    </a:p>
                  </a:txBody>
                  <a:tcPr marL="9360" marR="9360">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0</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0</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0</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0</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1</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0</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1</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r>
              <a:tr h="252000">
                <a:tc>
                  <a:txBody>
                    <a:bodyPr lIns="9360" rIns="9360" tIns="9360" bIns="0" anchor="ctr">
                      <a:noAutofit/>
                    </a:bodyPr>
                    <a:p>
                      <a:pPr algn="r">
                        <a:lnSpc>
                          <a:spcPct val="100000"/>
                        </a:lnSpc>
                      </a:pPr>
                      <a:r>
                        <a:rPr b="0" lang="nl-BE" sz="1900" spc="-1" strike="noStrike">
                          <a:solidFill>
                            <a:srgbClr val="000000"/>
                          </a:solidFill>
                          <a:latin typeface="Calibri"/>
                        </a:rPr>
                        <a:t>p5 (16)</a:t>
                      </a:r>
                      <a:endParaRPr b="0" lang="en-US" sz="1900" spc="-1" strike="noStrike">
                        <a:latin typeface="Arial"/>
                      </a:endParaRPr>
                    </a:p>
                  </a:txBody>
                  <a:tcPr marL="9360" marR="9360">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0</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1</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1</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1</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0</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r>
            </a:tbl>
          </a:graphicData>
        </a:graphic>
      </p:graphicFrame>
      <p:sp>
        <p:nvSpPr>
          <p:cNvPr id="449" name="TextShape 4"/>
          <p:cNvSpPr txBox="1"/>
          <p:nvPr/>
        </p:nvSpPr>
        <p:spPr>
          <a:xfrm>
            <a:off x="8610480" y="6356520"/>
            <a:ext cx="2742840" cy="364680"/>
          </a:xfrm>
          <a:prstGeom prst="rect">
            <a:avLst/>
          </a:prstGeom>
          <a:noFill/>
          <a:ln>
            <a:noFill/>
          </a:ln>
        </p:spPr>
        <p:txBody>
          <a:bodyPr anchor="ctr">
            <a:noAutofit/>
          </a:bodyPr>
          <a:p>
            <a:pPr algn="r">
              <a:lnSpc>
                <a:spcPct val="100000"/>
              </a:lnSpc>
            </a:pPr>
            <a:fld id="{609731B8-1E6E-402C-BB23-0C0AF899B829}" type="slidenum">
              <a:rPr b="0" lang="nl-BE" sz="1200" spc="-1" strike="noStrike">
                <a:solidFill>
                  <a:srgbClr val="8b8b8b"/>
                </a:solidFill>
                <a:latin typeface="Calibri"/>
              </a:rPr>
              <a:t>&lt;number&gt;</a:t>
            </a:fld>
            <a:endParaRPr b="0" lang="en-US" sz="1200" spc="-1" strike="noStrike">
              <a:latin typeface="Times New Roman"/>
            </a:endParaRPr>
          </a:p>
        </p:txBody>
      </p:sp>
      <p:sp>
        <p:nvSpPr>
          <p:cNvPr id="450" name="TextShape 5"/>
          <p:cNvSpPr txBox="1"/>
          <p:nvPr/>
        </p:nvSpPr>
        <p:spPr>
          <a:xfrm>
            <a:off x="4038480" y="6356520"/>
            <a:ext cx="4114440" cy="364680"/>
          </a:xfrm>
          <a:prstGeom prst="rect">
            <a:avLst/>
          </a:prstGeom>
          <a:noFill/>
          <a:ln>
            <a:noFill/>
          </a:ln>
        </p:spPr>
        <p:txBody>
          <a:bodyPr anchor="ctr">
            <a:noAutofit/>
          </a:bodyPr>
          <a:p>
            <a:pPr algn="ctr">
              <a:lnSpc>
                <a:spcPct val="100000"/>
              </a:lnSpc>
            </a:pPr>
            <a:r>
              <a:rPr b="0" lang="nl-NL" sz="1200" spc="-1" strike="noStrike">
                <a:solidFill>
                  <a:srgbClr val="8b8b8b"/>
                </a:solidFill>
                <a:latin typeface="Calibri"/>
              </a:rPr>
              <a:t>09/09/2020</a:t>
            </a:r>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1" name="TextShape 1"/>
          <p:cNvSpPr txBox="1"/>
          <p:nvPr/>
        </p:nvSpPr>
        <p:spPr>
          <a:xfrm>
            <a:off x="838080" y="-184680"/>
            <a:ext cx="10515240" cy="1325160"/>
          </a:xfrm>
          <a:prstGeom prst="rect">
            <a:avLst/>
          </a:prstGeom>
          <a:noFill/>
          <a:ln>
            <a:noFill/>
          </a:ln>
        </p:spPr>
        <p:txBody>
          <a:bodyPr anchor="ctr">
            <a:noAutofit/>
          </a:bodyPr>
          <a:p>
            <a:pPr>
              <a:lnSpc>
                <a:spcPct val="90000"/>
              </a:lnSpc>
            </a:pPr>
            <a:r>
              <a:rPr b="0" lang="nl-BE" sz="4400" spc="-1" strike="noStrike">
                <a:solidFill>
                  <a:srgbClr val="000000"/>
                </a:solidFill>
                <a:latin typeface="Calibri Light"/>
              </a:rPr>
              <a:t>F</a:t>
            </a:r>
            <a:r>
              <a:rPr b="0" lang="nl-BE" sz="4400" spc="-1" strike="noStrike">
                <a:solidFill>
                  <a:srgbClr val="000000"/>
                </a:solidFill>
                <a:latin typeface="Calibri Light"/>
              </a:rPr>
              <a:t>o</a:t>
            </a:r>
            <a:r>
              <a:rPr b="0" lang="nl-BE" sz="4400" spc="-1" strike="noStrike">
                <a:solidFill>
                  <a:srgbClr val="000000"/>
                </a:solidFill>
                <a:latin typeface="Calibri Light"/>
              </a:rPr>
              <a:t>u</a:t>
            </a:r>
            <a:r>
              <a:rPr b="0" lang="nl-BE" sz="4400" spc="-1" strike="noStrike">
                <a:solidFill>
                  <a:srgbClr val="000000"/>
                </a:solidFill>
                <a:latin typeface="Calibri Light"/>
              </a:rPr>
              <a:t>t</a:t>
            </a:r>
            <a:r>
              <a:rPr b="0" lang="nl-BE" sz="4400" spc="-1" strike="noStrike">
                <a:solidFill>
                  <a:srgbClr val="000000"/>
                </a:solidFill>
                <a:latin typeface="Calibri Light"/>
              </a:rPr>
              <a:t>v</a:t>
            </a:r>
            <a:r>
              <a:rPr b="0" lang="nl-BE" sz="4400" spc="-1" strike="noStrike">
                <a:solidFill>
                  <a:srgbClr val="000000"/>
                </a:solidFill>
                <a:latin typeface="Calibri Light"/>
              </a:rPr>
              <a:t>e</a:t>
            </a:r>
            <a:r>
              <a:rPr b="0" lang="nl-BE" sz="4400" spc="-1" strike="noStrike">
                <a:solidFill>
                  <a:srgbClr val="000000"/>
                </a:solidFill>
                <a:latin typeface="Calibri Light"/>
              </a:rPr>
              <a:t>r</a:t>
            </a:r>
            <a:r>
              <a:rPr b="0" lang="nl-BE" sz="4400" spc="-1" strike="noStrike">
                <a:solidFill>
                  <a:srgbClr val="000000"/>
                </a:solidFill>
                <a:latin typeface="Calibri Light"/>
              </a:rPr>
              <a:t>b</a:t>
            </a:r>
            <a:r>
              <a:rPr b="0" lang="nl-BE" sz="4400" spc="-1" strike="noStrike">
                <a:solidFill>
                  <a:srgbClr val="000000"/>
                </a:solidFill>
                <a:latin typeface="Calibri Light"/>
              </a:rPr>
              <a:t>e</a:t>
            </a:r>
            <a:r>
              <a:rPr b="0" lang="nl-BE" sz="4400" spc="-1" strike="noStrike">
                <a:solidFill>
                  <a:srgbClr val="000000"/>
                </a:solidFill>
                <a:latin typeface="Calibri Light"/>
              </a:rPr>
              <a:t>t</a:t>
            </a:r>
            <a:r>
              <a:rPr b="0" lang="nl-BE" sz="4400" spc="-1" strike="noStrike">
                <a:solidFill>
                  <a:srgbClr val="000000"/>
                </a:solidFill>
                <a:latin typeface="Calibri Light"/>
              </a:rPr>
              <a:t>e</a:t>
            </a:r>
            <a:r>
              <a:rPr b="0" lang="nl-BE" sz="4400" spc="-1" strike="noStrike">
                <a:solidFill>
                  <a:srgbClr val="000000"/>
                </a:solidFill>
                <a:latin typeface="Calibri Light"/>
              </a:rPr>
              <a:t>r</a:t>
            </a:r>
            <a:r>
              <a:rPr b="0" lang="nl-BE" sz="4400" spc="-1" strike="noStrike">
                <a:solidFill>
                  <a:srgbClr val="000000"/>
                </a:solidFill>
                <a:latin typeface="Calibri Light"/>
              </a:rPr>
              <a:t>e</a:t>
            </a:r>
            <a:r>
              <a:rPr b="0" lang="nl-BE" sz="4400" spc="-1" strike="noStrike">
                <a:solidFill>
                  <a:srgbClr val="000000"/>
                </a:solidFill>
                <a:latin typeface="Calibri Light"/>
              </a:rPr>
              <a:t>n</a:t>
            </a:r>
            <a:r>
              <a:rPr b="0" lang="nl-BE" sz="4400" spc="-1" strike="noStrike">
                <a:solidFill>
                  <a:srgbClr val="000000"/>
                </a:solidFill>
                <a:latin typeface="Calibri Light"/>
              </a:rPr>
              <a:t>d</a:t>
            </a:r>
            <a:r>
              <a:rPr b="0" lang="nl-BE" sz="4400" spc="-1" strike="noStrike">
                <a:solidFill>
                  <a:srgbClr val="000000"/>
                </a:solidFill>
                <a:latin typeface="Calibri Light"/>
              </a:rPr>
              <a:t>e </a:t>
            </a:r>
            <a:r>
              <a:rPr b="0" lang="nl-BE" sz="4400" spc="-1" strike="noStrike">
                <a:solidFill>
                  <a:srgbClr val="000000"/>
                </a:solidFill>
                <a:latin typeface="Calibri Light"/>
              </a:rPr>
              <a:t>c</a:t>
            </a:r>
            <a:r>
              <a:rPr b="0" lang="nl-BE" sz="4400" spc="-1" strike="noStrike">
                <a:solidFill>
                  <a:srgbClr val="000000"/>
                </a:solidFill>
                <a:latin typeface="Calibri Light"/>
              </a:rPr>
              <a:t>o</a:t>
            </a:r>
            <a:r>
              <a:rPr b="0" lang="nl-BE" sz="4400" spc="-1" strike="noStrike">
                <a:solidFill>
                  <a:srgbClr val="000000"/>
                </a:solidFill>
                <a:latin typeface="Calibri Light"/>
              </a:rPr>
              <a:t>d</a:t>
            </a:r>
            <a:r>
              <a:rPr b="0" lang="nl-BE" sz="4400" spc="-1" strike="noStrike">
                <a:solidFill>
                  <a:srgbClr val="000000"/>
                </a:solidFill>
                <a:latin typeface="Calibri Light"/>
              </a:rPr>
              <a:t>e</a:t>
            </a:r>
            <a:r>
              <a:rPr b="0" lang="nl-BE" sz="4400" spc="-1" strike="noStrike">
                <a:solidFill>
                  <a:srgbClr val="000000"/>
                </a:solidFill>
                <a:latin typeface="Calibri Light"/>
              </a:rPr>
              <a:t>s </a:t>
            </a:r>
            <a:r>
              <a:rPr b="0" lang="nl-BE" sz="4400" spc="-1" strike="noStrike">
                <a:solidFill>
                  <a:srgbClr val="000000"/>
                </a:solidFill>
                <a:latin typeface="Calibri Light"/>
              </a:rPr>
              <a:t>(</a:t>
            </a:r>
            <a:r>
              <a:rPr b="0" lang="nl-BE" sz="4400" spc="-1" strike="noStrike">
                <a:solidFill>
                  <a:srgbClr val="000000"/>
                </a:solidFill>
                <a:latin typeface="Calibri Light"/>
              </a:rPr>
              <a:t>v</a:t>
            </a:r>
            <a:r>
              <a:rPr b="0" lang="nl-BE" sz="4400" spc="-1" strike="noStrike">
                <a:solidFill>
                  <a:srgbClr val="000000"/>
                </a:solidFill>
                <a:latin typeface="Calibri Light"/>
              </a:rPr>
              <a:t>e</a:t>
            </a:r>
            <a:r>
              <a:rPr b="0" lang="nl-BE" sz="4400" spc="-1" strike="noStrike">
                <a:solidFill>
                  <a:srgbClr val="000000"/>
                </a:solidFill>
                <a:latin typeface="Calibri Light"/>
              </a:rPr>
              <a:t>r</a:t>
            </a:r>
            <a:r>
              <a:rPr b="0" lang="nl-BE" sz="4400" spc="-1" strike="noStrike">
                <a:solidFill>
                  <a:srgbClr val="000000"/>
                </a:solidFill>
                <a:latin typeface="Calibri Light"/>
              </a:rPr>
              <a:t>v</a:t>
            </a:r>
            <a:r>
              <a:rPr b="0" lang="nl-BE" sz="4400" spc="-1" strike="noStrike">
                <a:solidFill>
                  <a:srgbClr val="000000"/>
                </a:solidFill>
                <a:latin typeface="Calibri Light"/>
              </a:rPr>
              <a:t>o</a:t>
            </a:r>
            <a:r>
              <a:rPr b="0" lang="nl-BE" sz="4400" spc="-1" strike="noStrike">
                <a:solidFill>
                  <a:srgbClr val="000000"/>
                </a:solidFill>
                <a:latin typeface="Calibri Light"/>
              </a:rPr>
              <a:t>l</a:t>
            </a:r>
            <a:r>
              <a:rPr b="0" lang="nl-BE" sz="4400" spc="-1" strike="noStrike">
                <a:solidFill>
                  <a:srgbClr val="000000"/>
                </a:solidFill>
                <a:latin typeface="Calibri Light"/>
              </a:rPr>
              <a:t>g</a:t>
            </a:r>
            <a:r>
              <a:rPr b="0" lang="nl-BE" sz="4400" spc="-1" strike="noStrike">
                <a:solidFill>
                  <a:srgbClr val="000000"/>
                </a:solidFill>
                <a:latin typeface="Calibri Light"/>
              </a:rPr>
              <a:t>)</a:t>
            </a:r>
            <a:endParaRPr b="0" lang="nl-BE" sz="4400" spc="-1" strike="noStrike">
              <a:solidFill>
                <a:srgbClr val="000000"/>
              </a:solidFill>
              <a:latin typeface="Calibri"/>
            </a:endParaRPr>
          </a:p>
        </p:txBody>
      </p:sp>
      <p:sp>
        <p:nvSpPr>
          <p:cNvPr id="452" name="TextShape 2"/>
          <p:cNvSpPr txBox="1"/>
          <p:nvPr/>
        </p:nvSpPr>
        <p:spPr>
          <a:xfrm>
            <a:off x="277200" y="821880"/>
            <a:ext cx="11526480" cy="6035760"/>
          </a:xfrm>
          <a:prstGeom prst="rect">
            <a:avLst/>
          </a:prstGeom>
          <a:noFill/>
          <a:ln>
            <a:noFill/>
          </a:ln>
        </p:spPr>
        <p:txBody>
          <a:bodyPr>
            <a:normAutofit/>
          </a:bodyPr>
          <a:p>
            <a:pPr marL="228600" indent="-228240">
              <a:lnSpc>
                <a:spcPct val="90000"/>
              </a:lnSpc>
              <a:spcBef>
                <a:spcPts val="1001"/>
              </a:spcBef>
              <a:buClr>
                <a:srgbClr val="0070c0"/>
              </a:buClr>
              <a:buFont typeface="Arial"/>
              <a:buChar char="•"/>
            </a:pPr>
            <a:r>
              <a:rPr b="1" lang="nl-BE" sz="2800" spc="-1" strike="noStrike">
                <a:solidFill>
                  <a:srgbClr val="0070c0"/>
                </a:solidFill>
                <a:latin typeface="Calibri"/>
              </a:rPr>
              <a:t>Hammingcode</a:t>
            </a:r>
            <a:endParaRPr b="0" lang="nl-BE" sz="2800" spc="-1" strike="noStrike">
              <a:solidFill>
                <a:srgbClr val="000000"/>
              </a:solidFill>
              <a:latin typeface="Calibri"/>
            </a:endParaRPr>
          </a:p>
          <a:p>
            <a:pPr lvl="1" marL="685800" indent="-228240">
              <a:lnSpc>
                <a:spcPct val="90000"/>
              </a:lnSpc>
              <a:spcBef>
                <a:spcPts val="499"/>
              </a:spcBef>
              <a:buClr>
                <a:srgbClr val="ff0000"/>
              </a:buClr>
              <a:buFont typeface="Arial"/>
              <a:buChar char="•"/>
            </a:pPr>
            <a:r>
              <a:rPr b="1" lang="nl-BE" sz="2400" spc="-1" strike="noStrike">
                <a:solidFill>
                  <a:srgbClr val="ff0000"/>
                </a:solidFill>
                <a:latin typeface="Calibri"/>
              </a:rPr>
              <a:t>Algoritme </a:t>
            </a:r>
            <a:r>
              <a:rPr b="0" lang="nl-BE" sz="2400" spc="-1" strike="noStrike">
                <a:solidFill>
                  <a:srgbClr val="000000"/>
                </a:solidFill>
                <a:latin typeface="Calibri"/>
              </a:rPr>
              <a:t>(aan de hand van een voorbeeld):</a:t>
            </a:r>
            <a:endParaRPr b="0" lang="nl-BE" sz="2400" spc="-1" strike="noStrike">
              <a:solidFill>
                <a:srgbClr val="000000"/>
              </a:solidFill>
              <a:latin typeface="Calibri"/>
            </a:endParaRPr>
          </a:p>
          <a:p>
            <a:endParaRPr b="0" lang="nl-BE" sz="2400" spc="-1" strike="noStrike">
              <a:solidFill>
                <a:srgbClr val="000000"/>
              </a:solidFill>
              <a:latin typeface="Calibri"/>
            </a:endParaRPr>
          </a:p>
          <a:p>
            <a:endParaRPr b="0" lang="nl-BE" sz="2400" spc="-1" strike="noStrike">
              <a:solidFill>
                <a:srgbClr val="000000"/>
              </a:solidFill>
              <a:latin typeface="Calibri"/>
            </a:endParaRPr>
          </a:p>
          <a:p>
            <a:endParaRPr b="0" lang="nl-BE" sz="2400" spc="-1" strike="noStrike">
              <a:solidFill>
                <a:srgbClr val="000000"/>
              </a:solidFill>
              <a:latin typeface="Calibri"/>
            </a:endParaRPr>
          </a:p>
          <a:p>
            <a:endParaRPr b="0" lang="nl-BE" sz="2400" spc="-1" strike="noStrike">
              <a:solidFill>
                <a:srgbClr val="000000"/>
              </a:solidFill>
              <a:latin typeface="Calibri"/>
            </a:endParaRPr>
          </a:p>
          <a:p>
            <a:endParaRPr b="0" lang="nl-BE" sz="2400" spc="-1" strike="noStrike">
              <a:solidFill>
                <a:srgbClr val="000000"/>
              </a:solidFill>
              <a:latin typeface="Calibri"/>
            </a:endParaRPr>
          </a:p>
          <a:p>
            <a:endParaRPr b="0" lang="nl-BE" sz="2400" spc="-1" strike="noStrike">
              <a:solidFill>
                <a:srgbClr val="000000"/>
              </a:solidFill>
              <a:latin typeface="Calibri"/>
            </a:endParaRPr>
          </a:p>
          <a:p>
            <a:endParaRPr b="0" lang="nl-BE" sz="2400" spc="-1" strike="noStrike">
              <a:solidFill>
                <a:srgbClr val="000000"/>
              </a:solidFill>
              <a:latin typeface="Calibri"/>
            </a:endParaRPr>
          </a:p>
          <a:p>
            <a:endParaRPr b="0" lang="nl-BE" sz="2400" spc="-1" strike="noStrike">
              <a:solidFill>
                <a:srgbClr val="000000"/>
              </a:solidFill>
              <a:latin typeface="Calibri"/>
            </a:endParaRPr>
          </a:p>
          <a:p>
            <a:endParaRPr b="0" lang="nl-BE" sz="2400" spc="-1" strike="noStrike">
              <a:solidFill>
                <a:srgbClr val="000000"/>
              </a:solidFill>
              <a:latin typeface="Calibri"/>
            </a:endParaRPr>
          </a:p>
          <a:p>
            <a:endParaRPr b="0" lang="nl-BE" sz="2400" spc="-1" strike="noStrike">
              <a:solidFill>
                <a:srgbClr val="000000"/>
              </a:solidFill>
              <a:latin typeface="Calibri"/>
            </a:endParaRPr>
          </a:p>
          <a:p>
            <a:endParaRPr b="0" lang="nl-BE" sz="2400" spc="-1" strike="noStrike">
              <a:solidFill>
                <a:srgbClr val="000000"/>
              </a:solidFill>
              <a:latin typeface="Calibri"/>
            </a:endParaRPr>
          </a:p>
        </p:txBody>
      </p:sp>
      <p:graphicFrame>
        <p:nvGraphicFramePr>
          <p:cNvPr id="453" name="Table 3"/>
          <p:cNvGraphicFramePr/>
          <p:nvPr/>
        </p:nvGraphicFramePr>
        <p:xfrm>
          <a:off x="341640" y="1942200"/>
          <a:ext cx="11757600" cy="3940920"/>
        </p:xfrm>
        <a:graphic>
          <a:graphicData uri="http://schemas.openxmlformats.org/drawingml/2006/table">
            <a:tbl>
              <a:tblPr/>
              <a:tblGrid>
                <a:gridCol w="1022760"/>
                <a:gridCol w="401400"/>
                <a:gridCol w="401400"/>
                <a:gridCol w="401400"/>
                <a:gridCol w="401400"/>
                <a:gridCol w="401400"/>
                <a:gridCol w="401400"/>
                <a:gridCol w="401400"/>
                <a:gridCol w="401400"/>
                <a:gridCol w="401400"/>
                <a:gridCol w="401400"/>
                <a:gridCol w="401400"/>
                <a:gridCol w="401400"/>
                <a:gridCol w="401400"/>
                <a:gridCol w="401400"/>
                <a:gridCol w="401400"/>
                <a:gridCol w="401400"/>
                <a:gridCol w="401400"/>
                <a:gridCol w="401400"/>
                <a:gridCol w="401400"/>
                <a:gridCol w="401400"/>
                <a:gridCol w="401400"/>
                <a:gridCol w="2305440"/>
              </a:tblGrid>
              <a:tr h="475920">
                <a:tc>
                  <a:tcPr marL="9360" marR="9360">
                    <a:lnR w="6480">
                      <a:solidFill>
                        <a:srgbClr val="000000"/>
                      </a:solidFill>
                    </a:lnR>
                    <a:noFill/>
                  </a:tcPr>
                </a:tc>
                <a:tc>
                  <a:txBody>
                    <a:bodyPr lIns="9360" rIns="9360" tIns="9360" bIns="0" anchor="ctr">
                      <a:noAutofit/>
                    </a:bodyPr>
                    <a:p>
                      <a:pPr algn="ctr">
                        <a:lnSpc>
                          <a:spcPct val="100000"/>
                        </a:lnSpc>
                      </a:pPr>
                      <a:r>
                        <a:rPr b="0" lang="nl-BE" sz="1500" spc="299" strike="noStrike">
                          <a:solidFill>
                            <a:srgbClr val="000000"/>
                          </a:solidFill>
                          <a:latin typeface="Calibri"/>
                        </a:rPr>
                        <a:t> </a:t>
                      </a:r>
                      <a:endParaRPr b="0" lang="en-US" sz="1500" spc="-1" strike="noStrike">
                        <a:latin typeface="Arial"/>
                      </a:endParaRPr>
                    </a:p>
                  </a:txBody>
                  <a:tcPr marL="9360" marR="9360">
                    <a:lnL w="6480">
                      <a:solidFill>
                        <a:srgbClr val="000000"/>
                      </a:solidFill>
                    </a:lnL>
                    <a:lnR w="12240">
                      <a:solidFill>
                        <a:srgbClr val="000000"/>
                      </a:solidFill>
                    </a:lnR>
                    <a:lnT w="12240">
                      <a:solidFill>
                        <a:srgbClr val="000000"/>
                      </a:solidFill>
                    </a:lnT>
                    <a:lnB w="1224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 </a:t>
                      </a:r>
                      <a:endParaRPr b="0" lang="en-US" sz="15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1</a:t>
                      </a:r>
                      <a:endParaRPr b="0" lang="en-US" sz="1500" spc="-1" strike="noStrike">
                        <a:latin typeface="Arial"/>
                      </a:endParaRPr>
                    </a:p>
                  </a:txBody>
                  <a:tcPr marL="9360" marR="9360">
                    <a:lnL w="12240">
                      <a:solidFill>
                        <a:srgbClr val="000000"/>
                      </a:solidFill>
                    </a:lnL>
                    <a:lnR w="12240">
                      <a:solidFill>
                        <a:srgbClr val="000000"/>
                      </a:solidFill>
                    </a:lnR>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 </a:t>
                      </a:r>
                      <a:endParaRPr b="0" lang="en-US" sz="15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1</a:t>
                      </a:r>
                      <a:endParaRPr b="0" lang="en-US" sz="1500" spc="-1" strike="noStrike">
                        <a:latin typeface="Arial"/>
                      </a:endParaRPr>
                    </a:p>
                  </a:txBody>
                  <a:tcPr marL="9360" marR="9360">
                    <a:lnL w="12240">
                      <a:solidFill>
                        <a:srgbClr val="000000"/>
                      </a:solidFill>
                    </a:lnL>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1</a:t>
                      </a:r>
                      <a:endParaRPr b="0" lang="en-US" sz="1500" spc="-1" strike="noStrike">
                        <a:latin typeface="Arial"/>
                      </a:endParaRPr>
                    </a:p>
                  </a:txBody>
                  <a:tcPr marL="9360" marR="9360">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1</a:t>
                      </a:r>
                      <a:endParaRPr b="0" lang="en-US" sz="1500" spc="-1" strike="noStrike">
                        <a:latin typeface="Arial"/>
                      </a:endParaRPr>
                    </a:p>
                  </a:txBody>
                  <a:tcPr marL="9360" marR="9360">
                    <a:lnR w="12240">
                      <a:solidFill>
                        <a:srgbClr val="000000"/>
                      </a:solidFill>
                    </a:lnR>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 </a:t>
                      </a:r>
                      <a:endParaRPr b="0" lang="en-US" sz="15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0</a:t>
                      </a:r>
                      <a:endParaRPr b="0" lang="en-US" sz="1500" spc="-1" strike="noStrike">
                        <a:latin typeface="Arial"/>
                      </a:endParaRPr>
                    </a:p>
                  </a:txBody>
                  <a:tcPr marL="9360" marR="9360">
                    <a:lnL w="12240">
                      <a:solidFill>
                        <a:srgbClr val="000000"/>
                      </a:solidFill>
                    </a:lnL>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0</a:t>
                      </a:r>
                      <a:endParaRPr b="0" lang="en-US" sz="1500" spc="-1" strike="noStrike">
                        <a:latin typeface="Arial"/>
                      </a:endParaRPr>
                    </a:p>
                  </a:txBody>
                  <a:tcPr marL="9360" marR="9360">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0</a:t>
                      </a:r>
                      <a:endParaRPr b="0" lang="en-US" sz="1500" spc="-1" strike="noStrike">
                        <a:latin typeface="Arial"/>
                      </a:endParaRPr>
                    </a:p>
                  </a:txBody>
                  <a:tcPr marL="9360" marR="9360">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0</a:t>
                      </a:r>
                      <a:endParaRPr b="0" lang="en-US" sz="1500" spc="-1" strike="noStrike">
                        <a:latin typeface="Arial"/>
                      </a:endParaRPr>
                    </a:p>
                  </a:txBody>
                  <a:tcPr marL="9360" marR="9360">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1</a:t>
                      </a:r>
                      <a:endParaRPr b="0" lang="en-US" sz="1500" spc="-1" strike="noStrike">
                        <a:latin typeface="Arial"/>
                      </a:endParaRPr>
                    </a:p>
                  </a:txBody>
                  <a:tcPr marL="9360" marR="9360">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0</a:t>
                      </a:r>
                      <a:endParaRPr b="0" lang="en-US" sz="1500" spc="-1" strike="noStrike">
                        <a:latin typeface="Arial"/>
                      </a:endParaRPr>
                    </a:p>
                  </a:txBody>
                  <a:tcPr marL="9360" marR="9360">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1</a:t>
                      </a:r>
                      <a:endParaRPr b="0" lang="en-US" sz="1500" spc="-1" strike="noStrike">
                        <a:latin typeface="Arial"/>
                      </a:endParaRPr>
                    </a:p>
                  </a:txBody>
                  <a:tcPr marL="9360" marR="9360">
                    <a:lnR w="12240">
                      <a:solidFill>
                        <a:srgbClr val="000000"/>
                      </a:solidFill>
                    </a:lnR>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 </a:t>
                      </a:r>
                      <a:endParaRPr b="0" lang="en-US" sz="15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0</a:t>
                      </a:r>
                      <a:endParaRPr b="0" lang="en-US" sz="1500" spc="-1" strike="noStrike">
                        <a:latin typeface="Arial"/>
                      </a:endParaRPr>
                    </a:p>
                  </a:txBody>
                  <a:tcPr marL="9360" marR="9360">
                    <a:lnL w="12240">
                      <a:solidFill>
                        <a:srgbClr val="000000"/>
                      </a:solidFill>
                    </a:lnL>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1</a:t>
                      </a:r>
                      <a:endParaRPr b="0" lang="en-US" sz="1500" spc="-1" strike="noStrike">
                        <a:latin typeface="Arial"/>
                      </a:endParaRPr>
                    </a:p>
                  </a:txBody>
                  <a:tcPr marL="9360" marR="9360">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1</a:t>
                      </a:r>
                      <a:endParaRPr b="0" lang="en-US" sz="1500" spc="-1" strike="noStrike">
                        <a:latin typeface="Arial"/>
                      </a:endParaRPr>
                    </a:p>
                  </a:txBody>
                  <a:tcPr marL="9360" marR="9360">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1</a:t>
                      </a:r>
                      <a:endParaRPr b="0" lang="en-US" sz="1500" spc="-1" strike="noStrike">
                        <a:latin typeface="Arial"/>
                      </a:endParaRPr>
                    </a:p>
                  </a:txBody>
                  <a:tcPr marL="9360" marR="9360">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0</a:t>
                      </a:r>
                      <a:endParaRPr b="0" lang="en-US" sz="1500" spc="-1" strike="noStrike">
                        <a:latin typeface="Arial"/>
                      </a:endParaRPr>
                    </a:p>
                  </a:txBody>
                  <a:tcPr marL="9360" marR="9360">
                    <a:lnR w="12240">
                      <a:solidFill>
                        <a:srgbClr val="000000"/>
                      </a:solidFill>
                    </a:lnR>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pariteit</a:t>
                      </a:r>
                      <a:endParaRPr b="0" lang="en-US" sz="1500" spc="-1" strike="noStrike">
                        <a:latin typeface="Arial"/>
                      </a:endParaRPr>
                    </a:p>
                  </a:txBody>
                  <a:tcPr marL="9360" marR="9360">
                    <a:lnL w="12240">
                      <a:solidFill>
                        <a:srgbClr val="000000"/>
                      </a:solidFill>
                    </a:lnL>
                    <a:lnR w="12240">
                      <a:noFill/>
                    </a:lnR>
                    <a:lnB w="6480">
                      <a:noFill/>
                    </a:lnB>
                    <a:noFill/>
                  </a:tcPr>
                </a:tc>
              </a:tr>
              <a:tr h="475920">
                <a:tc>
                  <a:tcPr marL="9360" marR="9360">
                    <a:lnR w="6480">
                      <a:solidFill>
                        <a:srgbClr val="000000"/>
                      </a:solidFill>
                    </a:lnR>
                    <a:lnB w="6480">
                      <a:solidFill>
                        <a:srgbClr val="000000"/>
                      </a:solidFill>
                    </a:lnB>
                    <a:noFill/>
                  </a:tcPr>
                </a:tc>
                <a:tc>
                  <a:txBody>
                    <a:bodyPr lIns="9360" rIns="9360" tIns="9360" bIns="0" anchor="ctr">
                      <a:noAutofit/>
                    </a:bodyPr>
                    <a:p>
                      <a:pPr algn="ctr">
                        <a:lnSpc>
                          <a:spcPct val="100000"/>
                        </a:lnSpc>
                      </a:pPr>
                      <a:r>
                        <a:rPr b="0" lang="nl-BE" sz="1100" spc="299" strike="noStrike">
                          <a:solidFill>
                            <a:srgbClr val="000000"/>
                          </a:solidFill>
                          <a:latin typeface="Arial"/>
                        </a:rPr>
                        <a:t>p1</a:t>
                      </a:r>
                      <a:endParaRPr b="0" lang="en-US" sz="1100" spc="-1" strike="noStrike">
                        <a:latin typeface="Arial"/>
                      </a:endParaRPr>
                    </a:p>
                  </a:txBody>
                  <a:tcPr marL="9360" marR="9360">
                    <a:lnL w="6480">
                      <a:solidFill>
                        <a:srgbClr val="000000"/>
                      </a:solidFill>
                    </a:lnL>
                    <a:lnR w="6480">
                      <a:solidFill>
                        <a:srgbClr val="000000"/>
                      </a:solidFill>
                    </a:lnR>
                    <a:lnT w="1224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100" spc="299" strike="noStrike">
                          <a:solidFill>
                            <a:srgbClr val="000000"/>
                          </a:solidFill>
                          <a:latin typeface="Arial"/>
                        </a:rPr>
                        <a:t>p2</a:t>
                      </a:r>
                      <a:endParaRPr b="0" lang="en-US" sz="1100" spc="-1" strike="noStrike">
                        <a:latin typeface="Arial"/>
                      </a:endParaRPr>
                    </a:p>
                  </a:txBody>
                  <a:tcPr marL="9360" marR="9360">
                    <a:lnL w="6480">
                      <a:solidFill>
                        <a:srgbClr val="000000"/>
                      </a:solidFill>
                    </a:lnL>
                    <a:lnR w="6480">
                      <a:solidFill>
                        <a:srgbClr val="000000"/>
                      </a:solidFill>
                    </a:lnR>
                    <a:lnT w="1224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100" spc="299" strike="noStrike">
                          <a:solidFill>
                            <a:srgbClr val="000000"/>
                          </a:solidFill>
                          <a:latin typeface="Arial"/>
                        </a:rPr>
                        <a:t>d1</a:t>
                      </a:r>
                      <a:endParaRPr b="0" lang="en-US"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100" spc="299" strike="noStrike">
                          <a:solidFill>
                            <a:srgbClr val="000000"/>
                          </a:solidFill>
                          <a:latin typeface="Arial"/>
                        </a:rPr>
                        <a:t>p3</a:t>
                      </a:r>
                      <a:endParaRPr b="0" lang="en-US" sz="1100" spc="-1" strike="noStrike">
                        <a:latin typeface="Arial"/>
                      </a:endParaRPr>
                    </a:p>
                  </a:txBody>
                  <a:tcPr marL="9360" marR="9360">
                    <a:lnL w="6480">
                      <a:solidFill>
                        <a:srgbClr val="000000"/>
                      </a:solidFill>
                    </a:lnL>
                    <a:lnR w="6480">
                      <a:solidFill>
                        <a:srgbClr val="000000"/>
                      </a:solidFill>
                    </a:lnR>
                    <a:lnT w="1224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100" spc="299" strike="noStrike">
                          <a:solidFill>
                            <a:srgbClr val="000000"/>
                          </a:solidFill>
                          <a:latin typeface="Arial"/>
                        </a:rPr>
                        <a:t>d2</a:t>
                      </a:r>
                      <a:endParaRPr b="0" lang="en-US"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100" spc="299" strike="noStrike">
                          <a:solidFill>
                            <a:srgbClr val="000000"/>
                          </a:solidFill>
                          <a:latin typeface="Arial"/>
                        </a:rPr>
                        <a:t>d3</a:t>
                      </a:r>
                      <a:endParaRPr b="0" lang="en-US"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100" spc="299" strike="noStrike">
                          <a:solidFill>
                            <a:srgbClr val="000000"/>
                          </a:solidFill>
                          <a:latin typeface="Arial"/>
                        </a:rPr>
                        <a:t>d4</a:t>
                      </a:r>
                      <a:endParaRPr b="0" lang="en-US"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100" spc="299" strike="noStrike">
                          <a:solidFill>
                            <a:srgbClr val="000000"/>
                          </a:solidFill>
                          <a:latin typeface="Arial"/>
                        </a:rPr>
                        <a:t>p4</a:t>
                      </a:r>
                      <a:endParaRPr b="0" lang="en-US" sz="1100" spc="-1" strike="noStrike">
                        <a:latin typeface="Arial"/>
                      </a:endParaRPr>
                    </a:p>
                  </a:txBody>
                  <a:tcPr marL="9360" marR="9360">
                    <a:lnL w="6480">
                      <a:solidFill>
                        <a:srgbClr val="000000"/>
                      </a:solidFill>
                    </a:lnL>
                    <a:lnR w="6480">
                      <a:solidFill>
                        <a:srgbClr val="000000"/>
                      </a:solidFill>
                    </a:lnR>
                    <a:lnT w="1224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100" spc="299" strike="noStrike">
                          <a:solidFill>
                            <a:srgbClr val="000000"/>
                          </a:solidFill>
                          <a:latin typeface="Arial"/>
                        </a:rPr>
                        <a:t>d5</a:t>
                      </a:r>
                      <a:endParaRPr b="0" lang="en-US"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100" spc="299" strike="noStrike">
                          <a:solidFill>
                            <a:srgbClr val="000000"/>
                          </a:solidFill>
                          <a:latin typeface="Arial"/>
                        </a:rPr>
                        <a:t>d6</a:t>
                      </a:r>
                      <a:endParaRPr b="0" lang="en-US"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100" spc="299" strike="noStrike">
                          <a:solidFill>
                            <a:srgbClr val="000000"/>
                          </a:solidFill>
                          <a:latin typeface="Arial"/>
                        </a:rPr>
                        <a:t>d7</a:t>
                      </a:r>
                      <a:endParaRPr b="0" lang="en-US"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100" spc="299" strike="noStrike">
                          <a:solidFill>
                            <a:srgbClr val="000000"/>
                          </a:solidFill>
                          <a:latin typeface="Arial"/>
                        </a:rPr>
                        <a:t>d8</a:t>
                      </a:r>
                      <a:endParaRPr b="0" lang="en-US"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100" spc="299" strike="noStrike">
                          <a:solidFill>
                            <a:srgbClr val="000000"/>
                          </a:solidFill>
                          <a:latin typeface="Arial"/>
                        </a:rPr>
                        <a:t>d9</a:t>
                      </a:r>
                      <a:endParaRPr b="0" lang="en-US"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100" spc="299" strike="noStrike">
                          <a:solidFill>
                            <a:srgbClr val="000000"/>
                          </a:solidFill>
                          <a:latin typeface="Arial"/>
                        </a:rPr>
                        <a:t>d10</a:t>
                      </a:r>
                      <a:endParaRPr b="0" lang="en-US"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100" spc="299" strike="noStrike">
                          <a:solidFill>
                            <a:srgbClr val="000000"/>
                          </a:solidFill>
                          <a:latin typeface="Arial"/>
                        </a:rPr>
                        <a:t>d11</a:t>
                      </a:r>
                      <a:endParaRPr b="0" lang="en-US"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100" spc="299" strike="noStrike">
                          <a:solidFill>
                            <a:srgbClr val="000000"/>
                          </a:solidFill>
                          <a:latin typeface="Arial"/>
                        </a:rPr>
                        <a:t>p5</a:t>
                      </a:r>
                      <a:endParaRPr b="0" lang="en-US" sz="1100" spc="-1" strike="noStrike">
                        <a:latin typeface="Arial"/>
                      </a:endParaRPr>
                    </a:p>
                  </a:txBody>
                  <a:tcPr marL="9360" marR="9360">
                    <a:lnL w="6480">
                      <a:solidFill>
                        <a:srgbClr val="000000"/>
                      </a:solidFill>
                    </a:lnL>
                    <a:lnR w="6480">
                      <a:solidFill>
                        <a:srgbClr val="000000"/>
                      </a:solidFill>
                    </a:lnR>
                    <a:lnT w="1224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100" spc="299" strike="noStrike">
                          <a:solidFill>
                            <a:srgbClr val="000000"/>
                          </a:solidFill>
                          <a:latin typeface="Arial"/>
                        </a:rPr>
                        <a:t>d12</a:t>
                      </a:r>
                      <a:endParaRPr b="0" lang="en-US"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100" spc="299" strike="noStrike">
                          <a:solidFill>
                            <a:srgbClr val="000000"/>
                          </a:solidFill>
                          <a:latin typeface="Arial"/>
                        </a:rPr>
                        <a:t>d13</a:t>
                      </a:r>
                      <a:endParaRPr b="0" lang="en-US"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100" spc="299" strike="noStrike">
                          <a:solidFill>
                            <a:srgbClr val="000000"/>
                          </a:solidFill>
                          <a:latin typeface="Arial"/>
                        </a:rPr>
                        <a:t>d14</a:t>
                      </a:r>
                      <a:endParaRPr b="0" lang="en-US"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100" spc="299" strike="noStrike">
                          <a:solidFill>
                            <a:srgbClr val="000000"/>
                          </a:solidFill>
                          <a:latin typeface="Arial"/>
                        </a:rPr>
                        <a:t>d15</a:t>
                      </a:r>
                      <a:endParaRPr b="0" lang="en-US"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100" spc="299" strike="noStrike">
                          <a:solidFill>
                            <a:srgbClr val="000000"/>
                          </a:solidFill>
                          <a:latin typeface="Arial"/>
                        </a:rPr>
                        <a:t>d16</a:t>
                      </a:r>
                      <a:endParaRPr b="0" lang="en-US" sz="1100" spc="-1" strike="noStrike">
                        <a:latin typeface="Arial"/>
                      </a:endParaRPr>
                    </a:p>
                  </a:txBody>
                  <a:tcPr marL="9360" marR="9360">
                    <a:lnL w="6480">
                      <a:solidFill>
                        <a:srgbClr val="000000"/>
                      </a:solidFill>
                    </a:lnL>
                    <a:lnR w="12240">
                      <a:solidFill>
                        <a:srgbClr val="000000"/>
                      </a:solidFill>
                    </a:lnR>
                    <a:lnT w="6480">
                      <a:solidFill>
                        <a:srgbClr val="000000"/>
                      </a:solidFill>
                    </a:lnT>
                    <a:lnB w="6480">
                      <a:solidFill>
                        <a:srgbClr val="000000"/>
                      </a:solidFill>
                    </a:lnB>
                    <a:noFill/>
                  </a:tcPr>
                </a:tc>
                <a:tc>
                  <a:tcPr marL="9360" marR="9360">
                    <a:lnL w="12240">
                      <a:solidFill>
                        <a:srgbClr val="000000"/>
                      </a:solidFill>
                    </a:lnL>
                    <a:lnR w="12240">
                      <a:noFill/>
                    </a:lnR>
                    <a:lnT w="6480">
                      <a:noFill/>
                    </a:lnT>
                    <a:lnB w="6480">
                      <a:noFill/>
                    </a:lnB>
                    <a:noFill/>
                  </a:tcPr>
                </a:tc>
              </a:tr>
              <a:tr h="597600">
                <a:tc>
                  <a:txBody>
                    <a:bodyPr lIns="9360" rIns="9360" tIns="9360" bIns="0" anchor="ctr">
                      <a:noAutofit/>
                    </a:bodyPr>
                    <a:p>
                      <a:pPr algn="r">
                        <a:lnSpc>
                          <a:spcPct val="100000"/>
                        </a:lnSpc>
                      </a:pPr>
                      <a:r>
                        <a:rPr b="0" lang="nl-BE" sz="1600" spc="299" strike="noStrike">
                          <a:solidFill>
                            <a:srgbClr val="000000"/>
                          </a:solidFill>
                          <a:latin typeface="Calibri"/>
                        </a:rPr>
                        <a:t>p1 (1)</a:t>
                      </a:r>
                      <a:endParaRPr b="0" lang="en-US" sz="1600" spc="-1" strike="noStrike">
                        <a:latin typeface="Arial"/>
                      </a:endParaRPr>
                    </a:p>
                  </a:txBody>
                  <a:tcPr marL="9360" marR="9360">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sngStrike">
                          <a:solidFill>
                            <a:srgbClr val="000000"/>
                          </a:solidFill>
                          <a:latin typeface="Calibri"/>
                        </a:rPr>
                        <a:t>?</a:t>
                      </a:r>
                      <a:r>
                        <a:rPr b="1" lang="nl-BE" sz="1500" spc="299" strike="noStrike">
                          <a:solidFill>
                            <a:srgbClr val="00b050"/>
                          </a:solidFill>
                          <a:latin typeface="Calibri"/>
                        </a:rPr>
                        <a:t>0</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1</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1</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1</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0</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0</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1</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1</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0</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1</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0</a:t>
                      </a:r>
                      <a:endParaRPr b="0" lang="en-US" sz="1500" spc="-1" strike="noStrike">
                        <a:latin typeface="Arial"/>
                      </a:endParaRPr>
                    </a:p>
                  </a:txBody>
                  <a:tcPr marL="9360" marR="9360">
                    <a:lnL w="6480">
                      <a:solidFill>
                        <a:srgbClr val="000000"/>
                      </a:solidFill>
                    </a:lnL>
                    <a:lnR w="1224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600" spc="299" strike="noStrike">
                          <a:solidFill>
                            <a:srgbClr val="000000"/>
                          </a:solidFill>
                          <a:latin typeface="Calibri"/>
                        </a:rPr>
                        <a:t>6 = even =&gt; p1 = </a:t>
                      </a:r>
                      <a:r>
                        <a:rPr b="0" lang="nl-BE" sz="1600" spc="299" strike="noStrike">
                          <a:solidFill>
                            <a:srgbClr val="00b050"/>
                          </a:solidFill>
                          <a:latin typeface="Calibri"/>
                        </a:rPr>
                        <a:t>0</a:t>
                      </a:r>
                      <a:endParaRPr b="0" lang="en-US" sz="1600" spc="-1" strike="noStrike">
                        <a:latin typeface="Arial"/>
                      </a:endParaRPr>
                    </a:p>
                  </a:txBody>
                  <a:tcPr marL="9360" marR="9360">
                    <a:lnL w="12240">
                      <a:solidFill>
                        <a:srgbClr val="000000"/>
                      </a:solidFill>
                    </a:lnL>
                    <a:lnR w="12240">
                      <a:noFill/>
                    </a:lnR>
                    <a:lnT w="6480">
                      <a:noFill/>
                    </a:lnT>
                    <a:lnB w="6480">
                      <a:noFill/>
                    </a:lnB>
                    <a:noFill/>
                  </a:tcPr>
                </a:tc>
              </a:tr>
              <a:tr h="597600">
                <a:tc>
                  <a:txBody>
                    <a:bodyPr lIns="9360" rIns="9360" tIns="9360" bIns="0" anchor="ctr">
                      <a:noAutofit/>
                    </a:bodyPr>
                    <a:p>
                      <a:pPr algn="r">
                        <a:lnSpc>
                          <a:spcPct val="100000"/>
                        </a:lnSpc>
                      </a:pPr>
                      <a:r>
                        <a:rPr b="0" lang="nl-BE" sz="1600" spc="299" strike="noStrike">
                          <a:solidFill>
                            <a:srgbClr val="000000"/>
                          </a:solidFill>
                          <a:latin typeface="Calibri"/>
                        </a:rPr>
                        <a:t>p2 (2)</a:t>
                      </a:r>
                      <a:endParaRPr b="0" lang="en-US" sz="1600" spc="-1" strike="noStrike">
                        <a:latin typeface="Arial"/>
                      </a:endParaRPr>
                    </a:p>
                  </a:txBody>
                  <a:tcPr marL="9360" marR="9360">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sngStrike">
                          <a:solidFill>
                            <a:srgbClr val="000000"/>
                          </a:solidFill>
                          <a:latin typeface="Calibri"/>
                        </a:rPr>
                        <a:t>?</a:t>
                      </a:r>
                      <a:r>
                        <a:rPr b="1" lang="nl-BE" sz="1500" spc="299" strike="noStrike">
                          <a:solidFill>
                            <a:srgbClr val="00b050"/>
                          </a:solidFill>
                          <a:latin typeface="Calibri"/>
                        </a:rPr>
                        <a:t>0</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1</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1</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1</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0</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0</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0</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1</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1</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1</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 </a:t>
                      </a:r>
                      <a:endParaRPr b="0" lang="en-US" sz="1500" spc="-1" strike="noStrike">
                        <a:latin typeface="Arial"/>
                      </a:endParaRPr>
                    </a:p>
                  </a:txBody>
                  <a:tcPr marL="9360" marR="9360">
                    <a:lnL w="6480">
                      <a:solidFill>
                        <a:srgbClr val="000000"/>
                      </a:solidFill>
                    </a:lnL>
                    <a:lnR w="1224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tabLst>
                          <a:tab algn="l" pos="0"/>
                        </a:tabLst>
                      </a:pPr>
                      <a:r>
                        <a:rPr b="0" lang="nl-BE" sz="1600" spc="299" strike="noStrike">
                          <a:solidFill>
                            <a:srgbClr val="000000"/>
                          </a:solidFill>
                          <a:latin typeface="Calibri"/>
                        </a:rPr>
                        <a:t>6 = even =&gt; p2 = </a:t>
                      </a:r>
                      <a:r>
                        <a:rPr b="0" lang="nl-BE" sz="1600" spc="299" strike="noStrike">
                          <a:solidFill>
                            <a:srgbClr val="00b050"/>
                          </a:solidFill>
                          <a:latin typeface="Calibri"/>
                        </a:rPr>
                        <a:t>0</a:t>
                      </a:r>
                      <a:endParaRPr b="0" lang="en-US" sz="1600" spc="-1" strike="noStrike">
                        <a:latin typeface="Arial"/>
                      </a:endParaRPr>
                    </a:p>
                    <a:p>
                      <a:pPr algn="ctr">
                        <a:lnSpc>
                          <a:spcPct val="100000"/>
                        </a:lnSpc>
                        <a:tabLst>
                          <a:tab algn="l" pos="0"/>
                        </a:tabLst>
                      </a:pPr>
                      <a:endParaRPr b="0" lang="en-US" sz="1600" spc="-1" strike="noStrike">
                        <a:latin typeface="Arial"/>
                      </a:endParaRPr>
                    </a:p>
                  </a:txBody>
                  <a:tcPr marL="9360" marR="9360">
                    <a:lnL w="12240">
                      <a:solidFill>
                        <a:srgbClr val="000000"/>
                      </a:solidFill>
                    </a:lnL>
                    <a:lnR w="12240">
                      <a:noFill/>
                    </a:lnR>
                    <a:lnT w="6480">
                      <a:noFill/>
                    </a:lnT>
                    <a:lnB w="6480">
                      <a:noFill/>
                    </a:lnB>
                    <a:noFill/>
                  </a:tcPr>
                </a:tc>
              </a:tr>
              <a:tr h="597600">
                <a:tc>
                  <a:txBody>
                    <a:bodyPr lIns="9360" rIns="9360" tIns="9360" bIns="0" anchor="ctr">
                      <a:noAutofit/>
                    </a:bodyPr>
                    <a:p>
                      <a:pPr algn="r">
                        <a:lnSpc>
                          <a:spcPct val="100000"/>
                        </a:lnSpc>
                      </a:pPr>
                      <a:r>
                        <a:rPr b="0" lang="nl-BE" sz="1600" spc="299" strike="noStrike">
                          <a:solidFill>
                            <a:srgbClr val="000000"/>
                          </a:solidFill>
                          <a:latin typeface="Calibri"/>
                        </a:rPr>
                        <a:t>p3 (4)</a:t>
                      </a:r>
                      <a:endParaRPr b="0" lang="en-US" sz="1600" spc="-1" strike="noStrike">
                        <a:latin typeface="Arial"/>
                      </a:endParaRPr>
                    </a:p>
                  </a:txBody>
                  <a:tcPr marL="9360" marR="9360">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sngStrike">
                          <a:solidFill>
                            <a:srgbClr val="000000"/>
                          </a:solidFill>
                          <a:latin typeface="Calibri"/>
                        </a:rPr>
                        <a:t>?</a:t>
                      </a:r>
                      <a:r>
                        <a:rPr b="1" lang="nl-BE" sz="1500" spc="299" strike="noStrike">
                          <a:solidFill>
                            <a:srgbClr val="00b050"/>
                          </a:solidFill>
                          <a:latin typeface="Calibri"/>
                        </a:rPr>
                        <a:t>0</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1</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1</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1</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0</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1</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0</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1</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1</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0</a:t>
                      </a:r>
                      <a:endParaRPr b="0" lang="en-US" sz="1500" spc="-1" strike="noStrike">
                        <a:latin typeface="Arial"/>
                      </a:endParaRPr>
                    </a:p>
                  </a:txBody>
                  <a:tcPr marL="9360" marR="9360">
                    <a:lnL w="6480">
                      <a:solidFill>
                        <a:srgbClr val="000000"/>
                      </a:solidFill>
                    </a:lnL>
                    <a:lnR w="1224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600" spc="299" strike="noStrike">
                          <a:solidFill>
                            <a:srgbClr val="000000"/>
                          </a:solidFill>
                          <a:latin typeface="Calibri"/>
                        </a:rPr>
                        <a:t>6 = even =&gt; p3 = </a:t>
                      </a:r>
                      <a:r>
                        <a:rPr b="0" lang="nl-BE" sz="1600" spc="299" strike="noStrike">
                          <a:solidFill>
                            <a:srgbClr val="00b050"/>
                          </a:solidFill>
                          <a:latin typeface="Calibri"/>
                        </a:rPr>
                        <a:t>0</a:t>
                      </a:r>
                      <a:endParaRPr b="0" lang="en-US" sz="1600" spc="-1" strike="noStrike">
                        <a:latin typeface="Arial"/>
                      </a:endParaRPr>
                    </a:p>
                  </a:txBody>
                  <a:tcPr marL="9360" marR="9360">
                    <a:lnL w="12240">
                      <a:solidFill>
                        <a:srgbClr val="000000"/>
                      </a:solidFill>
                    </a:lnL>
                    <a:lnR w="12240">
                      <a:noFill/>
                    </a:lnR>
                    <a:lnT w="6480">
                      <a:noFill/>
                    </a:lnT>
                    <a:lnB w="6480">
                      <a:noFill/>
                    </a:lnB>
                    <a:noFill/>
                  </a:tcPr>
                </a:tc>
              </a:tr>
              <a:tr h="597600">
                <a:tc>
                  <a:txBody>
                    <a:bodyPr lIns="9360" rIns="9360" tIns="9360" bIns="0" anchor="ctr">
                      <a:noAutofit/>
                    </a:bodyPr>
                    <a:p>
                      <a:pPr algn="r">
                        <a:lnSpc>
                          <a:spcPct val="100000"/>
                        </a:lnSpc>
                      </a:pPr>
                      <a:r>
                        <a:rPr b="0" lang="nl-BE" sz="1600" spc="299" strike="noStrike">
                          <a:solidFill>
                            <a:srgbClr val="000000"/>
                          </a:solidFill>
                          <a:latin typeface="Calibri"/>
                        </a:rPr>
                        <a:t>p4 (8)</a:t>
                      </a:r>
                      <a:endParaRPr b="0" lang="en-US" sz="1600" spc="-1" strike="noStrike">
                        <a:latin typeface="Arial"/>
                      </a:endParaRPr>
                    </a:p>
                  </a:txBody>
                  <a:tcPr marL="9360" marR="9360">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sngStrike">
                          <a:solidFill>
                            <a:srgbClr val="000000"/>
                          </a:solidFill>
                          <a:latin typeface="Calibri"/>
                        </a:rPr>
                        <a:t>?</a:t>
                      </a:r>
                      <a:r>
                        <a:rPr b="1" lang="nl-BE" sz="1500" spc="299" strike="noStrike">
                          <a:solidFill>
                            <a:srgbClr val="00b050"/>
                          </a:solidFill>
                          <a:latin typeface="Calibri"/>
                        </a:rPr>
                        <a:t>0</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0</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0</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0</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0</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1</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0</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1</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 </a:t>
                      </a:r>
                      <a:endParaRPr b="0" lang="en-US" sz="1500" spc="-1" strike="noStrike">
                        <a:latin typeface="Arial"/>
                      </a:endParaRPr>
                    </a:p>
                  </a:txBody>
                  <a:tcPr marL="9360" marR="9360">
                    <a:lnL w="6480">
                      <a:solidFill>
                        <a:srgbClr val="000000"/>
                      </a:solidFill>
                    </a:lnL>
                    <a:lnR w="1224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tabLst>
                          <a:tab algn="l" pos="0"/>
                        </a:tabLst>
                      </a:pPr>
                      <a:r>
                        <a:rPr b="0" lang="nl-BE" sz="1600" spc="299" strike="noStrike">
                          <a:solidFill>
                            <a:srgbClr val="000000"/>
                          </a:solidFill>
                          <a:latin typeface="Calibri"/>
                        </a:rPr>
                        <a:t>2 = even =&gt; p4 = </a:t>
                      </a:r>
                      <a:r>
                        <a:rPr b="0" lang="nl-BE" sz="1600" spc="299" strike="noStrike">
                          <a:solidFill>
                            <a:srgbClr val="00b050"/>
                          </a:solidFill>
                          <a:latin typeface="Calibri"/>
                        </a:rPr>
                        <a:t>0</a:t>
                      </a:r>
                      <a:endParaRPr b="0" lang="en-US" sz="1600" spc="-1" strike="noStrike">
                        <a:latin typeface="Arial"/>
                      </a:endParaRPr>
                    </a:p>
                    <a:p>
                      <a:pPr algn="ctr">
                        <a:lnSpc>
                          <a:spcPct val="100000"/>
                        </a:lnSpc>
                        <a:tabLst>
                          <a:tab algn="l" pos="0"/>
                        </a:tabLst>
                      </a:pPr>
                      <a:endParaRPr b="0" lang="en-US" sz="1600" spc="-1" strike="noStrike">
                        <a:latin typeface="Arial"/>
                      </a:endParaRPr>
                    </a:p>
                  </a:txBody>
                  <a:tcPr marL="9360" marR="9360">
                    <a:lnL w="12240">
                      <a:solidFill>
                        <a:srgbClr val="000000"/>
                      </a:solidFill>
                    </a:lnL>
                    <a:lnR w="12240">
                      <a:noFill/>
                    </a:lnR>
                    <a:lnT w="6480">
                      <a:noFill/>
                    </a:lnT>
                    <a:lnB w="6480">
                      <a:noFill/>
                    </a:lnB>
                    <a:noFill/>
                  </a:tcPr>
                </a:tc>
              </a:tr>
              <a:tr h="598680">
                <a:tc>
                  <a:txBody>
                    <a:bodyPr lIns="9360" rIns="9360" tIns="9360" bIns="0" anchor="ctr">
                      <a:noAutofit/>
                    </a:bodyPr>
                    <a:p>
                      <a:pPr algn="r">
                        <a:lnSpc>
                          <a:spcPct val="100000"/>
                        </a:lnSpc>
                      </a:pPr>
                      <a:r>
                        <a:rPr b="0" lang="nl-BE" sz="1600" spc="299" strike="noStrike">
                          <a:solidFill>
                            <a:srgbClr val="000000"/>
                          </a:solidFill>
                          <a:latin typeface="Calibri"/>
                        </a:rPr>
                        <a:t>p5 (16)</a:t>
                      </a:r>
                      <a:endParaRPr b="0" lang="en-US" sz="1600" spc="-1" strike="noStrike">
                        <a:latin typeface="Arial"/>
                      </a:endParaRPr>
                    </a:p>
                  </a:txBody>
                  <a:tcPr marL="9360" marR="9360">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sngStrike">
                          <a:solidFill>
                            <a:srgbClr val="000000"/>
                          </a:solidFill>
                          <a:latin typeface="Calibri"/>
                        </a:rPr>
                        <a:t>?</a:t>
                      </a:r>
                      <a:r>
                        <a:rPr b="1" lang="nl-BE" sz="1500" spc="299" strike="noStrike">
                          <a:solidFill>
                            <a:srgbClr val="ff0000"/>
                          </a:solidFill>
                          <a:latin typeface="Calibri"/>
                        </a:rPr>
                        <a:t>1</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0</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1</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1</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1</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299" strike="noStrike">
                          <a:solidFill>
                            <a:srgbClr val="000000"/>
                          </a:solidFill>
                          <a:latin typeface="Calibri"/>
                        </a:rPr>
                        <a:t>0</a:t>
                      </a:r>
                      <a:endParaRPr b="0" lang="en-US" sz="1500" spc="-1" strike="noStrike">
                        <a:latin typeface="Arial"/>
                      </a:endParaRPr>
                    </a:p>
                  </a:txBody>
                  <a:tcPr marL="9360" marR="9360">
                    <a:lnL w="6480">
                      <a:solidFill>
                        <a:srgbClr val="000000"/>
                      </a:solidFill>
                    </a:lnL>
                    <a:lnR w="1224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tabLst>
                          <a:tab algn="l" pos="0"/>
                        </a:tabLst>
                      </a:pPr>
                      <a:r>
                        <a:rPr b="0" lang="nl-BE" sz="1400" spc="299" strike="noStrike">
                          <a:solidFill>
                            <a:srgbClr val="000000"/>
                          </a:solidFill>
                          <a:latin typeface="Calibri"/>
                        </a:rPr>
                        <a:t>3 = oneven =&gt; p5 = </a:t>
                      </a:r>
                      <a:r>
                        <a:rPr b="0" lang="nl-BE" sz="1400" spc="299" strike="noStrike">
                          <a:solidFill>
                            <a:srgbClr val="ff0000"/>
                          </a:solidFill>
                          <a:latin typeface="Calibri"/>
                        </a:rPr>
                        <a:t>1</a:t>
                      </a:r>
                      <a:endParaRPr b="0" lang="en-US" sz="1400" spc="-1" strike="noStrike">
                        <a:latin typeface="Arial"/>
                      </a:endParaRPr>
                    </a:p>
                    <a:p>
                      <a:pPr algn="ctr">
                        <a:lnSpc>
                          <a:spcPct val="100000"/>
                        </a:lnSpc>
                        <a:tabLst>
                          <a:tab algn="l" pos="0"/>
                        </a:tabLst>
                      </a:pPr>
                      <a:endParaRPr b="0" lang="en-US" sz="1400" spc="-1" strike="noStrike">
                        <a:latin typeface="Arial"/>
                      </a:endParaRPr>
                    </a:p>
                  </a:txBody>
                  <a:tcPr marL="9360" marR="9360">
                    <a:lnL w="12240">
                      <a:solidFill>
                        <a:srgbClr val="000000"/>
                      </a:solidFill>
                    </a:lnL>
                    <a:lnR w="12240">
                      <a:noFill/>
                    </a:lnR>
                    <a:lnT w="6480">
                      <a:noFill/>
                    </a:lnT>
                    <a:lnB w="6480">
                      <a:noFill/>
                    </a:lnB>
                    <a:noFill/>
                  </a:tcPr>
                </a:tc>
              </a:tr>
            </a:tbl>
          </a:graphicData>
        </a:graphic>
      </p:graphicFrame>
      <p:sp>
        <p:nvSpPr>
          <p:cNvPr id="454" name="TextShape 4"/>
          <p:cNvSpPr txBox="1"/>
          <p:nvPr/>
        </p:nvSpPr>
        <p:spPr>
          <a:xfrm>
            <a:off x="8610480" y="6356520"/>
            <a:ext cx="2742840" cy="364680"/>
          </a:xfrm>
          <a:prstGeom prst="rect">
            <a:avLst/>
          </a:prstGeom>
          <a:noFill/>
          <a:ln>
            <a:noFill/>
          </a:ln>
        </p:spPr>
        <p:txBody>
          <a:bodyPr anchor="ctr">
            <a:noAutofit/>
          </a:bodyPr>
          <a:p>
            <a:pPr algn="r">
              <a:lnSpc>
                <a:spcPct val="100000"/>
              </a:lnSpc>
            </a:pPr>
            <a:fld id="{2F8FF0A7-2FCB-457C-9313-EFF63E3516C6}" type="slidenum">
              <a:rPr b="0" lang="nl-BE" sz="1200" spc="-1" strike="noStrike">
                <a:solidFill>
                  <a:srgbClr val="8b8b8b"/>
                </a:solidFill>
                <a:latin typeface="Calibri"/>
              </a:rPr>
              <a:t>&lt;number&gt;</a:t>
            </a:fld>
            <a:endParaRPr b="0" lang="en-US" sz="1200" spc="-1" strike="noStrike">
              <a:latin typeface="Times New Roman"/>
            </a:endParaRPr>
          </a:p>
        </p:txBody>
      </p:sp>
      <p:sp>
        <p:nvSpPr>
          <p:cNvPr id="455" name="TextShape 5"/>
          <p:cNvSpPr txBox="1"/>
          <p:nvPr/>
        </p:nvSpPr>
        <p:spPr>
          <a:xfrm>
            <a:off x="4038480" y="6356520"/>
            <a:ext cx="4114440" cy="364680"/>
          </a:xfrm>
          <a:prstGeom prst="rect">
            <a:avLst/>
          </a:prstGeom>
          <a:noFill/>
          <a:ln>
            <a:noFill/>
          </a:ln>
        </p:spPr>
        <p:txBody>
          <a:bodyPr anchor="ctr">
            <a:noAutofit/>
          </a:bodyPr>
          <a:p>
            <a:pPr algn="ctr">
              <a:lnSpc>
                <a:spcPct val="100000"/>
              </a:lnSpc>
            </a:pPr>
            <a:r>
              <a:rPr b="0" lang="nl-NL" sz="1200" spc="-1" strike="noStrike">
                <a:solidFill>
                  <a:srgbClr val="8b8b8b"/>
                </a:solidFill>
                <a:latin typeface="Calibri"/>
              </a:rPr>
              <a:t>09/09</a:t>
            </a:r>
            <a:r>
              <a:rPr b="0" lang="nl-NL" sz="1200" spc="-1" strike="noStrike">
                <a:solidFill>
                  <a:srgbClr val="8b8b8b"/>
                </a:solidFill>
                <a:latin typeface="Calibri"/>
              </a:rPr>
              <a:t>/2020</a:t>
            </a:r>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6" name="TextShape 1"/>
          <p:cNvSpPr txBox="1"/>
          <p:nvPr/>
        </p:nvSpPr>
        <p:spPr>
          <a:xfrm>
            <a:off x="838080" y="-184680"/>
            <a:ext cx="10515240" cy="1325160"/>
          </a:xfrm>
          <a:prstGeom prst="rect">
            <a:avLst/>
          </a:prstGeom>
          <a:noFill/>
          <a:ln>
            <a:noFill/>
          </a:ln>
        </p:spPr>
        <p:txBody>
          <a:bodyPr anchor="ctr">
            <a:noAutofit/>
          </a:bodyPr>
          <a:p>
            <a:pPr>
              <a:lnSpc>
                <a:spcPct val="90000"/>
              </a:lnSpc>
            </a:pPr>
            <a:r>
              <a:rPr b="0" lang="nl-BE" sz="4400" spc="-1" strike="noStrike">
                <a:solidFill>
                  <a:srgbClr val="000000"/>
                </a:solidFill>
                <a:latin typeface="Calibri Light"/>
              </a:rPr>
              <a:t>Foutverbeterende codes (vervolg)</a:t>
            </a:r>
            <a:endParaRPr b="0" lang="nl-BE" sz="4400" spc="-1" strike="noStrike">
              <a:solidFill>
                <a:srgbClr val="000000"/>
              </a:solidFill>
              <a:latin typeface="Calibri"/>
            </a:endParaRPr>
          </a:p>
        </p:txBody>
      </p:sp>
      <p:sp>
        <p:nvSpPr>
          <p:cNvPr id="457" name="TextShape 2"/>
          <p:cNvSpPr txBox="1"/>
          <p:nvPr/>
        </p:nvSpPr>
        <p:spPr>
          <a:xfrm>
            <a:off x="277200" y="821880"/>
            <a:ext cx="11526480" cy="6035760"/>
          </a:xfrm>
          <a:prstGeom prst="rect">
            <a:avLst/>
          </a:prstGeom>
          <a:noFill/>
          <a:ln>
            <a:noFill/>
          </a:ln>
        </p:spPr>
        <p:txBody>
          <a:bodyPr>
            <a:normAutofit/>
          </a:bodyPr>
          <a:p>
            <a:pPr marL="228600" indent="-228240">
              <a:lnSpc>
                <a:spcPct val="90000"/>
              </a:lnSpc>
              <a:spcBef>
                <a:spcPts val="1001"/>
              </a:spcBef>
              <a:buClr>
                <a:srgbClr val="0070c0"/>
              </a:buClr>
              <a:buFont typeface="Arial"/>
              <a:buChar char="•"/>
            </a:pPr>
            <a:r>
              <a:rPr b="1" lang="nl-BE" sz="2800" spc="-1" strike="noStrike">
                <a:solidFill>
                  <a:srgbClr val="0070c0"/>
                </a:solidFill>
                <a:latin typeface="Calibri"/>
              </a:rPr>
              <a:t>Hammingcode</a:t>
            </a:r>
            <a:endParaRPr b="0" lang="nl-BE" sz="2800" spc="-1" strike="noStrike">
              <a:solidFill>
                <a:srgbClr val="000000"/>
              </a:solidFill>
              <a:latin typeface="Calibri"/>
            </a:endParaRPr>
          </a:p>
          <a:p>
            <a:pPr lvl="1" marL="685800" indent="-228240">
              <a:lnSpc>
                <a:spcPct val="90000"/>
              </a:lnSpc>
              <a:spcBef>
                <a:spcPts val="499"/>
              </a:spcBef>
              <a:buClr>
                <a:srgbClr val="ff0000"/>
              </a:buClr>
              <a:buFont typeface="Arial"/>
              <a:buChar char="•"/>
            </a:pPr>
            <a:r>
              <a:rPr b="1" lang="nl-BE" sz="2400" spc="-1" strike="noStrike">
                <a:solidFill>
                  <a:srgbClr val="ff0000"/>
                </a:solidFill>
                <a:latin typeface="Calibri"/>
              </a:rPr>
              <a:t>Algoritme </a:t>
            </a:r>
            <a:r>
              <a:rPr b="0" lang="nl-BE" sz="2400" spc="-1" strike="noStrike">
                <a:solidFill>
                  <a:srgbClr val="000000"/>
                </a:solidFill>
                <a:latin typeface="Calibri"/>
              </a:rPr>
              <a:t>(aan de hand van een voorbeeld):</a:t>
            </a:r>
            <a:endParaRPr b="0" lang="nl-BE"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nl-BE" sz="2400" spc="-1" strike="noStrike">
                <a:solidFill>
                  <a:srgbClr val="000000"/>
                </a:solidFill>
                <a:latin typeface="Calibri"/>
              </a:rPr>
              <a:t>De bekomen waardes van de pariteitsbits worden tussen de databits geplaatst:</a:t>
            </a:r>
            <a:endParaRPr b="0" lang="nl-BE" sz="2400" spc="-1" strike="noStrike">
              <a:solidFill>
                <a:srgbClr val="000000"/>
              </a:solidFill>
              <a:latin typeface="Calibri"/>
            </a:endParaRPr>
          </a:p>
          <a:p>
            <a:endParaRPr b="0" lang="nl-BE" sz="2400" spc="-1" strike="noStrike">
              <a:solidFill>
                <a:srgbClr val="000000"/>
              </a:solidFill>
              <a:latin typeface="Calibri"/>
            </a:endParaRPr>
          </a:p>
          <a:p>
            <a:endParaRPr b="0" lang="nl-BE" sz="2400" spc="-1" strike="noStrike">
              <a:solidFill>
                <a:srgbClr val="000000"/>
              </a:solidFill>
              <a:latin typeface="Calibri"/>
            </a:endParaRPr>
          </a:p>
          <a:p>
            <a:endParaRPr b="0" lang="nl-BE" sz="2400" spc="-1" strike="noStrike">
              <a:solidFill>
                <a:srgbClr val="000000"/>
              </a:solidFill>
              <a:latin typeface="Calibri"/>
            </a:endParaRPr>
          </a:p>
          <a:p>
            <a:pPr marL="914400">
              <a:lnSpc>
                <a:spcPct val="90000"/>
              </a:lnSpc>
              <a:spcBef>
                <a:spcPts val="499"/>
              </a:spcBef>
              <a:tabLst>
                <a:tab algn="l" pos="0"/>
              </a:tabLst>
            </a:pPr>
            <a:endParaRPr b="0" lang="nl-BE" sz="2400" spc="-1" strike="noStrike">
              <a:solidFill>
                <a:srgbClr val="000000"/>
              </a:solidFill>
              <a:latin typeface="Calibri"/>
            </a:endParaRPr>
          </a:p>
          <a:p>
            <a:endParaRPr b="0" lang="nl-BE" sz="2400" spc="-1" strike="noStrike">
              <a:solidFill>
                <a:srgbClr val="000000"/>
              </a:solidFill>
              <a:latin typeface="Calibri"/>
            </a:endParaRPr>
          </a:p>
          <a:p>
            <a:endParaRPr b="0" lang="nl-BE" sz="2400" spc="-1" strike="noStrike">
              <a:solidFill>
                <a:srgbClr val="000000"/>
              </a:solidFill>
              <a:latin typeface="Calibri"/>
            </a:endParaRPr>
          </a:p>
          <a:p>
            <a:endParaRPr b="0" lang="nl-BE" sz="2400" spc="-1" strike="noStrike">
              <a:solidFill>
                <a:srgbClr val="000000"/>
              </a:solidFill>
              <a:latin typeface="Calibri"/>
            </a:endParaRPr>
          </a:p>
          <a:p>
            <a:endParaRPr b="0" lang="nl-BE" sz="2400" spc="-1" strike="noStrike">
              <a:solidFill>
                <a:srgbClr val="000000"/>
              </a:solidFill>
              <a:latin typeface="Calibri"/>
            </a:endParaRPr>
          </a:p>
          <a:p>
            <a:pPr lvl="2" marL="1143000" indent="-228240">
              <a:lnSpc>
                <a:spcPct val="90000"/>
              </a:lnSpc>
              <a:spcBef>
                <a:spcPts val="499"/>
              </a:spcBef>
              <a:buClr>
                <a:srgbClr val="000000"/>
              </a:buClr>
              <a:buFont typeface="Arial"/>
              <a:buChar char="•"/>
              <a:tabLst>
                <a:tab algn="l" pos="0"/>
              </a:tabLst>
            </a:pPr>
            <a:r>
              <a:rPr b="0" lang="nl-BE" sz="2400" spc="-1" strike="noStrike">
                <a:solidFill>
                  <a:srgbClr val="000000"/>
                </a:solidFill>
                <a:latin typeface="Calibri"/>
              </a:rPr>
              <a:t>De te verzenden Hammingcode van de (oorspronkelijke) bitreeks is dus </a:t>
            </a:r>
            <a:endParaRPr b="0" lang="nl-BE" sz="2400" spc="-1" strike="noStrike">
              <a:solidFill>
                <a:srgbClr val="000000"/>
              </a:solidFill>
              <a:latin typeface="Calibri"/>
            </a:endParaRPr>
          </a:p>
          <a:p>
            <a:pPr marL="914400">
              <a:lnSpc>
                <a:spcPct val="90000"/>
              </a:lnSpc>
              <a:spcBef>
                <a:spcPts val="499"/>
              </a:spcBef>
              <a:tabLst>
                <a:tab algn="l" pos="0"/>
              </a:tabLst>
            </a:pPr>
            <a:r>
              <a:rPr b="0" lang="nl-BE" sz="2400" spc="-1" strike="noStrike">
                <a:solidFill>
                  <a:srgbClr val="0070c0"/>
                </a:solidFill>
                <a:latin typeface="Calibri"/>
              </a:rPr>
              <a:t>	</a:t>
            </a:r>
            <a:r>
              <a:rPr b="0" lang="nl-BE" sz="2400" spc="-1" strike="noStrike">
                <a:solidFill>
                  <a:srgbClr val="0070c0"/>
                </a:solidFill>
                <a:latin typeface="Calibri"/>
              </a:rPr>
              <a:t>	</a:t>
            </a:r>
            <a:r>
              <a:rPr b="0" lang="nl-BE" sz="2400" spc="-1" strike="noStrike">
                <a:solidFill>
                  <a:srgbClr val="0070c0"/>
                </a:solidFill>
                <a:latin typeface="Calibri"/>
              </a:rPr>
              <a:t>00</a:t>
            </a:r>
            <a:r>
              <a:rPr b="0" lang="nl-BE" sz="2400" spc="-1" strike="noStrike">
                <a:solidFill>
                  <a:srgbClr val="000000"/>
                </a:solidFill>
                <a:latin typeface="Calibri"/>
              </a:rPr>
              <a:t>1</a:t>
            </a:r>
            <a:r>
              <a:rPr b="0" lang="nl-BE" sz="2400" spc="-1" strike="noStrike">
                <a:solidFill>
                  <a:srgbClr val="0070c0"/>
                </a:solidFill>
                <a:latin typeface="Calibri"/>
              </a:rPr>
              <a:t>0</a:t>
            </a:r>
            <a:r>
              <a:rPr b="0" lang="nl-BE" sz="2400" spc="-1" strike="noStrike">
                <a:solidFill>
                  <a:srgbClr val="000000"/>
                </a:solidFill>
                <a:latin typeface="Calibri"/>
              </a:rPr>
              <a:t>111</a:t>
            </a:r>
            <a:r>
              <a:rPr b="0" lang="nl-BE" sz="2400" spc="-1" strike="noStrike">
                <a:solidFill>
                  <a:srgbClr val="0070c0"/>
                </a:solidFill>
                <a:latin typeface="Calibri"/>
              </a:rPr>
              <a:t>0</a:t>
            </a:r>
            <a:r>
              <a:rPr b="0" lang="nl-BE" sz="2400" spc="-1" strike="noStrike">
                <a:solidFill>
                  <a:srgbClr val="000000"/>
                </a:solidFill>
                <a:latin typeface="Calibri"/>
              </a:rPr>
              <a:t>0000101</a:t>
            </a:r>
            <a:r>
              <a:rPr b="0" lang="nl-BE" sz="2400" spc="-1" strike="noStrike">
                <a:solidFill>
                  <a:srgbClr val="0070c0"/>
                </a:solidFill>
                <a:latin typeface="Calibri"/>
              </a:rPr>
              <a:t>1</a:t>
            </a:r>
            <a:r>
              <a:rPr b="0" lang="nl-BE" sz="2400" spc="-1" strike="noStrike">
                <a:solidFill>
                  <a:srgbClr val="000000"/>
                </a:solidFill>
                <a:latin typeface="Calibri"/>
              </a:rPr>
              <a:t>01110</a:t>
            </a:r>
            <a:endParaRPr b="0" lang="nl-BE" sz="2400" spc="-1" strike="noStrike">
              <a:solidFill>
                <a:srgbClr val="000000"/>
              </a:solidFill>
              <a:latin typeface="Calibri"/>
            </a:endParaRPr>
          </a:p>
          <a:p>
            <a:endParaRPr b="0" lang="nl-BE" sz="2400" spc="-1" strike="noStrike">
              <a:solidFill>
                <a:srgbClr val="000000"/>
              </a:solidFill>
              <a:latin typeface="Calibri"/>
            </a:endParaRPr>
          </a:p>
        </p:txBody>
      </p:sp>
      <p:graphicFrame>
        <p:nvGraphicFramePr>
          <p:cNvPr id="458" name="Table 3"/>
          <p:cNvGraphicFramePr/>
          <p:nvPr/>
        </p:nvGraphicFramePr>
        <p:xfrm>
          <a:off x="2097360" y="2275200"/>
          <a:ext cx="7332480" cy="2222640"/>
        </p:xfrm>
        <a:graphic>
          <a:graphicData uri="http://schemas.openxmlformats.org/drawingml/2006/table">
            <a:tbl>
              <a:tblPr/>
              <a:tblGrid>
                <a:gridCol w="731160"/>
                <a:gridCol w="314280"/>
                <a:gridCol w="314280"/>
                <a:gridCol w="314280"/>
                <a:gridCol w="314280"/>
                <a:gridCol w="314280"/>
                <a:gridCol w="314280"/>
                <a:gridCol w="314280"/>
                <a:gridCol w="314280"/>
                <a:gridCol w="314280"/>
                <a:gridCol w="314280"/>
                <a:gridCol w="314280"/>
                <a:gridCol w="314280"/>
                <a:gridCol w="314280"/>
                <a:gridCol w="314280"/>
                <a:gridCol w="314280"/>
                <a:gridCol w="314280"/>
                <a:gridCol w="314280"/>
                <a:gridCol w="314280"/>
                <a:gridCol w="314280"/>
                <a:gridCol w="314280"/>
                <a:gridCol w="315720"/>
              </a:tblGrid>
              <a:tr h="317520">
                <a:tc>
                  <a:tcPr marL="9360" marR="9360">
                    <a:lnR w="6480">
                      <a:solidFill>
                        <a:srgbClr val="000000"/>
                      </a:solidFill>
                    </a:lnR>
                    <a:noFill/>
                  </a:tcPr>
                </a:tc>
                <a:tc>
                  <a:txBody>
                    <a:bodyPr lIns="9360" rIns="9360" tIns="9360" bIns="0" anchor="ctr">
                      <a:noAutofit/>
                    </a:bodyPr>
                    <a:p>
                      <a:pPr algn="ctr">
                        <a:lnSpc>
                          <a:spcPct val="100000"/>
                        </a:lnSpc>
                      </a:pPr>
                      <a:r>
                        <a:rPr b="1" lang="nl-BE" sz="1500" spc="-1" strike="noStrike">
                          <a:solidFill>
                            <a:srgbClr val="000000"/>
                          </a:solidFill>
                          <a:latin typeface="Calibri"/>
                        </a:rPr>
                        <a:t>0</a:t>
                      </a:r>
                      <a:endParaRPr b="0" lang="en-US" sz="1500" spc="-1" strike="noStrike">
                        <a:latin typeface="Arial"/>
                      </a:endParaRPr>
                    </a:p>
                  </a:txBody>
                  <a:tcPr marL="9360" marR="9360">
                    <a:lnL w="6480">
                      <a:solidFill>
                        <a:srgbClr val="000000"/>
                      </a:solidFill>
                    </a:lnL>
                    <a:lnR w="12240">
                      <a:solidFill>
                        <a:srgbClr val="000000"/>
                      </a:solidFill>
                    </a:lnR>
                    <a:lnT w="12240">
                      <a:solidFill>
                        <a:srgbClr val="000000"/>
                      </a:solidFill>
                    </a:lnT>
                    <a:lnB w="12240">
                      <a:solidFill>
                        <a:srgbClr val="000000"/>
                      </a:solidFill>
                    </a:lnB>
                    <a:noFill/>
                  </a:tcPr>
                </a:tc>
                <a:tc>
                  <a:txBody>
                    <a:bodyPr lIns="9360" rIns="9360" tIns="9360" bIns="0" anchor="ctr">
                      <a:noAutofit/>
                    </a:bodyPr>
                    <a:p>
                      <a:pPr algn="ctr">
                        <a:lnSpc>
                          <a:spcPct val="100000"/>
                        </a:lnSpc>
                      </a:pPr>
                      <a:r>
                        <a:rPr b="1" lang="nl-BE" sz="1500" spc="-1" strike="noStrike">
                          <a:solidFill>
                            <a:srgbClr val="000000"/>
                          </a:solidFill>
                          <a:latin typeface="Calibri"/>
                        </a:rPr>
                        <a:t>0</a:t>
                      </a:r>
                      <a:r>
                        <a:rPr b="0" lang="nl-BE" sz="1500" spc="-1" strike="noStrike">
                          <a:solidFill>
                            <a:srgbClr val="000000"/>
                          </a:solidFill>
                          <a:latin typeface="Calibri"/>
                        </a:rPr>
                        <a:t> </a:t>
                      </a:r>
                      <a:endParaRPr b="0" lang="en-US" sz="15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1</a:t>
                      </a:r>
                      <a:endParaRPr b="0" lang="en-US" sz="1500" spc="-1" strike="noStrike">
                        <a:latin typeface="Arial"/>
                      </a:endParaRPr>
                    </a:p>
                  </a:txBody>
                  <a:tcPr marL="9360" marR="9360">
                    <a:lnL w="12240">
                      <a:solidFill>
                        <a:srgbClr val="000000"/>
                      </a:solidFill>
                    </a:lnL>
                    <a:lnR w="12240">
                      <a:solidFill>
                        <a:srgbClr val="000000"/>
                      </a:solidFill>
                    </a:lnR>
                    <a:lnB w="6480">
                      <a:solidFill>
                        <a:srgbClr val="000000"/>
                      </a:solidFill>
                    </a:lnB>
                    <a:noFill/>
                  </a:tcPr>
                </a:tc>
                <a:tc>
                  <a:txBody>
                    <a:bodyPr lIns="9360" rIns="9360" tIns="9360" bIns="0" anchor="ctr">
                      <a:noAutofit/>
                    </a:bodyPr>
                    <a:p>
                      <a:pPr algn="ctr">
                        <a:lnSpc>
                          <a:spcPct val="100000"/>
                        </a:lnSpc>
                      </a:pPr>
                      <a:r>
                        <a:rPr b="1" lang="nl-BE" sz="1500" spc="-1" strike="noStrike">
                          <a:solidFill>
                            <a:srgbClr val="000000"/>
                          </a:solidFill>
                          <a:latin typeface="Calibri"/>
                        </a:rPr>
                        <a:t>0</a:t>
                      </a:r>
                      <a:r>
                        <a:rPr b="0" lang="nl-BE" sz="1500" spc="-1" strike="noStrike">
                          <a:solidFill>
                            <a:srgbClr val="000000"/>
                          </a:solidFill>
                          <a:latin typeface="Calibri"/>
                        </a:rPr>
                        <a:t> </a:t>
                      </a:r>
                      <a:endParaRPr b="0" lang="en-US" sz="15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1</a:t>
                      </a:r>
                      <a:endParaRPr b="0" lang="en-US" sz="1500" spc="-1" strike="noStrike">
                        <a:latin typeface="Arial"/>
                      </a:endParaRPr>
                    </a:p>
                  </a:txBody>
                  <a:tcPr marL="9360" marR="9360">
                    <a:lnL w="12240">
                      <a:solidFill>
                        <a:srgbClr val="000000"/>
                      </a:solidFill>
                    </a:lnL>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1</a:t>
                      </a:r>
                      <a:endParaRPr b="0" lang="en-US" sz="1500" spc="-1" strike="noStrike">
                        <a:latin typeface="Arial"/>
                      </a:endParaRPr>
                    </a:p>
                  </a:txBody>
                  <a:tcPr marL="9360" marR="9360">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1</a:t>
                      </a:r>
                      <a:endParaRPr b="0" lang="en-US" sz="1500" spc="-1" strike="noStrike">
                        <a:latin typeface="Arial"/>
                      </a:endParaRPr>
                    </a:p>
                  </a:txBody>
                  <a:tcPr marL="9360" marR="9360">
                    <a:lnR w="12240">
                      <a:solidFill>
                        <a:srgbClr val="000000"/>
                      </a:solidFill>
                    </a:lnR>
                    <a:lnB w="6480">
                      <a:solidFill>
                        <a:srgbClr val="000000"/>
                      </a:solidFill>
                    </a:lnB>
                    <a:noFill/>
                  </a:tcPr>
                </a:tc>
                <a:tc>
                  <a:txBody>
                    <a:bodyPr lIns="9360" rIns="9360" tIns="9360" bIns="0" anchor="ctr">
                      <a:noAutofit/>
                    </a:bodyPr>
                    <a:p>
                      <a:pPr algn="ctr">
                        <a:lnSpc>
                          <a:spcPct val="100000"/>
                        </a:lnSpc>
                      </a:pPr>
                      <a:r>
                        <a:rPr b="1" lang="nl-BE" sz="1500" spc="-1" strike="noStrike">
                          <a:solidFill>
                            <a:srgbClr val="000000"/>
                          </a:solidFill>
                          <a:latin typeface="Calibri"/>
                        </a:rPr>
                        <a:t>0</a:t>
                      </a:r>
                      <a:r>
                        <a:rPr b="0" lang="nl-BE" sz="1500" spc="-1" strike="noStrike">
                          <a:solidFill>
                            <a:srgbClr val="000000"/>
                          </a:solidFill>
                          <a:latin typeface="Calibri"/>
                        </a:rPr>
                        <a:t> </a:t>
                      </a:r>
                      <a:endParaRPr b="0" lang="en-US" sz="15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0</a:t>
                      </a:r>
                      <a:endParaRPr b="0" lang="en-US" sz="1500" spc="-1" strike="noStrike">
                        <a:latin typeface="Arial"/>
                      </a:endParaRPr>
                    </a:p>
                  </a:txBody>
                  <a:tcPr marL="9360" marR="9360">
                    <a:lnL w="12240">
                      <a:solidFill>
                        <a:srgbClr val="000000"/>
                      </a:solidFill>
                    </a:lnL>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0</a:t>
                      </a:r>
                      <a:endParaRPr b="0" lang="en-US" sz="1500" spc="-1" strike="noStrike">
                        <a:latin typeface="Arial"/>
                      </a:endParaRPr>
                    </a:p>
                  </a:txBody>
                  <a:tcPr marL="9360" marR="9360">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0</a:t>
                      </a:r>
                      <a:endParaRPr b="0" lang="en-US" sz="1500" spc="-1" strike="noStrike">
                        <a:latin typeface="Arial"/>
                      </a:endParaRPr>
                    </a:p>
                  </a:txBody>
                  <a:tcPr marL="9360" marR="9360">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0</a:t>
                      </a:r>
                      <a:endParaRPr b="0" lang="en-US" sz="1500" spc="-1" strike="noStrike">
                        <a:latin typeface="Arial"/>
                      </a:endParaRPr>
                    </a:p>
                  </a:txBody>
                  <a:tcPr marL="9360" marR="9360">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1</a:t>
                      </a:r>
                      <a:endParaRPr b="0" lang="en-US" sz="1500" spc="-1" strike="noStrike">
                        <a:latin typeface="Arial"/>
                      </a:endParaRPr>
                    </a:p>
                  </a:txBody>
                  <a:tcPr marL="9360" marR="9360">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0</a:t>
                      </a:r>
                      <a:endParaRPr b="0" lang="en-US" sz="1500" spc="-1" strike="noStrike">
                        <a:latin typeface="Arial"/>
                      </a:endParaRPr>
                    </a:p>
                  </a:txBody>
                  <a:tcPr marL="9360" marR="9360">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1</a:t>
                      </a:r>
                      <a:endParaRPr b="0" lang="en-US" sz="1500" spc="-1" strike="noStrike">
                        <a:latin typeface="Arial"/>
                      </a:endParaRPr>
                    </a:p>
                  </a:txBody>
                  <a:tcPr marL="9360" marR="9360">
                    <a:lnR w="12240">
                      <a:solidFill>
                        <a:srgbClr val="000000"/>
                      </a:solidFill>
                    </a:lnR>
                    <a:lnB w="6480">
                      <a:solidFill>
                        <a:srgbClr val="000000"/>
                      </a:solidFill>
                    </a:lnB>
                    <a:noFill/>
                  </a:tcPr>
                </a:tc>
                <a:tc>
                  <a:txBody>
                    <a:bodyPr lIns="9360" rIns="9360" tIns="9360" bIns="0" anchor="ctr">
                      <a:noAutofit/>
                    </a:bodyPr>
                    <a:p>
                      <a:pPr algn="ctr">
                        <a:lnSpc>
                          <a:spcPct val="100000"/>
                        </a:lnSpc>
                      </a:pPr>
                      <a:r>
                        <a:rPr b="1" lang="nl-BE" sz="1500" spc="-1" strike="noStrike">
                          <a:solidFill>
                            <a:srgbClr val="000000"/>
                          </a:solidFill>
                          <a:latin typeface="Calibri"/>
                        </a:rPr>
                        <a:t>1</a:t>
                      </a:r>
                      <a:r>
                        <a:rPr b="0" lang="nl-BE" sz="1500" spc="-1" strike="noStrike">
                          <a:solidFill>
                            <a:srgbClr val="000000"/>
                          </a:solidFill>
                          <a:latin typeface="Calibri"/>
                        </a:rPr>
                        <a:t> </a:t>
                      </a:r>
                      <a:endParaRPr b="0" lang="en-US" sz="15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0</a:t>
                      </a:r>
                      <a:endParaRPr b="0" lang="en-US" sz="1500" spc="-1" strike="noStrike">
                        <a:latin typeface="Arial"/>
                      </a:endParaRPr>
                    </a:p>
                  </a:txBody>
                  <a:tcPr marL="9360" marR="9360">
                    <a:lnL w="12240">
                      <a:solidFill>
                        <a:srgbClr val="000000"/>
                      </a:solidFill>
                    </a:lnL>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1</a:t>
                      </a:r>
                      <a:endParaRPr b="0" lang="en-US" sz="1500" spc="-1" strike="noStrike">
                        <a:latin typeface="Arial"/>
                      </a:endParaRPr>
                    </a:p>
                  </a:txBody>
                  <a:tcPr marL="9360" marR="9360">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1</a:t>
                      </a:r>
                      <a:endParaRPr b="0" lang="en-US" sz="1500" spc="-1" strike="noStrike">
                        <a:latin typeface="Arial"/>
                      </a:endParaRPr>
                    </a:p>
                  </a:txBody>
                  <a:tcPr marL="9360" marR="9360">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1</a:t>
                      </a:r>
                      <a:endParaRPr b="0" lang="en-US" sz="1500" spc="-1" strike="noStrike">
                        <a:latin typeface="Arial"/>
                      </a:endParaRPr>
                    </a:p>
                  </a:txBody>
                  <a:tcPr marL="9360" marR="9360">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0</a:t>
                      </a:r>
                      <a:endParaRPr b="0" lang="en-US" sz="1500" spc="-1" strike="noStrike">
                        <a:latin typeface="Arial"/>
                      </a:endParaRPr>
                    </a:p>
                  </a:txBody>
                  <a:tcPr marL="9360" marR="9360">
                    <a:lnR w="6480">
                      <a:solidFill>
                        <a:srgbClr val="000000"/>
                      </a:solidFill>
                    </a:lnR>
                    <a:lnB w="6480">
                      <a:solidFill>
                        <a:srgbClr val="000000"/>
                      </a:solidFill>
                    </a:lnB>
                    <a:noFill/>
                  </a:tcPr>
                </a:tc>
              </a:tr>
              <a:tr h="317520">
                <a:tc>
                  <a:tcPr marL="9360" marR="9360">
                    <a:lnR w="6480">
                      <a:solidFill>
                        <a:srgbClr val="000000"/>
                      </a:solidFill>
                    </a:lnR>
                    <a:lnB w="6480">
                      <a:solidFill>
                        <a:srgbClr val="000000"/>
                      </a:solidFill>
                    </a:lnB>
                    <a:noFill/>
                  </a:tcPr>
                </a:tc>
                <a:tc>
                  <a:txBody>
                    <a:bodyPr lIns="9360" rIns="9360" tIns="9360" bIns="0" anchor="ctr">
                      <a:noAutofit/>
                    </a:bodyPr>
                    <a:p>
                      <a:pPr algn="ctr">
                        <a:lnSpc>
                          <a:spcPct val="100000"/>
                        </a:lnSpc>
                      </a:pPr>
                      <a:r>
                        <a:rPr b="0" lang="nl-BE" sz="1100" spc="-1" strike="noStrike">
                          <a:solidFill>
                            <a:srgbClr val="000000"/>
                          </a:solidFill>
                          <a:latin typeface="Arial"/>
                        </a:rPr>
                        <a:t>p1</a:t>
                      </a:r>
                      <a:endParaRPr b="0" lang="en-US" sz="1100" spc="-1" strike="noStrike">
                        <a:latin typeface="Arial"/>
                      </a:endParaRPr>
                    </a:p>
                  </a:txBody>
                  <a:tcPr marL="9360" marR="9360">
                    <a:lnL w="6480">
                      <a:solidFill>
                        <a:srgbClr val="000000"/>
                      </a:solidFill>
                    </a:lnL>
                    <a:lnR w="6480">
                      <a:solidFill>
                        <a:srgbClr val="000000"/>
                      </a:solidFill>
                    </a:lnR>
                    <a:lnT w="1224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100" spc="-1" strike="noStrike">
                          <a:solidFill>
                            <a:srgbClr val="000000"/>
                          </a:solidFill>
                          <a:latin typeface="Arial"/>
                        </a:rPr>
                        <a:t>p2</a:t>
                      </a:r>
                      <a:endParaRPr b="0" lang="en-US" sz="1100" spc="-1" strike="noStrike">
                        <a:latin typeface="Arial"/>
                      </a:endParaRPr>
                    </a:p>
                  </a:txBody>
                  <a:tcPr marL="9360" marR="9360">
                    <a:lnL w="6480">
                      <a:solidFill>
                        <a:srgbClr val="000000"/>
                      </a:solidFill>
                    </a:lnL>
                    <a:lnR w="6480">
                      <a:solidFill>
                        <a:srgbClr val="000000"/>
                      </a:solidFill>
                    </a:lnR>
                    <a:lnT w="1224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100" spc="-1" strike="noStrike">
                          <a:solidFill>
                            <a:srgbClr val="000000"/>
                          </a:solidFill>
                          <a:latin typeface="Arial"/>
                        </a:rPr>
                        <a:t>d1</a:t>
                      </a:r>
                      <a:endParaRPr b="0" lang="en-US"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100" spc="-1" strike="noStrike">
                          <a:solidFill>
                            <a:srgbClr val="000000"/>
                          </a:solidFill>
                          <a:latin typeface="Arial"/>
                        </a:rPr>
                        <a:t>p3</a:t>
                      </a:r>
                      <a:endParaRPr b="0" lang="en-US" sz="1100" spc="-1" strike="noStrike">
                        <a:latin typeface="Arial"/>
                      </a:endParaRPr>
                    </a:p>
                  </a:txBody>
                  <a:tcPr marL="9360" marR="9360">
                    <a:lnL w="6480">
                      <a:solidFill>
                        <a:srgbClr val="000000"/>
                      </a:solidFill>
                    </a:lnL>
                    <a:lnR w="6480">
                      <a:solidFill>
                        <a:srgbClr val="000000"/>
                      </a:solidFill>
                    </a:lnR>
                    <a:lnT w="1224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100" spc="-1" strike="noStrike">
                          <a:solidFill>
                            <a:srgbClr val="000000"/>
                          </a:solidFill>
                          <a:latin typeface="Arial"/>
                        </a:rPr>
                        <a:t>d2</a:t>
                      </a:r>
                      <a:endParaRPr b="0" lang="en-US"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100" spc="-1" strike="noStrike">
                          <a:solidFill>
                            <a:srgbClr val="000000"/>
                          </a:solidFill>
                          <a:latin typeface="Arial"/>
                        </a:rPr>
                        <a:t>d3</a:t>
                      </a:r>
                      <a:endParaRPr b="0" lang="en-US"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100" spc="-1" strike="noStrike">
                          <a:solidFill>
                            <a:srgbClr val="000000"/>
                          </a:solidFill>
                          <a:latin typeface="Arial"/>
                        </a:rPr>
                        <a:t>d4</a:t>
                      </a:r>
                      <a:endParaRPr b="0" lang="en-US"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100" spc="-1" strike="noStrike">
                          <a:solidFill>
                            <a:srgbClr val="000000"/>
                          </a:solidFill>
                          <a:latin typeface="Arial"/>
                        </a:rPr>
                        <a:t>p4</a:t>
                      </a:r>
                      <a:endParaRPr b="0" lang="en-US" sz="1100" spc="-1" strike="noStrike">
                        <a:latin typeface="Arial"/>
                      </a:endParaRPr>
                    </a:p>
                  </a:txBody>
                  <a:tcPr marL="9360" marR="9360">
                    <a:lnL w="6480">
                      <a:solidFill>
                        <a:srgbClr val="000000"/>
                      </a:solidFill>
                    </a:lnL>
                    <a:lnR w="6480">
                      <a:solidFill>
                        <a:srgbClr val="000000"/>
                      </a:solidFill>
                    </a:lnR>
                    <a:lnT w="1224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100" spc="-1" strike="noStrike">
                          <a:solidFill>
                            <a:srgbClr val="000000"/>
                          </a:solidFill>
                          <a:latin typeface="Arial"/>
                        </a:rPr>
                        <a:t>d5</a:t>
                      </a:r>
                      <a:endParaRPr b="0" lang="en-US"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100" spc="-1" strike="noStrike">
                          <a:solidFill>
                            <a:srgbClr val="000000"/>
                          </a:solidFill>
                          <a:latin typeface="Arial"/>
                        </a:rPr>
                        <a:t>d6</a:t>
                      </a:r>
                      <a:endParaRPr b="0" lang="en-US"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100" spc="-1" strike="noStrike">
                          <a:solidFill>
                            <a:srgbClr val="000000"/>
                          </a:solidFill>
                          <a:latin typeface="Arial"/>
                        </a:rPr>
                        <a:t>d7</a:t>
                      </a:r>
                      <a:endParaRPr b="0" lang="en-US"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100" spc="-1" strike="noStrike">
                          <a:solidFill>
                            <a:srgbClr val="000000"/>
                          </a:solidFill>
                          <a:latin typeface="Arial"/>
                        </a:rPr>
                        <a:t>d8</a:t>
                      </a:r>
                      <a:endParaRPr b="0" lang="en-US"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100" spc="-1" strike="noStrike">
                          <a:solidFill>
                            <a:srgbClr val="000000"/>
                          </a:solidFill>
                          <a:latin typeface="Arial"/>
                        </a:rPr>
                        <a:t>d9</a:t>
                      </a:r>
                      <a:endParaRPr b="0" lang="en-US"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100" spc="-1" strike="noStrike">
                          <a:solidFill>
                            <a:srgbClr val="000000"/>
                          </a:solidFill>
                          <a:latin typeface="Arial"/>
                        </a:rPr>
                        <a:t>d10</a:t>
                      </a:r>
                      <a:endParaRPr b="0" lang="en-US"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100" spc="-1" strike="noStrike">
                          <a:solidFill>
                            <a:srgbClr val="000000"/>
                          </a:solidFill>
                          <a:latin typeface="Arial"/>
                        </a:rPr>
                        <a:t>d11</a:t>
                      </a:r>
                      <a:endParaRPr b="0" lang="en-US"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100" spc="-1" strike="noStrike">
                          <a:solidFill>
                            <a:srgbClr val="000000"/>
                          </a:solidFill>
                          <a:latin typeface="Arial"/>
                        </a:rPr>
                        <a:t>p5</a:t>
                      </a:r>
                      <a:endParaRPr b="0" lang="en-US" sz="1100" spc="-1" strike="noStrike">
                        <a:latin typeface="Arial"/>
                      </a:endParaRPr>
                    </a:p>
                  </a:txBody>
                  <a:tcPr marL="9360" marR="9360">
                    <a:lnL w="6480">
                      <a:solidFill>
                        <a:srgbClr val="000000"/>
                      </a:solidFill>
                    </a:lnL>
                    <a:lnR w="6480">
                      <a:solidFill>
                        <a:srgbClr val="000000"/>
                      </a:solidFill>
                    </a:lnR>
                    <a:lnT w="1224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100" spc="-1" strike="noStrike">
                          <a:solidFill>
                            <a:srgbClr val="000000"/>
                          </a:solidFill>
                          <a:latin typeface="Arial"/>
                        </a:rPr>
                        <a:t>d12</a:t>
                      </a:r>
                      <a:endParaRPr b="0" lang="en-US"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100" spc="-1" strike="noStrike">
                          <a:solidFill>
                            <a:srgbClr val="000000"/>
                          </a:solidFill>
                          <a:latin typeface="Arial"/>
                        </a:rPr>
                        <a:t>d13</a:t>
                      </a:r>
                      <a:endParaRPr b="0" lang="en-US"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100" spc="-1" strike="noStrike">
                          <a:solidFill>
                            <a:srgbClr val="000000"/>
                          </a:solidFill>
                          <a:latin typeface="Arial"/>
                        </a:rPr>
                        <a:t>d14</a:t>
                      </a:r>
                      <a:endParaRPr b="0" lang="en-US"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100" spc="-1" strike="noStrike">
                          <a:solidFill>
                            <a:srgbClr val="000000"/>
                          </a:solidFill>
                          <a:latin typeface="Arial"/>
                        </a:rPr>
                        <a:t>d15</a:t>
                      </a:r>
                      <a:endParaRPr b="0" lang="en-US"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100" spc="-1" strike="noStrike">
                          <a:solidFill>
                            <a:srgbClr val="000000"/>
                          </a:solidFill>
                          <a:latin typeface="Arial"/>
                        </a:rPr>
                        <a:t>d16</a:t>
                      </a:r>
                      <a:endParaRPr b="0" lang="en-US"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r>
              <a:tr h="317520">
                <a:tc>
                  <a:txBody>
                    <a:bodyPr lIns="9360" rIns="9360" tIns="9360" bIns="0" anchor="ctr">
                      <a:noAutofit/>
                    </a:bodyPr>
                    <a:p>
                      <a:pPr algn="r">
                        <a:lnSpc>
                          <a:spcPct val="100000"/>
                        </a:lnSpc>
                      </a:pPr>
                      <a:r>
                        <a:rPr b="0" lang="nl-BE" sz="1500" spc="-1" strike="noStrike">
                          <a:solidFill>
                            <a:srgbClr val="000000"/>
                          </a:solidFill>
                          <a:latin typeface="Calibri"/>
                        </a:rPr>
                        <a:t>P1 (1)</a:t>
                      </a:r>
                      <a:endParaRPr b="0" lang="en-US" sz="1500" spc="-1" strike="noStrike">
                        <a:latin typeface="Arial"/>
                      </a:endParaRPr>
                    </a:p>
                  </a:txBody>
                  <a:tcPr marL="9360" marR="9360">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1" lang="nl-BE" sz="1500" spc="-1" strike="noStrike">
                          <a:solidFill>
                            <a:srgbClr val="000000"/>
                          </a:solidFill>
                          <a:latin typeface="Calibri"/>
                        </a:rPr>
                        <a:t>0</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1</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1</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1</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0</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0</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1</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1</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0</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1</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0</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r>
              <a:tr h="317520">
                <a:tc>
                  <a:txBody>
                    <a:bodyPr lIns="9360" rIns="9360" tIns="9360" bIns="0" anchor="ctr">
                      <a:noAutofit/>
                    </a:bodyPr>
                    <a:p>
                      <a:pPr algn="r">
                        <a:lnSpc>
                          <a:spcPct val="100000"/>
                        </a:lnSpc>
                      </a:pPr>
                      <a:r>
                        <a:rPr b="0" lang="nl-BE" sz="1500" spc="-1" strike="noStrike">
                          <a:solidFill>
                            <a:srgbClr val="000000"/>
                          </a:solidFill>
                          <a:latin typeface="Calibri"/>
                        </a:rPr>
                        <a:t>P2 (2)</a:t>
                      </a:r>
                      <a:endParaRPr b="0" lang="en-US" sz="1500" spc="-1" strike="noStrike">
                        <a:latin typeface="Arial"/>
                      </a:endParaRPr>
                    </a:p>
                  </a:txBody>
                  <a:tcPr marL="9360" marR="9360">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1" lang="nl-BE" sz="1500" spc="-1" strike="noStrike">
                          <a:solidFill>
                            <a:srgbClr val="000000"/>
                          </a:solidFill>
                          <a:latin typeface="Calibri"/>
                        </a:rPr>
                        <a:t>0</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1</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1</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1</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0</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0</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0</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1</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1</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1</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r>
              <a:tr h="317520">
                <a:tc>
                  <a:txBody>
                    <a:bodyPr lIns="9360" rIns="9360" tIns="9360" bIns="0" anchor="ctr">
                      <a:noAutofit/>
                    </a:bodyPr>
                    <a:p>
                      <a:pPr algn="r">
                        <a:lnSpc>
                          <a:spcPct val="100000"/>
                        </a:lnSpc>
                      </a:pPr>
                      <a:r>
                        <a:rPr b="0" lang="nl-BE" sz="1500" spc="-1" strike="noStrike">
                          <a:solidFill>
                            <a:srgbClr val="000000"/>
                          </a:solidFill>
                          <a:latin typeface="Calibri"/>
                        </a:rPr>
                        <a:t>P3 (4)</a:t>
                      </a:r>
                      <a:endParaRPr b="0" lang="en-US" sz="1500" spc="-1" strike="noStrike">
                        <a:latin typeface="Arial"/>
                      </a:endParaRPr>
                    </a:p>
                  </a:txBody>
                  <a:tcPr marL="9360" marR="9360">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1" lang="nl-BE" sz="1500" spc="-1" strike="noStrike">
                          <a:solidFill>
                            <a:srgbClr val="000000"/>
                          </a:solidFill>
                          <a:latin typeface="Calibri"/>
                        </a:rPr>
                        <a:t>0</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1</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1</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1</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0</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1</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0</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1</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1</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0</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r>
              <a:tr h="317520">
                <a:tc>
                  <a:txBody>
                    <a:bodyPr lIns="9360" rIns="9360" tIns="9360" bIns="0" anchor="ctr">
                      <a:noAutofit/>
                    </a:bodyPr>
                    <a:p>
                      <a:pPr algn="r">
                        <a:lnSpc>
                          <a:spcPct val="100000"/>
                        </a:lnSpc>
                      </a:pPr>
                      <a:r>
                        <a:rPr b="0" lang="nl-BE" sz="1500" spc="-1" strike="noStrike">
                          <a:solidFill>
                            <a:srgbClr val="000000"/>
                          </a:solidFill>
                          <a:latin typeface="Calibri"/>
                        </a:rPr>
                        <a:t>P4 (8)</a:t>
                      </a:r>
                      <a:endParaRPr b="0" lang="en-US" sz="1500" spc="-1" strike="noStrike">
                        <a:latin typeface="Arial"/>
                      </a:endParaRPr>
                    </a:p>
                  </a:txBody>
                  <a:tcPr marL="9360" marR="9360">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1" lang="nl-BE" sz="1500" spc="-1" strike="noStrike">
                          <a:solidFill>
                            <a:srgbClr val="000000"/>
                          </a:solidFill>
                          <a:latin typeface="Calibri"/>
                        </a:rPr>
                        <a:t>0</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0</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0</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0</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0</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1</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0</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1</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r>
              <a:tr h="317520">
                <a:tc>
                  <a:txBody>
                    <a:bodyPr lIns="9360" rIns="9360" tIns="9360" bIns="0" anchor="ctr">
                      <a:noAutofit/>
                    </a:bodyPr>
                    <a:p>
                      <a:pPr algn="r">
                        <a:lnSpc>
                          <a:spcPct val="100000"/>
                        </a:lnSpc>
                      </a:pPr>
                      <a:r>
                        <a:rPr b="0" lang="nl-BE" sz="1500" spc="-1" strike="noStrike">
                          <a:solidFill>
                            <a:srgbClr val="000000"/>
                          </a:solidFill>
                          <a:latin typeface="Calibri"/>
                        </a:rPr>
                        <a:t>P5 (16)</a:t>
                      </a:r>
                      <a:endParaRPr b="0" lang="en-US" sz="1500" spc="-1" strike="noStrike">
                        <a:latin typeface="Arial"/>
                      </a:endParaRPr>
                    </a:p>
                  </a:txBody>
                  <a:tcPr marL="9360" marR="9360">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1" lang="nl-BE" sz="1500" spc="-1" strike="noStrike">
                          <a:solidFill>
                            <a:srgbClr val="000000"/>
                          </a:solidFill>
                          <a:latin typeface="Calibri"/>
                        </a:rPr>
                        <a:t>1</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0</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1</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1</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1</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0</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r>
            </a:tbl>
          </a:graphicData>
        </a:graphic>
      </p:graphicFrame>
      <p:sp>
        <p:nvSpPr>
          <p:cNvPr id="459" name="CustomShape 4"/>
          <p:cNvSpPr/>
          <p:nvPr/>
        </p:nvSpPr>
        <p:spPr>
          <a:xfrm flipH="1" flipV="1" rot="5400000">
            <a:off x="2841840" y="2726280"/>
            <a:ext cx="304920" cy="1080"/>
          </a:xfrm>
          <a:custGeom>
            <a:avLst/>
            <a:gdLst/>
            <a:ahLst/>
            <a:rect l="l" t="t" r="r" b="b"/>
            <a:pathLst>
              <a:path w="21600" h="21600">
                <a:moveTo>
                  <a:pt x="0" y="0"/>
                </a:moveTo>
                <a:lnTo>
                  <a:pt x="21600" y="21600"/>
                </a:lnTo>
              </a:path>
            </a:pathLst>
          </a:custGeom>
          <a:noFill/>
          <a:ln w="19080">
            <a:solidFill>
              <a:srgbClr val="ff0000"/>
            </a:solidFill>
            <a:tailEnd len="med" type="arrow" w="med"/>
          </a:ln>
        </p:spPr>
        <p:style>
          <a:lnRef idx="1">
            <a:schemeClr val="accent1"/>
          </a:lnRef>
          <a:fillRef idx="0">
            <a:schemeClr val="accent1"/>
          </a:fillRef>
          <a:effectRef idx="0">
            <a:schemeClr val="accent1"/>
          </a:effectRef>
          <a:fontRef idx="minor"/>
        </p:style>
      </p:sp>
      <p:sp>
        <p:nvSpPr>
          <p:cNvPr id="460" name="CustomShape 5"/>
          <p:cNvSpPr/>
          <p:nvPr/>
        </p:nvSpPr>
        <p:spPr>
          <a:xfrm flipV="1" rot="16200000">
            <a:off x="3035520" y="2873160"/>
            <a:ext cx="584280" cy="12240"/>
          </a:xfrm>
          <a:custGeom>
            <a:avLst/>
            <a:gdLst/>
            <a:ahLst/>
            <a:rect l="l" t="t" r="r" b="b"/>
            <a:pathLst>
              <a:path w="21600" h="21600">
                <a:moveTo>
                  <a:pt x="0" y="0"/>
                </a:moveTo>
                <a:lnTo>
                  <a:pt x="21600" y="21600"/>
                </a:lnTo>
              </a:path>
            </a:pathLst>
          </a:custGeom>
          <a:noFill/>
          <a:ln w="19080">
            <a:solidFill>
              <a:srgbClr val="ff0000"/>
            </a:solidFill>
            <a:tailEnd len="med" type="arrow" w="med"/>
          </a:ln>
        </p:spPr>
        <p:style>
          <a:lnRef idx="1">
            <a:schemeClr val="accent1"/>
          </a:lnRef>
          <a:fillRef idx="0">
            <a:schemeClr val="accent1"/>
          </a:fillRef>
          <a:effectRef idx="0">
            <a:schemeClr val="accent1"/>
          </a:effectRef>
          <a:fontRef idx="minor"/>
        </p:style>
      </p:sp>
      <p:sp>
        <p:nvSpPr>
          <p:cNvPr id="461" name="CustomShape 6"/>
          <p:cNvSpPr/>
          <p:nvPr/>
        </p:nvSpPr>
        <p:spPr>
          <a:xfrm flipH="1" flipV="1">
            <a:off x="3892320" y="2575080"/>
            <a:ext cx="24480" cy="1007280"/>
          </a:xfrm>
          <a:custGeom>
            <a:avLst/>
            <a:gdLst/>
            <a:ahLst/>
            <a:rect l="l" t="t" r="r" b="b"/>
            <a:pathLst>
              <a:path w="21600" h="21600">
                <a:moveTo>
                  <a:pt x="0" y="0"/>
                </a:moveTo>
                <a:lnTo>
                  <a:pt x="21600" y="21600"/>
                </a:lnTo>
              </a:path>
            </a:pathLst>
          </a:custGeom>
          <a:noFill/>
          <a:ln w="19080">
            <a:solidFill>
              <a:srgbClr val="ff0000"/>
            </a:solidFill>
            <a:tailEnd len="med" type="arrow" w="med"/>
          </a:ln>
        </p:spPr>
        <p:style>
          <a:lnRef idx="1">
            <a:schemeClr val="accent1"/>
          </a:lnRef>
          <a:fillRef idx="0">
            <a:schemeClr val="accent1"/>
          </a:fillRef>
          <a:effectRef idx="0">
            <a:schemeClr val="accent1"/>
          </a:effectRef>
          <a:fontRef idx="minor"/>
        </p:style>
      </p:sp>
      <p:sp>
        <p:nvSpPr>
          <p:cNvPr id="462" name="CustomShape 7"/>
          <p:cNvSpPr/>
          <p:nvPr/>
        </p:nvSpPr>
        <p:spPr>
          <a:xfrm flipH="1" flipV="1">
            <a:off x="5135040" y="2587320"/>
            <a:ext cx="41760" cy="1319400"/>
          </a:xfrm>
          <a:custGeom>
            <a:avLst/>
            <a:gdLst/>
            <a:ahLst/>
            <a:rect l="l" t="t" r="r" b="b"/>
            <a:pathLst>
              <a:path w="21600" h="21600">
                <a:moveTo>
                  <a:pt x="0" y="0"/>
                </a:moveTo>
                <a:lnTo>
                  <a:pt x="21600" y="21600"/>
                </a:lnTo>
              </a:path>
            </a:pathLst>
          </a:custGeom>
          <a:noFill/>
          <a:ln w="19080">
            <a:solidFill>
              <a:srgbClr val="ff0000"/>
            </a:solidFill>
            <a:tailEnd len="med" type="arrow" w="med"/>
          </a:ln>
        </p:spPr>
        <p:style>
          <a:lnRef idx="1">
            <a:schemeClr val="accent1"/>
          </a:lnRef>
          <a:fillRef idx="0">
            <a:schemeClr val="accent1"/>
          </a:fillRef>
          <a:effectRef idx="0">
            <a:schemeClr val="accent1"/>
          </a:effectRef>
          <a:fontRef idx="minor"/>
        </p:style>
      </p:sp>
      <p:sp>
        <p:nvSpPr>
          <p:cNvPr id="463" name="CustomShape 8"/>
          <p:cNvSpPr/>
          <p:nvPr/>
        </p:nvSpPr>
        <p:spPr>
          <a:xfrm flipH="1" flipV="1">
            <a:off x="7693200" y="2588040"/>
            <a:ext cx="20520" cy="1636560"/>
          </a:xfrm>
          <a:custGeom>
            <a:avLst/>
            <a:gdLst/>
            <a:ahLst/>
            <a:rect l="l" t="t" r="r" b="b"/>
            <a:pathLst>
              <a:path w="21600" h="21600">
                <a:moveTo>
                  <a:pt x="0" y="0"/>
                </a:moveTo>
                <a:lnTo>
                  <a:pt x="21600" y="21600"/>
                </a:lnTo>
              </a:path>
            </a:pathLst>
          </a:custGeom>
          <a:noFill/>
          <a:ln w="19080">
            <a:solidFill>
              <a:srgbClr val="ff0000"/>
            </a:solidFill>
            <a:tailEnd len="med" type="arrow" w="med"/>
          </a:ln>
        </p:spPr>
        <p:style>
          <a:lnRef idx="1">
            <a:schemeClr val="accent1"/>
          </a:lnRef>
          <a:fillRef idx="0">
            <a:schemeClr val="accent1"/>
          </a:fillRef>
          <a:effectRef idx="0">
            <a:schemeClr val="accent1"/>
          </a:effectRef>
          <a:fontRef idx="minor"/>
        </p:style>
      </p:sp>
      <p:sp>
        <p:nvSpPr>
          <p:cNvPr id="464" name="TextShape 9"/>
          <p:cNvSpPr txBox="1"/>
          <p:nvPr/>
        </p:nvSpPr>
        <p:spPr>
          <a:xfrm>
            <a:off x="8610480" y="6356520"/>
            <a:ext cx="2742840" cy="364680"/>
          </a:xfrm>
          <a:prstGeom prst="rect">
            <a:avLst/>
          </a:prstGeom>
          <a:noFill/>
          <a:ln>
            <a:noFill/>
          </a:ln>
        </p:spPr>
        <p:txBody>
          <a:bodyPr anchor="ctr">
            <a:noAutofit/>
          </a:bodyPr>
          <a:p>
            <a:pPr algn="r">
              <a:lnSpc>
                <a:spcPct val="100000"/>
              </a:lnSpc>
            </a:pPr>
            <a:fld id="{2C05AD3D-F8BD-49F5-8DD0-B0B4BE77AEFC}" type="slidenum">
              <a:rPr b="0" lang="nl-BE" sz="1200" spc="-1" strike="noStrike">
                <a:solidFill>
                  <a:srgbClr val="8b8b8b"/>
                </a:solidFill>
                <a:latin typeface="Calibri"/>
              </a:rPr>
              <a:t>&lt;number&gt;</a:t>
            </a:fld>
            <a:endParaRPr b="0" lang="en-US" sz="1200" spc="-1" strike="noStrike">
              <a:latin typeface="Times New Roman"/>
            </a:endParaRPr>
          </a:p>
        </p:txBody>
      </p:sp>
      <p:sp>
        <p:nvSpPr>
          <p:cNvPr id="465" name="TextShape 10"/>
          <p:cNvSpPr txBox="1"/>
          <p:nvPr/>
        </p:nvSpPr>
        <p:spPr>
          <a:xfrm>
            <a:off x="4038480" y="6356520"/>
            <a:ext cx="4114440" cy="364680"/>
          </a:xfrm>
          <a:prstGeom prst="rect">
            <a:avLst/>
          </a:prstGeom>
          <a:noFill/>
          <a:ln>
            <a:noFill/>
          </a:ln>
        </p:spPr>
        <p:txBody>
          <a:bodyPr anchor="ctr">
            <a:noAutofit/>
          </a:bodyPr>
          <a:p>
            <a:pPr algn="ctr">
              <a:lnSpc>
                <a:spcPct val="100000"/>
              </a:lnSpc>
            </a:pPr>
            <a:r>
              <a:rPr b="0" lang="nl-NL" sz="1200" spc="-1" strike="noStrike">
                <a:solidFill>
                  <a:srgbClr val="8b8b8b"/>
                </a:solidFill>
                <a:latin typeface="Calibri"/>
              </a:rPr>
              <a:t>09/09/2020</a:t>
            </a:r>
            <a:endParaRPr b="0" lang="en-US" sz="1200" spc="-1" strike="noStrike">
              <a:latin typeface="Times New Roman"/>
            </a:endParaRPr>
          </a:p>
        </p:txBody>
      </p:sp>
    </p:spTree>
  </p:cSld>
  <mc:AlternateContent>
    <mc:Choice Requires="p14">
      <p:transition spd="slow" p14:dur="2000"/>
    </mc:Choice>
    <mc:Fallback>
      <p:transition spd="slow"/>
    </mc:Fallback>
  </mc:AlternateContent>
  <p:timing>
    <p:tnLst>
      <p:par>
        <p:cTn id="441" dur="indefinite" restart="never" nodeType="tmRoot">
          <p:childTnLst>
            <p:seq>
              <p:cTn id="442" dur="indefinite" nodeType="mainSeq">
                <p:childTnLst>
                  <p:par>
                    <p:cTn id="443" fill="hold">
                      <p:stCondLst>
                        <p:cond delay="indefinite"/>
                      </p:stCondLst>
                      <p:childTnLst>
                        <p:par>
                          <p:cTn id="444" fill="hold">
                            <p:stCondLst>
                              <p:cond delay="0"/>
                            </p:stCondLst>
                            <p:childTnLst>
                              <p:par>
                                <p:cTn id="445" nodeType="clickEffect" fill="hold" presetClass="entr" presetID="2" presetSubtype="4">
                                  <p:stCondLst>
                                    <p:cond delay="0"/>
                                  </p:stCondLst>
                                  <p:childTnLst>
                                    <p:set>
                                      <p:cBhvr>
                                        <p:cTn id="446" dur="1" fill="hold">
                                          <p:stCondLst>
                                            <p:cond delay="0"/>
                                          </p:stCondLst>
                                        </p:cTn>
                                        <p:tgtEl>
                                          <p:spTgt spid="458"/>
                                        </p:tgtEl>
                                        <p:attrNameLst>
                                          <p:attrName>style.visibility</p:attrName>
                                        </p:attrNameLst>
                                      </p:cBhvr>
                                      <p:to>
                                        <p:strVal val="visible"/>
                                      </p:to>
                                    </p:set>
                                    <p:anim calcmode="lin" valueType="num">
                                      <p:cBhvr additive="repl">
                                        <p:cTn id="447" dur="500" fill="hold"/>
                                        <p:tgtEl>
                                          <p:spTgt spid="458"/>
                                        </p:tgtEl>
                                        <p:attrNameLst>
                                          <p:attrName>ppt_x</p:attrName>
                                        </p:attrNameLst>
                                      </p:cBhvr>
                                      <p:tavLst>
                                        <p:tav tm="0">
                                          <p:val>
                                            <p:strVal val="#ppt_x"/>
                                          </p:val>
                                        </p:tav>
                                        <p:tav tm="100000">
                                          <p:val>
                                            <p:strVal val="#ppt_x"/>
                                          </p:val>
                                        </p:tav>
                                      </p:tavLst>
                                    </p:anim>
                                    <p:anim calcmode="lin" valueType="num">
                                      <p:cBhvr additive="repl">
                                        <p:cTn id="448" dur="500" fill="hold"/>
                                        <p:tgtEl>
                                          <p:spTgt spid="458"/>
                                        </p:tgtEl>
                                        <p:attrNameLst>
                                          <p:attrName>ppt_y</p:attrName>
                                        </p:attrNameLst>
                                      </p:cBhvr>
                                      <p:tavLst>
                                        <p:tav tm="0">
                                          <p:val>
                                            <p:strVal val="1+#ppt_h/2"/>
                                          </p:val>
                                        </p:tav>
                                        <p:tav tm="100000">
                                          <p:val>
                                            <p:strVal val="#ppt_y"/>
                                          </p:val>
                                        </p:tav>
                                      </p:tavLst>
                                    </p:anim>
                                  </p:childTnLst>
                                </p:cTn>
                              </p:par>
                            </p:childTnLst>
                          </p:cTn>
                        </p:par>
                      </p:childTnLst>
                    </p:cTn>
                  </p:par>
                  <p:par>
                    <p:cTn id="449" fill="hold">
                      <p:stCondLst>
                        <p:cond delay="indefinite"/>
                      </p:stCondLst>
                      <p:childTnLst>
                        <p:par>
                          <p:cTn id="450" fill="hold">
                            <p:stCondLst>
                              <p:cond delay="0"/>
                            </p:stCondLst>
                            <p:childTnLst>
                              <p:par>
                                <p:cTn id="451" nodeType="clickEffect" fill="hold" presetClass="entr" presetID="2" presetSubtype="4">
                                  <p:stCondLst>
                                    <p:cond delay="0"/>
                                  </p:stCondLst>
                                  <p:childTnLst>
                                    <p:set>
                                      <p:cBhvr>
                                        <p:cTn id="452" dur="1" fill="hold">
                                          <p:stCondLst>
                                            <p:cond delay="0"/>
                                          </p:stCondLst>
                                        </p:cTn>
                                        <p:tgtEl>
                                          <p:spTgt spid="459"/>
                                        </p:tgtEl>
                                        <p:attrNameLst>
                                          <p:attrName>style.visibility</p:attrName>
                                        </p:attrNameLst>
                                      </p:cBhvr>
                                      <p:to>
                                        <p:strVal val="visible"/>
                                      </p:to>
                                    </p:set>
                                    <p:anim calcmode="lin" valueType="num">
                                      <p:cBhvr additive="repl">
                                        <p:cTn id="453" dur="500" fill="hold"/>
                                        <p:tgtEl>
                                          <p:spTgt spid="459"/>
                                        </p:tgtEl>
                                        <p:attrNameLst>
                                          <p:attrName>ppt_x</p:attrName>
                                        </p:attrNameLst>
                                      </p:cBhvr>
                                      <p:tavLst>
                                        <p:tav tm="0">
                                          <p:val>
                                            <p:strVal val="#ppt_x"/>
                                          </p:val>
                                        </p:tav>
                                        <p:tav tm="100000">
                                          <p:val>
                                            <p:strVal val="#ppt_x"/>
                                          </p:val>
                                        </p:tav>
                                      </p:tavLst>
                                    </p:anim>
                                    <p:anim calcmode="lin" valueType="num">
                                      <p:cBhvr additive="repl">
                                        <p:cTn id="454" dur="500" fill="hold"/>
                                        <p:tgtEl>
                                          <p:spTgt spid="459"/>
                                        </p:tgtEl>
                                        <p:attrNameLst>
                                          <p:attrName>ppt_y</p:attrName>
                                        </p:attrNameLst>
                                      </p:cBhvr>
                                      <p:tavLst>
                                        <p:tav tm="0">
                                          <p:val>
                                            <p:strVal val="1+#ppt_h/2"/>
                                          </p:val>
                                        </p:tav>
                                        <p:tav tm="100000">
                                          <p:val>
                                            <p:strVal val="#ppt_y"/>
                                          </p:val>
                                        </p:tav>
                                      </p:tavLst>
                                    </p:anim>
                                  </p:childTnLst>
                                </p:cTn>
                              </p:par>
                            </p:childTnLst>
                          </p:cTn>
                        </p:par>
                      </p:childTnLst>
                    </p:cTn>
                  </p:par>
                  <p:par>
                    <p:cTn id="455" fill="hold">
                      <p:stCondLst>
                        <p:cond delay="indefinite"/>
                      </p:stCondLst>
                      <p:childTnLst>
                        <p:par>
                          <p:cTn id="456" fill="hold">
                            <p:stCondLst>
                              <p:cond delay="0"/>
                            </p:stCondLst>
                            <p:childTnLst>
                              <p:par>
                                <p:cTn id="457" nodeType="clickEffect" fill="hold" presetClass="entr" presetID="2" presetSubtype="4">
                                  <p:stCondLst>
                                    <p:cond delay="0"/>
                                  </p:stCondLst>
                                  <p:childTnLst>
                                    <p:set>
                                      <p:cBhvr>
                                        <p:cTn id="458" dur="1" fill="hold">
                                          <p:stCondLst>
                                            <p:cond delay="0"/>
                                          </p:stCondLst>
                                        </p:cTn>
                                        <p:tgtEl>
                                          <p:spTgt spid="460"/>
                                        </p:tgtEl>
                                        <p:attrNameLst>
                                          <p:attrName>style.visibility</p:attrName>
                                        </p:attrNameLst>
                                      </p:cBhvr>
                                      <p:to>
                                        <p:strVal val="visible"/>
                                      </p:to>
                                    </p:set>
                                    <p:anim calcmode="lin" valueType="num">
                                      <p:cBhvr additive="repl">
                                        <p:cTn id="459" dur="500" fill="hold"/>
                                        <p:tgtEl>
                                          <p:spTgt spid="460"/>
                                        </p:tgtEl>
                                        <p:attrNameLst>
                                          <p:attrName>ppt_x</p:attrName>
                                        </p:attrNameLst>
                                      </p:cBhvr>
                                      <p:tavLst>
                                        <p:tav tm="0">
                                          <p:val>
                                            <p:strVal val="#ppt_x"/>
                                          </p:val>
                                        </p:tav>
                                        <p:tav tm="100000">
                                          <p:val>
                                            <p:strVal val="#ppt_x"/>
                                          </p:val>
                                        </p:tav>
                                      </p:tavLst>
                                    </p:anim>
                                    <p:anim calcmode="lin" valueType="num">
                                      <p:cBhvr additive="repl">
                                        <p:cTn id="460" dur="500" fill="hold"/>
                                        <p:tgtEl>
                                          <p:spTgt spid="460"/>
                                        </p:tgtEl>
                                        <p:attrNameLst>
                                          <p:attrName>ppt_y</p:attrName>
                                        </p:attrNameLst>
                                      </p:cBhvr>
                                      <p:tavLst>
                                        <p:tav tm="0">
                                          <p:val>
                                            <p:strVal val="1+#ppt_h/2"/>
                                          </p:val>
                                        </p:tav>
                                        <p:tav tm="100000">
                                          <p:val>
                                            <p:strVal val="#ppt_y"/>
                                          </p:val>
                                        </p:tav>
                                      </p:tavLst>
                                    </p:anim>
                                  </p:childTnLst>
                                </p:cTn>
                              </p:par>
                            </p:childTnLst>
                          </p:cTn>
                        </p:par>
                      </p:childTnLst>
                    </p:cTn>
                  </p:par>
                  <p:par>
                    <p:cTn id="461" fill="hold">
                      <p:stCondLst>
                        <p:cond delay="indefinite"/>
                      </p:stCondLst>
                      <p:childTnLst>
                        <p:par>
                          <p:cTn id="462" fill="hold">
                            <p:stCondLst>
                              <p:cond delay="0"/>
                            </p:stCondLst>
                            <p:childTnLst>
                              <p:par>
                                <p:cTn id="463" nodeType="clickEffect" fill="hold" presetClass="entr" presetID="2" presetSubtype="4">
                                  <p:stCondLst>
                                    <p:cond delay="0"/>
                                  </p:stCondLst>
                                  <p:childTnLst>
                                    <p:set>
                                      <p:cBhvr>
                                        <p:cTn id="464" dur="1" fill="hold">
                                          <p:stCondLst>
                                            <p:cond delay="0"/>
                                          </p:stCondLst>
                                        </p:cTn>
                                        <p:tgtEl>
                                          <p:spTgt spid="461"/>
                                        </p:tgtEl>
                                        <p:attrNameLst>
                                          <p:attrName>style.visibility</p:attrName>
                                        </p:attrNameLst>
                                      </p:cBhvr>
                                      <p:to>
                                        <p:strVal val="visible"/>
                                      </p:to>
                                    </p:set>
                                    <p:anim calcmode="lin" valueType="num">
                                      <p:cBhvr additive="repl">
                                        <p:cTn id="465" dur="500" fill="hold"/>
                                        <p:tgtEl>
                                          <p:spTgt spid="461"/>
                                        </p:tgtEl>
                                        <p:attrNameLst>
                                          <p:attrName>ppt_x</p:attrName>
                                        </p:attrNameLst>
                                      </p:cBhvr>
                                      <p:tavLst>
                                        <p:tav tm="0">
                                          <p:val>
                                            <p:strVal val="#ppt_x"/>
                                          </p:val>
                                        </p:tav>
                                        <p:tav tm="100000">
                                          <p:val>
                                            <p:strVal val="#ppt_x"/>
                                          </p:val>
                                        </p:tav>
                                      </p:tavLst>
                                    </p:anim>
                                    <p:anim calcmode="lin" valueType="num">
                                      <p:cBhvr additive="repl">
                                        <p:cTn id="466" dur="500" fill="hold"/>
                                        <p:tgtEl>
                                          <p:spTgt spid="461"/>
                                        </p:tgtEl>
                                        <p:attrNameLst>
                                          <p:attrName>ppt_y</p:attrName>
                                        </p:attrNameLst>
                                      </p:cBhvr>
                                      <p:tavLst>
                                        <p:tav tm="0">
                                          <p:val>
                                            <p:strVal val="1+#ppt_h/2"/>
                                          </p:val>
                                        </p:tav>
                                        <p:tav tm="100000">
                                          <p:val>
                                            <p:strVal val="#ppt_y"/>
                                          </p:val>
                                        </p:tav>
                                      </p:tavLst>
                                    </p:anim>
                                  </p:childTnLst>
                                </p:cTn>
                              </p:par>
                            </p:childTnLst>
                          </p:cTn>
                        </p:par>
                      </p:childTnLst>
                    </p:cTn>
                  </p:par>
                  <p:par>
                    <p:cTn id="467" fill="hold">
                      <p:stCondLst>
                        <p:cond delay="indefinite"/>
                      </p:stCondLst>
                      <p:childTnLst>
                        <p:par>
                          <p:cTn id="468" fill="hold">
                            <p:stCondLst>
                              <p:cond delay="0"/>
                            </p:stCondLst>
                            <p:childTnLst>
                              <p:par>
                                <p:cTn id="469" nodeType="clickEffect" fill="hold" presetClass="entr" presetID="2" presetSubtype="4">
                                  <p:stCondLst>
                                    <p:cond delay="0"/>
                                  </p:stCondLst>
                                  <p:childTnLst>
                                    <p:set>
                                      <p:cBhvr>
                                        <p:cTn id="470" dur="1" fill="hold">
                                          <p:stCondLst>
                                            <p:cond delay="0"/>
                                          </p:stCondLst>
                                        </p:cTn>
                                        <p:tgtEl>
                                          <p:spTgt spid="462"/>
                                        </p:tgtEl>
                                        <p:attrNameLst>
                                          <p:attrName>style.visibility</p:attrName>
                                        </p:attrNameLst>
                                      </p:cBhvr>
                                      <p:to>
                                        <p:strVal val="visible"/>
                                      </p:to>
                                    </p:set>
                                    <p:anim calcmode="lin" valueType="num">
                                      <p:cBhvr additive="repl">
                                        <p:cTn id="471" dur="500" fill="hold"/>
                                        <p:tgtEl>
                                          <p:spTgt spid="462"/>
                                        </p:tgtEl>
                                        <p:attrNameLst>
                                          <p:attrName>ppt_x</p:attrName>
                                        </p:attrNameLst>
                                      </p:cBhvr>
                                      <p:tavLst>
                                        <p:tav tm="0">
                                          <p:val>
                                            <p:strVal val="#ppt_x"/>
                                          </p:val>
                                        </p:tav>
                                        <p:tav tm="100000">
                                          <p:val>
                                            <p:strVal val="#ppt_x"/>
                                          </p:val>
                                        </p:tav>
                                      </p:tavLst>
                                    </p:anim>
                                    <p:anim calcmode="lin" valueType="num">
                                      <p:cBhvr additive="repl">
                                        <p:cTn id="472" dur="500" fill="hold"/>
                                        <p:tgtEl>
                                          <p:spTgt spid="462"/>
                                        </p:tgtEl>
                                        <p:attrNameLst>
                                          <p:attrName>ppt_y</p:attrName>
                                        </p:attrNameLst>
                                      </p:cBhvr>
                                      <p:tavLst>
                                        <p:tav tm="0">
                                          <p:val>
                                            <p:strVal val="1+#ppt_h/2"/>
                                          </p:val>
                                        </p:tav>
                                        <p:tav tm="100000">
                                          <p:val>
                                            <p:strVal val="#ppt_y"/>
                                          </p:val>
                                        </p:tav>
                                      </p:tavLst>
                                    </p:anim>
                                  </p:childTnLst>
                                </p:cTn>
                              </p:par>
                            </p:childTnLst>
                          </p:cTn>
                        </p:par>
                      </p:childTnLst>
                    </p:cTn>
                  </p:par>
                  <p:par>
                    <p:cTn id="473" fill="hold">
                      <p:stCondLst>
                        <p:cond delay="indefinite"/>
                      </p:stCondLst>
                      <p:childTnLst>
                        <p:par>
                          <p:cTn id="474" fill="hold">
                            <p:stCondLst>
                              <p:cond delay="0"/>
                            </p:stCondLst>
                            <p:childTnLst>
                              <p:par>
                                <p:cTn id="475" nodeType="clickEffect" fill="hold" presetClass="entr" presetID="2" presetSubtype="4">
                                  <p:stCondLst>
                                    <p:cond delay="0"/>
                                  </p:stCondLst>
                                  <p:childTnLst>
                                    <p:set>
                                      <p:cBhvr>
                                        <p:cTn id="476" dur="1" fill="hold">
                                          <p:stCondLst>
                                            <p:cond delay="0"/>
                                          </p:stCondLst>
                                        </p:cTn>
                                        <p:tgtEl>
                                          <p:spTgt spid="463"/>
                                        </p:tgtEl>
                                        <p:attrNameLst>
                                          <p:attrName>style.visibility</p:attrName>
                                        </p:attrNameLst>
                                      </p:cBhvr>
                                      <p:to>
                                        <p:strVal val="visible"/>
                                      </p:to>
                                    </p:set>
                                    <p:anim calcmode="lin" valueType="num">
                                      <p:cBhvr additive="repl">
                                        <p:cTn id="477" dur="500" fill="hold"/>
                                        <p:tgtEl>
                                          <p:spTgt spid="463"/>
                                        </p:tgtEl>
                                        <p:attrNameLst>
                                          <p:attrName>ppt_x</p:attrName>
                                        </p:attrNameLst>
                                      </p:cBhvr>
                                      <p:tavLst>
                                        <p:tav tm="0">
                                          <p:val>
                                            <p:strVal val="#ppt_x"/>
                                          </p:val>
                                        </p:tav>
                                        <p:tav tm="100000">
                                          <p:val>
                                            <p:strVal val="#ppt_x"/>
                                          </p:val>
                                        </p:tav>
                                      </p:tavLst>
                                    </p:anim>
                                    <p:anim calcmode="lin" valueType="num">
                                      <p:cBhvr additive="repl">
                                        <p:cTn id="478" dur="500" fill="hold"/>
                                        <p:tgtEl>
                                          <p:spTgt spid="4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nl-BE" sz="4400" spc="-1" strike="noStrike">
                <a:solidFill>
                  <a:srgbClr val="000000"/>
                </a:solidFill>
                <a:latin typeface="Calibri Light"/>
              </a:rPr>
              <a:t>I</a:t>
            </a:r>
            <a:r>
              <a:rPr b="0" lang="nl-BE" sz="4400" spc="-1" strike="noStrike">
                <a:solidFill>
                  <a:srgbClr val="000000"/>
                </a:solidFill>
                <a:latin typeface="Calibri Light"/>
              </a:rPr>
              <a:t>n</a:t>
            </a:r>
            <a:r>
              <a:rPr b="0" lang="nl-BE" sz="4400" spc="-1" strike="noStrike">
                <a:solidFill>
                  <a:srgbClr val="000000"/>
                </a:solidFill>
                <a:latin typeface="Calibri Light"/>
              </a:rPr>
              <a:t>l</a:t>
            </a:r>
            <a:r>
              <a:rPr b="0" lang="nl-BE" sz="4400" spc="-1" strike="noStrike">
                <a:solidFill>
                  <a:srgbClr val="000000"/>
                </a:solidFill>
                <a:latin typeface="Calibri Light"/>
              </a:rPr>
              <a:t>e</a:t>
            </a:r>
            <a:r>
              <a:rPr b="0" lang="nl-BE" sz="4400" spc="-1" strike="noStrike">
                <a:solidFill>
                  <a:srgbClr val="000000"/>
                </a:solidFill>
                <a:latin typeface="Calibri Light"/>
              </a:rPr>
              <a:t>i</a:t>
            </a:r>
            <a:r>
              <a:rPr b="0" lang="nl-BE" sz="4400" spc="-1" strike="noStrike">
                <a:solidFill>
                  <a:srgbClr val="000000"/>
                </a:solidFill>
                <a:latin typeface="Calibri Light"/>
              </a:rPr>
              <a:t>d</a:t>
            </a:r>
            <a:r>
              <a:rPr b="0" lang="nl-BE" sz="4400" spc="-1" strike="noStrike">
                <a:solidFill>
                  <a:srgbClr val="000000"/>
                </a:solidFill>
                <a:latin typeface="Calibri Light"/>
              </a:rPr>
              <a:t>i</a:t>
            </a:r>
            <a:r>
              <a:rPr b="0" lang="nl-BE" sz="4400" spc="-1" strike="noStrike">
                <a:solidFill>
                  <a:srgbClr val="000000"/>
                </a:solidFill>
                <a:latin typeface="Calibri Light"/>
              </a:rPr>
              <a:t>n</a:t>
            </a:r>
            <a:r>
              <a:rPr b="0" lang="nl-BE" sz="4400" spc="-1" strike="noStrike">
                <a:solidFill>
                  <a:srgbClr val="000000"/>
                </a:solidFill>
                <a:latin typeface="Calibri Light"/>
              </a:rPr>
              <a:t>g</a:t>
            </a:r>
            <a:endParaRPr b="0" lang="nl-BE" sz="4400" spc="-1" strike="noStrike">
              <a:solidFill>
                <a:srgbClr val="000000"/>
              </a:solidFill>
              <a:latin typeface="Calibri"/>
            </a:endParaRPr>
          </a:p>
        </p:txBody>
      </p:sp>
      <p:sp>
        <p:nvSpPr>
          <p:cNvPr id="136" name="TextShape 2"/>
          <p:cNvSpPr txBox="1"/>
          <p:nvPr/>
        </p:nvSpPr>
        <p:spPr>
          <a:xfrm>
            <a:off x="930600" y="1690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nl-BE" sz="2800" spc="-1" strike="noStrike">
                <a:solidFill>
                  <a:srgbClr val="000000"/>
                </a:solidFill>
                <a:latin typeface="Calibri"/>
              </a:rPr>
              <a:t>Wanneer informatie digitaal wordt opgeslagen, verstuurd en verwerkt, onder de vorm van binaire code, dan wordt deze informatie vertaald naar een rij van nullen en enen.</a:t>
            </a:r>
            <a:endParaRPr b="0" lang="nl-BE"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nl-BE" sz="2400" spc="-1" strike="noStrike">
                <a:solidFill>
                  <a:srgbClr val="000000"/>
                </a:solidFill>
                <a:latin typeface="Calibri"/>
              </a:rPr>
              <a:t>Voorbeeld: ‘bericht’ wordt gecodeerd naar 1011011100</a:t>
            </a:r>
            <a:endParaRPr b="0" lang="nl-BE"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nl-BE" sz="2800" spc="-1" strike="noStrike">
                <a:solidFill>
                  <a:srgbClr val="000000"/>
                </a:solidFill>
                <a:latin typeface="Calibri"/>
              </a:rPr>
              <a:t>Bij het uitwisselen van informatie over een (communicatie)kanaal, kan het voorkomen dat niet alle bits correct worden doorgegeven.</a:t>
            </a:r>
            <a:endParaRPr b="0" lang="nl-BE"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nl-BE" sz="2400" spc="-1" strike="noStrike">
                <a:solidFill>
                  <a:srgbClr val="000000"/>
                </a:solidFill>
                <a:latin typeface="Calibri"/>
              </a:rPr>
              <a:t>Voorbeeld: </a:t>
            </a:r>
            <a:endParaRPr b="0" lang="nl-BE"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nl-BE" sz="2000" spc="-1" strike="noStrike">
                <a:solidFill>
                  <a:srgbClr val="000000"/>
                </a:solidFill>
                <a:latin typeface="Calibri"/>
              </a:rPr>
              <a:t>Het verstuurde bericht is: 10110</a:t>
            </a:r>
            <a:r>
              <a:rPr b="0" lang="nl-BE" sz="2000" spc="-1" strike="noStrike">
                <a:solidFill>
                  <a:srgbClr val="0070c0"/>
                </a:solidFill>
                <a:latin typeface="Calibri"/>
              </a:rPr>
              <a:t>1</a:t>
            </a:r>
            <a:r>
              <a:rPr b="0" lang="nl-BE" sz="2000" spc="-1" strike="noStrike">
                <a:solidFill>
                  <a:srgbClr val="000000"/>
                </a:solidFill>
                <a:latin typeface="Calibri"/>
              </a:rPr>
              <a:t>1100</a:t>
            </a:r>
            <a:endParaRPr b="0" lang="nl-BE" sz="20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nl-BE" sz="2000" spc="-1" strike="noStrike">
                <a:solidFill>
                  <a:srgbClr val="000000"/>
                </a:solidFill>
                <a:latin typeface="Calibri"/>
              </a:rPr>
              <a:t>Het ontvangen bericht is: 10110</a:t>
            </a:r>
            <a:r>
              <a:rPr b="0" lang="nl-BE" sz="2000" spc="-1" strike="noStrike">
                <a:solidFill>
                  <a:srgbClr val="ff0000"/>
                </a:solidFill>
                <a:latin typeface="Calibri"/>
              </a:rPr>
              <a:t>0</a:t>
            </a:r>
            <a:r>
              <a:rPr b="0" lang="nl-BE" sz="2000" spc="-1" strike="noStrike">
                <a:solidFill>
                  <a:srgbClr val="000000"/>
                </a:solidFill>
                <a:latin typeface="Calibri"/>
              </a:rPr>
              <a:t>1100</a:t>
            </a:r>
            <a:endParaRPr b="0" lang="nl-BE" sz="2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nl-BE" sz="2800" spc="-1" strike="noStrike">
                <a:solidFill>
                  <a:srgbClr val="000000"/>
                </a:solidFill>
                <a:latin typeface="Calibri"/>
              </a:rPr>
              <a:t>Het kanaal kan een telefoonlijn, satellietverbinding, een computerverbinding, …. zijn.</a:t>
            </a:r>
            <a:endParaRPr b="0" lang="nl-BE" sz="2800" spc="-1" strike="noStrike">
              <a:solidFill>
                <a:srgbClr val="000000"/>
              </a:solidFill>
              <a:latin typeface="Calibri"/>
            </a:endParaRPr>
          </a:p>
          <a:p>
            <a:pPr>
              <a:lnSpc>
                <a:spcPct val="90000"/>
              </a:lnSpc>
              <a:spcBef>
                <a:spcPts val="1001"/>
              </a:spcBef>
            </a:pPr>
            <a:endParaRPr b="0" lang="nl-BE" sz="2800" spc="-1" strike="noStrike">
              <a:solidFill>
                <a:srgbClr val="000000"/>
              </a:solidFill>
              <a:latin typeface="Calibri"/>
            </a:endParaRPr>
          </a:p>
          <a:p>
            <a:pPr>
              <a:lnSpc>
                <a:spcPct val="90000"/>
              </a:lnSpc>
              <a:spcBef>
                <a:spcPts val="1001"/>
              </a:spcBef>
            </a:pPr>
            <a:endParaRPr b="0" lang="nl-BE" sz="2800" spc="-1" strike="noStrike">
              <a:solidFill>
                <a:srgbClr val="000000"/>
              </a:solidFill>
              <a:latin typeface="Calibri"/>
            </a:endParaRPr>
          </a:p>
        </p:txBody>
      </p:sp>
      <p:sp>
        <p:nvSpPr>
          <p:cNvPr id="137" name="TextShape 3"/>
          <p:cNvSpPr txBox="1"/>
          <p:nvPr/>
        </p:nvSpPr>
        <p:spPr>
          <a:xfrm>
            <a:off x="8610480" y="6356520"/>
            <a:ext cx="2742840" cy="364680"/>
          </a:xfrm>
          <a:prstGeom prst="rect">
            <a:avLst/>
          </a:prstGeom>
          <a:noFill/>
          <a:ln>
            <a:noFill/>
          </a:ln>
        </p:spPr>
        <p:txBody>
          <a:bodyPr anchor="ctr">
            <a:noAutofit/>
          </a:bodyPr>
          <a:p>
            <a:pPr algn="r">
              <a:lnSpc>
                <a:spcPct val="100000"/>
              </a:lnSpc>
            </a:pPr>
            <a:fld id="{353B8FCF-7BEA-4DE2-9E6D-BEA58D33DFA0}" type="slidenum">
              <a:rPr b="0" lang="nl-BE" sz="1200" spc="-1" strike="noStrike">
                <a:solidFill>
                  <a:srgbClr val="8b8b8b"/>
                </a:solidFill>
                <a:latin typeface="Calibri"/>
              </a:rPr>
              <a:t>3</a:t>
            </a:fld>
            <a:endParaRPr b="0" lang="en-US" sz="1200" spc="-1" strike="noStrike">
              <a:latin typeface="Times New Roman"/>
            </a:endParaRPr>
          </a:p>
        </p:txBody>
      </p:sp>
      <p:sp>
        <p:nvSpPr>
          <p:cNvPr id="138" name="TextShape 4"/>
          <p:cNvSpPr txBox="1"/>
          <p:nvPr/>
        </p:nvSpPr>
        <p:spPr>
          <a:xfrm>
            <a:off x="4038480" y="6356520"/>
            <a:ext cx="4114440" cy="364680"/>
          </a:xfrm>
          <a:prstGeom prst="rect">
            <a:avLst/>
          </a:prstGeom>
          <a:noFill/>
          <a:ln>
            <a:noFill/>
          </a:ln>
        </p:spPr>
        <p:txBody>
          <a:bodyPr anchor="ctr">
            <a:noAutofit/>
          </a:bodyPr>
          <a:p>
            <a:pPr algn="ctr">
              <a:lnSpc>
                <a:spcPct val="100000"/>
              </a:lnSpc>
            </a:pPr>
            <a:r>
              <a:rPr b="0" lang="nl-NL" sz="1200" spc="-1" strike="noStrike">
                <a:solidFill>
                  <a:srgbClr val="8b8b8b"/>
                </a:solidFill>
                <a:latin typeface="Calibri"/>
              </a:rPr>
              <a:t>09/09/2020</a:t>
            </a:r>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6" name="TextShape 1"/>
          <p:cNvSpPr txBox="1"/>
          <p:nvPr/>
        </p:nvSpPr>
        <p:spPr>
          <a:xfrm>
            <a:off x="838080" y="-184680"/>
            <a:ext cx="10515240" cy="1325160"/>
          </a:xfrm>
          <a:prstGeom prst="rect">
            <a:avLst/>
          </a:prstGeom>
          <a:noFill/>
          <a:ln>
            <a:noFill/>
          </a:ln>
        </p:spPr>
        <p:txBody>
          <a:bodyPr anchor="ctr">
            <a:noAutofit/>
          </a:bodyPr>
          <a:p>
            <a:pPr>
              <a:lnSpc>
                <a:spcPct val="90000"/>
              </a:lnSpc>
            </a:pPr>
            <a:r>
              <a:rPr b="0" lang="nl-BE" sz="4400" spc="-1" strike="noStrike">
                <a:solidFill>
                  <a:srgbClr val="000000"/>
                </a:solidFill>
                <a:latin typeface="Calibri Light"/>
              </a:rPr>
              <a:t>Foutverbeterende codes (vervolg)</a:t>
            </a:r>
            <a:endParaRPr b="0" lang="nl-BE" sz="4400" spc="-1" strike="noStrike">
              <a:solidFill>
                <a:srgbClr val="000000"/>
              </a:solidFill>
              <a:latin typeface="Calibri"/>
            </a:endParaRPr>
          </a:p>
        </p:txBody>
      </p:sp>
      <p:sp>
        <p:nvSpPr>
          <p:cNvPr id="467" name="TextShape 2"/>
          <p:cNvSpPr txBox="1"/>
          <p:nvPr/>
        </p:nvSpPr>
        <p:spPr>
          <a:xfrm>
            <a:off x="156960" y="821880"/>
            <a:ext cx="12034800" cy="6035760"/>
          </a:xfrm>
          <a:prstGeom prst="rect">
            <a:avLst/>
          </a:prstGeom>
          <a:noFill/>
          <a:ln>
            <a:noFill/>
          </a:ln>
        </p:spPr>
        <p:txBody>
          <a:bodyPr>
            <a:normAutofit/>
          </a:bodyPr>
          <a:p>
            <a:pPr marL="228600" indent="-228240">
              <a:lnSpc>
                <a:spcPct val="90000"/>
              </a:lnSpc>
              <a:spcBef>
                <a:spcPts val="1001"/>
              </a:spcBef>
              <a:buClr>
                <a:srgbClr val="0070c0"/>
              </a:buClr>
              <a:buFont typeface="Arial"/>
              <a:buChar char="•"/>
            </a:pPr>
            <a:r>
              <a:rPr b="1" lang="nl-BE" sz="2800" spc="-1" strike="noStrike">
                <a:solidFill>
                  <a:srgbClr val="0070c0"/>
                </a:solidFill>
                <a:latin typeface="Calibri"/>
              </a:rPr>
              <a:t>Hammingcode (vervolg)</a:t>
            </a:r>
            <a:endParaRPr b="0" lang="nl-BE"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1" lang="nl-BE" sz="2400" spc="-1" strike="noStrike">
                <a:solidFill>
                  <a:srgbClr val="000000"/>
                </a:solidFill>
                <a:latin typeface="Calibri"/>
              </a:rPr>
              <a:t>Correctie van een fout:</a:t>
            </a:r>
            <a:endParaRPr b="0" lang="nl-BE"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nl-BE" sz="2400" spc="-1" strike="noStrike">
                <a:solidFill>
                  <a:srgbClr val="000000"/>
                </a:solidFill>
                <a:latin typeface="Calibri"/>
              </a:rPr>
              <a:t>Gegeven is de ontvangen Hammingcode van een bitreeks : 0</a:t>
            </a:r>
            <a:r>
              <a:rPr b="0" lang="nl-BE" sz="2400" spc="-1" strike="noStrike">
                <a:solidFill>
                  <a:srgbClr val="000000"/>
                </a:solidFill>
                <a:latin typeface="Calibri"/>
              </a:rPr>
              <a:t>01001100000101101110.</a:t>
            </a:r>
            <a:endParaRPr b="0" lang="nl-BE"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nl-BE" sz="2400" spc="-1" strike="noStrike">
                <a:solidFill>
                  <a:srgbClr val="000000"/>
                </a:solidFill>
                <a:latin typeface="Calibri"/>
              </a:rPr>
              <a:t>Aan de hand van het schema, achterhalen we waar de fout zich bevindt.</a:t>
            </a:r>
            <a:endParaRPr b="0" lang="nl-BE" sz="2400" spc="-1" strike="noStrike">
              <a:solidFill>
                <a:srgbClr val="000000"/>
              </a:solidFill>
              <a:latin typeface="Calibri"/>
            </a:endParaRPr>
          </a:p>
          <a:p>
            <a:pPr marL="914400">
              <a:lnSpc>
                <a:spcPct val="90000"/>
              </a:lnSpc>
              <a:spcBef>
                <a:spcPts val="499"/>
              </a:spcBef>
              <a:tabLst>
                <a:tab algn="l" pos="0"/>
              </a:tabLst>
            </a:pPr>
            <a:endParaRPr b="0" lang="nl-BE" sz="2400" spc="-1" strike="noStrike">
              <a:solidFill>
                <a:srgbClr val="000000"/>
              </a:solidFill>
              <a:latin typeface="Calibri"/>
            </a:endParaRPr>
          </a:p>
          <a:p>
            <a:pPr marL="914400">
              <a:lnSpc>
                <a:spcPct val="90000"/>
              </a:lnSpc>
              <a:spcBef>
                <a:spcPts val="499"/>
              </a:spcBef>
              <a:tabLst>
                <a:tab algn="l" pos="0"/>
              </a:tabLst>
            </a:pPr>
            <a:endParaRPr b="0" lang="nl-BE" sz="2400" spc="-1" strike="noStrike">
              <a:solidFill>
                <a:srgbClr val="000000"/>
              </a:solidFill>
              <a:latin typeface="Calibri"/>
            </a:endParaRPr>
          </a:p>
          <a:p>
            <a:pPr marL="914400">
              <a:lnSpc>
                <a:spcPct val="90000"/>
              </a:lnSpc>
              <a:spcBef>
                <a:spcPts val="499"/>
              </a:spcBef>
              <a:tabLst>
                <a:tab algn="l" pos="0"/>
              </a:tabLst>
            </a:pPr>
            <a:endParaRPr b="0" lang="nl-BE" sz="2400" spc="-1" strike="noStrike">
              <a:solidFill>
                <a:srgbClr val="000000"/>
              </a:solidFill>
              <a:latin typeface="Calibri"/>
            </a:endParaRPr>
          </a:p>
          <a:p>
            <a:pPr marL="914400">
              <a:lnSpc>
                <a:spcPct val="90000"/>
              </a:lnSpc>
              <a:spcBef>
                <a:spcPts val="499"/>
              </a:spcBef>
              <a:tabLst>
                <a:tab algn="l" pos="0"/>
              </a:tabLst>
            </a:pPr>
            <a:endParaRPr b="0" lang="nl-BE" sz="2400" spc="-1" strike="noStrike">
              <a:solidFill>
                <a:srgbClr val="000000"/>
              </a:solidFill>
              <a:latin typeface="Calibri"/>
            </a:endParaRPr>
          </a:p>
          <a:p>
            <a:pPr marL="914400">
              <a:lnSpc>
                <a:spcPct val="90000"/>
              </a:lnSpc>
              <a:spcBef>
                <a:spcPts val="499"/>
              </a:spcBef>
              <a:tabLst>
                <a:tab algn="l" pos="0"/>
              </a:tabLst>
            </a:pPr>
            <a:endParaRPr b="0" lang="nl-BE" sz="2400" spc="-1" strike="noStrike">
              <a:solidFill>
                <a:srgbClr val="000000"/>
              </a:solidFill>
              <a:latin typeface="Calibri"/>
            </a:endParaRPr>
          </a:p>
          <a:p>
            <a:pPr marL="914400">
              <a:lnSpc>
                <a:spcPct val="90000"/>
              </a:lnSpc>
              <a:spcBef>
                <a:spcPts val="499"/>
              </a:spcBef>
              <a:tabLst>
                <a:tab algn="l" pos="0"/>
              </a:tabLst>
            </a:pPr>
            <a:endParaRPr b="0" lang="nl-BE" sz="2400" spc="-1" strike="noStrike">
              <a:solidFill>
                <a:srgbClr val="000000"/>
              </a:solidFill>
              <a:latin typeface="Calibri"/>
            </a:endParaRPr>
          </a:p>
          <a:p>
            <a:pPr lvl="3" marL="1600200" indent="-228240">
              <a:lnSpc>
                <a:spcPct val="90000"/>
              </a:lnSpc>
              <a:spcBef>
                <a:spcPts val="499"/>
              </a:spcBef>
              <a:buClr>
                <a:srgbClr val="000000"/>
              </a:buClr>
              <a:buFont typeface="Arial"/>
              <a:buChar char="•"/>
              <a:tabLst>
                <a:tab algn="l" pos="0"/>
              </a:tabLst>
            </a:pPr>
            <a:r>
              <a:rPr b="0" lang="nl-BE" sz="2200" spc="-1" strike="noStrike">
                <a:solidFill>
                  <a:srgbClr val="000000"/>
                </a:solidFill>
                <a:latin typeface="Calibri"/>
              </a:rPr>
              <a:t>We noteren de posities van de pariteitsbits met een oneven aantal eentjes in hun rij en tellen deze op. In het voorbeeld dus: p1 en p3 of dus 1 + 4 = 5 dus de 5</a:t>
            </a:r>
            <a:r>
              <a:rPr b="0" lang="nl-BE" sz="2200" spc="-1" strike="noStrike" baseline="30000">
                <a:solidFill>
                  <a:srgbClr val="000000"/>
                </a:solidFill>
                <a:latin typeface="Calibri"/>
              </a:rPr>
              <a:t>e</a:t>
            </a:r>
            <a:r>
              <a:rPr b="0" lang="nl-BE" sz="2200" spc="-1" strike="noStrike">
                <a:solidFill>
                  <a:srgbClr val="000000"/>
                </a:solidFill>
                <a:latin typeface="Calibri"/>
              </a:rPr>
              <a:t> bit in de Hammingcode is verkeerd (in het rood aangeduid). </a:t>
            </a:r>
            <a:endParaRPr b="0" lang="nl-BE" sz="2200" spc="-1" strike="noStrike">
              <a:solidFill>
                <a:srgbClr val="000000"/>
              </a:solidFill>
              <a:latin typeface="Calibri"/>
            </a:endParaRPr>
          </a:p>
          <a:p>
            <a:pPr lvl="3" marL="1600200" indent="-228240">
              <a:lnSpc>
                <a:spcPct val="90000"/>
              </a:lnSpc>
              <a:spcBef>
                <a:spcPts val="499"/>
              </a:spcBef>
              <a:buClr>
                <a:srgbClr val="000000"/>
              </a:buClr>
              <a:buFont typeface="Arial"/>
              <a:buChar char="•"/>
              <a:tabLst>
                <a:tab algn="l" pos="0"/>
              </a:tabLst>
            </a:pPr>
            <a:r>
              <a:rPr b="0" lang="nl-BE" sz="2200" spc="-1" strike="noStrike">
                <a:solidFill>
                  <a:srgbClr val="000000"/>
                </a:solidFill>
                <a:latin typeface="Calibri"/>
              </a:rPr>
              <a:t>De verbeterde Hammingcode = </a:t>
            </a:r>
            <a:r>
              <a:rPr b="0" lang="nl-BE" sz="2000" spc="-1" strike="noStrike">
                <a:solidFill>
                  <a:srgbClr val="000000"/>
                </a:solidFill>
                <a:latin typeface="Calibri"/>
              </a:rPr>
              <a:t>0010</a:t>
            </a:r>
            <a:r>
              <a:rPr b="0" lang="nl-BE" sz="2000" spc="-1" strike="noStrike">
                <a:solidFill>
                  <a:srgbClr val="ff0000"/>
                </a:solidFill>
                <a:latin typeface="Calibri"/>
              </a:rPr>
              <a:t>1</a:t>
            </a:r>
            <a:r>
              <a:rPr b="0" lang="nl-BE" sz="2000" spc="-1" strike="noStrike">
                <a:solidFill>
                  <a:srgbClr val="000000"/>
                </a:solidFill>
                <a:latin typeface="Calibri"/>
              </a:rPr>
              <a:t>1100000101101110</a:t>
            </a:r>
            <a:endParaRPr b="0" lang="nl-BE" sz="2000" spc="-1" strike="noStrike">
              <a:solidFill>
                <a:srgbClr val="000000"/>
              </a:solidFill>
              <a:latin typeface="Calibri"/>
            </a:endParaRPr>
          </a:p>
          <a:p>
            <a:pPr lvl="3" marL="1600200" indent="-228240">
              <a:lnSpc>
                <a:spcPct val="90000"/>
              </a:lnSpc>
              <a:spcBef>
                <a:spcPts val="499"/>
              </a:spcBef>
              <a:buClr>
                <a:srgbClr val="000000"/>
              </a:buClr>
              <a:buFont typeface="Arial"/>
              <a:buChar char="•"/>
              <a:tabLst>
                <a:tab algn="l" pos="0"/>
              </a:tabLst>
            </a:pPr>
            <a:r>
              <a:rPr b="0" lang="nl-BE" sz="2000" spc="-1" strike="noStrike">
                <a:solidFill>
                  <a:srgbClr val="000000"/>
                </a:solidFill>
                <a:latin typeface="Calibri"/>
              </a:rPr>
              <a:t>Het gedecodeerd bericht of de oorspronkelijke binaire code wordt bekomen door het verwijderen van de pariteitsbits = 1111000010101110 </a:t>
            </a:r>
            <a:endParaRPr b="0" lang="nl-BE" sz="2000" spc="-1" strike="noStrike">
              <a:solidFill>
                <a:srgbClr val="000000"/>
              </a:solidFill>
              <a:latin typeface="Calibri"/>
            </a:endParaRPr>
          </a:p>
          <a:p>
            <a:endParaRPr b="0" lang="nl-BE" sz="2000" spc="-1" strike="noStrike">
              <a:solidFill>
                <a:srgbClr val="000000"/>
              </a:solidFill>
              <a:latin typeface="Calibri"/>
            </a:endParaRPr>
          </a:p>
        </p:txBody>
      </p:sp>
      <p:graphicFrame>
        <p:nvGraphicFramePr>
          <p:cNvPr id="468" name="Table 3"/>
          <p:cNvGraphicFramePr/>
          <p:nvPr/>
        </p:nvGraphicFramePr>
        <p:xfrm>
          <a:off x="2496240" y="2692440"/>
          <a:ext cx="7653960" cy="1927800"/>
        </p:xfrm>
        <a:graphic>
          <a:graphicData uri="http://schemas.openxmlformats.org/drawingml/2006/table">
            <a:tbl>
              <a:tblPr/>
              <a:tblGrid>
                <a:gridCol w="607320"/>
                <a:gridCol w="244800"/>
                <a:gridCol w="244800"/>
                <a:gridCol w="244800"/>
                <a:gridCol w="244800"/>
                <a:gridCol w="244800"/>
                <a:gridCol w="244800"/>
                <a:gridCol w="244800"/>
                <a:gridCol w="244800"/>
                <a:gridCol w="244800"/>
                <a:gridCol w="244800"/>
                <a:gridCol w="244800"/>
                <a:gridCol w="244800"/>
                <a:gridCol w="244800"/>
                <a:gridCol w="297360"/>
                <a:gridCol w="297360"/>
                <a:gridCol w="244800"/>
                <a:gridCol w="297360"/>
                <a:gridCol w="297360"/>
                <a:gridCol w="297360"/>
                <a:gridCol w="297360"/>
                <a:gridCol w="297720"/>
                <a:gridCol w="1537920"/>
              </a:tblGrid>
              <a:tr h="276480">
                <a:tc>
                  <a:tcPr marL="9360" marR="9360">
                    <a:lnR w="6480">
                      <a:solidFill>
                        <a:srgbClr val="000000"/>
                      </a:solidFill>
                    </a:lnR>
                    <a:noFill/>
                  </a:tcPr>
                </a:tc>
                <a:tc>
                  <a:txBody>
                    <a:bodyPr lIns="9360" rIns="9360" tIns="9360" bIns="0" anchor="ctr">
                      <a:noAutofit/>
                    </a:bodyPr>
                    <a:p>
                      <a:pPr algn="ctr">
                        <a:lnSpc>
                          <a:spcPct val="100000"/>
                        </a:lnSpc>
                      </a:pPr>
                      <a:r>
                        <a:rPr b="0" lang="nl-BE" sz="1500" spc="-1" strike="noStrike">
                          <a:solidFill>
                            <a:srgbClr val="000000"/>
                          </a:solidFill>
                          <a:latin typeface="Calibri"/>
                        </a:rPr>
                        <a:t>0</a:t>
                      </a:r>
                      <a:endParaRPr b="0" lang="en-US" sz="1500" spc="-1" strike="noStrike">
                        <a:latin typeface="Arial"/>
                      </a:endParaRPr>
                    </a:p>
                  </a:txBody>
                  <a:tcPr marL="9360" marR="9360">
                    <a:lnL w="6480">
                      <a:solidFill>
                        <a:srgbClr val="000000"/>
                      </a:solidFill>
                    </a:lnL>
                    <a:lnR w="12240">
                      <a:solidFill>
                        <a:srgbClr val="000000"/>
                      </a:solidFill>
                    </a:lnR>
                    <a:lnT w="12240">
                      <a:solidFill>
                        <a:srgbClr val="000000"/>
                      </a:solidFill>
                    </a:lnT>
                    <a:lnB w="1224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0</a:t>
                      </a:r>
                      <a:endParaRPr b="0" lang="en-US" sz="15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1</a:t>
                      </a:r>
                      <a:endParaRPr b="0" lang="en-US" sz="1500" spc="-1" strike="noStrike">
                        <a:latin typeface="Arial"/>
                      </a:endParaRPr>
                    </a:p>
                  </a:txBody>
                  <a:tcPr marL="9360" marR="9360">
                    <a:lnL w="12240">
                      <a:solidFill>
                        <a:srgbClr val="000000"/>
                      </a:solidFill>
                    </a:lnL>
                    <a:lnR w="12240">
                      <a:solidFill>
                        <a:srgbClr val="000000"/>
                      </a:solidFill>
                    </a:lnR>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0</a:t>
                      </a:r>
                      <a:endParaRPr b="0" lang="en-US" sz="15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0</a:t>
                      </a:r>
                      <a:endParaRPr b="0" lang="en-US" sz="1500" spc="-1" strike="noStrike">
                        <a:latin typeface="Arial"/>
                      </a:endParaRPr>
                    </a:p>
                  </a:txBody>
                  <a:tcPr marL="9360" marR="9360">
                    <a:lnL w="12240">
                      <a:solidFill>
                        <a:srgbClr val="000000"/>
                      </a:solidFill>
                    </a:lnL>
                    <a:lnB w="6480">
                      <a:solidFill>
                        <a:srgbClr val="000000"/>
                      </a:solidFill>
                    </a:lnB>
                    <a:solidFill>
                      <a:srgbClr val="ff0000"/>
                    </a:solidFill>
                  </a:tcPr>
                </a:tc>
                <a:tc>
                  <a:txBody>
                    <a:bodyPr lIns="9360" rIns="9360" tIns="9360" bIns="0" anchor="ctr">
                      <a:noAutofit/>
                    </a:bodyPr>
                    <a:p>
                      <a:pPr algn="ctr">
                        <a:lnSpc>
                          <a:spcPct val="100000"/>
                        </a:lnSpc>
                      </a:pPr>
                      <a:r>
                        <a:rPr b="0" lang="nl-BE" sz="1500" spc="-1" strike="noStrike">
                          <a:solidFill>
                            <a:srgbClr val="000000"/>
                          </a:solidFill>
                          <a:latin typeface="Calibri"/>
                        </a:rPr>
                        <a:t>1</a:t>
                      </a:r>
                      <a:endParaRPr b="0" lang="en-US" sz="1500" spc="-1" strike="noStrike">
                        <a:latin typeface="Arial"/>
                      </a:endParaRPr>
                    </a:p>
                  </a:txBody>
                  <a:tcPr marL="9360" marR="9360">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1</a:t>
                      </a:r>
                      <a:endParaRPr b="0" lang="en-US" sz="1500" spc="-1" strike="noStrike">
                        <a:latin typeface="Arial"/>
                      </a:endParaRPr>
                    </a:p>
                  </a:txBody>
                  <a:tcPr marL="9360" marR="9360">
                    <a:lnR w="12240">
                      <a:solidFill>
                        <a:srgbClr val="000000"/>
                      </a:solidFill>
                    </a:lnR>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0</a:t>
                      </a:r>
                      <a:endParaRPr b="0" lang="en-US" sz="15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0</a:t>
                      </a:r>
                      <a:endParaRPr b="0" lang="en-US" sz="1500" spc="-1" strike="noStrike">
                        <a:latin typeface="Arial"/>
                      </a:endParaRPr>
                    </a:p>
                  </a:txBody>
                  <a:tcPr marL="9360" marR="9360">
                    <a:lnL w="12240">
                      <a:solidFill>
                        <a:srgbClr val="000000"/>
                      </a:solidFill>
                    </a:lnL>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0</a:t>
                      </a:r>
                      <a:endParaRPr b="0" lang="en-US" sz="1500" spc="-1" strike="noStrike">
                        <a:latin typeface="Arial"/>
                      </a:endParaRPr>
                    </a:p>
                  </a:txBody>
                  <a:tcPr marL="9360" marR="9360">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0</a:t>
                      </a:r>
                      <a:endParaRPr b="0" lang="en-US" sz="1500" spc="-1" strike="noStrike">
                        <a:latin typeface="Arial"/>
                      </a:endParaRPr>
                    </a:p>
                  </a:txBody>
                  <a:tcPr marL="9360" marR="9360">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0</a:t>
                      </a:r>
                      <a:endParaRPr b="0" lang="en-US" sz="1500" spc="-1" strike="noStrike">
                        <a:latin typeface="Arial"/>
                      </a:endParaRPr>
                    </a:p>
                  </a:txBody>
                  <a:tcPr marL="9360" marR="9360">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1</a:t>
                      </a:r>
                      <a:endParaRPr b="0" lang="en-US" sz="1500" spc="-1" strike="noStrike">
                        <a:latin typeface="Arial"/>
                      </a:endParaRPr>
                    </a:p>
                  </a:txBody>
                  <a:tcPr marL="9360" marR="9360">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0</a:t>
                      </a:r>
                      <a:endParaRPr b="0" lang="en-US" sz="1500" spc="-1" strike="noStrike">
                        <a:latin typeface="Arial"/>
                      </a:endParaRPr>
                    </a:p>
                  </a:txBody>
                  <a:tcPr marL="9360" marR="9360">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1</a:t>
                      </a:r>
                      <a:endParaRPr b="0" lang="en-US" sz="1500" spc="-1" strike="noStrike">
                        <a:latin typeface="Arial"/>
                      </a:endParaRPr>
                    </a:p>
                  </a:txBody>
                  <a:tcPr marL="9360" marR="9360">
                    <a:lnR w="12240">
                      <a:solidFill>
                        <a:srgbClr val="000000"/>
                      </a:solidFill>
                    </a:lnR>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1</a:t>
                      </a:r>
                      <a:endParaRPr b="0" lang="en-US" sz="15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0</a:t>
                      </a:r>
                      <a:endParaRPr b="0" lang="en-US" sz="1500" spc="-1" strike="noStrike">
                        <a:latin typeface="Arial"/>
                      </a:endParaRPr>
                    </a:p>
                  </a:txBody>
                  <a:tcPr marL="9360" marR="9360">
                    <a:lnL w="12240">
                      <a:solidFill>
                        <a:srgbClr val="000000"/>
                      </a:solidFill>
                    </a:lnL>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1</a:t>
                      </a:r>
                      <a:endParaRPr b="0" lang="en-US" sz="1500" spc="-1" strike="noStrike">
                        <a:latin typeface="Arial"/>
                      </a:endParaRPr>
                    </a:p>
                  </a:txBody>
                  <a:tcPr marL="9360" marR="9360">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1</a:t>
                      </a:r>
                      <a:endParaRPr b="0" lang="en-US" sz="1500" spc="-1" strike="noStrike">
                        <a:latin typeface="Arial"/>
                      </a:endParaRPr>
                    </a:p>
                  </a:txBody>
                  <a:tcPr marL="9360" marR="9360">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1</a:t>
                      </a:r>
                      <a:endParaRPr b="0" lang="en-US" sz="1500" spc="-1" strike="noStrike">
                        <a:latin typeface="Arial"/>
                      </a:endParaRPr>
                    </a:p>
                  </a:txBody>
                  <a:tcPr marL="9360" marR="9360">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0</a:t>
                      </a:r>
                      <a:endParaRPr b="0" lang="en-US" sz="1500" spc="-1" strike="noStrike">
                        <a:latin typeface="Arial"/>
                      </a:endParaRPr>
                    </a:p>
                  </a:txBody>
                  <a:tcPr marL="9360" marR="9360">
                    <a:lnR w="6480">
                      <a:solidFill>
                        <a:srgbClr val="000000"/>
                      </a:solidFill>
                    </a:lnR>
                    <a:lnB w="6480">
                      <a:solidFill>
                        <a:srgbClr val="000000"/>
                      </a:solidFill>
                    </a:lnB>
                    <a:noFill/>
                  </a:tcPr>
                </a:tc>
                <a:tc>
                  <a:tcPr marL="9360" marR="9360">
                    <a:lnL w="6480">
                      <a:solidFill>
                        <a:srgbClr val="000000"/>
                      </a:solidFill>
                    </a:lnL>
                    <a:noFill/>
                  </a:tcPr>
                </a:tc>
              </a:tr>
              <a:tr h="334440">
                <a:tc>
                  <a:tcPr marL="9360" marR="9360">
                    <a:lnR w="6480">
                      <a:solidFill>
                        <a:srgbClr val="000000"/>
                      </a:solidFill>
                    </a:lnR>
                    <a:lnB w="6480">
                      <a:solidFill>
                        <a:srgbClr val="000000"/>
                      </a:solidFill>
                    </a:lnB>
                    <a:noFill/>
                  </a:tcPr>
                </a:tc>
                <a:tc>
                  <a:txBody>
                    <a:bodyPr lIns="9360" rIns="9360" tIns="9360" bIns="0" anchor="ctr">
                      <a:noAutofit/>
                    </a:bodyPr>
                    <a:p>
                      <a:pPr algn="ctr">
                        <a:lnSpc>
                          <a:spcPct val="100000"/>
                        </a:lnSpc>
                      </a:pPr>
                      <a:r>
                        <a:rPr b="0" lang="nl-BE" sz="1100" spc="-1" strike="noStrike">
                          <a:solidFill>
                            <a:srgbClr val="000000"/>
                          </a:solidFill>
                          <a:latin typeface="Arial"/>
                        </a:rPr>
                        <a:t>p1</a:t>
                      </a:r>
                      <a:endParaRPr b="0" lang="en-US" sz="1100" spc="-1" strike="noStrike">
                        <a:latin typeface="Arial"/>
                      </a:endParaRPr>
                    </a:p>
                  </a:txBody>
                  <a:tcPr marL="9360" marR="9360">
                    <a:lnL w="6480">
                      <a:solidFill>
                        <a:srgbClr val="000000"/>
                      </a:solidFill>
                    </a:lnL>
                    <a:lnR w="6480">
                      <a:solidFill>
                        <a:srgbClr val="000000"/>
                      </a:solidFill>
                    </a:lnR>
                    <a:lnT w="1224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100" spc="-1" strike="noStrike">
                          <a:solidFill>
                            <a:srgbClr val="000000"/>
                          </a:solidFill>
                          <a:latin typeface="Arial"/>
                        </a:rPr>
                        <a:t>p2</a:t>
                      </a:r>
                      <a:endParaRPr b="0" lang="en-US" sz="1100" spc="-1" strike="noStrike">
                        <a:latin typeface="Arial"/>
                      </a:endParaRPr>
                    </a:p>
                  </a:txBody>
                  <a:tcPr marL="9360" marR="9360">
                    <a:lnL w="6480">
                      <a:solidFill>
                        <a:srgbClr val="000000"/>
                      </a:solidFill>
                    </a:lnL>
                    <a:lnR w="6480">
                      <a:solidFill>
                        <a:srgbClr val="000000"/>
                      </a:solidFill>
                    </a:lnR>
                    <a:lnT w="1224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100" spc="-1" strike="noStrike">
                          <a:solidFill>
                            <a:srgbClr val="000000"/>
                          </a:solidFill>
                          <a:latin typeface="Arial"/>
                        </a:rPr>
                        <a:t>d1</a:t>
                      </a:r>
                      <a:endParaRPr b="0" lang="en-US"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100" spc="-1" strike="noStrike">
                          <a:solidFill>
                            <a:srgbClr val="000000"/>
                          </a:solidFill>
                          <a:latin typeface="Arial"/>
                        </a:rPr>
                        <a:t>p3</a:t>
                      </a:r>
                      <a:endParaRPr b="0" lang="en-US" sz="1100" spc="-1" strike="noStrike">
                        <a:latin typeface="Arial"/>
                      </a:endParaRPr>
                    </a:p>
                  </a:txBody>
                  <a:tcPr marL="9360" marR="9360">
                    <a:lnL w="6480">
                      <a:solidFill>
                        <a:srgbClr val="000000"/>
                      </a:solidFill>
                    </a:lnL>
                    <a:lnR w="6480">
                      <a:solidFill>
                        <a:srgbClr val="000000"/>
                      </a:solidFill>
                    </a:lnR>
                    <a:lnT w="1224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100" spc="-1" strike="noStrike">
                          <a:solidFill>
                            <a:srgbClr val="000000"/>
                          </a:solidFill>
                          <a:latin typeface="Arial"/>
                        </a:rPr>
                        <a:t>d2</a:t>
                      </a:r>
                      <a:endParaRPr b="0" lang="en-US"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100" spc="-1" strike="noStrike">
                          <a:solidFill>
                            <a:srgbClr val="000000"/>
                          </a:solidFill>
                          <a:latin typeface="Arial"/>
                        </a:rPr>
                        <a:t>d3</a:t>
                      </a:r>
                      <a:endParaRPr b="0" lang="en-US"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100" spc="-1" strike="noStrike">
                          <a:solidFill>
                            <a:srgbClr val="000000"/>
                          </a:solidFill>
                          <a:latin typeface="Arial"/>
                        </a:rPr>
                        <a:t>d4</a:t>
                      </a:r>
                      <a:endParaRPr b="0" lang="en-US"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100" spc="-1" strike="noStrike">
                          <a:solidFill>
                            <a:srgbClr val="000000"/>
                          </a:solidFill>
                          <a:latin typeface="Arial"/>
                        </a:rPr>
                        <a:t>p4</a:t>
                      </a:r>
                      <a:endParaRPr b="0" lang="en-US" sz="1100" spc="-1" strike="noStrike">
                        <a:latin typeface="Arial"/>
                      </a:endParaRPr>
                    </a:p>
                  </a:txBody>
                  <a:tcPr marL="9360" marR="9360">
                    <a:lnL w="6480">
                      <a:solidFill>
                        <a:srgbClr val="000000"/>
                      </a:solidFill>
                    </a:lnL>
                    <a:lnR w="6480">
                      <a:solidFill>
                        <a:srgbClr val="000000"/>
                      </a:solidFill>
                    </a:lnR>
                    <a:lnT w="1224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100" spc="-1" strike="noStrike">
                          <a:solidFill>
                            <a:srgbClr val="000000"/>
                          </a:solidFill>
                          <a:latin typeface="Arial"/>
                        </a:rPr>
                        <a:t>d5</a:t>
                      </a:r>
                      <a:endParaRPr b="0" lang="en-US"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100" spc="-1" strike="noStrike">
                          <a:solidFill>
                            <a:srgbClr val="000000"/>
                          </a:solidFill>
                          <a:latin typeface="Arial"/>
                        </a:rPr>
                        <a:t>d6</a:t>
                      </a:r>
                      <a:endParaRPr b="0" lang="en-US"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100" spc="-1" strike="noStrike">
                          <a:solidFill>
                            <a:srgbClr val="000000"/>
                          </a:solidFill>
                          <a:latin typeface="Arial"/>
                        </a:rPr>
                        <a:t>d7</a:t>
                      </a:r>
                      <a:endParaRPr b="0" lang="en-US"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100" spc="-1" strike="noStrike">
                          <a:solidFill>
                            <a:srgbClr val="000000"/>
                          </a:solidFill>
                          <a:latin typeface="Arial"/>
                        </a:rPr>
                        <a:t>d8</a:t>
                      </a:r>
                      <a:endParaRPr b="0" lang="en-US"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100" spc="-1" strike="noStrike">
                          <a:solidFill>
                            <a:srgbClr val="000000"/>
                          </a:solidFill>
                          <a:latin typeface="Arial"/>
                        </a:rPr>
                        <a:t>d9</a:t>
                      </a:r>
                      <a:endParaRPr b="0" lang="en-US"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100" spc="-1" strike="noStrike">
                          <a:solidFill>
                            <a:srgbClr val="000000"/>
                          </a:solidFill>
                          <a:latin typeface="Arial"/>
                        </a:rPr>
                        <a:t>d10</a:t>
                      </a:r>
                      <a:endParaRPr b="0" lang="en-US"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100" spc="-1" strike="noStrike">
                          <a:solidFill>
                            <a:srgbClr val="000000"/>
                          </a:solidFill>
                          <a:latin typeface="Arial"/>
                        </a:rPr>
                        <a:t>d11</a:t>
                      </a:r>
                      <a:endParaRPr b="0" lang="en-US"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100" spc="-1" strike="noStrike">
                          <a:solidFill>
                            <a:srgbClr val="000000"/>
                          </a:solidFill>
                          <a:latin typeface="Arial"/>
                        </a:rPr>
                        <a:t>p5</a:t>
                      </a:r>
                      <a:endParaRPr b="0" lang="en-US" sz="1100" spc="-1" strike="noStrike">
                        <a:latin typeface="Arial"/>
                      </a:endParaRPr>
                    </a:p>
                  </a:txBody>
                  <a:tcPr marL="9360" marR="9360">
                    <a:lnL w="6480">
                      <a:solidFill>
                        <a:srgbClr val="000000"/>
                      </a:solidFill>
                    </a:lnL>
                    <a:lnR w="6480">
                      <a:solidFill>
                        <a:srgbClr val="000000"/>
                      </a:solidFill>
                    </a:lnR>
                    <a:lnT w="1224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100" spc="-1" strike="noStrike">
                          <a:solidFill>
                            <a:srgbClr val="000000"/>
                          </a:solidFill>
                          <a:latin typeface="Arial"/>
                        </a:rPr>
                        <a:t>d12</a:t>
                      </a:r>
                      <a:endParaRPr b="0" lang="en-US"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100" spc="-1" strike="noStrike">
                          <a:solidFill>
                            <a:srgbClr val="000000"/>
                          </a:solidFill>
                          <a:latin typeface="Arial"/>
                        </a:rPr>
                        <a:t>d13</a:t>
                      </a:r>
                      <a:endParaRPr b="0" lang="en-US"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100" spc="-1" strike="noStrike">
                          <a:solidFill>
                            <a:srgbClr val="000000"/>
                          </a:solidFill>
                          <a:latin typeface="Arial"/>
                        </a:rPr>
                        <a:t>d14</a:t>
                      </a:r>
                      <a:endParaRPr b="0" lang="en-US"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100" spc="-1" strike="noStrike">
                          <a:solidFill>
                            <a:srgbClr val="000000"/>
                          </a:solidFill>
                          <a:latin typeface="Arial"/>
                        </a:rPr>
                        <a:t>d15</a:t>
                      </a:r>
                      <a:endParaRPr b="0" lang="en-US"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100" spc="-1" strike="noStrike">
                          <a:solidFill>
                            <a:srgbClr val="000000"/>
                          </a:solidFill>
                          <a:latin typeface="Arial"/>
                        </a:rPr>
                        <a:t>d16</a:t>
                      </a:r>
                      <a:endParaRPr b="0" lang="en-US"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b">
                      <a:noAutofit/>
                    </a:bodyPr>
                    <a:p>
                      <a:pPr>
                        <a:lnSpc>
                          <a:spcPct val="100000"/>
                        </a:lnSpc>
                      </a:pPr>
                      <a:r>
                        <a:rPr b="0" lang="nl-BE" sz="1500" spc="-1" strike="noStrike">
                          <a:solidFill>
                            <a:srgbClr val="000000"/>
                          </a:solidFill>
                          <a:latin typeface="Calibri"/>
                        </a:rPr>
                        <a:t>Pariteit</a:t>
                      </a:r>
                      <a:endParaRPr b="0" lang="en-US" sz="1500" spc="-1" strike="noStrike">
                        <a:latin typeface="Arial"/>
                      </a:endParaRPr>
                    </a:p>
                  </a:txBody>
                  <a:tcPr marL="9360" marR="9360">
                    <a:lnL w="6480">
                      <a:solidFill>
                        <a:srgbClr val="000000"/>
                      </a:solidFill>
                    </a:lnL>
                    <a:noFill/>
                  </a:tcPr>
                </a:tc>
              </a:tr>
              <a:tr h="263160">
                <a:tc>
                  <a:txBody>
                    <a:bodyPr lIns="9360" rIns="9360" tIns="9360" bIns="0" anchor="ctr">
                      <a:noAutofit/>
                    </a:bodyPr>
                    <a:p>
                      <a:pPr algn="r">
                        <a:lnSpc>
                          <a:spcPct val="100000"/>
                        </a:lnSpc>
                      </a:pPr>
                      <a:r>
                        <a:rPr b="0" lang="nl-BE" sz="1500" spc="-1" strike="noStrike">
                          <a:solidFill>
                            <a:srgbClr val="000000"/>
                          </a:solidFill>
                          <a:latin typeface="Calibri"/>
                        </a:rPr>
                        <a:t>p1 (1)</a:t>
                      </a:r>
                      <a:endParaRPr b="0" lang="en-US" sz="1500" spc="-1" strike="noStrike">
                        <a:latin typeface="Arial"/>
                      </a:endParaRPr>
                    </a:p>
                  </a:txBody>
                  <a:tcPr marL="9360" marR="9360">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1" lang="nl-BE" sz="1500" spc="-1" strike="noStrike">
                          <a:solidFill>
                            <a:srgbClr val="000000"/>
                          </a:solidFill>
                          <a:latin typeface="Calibri"/>
                        </a:rPr>
                        <a:t>0</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1</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0</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solidFill>
                      <a:srgbClr val="ff0000"/>
                    </a:solid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1</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0</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0</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1</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1</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0</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1</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0</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b">
                      <a:noAutofit/>
                    </a:bodyPr>
                    <a:p>
                      <a:pPr>
                        <a:lnSpc>
                          <a:spcPct val="100000"/>
                        </a:lnSpc>
                      </a:pPr>
                      <a:r>
                        <a:rPr b="0" lang="nl-BE" sz="1500" spc="-1" strike="noStrike">
                          <a:solidFill>
                            <a:srgbClr val="ff0000"/>
                          </a:solidFill>
                          <a:latin typeface="Calibri"/>
                        </a:rPr>
                        <a:t>5 = oneven = fout !</a:t>
                      </a:r>
                      <a:endParaRPr b="0" lang="en-US" sz="1500" spc="-1" strike="noStrike">
                        <a:latin typeface="Arial"/>
                      </a:endParaRPr>
                    </a:p>
                  </a:txBody>
                  <a:tcPr marL="9360" marR="9360">
                    <a:lnL w="6480">
                      <a:solidFill>
                        <a:srgbClr val="000000"/>
                      </a:solidFill>
                    </a:lnL>
                    <a:noFill/>
                  </a:tcPr>
                </a:tc>
              </a:tr>
              <a:tr h="263160">
                <a:tc>
                  <a:txBody>
                    <a:bodyPr lIns="9360" rIns="9360" tIns="9360" bIns="0" anchor="ctr">
                      <a:noAutofit/>
                    </a:bodyPr>
                    <a:p>
                      <a:pPr algn="r">
                        <a:lnSpc>
                          <a:spcPct val="100000"/>
                        </a:lnSpc>
                      </a:pPr>
                      <a:r>
                        <a:rPr b="0" lang="nl-BE" sz="1500" spc="-1" strike="noStrike">
                          <a:solidFill>
                            <a:srgbClr val="000000"/>
                          </a:solidFill>
                          <a:latin typeface="Calibri"/>
                        </a:rPr>
                        <a:t>p2 (2)</a:t>
                      </a:r>
                      <a:endParaRPr b="0" lang="en-US" sz="1500" spc="-1" strike="noStrike">
                        <a:latin typeface="Arial"/>
                      </a:endParaRPr>
                    </a:p>
                  </a:txBody>
                  <a:tcPr marL="9360" marR="9360">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1" lang="nl-BE" sz="1500" spc="-1" strike="noStrike">
                          <a:solidFill>
                            <a:srgbClr val="000000"/>
                          </a:solidFill>
                          <a:latin typeface="Calibri"/>
                        </a:rPr>
                        <a:t>0</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1</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1</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1</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0</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0</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0</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1</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1</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1</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b">
                      <a:noAutofit/>
                    </a:bodyPr>
                    <a:p>
                      <a:pPr>
                        <a:lnSpc>
                          <a:spcPct val="100000"/>
                        </a:lnSpc>
                      </a:pPr>
                      <a:r>
                        <a:rPr b="0" lang="nl-BE" sz="1500" spc="-1" strike="noStrike">
                          <a:solidFill>
                            <a:srgbClr val="000000"/>
                          </a:solidFill>
                          <a:latin typeface="Calibri"/>
                        </a:rPr>
                        <a:t>6 = even = correct</a:t>
                      </a:r>
                      <a:endParaRPr b="0" lang="en-US" sz="1500" spc="-1" strike="noStrike">
                        <a:latin typeface="Arial"/>
                      </a:endParaRPr>
                    </a:p>
                  </a:txBody>
                  <a:tcPr marL="9360" marR="9360">
                    <a:lnL w="6480">
                      <a:solidFill>
                        <a:srgbClr val="000000"/>
                      </a:solidFill>
                    </a:lnL>
                    <a:noFill/>
                  </a:tcPr>
                </a:tc>
              </a:tr>
              <a:tr h="263160">
                <a:tc>
                  <a:txBody>
                    <a:bodyPr lIns="9360" rIns="9360" tIns="9360" bIns="0" anchor="ctr">
                      <a:noAutofit/>
                    </a:bodyPr>
                    <a:p>
                      <a:pPr algn="r">
                        <a:lnSpc>
                          <a:spcPct val="100000"/>
                        </a:lnSpc>
                      </a:pPr>
                      <a:r>
                        <a:rPr b="0" lang="nl-BE" sz="1500" spc="-1" strike="noStrike">
                          <a:solidFill>
                            <a:srgbClr val="000000"/>
                          </a:solidFill>
                          <a:latin typeface="Calibri"/>
                        </a:rPr>
                        <a:t>p3 (4)</a:t>
                      </a:r>
                      <a:endParaRPr b="0" lang="en-US" sz="1500" spc="-1" strike="noStrike">
                        <a:latin typeface="Arial"/>
                      </a:endParaRPr>
                    </a:p>
                  </a:txBody>
                  <a:tcPr marL="9360" marR="9360">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1" lang="nl-BE" sz="1500" spc="-1" strike="noStrike">
                          <a:solidFill>
                            <a:srgbClr val="000000"/>
                          </a:solidFill>
                          <a:latin typeface="Calibri"/>
                        </a:rPr>
                        <a:t>0</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0</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solidFill>
                      <a:srgbClr val="ff0000"/>
                    </a:solidFill>
                  </a:tcPr>
                </a:tc>
                <a:tc>
                  <a:txBody>
                    <a:bodyPr lIns="9360" rIns="9360" tIns="9360" bIns="0" anchor="ctr">
                      <a:noAutofit/>
                    </a:bodyPr>
                    <a:p>
                      <a:pPr algn="ctr">
                        <a:lnSpc>
                          <a:spcPct val="100000"/>
                        </a:lnSpc>
                      </a:pPr>
                      <a:r>
                        <a:rPr b="0" lang="nl-BE" sz="1500" spc="-1" strike="noStrike">
                          <a:solidFill>
                            <a:srgbClr val="000000"/>
                          </a:solidFill>
                          <a:latin typeface="Calibri"/>
                        </a:rPr>
                        <a:t>1</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1</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0</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1</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0</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1</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1</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0</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b">
                      <a:noAutofit/>
                    </a:bodyPr>
                    <a:p>
                      <a:pPr>
                        <a:lnSpc>
                          <a:spcPct val="100000"/>
                        </a:lnSpc>
                      </a:pPr>
                      <a:r>
                        <a:rPr b="0" lang="nl-BE" sz="1500" spc="-1" strike="noStrike">
                          <a:solidFill>
                            <a:srgbClr val="ff0000"/>
                          </a:solidFill>
                          <a:latin typeface="Calibri"/>
                        </a:rPr>
                        <a:t>5 = oneven = fout !</a:t>
                      </a:r>
                      <a:endParaRPr b="0" lang="en-US" sz="1500" spc="-1" strike="noStrike">
                        <a:latin typeface="Arial"/>
                      </a:endParaRPr>
                    </a:p>
                  </a:txBody>
                  <a:tcPr marL="9360" marR="9360">
                    <a:lnL w="6480">
                      <a:solidFill>
                        <a:srgbClr val="000000"/>
                      </a:solidFill>
                    </a:lnL>
                    <a:noFill/>
                  </a:tcPr>
                </a:tc>
              </a:tr>
              <a:tr h="263160">
                <a:tc>
                  <a:txBody>
                    <a:bodyPr lIns="9360" rIns="9360" tIns="9360" bIns="0" anchor="ctr">
                      <a:noAutofit/>
                    </a:bodyPr>
                    <a:p>
                      <a:pPr algn="r">
                        <a:lnSpc>
                          <a:spcPct val="100000"/>
                        </a:lnSpc>
                      </a:pPr>
                      <a:r>
                        <a:rPr b="0" lang="nl-BE" sz="1500" spc="-1" strike="noStrike">
                          <a:solidFill>
                            <a:srgbClr val="000000"/>
                          </a:solidFill>
                          <a:latin typeface="Calibri"/>
                        </a:rPr>
                        <a:t>p4 (8)</a:t>
                      </a:r>
                      <a:endParaRPr b="0" lang="en-US" sz="1500" spc="-1" strike="noStrike">
                        <a:latin typeface="Arial"/>
                      </a:endParaRPr>
                    </a:p>
                  </a:txBody>
                  <a:tcPr marL="9360" marR="9360">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1" lang="nl-BE" sz="1500" spc="-1" strike="noStrike">
                          <a:solidFill>
                            <a:srgbClr val="000000"/>
                          </a:solidFill>
                          <a:latin typeface="Calibri"/>
                        </a:rPr>
                        <a:t>0</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0</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0</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0</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0</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1</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0</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1</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b">
                      <a:noAutofit/>
                    </a:bodyPr>
                    <a:p>
                      <a:pPr>
                        <a:lnSpc>
                          <a:spcPct val="100000"/>
                        </a:lnSpc>
                      </a:pPr>
                      <a:r>
                        <a:rPr b="0" lang="nl-BE" sz="1500" spc="-1" strike="noStrike">
                          <a:solidFill>
                            <a:srgbClr val="000000"/>
                          </a:solidFill>
                          <a:latin typeface="Calibri"/>
                        </a:rPr>
                        <a:t>2 = even = correct</a:t>
                      </a:r>
                      <a:endParaRPr b="0" lang="en-US" sz="1500" spc="-1" strike="noStrike">
                        <a:latin typeface="Arial"/>
                      </a:endParaRPr>
                    </a:p>
                  </a:txBody>
                  <a:tcPr marL="9360" marR="9360">
                    <a:lnL w="6480">
                      <a:solidFill>
                        <a:srgbClr val="000000"/>
                      </a:solidFill>
                    </a:lnL>
                    <a:noFill/>
                  </a:tcPr>
                </a:tc>
              </a:tr>
              <a:tr h="264600">
                <a:tc>
                  <a:txBody>
                    <a:bodyPr lIns="9360" rIns="9360" tIns="9360" bIns="0" anchor="ctr">
                      <a:noAutofit/>
                    </a:bodyPr>
                    <a:p>
                      <a:pPr algn="r">
                        <a:lnSpc>
                          <a:spcPct val="100000"/>
                        </a:lnSpc>
                      </a:pPr>
                      <a:r>
                        <a:rPr b="0" lang="nl-BE" sz="1500" spc="-1" strike="noStrike">
                          <a:solidFill>
                            <a:srgbClr val="000000"/>
                          </a:solidFill>
                          <a:latin typeface="Calibri"/>
                        </a:rPr>
                        <a:t>p5 (16)</a:t>
                      </a:r>
                      <a:endParaRPr b="0" lang="en-US" sz="1500" spc="-1" strike="noStrike">
                        <a:latin typeface="Arial"/>
                      </a:endParaRPr>
                    </a:p>
                  </a:txBody>
                  <a:tcPr marL="9360" marR="9360">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 </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1" lang="nl-BE" sz="1500" spc="-1" strike="noStrike">
                          <a:solidFill>
                            <a:srgbClr val="000000"/>
                          </a:solidFill>
                          <a:latin typeface="Calibri"/>
                        </a:rPr>
                        <a:t>1</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0</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1</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1</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1</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noAutofit/>
                    </a:bodyPr>
                    <a:p>
                      <a:pPr algn="ctr">
                        <a:lnSpc>
                          <a:spcPct val="100000"/>
                        </a:lnSpc>
                      </a:pPr>
                      <a:r>
                        <a:rPr b="0" lang="nl-BE" sz="1500" spc="-1" strike="noStrike">
                          <a:solidFill>
                            <a:srgbClr val="000000"/>
                          </a:solidFill>
                          <a:latin typeface="Calibri"/>
                        </a:rPr>
                        <a:t>0</a:t>
                      </a:r>
                      <a:endParaRPr b="0" lang="en-US" sz="15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b">
                      <a:noAutofit/>
                    </a:bodyPr>
                    <a:p>
                      <a:pPr>
                        <a:lnSpc>
                          <a:spcPct val="100000"/>
                        </a:lnSpc>
                      </a:pPr>
                      <a:r>
                        <a:rPr b="0" lang="nl-BE" sz="1500" spc="-1" strike="noStrike">
                          <a:solidFill>
                            <a:srgbClr val="000000"/>
                          </a:solidFill>
                          <a:latin typeface="Calibri"/>
                        </a:rPr>
                        <a:t>4 = even = correct</a:t>
                      </a:r>
                      <a:endParaRPr b="0" lang="en-US" sz="1500" spc="-1" strike="noStrike">
                        <a:latin typeface="Arial"/>
                      </a:endParaRPr>
                    </a:p>
                  </a:txBody>
                  <a:tcPr marL="9360" marR="9360">
                    <a:lnL w="6480">
                      <a:solidFill>
                        <a:srgbClr val="000000"/>
                      </a:solidFill>
                    </a:lnL>
                    <a:noFill/>
                  </a:tcPr>
                </a:tc>
              </a:tr>
            </a:tbl>
          </a:graphicData>
        </a:graphic>
      </p:graphicFrame>
      <p:sp>
        <p:nvSpPr>
          <p:cNvPr id="469" name="TextShape 4"/>
          <p:cNvSpPr txBox="1"/>
          <p:nvPr/>
        </p:nvSpPr>
        <p:spPr>
          <a:xfrm>
            <a:off x="8610480" y="6356520"/>
            <a:ext cx="2742840" cy="364680"/>
          </a:xfrm>
          <a:prstGeom prst="rect">
            <a:avLst/>
          </a:prstGeom>
          <a:noFill/>
          <a:ln>
            <a:noFill/>
          </a:ln>
        </p:spPr>
        <p:txBody>
          <a:bodyPr anchor="ctr">
            <a:noAutofit/>
          </a:bodyPr>
          <a:p>
            <a:pPr algn="r">
              <a:lnSpc>
                <a:spcPct val="100000"/>
              </a:lnSpc>
            </a:pPr>
            <a:fld id="{4E57E2C5-9115-4827-8CD3-E676FE5428E0}" type="slidenum">
              <a:rPr b="0" lang="nl-BE" sz="1200" spc="-1" strike="noStrike">
                <a:solidFill>
                  <a:srgbClr val="8b8b8b"/>
                </a:solidFill>
                <a:latin typeface="Calibri"/>
              </a:rPr>
              <a:t>&lt;number&gt;</a:t>
            </a:fld>
            <a:endParaRPr b="0" lang="en-US" sz="1200" spc="-1" strike="noStrike">
              <a:latin typeface="Times New Roman"/>
            </a:endParaRPr>
          </a:p>
        </p:txBody>
      </p:sp>
      <p:sp>
        <p:nvSpPr>
          <p:cNvPr id="470" name="TextShape 5"/>
          <p:cNvSpPr txBox="1"/>
          <p:nvPr/>
        </p:nvSpPr>
        <p:spPr>
          <a:xfrm>
            <a:off x="4038480" y="6356520"/>
            <a:ext cx="4114440" cy="364680"/>
          </a:xfrm>
          <a:prstGeom prst="rect">
            <a:avLst/>
          </a:prstGeom>
          <a:noFill/>
          <a:ln>
            <a:noFill/>
          </a:ln>
        </p:spPr>
        <p:txBody>
          <a:bodyPr anchor="ctr">
            <a:noAutofit/>
          </a:bodyPr>
          <a:p>
            <a:pPr algn="ctr">
              <a:lnSpc>
                <a:spcPct val="100000"/>
              </a:lnSpc>
            </a:pPr>
            <a:r>
              <a:rPr b="0" lang="nl-NL" sz="1200" spc="-1" strike="noStrike">
                <a:solidFill>
                  <a:srgbClr val="8b8b8b"/>
                </a:solidFill>
                <a:latin typeface="Calibri"/>
              </a:rPr>
              <a:t>09/09/2020</a:t>
            </a:r>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1" name="TextShape 1"/>
          <p:cNvSpPr txBox="1"/>
          <p:nvPr/>
        </p:nvSpPr>
        <p:spPr>
          <a:xfrm>
            <a:off x="838080" y="0"/>
            <a:ext cx="10515240" cy="1325160"/>
          </a:xfrm>
          <a:prstGeom prst="rect">
            <a:avLst/>
          </a:prstGeom>
          <a:noFill/>
          <a:ln>
            <a:noFill/>
          </a:ln>
        </p:spPr>
        <p:txBody>
          <a:bodyPr anchor="ctr">
            <a:noAutofit/>
          </a:bodyPr>
          <a:p>
            <a:pPr>
              <a:lnSpc>
                <a:spcPct val="90000"/>
              </a:lnSpc>
            </a:pPr>
            <a:r>
              <a:rPr b="0" lang="nl-BE" sz="4400" spc="-1" strike="noStrike">
                <a:solidFill>
                  <a:srgbClr val="000000"/>
                </a:solidFill>
                <a:latin typeface="Calibri Light"/>
              </a:rPr>
              <a:t>Foutverbeterende codes (vervolg)</a:t>
            </a:r>
            <a:endParaRPr b="0" lang="nl-BE" sz="4400" spc="-1" strike="noStrike">
              <a:solidFill>
                <a:srgbClr val="000000"/>
              </a:solidFill>
              <a:latin typeface="Calibri"/>
            </a:endParaRPr>
          </a:p>
        </p:txBody>
      </p:sp>
      <p:sp>
        <p:nvSpPr>
          <p:cNvPr id="472" name="TextShape 2"/>
          <p:cNvSpPr txBox="1"/>
          <p:nvPr/>
        </p:nvSpPr>
        <p:spPr>
          <a:xfrm>
            <a:off x="838080" y="1209960"/>
            <a:ext cx="10515240" cy="4966560"/>
          </a:xfrm>
          <a:prstGeom prst="rect">
            <a:avLst/>
          </a:prstGeom>
          <a:noFill/>
          <a:ln>
            <a:noFill/>
          </a:ln>
        </p:spPr>
        <p:txBody>
          <a:bodyPr>
            <a:noAutofit/>
          </a:bodyPr>
          <a:p>
            <a:pPr marL="228600" indent="-228240">
              <a:lnSpc>
                <a:spcPct val="90000"/>
              </a:lnSpc>
              <a:spcBef>
                <a:spcPts val="1001"/>
              </a:spcBef>
              <a:buClr>
                <a:srgbClr val="0070c0"/>
              </a:buClr>
              <a:buFont typeface="Arial"/>
              <a:buChar char="•"/>
            </a:pPr>
            <a:r>
              <a:rPr b="1" lang="nl-BE" sz="2800" spc="-1" strike="noStrike">
                <a:solidFill>
                  <a:srgbClr val="0070c0"/>
                </a:solidFill>
                <a:latin typeface="Calibri"/>
              </a:rPr>
              <a:t>Hammingcode (vervolg)</a:t>
            </a:r>
            <a:endParaRPr b="0" lang="nl-BE"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nl-BE" sz="2400" spc="-1" strike="noStrike">
                <a:solidFill>
                  <a:srgbClr val="000000"/>
                </a:solidFill>
                <a:latin typeface="Calibri"/>
                <a:ea typeface="Tahoma"/>
              </a:rPr>
              <a:t>Af te spreken:</a:t>
            </a:r>
            <a:endParaRPr b="0" lang="nl-BE"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nl-BE" sz="2400" spc="-1" strike="noStrike">
                <a:solidFill>
                  <a:srgbClr val="000000"/>
                </a:solidFill>
                <a:latin typeface="Calibri"/>
                <a:ea typeface="Tahoma"/>
              </a:rPr>
              <a:t>lengte van de oorspronkelijke bitreeks</a:t>
            </a:r>
            <a:endParaRPr b="0" lang="nl-BE" sz="2400" spc="-1" strike="noStrike">
              <a:solidFill>
                <a:srgbClr val="000000"/>
              </a:solidFill>
              <a:latin typeface="Calibri"/>
            </a:endParaRPr>
          </a:p>
          <a:p>
            <a:endParaRPr b="0" lang="nl-BE"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nl-BE" sz="2400" spc="-1" strike="noStrike">
                <a:solidFill>
                  <a:srgbClr val="000000"/>
                </a:solidFill>
                <a:latin typeface="Calibri"/>
                <a:ea typeface="Tahoma"/>
              </a:rPr>
              <a:t>Performantie: </a:t>
            </a:r>
            <a:r>
              <a:rPr b="0" lang="nl-BE" sz="2400" spc="-1" strike="noStrike">
                <a:solidFill>
                  <a:srgbClr val="000000"/>
                </a:solidFill>
                <a:latin typeface="Calibri"/>
                <a:ea typeface="Tahoma"/>
              </a:rPr>
              <a:t>Niet zo goed</a:t>
            </a:r>
            <a:endParaRPr b="0" lang="nl-BE"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nl-BE" sz="2400" spc="-1" strike="noStrike">
                <a:solidFill>
                  <a:srgbClr val="000000"/>
                </a:solidFill>
                <a:latin typeface="Calibri"/>
                <a:ea typeface="Tahoma"/>
              </a:rPr>
              <a:t>De Hammingcode was het eerste algoritme voor Forward Error Correction.</a:t>
            </a:r>
            <a:endParaRPr b="0" lang="nl-BE"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nl-BE" sz="2400" spc="-1" strike="noStrike">
                <a:solidFill>
                  <a:srgbClr val="000000"/>
                </a:solidFill>
                <a:latin typeface="Calibri"/>
                <a:ea typeface="Tahoma"/>
              </a:rPr>
              <a:t>Er zijn ondertussen performantere algoritmes ontwikkeld:</a:t>
            </a:r>
            <a:endParaRPr b="0" lang="nl-BE"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nl-BE" sz="2400" spc="-1" strike="noStrike">
                <a:solidFill>
                  <a:srgbClr val="000000"/>
                </a:solidFill>
                <a:latin typeface="Calibri"/>
                <a:ea typeface="Tahoma"/>
              </a:rPr>
              <a:t>Veterbi algoritme (GSM, Wifi)</a:t>
            </a:r>
            <a:endParaRPr b="0" lang="nl-BE"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nl-BE" sz="2400" spc="-1" strike="noStrike">
                <a:solidFill>
                  <a:srgbClr val="000000"/>
                </a:solidFill>
                <a:latin typeface="Calibri"/>
                <a:ea typeface="Tahoma"/>
              </a:rPr>
              <a:t>Turbo codes (G3 netwerken)</a:t>
            </a:r>
            <a:endParaRPr b="0" lang="nl-BE"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nl-BE" sz="2400" spc="-1" strike="noStrike">
                <a:solidFill>
                  <a:srgbClr val="000000"/>
                </a:solidFill>
                <a:latin typeface="Calibri"/>
                <a:ea typeface="Tahoma"/>
              </a:rPr>
              <a:t>LDPC - Low Density Parity Check (DVB-S2, Ethernet 10GBase-T)</a:t>
            </a:r>
            <a:endParaRPr b="0" lang="nl-BE" sz="2400" spc="-1" strike="noStrike">
              <a:solidFill>
                <a:srgbClr val="000000"/>
              </a:solidFill>
              <a:latin typeface="Calibri"/>
            </a:endParaRPr>
          </a:p>
        </p:txBody>
      </p:sp>
      <p:sp>
        <p:nvSpPr>
          <p:cNvPr id="473" name="TextShape 3"/>
          <p:cNvSpPr txBox="1"/>
          <p:nvPr/>
        </p:nvSpPr>
        <p:spPr>
          <a:xfrm>
            <a:off x="8610480" y="6356520"/>
            <a:ext cx="2742840" cy="364680"/>
          </a:xfrm>
          <a:prstGeom prst="rect">
            <a:avLst/>
          </a:prstGeom>
          <a:noFill/>
          <a:ln>
            <a:noFill/>
          </a:ln>
        </p:spPr>
        <p:txBody>
          <a:bodyPr anchor="ctr">
            <a:noAutofit/>
          </a:bodyPr>
          <a:p>
            <a:pPr algn="r">
              <a:lnSpc>
                <a:spcPct val="100000"/>
              </a:lnSpc>
            </a:pPr>
            <a:fld id="{8EE32353-55F7-416A-9334-07CDA5DB284E}" type="slidenum">
              <a:rPr b="0" lang="nl-BE" sz="1200" spc="-1" strike="noStrike">
                <a:solidFill>
                  <a:srgbClr val="8b8b8b"/>
                </a:solidFill>
                <a:latin typeface="Calibri"/>
              </a:rPr>
              <a:t>&lt;number&gt;</a:t>
            </a:fld>
            <a:endParaRPr b="0" lang="en-US" sz="1200" spc="-1" strike="noStrike">
              <a:latin typeface="Times New Roman"/>
            </a:endParaRPr>
          </a:p>
        </p:txBody>
      </p:sp>
      <p:sp>
        <p:nvSpPr>
          <p:cNvPr id="474" name="TextShape 4"/>
          <p:cNvSpPr txBox="1"/>
          <p:nvPr/>
        </p:nvSpPr>
        <p:spPr>
          <a:xfrm>
            <a:off x="4038480" y="6356520"/>
            <a:ext cx="4114440" cy="364680"/>
          </a:xfrm>
          <a:prstGeom prst="rect">
            <a:avLst/>
          </a:prstGeom>
          <a:noFill/>
          <a:ln>
            <a:noFill/>
          </a:ln>
        </p:spPr>
        <p:txBody>
          <a:bodyPr anchor="ctr">
            <a:noAutofit/>
          </a:bodyPr>
          <a:p>
            <a:pPr algn="ctr">
              <a:lnSpc>
                <a:spcPct val="100000"/>
              </a:lnSpc>
            </a:pPr>
            <a:r>
              <a:rPr b="0" lang="nl-NL" sz="1200" spc="-1" strike="noStrike">
                <a:solidFill>
                  <a:srgbClr val="8b8b8b"/>
                </a:solidFill>
                <a:latin typeface="Calibri"/>
              </a:rPr>
              <a:t>09/09/2020</a:t>
            </a:r>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5" name="TextShape 1"/>
          <p:cNvSpPr txBox="1"/>
          <p:nvPr/>
        </p:nvSpPr>
        <p:spPr>
          <a:xfrm>
            <a:off x="838080" y="-54000"/>
            <a:ext cx="10515240" cy="1325160"/>
          </a:xfrm>
          <a:prstGeom prst="rect">
            <a:avLst/>
          </a:prstGeom>
          <a:noFill/>
          <a:ln>
            <a:noFill/>
          </a:ln>
        </p:spPr>
        <p:txBody>
          <a:bodyPr anchor="ctr">
            <a:noAutofit/>
          </a:bodyPr>
          <a:p>
            <a:pPr>
              <a:lnSpc>
                <a:spcPct val="90000"/>
              </a:lnSpc>
            </a:pPr>
            <a:r>
              <a:rPr b="0" lang="nl-BE" sz="4400" spc="-1" strike="noStrike">
                <a:solidFill>
                  <a:srgbClr val="000000"/>
                </a:solidFill>
                <a:latin typeface="Calibri Light"/>
              </a:rPr>
              <a:t>Oefeningen op foutverbeterende codes</a:t>
            </a:r>
            <a:endParaRPr b="0" lang="nl-BE" sz="4400" spc="-1" strike="noStrike">
              <a:solidFill>
                <a:srgbClr val="000000"/>
              </a:solidFill>
              <a:latin typeface="Calibri"/>
            </a:endParaRPr>
          </a:p>
        </p:txBody>
      </p:sp>
      <p:sp>
        <p:nvSpPr>
          <p:cNvPr id="476" name="TextShape 2"/>
          <p:cNvSpPr txBox="1"/>
          <p:nvPr/>
        </p:nvSpPr>
        <p:spPr>
          <a:xfrm>
            <a:off x="625680" y="1271520"/>
            <a:ext cx="10614600" cy="544968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1" lang="nl-BE" sz="2800" spc="-1" strike="noStrike">
                <a:solidFill>
                  <a:srgbClr val="000000"/>
                </a:solidFill>
                <a:latin typeface="Calibri"/>
              </a:rPr>
              <a:t>Oefening 1:</a:t>
            </a:r>
            <a:endParaRPr b="0" lang="nl-BE" sz="2800" spc="-1" strike="noStrike">
              <a:solidFill>
                <a:srgbClr val="000000"/>
              </a:solidFill>
              <a:latin typeface="Calibri"/>
            </a:endParaRPr>
          </a:p>
          <a:p>
            <a:pPr marL="457200">
              <a:lnSpc>
                <a:spcPct val="90000"/>
              </a:lnSpc>
              <a:spcBef>
                <a:spcPts val="499"/>
              </a:spcBef>
              <a:tabLst>
                <a:tab algn="l" pos="0"/>
              </a:tabLst>
            </a:pPr>
            <a:r>
              <a:rPr b="0" lang="nl-NL" sz="2400" spc="-1" strike="noStrike">
                <a:solidFill>
                  <a:srgbClr val="000000"/>
                </a:solidFill>
                <a:latin typeface="Calibri"/>
              </a:rPr>
              <a:t>Codeer volgende gegevens met de Hamming code</a:t>
            </a:r>
            <a:endParaRPr b="0" lang="nl-BE" sz="2400" spc="-1" strike="noStrike">
              <a:solidFill>
                <a:srgbClr val="000000"/>
              </a:solidFill>
              <a:latin typeface="Calibri"/>
            </a:endParaRPr>
          </a:p>
          <a:p>
            <a:pPr lvl="1" marL="914400" indent="-456840">
              <a:lnSpc>
                <a:spcPct val="90000"/>
              </a:lnSpc>
              <a:spcBef>
                <a:spcPts val="499"/>
              </a:spcBef>
              <a:buClr>
                <a:srgbClr val="000000"/>
              </a:buClr>
              <a:buFont typeface="Calibri Light"/>
              <a:buAutoNum type="alphaLcPeriod"/>
              <a:tabLst>
                <a:tab algn="l" pos="0"/>
              </a:tabLst>
            </a:pPr>
            <a:r>
              <a:rPr b="0" lang="nl-NL" sz="2400" spc="-1" strike="noStrike">
                <a:solidFill>
                  <a:srgbClr val="000000"/>
                </a:solidFill>
                <a:latin typeface="Calibri"/>
              </a:rPr>
              <a:t>1100111</a:t>
            </a:r>
            <a:endParaRPr b="0" lang="nl-BE" sz="2400" spc="-1" strike="noStrike">
              <a:solidFill>
                <a:srgbClr val="000000"/>
              </a:solidFill>
              <a:latin typeface="Calibri"/>
            </a:endParaRPr>
          </a:p>
          <a:p>
            <a:pPr lvl="1" marL="914400" indent="-456840">
              <a:lnSpc>
                <a:spcPct val="90000"/>
              </a:lnSpc>
              <a:spcBef>
                <a:spcPts val="499"/>
              </a:spcBef>
              <a:buClr>
                <a:srgbClr val="000000"/>
              </a:buClr>
              <a:buFont typeface="Calibri Light"/>
              <a:buAutoNum type="alphaLcPeriod"/>
              <a:tabLst>
                <a:tab algn="l" pos="0"/>
              </a:tabLst>
            </a:pPr>
            <a:r>
              <a:rPr b="0" lang="nl-NL" sz="2400" spc="-1" strike="noStrike">
                <a:solidFill>
                  <a:srgbClr val="000000"/>
                </a:solidFill>
                <a:latin typeface="Calibri"/>
              </a:rPr>
              <a:t>0001100</a:t>
            </a:r>
            <a:endParaRPr b="0" lang="nl-BE" sz="2400" spc="-1" strike="noStrike">
              <a:solidFill>
                <a:srgbClr val="000000"/>
              </a:solidFill>
              <a:latin typeface="Calibri"/>
            </a:endParaRPr>
          </a:p>
          <a:p>
            <a:pPr lvl="1" marL="914400" indent="-456840">
              <a:lnSpc>
                <a:spcPct val="90000"/>
              </a:lnSpc>
              <a:spcBef>
                <a:spcPts val="499"/>
              </a:spcBef>
              <a:buClr>
                <a:srgbClr val="000000"/>
              </a:buClr>
              <a:buFont typeface="Calibri Light"/>
              <a:buAutoNum type="alphaLcPeriod"/>
              <a:tabLst>
                <a:tab algn="l" pos="0"/>
              </a:tabLst>
            </a:pPr>
            <a:r>
              <a:rPr b="0" lang="nl-NL" sz="2400" spc="-1" strike="noStrike">
                <a:solidFill>
                  <a:srgbClr val="000000"/>
                </a:solidFill>
                <a:latin typeface="Calibri"/>
              </a:rPr>
              <a:t>1000111</a:t>
            </a:r>
            <a:endParaRPr b="0" lang="nl-BE" sz="2400" spc="-1" strike="noStrike">
              <a:solidFill>
                <a:srgbClr val="000000"/>
              </a:solidFill>
              <a:latin typeface="Calibri"/>
            </a:endParaRPr>
          </a:p>
          <a:p>
            <a:pPr>
              <a:lnSpc>
                <a:spcPct val="90000"/>
              </a:lnSpc>
              <a:spcBef>
                <a:spcPts val="1001"/>
              </a:spcBef>
              <a:tabLst>
                <a:tab algn="l" pos="0"/>
              </a:tabLst>
            </a:pPr>
            <a:endParaRPr b="0" lang="nl-BE" sz="24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1" lang="nl-BE" sz="2800" spc="-1" strike="noStrike">
                <a:solidFill>
                  <a:srgbClr val="000000"/>
                </a:solidFill>
                <a:latin typeface="Calibri"/>
                <a:ea typeface="Tahoma"/>
              </a:rPr>
              <a:t>Oefening 2: </a:t>
            </a:r>
            <a:endParaRPr b="0" lang="nl-BE" sz="2800" spc="-1" strike="noStrike">
              <a:solidFill>
                <a:srgbClr val="000000"/>
              </a:solidFill>
              <a:latin typeface="Calibri"/>
            </a:endParaRPr>
          </a:p>
          <a:p>
            <a:pPr lvl="1" marL="685800" indent="-228240">
              <a:lnSpc>
                <a:spcPct val="90000"/>
              </a:lnSpc>
              <a:spcBef>
                <a:spcPts val="499"/>
              </a:spcBef>
              <a:buClr>
                <a:srgbClr val="000000"/>
              </a:buClr>
              <a:buFont typeface="Arial"/>
              <a:buChar char="•"/>
              <a:tabLst>
                <a:tab algn="l" pos="0"/>
              </a:tabLst>
            </a:pPr>
            <a:r>
              <a:rPr b="0" lang="nl-BE" sz="2400" spc="-1" strike="noStrike">
                <a:solidFill>
                  <a:srgbClr val="000000"/>
                </a:solidFill>
                <a:latin typeface="Calibri"/>
                <a:ea typeface="Tahoma"/>
              </a:rPr>
              <a:t>Geef de oorspronkelijke data van “10001100100”</a:t>
            </a:r>
            <a:endParaRPr b="0" lang="nl-BE" sz="2400" spc="-1" strike="noStrike">
              <a:solidFill>
                <a:srgbClr val="000000"/>
              </a:solidFill>
              <a:latin typeface="Calibri"/>
            </a:endParaRPr>
          </a:p>
          <a:p>
            <a:pPr>
              <a:lnSpc>
                <a:spcPct val="90000"/>
              </a:lnSpc>
              <a:spcBef>
                <a:spcPts val="1001"/>
              </a:spcBef>
              <a:tabLst>
                <a:tab algn="l" pos="0"/>
              </a:tabLst>
            </a:pPr>
            <a:endParaRPr b="0" lang="nl-BE" sz="24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1" lang="nl-BE" sz="2800" spc="-1" strike="noStrike">
                <a:solidFill>
                  <a:srgbClr val="000000"/>
                </a:solidFill>
                <a:latin typeface="Calibri"/>
                <a:ea typeface="Tahoma"/>
              </a:rPr>
              <a:t>Oefening 3: </a:t>
            </a:r>
            <a:endParaRPr b="0" lang="nl-BE" sz="2800" spc="-1" strike="noStrike">
              <a:solidFill>
                <a:srgbClr val="000000"/>
              </a:solidFill>
              <a:latin typeface="Calibri"/>
            </a:endParaRPr>
          </a:p>
          <a:p>
            <a:pPr lvl="1" marL="685800" indent="-228240">
              <a:lnSpc>
                <a:spcPct val="90000"/>
              </a:lnSpc>
              <a:spcBef>
                <a:spcPts val="499"/>
              </a:spcBef>
              <a:buClr>
                <a:srgbClr val="000000"/>
              </a:buClr>
              <a:buFont typeface="Arial"/>
              <a:buChar char="•"/>
              <a:tabLst>
                <a:tab algn="l" pos="0"/>
              </a:tabLst>
            </a:pPr>
            <a:r>
              <a:rPr b="0" lang="nl-BE" sz="2400" spc="-1" strike="noStrike">
                <a:solidFill>
                  <a:srgbClr val="000000"/>
                </a:solidFill>
                <a:latin typeface="Calibri"/>
                <a:ea typeface="Tahoma"/>
              </a:rPr>
              <a:t>Geef de oorspronkelijke data van  “01100111011”</a:t>
            </a:r>
            <a:endParaRPr b="0" lang="nl-BE" sz="2400" spc="-1" strike="noStrike">
              <a:solidFill>
                <a:srgbClr val="000000"/>
              </a:solidFill>
              <a:latin typeface="Calibri"/>
            </a:endParaRPr>
          </a:p>
          <a:p>
            <a:pPr>
              <a:lnSpc>
                <a:spcPct val="90000"/>
              </a:lnSpc>
              <a:spcBef>
                <a:spcPts val="1001"/>
              </a:spcBef>
              <a:tabLst>
                <a:tab algn="l" pos="0"/>
              </a:tabLst>
            </a:pPr>
            <a:endParaRPr b="0" lang="nl-BE" sz="2400" spc="-1" strike="noStrike">
              <a:solidFill>
                <a:srgbClr val="000000"/>
              </a:solidFill>
              <a:latin typeface="Calibri"/>
            </a:endParaRPr>
          </a:p>
        </p:txBody>
      </p:sp>
      <p:sp>
        <p:nvSpPr>
          <p:cNvPr id="477" name="TextShape 3"/>
          <p:cNvSpPr txBox="1"/>
          <p:nvPr/>
        </p:nvSpPr>
        <p:spPr>
          <a:xfrm>
            <a:off x="8610480" y="6356520"/>
            <a:ext cx="2742840" cy="364680"/>
          </a:xfrm>
          <a:prstGeom prst="rect">
            <a:avLst/>
          </a:prstGeom>
          <a:noFill/>
          <a:ln>
            <a:noFill/>
          </a:ln>
        </p:spPr>
        <p:txBody>
          <a:bodyPr anchor="ctr">
            <a:noAutofit/>
          </a:bodyPr>
          <a:p>
            <a:pPr algn="r">
              <a:lnSpc>
                <a:spcPct val="100000"/>
              </a:lnSpc>
            </a:pPr>
            <a:fld id="{5C314ADA-0BBD-4414-81EB-BC8289D7A8C3}" type="slidenum">
              <a:rPr b="0" lang="nl-BE" sz="1200" spc="-1" strike="noStrike">
                <a:solidFill>
                  <a:srgbClr val="8b8b8b"/>
                </a:solidFill>
                <a:latin typeface="Calibri"/>
              </a:rPr>
              <a:t>&lt;number&gt;</a:t>
            </a:fld>
            <a:endParaRPr b="0" lang="en-US" sz="1200" spc="-1" strike="noStrike">
              <a:latin typeface="Times New Roman"/>
            </a:endParaRPr>
          </a:p>
        </p:txBody>
      </p:sp>
      <p:sp>
        <p:nvSpPr>
          <p:cNvPr id="478" name="TextShape 4"/>
          <p:cNvSpPr txBox="1"/>
          <p:nvPr/>
        </p:nvSpPr>
        <p:spPr>
          <a:xfrm>
            <a:off x="4038480" y="6356520"/>
            <a:ext cx="4114440" cy="364680"/>
          </a:xfrm>
          <a:prstGeom prst="rect">
            <a:avLst/>
          </a:prstGeom>
          <a:noFill/>
          <a:ln>
            <a:noFill/>
          </a:ln>
        </p:spPr>
        <p:txBody>
          <a:bodyPr anchor="ctr">
            <a:noAutofit/>
          </a:bodyPr>
          <a:p>
            <a:pPr algn="ctr">
              <a:lnSpc>
                <a:spcPct val="100000"/>
              </a:lnSpc>
            </a:pPr>
            <a:r>
              <a:rPr b="0" lang="nl-NL" sz="1200" spc="-1" strike="noStrike">
                <a:solidFill>
                  <a:srgbClr val="8b8b8b"/>
                </a:solidFill>
                <a:latin typeface="Calibri"/>
              </a:rPr>
              <a:t>09/09/2020</a:t>
            </a:r>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9"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nl-BE" sz="4400" spc="-1" strike="noStrike">
                <a:solidFill>
                  <a:srgbClr val="000000"/>
                </a:solidFill>
                <a:latin typeface="Calibri Light"/>
              </a:rPr>
              <a:t>Oefeningen op foutverbeterende codes</a:t>
            </a:r>
            <a:endParaRPr b="0" lang="nl-BE" sz="4400" spc="-1" strike="noStrike">
              <a:solidFill>
                <a:srgbClr val="000000"/>
              </a:solidFill>
              <a:latin typeface="Calibri"/>
            </a:endParaRPr>
          </a:p>
        </p:txBody>
      </p:sp>
      <p:sp>
        <p:nvSpPr>
          <p:cNvPr id="480" name="TextShape 2"/>
          <p:cNvSpPr txBox="1"/>
          <p:nvPr/>
        </p:nvSpPr>
        <p:spPr>
          <a:xfrm>
            <a:off x="754920" y="1690560"/>
            <a:ext cx="11353320" cy="496260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1" lang="nl-NL" sz="2800" spc="-1" strike="noStrike">
                <a:solidFill>
                  <a:srgbClr val="000000"/>
                </a:solidFill>
                <a:latin typeface="Calibri"/>
              </a:rPr>
              <a:t>Oefening 4:</a:t>
            </a:r>
            <a:endParaRPr b="0" lang="nl-BE" sz="2800" spc="-1" strike="noStrike">
              <a:solidFill>
                <a:srgbClr val="000000"/>
              </a:solidFill>
              <a:latin typeface="Calibri"/>
            </a:endParaRPr>
          </a:p>
          <a:p>
            <a:pPr marL="457200">
              <a:lnSpc>
                <a:spcPct val="90000"/>
              </a:lnSpc>
              <a:spcBef>
                <a:spcPts val="499"/>
              </a:spcBef>
              <a:tabLst>
                <a:tab algn="l" pos="0"/>
              </a:tabLst>
            </a:pPr>
            <a:endParaRPr b="0" lang="nl-BE" sz="2800" spc="-1" strike="noStrike">
              <a:solidFill>
                <a:srgbClr val="000000"/>
              </a:solidFill>
              <a:latin typeface="Calibri"/>
            </a:endParaRPr>
          </a:p>
          <a:p>
            <a:pPr marL="457200">
              <a:lnSpc>
                <a:spcPct val="90000"/>
              </a:lnSpc>
              <a:spcBef>
                <a:spcPts val="499"/>
              </a:spcBef>
              <a:tabLst>
                <a:tab algn="l" pos="0"/>
              </a:tabLst>
            </a:pPr>
            <a:r>
              <a:rPr b="0" lang="nl-NL" sz="2800" spc="-1" strike="noStrike">
                <a:solidFill>
                  <a:srgbClr val="000000"/>
                </a:solidFill>
                <a:latin typeface="Calibri"/>
              </a:rPr>
              <a:t>Je ontvangt onderstaande gegevens die met de Hamming code gecodeerd werden. Corrigeer eventuele fouten en geef de oorspronkelijke data. </a:t>
            </a:r>
            <a:endParaRPr b="0" lang="nl-BE" sz="2800" spc="-1" strike="noStrike">
              <a:solidFill>
                <a:srgbClr val="000000"/>
              </a:solidFill>
              <a:latin typeface="Calibri"/>
            </a:endParaRPr>
          </a:p>
          <a:p>
            <a:pPr marL="457200">
              <a:lnSpc>
                <a:spcPct val="90000"/>
              </a:lnSpc>
              <a:spcBef>
                <a:spcPts val="499"/>
              </a:spcBef>
              <a:tabLst>
                <a:tab algn="l" pos="0"/>
              </a:tabLst>
            </a:pPr>
            <a:endParaRPr b="0" lang="nl-BE" sz="2800" spc="-1" strike="noStrike">
              <a:solidFill>
                <a:srgbClr val="000000"/>
              </a:solidFill>
              <a:latin typeface="Calibri"/>
            </a:endParaRPr>
          </a:p>
          <a:p>
            <a:pPr lvl="2" marL="1371600" indent="-456840">
              <a:lnSpc>
                <a:spcPct val="90000"/>
              </a:lnSpc>
              <a:spcBef>
                <a:spcPts val="499"/>
              </a:spcBef>
              <a:buClr>
                <a:srgbClr val="000000"/>
              </a:buClr>
              <a:buFont typeface="Calibri Light"/>
              <a:buAutoNum type="alphaLcPeriod"/>
              <a:tabLst>
                <a:tab algn="l" pos="0"/>
              </a:tabLst>
            </a:pPr>
            <a:r>
              <a:rPr b="0" lang="nl-BE" sz="2800" spc="-1" strike="noStrike">
                <a:solidFill>
                  <a:srgbClr val="000000"/>
                </a:solidFill>
                <a:latin typeface="Calibri"/>
              </a:rPr>
              <a:t>10010010011 </a:t>
            </a:r>
            <a:endParaRPr b="0" lang="nl-BE" sz="2800" spc="-1" strike="noStrike">
              <a:solidFill>
                <a:srgbClr val="000000"/>
              </a:solidFill>
              <a:latin typeface="Calibri"/>
            </a:endParaRPr>
          </a:p>
          <a:p>
            <a:pPr lvl="2" marL="1371600" indent="-456840">
              <a:lnSpc>
                <a:spcPct val="90000"/>
              </a:lnSpc>
              <a:spcBef>
                <a:spcPts val="499"/>
              </a:spcBef>
              <a:buClr>
                <a:srgbClr val="000000"/>
              </a:buClr>
              <a:buFont typeface="Calibri Light"/>
              <a:buAutoNum type="alphaLcPeriod"/>
              <a:tabLst>
                <a:tab algn="l" pos="0"/>
              </a:tabLst>
            </a:pPr>
            <a:r>
              <a:rPr b="0" lang="nl-BE" sz="2800" spc="-1" strike="noStrike">
                <a:solidFill>
                  <a:srgbClr val="000000"/>
                </a:solidFill>
                <a:latin typeface="Calibri"/>
              </a:rPr>
              <a:t>11010100110 </a:t>
            </a:r>
            <a:endParaRPr b="0" lang="nl-BE" sz="2800" spc="-1" strike="noStrike">
              <a:solidFill>
                <a:srgbClr val="000000"/>
              </a:solidFill>
              <a:latin typeface="Calibri"/>
            </a:endParaRPr>
          </a:p>
          <a:p>
            <a:pPr lvl="2" marL="1371600" indent="-456840">
              <a:lnSpc>
                <a:spcPct val="90000"/>
              </a:lnSpc>
              <a:spcBef>
                <a:spcPts val="499"/>
              </a:spcBef>
              <a:buClr>
                <a:srgbClr val="000000"/>
              </a:buClr>
              <a:buFont typeface="Calibri Light"/>
              <a:buAutoNum type="alphaLcPeriod"/>
              <a:tabLst>
                <a:tab algn="l" pos="0"/>
              </a:tabLst>
            </a:pPr>
            <a:r>
              <a:rPr b="0" lang="nl-BE" sz="2800" spc="-1" strike="noStrike">
                <a:solidFill>
                  <a:srgbClr val="000000"/>
                </a:solidFill>
                <a:latin typeface="Calibri"/>
              </a:rPr>
              <a:t>00000000100 </a:t>
            </a:r>
            <a:endParaRPr b="0" lang="nl-BE" sz="2800" spc="-1" strike="noStrike">
              <a:solidFill>
                <a:srgbClr val="000000"/>
              </a:solidFill>
              <a:latin typeface="Calibri"/>
            </a:endParaRPr>
          </a:p>
          <a:p>
            <a:pPr lvl="2" marL="1371600" indent="-456840">
              <a:lnSpc>
                <a:spcPct val="90000"/>
              </a:lnSpc>
              <a:spcBef>
                <a:spcPts val="499"/>
              </a:spcBef>
              <a:buClr>
                <a:srgbClr val="000000"/>
              </a:buClr>
              <a:buFont typeface="Calibri Light"/>
              <a:buAutoNum type="alphaLcPeriod"/>
              <a:tabLst>
                <a:tab algn="l" pos="0"/>
              </a:tabLst>
            </a:pPr>
            <a:r>
              <a:rPr b="0" lang="nl-BE" sz="2800" spc="-1" strike="noStrike">
                <a:solidFill>
                  <a:srgbClr val="000000"/>
                </a:solidFill>
                <a:latin typeface="Calibri"/>
              </a:rPr>
              <a:t>11110100111 </a:t>
            </a:r>
            <a:endParaRPr b="0" lang="nl-BE" sz="2800" spc="-1" strike="noStrike">
              <a:solidFill>
                <a:srgbClr val="000000"/>
              </a:solidFill>
              <a:latin typeface="Calibri"/>
            </a:endParaRPr>
          </a:p>
          <a:p>
            <a:pPr>
              <a:lnSpc>
                <a:spcPct val="90000"/>
              </a:lnSpc>
              <a:spcBef>
                <a:spcPts val="1001"/>
              </a:spcBef>
              <a:tabLst>
                <a:tab algn="l" pos="0"/>
              </a:tabLst>
            </a:pPr>
            <a:endParaRPr b="0" lang="nl-BE" sz="2800" spc="-1" strike="noStrike">
              <a:solidFill>
                <a:srgbClr val="000000"/>
              </a:solidFill>
              <a:latin typeface="Calibri"/>
            </a:endParaRPr>
          </a:p>
        </p:txBody>
      </p:sp>
      <p:sp>
        <p:nvSpPr>
          <p:cNvPr id="481" name="TextShape 3"/>
          <p:cNvSpPr txBox="1"/>
          <p:nvPr/>
        </p:nvSpPr>
        <p:spPr>
          <a:xfrm>
            <a:off x="8610480" y="6356520"/>
            <a:ext cx="2742840" cy="364680"/>
          </a:xfrm>
          <a:prstGeom prst="rect">
            <a:avLst/>
          </a:prstGeom>
          <a:noFill/>
          <a:ln>
            <a:noFill/>
          </a:ln>
        </p:spPr>
        <p:txBody>
          <a:bodyPr anchor="ctr">
            <a:noAutofit/>
          </a:bodyPr>
          <a:p>
            <a:pPr algn="r">
              <a:lnSpc>
                <a:spcPct val="100000"/>
              </a:lnSpc>
            </a:pPr>
            <a:fld id="{FFA4B410-4B94-454E-B252-69CDBB1AF075}" type="slidenum">
              <a:rPr b="0" lang="nl-BE" sz="1200" spc="-1" strike="noStrike">
                <a:solidFill>
                  <a:srgbClr val="8b8b8b"/>
                </a:solidFill>
                <a:latin typeface="Calibri"/>
              </a:rPr>
              <a:t>&lt;number&gt;</a:t>
            </a:fld>
            <a:endParaRPr b="0" lang="en-US" sz="1200" spc="-1" strike="noStrike">
              <a:latin typeface="Times New Roman"/>
            </a:endParaRPr>
          </a:p>
        </p:txBody>
      </p:sp>
      <p:sp>
        <p:nvSpPr>
          <p:cNvPr id="482" name="TextShape 4"/>
          <p:cNvSpPr txBox="1"/>
          <p:nvPr/>
        </p:nvSpPr>
        <p:spPr>
          <a:xfrm>
            <a:off x="4038480" y="6356520"/>
            <a:ext cx="4114440" cy="364680"/>
          </a:xfrm>
          <a:prstGeom prst="rect">
            <a:avLst/>
          </a:prstGeom>
          <a:noFill/>
          <a:ln>
            <a:noFill/>
          </a:ln>
        </p:spPr>
        <p:txBody>
          <a:bodyPr anchor="ctr">
            <a:noAutofit/>
          </a:bodyPr>
          <a:p>
            <a:pPr algn="ctr">
              <a:lnSpc>
                <a:spcPct val="100000"/>
              </a:lnSpc>
            </a:pPr>
            <a:r>
              <a:rPr b="0" lang="nl-NL" sz="1200" spc="-1" strike="noStrike">
                <a:solidFill>
                  <a:srgbClr val="8b8b8b"/>
                </a:solidFill>
                <a:latin typeface="Calibri"/>
              </a:rPr>
              <a:t>09/09/2020</a:t>
            </a:r>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3"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nl-BE" sz="4400" spc="-1" strike="noStrike">
                <a:solidFill>
                  <a:srgbClr val="000000"/>
                </a:solidFill>
                <a:latin typeface="Calibri Light"/>
              </a:rPr>
              <a:t>Oefeningen op foutverbeterende codes</a:t>
            </a:r>
            <a:endParaRPr b="0" lang="nl-BE" sz="4400" spc="-1" strike="noStrike">
              <a:solidFill>
                <a:srgbClr val="000000"/>
              </a:solidFill>
              <a:latin typeface="Calibri"/>
            </a:endParaRPr>
          </a:p>
        </p:txBody>
      </p:sp>
      <p:sp>
        <p:nvSpPr>
          <p:cNvPr id="484" name="TextShape 2"/>
          <p:cNvSpPr txBox="1"/>
          <p:nvPr/>
        </p:nvSpPr>
        <p:spPr>
          <a:xfrm>
            <a:off x="838080" y="1825560"/>
            <a:ext cx="11353320" cy="496260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1" lang="nl-NL" sz="2800" spc="-1" strike="noStrike">
                <a:solidFill>
                  <a:srgbClr val="000000"/>
                </a:solidFill>
                <a:latin typeface="Calibri"/>
              </a:rPr>
              <a:t>Oefening 5:</a:t>
            </a:r>
            <a:endParaRPr b="0" lang="nl-BE" sz="2800" spc="-1" strike="noStrike">
              <a:solidFill>
                <a:srgbClr val="000000"/>
              </a:solidFill>
              <a:latin typeface="Calibri"/>
            </a:endParaRPr>
          </a:p>
          <a:p>
            <a:pPr>
              <a:lnSpc>
                <a:spcPct val="90000"/>
              </a:lnSpc>
              <a:spcBef>
                <a:spcPts val="1001"/>
              </a:spcBef>
              <a:tabLst>
                <a:tab algn="l" pos="0"/>
              </a:tabLst>
            </a:pPr>
            <a:r>
              <a:rPr b="1" lang="nl-NL" sz="2800" spc="-1" strike="noStrike">
                <a:solidFill>
                  <a:srgbClr val="000000"/>
                </a:solidFill>
                <a:latin typeface="Calibri"/>
              </a:rPr>
              <a:t>	</a:t>
            </a:r>
            <a:endParaRPr b="0" lang="nl-BE" sz="2800" spc="-1" strike="noStrike">
              <a:solidFill>
                <a:srgbClr val="000000"/>
              </a:solidFill>
              <a:latin typeface="Calibri"/>
            </a:endParaRPr>
          </a:p>
          <a:p>
            <a:pPr>
              <a:lnSpc>
                <a:spcPct val="90000"/>
              </a:lnSpc>
              <a:spcBef>
                <a:spcPts val="1001"/>
              </a:spcBef>
              <a:tabLst>
                <a:tab algn="l" pos="0"/>
              </a:tabLst>
            </a:pPr>
            <a:r>
              <a:rPr b="1" lang="nl-NL" sz="2800" spc="-1" strike="noStrike">
                <a:solidFill>
                  <a:srgbClr val="000000"/>
                </a:solidFill>
                <a:latin typeface="Calibri"/>
              </a:rPr>
              <a:t>	</a:t>
            </a:r>
            <a:r>
              <a:rPr b="1" lang="nl-NL" sz="2800" spc="-1" strike="noStrike">
                <a:solidFill>
                  <a:srgbClr val="000000"/>
                </a:solidFill>
                <a:latin typeface="Calibri"/>
              </a:rPr>
              <a:t>Gegeven: </a:t>
            </a:r>
            <a:r>
              <a:rPr b="0" lang="nl-NL" sz="2800" spc="-1" strike="noStrike">
                <a:solidFill>
                  <a:srgbClr val="000000"/>
                </a:solidFill>
                <a:latin typeface="Calibri"/>
              </a:rPr>
              <a:t>Een ontvanger krijgt de volgende Hammingcode binnen   </a:t>
            </a:r>
            <a:endParaRPr b="0" lang="nl-BE" sz="2800" spc="-1" strike="noStrike">
              <a:solidFill>
                <a:srgbClr val="000000"/>
              </a:solidFill>
              <a:latin typeface="Calibri"/>
            </a:endParaRPr>
          </a:p>
          <a:p>
            <a:pPr>
              <a:lnSpc>
                <a:spcPct val="90000"/>
              </a:lnSpc>
              <a:spcBef>
                <a:spcPts val="1001"/>
              </a:spcBef>
              <a:tabLst>
                <a:tab algn="l" pos="0"/>
              </a:tabLst>
            </a:pPr>
            <a:r>
              <a:rPr b="1" lang="nl-NL" sz="2800" spc="-1" strike="noStrike">
                <a:solidFill>
                  <a:srgbClr val="000000"/>
                </a:solidFill>
                <a:latin typeface="Calibri"/>
              </a:rPr>
              <a:t>	</a:t>
            </a:r>
            <a:r>
              <a:rPr b="1" lang="nl-NL" sz="2800" spc="-1" strike="noStrike">
                <a:solidFill>
                  <a:srgbClr val="000000"/>
                </a:solidFill>
                <a:latin typeface="Calibri"/>
              </a:rPr>
              <a:t>	</a:t>
            </a:r>
            <a:r>
              <a:rPr b="1" lang="nl-NL" sz="2800" spc="-1" strike="noStrike">
                <a:solidFill>
                  <a:srgbClr val="000000"/>
                </a:solidFill>
                <a:latin typeface="Calibri"/>
              </a:rPr>
              <a:t>	</a:t>
            </a:r>
            <a:r>
              <a:rPr b="1" lang="nl-BE" sz="2800" spc="-1" strike="noStrike">
                <a:solidFill>
                  <a:srgbClr val="000000"/>
                </a:solidFill>
                <a:latin typeface="Calibri"/>
              </a:rPr>
              <a:t>	</a:t>
            </a:r>
            <a:r>
              <a:rPr b="1" lang="nl-BE" sz="2800" spc="-1" strike="noStrike">
                <a:solidFill>
                  <a:srgbClr val="000000"/>
                </a:solidFill>
                <a:latin typeface="Calibri"/>
              </a:rPr>
              <a:t>0 0 0 0 0 1 0 1 1 1 1 1 </a:t>
            </a:r>
            <a:endParaRPr b="0" lang="nl-BE" sz="2800" spc="-1" strike="noStrike">
              <a:solidFill>
                <a:srgbClr val="000000"/>
              </a:solidFill>
              <a:latin typeface="Calibri"/>
            </a:endParaRPr>
          </a:p>
          <a:p>
            <a:pPr>
              <a:lnSpc>
                <a:spcPct val="90000"/>
              </a:lnSpc>
              <a:spcBef>
                <a:spcPts val="1001"/>
              </a:spcBef>
              <a:tabLst>
                <a:tab algn="l" pos="0"/>
              </a:tabLst>
            </a:pPr>
            <a:r>
              <a:rPr b="1" lang="nl-NL" sz="2800" spc="-1" strike="noStrike">
                <a:solidFill>
                  <a:srgbClr val="000000"/>
                </a:solidFill>
                <a:latin typeface="Calibri"/>
              </a:rPr>
              <a:t>	</a:t>
            </a:r>
            <a:r>
              <a:rPr b="1" lang="nl-NL" sz="2800" spc="-1" strike="noStrike">
                <a:solidFill>
                  <a:srgbClr val="000000"/>
                </a:solidFill>
                <a:latin typeface="Calibri"/>
              </a:rPr>
              <a:t>Gevraagd</a:t>
            </a:r>
            <a:r>
              <a:rPr b="0" lang="nl-NL" sz="2800" spc="-1" strike="noStrike">
                <a:solidFill>
                  <a:srgbClr val="000000"/>
                </a:solidFill>
                <a:latin typeface="Calibri"/>
              </a:rPr>
              <a:t>: </a:t>
            </a:r>
            <a:endParaRPr b="0" lang="nl-BE" sz="2800" spc="-1" strike="noStrike">
              <a:solidFill>
                <a:srgbClr val="000000"/>
              </a:solidFill>
              <a:latin typeface="Calibri"/>
            </a:endParaRPr>
          </a:p>
          <a:p>
            <a:pPr lvl="2" marL="1371600" indent="-456840">
              <a:lnSpc>
                <a:spcPct val="90000"/>
              </a:lnSpc>
              <a:spcBef>
                <a:spcPts val="499"/>
              </a:spcBef>
              <a:buClr>
                <a:srgbClr val="000000"/>
              </a:buClr>
              <a:buFont typeface="Calibri Light"/>
              <a:buAutoNum type="alphaLcPeriod"/>
              <a:tabLst>
                <a:tab algn="l" pos="0"/>
              </a:tabLst>
            </a:pPr>
            <a:r>
              <a:rPr b="0" lang="nl-NL" sz="2400" spc="-1" strike="noStrike">
                <a:solidFill>
                  <a:srgbClr val="000000"/>
                </a:solidFill>
                <a:latin typeface="Calibri"/>
              </a:rPr>
              <a:t>Omcirkel in bovenstaande code de pariteitsbits of controlebits. </a:t>
            </a:r>
            <a:endParaRPr b="0" lang="nl-BE" sz="2400" spc="-1" strike="noStrike">
              <a:solidFill>
                <a:srgbClr val="000000"/>
              </a:solidFill>
              <a:latin typeface="Calibri"/>
            </a:endParaRPr>
          </a:p>
          <a:p>
            <a:pPr lvl="2" marL="1371600" indent="-456840">
              <a:lnSpc>
                <a:spcPct val="90000"/>
              </a:lnSpc>
              <a:spcBef>
                <a:spcPts val="499"/>
              </a:spcBef>
              <a:buClr>
                <a:srgbClr val="000000"/>
              </a:buClr>
              <a:buFont typeface="Calibri Light"/>
              <a:buAutoNum type="alphaLcPeriod"/>
              <a:tabLst>
                <a:tab algn="l" pos="0"/>
              </a:tabLst>
            </a:pPr>
            <a:r>
              <a:rPr b="0" lang="nl-NL" sz="2400" spc="-1" strike="noStrike">
                <a:solidFill>
                  <a:srgbClr val="000000"/>
                </a:solidFill>
                <a:latin typeface="Calibri"/>
              </a:rPr>
              <a:t>Maak een kruisje over de foutieve bit. Indien er geen foute bit is noteer dan “geen”: ………………………..</a:t>
            </a:r>
            <a:endParaRPr b="0" lang="nl-BE" sz="2400" spc="-1" strike="noStrike">
              <a:solidFill>
                <a:srgbClr val="000000"/>
              </a:solidFill>
              <a:latin typeface="Calibri"/>
            </a:endParaRPr>
          </a:p>
          <a:p>
            <a:pPr lvl="2" marL="1371600" indent="-456840">
              <a:lnSpc>
                <a:spcPct val="90000"/>
              </a:lnSpc>
              <a:spcBef>
                <a:spcPts val="499"/>
              </a:spcBef>
              <a:buClr>
                <a:srgbClr val="000000"/>
              </a:buClr>
              <a:buFont typeface="Calibri Light"/>
              <a:buAutoNum type="alphaLcPeriod"/>
              <a:tabLst>
                <a:tab algn="l" pos="0"/>
              </a:tabLst>
            </a:pPr>
            <a:r>
              <a:rPr b="0" lang="nl-NL" sz="2400" spc="-1" strike="noStrike">
                <a:solidFill>
                  <a:srgbClr val="000000"/>
                </a:solidFill>
                <a:latin typeface="Calibri"/>
              </a:rPr>
              <a:t>Geef de oorspronkelijke binaire code: …………………………….</a:t>
            </a:r>
            <a:endParaRPr b="0" lang="nl-BE" sz="2400" spc="-1" strike="noStrike">
              <a:solidFill>
                <a:srgbClr val="000000"/>
              </a:solidFill>
              <a:latin typeface="Calibri"/>
            </a:endParaRPr>
          </a:p>
        </p:txBody>
      </p:sp>
      <p:sp>
        <p:nvSpPr>
          <p:cNvPr id="485" name="TextShape 3"/>
          <p:cNvSpPr txBox="1"/>
          <p:nvPr/>
        </p:nvSpPr>
        <p:spPr>
          <a:xfrm>
            <a:off x="8610480" y="6356520"/>
            <a:ext cx="2742840" cy="364680"/>
          </a:xfrm>
          <a:prstGeom prst="rect">
            <a:avLst/>
          </a:prstGeom>
          <a:noFill/>
          <a:ln>
            <a:noFill/>
          </a:ln>
        </p:spPr>
        <p:txBody>
          <a:bodyPr anchor="ctr">
            <a:noAutofit/>
          </a:bodyPr>
          <a:p>
            <a:pPr algn="r">
              <a:lnSpc>
                <a:spcPct val="100000"/>
              </a:lnSpc>
            </a:pPr>
            <a:fld id="{53B9C8A9-74C8-4E06-992C-F89AB9F36AE7}" type="slidenum">
              <a:rPr b="0" lang="nl-BE" sz="1200" spc="-1" strike="noStrike">
                <a:solidFill>
                  <a:srgbClr val="8b8b8b"/>
                </a:solidFill>
                <a:latin typeface="Calibri"/>
              </a:rPr>
              <a:t>&lt;number&gt;</a:t>
            </a:fld>
            <a:endParaRPr b="0" lang="en-US" sz="1200" spc="-1" strike="noStrike">
              <a:latin typeface="Times New Roman"/>
            </a:endParaRPr>
          </a:p>
        </p:txBody>
      </p:sp>
      <p:sp>
        <p:nvSpPr>
          <p:cNvPr id="486" name="TextShape 4"/>
          <p:cNvSpPr txBox="1"/>
          <p:nvPr/>
        </p:nvSpPr>
        <p:spPr>
          <a:xfrm>
            <a:off x="4038480" y="6356520"/>
            <a:ext cx="4114440" cy="364680"/>
          </a:xfrm>
          <a:prstGeom prst="rect">
            <a:avLst/>
          </a:prstGeom>
          <a:noFill/>
          <a:ln>
            <a:noFill/>
          </a:ln>
        </p:spPr>
        <p:txBody>
          <a:bodyPr anchor="ctr">
            <a:noAutofit/>
          </a:bodyPr>
          <a:p>
            <a:pPr algn="ctr">
              <a:lnSpc>
                <a:spcPct val="100000"/>
              </a:lnSpc>
            </a:pPr>
            <a:r>
              <a:rPr b="0" lang="nl-NL" sz="1200" spc="-1" strike="noStrike">
                <a:solidFill>
                  <a:srgbClr val="8b8b8b"/>
                </a:solidFill>
                <a:latin typeface="Calibri"/>
              </a:rPr>
              <a:t>09/09/2020</a:t>
            </a:r>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838080" y="-355320"/>
            <a:ext cx="10515240" cy="1325160"/>
          </a:xfrm>
          <a:prstGeom prst="rect">
            <a:avLst/>
          </a:prstGeom>
          <a:noFill/>
          <a:ln>
            <a:noFill/>
          </a:ln>
        </p:spPr>
        <p:txBody>
          <a:bodyPr anchor="ctr">
            <a:noAutofit/>
          </a:bodyPr>
          <a:p>
            <a:pPr>
              <a:lnSpc>
                <a:spcPct val="90000"/>
              </a:lnSpc>
            </a:pPr>
            <a:r>
              <a:rPr b="0" lang="nl-BE" sz="4400" spc="-1" strike="noStrike">
                <a:solidFill>
                  <a:srgbClr val="000000"/>
                </a:solidFill>
                <a:latin typeface="Calibri Light"/>
              </a:rPr>
              <a:t>Inleiding (vervolg)</a:t>
            </a:r>
            <a:endParaRPr b="0" lang="nl-BE" sz="4400" spc="-1" strike="noStrike">
              <a:solidFill>
                <a:srgbClr val="000000"/>
              </a:solidFill>
              <a:latin typeface="Calibri"/>
            </a:endParaRPr>
          </a:p>
        </p:txBody>
      </p:sp>
      <p:sp>
        <p:nvSpPr>
          <p:cNvPr id="140" name="TextShape 2"/>
          <p:cNvSpPr txBox="1"/>
          <p:nvPr/>
        </p:nvSpPr>
        <p:spPr>
          <a:xfrm>
            <a:off x="766440" y="702000"/>
            <a:ext cx="10586880" cy="507744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nl-BE" sz="2800" spc="-1" strike="noStrike">
                <a:solidFill>
                  <a:srgbClr val="000000"/>
                </a:solidFill>
                <a:latin typeface="Calibri"/>
              </a:rPr>
              <a:t>Algemeen communicatiesysteem ziet er als volgt uit:</a:t>
            </a:r>
            <a:endParaRPr b="0" lang="nl-BE" sz="2800" spc="-1" strike="noStrike">
              <a:solidFill>
                <a:srgbClr val="000000"/>
              </a:solidFill>
              <a:latin typeface="Calibri"/>
            </a:endParaRPr>
          </a:p>
          <a:p>
            <a:pPr lvl="1" marL="914400" indent="-456840">
              <a:lnSpc>
                <a:spcPct val="90000"/>
              </a:lnSpc>
              <a:spcBef>
                <a:spcPts val="499"/>
              </a:spcBef>
              <a:buClr>
                <a:srgbClr val="000000"/>
              </a:buClr>
              <a:buFont typeface="Calibri Light"/>
              <a:buAutoNum type="arabicPeriod"/>
            </a:pPr>
            <a:r>
              <a:rPr b="0" lang="nl-BE" sz="2400" spc="-1" strike="noStrike">
                <a:solidFill>
                  <a:srgbClr val="000000"/>
                </a:solidFill>
                <a:latin typeface="Calibri"/>
              </a:rPr>
              <a:t>Verzender maakt een bericht</a:t>
            </a:r>
            <a:endParaRPr b="0" lang="nl-BE" sz="2400" spc="-1" strike="noStrike">
              <a:solidFill>
                <a:srgbClr val="000000"/>
              </a:solidFill>
              <a:latin typeface="Calibri"/>
            </a:endParaRPr>
          </a:p>
          <a:p>
            <a:pPr lvl="1" marL="914400" indent="-456840">
              <a:lnSpc>
                <a:spcPct val="90000"/>
              </a:lnSpc>
              <a:spcBef>
                <a:spcPts val="499"/>
              </a:spcBef>
              <a:buClr>
                <a:srgbClr val="000000"/>
              </a:buClr>
              <a:buFont typeface="Calibri Light"/>
              <a:buAutoNum type="arabicPeriod"/>
            </a:pPr>
            <a:r>
              <a:rPr b="0" lang="nl-BE" sz="2400" spc="-1" strike="noStrike">
                <a:solidFill>
                  <a:srgbClr val="000000"/>
                </a:solidFill>
                <a:latin typeface="Calibri"/>
              </a:rPr>
              <a:t>Bericht wordt gecodeerd</a:t>
            </a:r>
            <a:endParaRPr b="0" lang="nl-BE" sz="2400" spc="-1" strike="noStrike">
              <a:solidFill>
                <a:srgbClr val="000000"/>
              </a:solidFill>
              <a:latin typeface="Calibri"/>
            </a:endParaRPr>
          </a:p>
          <a:p>
            <a:pPr lvl="1" marL="914400" indent="-456840">
              <a:lnSpc>
                <a:spcPct val="90000"/>
              </a:lnSpc>
              <a:spcBef>
                <a:spcPts val="499"/>
              </a:spcBef>
              <a:buClr>
                <a:srgbClr val="000000"/>
              </a:buClr>
              <a:buFont typeface="Calibri Light"/>
              <a:buAutoNum type="arabicPeriod"/>
            </a:pPr>
            <a:r>
              <a:rPr b="0" lang="nl-BE" sz="2400" spc="-1" strike="noStrike">
                <a:solidFill>
                  <a:srgbClr val="000000"/>
                </a:solidFill>
                <a:latin typeface="Calibri"/>
              </a:rPr>
              <a:t>Gecodeerd bericht wordt verstuurd over het communicatiekanaal</a:t>
            </a:r>
            <a:endParaRPr b="0" lang="nl-BE" sz="2400" spc="-1" strike="noStrike">
              <a:solidFill>
                <a:srgbClr val="000000"/>
              </a:solidFill>
              <a:latin typeface="Calibri"/>
            </a:endParaRPr>
          </a:p>
          <a:p>
            <a:pPr lvl="1" marL="914400" indent="-456840">
              <a:lnSpc>
                <a:spcPct val="90000"/>
              </a:lnSpc>
              <a:spcBef>
                <a:spcPts val="499"/>
              </a:spcBef>
              <a:buClr>
                <a:srgbClr val="000000"/>
              </a:buClr>
              <a:buFont typeface="Calibri Light"/>
              <a:buAutoNum type="arabicPeriod"/>
            </a:pPr>
            <a:r>
              <a:rPr b="0" lang="nl-BE" sz="2400" spc="-1" strike="noStrike">
                <a:solidFill>
                  <a:srgbClr val="000000"/>
                </a:solidFill>
                <a:latin typeface="Calibri"/>
              </a:rPr>
              <a:t>Gecodeerd bericht wordt ontvangen</a:t>
            </a:r>
            <a:endParaRPr b="0" lang="nl-BE" sz="2400" spc="-1" strike="noStrike">
              <a:solidFill>
                <a:srgbClr val="000000"/>
              </a:solidFill>
              <a:latin typeface="Calibri"/>
            </a:endParaRPr>
          </a:p>
          <a:p>
            <a:pPr lvl="1" marL="914400" indent="-456840">
              <a:lnSpc>
                <a:spcPct val="90000"/>
              </a:lnSpc>
              <a:spcBef>
                <a:spcPts val="499"/>
              </a:spcBef>
              <a:buClr>
                <a:srgbClr val="000000"/>
              </a:buClr>
              <a:buFont typeface="Calibri Light"/>
              <a:buAutoNum type="arabicPeriod"/>
            </a:pPr>
            <a:r>
              <a:rPr b="0" lang="nl-BE" sz="2400" spc="-1" strike="noStrike">
                <a:solidFill>
                  <a:srgbClr val="000000"/>
                </a:solidFill>
                <a:latin typeface="Calibri"/>
              </a:rPr>
              <a:t>Gecodeerd bericht wordt gedecodeerd naar het originele bericht</a:t>
            </a:r>
            <a:endParaRPr b="0" lang="nl-BE" sz="2400" spc="-1" strike="noStrike">
              <a:solidFill>
                <a:srgbClr val="000000"/>
              </a:solidFill>
              <a:latin typeface="Calibri"/>
            </a:endParaRPr>
          </a:p>
          <a:p>
            <a:pPr lvl="1" marL="914400" indent="-456840">
              <a:lnSpc>
                <a:spcPct val="90000"/>
              </a:lnSpc>
              <a:spcBef>
                <a:spcPts val="499"/>
              </a:spcBef>
              <a:buClr>
                <a:srgbClr val="000000"/>
              </a:buClr>
              <a:buFont typeface="Calibri Light"/>
              <a:buAutoNum type="arabicPeriod"/>
            </a:pPr>
            <a:r>
              <a:rPr b="0" lang="nl-BE" sz="2400" spc="-1" strike="noStrike">
                <a:solidFill>
                  <a:srgbClr val="000000"/>
                </a:solidFill>
                <a:latin typeface="Calibri"/>
              </a:rPr>
              <a:t>Bericht wordt afgeleverd aan de ontvanger</a:t>
            </a:r>
            <a:endParaRPr b="0" lang="nl-BE" sz="2400" spc="-1" strike="noStrike">
              <a:solidFill>
                <a:srgbClr val="000000"/>
              </a:solidFill>
              <a:latin typeface="Calibri"/>
            </a:endParaRPr>
          </a:p>
          <a:p>
            <a:endParaRPr b="0" lang="nl-BE" sz="2400" spc="-1" strike="noStrike">
              <a:solidFill>
                <a:srgbClr val="000000"/>
              </a:solidFill>
              <a:latin typeface="Calibri"/>
            </a:endParaRPr>
          </a:p>
          <a:p>
            <a:pPr>
              <a:lnSpc>
                <a:spcPct val="90000"/>
              </a:lnSpc>
              <a:spcBef>
                <a:spcPts val="1001"/>
              </a:spcBef>
            </a:pPr>
            <a:endParaRPr b="0" lang="nl-BE" sz="2400" spc="-1" strike="noStrike">
              <a:solidFill>
                <a:srgbClr val="000000"/>
              </a:solidFill>
              <a:latin typeface="Calibri"/>
            </a:endParaRPr>
          </a:p>
          <a:p>
            <a:pPr>
              <a:lnSpc>
                <a:spcPct val="90000"/>
              </a:lnSpc>
              <a:spcBef>
                <a:spcPts val="1001"/>
              </a:spcBef>
            </a:pPr>
            <a:endParaRPr b="0" lang="nl-BE" sz="2400" spc="-1" strike="noStrike">
              <a:solidFill>
                <a:srgbClr val="000000"/>
              </a:solidFill>
              <a:latin typeface="Calibri"/>
            </a:endParaRPr>
          </a:p>
        </p:txBody>
      </p:sp>
      <p:sp>
        <p:nvSpPr>
          <p:cNvPr id="141" name="CustomShape 3"/>
          <p:cNvSpPr/>
          <p:nvPr/>
        </p:nvSpPr>
        <p:spPr>
          <a:xfrm>
            <a:off x="378720" y="6283080"/>
            <a:ext cx="1283400" cy="364680"/>
          </a:xfrm>
          <a:prstGeom prst="rect">
            <a:avLst/>
          </a:prstGeom>
          <a:ln w="38160"/>
        </p:spPr>
        <p:style>
          <a:lnRef idx="2">
            <a:schemeClr val="accent1"/>
          </a:lnRef>
          <a:fillRef idx="1">
            <a:schemeClr val="lt1"/>
          </a:fillRef>
          <a:effectRef idx="0">
            <a:schemeClr val="accent1"/>
          </a:effectRef>
          <a:fontRef idx="minor"/>
        </p:style>
        <p:txBody>
          <a:bodyPr lIns="90000" rIns="90000" tIns="45000" bIns="45000">
            <a:spAutoFit/>
          </a:bodyPr>
          <a:p>
            <a:pPr algn="ctr">
              <a:lnSpc>
                <a:spcPct val="100000"/>
              </a:lnSpc>
            </a:pPr>
            <a:r>
              <a:rPr b="0" lang="nl-BE" sz="1800" spc="-1" strike="noStrike">
                <a:solidFill>
                  <a:srgbClr val="5b9bd5"/>
                </a:solidFill>
                <a:latin typeface="Calibri"/>
              </a:rPr>
              <a:t>Verzender</a:t>
            </a:r>
            <a:endParaRPr b="0" lang="en-US" sz="1800" spc="-1" strike="noStrike">
              <a:latin typeface="Arial"/>
            </a:endParaRPr>
          </a:p>
        </p:txBody>
      </p:sp>
      <p:sp>
        <p:nvSpPr>
          <p:cNvPr id="142" name="CustomShape 4"/>
          <p:cNvSpPr/>
          <p:nvPr/>
        </p:nvSpPr>
        <p:spPr>
          <a:xfrm>
            <a:off x="378720" y="5149440"/>
            <a:ext cx="1283400" cy="364680"/>
          </a:xfrm>
          <a:prstGeom prst="rect">
            <a:avLst/>
          </a:prstGeom>
          <a:ln w="38160"/>
        </p:spPr>
        <p:style>
          <a:lnRef idx="2">
            <a:schemeClr val="accent1"/>
          </a:lnRef>
          <a:fillRef idx="1">
            <a:schemeClr val="lt1"/>
          </a:fillRef>
          <a:effectRef idx="0">
            <a:schemeClr val="accent1"/>
          </a:effectRef>
          <a:fontRef idx="minor"/>
        </p:style>
        <p:txBody>
          <a:bodyPr lIns="90000" rIns="90000" tIns="45000" bIns="45000">
            <a:spAutoFit/>
          </a:bodyPr>
          <a:p>
            <a:pPr algn="ctr">
              <a:lnSpc>
                <a:spcPct val="100000"/>
              </a:lnSpc>
            </a:pPr>
            <a:r>
              <a:rPr b="0" lang="nl-BE" sz="1800" spc="-1" strike="noStrike">
                <a:solidFill>
                  <a:srgbClr val="5b9bd5"/>
                </a:solidFill>
                <a:latin typeface="Calibri"/>
              </a:rPr>
              <a:t>Bericht</a:t>
            </a:r>
            <a:endParaRPr b="0" lang="en-US" sz="1800" spc="-1" strike="noStrike">
              <a:latin typeface="Arial"/>
            </a:endParaRPr>
          </a:p>
        </p:txBody>
      </p:sp>
      <p:sp>
        <p:nvSpPr>
          <p:cNvPr id="143" name="CustomShape 5"/>
          <p:cNvSpPr/>
          <p:nvPr/>
        </p:nvSpPr>
        <p:spPr>
          <a:xfrm>
            <a:off x="304560" y="3816360"/>
            <a:ext cx="2102760" cy="639000"/>
          </a:xfrm>
          <a:prstGeom prst="rect">
            <a:avLst/>
          </a:prstGeom>
          <a:ln w="38160"/>
        </p:spPr>
        <p:style>
          <a:lnRef idx="2">
            <a:schemeClr val="accent1"/>
          </a:lnRef>
          <a:fillRef idx="1">
            <a:schemeClr val="lt1"/>
          </a:fillRef>
          <a:effectRef idx="0">
            <a:schemeClr val="accent1"/>
          </a:effectRef>
          <a:fontRef idx="minor"/>
        </p:style>
        <p:txBody>
          <a:bodyPr lIns="90000" rIns="90000" tIns="45000" bIns="45000">
            <a:spAutoFit/>
          </a:bodyPr>
          <a:p>
            <a:pPr algn="ctr">
              <a:lnSpc>
                <a:spcPct val="100000"/>
              </a:lnSpc>
            </a:pPr>
            <a:r>
              <a:rPr b="0" lang="nl-BE" sz="1800" spc="-1" strike="noStrike">
                <a:solidFill>
                  <a:srgbClr val="5b9bd5"/>
                </a:solidFill>
                <a:latin typeface="Calibri"/>
              </a:rPr>
              <a:t>Gecodeerd Bericht: </a:t>
            </a:r>
            <a:r>
              <a:rPr b="0" lang="nl-BE" sz="1800" spc="-1" strike="noStrike">
                <a:solidFill>
                  <a:srgbClr val="000000"/>
                </a:solidFill>
                <a:latin typeface="Calibri"/>
              </a:rPr>
              <a:t>1011011100</a:t>
            </a:r>
            <a:endParaRPr b="0" lang="en-US" sz="1800" spc="-1" strike="noStrike">
              <a:latin typeface="Arial"/>
            </a:endParaRPr>
          </a:p>
        </p:txBody>
      </p:sp>
      <p:sp>
        <p:nvSpPr>
          <p:cNvPr id="144" name="CustomShape 6"/>
          <p:cNvSpPr/>
          <p:nvPr/>
        </p:nvSpPr>
        <p:spPr>
          <a:xfrm>
            <a:off x="4252680" y="3874320"/>
            <a:ext cx="2234880" cy="364680"/>
          </a:xfrm>
          <a:prstGeom prst="rect">
            <a:avLst/>
          </a:prstGeom>
          <a:ln w="38160"/>
        </p:spPr>
        <p:style>
          <a:lnRef idx="2">
            <a:schemeClr val="accent1"/>
          </a:lnRef>
          <a:fillRef idx="1">
            <a:schemeClr val="lt1"/>
          </a:fillRef>
          <a:effectRef idx="0">
            <a:schemeClr val="accent1"/>
          </a:effectRef>
          <a:fontRef idx="minor"/>
        </p:style>
        <p:txBody>
          <a:bodyPr lIns="90000" rIns="90000" tIns="45000" bIns="45000">
            <a:spAutoFit/>
          </a:bodyPr>
          <a:p>
            <a:pPr algn="ctr">
              <a:lnSpc>
                <a:spcPct val="100000"/>
              </a:lnSpc>
            </a:pPr>
            <a:r>
              <a:rPr b="0" lang="nl-BE" sz="1800" spc="-1" strike="noStrike">
                <a:solidFill>
                  <a:srgbClr val="5b9bd5"/>
                </a:solidFill>
                <a:latin typeface="Calibri"/>
              </a:rPr>
              <a:t>Communicatiekanaal</a:t>
            </a:r>
            <a:endParaRPr b="0" lang="en-US" sz="1800" spc="-1" strike="noStrike">
              <a:latin typeface="Arial"/>
            </a:endParaRPr>
          </a:p>
        </p:txBody>
      </p:sp>
      <p:sp>
        <p:nvSpPr>
          <p:cNvPr id="145" name="CustomShape 7"/>
          <p:cNvSpPr/>
          <p:nvPr/>
        </p:nvSpPr>
        <p:spPr>
          <a:xfrm>
            <a:off x="9078120" y="5141160"/>
            <a:ext cx="1283400" cy="364680"/>
          </a:xfrm>
          <a:prstGeom prst="rect">
            <a:avLst/>
          </a:prstGeom>
          <a:ln w="38160"/>
        </p:spPr>
        <p:style>
          <a:lnRef idx="2">
            <a:schemeClr val="accent1"/>
          </a:lnRef>
          <a:fillRef idx="1">
            <a:schemeClr val="lt1"/>
          </a:fillRef>
          <a:effectRef idx="0">
            <a:schemeClr val="accent1"/>
          </a:effectRef>
          <a:fontRef idx="minor"/>
        </p:style>
        <p:txBody>
          <a:bodyPr lIns="90000" rIns="90000" tIns="45000" bIns="45000">
            <a:spAutoFit/>
          </a:bodyPr>
          <a:p>
            <a:pPr algn="ctr">
              <a:lnSpc>
                <a:spcPct val="100000"/>
              </a:lnSpc>
            </a:pPr>
            <a:r>
              <a:rPr b="0" lang="nl-BE" sz="1800" spc="-1" strike="noStrike">
                <a:solidFill>
                  <a:srgbClr val="5b9bd5"/>
                </a:solidFill>
                <a:latin typeface="Calibri"/>
              </a:rPr>
              <a:t>Bericht</a:t>
            </a:r>
            <a:endParaRPr b="0" lang="en-US" sz="1800" spc="-1" strike="noStrike">
              <a:latin typeface="Arial"/>
            </a:endParaRPr>
          </a:p>
        </p:txBody>
      </p:sp>
      <p:sp>
        <p:nvSpPr>
          <p:cNvPr id="146" name="CustomShape 8"/>
          <p:cNvSpPr/>
          <p:nvPr/>
        </p:nvSpPr>
        <p:spPr>
          <a:xfrm>
            <a:off x="8388000" y="3736080"/>
            <a:ext cx="2455200" cy="639000"/>
          </a:xfrm>
          <a:prstGeom prst="rect">
            <a:avLst/>
          </a:prstGeom>
          <a:ln w="38160"/>
        </p:spPr>
        <p:style>
          <a:lnRef idx="2">
            <a:schemeClr val="accent1"/>
          </a:lnRef>
          <a:fillRef idx="1">
            <a:schemeClr val="lt1"/>
          </a:fillRef>
          <a:effectRef idx="0">
            <a:schemeClr val="accent1"/>
          </a:effectRef>
          <a:fontRef idx="minor"/>
        </p:style>
        <p:txBody>
          <a:bodyPr lIns="90000" rIns="90000" tIns="45000" bIns="45000">
            <a:spAutoFit/>
          </a:bodyPr>
          <a:p>
            <a:pPr algn="ctr">
              <a:lnSpc>
                <a:spcPct val="100000"/>
              </a:lnSpc>
            </a:pPr>
            <a:r>
              <a:rPr b="0" lang="nl-BE" sz="1800" spc="-1" strike="noStrike">
                <a:solidFill>
                  <a:srgbClr val="5b9bd5"/>
                </a:solidFill>
                <a:latin typeface="Calibri"/>
              </a:rPr>
              <a:t>Gedecodeerd Bericht :</a:t>
            </a:r>
            <a:endParaRPr b="0" lang="en-US" sz="1800" spc="-1" strike="noStrike">
              <a:latin typeface="Arial"/>
            </a:endParaRPr>
          </a:p>
          <a:p>
            <a:pPr algn="ctr">
              <a:lnSpc>
                <a:spcPct val="100000"/>
              </a:lnSpc>
            </a:pPr>
            <a:r>
              <a:rPr b="0" lang="nl-BE" sz="1800" spc="-1" strike="noStrike">
                <a:solidFill>
                  <a:srgbClr val="000000"/>
                </a:solidFill>
                <a:latin typeface="Calibri"/>
              </a:rPr>
              <a:t>1011011100</a:t>
            </a:r>
            <a:endParaRPr b="0" lang="en-US" sz="1800" spc="-1" strike="noStrike">
              <a:latin typeface="Arial"/>
            </a:endParaRPr>
          </a:p>
        </p:txBody>
      </p:sp>
      <p:sp>
        <p:nvSpPr>
          <p:cNvPr id="147" name="CustomShape 9"/>
          <p:cNvSpPr/>
          <p:nvPr/>
        </p:nvSpPr>
        <p:spPr>
          <a:xfrm>
            <a:off x="9078120" y="6269760"/>
            <a:ext cx="1283400" cy="364680"/>
          </a:xfrm>
          <a:prstGeom prst="rect">
            <a:avLst/>
          </a:prstGeom>
          <a:ln w="38160"/>
        </p:spPr>
        <p:style>
          <a:lnRef idx="2">
            <a:schemeClr val="accent1"/>
          </a:lnRef>
          <a:fillRef idx="1">
            <a:schemeClr val="lt1"/>
          </a:fillRef>
          <a:effectRef idx="0">
            <a:schemeClr val="accent1"/>
          </a:effectRef>
          <a:fontRef idx="minor"/>
        </p:style>
        <p:txBody>
          <a:bodyPr lIns="90000" rIns="90000" tIns="45000" bIns="45000">
            <a:spAutoFit/>
          </a:bodyPr>
          <a:p>
            <a:pPr algn="ctr">
              <a:lnSpc>
                <a:spcPct val="100000"/>
              </a:lnSpc>
            </a:pPr>
            <a:r>
              <a:rPr b="0" lang="nl-BE" sz="1800" spc="-1" strike="noStrike">
                <a:solidFill>
                  <a:srgbClr val="5b9bd5"/>
                </a:solidFill>
                <a:latin typeface="Calibri"/>
              </a:rPr>
              <a:t>Ontvanger</a:t>
            </a:r>
            <a:endParaRPr b="0" lang="en-US" sz="1800" spc="-1" strike="noStrike">
              <a:latin typeface="Arial"/>
            </a:endParaRPr>
          </a:p>
        </p:txBody>
      </p:sp>
      <p:sp>
        <p:nvSpPr>
          <p:cNvPr id="148" name="CustomShape 10"/>
          <p:cNvSpPr/>
          <p:nvPr/>
        </p:nvSpPr>
        <p:spPr>
          <a:xfrm flipH="1" flipV="1">
            <a:off x="1019520" y="5518080"/>
            <a:ext cx="360" cy="764280"/>
          </a:xfrm>
          <a:custGeom>
            <a:avLst/>
            <a:gdLst/>
            <a:ahLst/>
            <a:rect l="l" t="t" r="r" b="b"/>
            <a:pathLst>
              <a:path w="21600" h="21600">
                <a:moveTo>
                  <a:pt x="0" y="0"/>
                </a:moveTo>
                <a:lnTo>
                  <a:pt x="21600" y="21600"/>
                </a:lnTo>
              </a:path>
            </a:pathLst>
          </a:custGeom>
          <a:noFill/>
          <a:ln w="38160">
            <a:tailEnd len="med" type="triangle" w="med"/>
          </a:ln>
        </p:spPr>
        <p:style>
          <a:lnRef idx="1">
            <a:schemeClr val="accent2"/>
          </a:lnRef>
          <a:fillRef idx="0">
            <a:schemeClr val="accent2"/>
          </a:fillRef>
          <a:effectRef idx="0">
            <a:schemeClr val="accent2"/>
          </a:effectRef>
          <a:fontRef idx="minor"/>
        </p:style>
      </p:sp>
      <p:sp>
        <p:nvSpPr>
          <p:cNvPr id="149" name="CustomShape 11"/>
          <p:cNvSpPr/>
          <p:nvPr/>
        </p:nvSpPr>
        <p:spPr>
          <a:xfrm>
            <a:off x="1171800" y="5652720"/>
            <a:ext cx="425880" cy="441000"/>
          </a:xfrm>
          <a:prstGeom prst="ellipse">
            <a:avLst/>
          </a:prstGeom>
          <a:noFill/>
          <a:ln w="38160">
            <a:solidFill>
              <a:srgbClr val="00b05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nl-BE" sz="1800" spc="-1" strike="noStrike">
                <a:solidFill>
                  <a:srgbClr val="000000"/>
                </a:solidFill>
                <a:latin typeface="Calibri"/>
              </a:rPr>
              <a:t>1</a:t>
            </a:r>
            <a:endParaRPr b="0" lang="en-US" sz="1800" spc="-1" strike="noStrike">
              <a:latin typeface="Arial"/>
            </a:endParaRPr>
          </a:p>
        </p:txBody>
      </p:sp>
      <p:sp>
        <p:nvSpPr>
          <p:cNvPr id="150" name="CustomShape 12"/>
          <p:cNvSpPr/>
          <p:nvPr/>
        </p:nvSpPr>
        <p:spPr>
          <a:xfrm flipV="1">
            <a:off x="1023840" y="4470120"/>
            <a:ext cx="1080" cy="690840"/>
          </a:xfrm>
          <a:custGeom>
            <a:avLst/>
            <a:gdLst/>
            <a:ahLst/>
            <a:rect l="l" t="t" r="r" b="b"/>
            <a:pathLst>
              <a:path w="21600" h="21600">
                <a:moveTo>
                  <a:pt x="0" y="0"/>
                </a:moveTo>
                <a:lnTo>
                  <a:pt x="21600" y="21600"/>
                </a:lnTo>
              </a:path>
            </a:pathLst>
          </a:custGeom>
          <a:noFill/>
          <a:ln w="38160">
            <a:tailEnd len="med" type="triangle" w="med"/>
          </a:ln>
        </p:spPr>
        <p:style>
          <a:lnRef idx="1">
            <a:schemeClr val="accent2"/>
          </a:lnRef>
          <a:fillRef idx="0">
            <a:schemeClr val="accent2"/>
          </a:fillRef>
          <a:effectRef idx="0">
            <a:schemeClr val="accent2"/>
          </a:effectRef>
          <a:fontRef idx="minor"/>
        </p:style>
      </p:sp>
      <p:sp>
        <p:nvSpPr>
          <p:cNvPr id="151" name="CustomShape 13"/>
          <p:cNvSpPr/>
          <p:nvPr/>
        </p:nvSpPr>
        <p:spPr>
          <a:xfrm>
            <a:off x="1185480" y="4604400"/>
            <a:ext cx="425880" cy="441000"/>
          </a:xfrm>
          <a:prstGeom prst="ellipse">
            <a:avLst/>
          </a:prstGeom>
          <a:noFill/>
          <a:ln w="38160">
            <a:solidFill>
              <a:srgbClr val="00b05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nl-BE" sz="1800" spc="-1" strike="noStrike">
                <a:solidFill>
                  <a:srgbClr val="000000"/>
                </a:solidFill>
                <a:latin typeface="Calibri"/>
              </a:rPr>
              <a:t>2</a:t>
            </a:r>
            <a:endParaRPr b="0" lang="en-US" sz="1800" spc="-1" strike="noStrike">
              <a:latin typeface="Arial"/>
            </a:endParaRPr>
          </a:p>
        </p:txBody>
      </p:sp>
      <p:sp>
        <p:nvSpPr>
          <p:cNvPr id="152" name="CustomShape 14"/>
          <p:cNvSpPr/>
          <p:nvPr/>
        </p:nvSpPr>
        <p:spPr>
          <a:xfrm flipV="1" rot="10800000">
            <a:off x="9707040" y="5487120"/>
            <a:ext cx="360" cy="800640"/>
          </a:xfrm>
          <a:custGeom>
            <a:avLst/>
            <a:gdLst/>
            <a:ahLst/>
            <a:rect l="l" t="t" r="r" b="b"/>
            <a:pathLst>
              <a:path w="21600" h="21600">
                <a:moveTo>
                  <a:pt x="0" y="0"/>
                </a:moveTo>
                <a:lnTo>
                  <a:pt x="21600" y="21600"/>
                </a:lnTo>
              </a:path>
            </a:pathLst>
          </a:custGeom>
          <a:noFill/>
          <a:ln w="38160">
            <a:tailEnd len="med" type="triangle" w="med"/>
          </a:ln>
        </p:spPr>
        <p:style>
          <a:lnRef idx="1">
            <a:schemeClr val="accent2"/>
          </a:lnRef>
          <a:fillRef idx="0">
            <a:schemeClr val="accent2"/>
          </a:fillRef>
          <a:effectRef idx="0">
            <a:schemeClr val="accent2"/>
          </a:effectRef>
          <a:fontRef idx="minor"/>
        </p:style>
      </p:sp>
      <p:sp>
        <p:nvSpPr>
          <p:cNvPr id="153" name="CustomShape 15"/>
          <p:cNvSpPr/>
          <p:nvPr/>
        </p:nvSpPr>
        <p:spPr>
          <a:xfrm>
            <a:off x="9858600" y="5657400"/>
            <a:ext cx="425880" cy="441000"/>
          </a:xfrm>
          <a:prstGeom prst="ellipse">
            <a:avLst/>
          </a:prstGeom>
          <a:noFill/>
          <a:ln w="38160">
            <a:solidFill>
              <a:srgbClr val="00b05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nl-BE" sz="1800" spc="-1" strike="noStrike">
                <a:solidFill>
                  <a:srgbClr val="000000"/>
                </a:solidFill>
                <a:latin typeface="Calibri"/>
              </a:rPr>
              <a:t>6</a:t>
            </a:r>
            <a:endParaRPr b="0" lang="en-US" sz="1800" spc="-1" strike="noStrike">
              <a:latin typeface="Arial"/>
            </a:endParaRPr>
          </a:p>
        </p:txBody>
      </p:sp>
      <p:sp>
        <p:nvSpPr>
          <p:cNvPr id="154" name="CustomShape 16"/>
          <p:cNvSpPr/>
          <p:nvPr/>
        </p:nvSpPr>
        <p:spPr>
          <a:xfrm>
            <a:off x="2407680" y="4084920"/>
            <a:ext cx="1844640" cy="360"/>
          </a:xfrm>
          <a:custGeom>
            <a:avLst/>
            <a:gdLst/>
            <a:ahLst/>
            <a:rect l="l" t="t" r="r" b="b"/>
            <a:pathLst>
              <a:path w="21600" h="21600">
                <a:moveTo>
                  <a:pt x="0" y="0"/>
                </a:moveTo>
                <a:lnTo>
                  <a:pt x="21600" y="21600"/>
                </a:lnTo>
              </a:path>
            </a:pathLst>
          </a:custGeom>
          <a:noFill/>
          <a:ln w="38160">
            <a:tailEnd len="med" type="triangle" w="med"/>
          </a:ln>
        </p:spPr>
        <p:style>
          <a:lnRef idx="1">
            <a:schemeClr val="accent2"/>
          </a:lnRef>
          <a:fillRef idx="0">
            <a:schemeClr val="accent2"/>
          </a:fillRef>
          <a:effectRef idx="0">
            <a:schemeClr val="accent2"/>
          </a:effectRef>
          <a:fontRef idx="minor"/>
        </p:style>
      </p:sp>
      <p:sp>
        <p:nvSpPr>
          <p:cNvPr id="155" name="CustomShape 17"/>
          <p:cNvSpPr/>
          <p:nvPr/>
        </p:nvSpPr>
        <p:spPr>
          <a:xfrm>
            <a:off x="3089520" y="3553200"/>
            <a:ext cx="425880" cy="441000"/>
          </a:xfrm>
          <a:prstGeom prst="ellipse">
            <a:avLst/>
          </a:prstGeom>
          <a:noFill/>
          <a:ln w="38160">
            <a:solidFill>
              <a:srgbClr val="00b05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nl-BE" sz="1800" spc="-1" strike="noStrike">
                <a:solidFill>
                  <a:srgbClr val="000000"/>
                </a:solidFill>
                <a:latin typeface="Calibri"/>
              </a:rPr>
              <a:t>3</a:t>
            </a:r>
            <a:endParaRPr b="0" lang="en-US" sz="1800" spc="-1" strike="noStrike">
              <a:latin typeface="Arial"/>
            </a:endParaRPr>
          </a:p>
        </p:txBody>
      </p:sp>
      <p:sp>
        <p:nvSpPr>
          <p:cNvPr id="156" name="CustomShape 18"/>
          <p:cNvSpPr/>
          <p:nvPr/>
        </p:nvSpPr>
        <p:spPr>
          <a:xfrm>
            <a:off x="6504480" y="4045320"/>
            <a:ext cx="1899720" cy="360"/>
          </a:xfrm>
          <a:custGeom>
            <a:avLst/>
            <a:gdLst/>
            <a:ahLst/>
            <a:rect l="l" t="t" r="r" b="b"/>
            <a:pathLst>
              <a:path w="21600" h="21600">
                <a:moveTo>
                  <a:pt x="0" y="0"/>
                </a:moveTo>
                <a:lnTo>
                  <a:pt x="21600" y="21600"/>
                </a:lnTo>
              </a:path>
            </a:pathLst>
          </a:custGeom>
          <a:noFill/>
          <a:ln w="38160">
            <a:tailEnd len="med" type="triangle" w="med"/>
          </a:ln>
        </p:spPr>
        <p:style>
          <a:lnRef idx="1">
            <a:schemeClr val="accent2"/>
          </a:lnRef>
          <a:fillRef idx="0">
            <a:schemeClr val="accent2"/>
          </a:fillRef>
          <a:effectRef idx="0">
            <a:schemeClr val="accent2"/>
          </a:effectRef>
          <a:fontRef idx="minor"/>
        </p:style>
      </p:sp>
      <p:sp>
        <p:nvSpPr>
          <p:cNvPr id="157" name="CustomShape 19"/>
          <p:cNvSpPr/>
          <p:nvPr/>
        </p:nvSpPr>
        <p:spPr>
          <a:xfrm>
            <a:off x="7241400" y="3539520"/>
            <a:ext cx="425880" cy="441000"/>
          </a:xfrm>
          <a:prstGeom prst="ellipse">
            <a:avLst/>
          </a:prstGeom>
          <a:noFill/>
          <a:ln w="38160">
            <a:solidFill>
              <a:srgbClr val="00b05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nl-BE" sz="1800" spc="-1" strike="noStrike">
                <a:solidFill>
                  <a:srgbClr val="000000"/>
                </a:solidFill>
                <a:latin typeface="Calibri"/>
              </a:rPr>
              <a:t>4</a:t>
            </a:r>
            <a:endParaRPr b="0" lang="en-US" sz="1800" spc="-1" strike="noStrike">
              <a:latin typeface="Arial"/>
            </a:endParaRPr>
          </a:p>
        </p:txBody>
      </p:sp>
      <p:sp>
        <p:nvSpPr>
          <p:cNvPr id="158" name="CustomShape 20"/>
          <p:cNvSpPr/>
          <p:nvPr/>
        </p:nvSpPr>
        <p:spPr>
          <a:xfrm flipV="1" rot="10800000">
            <a:off x="9674640" y="4346280"/>
            <a:ext cx="360" cy="800640"/>
          </a:xfrm>
          <a:custGeom>
            <a:avLst/>
            <a:gdLst/>
            <a:ahLst/>
            <a:rect l="l" t="t" r="r" b="b"/>
            <a:pathLst>
              <a:path w="21600" h="21600">
                <a:moveTo>
                  <a:pt x="0" y="0"/>
                </a:moveTo>
                <a:lnTo>
                  <a:pt x="21600" y="21600"/>
                </a:lnTo>
              </a:path>
            </a:pathLst>
          </a:custGeom>
          <a:noFill/>
          <a:ln w="38160">
            <a:tailEnd len="med" type="triangle" w="med"/>
          </a:ln>
        </p:spPr>
        <p:style>
          <a:lnRef idx="1">
            <a:schemeClr val="accent2"/>
          </a:lnRef>
          <a:fillRef idx="0">
            <a:schemeClr val="accent2"/>
          </a:fillRef>
          <a:effectRef idx="0">
            <a:schemeClr val="accent2"/>
          </a:effectRef>
          <a:fontRef idx="minor"/>
        </p:style>
      </p:sp>
      <p:sp>
        <p:nvSpPr>
          <p:cNvPr id="159" name="CustomShape 21"/>
          <p:cNvSpPr/>
          <p:nvPr/>
        </p:nvSpPr>
        <p:spPr>
          <a:xfrm>
            <a:off x="9826200" y="4516560"/>
            <a:ext cx="425880" cy="441000"/>
          </a:xfrm>
          <a:prstGeom prst="ellipse">
            <a:avLst/>
          </a:prstGeom>
          <a:noFill/>
          <a:ln w="38160">
            <a:solidFill>
              <a:srgbClr val="00b05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nl-BE" sz="1800" spc="-1" strike="noStrike">
                <a:solidFill>
                  <a:srgbClr val="000000"/>
                </a:solidFill>
                <a:latin typeface="Calibri"/>
              </a:rPr>
              <a:t>5</a:t>
            </a:r>
            <a:endParaRPr b="0" lang="en-US" sz="1800" spc="-1" strike="noStrike">
              <a:latin typeface="Arial"/>
            </a:endParaRPr>
          </a:p>
        </p:txBody>
      </p:sp>
      <p:sp>
        <p:nvSpPr>
          <p:cNvPr id="160" name="TextShape 22"/>
          <p:cNvSpPr txBox="1"/>
          <p:nvPr/>
        </p:nvSpPr>
        <p:spPr>
          <a:xfrm>
            <a:off x="8610480" y="6356520"/>
            <a:ext cx="2742840" cy="364680"/>
          </a:xfrm>
          <a:prstGeom prst="rect">
            <a:avLst/>
          </a:prstGeom>
          <a:noFill/>
          <a:ln>
            <a:noFill/>
          </a:ln>
        </p:spPr>
        <p:txBody>
          <a:bodyPr anchor="ctr">
            <a:noAutofit/>
          </a:bodyPr>
          <a:p>
            <a:pPr algn="r">
              <a:lnSpc>
                <a:spcPct val="100000"/>
              </a:lnSpc>
            </a:pPr>
            <a:fld id="{322A94BD-6B8C-4BA9-B77D-DA1C4E05C1DA}" type="slidenum">
              <a:rPr b="0" lang="nl-BE" sz="1200" spc="-1" strike="noStrike">
                <a:solidFill>
                  <a:srgbClr val="8b8b8b"/>
                </a:solidFill>
                <a:latin typeface="Calibri"/>
              </a:rPr>
              <a:t>&lt;number&gt;</a:t>
            </a:fld>
            <a:endParaRPr b="0" lang="en-US" sz="1200" spc="-1" strike="noStrike">
              <a:latin typeface="Times New Roman"/>
            </a:endParaRPr>
          </a:p>
        </p:txBody>
      </p:sp>
      <p:sp>
        <p:nvSpPr>
          <p:cNvPr id="161" name="TextShape 23"/>
          <p:cNvSpPr txBox="1"/>
          <p:nvPr/>
        </p:nvSpPr>
        <p:spPr>
          <a:xfrm>
            <a:off x="4038480" y="6356520"/>
            <a:ext cx="4114440" cy="364680"/>
          </a:xfrm>
          <a:prstGeom prst="rect">
            <a:avLst/>
          </a:prstGeom>
          <a:noFill/>
          <a:ln>
            <a:noFill/>
          </a:ln>
        </p:spPr>
        <p:txBody>
          <a:bodyPr anchor="ctr">
            <a:noAutofit/>
          </a:bodyPr>
          <a:p>
            <a:pPr algn="ctr">
              <a:lnSpc>
                <a:spcPct val="100000"/>
              </a:lnSpc>
            </a:pPr>
            <a:r>
              <a:rPr b="0" lang="nl-NL" sz="1200" spc="-1" strike="noStrike">
                <a:solidFill>
                  <a:srgbClr val="8b8b8b"/>
                </a:solidFill>
                <a:latin typeface="Calibri"/>
              </a:rPr>
              <a:t>09/09/2020</a:t>
            </a:r>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TextShape 1"/>
          <p:cNvSpPr txBox="1"/>
          <p:nvPr/>
        </p:nvSpPr>
        <p:spPr>
          <a:xfrm>
            <a:off x="884520" y="-216000"/>
            <a:ext cx="10515240" cy="1325160"/>
          </a:xfrm>
          <a:prstGeom prst="rect">
            <a:avLst/>
          </a:prstGeom>
          <a:noFill/>
          <a:ln>
            <a:noFill/>
          </a:ln>
        </p:spPr>
        <p:txBody>
          <a:bodyPr anchor="ctr">
            <a:noAutofit/>
          </a:bodyPr>
          <a:p>
            <a:pPr>
              <a:lnSpc>
                <a:spcPct val="90000"/>
              </a:lnSpc>
            </a:pPr>
            <a:r>
              <a:rPr b="0" lang="nl-BE" sz="4400" spc="-1" strike="noStrike">
                <a:solidFill>
                  <a:srgbClr val="000000"/>
                </a:solidFill>
                <a:latin typeface="Calibri Light"/>
              </a:rPr>
              <a:t>Inleiding (vervolg)</a:t>
            </a:r>
            <a:endParaRPr b="0" lang="nl-BE" sz="4400" spc="-1" strike="noStrike">
              <a:solidFill>
                <a:srgbClr val="000000"/>
              </a:solidFill>
              <a:latin typeface="Calibri"/>
            </a:endParaRPr>
          </a:p>
        </p:txBody>
      </p:sp>
      <p:sp>
        <p:nvSpPr>
          <p:cNvPr id="163" name="TextShape 2"/>
          <p:cNvSpPr txBox="1"/>
          <p:nvPr/>
        </p:nvSpPr>
        <p:spPr>
          <a:xfrm>
            <a:off x="723240" y="970200"/>
            <a:ext cx="10586880" cy="507744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nl-BE" sz="2800" spc="-1" strike="noStrike">
                <a:solidFill>
                  <a:srgbClr val="000000"/>
                </a:solidFill>
                <a:latin typeface="Calibri"/>
              </a:rPr>
              <a:t>Door het versturen van een bericht over een </a:t>
            </a:r>
            <a:r>
              <a:rPr b="1" lang="nl-BE" sz="2800" spc="-1" strike="noStrike">
                <a:solidFill>
                  <a:srgbClr val="ff0000"/>
                </a:solidFill>
                <a:latin typeface="Calibri"/>
              </a:rPr>
              <a:t>kanaal met ruis </a:t>
            </a:r>
            <a:r>
              <a:rPr b="0" lang="nl-BE" sz="2800" spc="-1" strike="noStrike">
                <a:solidFill>
                  <a:srgbClr val="000000"/>
                </a:solidFill>
                <a:latin typeface="Calibri"/>
              </a:rPr>
              <a:t>of dus een communicatiekanaal dat onderhevig is aan storingen, kan het ontvangen bericht verschillen van het verzonden bericht:</a:t>
            </a:r>
            <a:endParaRPr b="0" lang="nl-BE" sz="2800" spc="-1" strike="noStrike">
              <a:solidFill>
                <a:srgbClr val="000000"/>
              </a:solidFill>
              <a:latin typeface="Calibri"/>
            </a:endParaRPr>
          </a:p>
          <a:p>
            <a:pPr marL="457200">
              <a:lnSpc>
                <a:spcPct val="90000"/>
              </a:lnSpc>
              <a:spcBef>
                <a:spcPts val="499"/>
              </a:spcBef>
              <a:tabLst>
                <a:tab algn="l" pos="0"/>
              </a:tabLst>
            </a:pPr>
            <a:endParaRPr b="0" lang="nl-BE" sz="2800" spc="-1" strike="noStrike">
              <a:solidFill>
                <a:srgbClr val="000000"/>
              </a:solidFill>
              <a:latin typeface="Calibri"/>
            </a:endParaRPr>
          </a:p>
          <a:p>
            <a:pPr>
              <a:lnSpc>
                <a:spcPct val="90000"/>
              </a:lnSpc>
              <a:spcBef>
                <a:spcPts val="1001"/>
              </a:spcBef>
              <a:tabLst>
                <a:tab algn="l" pos="0"/>
              </a:tabLst>
            </a:pPr>
            <a:endParaRPr b="0" lang="nl-BE" sz="2800" spc="-1" strike="noStrike">
              <a:solidFill>
                <a:srgbClr val="000000"/>
              </a:solidFill>
              <a:latin typeface="Calibri"/>
            </a:endParaRPr>
          </a:p>
          <a:p>
            <a:pPr>
              <a:lnSpc>
                <a:spcPct val="90000"/>
              </a:lnSpc>
              <a:spcBef>
                <a:spcPts val="1001"/>
              </a:spcBef>
              <a:tabLst>
                <a:tab algn="l" pos="0"/>
              </a:tabLst>
            </a:pPr>
            <a:endParaRPr b="0" lang="nl-BE" sz="2800" spc="-1" strike="noStrike">
              <a:solidFill>
                <a:srgbClr val="000000"/>
              </a:solidFill>
              <a:latin typeface="Calibri"/>
            </a:endParaRPr>
          </a:p>
        </p:txBody>
      </p:sp>
      <p:sp>
        <p:nvSpPr>
          <p:cNvPr id="164" name="CustomShape 3"/>
          <p:cNvSpPr/>
          <p:nvPr/>
        </p:nvSpPr>
        <p:spPr>
          <a:xfrm>
            <a:off x="1025280" y="5082480"/>
            <a:ext cx="1283400" cy="364680"/>
          </a:xfrm>
          <a:prstGeom prst="rect">
            <a:avLst/>
          </a:prstGeom>
          <a:ln w="38160"/>
        </p:spPr>
        <p:style>
          <a:lnRef idx="2">
            <a:schemeClr val="accent1"/>
          </a:lnRef>
          <a:fillRef idx="1">
            <a:schemeClr val="lt1"/>
          </a:fillRef>
          <a:effectRef idx="0">
            <a:schemeClr val="accent1"/>
          </a:effectRef>
          <a:fontRef idx="minor"/>
        </p:style>
        <p:txBody>
          <a:bodyPr lIns="90000" rIns="90000" tIns="45000" bIns="45000">
            <a:spAutoFit/>
          </a:bodyPr>
          <a:p>
            <a:pPr algn="ctr">
              <a:lnSpc>
                <a:spcPct val="100000"/>
              </a:lnSpc>
            </a:pPr>
            <a:r>
              <a:rPr b="0" lang="nl-BE" sz="1800" spc="-1" strike="noStrike">
                <a:solidFill>
                  <a:srgbClr val="5b9bd5"/>
                </a:solidFill>
                <a:latin typeface="Calibri"/>
              </a:rPr>
              <a:t>Verzender</a:t>
            </a:r>
            <a:endParaRPr b="0" lang="en-US" sz="1800" spc="-1" strike="noStrike">
              <a:latin typeface="Arial"/>
            </a:endParaRPr>
          </a:p>
        </p:txBody>
      </p:sp>
      <p:sp>
        <p:nvSpPr>
          <p:cNvPr id="165" name="CustomShape 4"/>
          <p:cNvSpPr/>
          <p:nvPr/>
        </p:nvSpPr>
        <p:spPr>
          <a:xfrm>
            <a:off x="1025280" y="3948480"/>
            <a:ext cx="1283400" cy="364680"/>
          </a:xfrm>
          <a:prstGeom prst="rect">
            <a:avLst/>
          </a:prstGeom>
          <a:ln w="38160"/>
        </p:spPr>
        <p:style>
          <a:lnRef idx="2">
            <a:schemeClr val="accent1"/>
          </a:lnRef>
          <a:fillRef idx="1">
            <a:schemeClr val="lt1"/>
          </a:fillRef>
          <a:effectRef idx="0">
            <a:schemeClr val="accent1"/>
          </a:effectRef>
          <a:fontRef idx="minor"/>
        </p:style>
        <p:txBody>
          <a:bodyPr lIns="90000" rIns="90000" tIns="45000" bIns="45000">
            <a:spAutoFit/>
          </a:bodyPr>
          <a:p>
            <a:pPr algn="ctr">
              <a:lnSpc>
                <a:spcPct val="100000"/>
              </a:lnSpc>
            </a:pPr>
            <a:r>
              <a:rPr b="0" lang="nl-BE" sz="1800" spc="-1" strike="noStrike">
                <a:solidFill>
                  <a:srgbClr val="5b9bd5"/>
                </a:solidFill>
                <a:latin typeface="Calibri"/>
              </a:rPr>
              <a:t>Bericht</a:t>
            </a:r>
            <a:endParaRPr b="0" lang="en-US" sz="1800" spc="-1" strike="noStrike">
              <a:latin typeface="Arial"/>
            </a:endParaRPr>
          </a:p>
        </p:txBody>
      </p:sp>
      <p:sp>
        <p:nvSpPr>
          <p:cNvPr id="166" name="CustomShape 5"/>
          <p:cNvSpPr/>
          <p:nvPr/>
        </p:nvSpPr>
        <p:spPr>
          <a:xfrm>
            <a:off x="951120" y="2615760"/>
            <a:ext cx="2102760" cy="639000"/>
          </a:xfrm>
          <a:prstGeom prst="rect">
            <a:avLst/>
          </a:prstGeom>
          <a:ln w="38160"/>
        </p:spPr>
        <p:style>
          <a:lnRef idx="2">
            <a:schemeClr val="accent1"/>
          </a:lnRef>
          <a:fillRef idx="1">
            <a:schemeClr val="lt1"/>
          </a:fillRef>
          <a:effectRef idx="0">
            <a:schemeClr val="accent1"/>
          </a:effectRef>
          <a:fontRef idx="minor"/>
        </p:style>
        <p:txBody>
          <a:bodyPr lIns="90000" rIns="90000" tIns="45000" bIns="45000">
            <a:spAutoFit/>
          </a:bodyPr>
          <a:p>
            <a:pPr algn="ctr">
              <a:lnSpc>
                <a:spcPct val="100000"/>
              </a:lnSpc>
            </a:pPr>
            <a:r>
              <a:rPr b="0" lang="nl-BE" sz="1800" spc="-1" strike="noStrike">
                <a:solidFill>
                  <a:srgbClr val="5b9bd5"/>
                </a:solidFill>
                <a:latin typeface="Calibri"/>
              </a:rPr>
              <a:t>Gecodeerd Bericht: </a:t>
            </a:r>
            <a:r>
              <a:rPr b="0" lang="nl-BE" sz="1800" spc="-1" strike="noStrike">
                <a:solidFill>
                  <a:srgbClr val="000000"/>
                </a:solidFill>
                <a:latin typeface="Calibri"/>
              </a:rPr>
              <a:t>10110</a:t>
            </a:r>
            <a:r>
              <a:rPr b="1" lang="nl-BE" sz="1800" spc="-1" strike="noStrike">
                <a:solidFill>
                  <a:srgbClr val="0070c0"/>
                </a:solidFill>
                <a:latin typeface="Calibri"/>
              </a:rPr>
              <a:t>1</a:t>
            </a:r>
            <a:r>
              <a:rPr b="0" lang="nl-BE" sz="1800" spc="-1" strike="noStrike">
                <a:solidFill>
                  <a:srgbClr val="000000"/>
                </a:solidFill>
                <a:latin typeface="Calibri"/>
              </a:rPr>
              <a:t>1100</a:t>
            </a:r>
            <a:endParaRPr b="0" lang="en-US" sz="1800" spc="-1" strike="noStrike">
              <a:latin typeface="Arial"/>
            </a:endParaRPr>
          </a:p>
        </p:txBody>
      </p:sp>
      <p:sp>
        <p:nvSpPr>
          <p:cNvPr id="167" name="CustomShape 6"/>
          <p:cNvSpPr/>
          <p:nvPr/>
        </p:nvSpPr>
        <p:spPr>
          <a:xfrm>
            <a:off x="4899240" y="2594520"/>
            <a:ext cx="2234880" cy="639000"/>
          </a:xfrm>
          <a:prstGeom prst="rect">
            <a:avLst/>
          </a:prstGeom>
          <a:ln w="38160"/>
        </p:spPr>
        <p:style>
          <a:lnRef idx="2">
            <a:schemeClr val="accent1"/>
          </a:lnRef>
          <a:fillRef idx="1">
            <a:schemeClr val="lt1"/>
          </a:fillRef>
          <a:effectRef idx="0">
            <a:schemeClr val="accent1"/>
          </a:effectRef>
          <a:fontRef idx="minor"/>
        </p:style>
        <p:txBody>
          <a:bodyPr lIns="90000" rIns="90000" tIns="45000" bIns="45000">
            <a:spAutoFit/>
          </a:bodyPr>
          <a:p>
            <a:pPr algn="ctr">
              <a:lnSpc>
                <a:spcPct val="100000"/>
              </a:lnSpc>
            </a:pPr>
            <a:r>
              <a:rPr b="0" lang="nl-BE" sz="1800" spc="-1" strike="noStrike">
                <a:solidFill>
                  <a:srgbClr val="5b9bd5"/>
                </a:solidFill>
                <a:latin typeface="Calibri"/>
              </a:rPr>
              <a:t>Communicatiekanaal met ruis</a:t>
            </a:r>
            <a:endParaRPr b="0" lang="en-US" sz="1800" spc="-1" strike="noStrike">
              <a:latin typeface="Arial"/>
            </a:endParaRPr>
          </a:p>
        </p:txBody>
      </p:sp>
      <p:sp>
        <p:nvSpPr>
          <p:cNvPr id="168" name="CustomShape 7"/>
          <p:cNvSpPr/>
          <p:nvPr/>
        </p:nvSpPr>
        <p:spPr>
          <a:xfrm>
            <a:off x="9724680" y="3940560"/>
            <a:ext cx="1283400" cy="364680"/>
          </a:xfrm>
          <a:prstGeom prst="rect">
            <a:avLst/>
          </a:prstGeom>
          <a:ln w="38160"/>
        </p:spPr>
        <p:style>
          <a:lnRef idx="2">
            <a:schemeClr val="accent1"/>
          </a:lnRef>
          <a:fillRef idx="1">
            <a:schemeClr val="lt1"/>
          </a:fillRef>
          <a:effectRef idx="0">
            <a:schemeClr val="accent1"/>
          </a:effectRef>
          <a:fontRef idx="minor"/>
        </p:style>
        <p:txBody>
          <a:bodyPr lIns="90000" rIns="90000" tIns="45000" bIns="45000">
            <a:spAutoFit/>
          </a:bodyPr>
          <a:p>
            <a:pPr algn="ctr">
              <a:lnSpc>
                <a:spcPct val="100000"/>
              </a:lnSpc>
            </a:pPr>
            <a:r>
              <a:rPr b="0" lang="nl-BE" sz="1800" spc="-1" strike="noStrike">
                <a:solidFill>
                  <a:srgbClr val="5b9bd5"/>
                </a:solidFill>
                <a:latin typeface="Calibri"/>
              </a:rPr>
              <a:t>Bericht</a:t>
            </a:r>
            <a:endParaRPr b="0" lang="en-US" sz="1800" spc="-1" strike="noStrike">
              <a:latin typeface="Arial"/>
            </a:endParaRPr>
          </a:p>
        </p:txBody>
      </p:sp>
      <p:sp>
        <p:nvSpPr>
          <p:cNvPr id="169" name="CustomShape 8"/>
          <p:cNvSpPr/>
          <p:nvPr/>
        </p:nvSpPr>
        <p:spPr>
          <a:xfrm>
            <a:off x="9034560" y="2535120"/>
            <a:ext cx="2455200" cy="639000"/>
          </a:xfrm>
          <a:prstGeom prst="rect">
            <a:avLst/>
          </a:prstGeom>
          <a:ln w="38160"/>
        </p:spPr>
        <p:style>
          <a:lnRef idx="2">
            <a:schemeClr val="accent1"/>
          </a:lnRef>
          <a:fillRef idx="1">
            <a:schemeClr val="lt1"/>
          </a:fillRef>
          <a:effectRef idx="0">
            <a:schemeClr val="accent1"/>
          </a:effectRef>
          <a:fontRef idx="minor"/>
        </p:style>
        <p:txBody>
          <a:bodyPr lIns="90000" rIns="90000" tIns="45000" bIns="45000">
            <a:spAutoFit/>
          </a:bodyPr>
          <a:p>
            <a:pPr algn="ctr">
              <a:lnSpc>
                <a:spcPct val="100000"/>
              </a:lnSpc>
            </a:pPr>
            <a:r>
              <a:rPr b="0" lang="nl-BE" sz="1800" spc="-1" strike="noStrike">
                <a:solidFill>
                  <a:srgbClr val="5b9bd5"/>
                </a:solidFill>
                <a:latin typeface="Calibri"/>
              </a:rPr>
              <a:t>Gedecodeerd Bericht :</a:t>
            </a:r>
            <a:endParaRPr b="0" lang="en-US" sz="1800" spc="-1" strike="noStrike">
              <a:latin typeface="Arial"/>
            </a:endParaRPr>
          </a:p>
          <a:p>
            <a:pPr algn="ctr">
              <a:lnSpc>
                <a:spcPct val="100000"/>
              </a:lnSpc>
            </a:pPr>
            <a:r>
              <a:rPr b="0" lang="nl-BE" sz="1800" spc="-1" strike="noStrike">
                <a:solidFill>
                  <a:srgbClr val="000000"/>
                </a:solidFill>
                <a:latin typeface="Calibri"/>
              </a:rPr>
              <a:t>10110</a:t>
            </a:r>
            <a:r>
              <a:rPr b="1" lang="nl-BE" sz="1800" spc="-1" strike="noStrike">
                <a:solidFill>
                  <a:srgbClr val="ff0000"/>
                </a:solidFill>
                <a:latin typeface="Calibri"/>
              </a:rPr>
              <a:t>0</a:t>
            </a:r>
            <a:r>
              <a:rPr b="0" lang="nl-BE" sz="1800" spc="-1" strike="noStrike">
                <a:solidFill>
                  <a:srgbClr val="000000"/>
                </a:solidFill>
                <a:latin typeface="Calibri"/>
              </a:rPr>
              <a:t>1100</a:t>
            </a:r>
            <a:endParaRPr b="0" lang="en-US" sz="1800" spc="-1" strike="noStrike">
              <a:latin typeface="Arial"/>
            </a:endParaRPr>
          </a:p>
        </p:txBody>
      </p:sp>
      <p:sp>
        <p:nvSpPr>
          <p:cNvPr id="170" name="CustomShape 9"/>
          <p:cNvSpPr/>
          <p:nvPr/>
        </p:nvSpPr>
        <p:spPr>
          <a:xfrm>
            <a:off x="9724680" y="5068800"/>
            <a:ext cx="1283400" cy="364680"/>
          </a:xfrm>
          <a:prstGeom prst="rect">
            <a:avLst/>
          </a:prstGeom>
          <a:ln w="38160"/>
        </p:spPr>
        <p:style>
          <a:lnRef idx="2">
            <a:schemeClr val="accent1"/>
          </a:lnRef>
          <a:fillRef idx="1">
            <a:schemeClr val="lt1"/>
          </a:fillRef>
          <a:effectRef idx="0">
            <a:schemeClr val="accent1"/>
          </a:effectRef>
          <a:fontRef idx="minor"/>
        </p:style>
        <p:txBody>
          <a:bodyPr lIns="90000" rIns="90000" tIns="45000" bIns="45000">
            <a:spAutoFit/>
          </a:bodyPr>
          <a:p>
            <a:pPr algn="ctr">
              <a:lnSpc>
                <a:spcPct val="100000"/>
              </a:lnSpc>
            </a:pPr>
            <a:r>
              <a:rPr b="0" lang="nl-BE" sz="1800" spc="-1" strike="noStrike">
                <a:solidFill>
                  <a:srgbClr val="5b9bd5"/>
                </a:solidFill>
                <a:latin typeface="Calibri"/>
              </a:rPr>
              <a:t>Ontvanger</a:t>
            </a:r>
            <a:endParaRPr b="0" lang="en-US" sz="1800" spc="-1" strike="noStrike">
              <a:latin typeface="Arial"/>
            </a:endParaRPr>
          </a:p>
        </p:txBody>
      </p:sp>
      <p:sp>
        <p:nvSpPr>
          <p:cNvPr id="171" name="CustomShape 10"/>
          <p:cNvSpPr/>
          <p:nvPr/>
        </p:nvSpPr>
        <p:spPr>
          <a:xfrm flipH="1" flipV="1">
            <a:off x="1666080" y="4317120"/>
            <a:ext cx="360" cy="764280"/>
          </a:xfrm>
          <a:custGeom>
            <a:avLst/>
            <a:gdLst/>
            <a:ahLst/>
            <a:rect l="l" t="t" r="r" b="b"/>
            <a:pathLst>
              <a:path w="21600" h="21600">
                <a:moveTo>
                  <a:pt x="0" y="0"/>
                </a:moveTo>
                <a:lnTo>
                  <a:pt x="21600" y="21600"/>
                </a:lnTo>
              </a:path>
            </a:pathLst>
          </a:custGeom>
          <a:noFill/>
          <a:ln w="38160">
            <a:tailEnd len="med" type="triangle" w="med"/>
          </a:ln>
        </p:spPr>
        <p:style>
          <a:lnRef idx="1">
            <a:schemeClr val="accent2"/>
          </a:lnRef>
          <a:fillRef idx="0">
            <a:schemeClr val="accent2"/>
          </a:fillRef>
          <a:effectRef idx="0">
            <a:schemeClr val="accent2"/>
          </a:effectRef>
          <a:fontRef idx="minor"/>
        </p:style>
      </p:sp>
      <p:sp>
        <p:nvSpPr>
          <p:cNvPr id="172" name="CustomShape 11"/>
          <p:cNvSpPr/>
          <p:nvPr/>
        </p:nvSpPr>
        <p:spPr>
          <a:xfrm>
            <a:off x="1818360" y="4451760"/>
            <a:ext cx="425880" cy="441000"/>
          </a:xfrm>
          <a:prstGeom prst="ellipse">
            <a:avLst/>
          </a:prstGeom>
          <a:noFill/>
          <a:ln w="38160">
            <a:solidFill>
              <a:srgbClr val="00b05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nl-BE" sz="1800" spc="-1" strike="noStrike">
                <a:solidFill>
                  <a:srgbClr val="000000"/>
                </a:solidFill>
                <a:latin typeface="Calibri"/>
              </a:rPr>
              <a:t>1</a:t>
            </a:r>
            <a:endParaRPr b="0" lang="en-US" sz="1800" spc="-1" strike="noStrike">
              <a:latin typeface="Arial"/>
            </a:endParaRPr>
          </a:p>
        </p:txBody>
      </p:sp>
      <p:sp>
        <p:nvSpPr>
          <p:cNvPr id="173" name="CustomShape 12"/>
          <p:cNvSpPr/>
          <p:nvPr/>
        </p:nvSpPr>
        <p:spPr>
          <a:xfrm flipV="1">
            <a:off x="1670400" y="3269520"/>
            <a:ext cx="1080" cy="690840"/>
          </a:xfrm>
          <a:custGeom>
            <a:avLst/>
            <a:gdLst/>
            <a:ahLst/>
            <a:rect l="l" t="t" r="r" b="b"/>
            <a:pathLst>
              <a:path w="21600" h="21600">
                <a:moveTo>
                  <a:pt x="0" y="0"/>
                </a:moveTo>
                <a:lnTo>
                  <a:pt x="21600" y="21600"/>
                </a:lnTo>
              </a:path>
            </a:pathLst>
          </a:custGeom>
          <a:noFill/>
          <a:ln w="38160">
            <a:tailEnd len="med" type="triangle" w="med"/>
          </a:ln>
        </p:spPr>
        <p:style>
          <a:lnRef idx="1">
            <a:schemeClr val="accent2"/>
          </a:lnRef>
          <a:fillRef idx="0">
            <a:schemeClr val="accent2"/>
          </a:fillRef>
          <a:effectRef idx="0">
            <a:schemeClr val="accent2"/>
          </a:effectRef>
          <a:fontRef idx="minor"/>
        </p:style>
      </p:sp>
      <p:sp>
        <p:nvSpPr>
          <p:cNvPr id="174" name="CustomShape 13"/>
          <p:cNvSpPr/>
          <p:nvPr/>
        </p:nvSpPr>
        <p:spPr>
          <a:xfrm>
            <a:off x="1832040" y="3403440"/>
            <a:ext cx="425880" cy="441000"/>
          </a:xfrm>
          <a:prstGeom prst="ellipse">
            <a:avLst/>
          </a:prstGeom>
          <a:noFill/>
          <a:ln w="38160">
            <a:solidFill>
              <a:srgbClr val="00b05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nl-BE" sz="1800" spc="-1" strike="noStrike">
                <a:solidFill>
                  <a:srgbClr val="000000"/>
                </a:solidFill>
                <a:latin typeface="Calibri"/>
              </a:rPr>
              <a:t>2</a:t>
            </a:r>
            <a:endParaRPr b="0" lang="en-US" sz="1800" spc="-1" strike="noStrike">
              <a:latin typeface="Arial"/>
            </a:endParaRPr>
          </a:p>
        </p:txBody>
      </p:sp>
      <p:sp>
        <p:nvSpPr>
          <p:cNvPr id="175" name="CustomShape 14"/>
          <p:cNvSpPr/>
          <p:nvPr/>
        </p:nvSpPr>
        <p:spPr>
          <a:xfrm flipV="1" rot="10800000">
            <a:off x="10353600" y="4286520"/>
            <a:ext cx="360" cy="800640"/>
          </a:xfrm>
          <a:custGeom>
            <a:avLst/>
            <a:gdLst/>
            <a:ahLst/>
            <a:rect l="l" t="t" r="r" b="b"/>
            <a:pathLst>
              <a:path w="21600" h="21600">
                <a:moveTo>
                  <a:pt x="0" y="0"/>
                </a:moveTo>
                <a:lnTo>
                  <a:pt x="21600" y="21600"/>
                </a:lnTo>
              </a:path>
            </a:pathLst>
          </a:custGeom>
          <a:noFill/>
          <a:ln w="38160">
            <a:tailEnd len="med" type="triangle" w="med"/>
          </a:ln>
        </p:spPr>
        <p:style>
          <a:lnRef idx="1">
            <a:schemeClr val="accent2"/>
          </a:lnRef>
          <a:fillRef idx="0">
            <a:schemeClr val="accent2"/>
          </a:fillRef>
          <a:effectRef idx="0">
            <a:schemeClr val="accent2"/>
          </a:effectRef>
          <a:fontRef idx="minor"/>
        </p:style>
      </p:sp>
      <p:sp>
        <p:nvSpPr>
          <p:cNvPr id="176" name="CustomShape 15"/>
          <p:cNvSpPr/>
          <p:nvPr/>
        </p:nvSpPr>
        <p:spPr>
          <a:xfrm>
            <a:off x="10505160" y="4456440"/>
            <a:ext cx="425880" cy="441000"/>
          </a:xfrm>
          <a:prstGeom prst="ellipse">
            <a:avLst/>
          </a:prstGeom>
          <a:noFill/>
          <a:ln w="38160">
            <a:solidFill>
              <a:srgbClr val="00b05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nl-BE" sz="1800" spc="-1" strike="noStrike">
                <a:solidFill>
                  <a:srgbClr val="000000"/>
                </a:solidFill>
                <a:latin typeface="Calibri"/>
              </a:rPr>
              <a:t>6</a:t>
            </a:r>
            <a:endParaRPr b="0" lang="en-US" sz="1800" spc="-1" strike="noStrike">
              <a:latin typeface="Arial"/>
            </a:endParaRPr>
          </a:p>
        </p:txBody>
      </p:sp>
      <p:sp>
        <p:nvSpPr>
          <p:cNvPr id="177" name="CustomShape 16"/>
          <p:cNvSpPr/>
          <p:nvPr/>
        </p:nvSpPr>
        <p:spPr>
          <a:xfrm>
            <a:off x="3054240" y="2883960"/>
            <a:ext cx="1844640" cy="360"/>
          </a:xfrm>
          <a:custGeom>
            <a:avLst/>
            <a:gdLst/>
            <a:ahLst/>
            <a:rect l="l" t="t" r="r" b="b"/>
            <a:pathLst>
              <a:path w="21600" h="21600">
                <a:moveTo>
                  <a:pt x="0" y="0"/>
                </a:moveTo>
                <a:lnTo>
                  <a:pt x="21600" y="21600"/>
                </a:lnTo>
              </a:path>
            </a:pathLst>
          </a:custGeom>
          <a:noFill/>
          <a:ln w="38160">
            <a:tailEnd len="med" type="triangle" w="med"/>
          </a:ln>
        </p:spPr>
        <p:style>
          <a:lnRef idx="1">
            <a:schemeClr val="accent2"/>
          </a:lnRef>
          <a:fillRef idx="0">
            <a:schemeClr val="accent2"/>
          </a:fillRef>
          <a:effectRef idx="0">
            <a:schemeClr val="accent2"/>
          </a:effectRef>
          <a:fontRef idx="minor"/>
        </p:style>
      </p:sp>
      <p:sp>
        <p:nvSpPr>
          <p:cNvPr id="178" name="CustomShape 17"/>
          <p:cNvSpPr/>
          <p:nvPr/>
        </p:nvSpPr>
        <p:spPr>
          <a:xfrm>
            <a:off x="3736080" y="2352600"/>
            <a:ext cx="425880" cy="441000"/>
          </a:xfrm>
          <a:prstGeom prst="ellipse">
            <a:avLst/>
          </a:prstGeom>
          <a:noFill/>
          <a:ln w="38160">
            <a:solidFill>
              <a:srgbClr val="00b05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nl-BE" sz="1800" spc="-1" strike="noStrike">
                <a:solidFill>
                  <a:srgbClr val="000000"/>
                </a:solidFill>
                <a:latin typeface="Calibri"/>
              </a:rPr>
              <a:t>3</a:t>
            </a:r>
            <a:endParaRPr b="0" lang="en-US" sz="1800" spc="-1" strike="noStrike">
              <a:latin typeface="Arial"/>
            </a:endParaRPr>
          </a:p>
        </p:txBody>
      </p:sp>
      <p:sp>
        <p:nvSpPr>
          <p:cNvPr id="179" name="CustomShape 18"/>
          <p:cNvSpPr/>
          <p:nvPr/>
        </p:nvSpPr>
        <p:spPr>
          <a:xfrm>
            <a:off x="7151040" y="2844720"/>
            <a:ext cx="1899720" cy="360"/>
          </a:xfrm>
          <a:custGeom>
            <a:avLst/>
            <a:gdLst/>
            <a:ahLst/>
            <a:rect l="l" t="t" r="r" b="b"/>
            <a:pathLst>
              <a:path w="21600" h="21600">
                <a:moveTo>
                  <a:pt x="0" y="0"/>
                </a:moveTo>
                <a:lnTo>
                  <a:pt x="21600" y="21600"/>
                </a:lnTo>
              </a:path>
            </a:pathLst>
          </a:custGeom>
          <a:noFill/>
          <a:ln w="38160">
            <a:tailEnd len="med" type="triangle" w="med"/>
          </a:ln>
        </p:spPr>
        <p:style>
          <a:lnRef idx="1">
            <a:schemeClr val="accent2"/>
          </a:lnRef>
          <a:fillRef idx="0">
            <a:schemeClr val="accent2"/>
          </a:fillRef>
          <a:effectRef idx="0">
            <a:schemeClr val="accent2"/>
          </a:effectRef>
          <a:fontRef idx="minor"/>
        </p:style>
      </p:sp>
      <p:sp>
        <p:nvSpPr>
          <p:cNvPr id="180" name="CustomShape 19"/>
          <p:cNvSpPr/>
          <p:nvPr/>
        </p:nvSpPr>
        <p:spPr>
          <a:xfrm>
            <a:off x="7887960" y="2338560"/>
            <a:ext cx="425880" cy="441000"/>
          </a:xfrm>
          <a:prstGeom prst="ellipse">
            <a:avLst/>
          </a:prstGeom>
          <a:noFill/>
          <a:ln w="38160">
            <a:solidFill>
              <a:srgbClr val="00b05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nl-BE" sz="1800" spc="-1" strike="noStrike">
                <a:solidFill>
                  <a:srgbClr val="000000"/>
                </a:solidFill>
                <a:latin typeface="Calibri"/>
              </a:rPr>
              <a:t>4</a:t>
            </a:r>
            <a:endParaRPr b="0" lang="en-US" sz="1800" spc="-1" strike="noStrike">
              <a:latin typeface="Arial"/>
            </a:endParaRPr>
          </a:p>
        </p:txBody>
      </p:sp>
      <p:sp>
        <p:nvSpPr>
          <p:cNvPr id="181" name="CustomShape 20"/>
          <p:cNvSpPr/>
          <p:nvPr/>
        </p:nvSpPr>
        <p:spPr>
          <a:xfrm flipV="1" rot="10800000">
            <a:off x="10321200" y="3145680"/>
            <a:ext cx="360" cy="800640"/>
          </a:xfrm>
          <a:custGeom>
            <a:avLst/>
            <a:gdLst/>
            <a:ahLst/>
            <a:rect l="l" t="t" r="r" b="b"/>
            <a:pathLst>
              <a:path w="21600" h="21600">
                <a:moveTo>
                  <a:pt x="0" y="0"/>
                </a:moveTo>
                <a:lnTo>
                  <a:pt x="21600" y="21600"/>
                </a:lnTo>
              </a:path>
            </a:pathLst>
          </a:custGeom>
          <a:noFill/>
          <a:ln w="38160">
            <a:tailEnd len="med" type="triangle" w="med"/>
          </a:ln>
        </p:spPr>
        <p:style>
          <a:lnRef idx="1">
            <a:schemeClr val="accent2"/>
          </a:lnRef>
          <a:fillRef idx="0">
            <a:schemeClr val="accent2"/>
          </a:fillRef>
          <a:effectRef idx="0">
            <a:schemeClr val="accent2"/>
          </a:effectRef>
          <a:fontRef idx="minor"/>
        </p:style>
      </p:sp>
      <p:sp>
        <p:nvSpPr>
          <p:cNvPr id="182" name="CustomShape 21"/>
          <p:cNvSpPr/>
          <p:nvPr/>
        </p:nvSpPr>
        <p:spPr>
          <a:xfrm>
            <a:off x="10472760" y="3315960"/>
            <a:ext cx="425880" cy="441000"/>
          </a:xfrm>
          <a:prstGeom prst="ellipse">
            <a:avLst/>
          </a:prstGeom>
          <a:noFill/>
          <a:ln w="38160">
            <a:solidFill>
              <a:srgbClr val="00b05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nl-BE" sz="1800" spc="-1" strike="noStrike">
                <a:solidFill>
                  <a:srgbClr val="000000"/>
                </a:solidFill>
                <a:latin typeface="Calibri"/>
              </a:rPr>
              <a:t>5</a:t>
            </a:r>
            <a:endParaRPr b="0" lang="en-US" sz="1800" spc="-1" strike="noStrike">
              <a:latin typeface="Arial"/>
            </a:endParaRPr>
          </a:p>
        </p:txBody>
      </p:sp>
      <p:sp>
        <p:nvSpPr>
          <p:cNvPr id="183" name="TextShape 22"/>
          <p:cNvSpPr txBox="1"/>
          <p:nvPr/>
        </p:nvSpPr>
        <p:spPr>
          <a:xfrm>
            <a:off x="8610480" y="6356520"/>
            <a:ext cx="2742840" cy="364680"/>
          </a:xfrm>
          <a:prstGeom prst="rect">
            <a:avLst/>
          </a:prstGeom>
          <a:noFill/>
          <a:ln>
            <a:noFill/>
          </a:ln>
        </p:spPr>
        <p:txBody>
          <a:bodyPr anchor="ctr">
            <a:noAutofit/>
          </a:bodyPr>
          <a:p>
            <a:pPr algn="r">
              <a:lnSpc>
                <a:spcPct val="100000"/>
              </a:lnSpc>
            </a:pPr>
            <a:fld id="{2FA8ACBA-1269-4F15-9D1B-8D6F42A504EE}" type="slidenum">
              <a:rPr b="0" lang="nl-BE" sz="1200" spc="-1" strike="noStrike">
                <a:solidFill>
                  <a:srgbClr val="8b8b8b"/>
                </a:solidFill>
                <a:latin typeface="Calibri"/>
              </a:rPr>
              <a:t>&lt;number&gt;</a:t>
            </a:fld>
            <a:endParaRPr b="0" lang="en-US" sz="1200" spc="-1" strike="noStrike">
              <a:latin typeface="Times New Roman"/>
            </a:endParaRPr>
          </a:p>
        </p:txBody>
      </p:sp>
      <p:sp>
        <p:nvSpPr>
          <p:cNvPr id="184" name="TextShape 23"/>
          <p:cNvSpPr txBox="1"/>
          <p:nvPr/>
        </p:nvSpPr>
        <p:spPr>
          <a:xfrm>
            <a:off x="4038480" y="6356520"/>
            <a:ext cx="4114440" cy="364680"/>
          </a:xfrm>
          <a:prstGeom prst="rect">
            <a:avLst/>
          </a:prstGeom>
          <a:noFill/>
          <a:ln>
            <a:noFill/>
          </a:ln>
        </p:spPr>
        <p:txBody>
          <a:bodyPr anchor="ctr">
            <a:noAutofit/>
          </a:bodyPr>
          <a:p>
            <a:pPr algn="ctr">
              <a:lnSpc>
                <a:spcPct val="100000"/>
              </a:lnSpc>
            </a:pPr>
            <a:r>
              <a:rPr b="0" lang="nl-NL" sz="1200" spc="-1" strike="noStrike">
                <a:solidFill>
                  <a:srgbClr val="8b8b8b"/>
                </a:solidFill>
                <a:latin typeface="Calibri"/>
              </a:rPr>
              <a:t>09/09/2020</a:t>
            </a:r>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nl-BE" sz="4400" spc="-1" strike="noStrike">
                <a:solidFill>
                  <a:srgbClr val="000000"/>
                </a:solidFill>
                <a:latin typeface="Calibri Light"/>
              </a:rPr>
              <a:t>Inleiding (vervolg)</a:t>
            </a:r>
            <a:endParaRPr b="0" lang="nl-BE" sz="4400" spc="-1" strike="noStrike">
              <a:solidFill>
                <a:srgbClr val="000000"/>
              </a:solidFill>
              <a:latin typeface="Calibri"/>
            </a:endParaRPr>
          </a:p>
        </p:txBody>
      </p:sp>
      <p:sp>
        <p:nvSpPr>
          <p:cNvPr id="186" name="TextShape 2"/>
          <p:cNvSpPr txBox="1"/>
          <p:nvPr/>
        </p:nvSpPr>
        <p:spPr>
          <a:xfrm>
            <a:off x="838080" y="1825560"/>
            <a:ext cx="10383480" cy="503208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nl-BE" sz="2800" spc="-1" strike="noStrike">
                <a:solidFill>
                  <a:srgbClr val="000000"/>
                </a:solidFill>
                <a:latin typeface="Calibri"/>
              </a:rPr>
              <a:t>Er kunnen verschillende soorten </a:t>
            </a:r>
            <a:r>
              <a:rPr b="1" lang="nl-BE" sz="2800" spc="-1" strike="noStrike">
                <a:solidFill>
                  <a:srgbClr val="000000"/>
                </a:solidFill>
                <a:latin typeface="Calibri"/>
              </a:rPr>
              <a:t>ruis</a:t>
            </a:r>
            <a:r>
              <a:rPr b="0" lang="nl-BE" sz="2800" spc="-1" strike="noStrike">
                <a:solidFill>
                  <a:srgbClr val="000000"/>
                </a:solidFill>
                <a:latin typeface="Calibri"/>
              </a:rPr>
              <a:t> onderscheiden worden:</a:t>
            </a:r>
            <a:endParaRPr b="0" lang="nl-BE"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1" lang="nl-BE" sz="2800" spc="-1" strike="noStrike">
                <a:solidFill>
                  <a:srgbClr val="000000"/>
                </a:solidFill>
                <a:latin typeface="Calibri"/>
              </a:rPr>
              <a:t>Natuurlijke ruis</a:t>
            </a:r>
            <a:r>
              <a:rPr b="0" lang="nl-BE" sz="2800" spc="-1" strike="noStrike">
                <a:solidFill>
                  <a:srgbClr val="000000"/>
                </a:solidFill>
                <a:latin typeface="Calibri"/>
              </a:rPr>
              <a:t>: </a:t>
            </a:r>
            <a:endParaRPr b="0" lang="nl-BE" sz="28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nl-BE" sz="2400" spc="-1" strike="noStrike">
                <a:solidFill>
                  <a:srgbClr val="000000"/>
                </a:solidFill>
                <a:latin typeface="Calibri"/>
              </a:rPr>
              <a:t>verstoring van de communicatie door natuurlijke fenomenen zoals bliksem, temperatuurschommelingen, …</a:t>
            </a:r>
            <a:endParaRPr b="0" lang="nl-BE"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1" lang="nl-BE" sz="2800" spc="-1" strike="noStrike">
                <a:solidFill>
                  <a:srgbClr val="000000"/>
                </a:solidFill>
                <a:latin typeface="Calibri"/>
              </a:rPr>
              <a:t>Toevallige ruis</a:t>
            </a:r>
            <a:r>
              <a:rPr b="0" lang="nl-BE" sz="2800" spc="-1" strike="noStrike">
                <a:solidFill>
                  <a:srgbClr val="000000"/>
                </a:solidFill>
                <a:latin typeface="Calibri"/>
              </a:rPr>
              <a:t>: </a:t>
            </a:r>
            <a:endParaRPr b="0" lang="nl-BE" sz="28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nl-BE" sz="2400" spc="-1" strike="noStrike">
                <a:solidFill>
                  <a:srgbClr val="000000"/>
                </a:solidFill>
                <a:latin typeface="Calibri"/>
              </a:rPr>
              <a:t>onvoorspelbare vormen van communicatiebeschadiging zoals magnetische fluctuaties, slijtage van een communicatiedrager</a:t>
            </a:r>
            <a:endParaRPr b="0" lang="nl-BE"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1" lang="nl-BE" sz="2800" spc="-1" strike="noStrike">
                <a:solidFill>
                  <a:srgbClr val="000000"/>
                </a:solidFill>
                <a:latin typeface="Calibri"/>
              </a:rPr>
              <a:t>Opzettelijke ruis</a:t>
            </a:r>
            <a:r>
              <a:rPr b="0" lang="nl-BE" sz="2800" spc="-1" strike="noStrike">
                <a:solidFill>
                  <a:srgbClr val="000000"/>
                </a:solidFill>
                <a:latin typeface="Calibri"/>
              </a:rPr>
              <a:t>: </a:t>
            </a:r>
            <a:endParaRPr b="0" lang="nl-BE" sz="28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nl-BE" sz="2400" spc="-1" strike="noStrike">
                <a:solidFill>
                  <a:srgbClr val="000000"/>
                </a:solidFill>
                <a:latin typeface="Calibri"/>
              </a:rPr>
              <a:t>het doelbewust verstoren van de communicatie zoals het inrichten van stoorsignalen.</a:t>
            </a:r>
            <a:endParaRPr b="0" lang="nl-BE" sz="2400" spc="-1" strike="noStrike">
              <a:solidFill>
                <a:srgbClr val="000000"/>
              </a:solidFill>
              <a:latin typeface="Calibri"/>
            </a:endParaRPr>
          </a:p>
        </p:txBody>
      </p:sp>
      <p:sp>
        <p:nvSpPr>
          <p:cNvPr id="187" name="TextShape 3"/>
          <p:cNvSpPr txBox="1"/>
          <p:nvPr/>
        </p:nvSpPr>
        <p:spPr>
          <a:xfrm>
            <a:off x="8610480" y="6356520"/>
            <a:ext cx="2742840" cy="364680"/>
          </a:xfrm>
          <a:prstGeom prst="rect">
            <a:avLst/>
          </a:prstGeom>
          <a:noFill/>
          <a:ln>
            <a:noFill/>
          </a:ln>
        </p:spPr>
        <p:txBody>
          <a:bodyPr anchor="ctr">
            <a:noAutofit/>
          </a:bodyPr>
          <a:p>
            <a:pPr algn="r">
              <a:lnSpc>
                <a:spcPct val="100000"/>
              </a:lnSpc>
            </a:pPr>
            <a:fld id="{76793CC0-1BA3-4515-975C-AEBE3B8E842E}" type="slidenum">
              <a:rPr b="0" lang="nl-BE" sz="1200" spc="-1" strike="noStrike">
                <a:solidFill>
                  <a:srgbClr val="8b8b8b"/>
                </a:solidFill>
                <a:latin typeface="Calibri"/>
              </a:rPr>
              <a:t>&lt;number&gt;</a:t>
            </a:fld>
            <a:endParaRPr b="0" lang="en-US" sz="1200" spc="-1" strike="noStrike">
              <a:latin typeface="Times New Roman"/>
            </a:endParaRPr>
          </a:p>
        </p:txBody>
      </p:sp>
      <p:sp>
        <p:nvSpPr>
          <p:cNvPr id="188" name="TextShape 4"/>
          <p:cNvSpPr txBox="1"/>
          <p:nvPr/>
        </p:nvSpPr>
        <p:spPr>
          <a:xfrm>
            <a:off x="4038480" y="6356520"/>
            <a:ext cx="4114440" cy="364680"/>
          </a:xfrm>
          <a:prstGeom prst="rect">
            <a:avLst/>
          </a:prstGeom>
          <a:noFill/>
          <a:ln>
            <a:noFill/>
          </a:ln>
        </p:spPr>
        <p:txBody>
          <a:bodyPr anchor="ctr">
            <a:noAutofit/>
          </a:bodyPr>
          <a:p>
            <a:pPr algn="ctr">
              <a:lnSpc>
                <a:spcPct val="100000"/>
              </a:lnSpc>
            </a:pPr>
            <a:r>
              <a:rPr b="0" lang="nl-NL" sz="1200" spc="-1" strike="noStrike">
                <a:solidFill>
                  <a:srgbClr val="8b8b8b"/>
                </a:solidFill>
                <a:latin typeface="Calibri"/>
              </a:rPr>
              <a:t>09/09/2020</a:t>
            </a:r>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TextShape 1"/>
          <p:cNvSpPr txBox="1"/>
          <p:nvPr/>
        </p:nvSpPr>
        <p:spPr>
          <a:xfrm>
            <a:off x="764280" y="0"/>
            <a:ext cx="10515240" cy="1325160"/>
          </a:xfrm>
          <a:prstGeom prst="rect">
            <a:avLst/>
          </a:prstGeom>
          <a:noFill/>
          <a:ln>
            <a:noFill/>
          </a:ln>
        </p:spPr>
        <p:txBody>
          <a:bodyPr anchor="ctr">
            <a:noAutofit/>
          </a:bodyPr>
          <a:p>
            <a:pPr>
              <a:lnSpc>
                <a:spcPct val="90000"/>
              </a:lnSpc>
            </a:pPr>
            <a:r>
              <a:rPr b="0" lang="nl-BE" sz="4400" spc="-1" strike="noStrike">
                <a:solidFill>
                  <a:srgbClr val="000000"/>
                </a:solidFill>
                <a:latin typeface="Calibri Light"/>
              </a:rPr>
              <a:t>Inleiding (vervolg)</a:t>
            </a:r>
            <a:endParaRPr b="0" lang="nl-BE" sz="4400" spc="-1" strike="noStrike">
              <a:solidFill>
                <a:srgbClr val="000000"/>
              </a:solidFill>
              <a:latin typeface="Calibri"/>
            </a:endParaRPr>
          </a:p>
        </p:txBody>
      </p:sp>
      <p:sp>
        <p:nvSpPr>
          <p:cNvPr id="190" name="TextShape 2"/>
          <p:cNvSpPr txBox="1"/>
          <p:nvPr/>
        </p:nvSpPr>
        <p:spPr>
          <a:xfrm>
            <a:off x="764280" y="1325520"/>
            <a:ext cx="9884880" cy="526428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nl-BE" sz="2800" spc="-1" strike="noStrike">
                <a:solidFill>
                  <a:srgbClr val="000000"/>
                </a:solidFill>
                <a:latin typeface="Calibri"/>
              </a:rPr>
              <a:t>We hebben dus nood aan een systeem om </a:t>
            </a:r>
            <a:r>
              <a:rPr b="1" lang="nl-BE" sz="2800" spc="-1" strike="noStrike">
                <a:solidFill>
                  <a:srgbClr val="ff0000"/>
                </a:solidFill>
                <a:latin typeface="Calibri"/>
              </a:rPr>
              <a:t>bitfouten</a:t>
            </a:r>
            <a:r>
              <a:rPr b="0" lang="nl-BE" sz="2800" spc="-1" strike="noStrike">
                <a:solidFill>
                  <a:srgbClr val="000000"/>
                </a:solidFill>
                <a:latin typeface="Calibri"/>
              </a:rPr>
              <a:t>, op zijn minst, te detecteren.</a:t>
            </a:r>
            <a:endParaRPr b="0" lang="nl-BE" sz="2800" spc="-1" strike="noStrike">
              <a:solidFill>
                <a:srgbClr val="000000"/>
              </a:solidFill>
              <a:latin typeface="Calibri"/>
            </a:endParaRPr>
          </a:p>
          <a:p>
            <a:pPr>
              <a:lnSpc>
                <a:spcPct val="90000"/>
              </a:lnSpc>
              <a:spcBef>
                <a:spcPts val="1001"/>
              </a:spcBef>
            </a:pPr>
            <a:endParaRPr b="0" lang="nl-BE"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nl-BE" sz="2800" spc="-1" strike="noStrike">
                <a:solidFill>
                  <a:srgbClr val="000000"/>
                </a:solidFill>
                <a:latin typeface="Calibri"/>
              </a:rPr>
              <a:t>We maken hiervoor gebruik van de codeertheorie, waarbij er extra (overtollige) informatie wordt toegevoegd aan het (oorspronkelijk) bericht, zodat we kunnen achterhalen of het ontvangen bericht correct is of niet.</a:t>
            </a:r>
            <a:endParaRPr b="0" lang="nl-BE" sz="2800" spc="-1" strike="noStrike">
              <a:solidFill>
                <a:srgbClr val="000000"/>
              </a:solidFill>
              <a:latin typeface="Calibri"/>
            </a:endParaRPr>
          </a:p>
          <a:p>
            <a:pPr>
              <a:lnSpc>
                <a:spcPct val="90000"/>
              </a:lnSpc>
              <a:spcBef>
                <a:spcPts val="1001"/>
              </a:spcBef>
            </a:pPr>
            <a:endParaRPr b="0" lang="nl-BE"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nl-BE" sz="2800" spc="-1" strike="noStrike">
                <a:solidFill>
                  <a:srgbClr val="000000"/>
                </a:solidFill>
                <a:latin typeface="Calibri"/>
              </a:rPr>
              <a:t>We maken onderscheid tussen:</a:t>
            </a:r>
            <a:endParaRPr b="0" lang="nl-BE" sz="2800" spc="-1" strike="noStrike">
              <a:solidFill>
                <a:srgbClr val="000000"/>
              </a:solidFill>
              <a:latin typeface="Calibri"/>
            </a:endParaRPr>
          </a:p>
          <a:p>
            <a:pPr lvl="1" marL="685800" indent="-228240">
              <a:lnSpc>
                <a:spcPct val="90000"/>
              </a:lnSpc>
              <a:spcBef>
                <a:spcPts val="499"/>
              </a:spcBef>
              <a:buClr>
                <a:srgbClr val="ff0000"/>
              </a:buClr>
              <a:buFont typeface="Arial"/>
              <a:buChar char="•"/>
            </a:pPr>
            <a:r>
              <a:rPr b="1" lang="nl-BE" sz="2800" spc="-1" strike="noStrike">
                <a:solidFill>
                  <a:srgbClr val="ff0000"/>
                </a:solidFill>
                <a:latin typeface="Calibri"/>
              </a:rPr>
              <a:t>Foutdetecterende</a:t>
            </a:r>
            <a:r>
              <a:rPr b="0" lang="nl-BE" sz="2800" spc="-1" strike="noStrike">
                <a:solidFill>
                  <a:srgbClr val="000000"/>
                </a:solidFill>
                <a:latin typeface="Calibri"/>
              </a:rPr>
              <a:t> codes</a:t>
            </a:r>
            <a:endParaRPr b="0" lang="nl-BE" sz="2800" spc="-1" strike="noStrike">
              <a:solidFill>
                <a:srgbClr val="000000"/>
              </a:solidFill>
              <a:latin typeface="Calibri"/>
            </a:endParaRPr>
          </a:p>
          <a:p>
            <a:pPr lvl="1" marL="685800" indent="-228240">
              <a:lnSpc>
                <a:spcPct val="90000"/>
              </a:lnSpc>
              <a:spcBef>
                <a:spcPts val="499"/>
              </a:spcBef>
              <a:buClr>
                <a:srgbClr val="ff0000"/>
              </a:buClr>
              <a:buFont typeface="Arial"/>
              <a:buChar char="•"/>
            </a:pPr>
            <a:r>
              <a:rPr b="1" lang="nl-BE" sz="2800" spc="-1" strike="noStrike">
                <a:solidFill>
                  <a:srgbClr val="ff0000"/>
                </a:solidFill>
                <a:latin typeface="Calibri"/>
              </a:rPr>
              <a:t>Foutverbeterende</a:t>
            </a:r>
            <a:r>
              <a:rPr b="0" lang="nl-BE" sz="2800" spc="-1" strike="noStrike">
                <a:solidFill>
                  <a:srgbClr val="000000"/>
                </a:solidFill>
                <a:latin typeface="Calibri"/>
              </a:rPr>
              <a:t> codes</a:t>
            </a:r>
            <a:endParaRPr b="0" lang="nl-BE" sz="2800" spc="-1" strike="noStrike">
              <a:solidFill>
                <a:srgbClr val="000000"/>
              </a:solidFill>
              <a:latin typeface="Calibri"/>
            </a:endParaRPr>
          </a:p>
          <a:p>
            <a:pPr>
              <a:lnSpc>
                <a:spcPct val="90000"/>
              </a:lnSpc>
              <a:spcBef>
                <a:spcPts val="1001"/>
              </a:spcBef>
              <a:tabLst>
                <a:tab algn="l" pos="0"/>
              </a:tabLst>
            </a:pPr>
            <a:endParaRPr b="0" lang="nl-BE" sz="2800" spc="-1" strike="noStrike">
              <a:solidFill>
                <a:srgbClr val="000000"/>
              </a:solidFill>
              <a:latin typeface="Calibri"/>
            </a:endParaRPr>
          </a:p>
        </p:txBody>
      </p:sp>
      <p:sp>
        <p:nvSpPr>
          <p:cNvPr id="191" name="TextShape 3"/>
          <p:cNvSpPr txBox="1"/>
          <p:nvPr/>
        </p:nvSpPr>
        <p:spPr>
          <a:xfrm>
            <a:off x="8610480" y="6356520"/>
            <a:ext cx="2742840" cy="364680"/>
          </a:xfrm>
          <a:prstGeom prst="rect">
            <a:avLst/>
          </a:prstGeom>
          <a:noFill/>
          <a:ln>
            <a:noFill/>
          </a:ln>
        </p:spPr>
        <p:txBody>
          <a:bodyPr anchor="ctr">
            <a:noAutofit/>
          </a:bodyPr>
          <a:p>
            <a:pPr algn="r">
              <a:lnSpc>
                <a:spcPct val="100000"/>
              </a:lnSpc>
            </a:pPr>
            <a:fld id="{D8CC67B3-6619-48B9-AEF5-1CB32BF300AF}" type="slidenum">
              <a:rPr b="0" lang="nl-BE" sz="1200" spc="-1" strike="noStrike">
                <a:solidFill>
                  <a:srgbClr val="8b8b8b"/>
                </a:solidFill>
                <a:latin typeface="Calibri"/>
              </a:rPr>
              <a:t>&lt;number&gt;</a:t>
            </a:fld>
            <a:endParaRPr b="0" lang="en-US" sz="1200" spc="-1" strike="noStrike">
              <a:latin typeface="Times New Roman"/>
            </a:endParaRPr>
          </a:p>
        </p:txBody>
      </p:sp>
      <p:sp>
        <p:nvSpPr>
          <p:cNvPr id="192" name="TextShape 4"/>
          <p:cNvSpPr txBox="1"/>
          <p:nvPr/>
        </p:nvSpPr>
        <p:spPr>
          <a:xfrm>
            <a:off x="4038480" y="6356520"/>
            <a:ext cx="4114440" cy="364680"/>
          </a:xfrm>
          <a:prstGeom prst="rect">
            <a:avLst/>
          </a:prstGeom>
          <a:noFill/>
          <a:ln>
            <a:noFill/>
          </a:ln>
        </p:spPr>
        <p:txBody>
          <a:bodyPr anchor="ctr">
            <a:noAutofit/>
          </a:bodyPr>
          <a:p>
            <a:pPr algn="ctr">
              <a:lnSpc>
                <a:spcPct val="100000"/>
              </a:lnSpc>
            </a:pPr>
            <a:r>
              <a:rPr b="0" lang="nl-NL" sz="1200" spc="-1" strike="noStrike">
                <a:solidFill>
                  <a:srgbClr val="8b8b8b"/>
                </a:solidFill>
                <a:latin typeface="Calibri"/>
              </a:rPr>
              <a:t>09/09/2020</a:t>
            </a:r>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TextShape 1"/>
          <p:cNvSpPr txBox="1"/>
          <p:nvPr/>
        </p:nvSpPr>
        <p:spPr>
          <a:xfrm>
            <a:off x="764280" y="0"/>
            <a:ext cx="10515240" cy="1325160"/>
          </a:xfrm>
          <a:prstGeom prst="rect">
            <a:avLst/>
          </a:prstGeom>
          <a:noFill/>
          <a:ln>
            <a:noFill/>
          </a:ln>
        </p:spPr>
        <p:txBody>
          <a:bodyPr anchor="ctr">
            <a:noAutofit/>
          </a:bodyPr>
          <a:p>
            <a:pPr>
              <a:lnSpc>
                <a:spcPct val="90000"/>
              </a:lnSpc>
            </a:pPr>
            <a:r>
              <a:rPr b="0" lang="nl-BE" sz="4400" spc="-1" strike="noStrike">
                <a:solidFill>
                  <a:srgbClr val="000000"/>
                </a:solidFill>
                <a:latin typeface="Calibri Light"/>
              </a:rPr>
              <a:t>Inleiding (vervolg)</a:t>
            </a:r>
            <a:endParaRPr b="0" lang="nl-BE" sz="4400" spc="-1" strike="noStrike">
              <a:solidFill>
                <a:srgbClr val="000000"/>
              </a:solidFill>
              <a:latin typeface="Calibri"/>
            </a:endParaRPr>
          </a:p>
        </p:txBody>
      </p:sp>
      <p:sp>
        <p:nvSpPr>
          <p:cNvPr id="194" name="TextShape 2"/>
          <p:cNvSpPr txBox="1"/>
          <p:nvPr/>
        </p:nvSpPr>
        <p:spPr>
          <a:xfrm>
            <a:off x="249480" y="1062360"/>
            <a:ext cx="11877480" cy="5795280"/>
          </a:xfrm>
          <a:prstGeom prst="rect">
            <a:avLst/>
          </a:prstGeom>
          <a:noFill/>
          <a:ln>
            <a:noFill/>
          </a:ln>
        </p:spPr>
        <p:txBody>
          <a:bodyPr>
            <a:normAutofit/>
          </a:bodyPr>
          <a:p>
            <a:pPr marL="228600" indent="-228240">
              <a:lnSpc>
                <a:spcPct val="90000"/>
              </a:lnSpc>
              <a:spcBef>
                <a:spcPts val="1001"/>
              </a:spcBef>
              <a:buClr>
                <a:srgbClr val="ff0000"/>
              </a:buClr>
              <a:buFont typeface="Arial"/>
              <a:buChar char="•"/>
            </a:pPr>
            <a:r>
              <a:rPr b="1" lang="nl-BE" sz="2800" spc="-1" strike="noStrike">
                <a:solidFill>
                  <a:srgbClr val="ff0000"/>
                </a:solidFill>
                <a:latin typeface="Calibri"/>
              </a:rPr>
              <a:t>Foutdetecterende</a:t>
            </a:r>
            <a:r>
              <a:rPr b="0" lang="nl-BE" sz="2800" spc="-1" strike="noStrike">
                <a:solidFill>
                  <a:srgbClr val="000000"/>
                </a:solidFill>
                <a:latin typeface="Calibri"/>
              </a:rPr>
              <a:t> codes:</a:t>
            </a:r>
            <a:endParaRPr b="0" lang="nl-BE"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nl-BE" sz="2400" spc="-1" strike="noStrike">
                <a:solidFill>
                  <a:srgbClr val="000000"/>
                </a:solidFill>
                <a:latin typeface="Calibri"/>
              </a:rPr>
              <a:t>Deze codes ontdekken dat er fouten zijn, als het ontvangen bericht verschillend is van het verzonden bericht</a:t>
            </a:r>
            <a:endParaRPr b="0" lang="nl-BE"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nl-BE" sz="2400" spc="-1" strike="noStrike">
                <a:solidFill>
                  <a:srgbClr val="000000"/>
                </a:solidFill>
                <a:latin typeface="Calibri"/>
              </a:rPr>
              <a:t>Deze codes corrigeren de fouten niet. Dit is ook niet altijd nodig:</a:t>
            </a:r>
            <a:endParaRPr b="0" lang="nl-BE"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nl-BE" sz="2400" spc="-1" strike="noStrike">
                <a:solidFill>
                  <a:srgbClr val="000000"/>
                </a:solidFill>
                <a:latin typeface="Calibri"/>
              </a:rPr>
              <a:t>Voorbeeld: </a:t>
            </a:r>
            <a:r>
              <a:rPr b="0" lang="nl-BE" sz="2400" spc="-1" strike="noStrike">
                <a:solidFill>
                  <a:srgbClr val="000000"/>
                </a:solidFill>
                <a:latin typeface="Calibri"/>
                <a:ea typeface="Tahoma"/>
              </a:rPr>
              <a:t>videocodering algoritmes: fout zal een spikkeltje of een blokje in één beeld veroorzaken </a:t>
            </a:r>
            <a:r>
              <a:rPr b="0" lang="nl-BE" sz="2400" spc="-1" strike="noStrike">
                <a:solidFill>
                  <a:srgbClr val="000000"/>
                </a:solidFill>
                <a:latin typeface="Wingdings"/>
                <a:ea typeface="Tahoma"/>
              </a:rPr>
              <a:t></a:t>
            </a:r>
            <a:r>
              <a:rPr b="0" lang="nl-BE" sz="2400" spc="-1" strike="noStrike">
                <a:solidFill>
                  <a:srgbClr val="000000"/>
                </a:solidFill>
                <a:latin typeface="Calibri"/>
                <a:ea typeface="Tahoma"/>
              </a:rPr>
              <a:t> niet zo erg</a:t>
            </a:r>
            <a:endParaRPr b="0" lang="nl-BE" sz="2400" spc="-1" strike="noStrike">
              <a:solidFill>
                <a:srgbClr val="000000"/>
              </a:solidFill>
              <a:latin typeface="Calibri"/>
            </a:endParaRPr>
          </a:p>
          <a:p>
            <a:pPr marL="914400">
              <a:lnSpc>
                <a:spcPct val="90000"/>
              </a:lnSpc>
              <a:spcBef>
                <a:spcPts val="499"/>
              </a:spcBef>
              <a:tabLst>
                <a:tab algn="l" pos="0"/>
              </a:tabLst>
            </a:pPr>
            <a:endParaRPr b="0" lang="nl-BE" sz="2400" spc="-1" strike="noStrike">
              <a:solidFill>
                <a:srgbClr val="000000"/>
              </a:solidFill>
              <a:latin typeface="Calibri"/>
            </a:endParaRPr>
          </a:p>
          <a:p>
            <a:pPr marL="228600" indent="-228240">
              <a:lnSpc>
                <a:spcPct val="90000"/>
              </a:lnSpc>
              <a:spcBef>
                <a:spcPts val="1001"/>
              </a:spcBef>
              <a:buClr>
                <a:srgbClr val="ff0000"/>
              </a:buClr>
              <a:buFont typeface="Arial"/>
              <a:buChar char="•"/>
              <a:tabLst>
                <a:tab algn="l" pos="0"/>
              </a:tabLst>
            </a:pPr>
            <a:r>
              <a:rPr b="1" lang="nl-BE" sz="2800" spc="-1" strike="noStrike">
                <a:solidFill>
                  <a:srgbClr val="ff0000"/>
                </a:solidFill>
                <a:latin typeface="Calibri"/>
                <a:ea typeface="Tahoma"/>
              </a:rPr>
              <a:t>Foutverbeterende</a:t>
            </a:r>
            <a:r>
              <a:rPr b="0" lang="nl-BE" sz="2800" spc="-1" strike="noStrike">
                <a:solidFill>
                  <a:srgbClr val="000000"/>
                </a:solidFill>
                <a:latin typeface="Calibri"/>
                <a:ea typeface="Tahoma"/>
              </a:rPr>
              <a:t> codes:</a:t>
            </a:r>
            <a:endParaRPr b="0" lang="nl-BE" sz="2800" spc="-1" strike="noStrike">
              <a:solidFill>
                <a:srgbClr val="000000"/>
              </a:solidFill>
              <a:latin typeface="Calibri"/>
            </a:endParaRPr>
          </a:p>
          <a:p>
            <a:pPr lvl="1" marL="685800" indent="-228240">
              <a:lnSpc>
                <a:spcPct val="90000"/>
              </a:lnSpc>
              <a:spcBef>
                <a:spcPts val="499"/>
              </a:spcBef>
              <a:buClr>
                <a:srgbClr val="000000"/>
              </a:buClr>
              <a:buFont typeface="Arial"/>
              <a:buChar char="•"/>
              <a:tabLst>
                <a:tab algn="l" pos="0"/>
              </a:tabLst>
            </a:pPr>
            <a:r>
              <a:rPr b="0" lang="nl-BE" sz="2400" spc="-1" strike="noStrike">
                <a:solidFill>
                  <a:srgbClr val="000000"/>
                </a:solidFill>
                <a:latin typeface="Calibri"/>
                <a:ea typeface="Tahoma"/>
              </a:rPr>
              <a:t>Deze codes ontdekken dat er fouten zijn, als het ontvangen bericht verschillend is van het verzonden bericht</a:t>
            </a:r>
            <a:endParaRPr b="0" lang="nl-BE" sz="2400" spc="-1" strike="noStrike">
              <a:solidFill>
                <a:srgbClr val="000000"/>
              </a:solidFill>
              <a:latin typeface="Calibri"/>
            </a:endParaRPr>
          </a:p>
          <a:p>
            <a:pPr lvl="1" marL="685800" indent="-228240">
              <a:lnSpc>
                <a:spcPct val="90000"/>
              </a:lnSpc>
              <a:spcBef>
                <a:spcPts val="499"/>
              </a:spcBef>
              <a:buClr>
                <a:srgbClr val="000000"/>
              </a:buClr>
              <a:buFont typeface="Arial"/>
              <a:buChar char="•"/>
              <a:tabLst>
                <a:tab algn="l" pos="0"/>
              </a:tabLst>
            </a:pPr>
            <a:r>
              <a:rPr b="0" lang="nl-BE" sz="2400" spc="-1" strike="noStrike">
                <a:solidFill>
                  <a:srgbClr val="000000"/>
                </a:solidFill>
                <a:latin typeface="Calibri"/>
                <a:ea typeface="Tahoma"/>
              </a:rPr>
              <a:t>Deze codes verbeteren, daarnaast, het ontvangen bericht zodat het oorspronkelijk bericht gedecodeerd wordt. De voorwaarde is wel dat er niet te veel fouten zijn opgetreden.</a:t>
            </a:r>
            <a:endParaRPr b="0" lang="nl-BE" sz="2400" spc="-1" strike="noStrike">
              <a:solidFill>
                <a:srgbClr val="000000"/>
              </a:solidFill>
              <a:latin typeface="Calibri"/>
            </a:endParaRPr>
          </a:p>
          <a:p>
            <a:pPr>
              <a:lnSpc>
                <a:spcPct val="90000"/>
              </a:lnSpc>
              <a:spcBef>
                <a:spcPts val="1001"/>
              </a:spcBef>
              <a:tabLst>
                <a:tab algn="l" pos="0"/>
              </a:tabLst>
            </a:pPr>
            <a:endParaRPr b="0" lang="nl-BE" sz="2400" spc="-1" strike="noStrike">
              <a:solidFill>
                <a:srgbClr val="000000"/>
              </a:solidFill>
              <a:latin typeface="Calibri"/>
            </a:endParaRPr>
          </a:p>
        </p:txBody>
      </p:sp>
      <p:sp>
        <p:nvSpPr>
          <p:cNvPr id="195" name="TextShape 3"/>
          <p:cNvSpPr txBox="1"/>
          <p:nvPr/>
        </p:nvSpPr>
        <p:spPr>
          <a:xfrm>
            <a:off x="8610480" y="6356520"/>
            <a:ext cx="2742840" cy="364680"/>
          </a:xfrm>
          <a:prstGeom prst="rect">
            <a:avLst/>
          </a:prstGeom>
          <a:noFill/>
          <a:ln>
            <a:noFill/>
          </a:ln>
        </p:spPr>
        <p:txBody>
          <a:bodyPr anchor="ctr">
            <a:noAutofit/>
          </a:bodyPr>
          <a:p>
            <a:pPr algn="r">
              <a:lnSpc>
                <a:spcPct val="100000"/>
              </a:lnSpc>
            </a:pPr>
            <a:fld id="{677C3B92-8317-43AF-ABC4-6C701A16251B}" type="slidenum">
              <a:rPr b="0" lang="nl-BE" sz="1200" spc="-1" strike="noStrike">
                <a:solidFill>
                  <a:srgbClr val="8b8b8b"/>
                </a:solidFill>
                <a:latin typeface="Calibri"/>
              </a:rPr>
              <a:t>&lt;number&gt;</a:t>
            </a:fld>
            <a:endParaRPr b="0" lang="en-US" sz="1200" spc="-1" strike="noStrike">
              <a:latin typeface="Times New Roman"/>
            </a:endParaRPr>
          </a:p>
        </p:txBody>
      </p:sp>
      <p:sp>
        <p:nvSpPr>
          <p:cNvPr id="196" name="TextShape 4"/>
          <p:cNvSpPr txBox="1"/>
          <p:nvPr/>
        </p:nvSpPr>
        <p:spPr>
          <a:xfrm>
            <a:off x="4038480" y="6356520"/>
            <a:ext cx="4114440" cy="364680"/>
          </a:xfrm>
          <a:prstGeom prst="rect">
            <a:avLst/>
          </a:prstGeom>
          <a:noFill/>
          <a:ln>
            <a:noFill/>
          </a:ln>
        </p:spPr>
        <p:txBody>
          <a:bodyPr anchor="ctr">
            <a:noAutofit/>
          </a:bodyPr>
          <a:p>
            <a:pPr algn="ctr">
              <a:lnSpc>
                <a:spcPct val="100000"/>
              </a:lnSpc>
            </a:pPr>
            <a:r>
              <a:rPr b="0" lang="nl-NL" sz="1200" spc="-1" strike="noStrike">
                <a:solidFill>
                  <a:srgbClr val="8b8b8b"/>
                </a:solidFill>
                <a:latin typeface="Calibri"/>
              </a:rPr>
              <a:t>09/09/2020</a:t>
            </a:r>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TextShape 1"/>
          <p:cNvSpPr txBox="1"/>
          <p:nvPr/>
        </p:nvSpPr>
        <p:spPr>
          <a:xfrm>
            <a:off x="764280" y="0"/>
            <a:ext cx="10515240" cy="1325160"/>
          </a:xfrm>
          <a:prstGeom prst="rect">
            <a:avLst/>
          </a:prstGeom>
          <a:noFill/>
          <a:ln>
            <a:noFill/>
          </a:ln>
        </p:spPr>
        <p:txBody>
          <a:bodyPr anchor="ctr">
            <a:noAutofit/>
          </a:bodyPr>
          <a:p>
            <a:pPr>
              <a:lnSpc>
                <a:spcPct val="90000"/>
              </a:lnSpc>
            </a:pPr>
            <a:r>
              <a:rPr b="0" lang="nl-BE" sz="4400" spc="-1" strike="noStrike">
                <a:solidFill>
                  <a:srgbClr val="000000"/>
                </a:solidFill>
                <a:latin typeface="Calibri Light"/>
              </a:rPr>
              <a:t>Inleiding (vervolg)</a:t>
            </a:r>
            <a:endParaRPr b="0" lang="nl-BE" sz="4400" spc="-1" strike="noStrike">
              <a:solidFill>
                <a:srgbClr val="000000"/>
              </a:solidFill>
              <a:latin typeface="Calibri"/>
            </a:endParaRPr>
          </a:p>
        </p:txBody>
      </p:sp>
      <p:sp>
        <p:nvSpPr>
          <p:cNvPr id="198" name="TextShape 2"/>
          <p:cNvSpPr txBox="1"/>
          <p:nvPr/>
        </p:nvSpPr>
        <p:spPr>
          <a:xfrm>
            <a:off x="249480" y="1062360"/>
            <a:ext cx="11942280" cy="5795280"/>
          </a:xfrm>
          <a:prstGeom prst="rect">
            <a:avLst/>
          </a:prstGeom>
          <a:noFill/>
          <a:ln>
            <a:noFill/>
          </a:ln>
        </p:spPr>
        <p:txBody>
          <a:bodyPr>
            <a:normAutofit/>
          </a:bodyPr>
          <a:p>
            <a:pPr marL="228600" indent="-228240">
              <a:lnSpc>
                <a:spcPct val="90000"/>
              </a:lnSpc>
              <a:spcBef>
                <a:spcPts val="1001"/>
              </a:spcBef>
              <a:buClr>
                <a:srgbClr val="ff0000"/>
              </a:buClr>
              <a:buFont typeface="Arial"/>
              <a:buChar char="•"/>
            </a:pPr>
            <a:r>
              <a:rPr b="1" lang="nl-BE" sz="2800" spc="-1" strike="noStrike">
                <a:solidFill>
                  <a:srgbClr val="ff0000"/>
                </a:solidFill>
                <a:latin typeface="Calibri"/>
              </a:rPr>
              <a:t>Foutverbeterende</a:t>
            </a:r>
            <a:r>
              <a:rPr b="0" lang="nl-BE" sz="2800" spc="-1" strike="noStrike">
                <a:solidFill>
                  <a:srgbClr val="000000"/>
                </a:solidFill>
                <a:latin typeface="Calibri"/>
              </a:rPr>
              <a:t> codes:</a:t>
            </a:r>
            <a:endParaRPr b="0" lang="nl-BE"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nl-BE" sz="2400" spc="-1" strike="noStrike">
                <a:solidFill>
                  <a:srgbClr val="000000"/>
                </a:solidFill>
                <a:latin typeface="Calibri"/>
              </a:rPr>
              <a:t>We maken onderscheid tussen:</a:t>
            </a:r>
            <a:endParaRPr b="0" lang="nl-BE" sz="2400" spc="-1" strike="noStrike">
              <a:solidFill>
                <a:srgbClr val="000000"/>
              </a:solidFill>
              <a:latin typeface="Calibri"/>
            </a:endParaRPr>
          </a:p>
          <a:p>
            <a:pPr lvl="2" marL="1143000" indent="-228240">
              <a:lnSpc>
                <a:spcPct val="90000"/>
              </a:lnSpc>
              <a:spcBef>
                <a:spcPts val="499"/>
              </a:spcBef>
              <a:buClr>
                <a:srgbClr val="ff0000"/>
              </a:buClr>
              <a:buFont typeface="Arial"/>
              <a:buChar char="•"/>
            </a:pPr>
            <a:r>
              <a:rPr b="1" lang="nl-BE" sz="2270" spc="-1" strike="noStrike">
                <a:solidFill>
                  <a:srgbClr val="ff0000"/>
                </a:solidFill>
                <a:latin typeface="Calibri"/>
                <a:ea typeface="Tahoma"/>
              </a:rPr>
              <a:t>Backward Error Correction</a:t>
            </a:r>
            <a:endParaRPr b="0" lang="nl-BE" sz="2270" spc="-1" strike="noStrike">
              <a:solidFill>
                <a:srgbClr val="000000"/>
              </a:solidFill>
              <a:latin typeface="Calibri"/>
            </a:endParaRPr>
          </a:p>
          <a:p>
            <a:pPr lvl="3" marL="1600200" indent="-228240">
              <a:lnSpc>
                <a:spcPct val="90000"/>
              </a:lnSpc>
              <a:spcBef>
                <a:spcPts val="499"/>
              </a:spcBef>
              <a:buClr>
                <a:srgbClr val="0070c0"/>
              </a:buClr>
              <a:buFont typeface="Arial"/>
              <a:buChar char="•"/>
            </a:pPr>
            <a:r>
              <a:rPr b="0" lang="nl-BE" sz="2070" spc="-1" strike="noStrike">
                <a:solidFill>
                  <a:srgbClr val="0070c0"/>
                </a:solidFill>
                <a:latin typeface="Calibri"/>
                <a:ea typeface="Tahoma"/>
              </a:rPr>
              <a:t>Bij fouten worden de gegevens opnieuw opgevraagd aan de verzender</a:t>
            </a:r>
            <a:endParaRPr b="0" lang="nl-BE" sz="207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1" lang="nl-BE" sz="2070" spc="-1" strike="noStrike">
                <a:solidFill>
                  <a:srgbClr val="000000"/>
                </a:solidFill>
                <a:latin typeface="Calibri"/>
                <a:ea typeface="Tahoma"/>
              </a:rPr>
              <a:t>Beperking: </a:t>
            </a:r>
            <a:r>
              <a:rPr b="0" lang="nl-BE" sz="2070" spc="-1" strike="noStrike">
                <a:solidFill>
                  <a:srgbClr val="000000"/>
                </a:solidFill>
                <a:latin typeface="Calibri"/>
                <a:ea typeface="Tahoma"/>
              </a:rPr>
              <a:t>enkel wanneer vertraging of latency voor de toepassing niet belangrijk is of wanneer het opnieuw versturen zéér snel kan. Bijvoorbeeld bij TCP, Ethernet</a:t>
            </a:r>
            <a:r>
              <a:rPr b="0" lang="nl-BE" sz="1800" spc="-1" strike="noStrike">
                <a:solidFill>
                  <a:srgbClr val="000000"/>
                </a:solidFill>
                <a:latin typeface="Calibri"/>
                <a:ea typeface="Tahoma"/>
              </a:rPr>
              <a:t>, …</a:t>
            </a:r>
            <a:endParaRPr b="0" lang="nl-BE" sz="1800" spc="-1" strike="noStrike">
              <a:solidFill>
                <a:srgbClr val="000000"/>
              </a:solidFill>
              <a:latin typeface="Calibri"/>
            </a:endParaRPr>
          </a:p>
          <a:p>
            <a:pPr lvl="2" marL="1143000" indent="-228240">
              <a:lnSpc>
                <a:spcPct val="90000"/>
              </a:lnSpc>
              <a:spcBef>
                <a:spcPts val="499"/>
              </a:spcBef>
              <a:buClr>
                <a:srgbClr val="ff0000"/>
              </a:buClr>
              <a:buFont typeface="Arial"/>
              <a:buChar char="•"/>
            </a:pPr>
            <a:r>
              <a:rPr b="1" lang="nl-BE" sz="2400" spc="-1" strike="noStrike">
                <a:solidFill>
                  <a:srgbClr val="ff0000"/>
                </a:solidFill>
                <a:latin typeface="Calibri"/>
                <a:ea typeface="Tahoma"/>
              </a:rPr>
              <a:t>Forward Error Correction</a:t>
            </a:r>
            <a:endParaRPr b="0" lang="nl-BE" sz="2400" spc="-1" strike="noStrike">
              <a:solidFill>
                <a:srgbClr val="000000"/>
              </a:solidFill>
              <a:latin typeface="Calibri"/>
            </a:endParaRPr>
          </a:p>
          <a:p>
            <a:pPr lvl="3" marL="1600200" indent="-228240">
              <a:lnSpc>
                <a:spcPct val="90000"/>
              </a:lnSpc>
              <a:spcBef>
                <a:spcPts val="499"/>
              </a:spcBef>
              <a:buClr>
                <a:srgbClr val="0070c0"/>
              </a:buClr>
              <a:buFont typeface="Arial"/>
              <a:buChar char="•"/>
            </a:pPr>
            <a:r>
              <a:rPr b="0" lang="nl-BE" sz="2100" spc="-1" strike="noStrike">
                <a:solidFill>
                  <a:srgbClr val="0070c0"/>
                </a:solidFill>
                <a:latin typeface="Calibri"/>
                <a:ea typeface="Tahoma"/>
              </a:rPr>
              <a:t>Algoritmen die in staat zijn om de correcte bitreeks te reconstrueren uit de vervormde bitreeks</a:t>
            </a:r>
            <a:endParaRPr b="0" lang="nl-BE" sz="21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1" lang="nl-BE" sz="2100" spc="-1" strike="noStrike">
                <a:solidFill>
                  <a:srgbClr val="000000"/>
                </a:solidFill>
                <a:latin typeface="Calibri"/>
                <a:ea typeface="Tahoma"/>
              </a:rPr>
              <a:t>Voorbeeld: </a:t>
            </a:r>
            <a:r>
              <a:rPr b="0" lang="nl-BE" sz="2100" spc="-1" strike="noStrike">
                <a:solidFill>
                  <a:srgbClr val="000000"/>
                </a:solidFill>
                <a:latin typeface="Calibri"/>
                <a:ea typeface="Tahoma"/>
              </a:rPr>
              <a:t>Hammingcode</a:t>
            </a:r>
            <a:endParaRPr b="0" lang="nl-BE" sz="21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nl-BE" sz="2800" spc="-1" strike="noStrike">
                <a:solidFill>
                  <a:srgbClr val="000000"/>
                </a:solidFill>
                <a:latin typeface="Calibri"/>
                <a:ea typeface="Tahoma"/>
              </a:rPr>
              <a:t>Om codes te vergelijken maken we gebruik van de </a:t>
            </a:r>
            <a:r>
              <a:rPr b="1" lang="nl-BE" sz="2800" spc="-1" strike="noStrike">
                <a:solidFill>
                  <a:srgbClr val="ff0000"/>
                </a:solidFill>
                <a:latin typeface="Calibri"/>
                <a:ea typeface="Tahoma"/>
              </a:rPr>
              <a:t>performantie</a:t>
            </a:r>
            <a:r>
              <a:rPr b="0" lang="nl-BE" sz="2800" spc="-1" strike="noStrike">
                <a:solidFill>
                  <a:srgbClr val="000000"/>
                </a:solidFill>
                <a:latin typeface="Calibri"/>
                <a:ea typeface="Tahoma"/>
              </a:rPr>
              <a:t> van de code:</a:t>
            </a:r>
            <a:endParaRPr b="0" lang="nl-BE"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1" lang="nl-BE" sz="2400" spc="-1" strike="noStrike">
                <a:solidFill>
                  <a:srgbClr val="000000"/>
                </a:solidFill>
                <a:latin typeface="Calibri"/>
                <a:ea typeface="Tahoma"/>
              </a:rPr>
              <a:t>Definitie: </a:t>
            </a:r>
            <a:endParaRPr b="0" lang="nl-BE"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1" lang="nl-BE" sz="2000" spc="-1" strike="noStrike">
                <a:solidFill>
                  <a:srgbClr val="000000"/>
                </a:solidFill>
                <a:latin typeface="Calibri"/>
                <a:ea typeface="Tahoma"/>
              </a:rPr>
              <a:t>Performantie: </a:t>
            </a:r>
            <a:r>
              <a:rPr b="0" lang="nl-BE" sz="2000" spc="-1" strike="noStrike">
                <a:solidFill>
                  <a:srgbClr val="000000"/>
                </a:solidFill>
                <a:latin typeface="Calibri"/>
                <a:ea typeface="Tahoma"/>
              </a:rPr>
              <a:t>de verhouding van de hoeveelheid bitfouten die kunnen ontdekt worden t.o.v. de hoeveelheid extra informatie die toegevoegd moet worden aan de te versturen(of op te slagen) bitreeks</a:t>
            </a:r>
            <a:endParaRPr b="0" lang="nl-BE" sz="2000" spc="-1" strike="noStrike">
              <a:solidFill>
                <a:srgbClr val="000000"/>
              </a:solidFill>
              <a:latin typeface="Calibri"/>
            </a:endParaRPr>
          </a:p>
          <a:p>
            <a:pPr>
              <a:lnSpc>
                <a:spcPct val="90000"/>
              </a:lnSpc>
              <a:spcBef>
                <a:spcPts val="1001"/>
              </a:spcBef>
              <a:tabLst>
                <a:tab algn="l" pos="0"/>
              </a:tabLst>
            </a:pPr>
            <a:endParaRPr b="0" lang="nl-BE" sz="2000" spc="-1" strike="noStrike">
              <a:solidFill>
                <a:srgbClr val="000000"/>
              </a:solidFill>
              <a:latin typeface="Calibri"/>
            </a:endParaRPr>
          </a:p>
        </p:txBody>
      </p:sp>
      <p:sp>
        <p:nvSpPr>
          <p:cNvPr id="199" name="TextShape 3"/>
          <p:cNvSpPr txBox="1"/>
          <p:nvPr/>
        </p:nvSpPr>
        <p:spPr>
          <a:xfrm>
            <a:off x="8610480" y="6356520"/>
            <a:ext cx="2742840" cy="364680"/>
          </a:xfrm>
          <a:prstGeom prst="rect">
            <a:avLst/>
          </a:prstGeom>
          <a:noFill/>
          <a:ln>
            <a:noFill/>
          </a:ln>
        </p:spPr>
        <p:txBody>
          <a:bodyPr anchor="ctr">
            <a:noAutofit/>
          </a:bodyPr>
          <a:p>
            <a:pPr algn="r">
              <a:lnSpc>
                <a:spcPct val="100000"/>
              </a:lnSpc>
            </a:pPr>
            <a:fld id="{5EA3D91B-B4D0-4FDC-A86F-5D9EDBEC694B}" type="slidenum">
              <a:rPr b="0" lang="nl-BE" sz="1200" spc="-1" strike="noStrike">
                <a:solidFill>
                  <a:srgbClr val="8b8b8b"/>
                </a:solidFill>
                <a:latin typeface="Calibri"/>
              </a:rPr>
              <a:t>&lt;number&gt;</a:t>
            </a:fld>
            <a:endParaRPr b="0" lang="en-US" sz="1200" spc="-1" strike="noStrike">
              <a:latin typeface="Times New Roman"/>
            </a:endParaRPr>
          </a:p>
        </p:txBody>
      </p:sp>
      <p:sp>
        <p:nvSpPr>
          <p:cNvPr id="200" name="TextShape 4"/>
          <p:cNvSpPr txBox="1"/>
          <p:nvPr/>
        </p:nvSpPr>
        <p:spPr>
          <a:xfrm>
            <a:off x="4038480" y="6356520"/>
            <a:ext cx="4114440" cy="364680"/>
          </a:xfrm>
          <a:prstGeom prst="rect">
            <a:avLst/>
          </a:prstGeom>
          <a:noFill/>
          <a:ln>
            <a:noFill/>
          </a:ln>
        </p:spPr>
        <p:txBody>
          <a:bodyPr anchor="ctr">
            <a:noAutofit/>
          </a:bodyPr>
          <a:p>
            <a:pPr algn="ctr">
              <a:lnSpc>
                <a:spcPct val="100000"/>
              </a:lnSpc>
            </a:pPr>
            <a:r>
              <a:rPr b="0" lang="nl-NL" sz="1200" spc="-1" strike="noStrike">
                <a:solidFill>
                  <a:srgbClr val="8b8b8b"/>
                </a:solidFill>
                <a:latin typeface="Calibri"/>
              </a:rPr>
              <a:t>09/09/2020</a:t>
            </a:r>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8D4E445154A9645BC81502D0650DAF4" ma:contentTypeVersion="12" ma:contentTypeDescription="Een nieuw document maken." ma:contentTypeScope="" ma:versionID="df522e1986bba780ce03fe745ce8b0f2">
  <xsd:schema xmlns:xsd="http://www.w3.org/2001/XMLSchema" xmlns:xs="http://www.w3.org/2001/XMLSchema" xmlns:p="http://schemas.microsoft.com/office/2006/metadata/properties" xmlns:ns2="28b162e1-9138-42c5-826d-ca522cd956e0" xmlns:ns3="0f9dbb22-d004-40a7-8ba2-e0cd235fcbcc" targetNamespace="http://schemas.microsoft.com/office/2006/metadata/properties" ma:root="true" ma:fieldsID="419050390b2102f4b0315997ad75adee" ns2:_="" ns3:_="">
    <xsd:import namespace="28b162e1-9138-42c5-826d-ca522cd956e0"/>
    <xsd:import namespace="0f9dbb22-d004-40a7-8ba2-e0cd235fcbc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DateTaken" minOccurs="0"/>
                <xsd:element ref="ns2:MediaServiceLocation"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b162e1-9138-42c5-826d-ca522cd956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f9dbb22-d004-40a7-8ba2-e0cd235fcbcc" elementFormDefault="qualified">
    <xsd:import namespace="http://schemas.microsoft.com/office/2006/documentManagement/types"/>
    <xsd:import namespace="http://schemas.microsoft.com/office/infopath/2007/PartnerControls"/>
    <xsd:element name="SharedWithUsers" ma:index="10"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342F59E-F461-4C3B-B530-CBE66BDF78F0}">
  <ds:schemaRefs>
    <ds:schemaRef ds:uri="0f9dbb22-d004-40a7-8ba2-e0cd235fcbcc"/>
    <ds:schemaRef ds:uri="28b162e1-9138-42c5-826d-ca522cd956e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2D666EC5-3C7E-44A2-B049-23E1B8815446}">
  <ds:schemaRefs>
    <ds:schemaRef ds:uri="http://schemas.microsoft.com/sharepoint/v3/contenttype/forms"/>
  </ds:schemaRefs>
</ds:datastoreItem>
</file>

<file path=customXml/itemProps3.xml><?xml version="1.0" encoding="utf-8"?>
<ds:datastoreItem xmlns:ds="http://schemas.openxmlformats.org/officeDocument/2006/customXml" ds:itemID="{2898CCE6-7E6C-4137-81E9-2B9F38BD1EEA}">
  <ds:schemaRefs>
    <ds:schemaRef ds:uri="0f9dbb22-d004-40a7-8ba2-e0cd235fcbcc"/>
    <ds:schemaRef ds:uri="28b162e1-9138-42c5-826d-ca522cd956e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229</TotalTime>
  <Application>LibreOffice/6.4.6.2$Linux_X86_64 LibreOffice_project/40$Build-2</Application>
  <Company>Hogeschool Gent</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2020-08-12T10:44:53Z</dcterms:created>
  <dc:creator>Karine Van Driessche</dc:creator>
  <dc:description/>
  <dc:language>en-US</dc:language>
  <cp:lastModifiedBy/>
  <dcterms:modified xsi:type="dcterms:W3CDTF">2020-12-30T14:26:07Z</dcterms:modified>
  <cp:revision>2</cp:revision>
  <dc:subject/>
  <dc:title>IT fundamentals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Hogeschool Gent</vt:lpwstr>
  </property>
  <property fmtid="{D5CDD505-2E9C-101B-9397-08002B2CF9AE}" pid="4" name="ContentTypeId">
    <vt:lpwstr>0x01010078D4E445154A9645BC81502D0650DAF4</vt:lpwstr>
  </property>
  <property fmtid="{D5CDD505-2E9C-101B-9397-08002B2CF9AE}" pid="5" name="HiddenSlides">
    <vt:i4>0</vt:i4>
  </property>
  <property fmtid="{D5CDD505-2E9C-101B-9397-08002B2CF9AE}" pid="6" name="HyperlinksChanged">
    <vt:bool>0</vt:bool>
  </property>
  <property fmtid="{D5CDD505-2E9C-101B-9397-08002B2CF9AE}" pid="7" name="LinksUpToDate">
    <vt:bool>0</vt:bool>
  </property>
  <property fmtid="{D5CDD505-2E9C-101B-9397-08002B2CF9AE}" pid="8" name="Notes">
    <vt:i4>2</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33</vt:i4>
  </property>
</Properties>
</file>