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5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B7C32F-EDE2-4502-B6C3-F4FD8DBD5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03A86B-442F-4B21-A55E-69784E667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DBBB9AD-F0A8-421A-B723-E10BC14C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9D29EA-EEC8-4C17-B299-99EECADF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68A55D-98C9-4800-8849-0F21D76E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2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6DBCEC-69FD-4604-925D-BD2C52EE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6946B7C-3ECF-4A3D-93AD-5F896A79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DBB282-7FE9-45CD-A0F4-D00D8593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816CF1-0EA9-4EF8-B25A-0B2C64FB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A6AD44-B1E3-4E8F-8146-C6024F9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0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1911F1E-673E-46A4-8E0F-2D76DAF8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1612C06-E969-4648-8016-B99A96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27A8F9-528B-49B6-93E7-31CB7463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8FEE51-9417-4599-8CA0-A8277C95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1A2C8A-3EB6-4FE4-BD56-E168605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58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BCDB79-2EA0-4EEF-8A88-5D1E291C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A2C0A-87C9-4B88-B490-3C558421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563C46-98B8-4747-9508-44D872C1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00C3AA-0CB9-408A-8877-5A5FE360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113A44-4B90-4D82-9E9A-544E3588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1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9C62D2-19D3-492D-9E3B-A6D820FD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334C48B-3E01-4449-BBD6-9D49F841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1883C5-0875-4285-B522-FF7FF7A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14FCEC-B20D-4453-9B8A-820CC6B5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5532BC-4FAA-418A-84B7-37A20B4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4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C64F48-7E42-4313-BDB8-50F47E8E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A7F2CD-814A-4AB7-B62F-AD538076D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8C83A99-2E0E-4CF7-8230-3638FD3E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1F8B09-23E7-4BF4-8779-22850EC8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6A71056-67EA-433F-9B81-58D73B39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F44FB63-99DD-478A-9632-15EEAB4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669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FFC927-01AD-4A79-A19B-298E2584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F6B0A9B-207F-46D1-A5DF-5EB79811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9584AA4-746B-4121-B88F-4BC16D1B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B298E3F-3DB9-4C95-B6B5-7B802945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709D3BB-2415-4741-8B68-08BDBF564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0AF090-8503-4A76-901A-960BA5AF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EF2A9E6-F679-4140-826D-0F69E1A1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F2ED99-7200-417C-9723-E962CFBC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00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5B614F-D2AA-4D33-97B9-7DA0629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160EE23-5B5B-4565-9A70-2BCECA0E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A42BF1-2E0F-479F-93B5-3E8BACB4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470C52-A103-4A8A-909D-FEA44C71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0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FC0F2F3-2DA9-4106-B927-5F45F498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50F76AD-2F99-44D4-AB95-B5014C6B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80D924-CAA0-4366-93ED-F39CE7A9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5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929C7E-4FA9-4ED7-BBFD-FA9DFBC4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D8B11A-7303-4CCE-8C65-89AB7FA7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6D2FF5-A4AF-47D1-88E8-B980B3FC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E769278-B94D-4C54-ADA2-49C1E3BE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01A575-2BF4-400D-A14D-EC44A19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09FCDC2-86C0-4800-B879-E9D9E38F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60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356069-2403-4C9A-95AC-8967F57F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F98F96B-F935-4D15-AE86-7BE34F176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FF7B5A2-194D-4D4B-AA76-98429728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39F95CC-8EE5-4B5E-9D2D-D4D39A80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6E101E5-25DA-496B-91C1-200D975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A55DDCD-4291-4FEB-91B5-70B3B287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42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4122B78-0A17-4856-9362-77505173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5CE69F-A500-4D69-A750-C317A1576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1CE74FD-02D0-4EA5-8A33-FEA1B6CF0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56AC84-0D74-460A-A67C-B47D5682E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4E690A-E574-424F-8157-752E4C8C8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5F949C3-F1FC-4D80-8208-0B0B33FA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26" y="1451639"/>
            <a:ext cx="6873903" cy="248480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48F69118-C606-4054-98E9-D3C5D0537A7A}"/>
              </a:ext>
            </a:extLst>
          </p:cNvPr>
          <p:cNvSpPr txBox="1"/>
          <p:nvPr/>
        </p:nvSpPr>
        <p:spPr>
          <a:xfrm>
            <a:off x="2680526" y="3833769"/>
            <a:ext cx="64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mfortaa" panose="00000500000000000000" pitchFamily="2" charset="0"/>
              </a:rPr>
              <a:t>Leo | Gabriel | Maia | Henrik</a:t>
            </a:r>
          </a:p>
        </p:txBody>
      </p:sp>
    </p:spTree>
    <p:extLst>
      <p:ext uri="{BB962C8B-B14F-4D97-AF65-F5344CB8AC3E}">
        <p14:creationId xmlns:p14="http://schemas.microsoft.com/office/powerpoint/2010/main" val="383567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2416029" y="1971414"/>
            <a:ext cx="7290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mfortaa" panose="00000500000000000000" pitchFamily="2" charset="0"/>
              </a:rPr>
              <a:t>Webknot</a:t>
            </a:r>
            <a:r>
              <a:rPr lang="en-US" sz="2000" dirty="0">
                <a:latin typeface="Comfortaa" panose="00000500000000000000" pitchFamily="2" charset="0"/>
              </a:rPr>
              <a:t> - your digital funeral parlor.</a:t>
            </a:r>
          </a:p>
          <a:p>
            <a:r>
              <a:rPr lang="en-US" sz="2000" dirty="0">
                <a:latin typeface="Comfortaa" panose="00000500000000000000" pitchFamily="2" charset="0"/>
              </a:rPr>
              <a:t>We take care of your online presence by cleaning up embarrassing behaviors on social media, wiping your search history, and immortalizing you with a bespoke website in your honor built specifically to your standards.</a:t>
            </a:r>
          </a:p>
          <a:p>
            <a:endParaRPr lang="en-US" sz="2000" dirty="0">
              <a:latin typeface="Comfortaa" panose="00000500000000000000" pitchFamily="2" charset="0"/>
            </a:endParaRPr>
          </a:p>
          <a:p>
            <a:r>
              <a:rPr lang="en-US" sz="2000" b="1" dirty="0">
                <a:latin typeface="Comfortaa" panose="00000500000000000000" pitchFamily="2" charset="0"/>
              </a:rPr>
              <a:t>With </a:t>
            </a:r>
            <a:r>
              <a:rPr lang="en-US" sz="2000" b="1" dirty="0" err="1">
                <a:latin typeface="Comfortaa" panose="00000500000000000000" pitchFamily="2" charset="0"/>
              </a:rPr>
              <a:t>Webknot</a:t>
            </a:r>
            <a:r>
              <a:rPr lang="en-US" sz="2000" b="1" dirty="0">
                <a:latin typeface="Comfortaa" panose="00000500000000000000" pitchFamily="2" charset="0"/>
              </a:rPr>
              <a:t>, dying is no longer an issue.</a:t>
            </a:r>
            <a:endParaRPr lang="sv-SE" sz="2000" b="1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9D241938-7411-44C2-9432-98D8A1A71232}"/>
              </a:ext>
            </a:extLst>
          </p:cNvPr>
          <p:cNvSpPr txBox="1"/>
          <p:nvPr/>
        </p:nvSpPr>
        <p:spPr>
          <a:xfrm>
            <a:off x="1294227" y="671691"/>
            <a:ext cx="32637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fortaa" panose="00000500000000000000" pitchFamily="2" charset="0"/>
              </a:rPr>
              <a:t>Remembered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We’ll help you evade post-death shame by deleting your browser search history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Automatic deletion of late night Instagram postings and inspirational quotes on Facebook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Deletion of questionable Snapchats that you’ve been hiding from your partner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Custom personal memorial site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Memorial fund for donation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C78A482-A5B0-411D-977D-B604236F76B9}"/>
              </a:ext>
            </a:extLst>
          </p:cNvPr>
          <p:cNvSpPr txBox="1"/>
          <p:nvPr/>
        </p:nvSpPr>
        <p:spPr>
          <a:xfrm>
            <a:off x="4698608" y="671691"/>
            <a:ext cx="33199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fortaa" panose="00000500000000000000" pitchFamily="2" charset="0"/>
              </a:rPr>
              <a:t>Perennial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Heroic exaggerations of achievements on LinkedIn (where possible)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Friendship grooming by careful evaluation and rejection of unwanted Facebook connections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AI simulation of your behavior with information gathered from your profile, using machine learning to reply to posts (for 2 years)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Personalized .deceased domain for memorial site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21FA438-55E9-47B5-A7D8-589C1FB8931A}"/>
              </a:ext>
            </a:extLst>
          </p:cNvPr>
          <p:cNvSpPr txBox="1"/>
          <p:nvPr/>
        </p:nvSpPr>
        <p:spPr>
          <a:xfrm>
            <a:off x="8060782" y="671691"/>
            <a:ext cx="31793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mfortaa" panose="00000500000000000000" pitchFamily="2" charset="0"/>
              </a:rPr>
              <a:t>Immortal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Comfortaa" panose="00000500000000000000" pitchFamily="2" charset="0"/>
              </a:rPr>
              <a:t>Permalife</a:t>
            </a:r>
            <a:r>
              <a:rPr lang="en-US" sz="1600" dirty="0">
                <a:latin typeface="Comfortaa" panose="00000500000000000000" pitchFamily="2" charset="0"/>
              </a:rPr>
              <a:t>™ 3D printing filament from ashes enable relatives to construct objects with familiarity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Comfortaa" panose="00000500000000000000" pitchFamily="2" charset="0"/>
              </a:rPr>
              <a:t>Webknot</a:t>
            </a:r>
            <a:r>
              <a:rPr lang="en-US" sz="1600" dirty="0">
                <a:latin typeface="Comfortaa" panose="00000500000000000000" pitchFamily="2" charset="0"/>
              </a:rPr>
              <a:t>-branded cedar wood casket and livestreamed cremation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Eligible for organ reservations and trading programs on </a:t>
            </a:r>
            <a:r>
              <a:rPr lang="en-US" sz="1600" dirty="0" err="1">
                <a:latin typeface="Comfortaa" panose="00000500000000000000" pitchFamily="2" charset="0"/>
              </a:rPr>
              <a:t>Webknot</a:t>
            </a:r>
            <a:r>
              <a:rPr lang="en-US" sz="1600" dirty="0">
                <a:latin typeface="Comfortaa" panose="00000500000000000000" pitchFamily="2" charset="0"/>
              </a:rPr>
              <a:t> Markets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omfortaa" panose="000005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omfortaa" panose="00000500000000000000" pitchFamily="2" charset="0"/>
              </a:rPr>
              <a:t>Insurance: in case of false positives, we will provide services to ensure quick death using your preferred method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12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122860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Comfortaa" panose="00000500000000000000" pitchFamily="2" charset="0"/>
              </a:rPr>
              <a:t>Arbetssätt</a:t>
            </a:r>
            <a:r>
              <a:rPr lang="en-US" sz="2000" b="1" dirty="0">
                <a:latin typeface="Comfortaa" panose="00000500000000000000" pitchFamily="2" charset="0"/>
              </a:rPr>
              <a:t> </a:t>
            </a:r>
            <a:r>
              <a:rPr lang="en-US" sz="2000" b="1" dirty="0" err="1">
                <a:latin typeface="Comfortaa" panose="00000500000000000000" pitchFamily="2" charset="0"/>
              </a:rPr>
              <a:t>och</a:t>
            </a:r>
            <a:r>
              <a:rPr lang="en-US" sz="2000" b="1" dirty="0">
                <a:latin typeface="Comfortaa" panose="00000500000000000000" pitchFamily="2" charset="0"/>
              </a:rPr>
              <a:t> </a:t>
            </a:r>
            <a:r>
              <a:rPr lang="en-US" sz="2000" b="1" dirty="0" err="1">
                <a:latin typeface="Comfortaa" panose="00000500000000000000" pitchFamily="2" charset="0"/>
              </a:rPr>
              <a:t>verktyg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1AFFA6A-999F-4B8D-BB3F-2FD8783B6CCC}"/>
              </a:ext>
            </a:extLst>
          </p:cNvPr>
          <p:cNvSpPr txBox="1"/>
          <p:nvPr/>
        </p:nvSpPr>
        <p:spPr>
          <a:xfrm>
            <a:off x="6492483" y="2408777"/>
            <a:ext cx="4217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latin typeface="Comfortaa" panose="00000500000000000000" pitchFamily="2" charset="0"/>
              </a:rPr>
              <a:t>Trello</a:t>
            </a:r>
            <a:endParaRPr lang="sv-SE" sz="2000" dirty="0">
              <a:latin typeface="Comfortaa" panose="00000500000000000000" pitchFamily="2" charset="0"/>
            </a:endParaRP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Slack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GitHub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Scout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 err="1">
                <a:latin typeface="Comfortaa" panose="00000500000000000000" pitchFamily="2" charset="0"/>
              </a:rPr>
              <a:t>Autoprefixer</a:t>
            </a:r>
            <a:endParaRPr lang="sv-SE" sz="2000" dirty="0">
              <a:latin typeface="Comfortaa" panose="00000500000000000000" pitchFamily="2" charset="0"/>
            </a:endParaRPr>
          </a:p>
          <a:p>
            <a:endParaRPr lang="sv-SE" sz="2000" dirty="0">
              <a:latin typeface="Comfortaa" panose="00000500000000000000" pitchFamily="2" charset="0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F92AA5E-BABE-407B-861A-AE7658932B3C}"/>
              </a:ext>
            </a:extLst>
          </p:cNvPr>
          <p:cNvSpPr txBox="1"/>
          <p:nvPr/>
        </p:nvSpPr>
        <p:spPr>
          <a:xfrm>
            <a:off x="1564068" y="2408777"/>
            <a:ext cx="4217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dirty="0" err="1">
                <a:latin typeface="Comfortaa" panose="00000500000000000000" pitchFamily="2" charset="0"/>
              </a:rPr>
              <a:t>Kanban</a:t>
            </a:r>
            <a:endParaRPr lang="sv-SE" sz="2000" dirty="0">
              <a:latin typeface="Comfortaa" panose="00000500000000000000" pitchFamily="2" charset="0"/>
            </a:endParaRP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BEM</a:t>
            </a: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Progressive</a:t>
            </a:r>
          </a:p>
          <a:p>
            <a:pPr algn="r"/>
            <a:r>
              <a:rPr lang="sv-SE" sz="2000" dirty="0" err="1">
                <a:latin typeface="Comfortaa" panose="00000500000000000000" pitchFamily="2" charset="0"/>
              </a:rPr>
              <a:t>Enchancement</a:t>
            </a:r>
            <a:endParaRPr lang="sv-SE" sz="2000" dirty="0">
              <a:latin typeface="Comfortaa" panose="00000500000000000000" pitchFamily="2" charset="0"/>
            </a:endParaRP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Mobile </a:t>
            </a:r>
            <a:r>
              <a:rPr lang="sv-SE" sz="2000" dirty="0" err="1">
                <a:latin typeface="Comfortaa" panose="00000500000000000000" pitchFamily="2" charset="0"/>
              </a:rPr>
              <a:t>first</a:t>
            </a:r>
            <a:endParaRPr lang="sv-SE" sz="2000" dirty="0">
              <a:latin typeface="Comfortaa" panose="00000500000000000000" pitchFamily="2" charset="0"/>
            </a:endParaRP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</p:txBody>
      </p: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11858387-E58E-4433-9F50-F2A17ABE3E40}"/>
              </a:ext>
            </a:extLst>
          </p:cNvPr>
          <p:cNvCxnSpPr>
            <a:cxnSpLocks/>
          </p:cNvCxnSpPr>
          <p:nvPr/>
        </p:nvCxnSpPr>
        <p:spPr>
          <a:xfrm>
            <a:off x="6145618" y="2408777"/>
            <a:ext cx="0" cy="303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FDB9F59E-E60D-4E96-9BDE-5FDDC8DA6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73223"/>
              </p:ext>
            </p:extLst>
          </p:nvPr>
        </p:nvGraphicFramePr>
        <p:xfrm>
          <a:off x="3974930" y="303334"/>
          <a:ext cx="3917046" cy="612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9753478" imgH="15240000" progId="AcroExch.Document.DC">
                  <p:embed/>
                </p:oleObj>
              </mc:Choice>
              <mc:Fallback>
                <p:oleObj name="Acrobat Document" r:id="rId3" imgW="9753478" imgH="15240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4930" y="303334"/>
                        <a:ext cx="3917046" cy="6121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20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76292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fortaa" panose="00000500000000000000" pitchFamily="2" charset="0"/>
              </a:rPr>
              <a:t>Mobile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25942E-0D0C-479E-ABE1-0E4F0FD3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00" y="1285875"/>
            <a:ext cx="1844458" cy="511529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CC21CEA-93B2-417F-86A0-951B0C1E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61" y="1285875"/>
            <a:ext cx="2445362" cy="511273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1D1BF5E7-7856-4C08-A0F9-4037E15F6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17" y="1270886"/>
            <a:ext cx="1762507" cy="51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9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62456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fortaa" panose="00000500000000000000" pitchFamily="2" charset="0"/>
              </a:rPr>
              <a:t>Desktop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1A4A0D27-B179-442E-B6D8-800860FB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0" y="1141339"/>
            <a:ext cx="4777399" cy="307705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74998BAC-1D15-4EC1-825D-3A63CCDBC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12" y="3324600"/>
            <a:ext cx="4319306" cy="324847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DDBD7831-4394-4467-B2D3-55C71E96B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05" y="1141339"/>
            <a:ext cx="4172139" cy="31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9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139711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Comfortaa" panose="00000500000000000000" pitchFamily="2" charset="0"/>
              </a:rPr>
              <a:t>Utmaningar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265CD6AA-F2A5-481D-ACF0-FD88E824D7E8}"/>
              </a:ext>
            </a:extLst>
          </p:cNvPr>
          <p:cNvSpPr txBox="1"/>
          <p:nvPr/>
        </p:nvSpPr>
        <p:spPr>
          <a:xfrm>
            <a:off x="1356213" y="2527667"/>
            <a:ext cx="4500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dirty="0">
                <a:latin typeface="Comfortaa" panose="00000500000000000000" pitchFamily="2" charset="0"/>
              </a:rPr>
              <a:t>Svårt med versionshantering </a:t>
            </a: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Hålla sig till ett arbetssätt</a:t>
            </a: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409E8A7-4B84-4304-8FD8-6863A03FA73C}"/>
              </a:ext>
            </a:extLst>
          </p:cNvPr>
          <p:cNvSpPr txBox="1"/>
          <p:nvPr/>
        </p:nvSpPr>
        <p:spPr>
          <a:xfrm>
            <a:off x="6448530" y="2527667"/>
            <a:ext cx="4500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Comfortaa" panose="00000500000000000000" pitchFamily="2" charset="0"/>
              </a:rPr>
              <a:t>Problem med bakgrund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Kommunikation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GitHub</a:t>
            </a:r>
          </a:p>
        </p:txBody>
      </p:sp>
      <p:cxnSp>
        <p:nvCxnSpPr>
          <p:cNvPr id="5" name="Rak koppling 4">
            <a:extLst>
              <a:ext uri="{FF2B5EF4-FFF2-40B4-BE49-F238E27FC236}">
                <a16:creationId xmlns:a16="http://schemas.microsoft.com/office/drawing/2014/main" id="{E306B7FB-A998-4607-AC6F-097432C0FC1E}"/>
              </a:ext>
            </a:extLst>
          </p:cNvPr>
          <p:cNvCxnSpPr>
            <a:cxnSpLocks/>
          </p:cNvCxnSpPr>
          <p:nvPr/>
        </p:nvCxnSpPr>
        <p:spPr>
          <a:xfrm>
            <a:off x="6145618" y="2357438"/>
            <a:ext cx="0" cy="180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7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240</Words>
  <Application>Microsoft Office PowerPoint</Application>
  <PresentationFormat>Bredbild</PresentationFormat>
  <Paragraphs>60</Paragraphs>
  <Slides>8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Office-tema</vt:lpstr>
      <vt:lpstr>Adobe Acrobat Document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Henrik Andersson</dc:creator>
  <cp:lastModifiedBy>Henrik Andersson</cp:lastModifiedBy>
  <cp:revision>28</cp:revision>
  <dcterms:created xsi:type="dcterms:W3CDTF">2018-01-28T16:49:38Z</dcterms:created>
  <dcterms:modified xsi:type="dcterms:W3CDTF">2018-01-30T08:54:55Z</dcterms:modified>
</cp:coreProperties>
</file>