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71CB6-7F49-46A6-B70B-6690F36CB3C8}" v="819" dt="2025-03-18T20:34:43.042"/>
    <p1510:client id="{3F7437D1-596E-49E4-9159-7665ACA3A40E}" v="42" dt="2025-03-18T19:43:14.509"/>
    <p1510:client id="{56A2C680-5D82-4E78-8D15-E39518E6F529}" v="1401" dt="2025-03-18T21:05:22.619"/>
    <p1510:client id="{D0D89980-96A8-438A-9932-30961A5EDB03}" v="196" dt="2025-03-18T19:36:00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8T20:01:09.2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3563 14288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8T20:01:09.2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3563 14288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1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6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4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2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6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2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6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8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9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Henrik, Kieran, Kilian</a:t>
            </a:r>
          </a:p>
        </p:txBody>
      </p:sp>
      <p:pic>
        <p:nvPicPr>
          <p:cNvPr id="4" name="Grafik 3" descr="Ein Bild, das Grün, Screenshot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55FA1A93-0A44-E386-A3B4-3F66EC80C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06" y="1606819"/>
            <a:ext cx="7144855" cy="1425161"/>
          </a:xfrm>
          <a:prstGeom prst="rect">
            <a:avLst/>
          </a:prstGeom>
        </p:spPr>
      </p:pic>
      <p:pic>
        <p:nvPicPr>
          <p:cNvPr id="2" name="Grafik 1" descr="Ein Bild, das Rechteck, Screenshot, Farbigkeit, Grün enthält.">
            <a:extLst>
              <a:ext uri="{FF2B5EF4-FFF2-40B4-BE49-F238E27FC236}">
                <a16:creationId xmlns:a16="http://schemas.microsoft.com/office/drawing/2014/main" id="{01317077-77FA-5F5B-63B0-638DFE2E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22792" y="5465763"/>
            <a:ext cx="8667750" cy="942975"/>
          </a:xfrm>
          <a:prstGeom prst="rect">
            <a:avLst/>
          </a:prstGeom>
        </p:spPr>
      </p:pic>
      <p:pic>
        <p:nvPicPr>
          <p:cNvPr id="5" name="Grafik 4" descr="Ein Bild, das Rechteck, Farbigkeit, Screenshot, Quadrat enthält.&#10;&#10;KI-generierte Inhalte können fehlerhaft sein.">
            <a:extLst>
              <a:ext uri="{FF2B5EF4-FFF2-40B4-BE49-F238E27FC236}">
                <a16:creationId xmlns:a16="http://schemas.microsoft.com/office/drawing/2014/main" id="{C6843935-7042-F6C7-B8D1-F3B67E997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1124479" y="3063346"/>
            <a:ext cx="3857625" cy="942975"/>
          </a:xfrm>
          <a:prstGeom prst="rect">
            <a:avLst/>
          </a:prstGeom>
        </p:spPr>
      </p:pic>
      <p:pic>
        <p:nvPicPr>
          <p:cNvPr id="6" name="Grafik 5" descr="Ein Bild, das Rechteck, Screenshot, Bilderrahmen, rot enthält.&#10;&#10;KI-generierte Inhalte können fehlerhaft sein.">
            <a:extLst>
              <a:ext uri="{FF2B5EF4-FFF2-40B4-BE49-F238E27FC236}">
                <a16:creationId xmlns:a16="http://schemas.microsoft.com/office/drawing/2014/main" id="{A70A047C-F297-CC3E-1595-95145DB87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9188" y="5466821"/>
            <a:ext cx="10001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E9483-D669-212E-50B6-A70FC877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0D7A09-A065-0CCC-E78F-1CD4ED84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DE" sz="4000"/>
              <a:t>Projektidee</a:t>
            </a:r>
          </a:p>
          <a:p>
            <a:pPr lvl="1"/>
            <a:r>
              <a:rPr lang="de-DE" sz="4000"/>
              <a:t>Entwicklungsablauf</a:t>
            </a:r>
          </a:p>
          <a:p>
            <a:pPr lvl="1"/>
            <a:r>
              <a:rPr lang="de-DE" sz="4000"/>
              <a:t>Reflexion</a:t>
            </a:r>
          </a:p>
          <a:p>
            <a:pPr lvl="1"/>
            <a:r>
              <a:rPr lang="de-DE" sz="4000"/>
              <a:t>Fertiges Produkt</a:t>
            </a:r>
          </a:p>
        </p:txBody>
      </p:sp>
      <p:pic>
        <p:nvPicPr>
          <p:cNvPr id="5" name="Grafik 4" descr="Ein Bild, das Rechteck, Screenshot, Farbigkeit, Grün enthält.">
            <a:extLst>
              <a:ext uri="{FF2B5EF4-FFF2-40B4-BE49-F238E27FC236}">
                <a16:creationId xmlns:a16="http://schemas.microsoft.com/office/drawing/2014/main" id="{F9B88B23-5EB6-9E99-B293-8ABAFAA5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518708" y="1719262"/>
            <a:ext cx="5566834" cy="604309"/>
          </a:xfrm>
          <a:prstGeom prst="rect">
            <a:avLst/>
          </a:prstGeom>
        </p:spPr>
      </p:pic>
      <p:pic>
        <p:nvPicPr>
          <p:cNvPr id="7" name="Grafik 6" descr="Ein Bild, das Rechteck, Screenshot, Bilderrahmen, rot enthält.&#10;&#10;KI-generierte Inhalte können fehlerhaft sein.">
            <a:extLst>
              <a:ext uri="{FF2B5EF4-FFF2-40B4-BE49-F238E27FC236}">
                <a16:creationId xmlns:a16="http://schemas.microsoft.com/office/drawing/2014/main" id="{0474372F-E3FF-88A7-DCDB-C2EBDEEEC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8" y="5572653"/>
            <a:ext cx="597959" cy="6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4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0F32A-A0D2-08CD-FABF-898499C3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6C99C1-203E-7313-5450-6ECDF734B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/>
              <a:t>Lokaler Multiplayer und Spiel gegen den Computer (Haupt -Idee/-Ziel)</a:t>
            </a:r>
            <a:endParaRPr lang="de-DE"/>
          </a:p>
          <a:p>
            <a:r>
              <a:rPr lang="de-DE"/>
              <a:t>Grundlagen:</a:t>
            </a:r>
          </a:p>
          <a:p>
            <a:pPr lvl="1"/>
            <a:r>
              <a:rPr lang="de-DE" b="0"/>
              <a:t>Spielfeld mit anpassbarer Größe</a:t>
            </a:r>
          </a:p>
          <a:p>
            <a:pPr lvl="1"/>
            <a:r>
              <a:rPr lang="de-DE" b="0"/>
              <a:t>Klassisches </a:t>
            </a:r>
            <a:r>
              <a:rPr lang="de-DE" b="0" err="1"/>
              <a:t>Snakespiel</a:t>
            </a:r>
            <a:r>
              <a:rPr lang="de-DE" b="0"/>
              <a:t> als Grundlage für weitere Modi</a:t>
            </a:r>
          </a:p>
          <a:p>
            <a:r>
              <a:rPr lang="de-DE"/>
              <a:t>Erweiterungen:</a:t>
            </a:r>
          </a:p>
          <a:p>
            <a:pPr lvl="1"/>
            <a:r>
              <a:rPr lang="de-DE" b="0"/>
              <a:t>Punktesystem mit Highscores</a:t>
            </a:r>
          </a:p>
          <a:p>
            <a:pPr lvl="1"/>
            <a:r>
              <a:rPr lang="de-DE" b="0"/>
              <a:t>Einstellung für ein individuelles Spielerlebnis</a:t>
            </a:r>
          </a:p>
        </p:txBody>
      </p:sp>
      <p:pic>
        <p:nvPicPr>
          <p:cNvPr id="5" name="Grafik 4" descr="Ein Bild, das Rechteck, Screenshot, Farbigkeit, Grün enthält.">
            <a:extLst>
              <a:ext uri="{FF2B5EF4-FFF2-40B4-BE49-F238E27FC236}">
                <a16:creationId xmlns:a16="http://schemas.microsoft.com/office/drawing/2014/main" id="{7EC3F79C-945F-AB8A-1046-63E68ACEC8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6" r="20883" b="-1724"/>
          <a:stretch/>
        </p:blipFill>
        <p:spPr>
          <a:xfrm rot="16200000">
            <a:off x="-1079038" y="3333683"/>
            <a:ext cx="4404302" cy="612212"/>
          </a:xfrm>
          <a:prstGeom prst="rect">
            <a:avLst/>
          </a:prstGeom>
        </p:spPr>
      </p:pic>
      <p:pic>
        <p:nvPicPr>
          <p:cNvPr id="9" name="Grafik 8" descr="Ein Bild, das Rechteck, Screenshot, Bilderrahmen, rot enthält.&#10;&#10;KI-generierte Inhalte können fehlerhaft sein.">
            <a:extLst>
              <a:ext uri="{FF2B5EF4-FFF2-40B4-BE49-F238E27FC236}">
                <a16:creationId xmlns:a16="http://schemas.microsoft.com/office/drawing/2014/main" id="{2D7BE0F6-E62B-D54E-8FFA-CEB8C1E3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855" y="2810403"/>
            <a:ext cx="597959" cy="6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2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C2B13-0AE2-76F7-F8D8-94B853F4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Entwicklungsablauf (Grundlagen)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65797B-3F27-AC6F-9BD1-71E227949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7862601" cy="4307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de-DE"/>
              <a:t>Implementierungsansätze</a:t>
            </a:r>
          </a:p>
          <a:p>
            <a:pPr marL="342900" lvl="1" indent="-342900">
              <a:buFont typeface="Courier New" panose="020B0604020202020204" pitchFamily="34" charset="0"/>
              <a:buChar char="o"/>
            </a:pPr>
            <a:r>
              <a:rPr lang="de-DE" b="0"/>
              <a:t>Mehrfache Umstrukturierung des Codes, erst mit Funktionen, später mit Klassen und eigenen Dateien für die Klassen</a:t>
            </a:r>
          </a:p>
          <a:p>
            <a:pPr marL="342900" indent="-342900">
              <a:buAutoNum type="arabicPeriod"/>
            </a:pPr>
            <a:r>
              <a:rPr lang="de-DE"/>
              <a:t>Startfenster Implementierung</a:t>
            </a:r>
          </a:p>
          <a:p>
            <a:pPr marL="342900" lvl="1" indent="-342900">
              <a:buFont typeface="Courier New" panose="020B0604020202020204" pitchFamily="34" charset="0"/>
              <a:buChar char="o"/>
            </a:pPr>
            <a:r>
              <a:rPr lang="de-DE" b="0"/>
              <a:t>Design mehrmals Überarbeitet</a:t>
            </a:r>
          </a:p>
        </p:txBody>
      </p:sp>
      <p:pic>
        <p:nvPicPr>
          <p:cNvPr id="7" name="Grafik 6" descr="Ein Bild, das Rechteck, Screenshot, Farbigkeit, Grün enthält.">
            <a:extLst>
              <a:ext uri="{FF2B5EF4-FFF2-40B4-BE49-F238E27FC236}">
                <a16:creationId xmlns:a16="http://schemas.microsoft.com/office/drawing/2014/main" id="{6BC364CE-000B-40B9-4F48-C15B4AA8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37" t="-2237" r="898"/>
          <a:stretch/>
        </p:blipFill>
        <p:spPr>
          <a:xfrm rot="10800000">
            <a:off x="4457965" y="650345"/>
            <a:ext cx="4913583" cy="617825"/>
          </a:xfrm>
          <a:prstGeom prst="rect">
            <a:avLst/>
          </a:prstGeom>
        </p:spPr>
      </p:pic>
      <p:pic>
        <p:nvPicPr>
          <p:cNvPr id="5" name="Grafik 4" descr="Ein Bild, das Rechteck, Screenshot, Farbigkeit, Grün enthält.">
            <a:extLst>
              <a:ext uri="{FF2B5EF4-FFF2-40B4-BE49-F238E27FC236}">
                <a16:creationId xmlns:a16="http://schemas.microsoft.com/office/drawing/2014/main" id="{730FDD35-369B-ED9A-1D89-8E045525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90" t="2979" r="49922" b="8311"/>
          <a:stretch/>
        </p:blipFill>
        <p:spPr>
          <a:xfrm rot="16200000">
            <a:off x="8151052" y="1784199"/>
            <a:ext cx="2831796" cy="536081"/>
          </a:xfrm>
          <a:prstGeom prst="rect">
            <a:avLst/>
          </a:prstGeom>
        </p:spPr>
      </p:pic>
      <p:pic>
        <p:nvPicPr>
          <p:cNvPr id="9" name="Grafik 8" descr="Ein Bild, das Rechteck, Screenshot, Bilderrahmen, rot enthält.&#10;&#10;KI-generierte Inhalte können fehlerhaft sein.">
            <a:extLst>
              <a:ext uri="{FF2B5EF4-FFF2-40B4-BE49-F238E27FC236}">
                <a16:creationId xmlns:a16="http://schemas.microsoft.com/office/drawing/2014/main" id="{10865D2D-358A-11CE-2C47-A88BCCDC7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8" y="5974819"/>
            <a:ext cx="597959" cy="6233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EB777397-E24F-30F7-ACC7-59F77CE99C0C}"/>
                  </a:ext>
                </a:extLst>
              </p14:cNvPr>
              <p14:cNvContentPartPr/>
              <p14:nvPr/>
            </p14:nvContentPartPr>
            <p14:xfrm>
              <a:off x="-126999" y="3396343"/>
              <a:ext cx="5442" cy="544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EB777397-E24F-30F7-ACC7-59F77CE99C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99099" y="3124243"/>
                <a:ext cx="544200" cy="5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892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CDA03D-176C-B2D2-D150-8D5C192D3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Rechteck, Screenshot, Farbigkeit, Grün enthält.">
            <a:extLst>
              <a:ext uri="{FF2B5EF4-FFF2-40B4-BE49-F238E27FC236}">
                <a16:creationId xmlns:a16="http://schemas.microsoft.com/office/drawing/2014/main" id="{0B0EFEEC-5077-4BAF-EF3F-B4D9C7A0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37" t="-2237" r="898"/>
          <a:stretch/>
        </p:blipFill>
        <p:spPr>
          <a:xfrm rot="16200000">
            <a:off x="7152843" y="3317346"/>
            <a:ext cx="4913583" cy="6178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471FCC-C96B-896C-F226-09788A04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Entwicklungsablauf (Grundlagen)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E2305E-E6AC-7BA7-597A-AD2A39A71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59" y="1802780"/>
            <a:ext cx="7862601" cy="4307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de-DE" sz="60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</a:p>
          <a:p>
            <a:pPr marL="342900" indent="-342900">
              <a:buAutoNum type="arabicPeriod"/>
            </a:pPr>
            <a:r>
              <a:rPr lang="de-DE" sz="600">
                <a:solidFill>
                  <a:schemeClr val="bg1">
                    <a:lumMod val="85000"/>
                    <a:lumOff val="15000"/>
                  </a:schemeClr>
                </a:solidFill>
              </a:rPr>
              <a:t>a</a:t>
            </a:r>
          </a:p>
          <a:p>
            <a:pPr marL="342900" indent="-342900">
              <a:buAutoNum type="arabicPeriod"/>
            </a:pPr>
            <a:r>
              <a:rPr lang="de-DE"/>
              <a:t>Erstellung eines Spielfenster aus Kacheln</a:t>
            </a:r>
            <a:endParaRPr lang="en-US"/>
          </a:p>
          <a:p>
            <a:pPr marL="342900" lvl="1" indent="-342900">
              <a:buFont typeface="Courier New" panose="020B0604020202020204" pitchFamily="34" charset="0"/>
              <a:buChar char="o"/>
            </a:pPr>
            <a:r>
              <a:rPr lang="de-DE" b="0"/>
              <a:t>Kommunikation zwischen Start und Spielfenster anfangs aufgrund zirkulärer Referenzen in </a:t>
            </a:r>
            <a:r>
              <a:rPr lang="de-DE" b="0" err="1"/>
              <a:t>TkInter</a:t>
            </a:r>
            <a:r>
              <a:rPr lang="de-DE" b="0"/>
              <a:t> problembehaftet</a:t>
            </a:r>
            <a:endParaRPr lang="en-US"/>
          </a:p>
          <a:p>
            <a:pPr marL="342900" lvl="1" indent="-342900">
              <a:buFont typeface="Courier New" panose="020B0604020202020204" pitchFamily="34" charset="0"/>
              <a:buChar char="o"/>
            </a:pPr>
            <a:r>
              <a:rPr lang="de-DE" b="0"/>
              <a:t>Updaten der einzelnen Kacheln mit </a:t>
            </a:r>
            <a:r>
              <a:rPr lang="de-DE" b="0" err="1"/>
              <a:t>TkInter</a:t>
            </a:r>
            <a:r>
              <a:rPr lang="de-DE" b="0"/>
              <a:t> schwierig</a:t>
            </a:r>
            <a:endParaRPr lang="en-US" err="1"/>
          </a:p>
          <a:p>
            <a:pPr marL="342900" lvl="1" indent="-342900">
              <a:buFont typeface="Courier New" panose="020B0604020202020204" pitchFamily="34" charset="0"/>
              <a:buChar char="o"/>
            </a:pPr>
            <a:endParaRPr lang="de-DE"/>
          </a:p>
          <a:p>
            <a:pPr marL="342900" indent="-342900">
              <a:buAutoNum type="arabicPeriod"/>
            </a:pPr>
            <a:r>
              <a:rPr lang="de-DE"/>
              <a:t>Grundspiel funktionsfähig implementiert </a:t>
            </a:r>
            <a:endParaRPr lang="en-US"/>
          </a:p>
          <a:p>
            <a:pPr marL="342900" lvl="1" indent="-342900">
              <a:buFont typeface="Courier New" panose="020B0604020202020204" pitchFamily="34" charset="0"/>
              <a:buChar char="o"/>
            </a:pPr>
            <a:r>
              <a:rPr lang="de-DE" b="0"/>
              <a:t>Andern der </a:t>
            </a:r>
            <a:r>
              <a:rPr lang="de-DE" b="0" err="1"/>
              <a:t>Updatereienfolge</a:t>
            </a:r>
            <a:r>
              <a:rPr lang="de-DE" b="0"/>
              <a:t> der einzelnen Elemente aufgrund fehlerhafter Interaktionen der Objekte</a:t>
            </a:r>
          </a:p>
        </p:txBody>
      </p:sp>
      <p:pic>
        <p:nvPicPr>
          <p:cNvPr id="5" name="Grafik 4" descr="Ein Bild, das Rechteck, Screenshot, Farbigkeit, Grün enthält.">
            <a:extLst>
              <a:ext uri="{FF2B5EF4-FFF2-40B4-BE49-F238E27FC236}">
                <a16:creationId xmlns:a16="http://schemas.microsoft.com/office/drawing/2014/main" id="{1F52ACA0-2118-AEAD-C924-51D18D81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90" t="2979" r="49922" b="8311"/>
          <a:stretch/>
        </p:blipFill>
        <p:spPr>
          <a:xfrm>
            <a:off x="7091686" y="6058833"/>
            <a:ext cx="2831796" cy="536081"/>
          </a:xfrm>
          <a:prstGeom prst="rect">
            <a:avLst/>
          </a:prstGeom>
        </p:spPr>
      </p:pic>
      <p:pic>
        <p:nvPicPr>
          <p:cNvPr id="9" name="Grafik 8" descr="Ein Bild, das Rechteck, Screenshot, Bilderrahmen, rot enthält.&#10;&#10;KI-generierte Inhalte können fehlerhaft sein.">
            <a:extLst>
              <a:ext uri="{FF2B5EF4-FFF2-40B4-BE49-F238E27FC236}">
                <a16:creationId xmlns:a16="http://schemas.microsoft.com/office/drawing/2014/main" id="{CFA0FC2E-BD96-AF35-CB8A-109E3909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8" y="5974819"/>
            <a:ext cx="597959" cy="6233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F89F7FD2-D8DC-0849-6469-2CAC89D7738B}"/>
                  </a:ext>
                </a:extLst>
              </p14:cNvPr>
              <p14:cNvContentPartPr/>
              <p14:nvPr/>
            </p14:nvContentPartPr>
            <p14:xfrm>
              <a:off x="-126999" y="3396343"/>
              <a:ext cx="5442" cy="544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F89F7FD2-D8DC-0849-6469-2CAC89D773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99099" y="3124243"/>
                <a:ext cx="544200" cy="5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165BF-C0FB-5D59-8E0A-2796E7F8B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F89B-3E82-2A86-821F-07717A40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Entwicklungsablauf (Erweiterungen)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D427D-EA72-6C1A-E067-A12EEDFF8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de-DE"/>
              <a:t>Punktesystem mit zugehörigem Auswertungs- / </a:t>
            </a:r>
            <a:r>
              <a:rPr lang="de-DE" err="1"/>
              <a:t>Highscorefenster</a:t>
            </a:r>
            <a:r>
              <a:rPr lang="de-DE"/>
              <a:t> Implementiert</a:t>
            </a:r>
          </a:p>
          <a:p>
            <a:pPr marL="342900" lvl="1" indent="-342900">
              <a:buFont typeface="Courier New" panose="020B0604020202020204" pitchFamily="34" charset="0"/>
              <a:buChar char="o"/>
            </a:pPr>
            <a:r>
              <a:rPr lang="de-DE" b="0"/>
              <a:t>Änderung des Designs</a:t>
            </a:r>
          </a:p>
          <a:p>
            <a:pPr marL="342900" lvl="1" indent="-342900">
              <a:buFont typeface="Courier New" panose="020B0604020202020204" pitchFamily="34" charset="0"/>
              <a:buChar char="o"/>
            </a:pPr>
            <a:r>
              <a:rPr lang="de-DE" b="0"/>
              <a:t>Probleme beim erneuten Laden des Spielfensters aus dem Auswertungsfenster heraus</a:t>
            </a:r>
          </a:p>
          <a:p>
            <a:pPr marL="342900" indent="-342900">
              <a:buAutoNum type="arabicPeriod"/>
            </a:pPr>
            <a:r>
              <a:rPr lang="de-DE"/>
              <a:t>Regulierbare Spieleinstellungen mit Einstellungsfenster implementiert</a:t>
            </a:r>
          </a:p>
          <a:p>
            <a:pPr marL="342900" indent="-342900">
              <a:buAutoNum type="arabicPeriod"/>
            </a:pPr>
            <a:r>
              <a:rPr lang="de-DE"/>
              <a:t>Mehrspieler Modus </a:t>
            </a:r>
          </a:p>
          <a:p>
            <a:pPr marL="342900" indent="-342900">
              <a:buAutoNum type="arabicPeriod"/>
            </a:pPr>
            <a:r>
              <a:rPr lang="de-DE"/>
              <a:t>Modus: Gegen den Computer </a:t>
            </a:r>
          </a:p>
          <a:p>
            <a:pPr marL="342900" lvl="1" indent="-342900">
              <a:buFont typeface="Courier New" panose="020B0604020202020204" pitchFamily="34" charset="0"/>
              <a:buChar char="o"/>
            </a:pPr>
            <a:r>
              <a:rPr lang="de-DE" b="0"/>
              <a:t>Finden eines passenden Algorithmus </a:t>
            </a:r>
          </a:p>
          <a:p>
            <a:pPr marL="342900" indent="-342900">
              <a:buAutoNum type="arabicPeriod"/>
            </a:pPr>
            <a:r>
              <a:rPr lang="de-DE"/>
              <a:t>Fehlerbehebung</a:t>
            </a:r>
          </a:p>
        </p:txBody>
      </p:sp>
      <p:pic>
        <p:nvPicPr>
          <p:cNvPr id="7" name="Grafik 6" descr="Ein Bild, das Rechteck, Screenshot, Farbigkeit, Grün enthält.">
            <a:extLst>
              <a:ext uri="{FF2B5EF4-FFF2-40B4-BE49-F238E27FC236}">
                <a16:creationId xmlns:a16="http://schemas.microsoft.com/office/drawing/2014/main" id="{B1B60944-8D28-4025-5D7C-8C43E94A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18" r="586"/>
          <a:stretch/>
        </p:blipFill>
        <p:spPr>
          <a:xfrm rot="10800000">
            <a:off x="6445765" y="6096116"/>
            <a:ext cx="4948705" cy="604309"/>
          </a:xfrm>
          <a:prstGeom prst="rect">
            <a:avLst/>
          </a:prstGeom>
        </p:spPr>
      </p:pic>
      <p:pic>
        <p:nvPicPr>
          <p:cNvPr id="5" name="Grafik 4" descr="Ein Bild, das Rechteck, Screenshot, Farbigkeit, Grün enthält.">
            <a:extLst>
              <a:ext uri="{FF2B5EF4-FFF2-40B4-BE49-F238E27FC236}">
                <a16:creationId xmlns:a16="http://schemas.microsoft.com/office/drawing/2014/main" id="{EA5CFEDE-DF1F-CF71-6C73-68C5C10C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47" y="6096116"/>
            <a:ext cx="5566834" cy="6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1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93B4F-EA4A-904A-F87B-45BB0E12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Reflexion- Was hat GUT funktioniert?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D63FE-54CC-EEF9-25E2-CBB93915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/>
              <a:t>Absprache im Team</a:t>
            </a:r>
          </a:p>
          <a:p>
            <a:r>
              <a:rPr lang="de-DE" sz="2000"/>
              <a:t>Einhalten des Zeitplans für die Projektarbeit</a:t>
            </a:r>
          </a:p>
          <a:p>
            <a:r>
              <a:rPr lang="de-DE" sz="2000"/>
              <a:t>Einheitliche Code-Struktur über das Projekt beibehalten</a:t>
            </a:r>
          </a:p>
          <a:p>
            <a:r>
              <a:rPr lang="de-DE" sz="2000"/>
              <a:t>Fokus auf Hauptelemente des Programms</a:t>
            </a:r>
          </a:p>
          <a:p>
            <a:r>
              <a:rPr lang="de-DE" sz="2000"/>
              <a:t>GitHub Repository für einfachen Zugriff aller Mitglieder</a:t>
            </a:r>
            <a:endParaRPr lang="de-DE" sz="2000" b="0"/>
          </a:p>
          <a:p>
            <a:pPr marL="0" indent="0">
              <a:buNone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923FC-8FAC-FEB6-C45C-39F391D7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ADA6-C9AC-4A73-BBFA-DEAFE5CC6304}" type="datetime1">
              <a:t>19.03.2025</a:t>
            </a:fld>
            <a:endParaRPr lang="en-US"/>
          </a:p>
        </p:txBody>
      </p:sp>
      <p:pic>
        <p:nvPicPr>
          <p:cNvPr id="8" name="Grafik 7" descr="Ein Bild, das Rechteck, Screenshot, Bilderrahmen, rot enthält.&#10;&#10;KI-generierte Inhalte können fehlerhaft sein.">
            <a:extLst>
              <a:ext uri="{FF2B5EF4-FFF2-40B4-BE49-F238E27FC236}">
                <a16:creationId xmlns:a16="http://schemas.microsoft.com/office/drawing/2014/main" id="{ED44FC9C-6C18-7DE2-4960-4F08017F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853" y="427087"/>
            <a:ext cx="597959" cy="623360"/>
          </a:xfrm>
          <a:prstGeom prst="rect">
            <a:avLst/>
          </a:prstGeom>
        </p:spPr>
      </p:pic>
      <p:pic>
        <p:nvPicPr>
          <p:cNvPr id="10" name="Grafik 9" descr="Ein Bild, das Rechteck, Screenshot, Farbigkeit, Grün enthält.">
            <a:extLst>
              <a:ext uri="{FF2B5EF4-FFF2-40B4-BE49-F238E27FC236}">
                <a16:creationId xmlns:a16="http://schemas.microsoft.com/office/drawing/2014/main" id="{745EEBBE-219C-BD01-08C2-388F999BA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900999" y="2936604"/>
            <a:ext cx="5566834" cy="604309"/>
          </a:xfrm>
          <a:prstGeom prst="rect">
            <a:avLst/>
          </a:prstGeom>
        </p:spPr>
      </p:pic>
      <p:pic>
        <p:nvPicPr>
          <p:cNvPr id="14" name="Grafik 13" descr="Ein Bild, das Rechteck, Screenshot, Farbigkeit, Grün enthält.">
            <a:extLst>
              <a:ext uri="{FF2B5EF4-FFF2-40B4-BE49-F238E27FC236}">
                <a16:creationId xmlns:a16="http://schemas.microsoft.com/office/drawing/2014/main" id="{F35A5898-C2DD-F3EC-5F7C-FB56D00255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18" r="586"/>
          <a:stretch/>
        </p:blipFill>
        <p:spPr>
          <a:xfrm rot="10800000">
            <a:off x="582082" y="5947433"/>
            <a:ext cx="4948705" cy="604309"/>
          </a:xfrm>
          <a:prstGeom prst="rect">
            <a:avLst/>
          </a:prstGeom>
        </p:spPr>
      </p:pic>
      <p:pic>
        <p:nvPicPr>
          <p:cNvPr id="16" name="Grafik 15" descr="Ein Bild, das Rechteck, Screenshot, Farbigkeit, Grün enthält.">
            <a:extLst>
              <a:ext uri="{FF2B5EF4-FFF2-40B4-BE49-F238E27FC236}">
                <a16:creationId xmlns:a16="http://schemas.microsoft.com/office/drawing/2014/main" id="{D0EA5730-BB9F-D127-B22B-E9059858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18" r="586"/>
          <a:stretch/>
        </p:blipFill>
        <p:spPr>
          <a:xfrm rot="10800000">
            <a:off x="3620789" y="5947433"/>
            <a:ext cx="4948705" cy="604309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073A3BC8-6610-590F-818B-94D7C29694F7}"/>
              </a:ext>
            </a:extLst>
          </p:cNvPr>
          <p:cNvSpPr/>
          <p:nvPr/>
        </p:nvSpPr>
        <p:spPr>
          <a:xfrm>
            <a:off x="11392829" y="3280317"/>
            <a:ext cx="734121" cy="17005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29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DABB6-ED95-4BA9-B013-24755A9A8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3EDE7-984E-F158-11AB-F339D28A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Reflexion- Was hat nicht funktioniert?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0331AF-C250-1A8A-128A-1ADBA5B9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/>
              <a:t>Gute Arbeitsteilung -&gt; Code schwer parallel zu bearbeiten</a:t>
            </a:r>
          </a:p>
          <a:p>
            <a:r>
              <a:rPr lang="de-DE" sz="2000"/>
              <a:t>Code verschiedener Personen musste nach jeder Stunde mühevoll zusammengetragen und zu einer Version zusammengefasst werden</a:t>
            </a:r>
          </a:p>
          <a:p>
            <a:r>
              <a:rPr lang="de-DE" sz="2000"/>
              <a:t>Häufige Strukturänderungen des Codes kostet viel Aufwand</a:t>
            </a:r>
          </a:p>
          <a:p>
            <a:r>
              <a:rPr lang="de-DE" sz="2000" err="1"/>
              <a:t>TkInter</a:t>
            </a:r>
            <a:r>
              <a:rPr lang="de-DE" sz="2000"/>
              <a:t> als Bibliothek mehr für das Erstellen einer Benutzeroberfläche geeignet  -&gt; z.B. </a:t>
            </a:r>
            <a:r>
              <a:rPr lang="de-DE" sz="2000" err="1"/>
              <a:t>PyGame</a:t>
            </a:r>
            <a:r>
              <a:rPr lang="de-DE" sz="2000"/>
              <a:t> zur Spieleentwicklung von größeren Nutzen </a:t>
            </a:r>
          </a:p>
          <a:p>
            <a:endParaRPr lang="de-DE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95990-3A12-28F3-D8A2-49AE8DAB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ADA6-C9AC-4A73-BBFA-DEAFE5CC6304}" type="datetime1">
              <a:t>19.03.2025</a:t>
            </a:fld>
            <a:endParaRPr lang="en-US"/>
          </a:p>
        </p:txBody>
      </p:sp>
      <p:pic>
        <p:nvPicPr>
          <p:cNvPr id="10" name="Grafik 9" descr="Ein Bild, das Rechteck, Screenshot, Farbigkeit, Grün enthält.">
            <a:extLst>
              <a:ext uri="{FF2B5EF4-FFF2-40B4-BE49-F238E27FC236}">
                <a16:creationId xmlns:a16="http://schemas.microsoft.com/office/drawing/2014/main" id="{F74726FD-80F9-CA8D-E592-FD925ADC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18" r="586"/>
          <a:stretch/>
        </p:blipFill>
        <p:spPr>
          <a:xfrm rot="10800000">
            <a:off x="1121058" y="251018"/>
            <a:ext cx="4948705" cy="604309"/>
          </a:xfrm>
          <a:prstGeom prst="rect">
            <a:avLst/>
          </a:prstGeom>
        </p:spPr>
      </p:pic>
      <p:pic>
        <p:nvPicPr>
          <p:cNvPr id="12" name="Grafik 11" descr="Ein Bild, das Rechteck, Screenshot, Farbigkeit, Grün enthält.">
            <a:extLst>
              <a:ext uri="{FF2B5EF4-FFF2-40B4-BE49-F238E27FC236}">
                <a16:creationId xmlns:a16="http://schemas.microsoft.com/office/drawing/2014/main" id="{9029278F-4A57-8622-C991-6C5EDB4E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18" r="586"/>
          <a:stretch/>
        </p:blipFill>
        <p:spPr>
          <a:xfrm rot="-5400000">
            <a:off x="-1648162" y="2425506"/>
            <a:ext cx="4948705" cy="604309"/>
          </a:xfrm>
          <a:prstGeom prst="rect">
            <a:avLst/>
          </a:prstGeom>
        </p:spPr>
      </p:pic>
      <p:pic>
        <p:nvPicPr>
          <p:cNvPr id="8" name="Grafik 7" descr="Ein Bild, das Rechteck, Screenshot, Farbigkeit, Grün enthält.">
            <a:extLst>
              <a:ext uri="{FF2B5EF4-FFF2-40B4-BE49-F238E27FC236}">
                <a16:creationId xmlns:a16="http://schemas.microsoft.com/office/drawing/2014/main" id="{7B2965EB-7270-22CA-88FE-94D7DC88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044245" y="251019"/>
            <a:ext cx="5566834" cy="604309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07F117A-EF0D-1130-6C62-807E1E911F12}"/>
              </a:ext>
            </a:extLst>
          </p:cNvPr>
          <p:cNvSpPr/>
          <p:nvPr/>
        </p:nvSpPr>
        <p:spPr>
          <a:xfrm>
            <a:off x="11392829" y="3280317"/>
            <a:ext cx="734121" cy="17005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46925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Breitbild</PresentationFormat>
  <Paragraphs>50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Trade Gothic Next Cond</vt:lpstr>
      <vt:lpstr>Trade Gothic Next Light</vt:lpstr>
      <vt:lpstr>PortalVTI</vt:lpstr>
      <vt:lpstr>PowerPoint-Präsentation</vt:lpstr>
      <vt:lpstr>Gliederung</vt:lpstr>
      <vt:lpstr>Projektidee</vt:lpstr>
      <vt:lpstr>Entwicklungsablauf (Grundlagen)</vt:lpstr>
      <vt:lpstr>Entwicklungsablauf (Grundlagen)</vt:lpstr>
      <vt:lpstr>Entwicklungsablauf (Erweiterungen)</vt:lpstr>
      <vt:lpstr>Reflexion- Was hat GUT funktioniert?</vt:lpstr>
      <vt:lpstr>Reflexion- Was hat nicht funktioniert?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Kilian Kleineberg</dc:creator>
  <cp:lastModifiedBy>Michael Kleineberg</cp:lastModifiedBy>
  <cp:revision>2</cp:revision>
  <dcterms:created xsi:type="dcterms:W3CDTF">2025-03-18T18:58:55Z</dcterms:created>
  <dcterms:modified xsi:type="dcterms:W3CDTF">2025-03-19T11:52:09Z</dcterms:modified>
</cp:coreProperties>
</file>