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FF6969"/>
    <a:srgbClr val="525252"/>
    <a:srgbClr val="000000"/>
    <a:srgbClr val="3F3056"/>
    <a:srgbClr val="434343"/>
    <a:srgbClr val="24ADE3"/>
    <a:srgbClr val="E5A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6394-147A-4812-B28D-A4E3BFDBCFBB}" type="datetimeFigureOut">
              <a:rPr lang="nb-NO" smtClean="0"/>
              <a:t>13.11.2024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B156-6CF7-497A-BE39-515B9842306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38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Henrik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09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Henrik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36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352AE-2024-0D9D-555C-03ED35AFE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790D63AD-6382-2DBA-C6E1-DF4977713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06244BB8-FD2A-62BE-F71F-F2554D092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Kawa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3F9C1C-4431-B27D-7804-144981D4B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341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Tine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156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Tine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969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4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boter, der eine Maschine bedient">
            <a:extLst>
              <a:ext uri="{FF2B5EF4-FFF2-40B4-BE49-F238E27FC236}">
                <a16:creationId xmlns:a16="http://schemas.microsoft.com/office/drawing/2014/main" id="{03B450A1-74FC-1168-FBB2-79A0C576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6" b="23114"/>
          <a:stretch/>
        </p:blipFill>
        <p:spPr>
          <a:xfrm>
            <a:off x="21" y="-34924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82FC1FE-0FCF-75DF-4F7E-A59FF2BB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7" y="1597794"/>
            <a:ext cx="3149221" cy="1113047"/>
          </a:xfrm>
        </p:spPr>
        <p:txBody>
          <a:bodyPr anchor="b">
            <a:normAutofit/>
          </a:bodyPr>
          <a:lstStyle/>
          <a:p>
            <a:pPr algn="ctr"/>
            <a:r>
              <a:rPr lang="nb-NO" dirty="0"/>
              <a:t>Vaskerobot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4C66FC-8AB1-B021-A1E3-5CA722EE1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6" y="3345372"/>
            <a:ext cx="3657600" cy="1603576"/>
          </a:xfrm>
        </p:spPr>
        <p:txBody>
          <a:bodyPr anchor="t">
            <a:normAutofit/>
          </a:bodyPr>
          <a:lstStyle/>
          <a:p>
            <a:pPr algn="ctr"/>
            <a:r>
              <a:rPr lang="nb-NO" dirty="0"/>
              <a:t>En robot som kan vaske fasaden på bygninger raskere enn to mennesker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50C64409-29C6-1BF5-AC80-F08D374368F4}"/>
              </a:ext>
            </a:extLst>
          </p:cNvPr>
          <p:cNvSpPr txBox="1"/>
          <p:nvPr/>
        </p:nvSpPr>
        <p:spPr>
          <a:xfrm>
            <a:off x="4642510" y="2663426"/>
            <a:ext cx="29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Gruppe 4</a:t>
            </a:r>
          </a:p>
        </p:txBody>
      </p:sp>
    </p:spTree>
    <p:extLst>
      <p:ext uri="{BB962C8B-B14F-4D97-AF65-F5344CB8AC3E}">
        <p14:creationId xmlns:p14="http://schemas.microsoft.com/office/powerpoint/2010/main" val="422919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31ADD2-D789-4486-9B4C-80196D516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CB035D8-F262-4142-3EF9-249F0BA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032" y="576390"/>
            <a:ext cx="4176101" cy="1508760"/>
          </a:xfrm>
        </p:spPr>
        <p:txBody>
          <a:bodyPr anchor="ctr">
            <a:normAutofit/>
          </a:bodyPr>
          <a:lstStyle/>
          <a:p>
            <a:r>
              <a:rPr lang="nb-NO" sz="5400" dirty="0"/>
              <a:t>Basen</a:t>
            </a:r>
            <a:endParaRPr lang="nb-NO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E6633D-E9A8-8245-8CE8-65C419D8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016945" cy="6858000"/>
            <a:chOff x="0" y="0"/>
            <a:chExt cx="4016945" cy="6858000"/>
          </a:xfrm>
        </p:grpSpPr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822A44B6-636D-AD4C-9BD1-3F618E1E7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6867" y="0"/>
              <a:ext cx="3047936" cy="2062022"/>
            </a:xfrm>
            <a:custGeom>
              <a:avLst/>
              <a:gdLst>
                <a:gd name="connsiteX0" fmla="*/ 0 w 3047936"/>
                <a:gd name="connsiteY0" fmla="*/ 0 h 2062022"/>
                <a:gd name="connsiteX1" fmla="*/ 3047936 w 3047936"/>
                <a:gd name="connsiteY1" fmla="*/ 0 h 2062022"/>
                <a:gd name="connsiteX2" fmla="*/ 3047936 w 3047936"/>
                <a:gd name="connsiteY2" fmla="*/ 103159 h 2062022"/>
                <a:gd name="connsiteX3" fmla="*/ 3047936 w 3047936"/>
                <a:gd name="connsiteY3" fmla="*/ 387258 h 2062022"/>
                <a:gd name="connsiteX4" fmla="*/ 3047936 w 3047936"/>
                <a:gd name="connsiteY4" fmla="*/ 603876 h 2062022"/>
                <a:gd name="connsiteX5" fmla="*/ 2649871 w 3047936"/>
                <a:gd name="connsiteY5" fmla="*/ 1453152 h 2062022"/>
                <a:gd name="connsiteX6" fmla="*/ 1660164 w 3047936"/>
                <a:gd name="connsiteY6" fmla="*/ 1944802 h 2062022"/>
                <a:gd name="connsiteX7" fmla="*/ 1521470 w 3047936"/>
                <a:gd name="connsiteY7" fmla="*/ 2062022 h 2062022"/>
                <a:gd name="connsiteX8" fmla="*/ 1387771 w 3047936"/>
                <a:gd name="connsiteY8" fmla="*/ 1944802 h 2062022"/>
                <a:gd name="connsiteX9" fmla="*/ 398065 w 3047936"/>
                <a:gd name="connsiteY9" fmla="*/ 1453152 h 2062022"/>
                <a:gd name="connsiteX10" fmla="*/ 0 w 3047936"/>
                <a:gd name="connsiteY10" fmla="*/ 603876 h 2062022"/>
                <a:gd name="connsiteX11" fmla="*/ 0 w 3047936"/>
                <a:gd name="connsiteY11" fmla="*/ 387258 h 2062022"/>
                <a:gd name="connsiteX12" fmla="*/ 0 w 3047936"/>
                <a:gd name="connsiteY12" fmla="*/ 103159 h 206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7936" h="2062022">
                  <a:moveTo>
                    <a:pt x="0" y="0"/>
                  </a:moveTo>
                  <a:lnTo>
                    <a:pt x="3047936" y="0"/>
                  </a:lnTo>
                  <a:lnTo>
                    <a:pt x="3047936" y="103159"/>
                  </a:lnTo>
                  <a:lnTo>
                    <a:pt x="3047936" y="387258"/>
                  </a:lnTo>
                  <a:lnTo>
                    <a:pt x="3047936" y="603876"/>
                  </a:lnTo>
                  <a:cubicBezTo>
                    <a:pt x="3047936" y="1042331"/>
                    <a:pt x="2923541" y="1261792"/>
                    <a:pt x="2649871" y="1453152"/>
                  </a:cubicBezTo>
                  <a:cubicBezTo>
                    <a:pt x="2365260" y="1618044"/>
                    <a:pt x="1991682" y="1688612"/>
                    <a:pt x="1660164" y="1944802"/>
                  </a:cubicBezTo>
                  <a:lnTo>
                    <a:pt x="1521470" y="2062022"/>
                  </a:lnTo>
                  <a:lnTo>
                    <a:pt x="1387771" y="1944802"/>
                  </a:lnTo>
                  <a:cubicBezTo>
                    <a:pt x="1056252" y="1688612"/>
                    <a:pt x="682674" y="1618044"/>
                    <a:pt x="398065" y="1453152"/>
                  </a:cubicBezTo>
                  <a:cubicBezTo>
                    <a:pt x="124394" y="1261792"/>
                    <a:pt x="0" y="1042331"/>
                    <a:pt x="0" y="603876"/>
                  </a:cubicBezTo>
                  <a:lnTo>
                    <a:pt x="0" y="387258"/>
                  </a:lnTo>
                  <a:lnTo>
                    <a:pt x="0" y="103159"/>
                  </a:ln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16458209-755B-F445-94DC-5D6F4F281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01321"/>
              <a:ext cx="2304118" cy="4124044"/>
            </a:xfrm>
            <a:custGeom>
              <a:avLst/>
              <a:gdLst>
                <a:gd name="connsiteX0" fmla="*/ 782648 w 2304118"/>
                <a:gd name="connsiteY0" fmla="*/ 0 h 4124044"/>
                <a:gd name="connsiteX1" fmla="*/ 916348 w 2304118"/>
                <a:gd name="connsiteY1" fmla="*/ 117220 h 4124044"/>
                <a:gd name="connsiteX2" fmla="*/ 1906053 w 2304118"/>
                <a:gd name="connsiteY2" fmla="*/ 608871 h 4124044"/>
                <a:gd name="connsiteX3" fmla="*/ 2304118 w 2304118"/>
                <a:gd name="connsiteY3" fmla="*/ 1458146 h 4124044"/>
                <a:gd name="connsiteX4" fmla="*/ 2304118 w 2304118"/>
                <a:gd name="connsiteY4" fmla="*/ 1588054 h 4124044"/>
                <a:gd name="connsiteX5" fmla="*/ 2304118 w 2304118"/>
                <a:gd name="connsiteY5" fmla="*/ 1958864 h 4124044"/>
                <a:gd name="connsiteX6" fmla="*/ 2304118 w 2304118"/>
                <a:gd name="connsiteY6" fmla="*/ 2165181 h 4124044"/>
                <a:gd name="connsiteX7" fmla="*/ 2304118 w 2304118"/>
                <a:gd name="connsiteY7" fmla="*/ 2449280 h 4124044"/>
                <a:gd name="connsiteX8" fmla="*/ 2304118 w 2304118"/>
                <a:gd name="connsiteY8" fmla="*/ 2665898 h 4124044"/>
                <a:gd name="connsiteX9" fmla="*/ 1906053 w 2304118"/>
                <a:gd name="connsiteY9" fmla="*/ 3515174 h 4124044"/>
                <a:gd name="connsiteX10" fmla="*/ 916345 w 2304118"/>
                <a:gd name="connsiteY10" fmla="*/ 4006824 h 4124044"/>
                <a:gd name="connsiteX11" fmla="*/ 777652 w 2304118"/>
                <a:gd name="connsiteY11" fmla="*/ 4124044 h 4124044"/>
                <a:gd name="connsiteX12" fmla="*/ 643953 w 2304118"/>
                <a:gd name="connsiteY12" fmla="*/ 4006824 h 4124044"/>
                <a:gd name="connsiteX13" fmla="*/ 131509 w 2304118"/>
                <a:gd name="connsiteY13" fmla="*/ 3726762 h 4124044"/>
                <a:gd name="connsiteX14" fmla="*/ 0 w 2304118"/>
                <a:gd name="connsiteY14" fmla="*/ 3673334 h 4124044"/>
                <a:gd name="connsiteX15" fmla="*/ 0 w 2304118"/>
                <a:gd name="connsiteY15" fmla="*/ 450711 h 4124044"/>
                <a:gd name="connsiteX16" fmla="*/ 131510 w 2304118"/>
                <a:gd name="connsiteY16" fmla="*/ 397282 h 4124044"/>
                <a:gd name="connsiteX17" fmla="*/ 643955 w 2304118"/>
                <a:gd name="connsiteY17" fmla="*/ 117220 h 412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4118" h="4124044">
                  <a:moveTo>
                    <a:pt x="782648" y="0"/>
                  </a:moveTo>
                  <a:lnTo>
                    <a:pt x="916348" y="117220"/>
                  </a:lnTo>
                  <a:cubicBezTo>
                    <a:pt x="1247866" y="373410"/>
                    <a:pt x="1621444" y="443978"/>
                    <a:pt x="1906053" y="608871"/>
                  </a:cubicBezTo>
                  <a:cubicBezTo>
                    <a:pt x="2179725" y="800231"/>
                    <a:pt x="2304118" y="1019692"/>
                    <a:pt x="2304118" y="1458146"/>
                  </a:cubicBezTo>
                  <a:lnTo>
                    <a:pt x="2304118" y="1588054"/>
                  </a:lnTo>
                  <a:lnTo>
                    <a:pt x="2304118" y="1958864"/>
                  </a:lnTo>
                  <a:lnTo>
                    <a:pt x="2304118" y="2165181"/>
                  </a:lnTo>
                  <a:lnTo>
                    <a:pt x="2304118" y="2449280"/>
                  </a:lnTo>
                  <a:lnTo>
                    <a:pt x="2304118" y="2665898"/>
                  </a:lnTo>
                  <a:cubicBezTo>
                    <a:pt x="2304118" y="3104353"/>
                    <a:pt x="2179723" y="3323814"/>
                    <a:pt x="1906053" y="3515174"/>
                  </a:cubicBezTo>
                  <a:cubicBezTo>
                    <a:pt x="1621442" y="3680066"/>
                    <a:pt x="1247864" y="3750634"/>
                    <a:pt x="916345" y="4006824"/>
                  </a:cubicBezTo>
                  <a:lnTo>
                    <a:pt x="777652" y="4124044"/>
                  </a:lnTo>
                  <a:lnTo>
                    <a:pt x="643953" y="4006824"/>
                  </a:lnTo>
                  <a:cubicBezTo>
                    <a:pt x="478194" y="3878729"/>
                    <a:pt x="301919" y="3797040"/>
                    <a:pt x="131509" y="3726762"/>
                  </a:cubicBezTo>
                  <a:lnTo>
                    <a:pt x="0" y="3673334"/>
                  </a:lnTo>
                  <a:lnTo>
                    <a:pt x="0" y="450711"/>
                  </a:lnTo>
                  <a:lnTo>
                    <a:pt x="131510" y="397282"/>
                  </a:lnTo>
                  <a:cubicBezTo>
                    <a:pt x="301921" y="327005"/>
                    <a:pt x="478195" y="245315"/>
                    <a:pt x="643955" y="117220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254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D8108AC-449F-6747-AF86-1B3122445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42" y="1330770"/>
              <a:ext cx="2362696" cy="4283076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045418 w 4282900"/>
                <a:gd name="connsiteY21" fmla="*/ 614159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559354 w 4282900"/>
                <a:gd name="connsiteY0" fmla="*/ 855573 h 5795027"/>
                <a:gd name="connsiteX1" fmla="*/ 1045418 w 4282900"/>
                <a:gd name="connsiteY1" fmla="*/ 614159 h 5795027"/>
                <a:gd name="connsiteX2" fmla="*/ 1950071 w 4282900"/>
                <a:gd name="connsiteY2" fmla="*/ 164715 h 5795027"/>
                <a:gd name="connsiteX3" fmla="*/ 2144960 w 4282900"/>
                <a:gd name="connsiteY3" fmla="*/ 0 h 5795027"/>
                <a:gd name="connsiteX4" fmla="*/ 2332832 w 4282900"/>
                <a:gd name="connsiteY4" fmla="*/ 164715 h 5795027"/>
                <a:gd name="connsiteX5" fmla="*/ 3723546 w 4282900"/>
                <a:gd name="connsiteY5" fmla="*/ 855573 h 5795027"/>
                <a:gd name="connsiteX6" fmla="*/ 4282900 w 4282900"/>
                <a:gd name="connsiteY6" fmla="*/ 2048959 h 5795027"/>
                <a:gd name="connsiteX7" fmla="*/ 4282900 w 4282900"/>
                <a:gd name="connsiteY7" fmla="*/ 2231503 h 5795027"/>
                <a:gd name="connsiteX8" fmla="*/ 4282900 w 4282900"/>
                <a:gd name="connsiteY8" fmla="*/ 2752557 h 5795027"/>
                <a:gd name="connsiteX9" fmla="*/ 4282900 w 4282900"/>
                <a:gd name="connsiteY9" fmla="*/ 3042471 h 5795027"/>
                <a:gd name="connsiteX10" fmla="*/ 4282900 w 4282900"/>
                <a:gd name="connsiteY10" fmla="*/ 3441681 h 5795027"/>
                <a:gd name="connsiteX11" fmla="*/ 4282900 w 4282900"/>
                <a:gd name="connsiteY11" fmla="*/ 3746068 h 5795027"/>
                <a:gd name="connsiteX12" fmla="*/ 3723546 w 4282900"/>
                <a:gd name="connsiteY12" fmla="*/ 4939455 h 5795027"/>
                <a:gd name="connsiteX13" fmla="*/ 2332829 w 4282900"/>
                <a:gd name="connsiteY13" fmla="*/ 5630311 h 5795027"/>
                <a:gd name="connsiteX14" fmla="*/ 2137940 w 4282900"/>
                <a:gd name="connsiteY14" fmla="*/ 5795027 h 5795027"/>
                <a:gd name="connsiteX15" fmla="*/ 1950069 w 4282900"/>
                <a:gd name="connsiteY15" fmla="*/ 5630311 h 5795027"/>
                <a:gd name="connsiteX16" fmla="*/ 559353 w 4282900"/>
                <a:gd name="connsiteY16" fmla="*/ 4939455 h 5795027"/>
                <a:gd name="connsiteX17" fmla="*/ 0 w 4282900"/>
                <a:gd name="connsiteY17" fmla="*/ 3746068 h 5795027"/>
                <a:gd name="connsiteX18" fmla="*/ 0 w 4282900"/>
                <a:gd name="connsiteY18" fmla="*/ 3441681 h 5795027"/>
                <a:gd name="connsiteX19" fmla="*/ 0 w 4282900"/>
                <a:gd name="connsiteY19" fmla="*/ 3042471 h 5795027"/>
                <a:gd name="connsiteX20" fmla="*/ 0 w 4282900"/>
                <a:gd name="connsiteY20" fmla="*/ 2752557 h 5795027"/>
                <a:gd name="connsiteX21" fmla="*/ 0 w 4282900"/>
                <a:gd name="connsiteY21" fmla="*/ 2231503 h 5795027"/>
                <a:gd name="connsiteX22" fmla="*/ 0 w 4282900"/>
                <a:gd name="connsiteY22" fmla="*/ 2048959 h 5795027"/>
                <a:gd name="connsiteX23" fmla="*/ 683593 w 4282900"/>
                <a:gd name="connsiteY23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22" fmla="*/ 683593 w 4282900"/>
                <a:gd name="connsiteY22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22" fmla="*/ 683593 w 4282900"/>
                <a:gd name="connsiteY22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0" fmla="*/ 486066 w 3723548"/>
                <a:gd name="connsiteY0" fmla="*/ 614159 h 5795027"/>
                <a:gd name="connsiteX1" fmla="*/ 1390719 w 3723548"/>
                <a:gd name="connsiteY1" fmla="*/ 164715 h 5795027"/>
                <a:gd name="connsiteX2" fmla="*/ 1585608 w 3723548"/>
                <a:gd name="connsiteY2" fmla="*/ 0 h 5795027"/>
                <a:gd name="connsiteX3" fmla="*/ 1773480 w 3723548"/>
                <a:gd name="connsiteY3" fmla="*/ 164715 h 5795027"/>
                <a:gd name="connsiteX4" fmla="*/ 3164194 w 3723548"/>
                <a:gd name="connsiteY4" fmla="*/ 855573 h 5795027"/>
                <a:gd name="connsiteX5" fmla="*/ 3723548 w 3723548"/>
                <a:gd name="connsiteY5" fmla="*/ 2048959 h 5795027"/>
                <a:gd name="connsiteX6" fmla="*/ 3723548 w 3723548"/>
                <a:gd name="connsiteY6" fmla="*/ 2231503 h 5795027"/>
                <a:gd name="connsiteX7" fmla="*/ 3723548 w 3723548"/>
                <a:gd name="connsiteY7" fmla="*/ 2752557 h 5795027"/>
                <a:gd name="connsiteX8" fmla="*/ 3723548 w 3723548"/>
                <a:gd name="connsiteY8" fmla="*/ 3042471 h 5795027"/>
                <a:gd name="connsiteX9" fmla="*/ 3723548 w 3723548"/>
                <a:gd name="connsiteY9" fmla="*/ 3441681 h 5795027"/>
                <a:gd name="connsiteX10" fmla="*/ 3723548 w 3723548"/>
                <a:gd name="connsiteY10" fmla="*/ 3746068 h 5795027"/>
                <a:gd name="connsiteX11" fmla="*/ 3164194 w 3723548"/>
                <a:gd name="connsiteY11" fmla="*/ 4939455 h 5795027"/>
                <a:gd name="connsiteX12" fmla="*/ 1773477 w 3723548"/>
                <a:gd name="connsiteY12" fmla="*/ 5630311 h 5795027"/>
                <a:gd name="connsiteX13" fmla="*/ 1578588 w 3723548"/>
                <a:gd name="connsiteY13" fmla="*/ 5795027 h 5795027"/>
                <a:gd name="connsiteX14" fmla="*/ 1390717 w 3723548"/>
                <a:gd name="connsiteY14" fmla="*/ 5630311 h 5795027"/>
                <a:gd name="connsiteX15" fmla="*/ 1 w 3723548"/>
                <a:gd name="connsiteY15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2231503 h 5795027"/>
                <a:gd name="connsiteX7" fmla="*/ 3723547 w 3723547"/>
                <a:gd name="connsiteY7" fmla="*/ 2752557 h 5795027"/>
                <a:gd name="connsiteX8" fmla="*/ 3723547 w 3723547"/>
                <a:gd name="connsiteY8" fmla="*/ 3441681 h 5795027"/>
                <a:gd name="connsiteX9" fmla="*/ 3723547 w 3723547"/>
                <a:gd name="connsiteY9" fmla="*/ 3746068 h 5795027"/>
                <a:gd name="connsiteX10" fmla="*/ 3164193 w 3723547"/>
                <a:gd name="connsiteY10" fmla="*/ 4939455 h 5795027"/>
                <a:gd name="connsiteX11" fmla="*/ 1773476 w 3723547"/>
                <a:gd name="connsiteY11" fmla="*/ 5630311 h 5795027"/>
                <a:gd name="connsiteX12" fmla="*/ 1578587 w 3723547"/>
                <a:gd name="connsiteY12" fmla="*/ 5795027 h 5795027"/>
                <a:gd name="connsiteX13" fmla="*/ 1390716 w 3723547"/>
                <a:gd name="connsiteY13" fmla="*/ 5630311 h 5795027"/>
                <a:gd name="connsiteX14" fmla="*/ 0 w 3723547"/>
                <a:gd name="connsiteY14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2231503 h 5795027"/>
                <a:gd name="connsiteX7" fmla="*/ 3723547 w 3723547"/>
                <a:gd name="connsiteY7" fmla="*/ 3441681 h 5795027"/>
                <a:gd name="connsiteX8" fmla="*/ 3723547 w 3723547"/>
                <a:gd name="connsiteY8" fmla="*/ 3746068 h 5795027"/>
                <a:gd name="connsiteX9" fmla="*/ 3164193 w 3723547"/>
                <a:gd name="connsiteY9" fmla="*/ 4939455 h 5795027"/>
                <a:gd name="connsiteX10" fmla="*/ 1773476 w 3723547"/>
                <a:gd name="connsiteY10" fmla="*/ 5630311 h 5795027"/>
                <a:gd name="connsiteX11" fmla="*/ 1578587 w 3723547"/>
                <a:gd name="connsiteY11" fmla="*/ 5795027 h 5795027"/>
                <a:gd name="connsiteX12" fmla="*/ 1390716 w 3723547"/>
                <a:gd name="connsiteY12" fmla="*/ 5630311 h 5795027"/>
                <a:gd name="connsiteX13" fmla="*/ 0 w 3723547"/>
                <a:gd name="connsiteY13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441681 h 5795027"/>
                <a:gd name="connsiteX7" fmla="*/ 3723547 w 3723547"/>
                <a:gd name="connsiteY7" fmla="*/ 3746068 h 5795027"/>
                <a:gd name="connsiteX8" fmla="*/ 3164193 w 3723547"/>
                <a:gd name="connsiteY8" fmla="*/ 4939455 h 5795027"/>
                <a:gd name="connsiteX9" fmla="*/ 1773476 w 3723547"/>
                <a:gd name="connsiteY9" fmla="*/ 5630311 h 5795027"/>
                <a:gd name="connsiteX10" fmla="*/ 1578587 w 3723547"/>
                <a:gd name="connsiteY10" fmla="*/ 5795027 h 5795027"/>
                <a:gd name="connsiteX11" fmla="*/ 1390716 w 3723547"/>
                <a:gd name="connsiteY11" fmla="*/ 5630311 h 5795027"/>
                <a:gd name="connsiteX12" fmla="*/ 0 w 3723547"/>
                <a:gd name="connsiteY12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0 w 3723547"/>
                <a:gd name="connsiteY11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501691 w 3723547"/>
                <a:gd name="connsiteY11" fmla="*/ 5153961 h 5795027"/>
                <a:gd name="connsiteX12" fmla="*/ 0 w 3723547"/>
                <a:gd name="connsiteY12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501691 w 3723547"/>
                <a:gd name="connsiteY11" fmla="*/ 5153961 h 5795027"/>
                <a:gd name="connsiteX12" fmla="*/ 0 w 3723547"/>
                <a:gd name="connsiteY12" fmla="*/ 4939455 h 5795027"/>
                <a:gd name="connsiteX0" fmla="*/ 0 w 3237482"/>
                <a:gd name="connsiteY0" fmla="*/ 614159 h 5795027"/>
                <a:gd name="connsiteX1" fmla="*/ 904653 w 3237482"/>
                <a:gd name="connsiteY1" fmla="*/ 164715 h 5795027"/>
                <a:gd name="connsiteX2" fmla="*/ 1099542 w 3237482"/>
                <a:gd name="connsiteY2" fmla="*/ 0 h 5795027"/>
                <a:gd name="connsiteX3" fmla="*/ 1287414 w 3237482"/>
                <a:gd name="connsiteY3" fmla="*/ 164715 h 5795027"/>
                <a:gd name="connsiteX4" fmla="*/ 2678128 w 3237482"/>
                <a:gd name="connsiteY4" fmla="*/ 855573 h 5795027"/>
                <a:gd name="connsiteX5" fmla="*/ 3237482 w 3237482"/>
                <a:gd name="connsiteY5" fmla="*/ 2048959 h 5795027"/>
                <a:gd name="connsiteX6" fmla="*/ 3237482 w 3237482"/>
                <a:gd name="connsiteY6" fmla="*/ 3746068 h 5795027"/>
                <a:gd name="connsiteX7" fmla="*/ 2678128 w 3237482"/>
                <a:gd name="connsiteY7" fmla="*/ 4939455 h 5795027"/>
                <a:gd name="connsiteX8" fmla="*/ 1287411 w 3237482"/>
                <a:gd name="connsiteY8" fmla="*/ 5630311 h 5795027"/>
                <a:gd name="connsiteX9" fmla="*/ 1092522 w 3237482"/>
                <a:gd name="connsiteY9" fmla="*/ 5795027 h 5795027"/>
                <a:gd name="connsiteX10" fmla="*/ 904651 w 3237482"/>
                <a:gd name="connsiteY10" fmla="*/ 5630311 h 5795027"/>
                <a:gd name="connsiteX11" fmla="*/ 15626 w 3237482"/>
                <a:gd name="connsiteY11" fmla="*/ 5153961 h 5795027"/>
                <a:gd name="connsiteX0" fmla="*/ 0 w 3237482"/>
                <a:gd name="connsiteY0" fmla="*/ 614159 h 5795027"/>
                <a:gd name="connsiteX1" fmla="*/ 904653 w 3237482"/>
                <a:gd name="connsiteY1" fmla="*/ 164715 h 5795027"/>
                <a:gd name="connsiteX2" fmla="*/ 1099542 w 3237482"/>
                <a:gd name="connsiteY2" fmla="*/ 0 h 5795027"/>
                <a:gd name="connsiteX3" fmla="*/ 1287414 w 3237482"/>
                <a:gd name="connsiteY3" fmla="*/ 164715 h 5795027"/>
                <a:gd name="connsiteX4" fmla="*/ 2678128 w 3237482"/>
                <a:gd name="connsiteY4" fmla="*/ 855573 h 5795027"/>
                <a:gd name="connsiteX5" fmla="*/ 3237482 w 3237482"/>
                <a:gd name="connsiteY5" fmla="*/ 2048959 h 5795027"/>
                <a:gd name="connsiteX6" fmla="*/ 3237482 w 3237482"/>
                <a:gd name="connsiteY6" fmla="*/ 3746068 h 5795027"/>
                <a:gd name="connsiteX7" fmla="*/ 2678128 w 3237482"/>
                <a:gd name="connsiteY7" fmla="*/ 4939455 h 5795027"/>
                <a:gd name="connsiteX8" fmla="*/ 1287411 w 3237482"/>
                <a:gd name="connsiteY8" fmla="*/ 5630311 h 5795027"/>
                <a:gd name="connsiteX9" fmla="*/ 1092522 w 3237482"/>
                <a:gd name="connsiteY9" fmla="*/ 5795027 h 5795027"/>
                <a:gd name="connsiteX10" fmla="*/ 904651 w 3237482"/>
                <a:gd name="connsiteY10" fmla="*/ 5630311 h 5795027"/>
                <a:gd name="connsiteX11" fmla="*/ 7812 w 3237482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96839 w 3229670"/>
                <a:gd name="connsiteY10" fmla="*/ 5630311 h 5819388"/>
                <a:gd name="connsiteX11" fmla="*/ 0 w 3229670"/>
                <a:gd name="connsiteY11" fmla="*/ 5169589 h 5819388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62734 w 3229670"/>
                <a:gd name="connsiteY10" fmla="*/ 5615695 h 5819388"/>
                <a:gd name="connsiteX11" fmla="*/ 0 w 3229670"/>
                <a:gd name="connsiteY11" fmla="*/ 5169589 h 5819388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62734 w 3229670"/>
                <a:gd name="connsiteY10" fmla="*/ 5615695 h 5819388"/>
                <a:gd name="connsiteX11" fmla="*/ 0 w 3229670"/>
                <a:gd name="connsiteY11" fmla="*/ 5169589 h 5819388"/>
                <a:gd name="connsiteX0" fmla="*/ 1931 w 3210181"/>
                <a:gd name="connsiteY0" fmla="*/ 614159 h 5819388"/>
                <a:gd name="connsiteX1" fmla="*/ 877352 w 3210181"/>
                <a:gd name="connsiteY1" fmla="*/ 164715 h 5819388"/>
                <a:gd name="connsiteX2" fmla="*/ 1072241 w 3210181"/>
                <a:gd name="connsiteY2" fmla="*/ 0 h 5819388"/>
                <a:gd name="connsiteX3" fmla="*/ 1260113 w 3210181"/>
                <a:gd name="connsiteY3" fmla="*/ 164715 h 5819388"/>
                <a:gd name="connsiteX4" fmla="*/ 2650827 w 3210181"/>
                <a:gd name="connsiteY4" fmla="*/ 855573 h 5819388"/>
                <a:gd name="connsiteX5" fmla="*/ 3210181 w 3210181"/>
                <a:gd name="connsiteY5" fmla="*/ 2048959 h 5819388"/>
                <a:gd name="connsiteX6" fmla="*/ 3210181 w 3210181"/>
                <a:gd name="connsiteY6" fmla="*/ 3746068 h 5819388"/>
                <a:gd name="connsiteX7" fmla="*/ 2650827 w 3210181"/>
                <a:gd name="connsiteY7" fmla="*/ 4939455 h 5819388"/>
                <a:gd name="connsiteX8" fmla="*/ 1260110 w 3210181"/>
                <a:gd name="connsiteY8" fmla="*/ 5630311 h 5819388"/>
                <a:gd name="connsiteX9" fmla="*/ 1065222 w 3210181"/>
                <a:gd name="connsiteY9" fmla="*/ 5819388 h 5819388"/>
                <a:gd name="connsiteX10" fmla="*/ 843245 w 3210181"/>
                <a:gd name="connsiteY10" fmla="*/ 5615695 h 5819388"/>
                <a:gd name="connsiteX11" fmla="*/ 0 w 3210181"/>
                <a:gd name="connsiteY11" fmla="*/ 5189076 h 581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10181" h="5819388">
                  <a:moveTo>
                    <a:pt x="1931" y="614159"/>
                  </a:moveTo>
                  <a:cubicBezTo>
                    <a:pt x="423732" y="484493"/>
                    <a:pt x="694095" y="267075"/>
                    <a:pt x="877352" y="164715"/>
                  </a:cubicBezTo>
                  <a:lnTo>
                    <a:pt x="1072241" y="0"/>
                  </a:lnTo>
                  <a:lnTo>
                    <a:pt x="1260113" y="164715"/>
                  </a:lnTo>
                  <a:cubicBezTo>
                    <a:pt x="1725956" y="524709"/>
                    <a:pt x="2250901" y="623869"/>
                    <a:pt x="2650827" y="855573"/>
                  </a:cubicBezTo>
                  <a:cubicBezTo>
                    <a:pt x="3035386" y="1124469"/>
                    <a:pt x="3210181" y="1432851"/>
                    <a:pt x="3210181" y="2048959"/>
                  </a:cubicBezTo>
                  <a:lnTo>
                    <a:pt x="3210181" y="3746068"/>
                  </a:lnTo>
                  <a:cubicBezTo>
                    <a:pt x="3210181" y="4362177"/>
                    <a:pt x="3035384" y="4670559"/>
                    <a:pt x="2650827" y="4939455"/>
                  </a:cubicBezTo>
                  <a:cubicBezTo>
                    <a:pt x="2250898" y="5171158"/>
                    <a:pt x="1725953" y="5270318"/>
                    <a:pt x="1260110" y="5630311"/>
                  </a:cubicBezTo>
                  <a:lnTo>
                    <a:pt x="1065222" y="5819388"/>
                  </a:lnTo>
                  <a:lnTo>
                    <a:pt x="843245" y="5615695"/>
                  </a:lnTo>
                  <a:cubicBezTo>
                    <a:pt x="595552" y="5450387"/>
                    <a:pt x="325553" y="5280777"/>
                    <a:pt x="0" y="5189076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8">
              <a:extLst>
                <a:ext uri="{FF2B5EF4-FFF2-40B4-BE49-F238E27FC236}">
                  <a16:creationId xmlns:a16="http://schemas.microsoft.com/office/drawing/2014/main" id="{83A0C058-A2BC-B04B-8EC0-A97A69852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6867" y="4859200"/>
              <a:ext cx="3047936" cy="1998800"/>
            </a:xfrm>
            <a:custGeom>
              <a:avLst/>
              <a:gdLst>
                <a:gd name="connsiteX0" fmla="*/ 1526466 w 3047936"/>
                <a:gd name="connsiteY0" fmla="*/ 0 h 1998800"/>
                <a:gd name="connsiteX1" fmla="*/ 1660166 w 3047936"/>
                <a:gd name="connsiteY1" fmla="*/ 117220 h 1998800"/>
                <a:gd name="connsiteX2" fmla="*/ 2649871 w 3047936"/>
                <a:gd name="connsiteY2" fmla="*/ 608871 h 1998800"/>
                <a:gd name="connsiteX3" fmla="*/ 3047936 w 3047936"/>
                <a:gd name="connsiteY3" fmla="*/ 1458146 h 1998800"/>
                <a:gd name="connsiteX4" fmla="*/ 3047936 w 3047936"/>
                <a:gd name="connsiteY4" fmla="*/ 1588054 h 1998800"/>
                <a:gd name="connsiteX5" fmla="*/ 3047936 w 3047936"/>
                <a:gd name="connsiteY5" fmla="*/ 1958864 h 1998800"/>
                <a:gd name="connsiteX6" fmla="*/ 3047936 w 3047936"/>
                <a:gd name="connsiteY6" fmla="*/ 1998800 h 1998800"/>
                <a:gd name="connsiteX7" fmla="*/ 0 w 3047936"/>
                <a:gd name="connsiteY7" fmla="*/ 1998800 h 1998800"/>
                <a:gd name="connsiteX8" fmla="*/ 0 w 3047936"/>
                <a:gd name="connsiteY8" fmla="*/ 1958864 h 1998800"/>
                <a:gd name="connsiteX9" fmla="*/ 0 w 3047936"/>
                <a:gd name="connsiteY9" fmla="*/ 1588054 h 1998800"/>
                <a:gd name="connsiteX10" fmla="*/ 0 w 3047936"/>
                <a:gd name="connsiteY10" fmla="*/ 1458146 h 1998800"/>
                <a:gd name="connsiteX11" fmla="*/ 398066 w 3047936"/>
                <a:gd name="connsiteY11" fmla="*/ 608871 h 1998800"/>
                <a:gd name="connsiteX12" fmla="*/ 1387773 w 3047936"/>
                <a:gd name="connsiteY12" fmla="*/ 117220 h 199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7936" h="1998800">
                  <a:moveTo>
                    <a:pt x="1526466" y="0"/>
                  </a:moveTo>
                  <a:lnTo>
                    <a:pt x="1660166" y="117220"/>
                  </a:lnTo>
                  <a:cubicBezTo>
                    <a:pt x="1991684" y="373411"/>
                    <a:pt x="2365262" y="443978"/>
                    <a:pt x="2649871" y="608871"/>
                  </a:cubicBezTo>
                  <a:cubicBezTo>
                    <a:pt x="2923543" y="800231"/>
                    <a:pt x="3047936" y="1019692"/>
                    <a:pt x="3047936" y="1458146"/>
                  </a:cubicBezTo>
                  <a:lnTo>
                    <a:pt x="3047936" y="1588054"/>
                  </a:lnTo>
                  <a:lnTo>
                    <a:pt x="3047936" y="1958864"/>
                  </a:lnTo>
                  <a:lnTo>
                    <a:pt x="3047936" y="1998800"/>
                  </a:lnTo>
                  <a:lnTo>
                    <a:pt x="0" y="1998800"/>
                  </a:lnTo>
                  <a:lnTo>
                    <a:pt x="0" y="1958864"/>
                  </a:lnTo>
                  <a:lnTo>
                    <a:pt x="0" y="1588054"/>
                  </a:lnTo>
                  <a:lnTo>
                    <a:pt x="0" y="1458146"/>
                  </a:lnTo>
                  <a:cubicBezTo>
                    <a:pt x="0" y="1019692"/>
                    <a:pt x="124395" y="800231"/>
                    <a:pt x="398066" y="608871"/>
                  </a:cubicBezTo>
                  <a:cubicBezTo>
                    <a:pt x="682676" y="443978"/>
                    <a:pt x="1056254" y="373411"/>
                    <a:pt x="1387773" y="117220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160BD044-B6E7-5447-8BCC-0165E0028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4726" y="0"/>
              <a:ext cx="3152219" cy="2132573"/>
            </a:xfrm>
            <a:custGeom>
              <a:avLst/>
              <a:gdLst>
                <a:gd name="connsiteX0" fmla="*/ 0 w 3152219"/>
                <a:gd name="connsiteY0" fmla="*/ 0 h 2132573"/>
                <a:gd name="connsiteX1" fmla="*/ 3152219 w 3152219"/>
                <a:gd name="connsiteY1" fmla="*/ 0 h 2132573"/>
                <a:gd name="connsiteX2" fmla="*/ 3152219 w 3152219"/>
                <a:gd name="connsiteY2" fmla="*/ 106689 h 2132573"/>
                <a:gd name="connsiteX3" fmla="*/ 3152219 w 3152219"/>
                <a:gd name="connsiteY3" fmla="*/ 400508 h 2132573"/>
                <a:gd name="connsiteX4" fmla="*/ 3152219 w 3152219"/>
                <a:gd name="connsiteY4" fmla="*/ 624537 h 2132573"/>
                <a:gd name="connsiteX5" fmla="*/ 2740534 w 3152219"/>
                <a:gd name="connsiteY5" fmla="*/ 1502871 h 2132573"/>
                <a:gd name="connsiteX6" fmla="*/ 1716965 w 3152219"/>
                <a:gd name="connsiteY6" fmla="*/ 2011342 h 2132573"/>
                <a:gd name="connsiteX7" fmla="*/ 1573526 w 3152219"/>
                <a:gd name="connsiteY7" fmla="*/ 2132573 h 2132573"/>
                <a:gd name="connsiteX8" fmla="*/ 1435253 w 3152219"/>
                <a:gd name="connsiteY8" fmla="*/ 2011342 h 2132573"/>
                <a:gd name="connsiteX9" fmla="*/ 411685 w 3152219"/>
                <a:gd name="connsiteY9" fmla="*/ 1502871 h 2132573"/>
                <a:gd name="connsiteX10" fmla="*/ 0 w 3152219"/>
                <a:gd name="connsiteY10" fmla="*/ 624537 h 2132573"/>
                <a:gd name="connsiteX11" fmla="*/ 0 w 3152219"/>
                <a:gd name="connsiteY11" fmla="*/ 400508 h 2132573"/>
                <a:gd name="connsiteX12" fmla="*/ 0 w 3152219"/>
                <a:gd name="connsiteY12" fmla="*/ 106689 h 2132573"/>
                <a:gd name="connsiteX0" fmla="*/ 0 w 3152219"/>
                <a:gd name="connsiteY0" fmla="*/ 0 h 2132573"/>
                <a:gd name="connsiteX1" fmla="*/ 3152219 w 3152219"/>
                <a:gd name="connsiteY1" fmla="*/ 0 h 2132573"/>
                <a:gd name="connsiteX2" fmla="*/ 3152219 w 3152219"/>
                <a:gd name="connsiteY2" fmla="*/ 106689 h 2132573"/>
                <a:gd name="connsiteX3" fmla="*/ 3152219 w 3152219"/>
                <a:gd name="connsiteY3" fmla="*/ 400508 h 2132573"/>
                <a:gd name="connsiteX4" fmla="*/ 3152219 w 3152219"/>
                <a:gd name="connsiteY4" fmla="*/ 624537 h 2132573"/>
                <a:gd name="connsiteX5" fmla="*/ 2740534 w 3152219"/>
                <a:gd name="connsiteY5" fmla="*/ 1502871 h 2132573"/>
                <a:gd name="connsiteX6" fmla="*/ 1716965 w 3152219"/>
                <a:gd name="connsiteY6" fmla="*/ 2011342 h 2132573"/>
                <a:gd name="connsiteX7" fmla="*/ 1573526 w 3152219"/>
                <a:gd name="connsiteY7" fmla="*/ 2132573 h 2132573"/>
                <a:gd name="connsiteX8" fmla="*/ 1435253 w 3152219"/>
                <a:gd name="connsiteY8" fmla="*/ 2011342 h 2132573"/>
                <a:gd name="connsiteX9" fmla="*/ 411685 w 3152219"/>
                <a:gd name="connsiteY9" fmla="*/ 1502871 h 2132573"/>
                <a:gd name="connsiteX10" fmla="*/ 0 w 3152219"/>
                <a:gd name="connsiteY10" fmla="*/ 624537 h 2132573"/>
                <a:gd name="connsiteX11" fmla="*/ 0 w 3152219"/>
                <a:gd name="connsiteY11" fmla="*/ 400508 h 2132573"/>
                <a:gd name="connsiteX12" fmla="*/ 0 w 3152219"/>
                <a:gd name="connsiteY12" fmla="*/ 106689 h 2132573"/>
                <a:gd name="connsiteX13" fmla="*/ 91440 w 3152219"/>
                <a:gd name="connsiteY13" fmla="*/ 91440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91440 w 3152219"/>
                <a:gd name="connsiteY12" fmla="*/ 91440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10849 w 3152219"/>
                <a:gd name="connsiteY12" fmla="*/ 17048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4650 w 3152219"/>
                <a:gd name="connsiteY12" fmla="*/ 4649 h 213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219" h="2132573">
                  <a:moveTo>
                    <a:pt x="3152219" y="0"/>
                  </a:moveTo>
                  <a:lnTo>
                    <a:pt x="3152219" y="106689"/>
                  </a:lnTo>
                  <a:lnTo>
                    <a:pt x="3152219" y="400508"/>
                  </a:lnTo>
                  <a:lnTo>
                    <a:pt x="3152219" y="624537"/>
                  </a:lnTo>
                  <a:cubicBezTo>
                    <a:pt x="3152219" y="1077994"/>
                    <a:pt x="3023568" y="1304963"/>
                    <a:pt x="2740534" y="1502871"/>
                  </a:cubicBezTo>
                  <a:cubicBezTo>
                    <a:pt x="2446186" y="1673405"/>
                    <a:pt x="2059826" y="1746387"/>
                    <a:pt x="1716965" y="2011342"/>
                  </a:cubicBezTo>
                  <a:lnTo>
                    <a:pt x="1573526" y="2132573"/>
                  </a:lnTo>
                  <a:lnTo>
                    <a:pt x="1435253" y="2011342"/>
                  </a:lnTo>
                  <a:cubicBezTo>
                    <a:pt x="1092391" y="1746387"/>
                    <a:pt x="706031" y="1673405"/>
                    <a:pt x="411685" y="1502871"/>
                  </a:cubicBezTo>
                  <a:cubicBezTo>
                    <a:pt x="128650" y="1304963"/>
                    <a:pt x="0" y="1077994"/>
                    <a:pt x="0" y="624537"/>
                  </a:cubicBezTo>
                  <a:lnTo>
                    <a:pt x="0" y="400508"/>
                  </a:lnTo>
                  <a:lnTo>
                    <a:pt x="0" y="106689"/>
                  </a:lnTo>
                  <a:cubicBezTo>
                    <a:pt x="0" y="71126"/>
                    <a:pt x="4650" y="4649"/>
                    <a:pt x="4650" y="4649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621A86B8-B6AC-A541-8F61-CEC27DF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4726" y="4788649"/>
              <a:ext cx="3152219" cy="2069351"/>
            </a:xfrm>
            <a:custGeom>
              <a:avLst/>
              <a:gdLst>
                <a:gd name="connsiteX0" fmla="*/ 1578693 w 3152219"/>
                <a:gd name="connsiteY0" fmla="*/ 0 h 2069351"/>
                <a:gd name="connsiteX1" fmla="*/ 1716967 w 3152219"/>
                <a:gd name="connsiteY1" fmla="*/ 121231 h 2069351"/>
                <a:gd name="connsiteX2" fmla="*/ 2740534 w 3152219"/>
                <a:gd name="connsiteY2" fmla="*/ 629703 h 2069351"/>
                <a:gd name="connsiteX3" fmla="*/ 3152219 w 3152219"/>
                <a:gd name="connsiteY3" fmla="*/ 1508036 h 2069351"/>
                <a:gd name="connsiteX4" fmla="*/ 3152219 w 3152219"/>
                <a:gd name="connsiteY4" fmla="*/ 1642389 h 2069351"/>
                <a:gd name="connsiteX5" fmla="*/ 3152219 w 3152219"/>
                <a:gd name="connsiteY5" fmla="*/ 2025885 h 2069351"/>
                <a:gd name="connsiteX6" fmla="*/ 3152219 w 3152219"/>
                <a:gd name="connsiteY6" fmla="*/ 2069351 h 2069351"/>
                <a:gd name="connsiteX7" fmla="*/ 0 w 3152219"/>
                <a:gd name="connsiteY7" fmla="*/ 2069351 h 2069351"/>
                <a:gd name="connsiteX8" fmla="*/ 0 w 3152219"/>
                <a:gd name="connsiteY8" fmla="*/ 2025885 h 2069351"/>
                <a:gd name="connsiteX9" fmla="*/ 0 w 3152219"/>
                <a:gd name="connsiteY9" fmla="*/ 1642389 h 2069351"/>
                <a:gd name="connsiteX10" fmla="*/ 0 w 3152219"/>
                <a:gd name="connsiteY10" fmla="*/ 1508036 h 2069351"/>
                <a:gd name="connsiteX11" fmla="*/ 411685 w 3152219"/>
                <a:gd name="connsiteY11" fmla="*/ 629703 h 2069351"/>
                <a:gd name="connsiteX12" fmla="*/ 1435255 w 3152219"/>
                <a:gd name="connsiteY12" fmla="*/ 121231 h 2069351"/>
                <a:gd name="connsiteX0" fmla="*/ 3152219 w 3243659"/>
                <a:gd name="connsiteY0" fmla="*/ 2069351 h 2160791"/>
                <a:gd name="connsiteX1" fmla="*/ 0 w 3243659"/>
                <a:gd name="connsiteY1" fmla="*/ 2069351 h 2160791"/>
                <a:gd name="connsiteX2" fmla="*/ 0 w 3243659"/>
                <a:gd name="connsiteY2" fmla="*/ 2025885 h 2160791"/>
                <a:gd name="connsiteX3" fmla="*/ 0 w 3243659"/>
                <a:gd name="connsiteY3" fmla="*/ 1642389 h 2160791"/>
                <a:gd name="connsiteX4" fmla="*/ 0 w 3243659"/>
                <a:gd name="connsiteY4" fmla="*/ 1508036 h 2160791"/>
                <a:gd name="connsiteX5" fmla="*/ 411685 w 3243659"/>
                <a:gd name="connsiteY5" fmla="*/ 629703 h 2160791"/>
                <a:gd name="connsiteX6" fmla="*/ 1435255 w 3243659"/>
                <a:gd name="connsiteY6" fmla="*/ 121231 h 2160791"/>
                <a:gd name="connsiteX7" fmla="*/ 1578693 w 3243659"/>
                <a:gd name="connsiteY7" fmla="*/ 0 h 2160791"/>
                <a:gd name="connsiteX8" fmla="*/ 1716967 w 3243659"/>
                <a:gd name="connsiteY8" fmla="*/ 121231 h 2160791"/>
                <a:gd name="connsiteX9" fmla="*/ 2740534 w 3243659"/>
                <a:gd name="connsiteY9" fmla="*/ 629703 h 2160791"/>
                <a:gd name="connsiteX10" fmla="*/ 3152219 w 3243659"/>
                <a:gd name="connsiteY10" fmla="*/ 1508036 h 2160791"/>
                <a:gd name="connsiteX11" fmla="*/ 3152219 w 3243659"/>
                <a:gd name="connsiteY11" fmla="*/ 1642389 h 2160791"/>
                <a:gd name="connsiteX12" fmla="*/ 3152219 w 3243659"/>
                <a:gd name="connsiteY12" fmla="*/ 2025885 h 2160791"/>
                <a:gd name="connsiteX13" fmla="*/ 3243659 w 3243659"/>
                <a:gd name="connsiteY13" fmla="*/ 2160791 h 2160791"/>
                <a:gd name="connsiteX0" fmla="*/ 0 w 3243659"/>
                <a:gd name="connsiteY0" fmla="*/ 2069351 h 2160791"/>
                <a:gd name="connsiteX1" fmla="*/ 0 w 3243659"/>
                <a:gd name="connsiteY1" fmla="*/ 2025885 h 2160791"/>
                <a:gd name="connsiteX2" fmla="*/ 0 w 3243659"/>
                <a:gd name="connsiteY2" fmla="*/ 1642389 h 2160791"/>
                <a:gd name="connsiteX3" fmla="*/ 0 w 3243659"/>
                <a:gd name="connsiteY3" fmla="*/ 1508036 h 2160791"/>
                <a:gd name="connsiteX4" fmla="*/ 411685 w 3243659"/>
                <a:gd name="connsiteY4" fmla="*/ 629703 h 2160791"/>
                <a:gd name="connsiteX5" fmla="*/ 1435255 w 3243659"/>
                <a:gd name="connsiteY5" fmla="*/ 121231 h 2160791"/>
                <a:gd name="connsiteX6" fmla="*/ 1578693 w 3243659"/>
                <a:gd name="connsiteY6" fmla="*/ 0 h 2160791"/>
                <a:gd name="connsiteX7" fmla="*/ 1716967 w 3243659"/>
                <a:gd name="connsiteY7" fmla="*/ 121231 h 2160791"/>
                <a:gd name="connsiteX8" fmla="*/ 2740534 w 3243659"/>
                <a:gd name="connsiteY8" fmla="*/ 629703 h 2160791"/>
                <a:gd name="connsiteX9" fmla="*/ 3152219 w 3243659"/>
                <a:gd name="connsiteY9" fmla="*/ 1508036 h 2160791"/>
                <a:gd name="connsiteX10" fmla="*/ 3152219 w 3243659"/>
                <a:gd name="connsiteY10" fmla="*/ 1642389 h 2160791"/>
                <a:gd name="connsiteX11" fmla="*/ 3152219 w 3243659"/>
                <a:gd name="connsiteY11" fmla="*/ 2025885 h 2160791"/>
                <a:gd name="connsiteX12" fmla="*/ 3243659 w 3243659"/>
                <a:gd name="connsiteY12" fmla="*/ 2160791 h 2160791"/>
                <a:gd name="connsiteX0" fmla="*/ 0 w 3152219"/>
                <a:gd name="connsiteY0" fmla="*/ 2069351 h 2069351"/>
                <a:gd name="connsiteX1" fmla="*/ 0 w 3152219"/>
                <a:gd name="connsiteY1" fmla="*/ 2025885 h 2069351"/>
                <a:gd name="connsiteX2" fmla="*/ 0 w 3152219"/>
                <a:gd name="connsiteY2" fmla="*/ 1642389 h 2069351"/>
                <a:gd name="connsiteX3" fmla="*/ 0 w 3152219"/>
                <a:gd name="connsiteY3" fmla="*/ 1508036 h 2069351"/>
                <a:gd name="connsiteX4" fmla="*/ 411685 w 3152219"/>
                <a:gd name="connsiteY4" fmla="*/ 629703 h 2069351"/>
                <a:gd name="connsiteX5" fmla="*/ 1435255 w 3152219"/>
                <a:gd name="connsiteY5" fmla="*/ 121231 h 2069351"/>
                <a:gd name="connsiteX6" fmla="*/ 1578693 w 3152219"/>
                <a:gd name="connsiteY6" fmla="*/ 0 h 2069351"/>
                <a:gd name="connsiteX7" fmla="*/ 1716967 w 3152219"/>
                <a:gd name="connsiteY7" fmla="*/ 121231 h 2069351"/>
                <a:gd name="connsiteX8" fmla="*/ 2740534 w 3152219"/>
                <a:gd name="connsiteY8" fmla="*/ 629703 h 2069351"/>
                <a:gd name="connsiteX9" fmla="*/ 3152219 w 3152219"/>
                <a:gd name="connsiteY9" fmla="*/ 1508036 h 2069351"/>
                <a:gd name="connsiteX10" fmla="*/ 3152219 w 3152219"/>
                <a:gd name="connsiteY10" fmla="*/ 1642389 h 2069351"/>
                <a:gd name="connsiteX11" fmla="*/ 3152219 w 3152219"/>
                <a:gd name="connsiteY11" fmla="*/ 2025885 h 2069351"/>
                <a:gd name="connsiteX0" fmla="*/ 0 w 3152219"/>
                <a:gd name="connsiteY0" fmla="*/ 2069351 h 2069351"/>
                <a:gd name="connsiteX1" fmla="*/ 0 w 3152219"/>
                <a:gd name="connsiteY1" fmla="*/ 2025885 h 2069351"/>
                <a:gd name="connsiteX2" fmla="*/ 0 w 3152219"/>
                <a:gd name="connsiteY2" fmla="*/ 1642389 h 2069351"/>
                <a:gd name="connsiteX3" fmla="*/ 0 w 3152219"/>
                <a:gd name="connsiteY3" fmla="*/ 1508036 h 2069351"/>
                <a:gd name="connsiteX4" fmla="*/ 411685 w 3152219"/>
                <a:gd name="connsiteY4" fmla="*/ 629703 h 2069351"/>
                <a:gd name="connsiteX5" fmla="*/ 1435255 w 3152219"/>
                <a:gd name="connsiteY5" fmla="*/ 121231 h 2069351"/>
                <a:gd name="connsiteX6" fmla="*/ 1578693 w 3152219"/>
                <a:gd name="connsiteY6" fmla="*/ 0 h 2069351"/>
                <a:gd name="connsiteX7" fmla="*/ 1716967 w 3152219"/>
                <a:gd name="connsiteY7" fmla="*/ 121231 h 2069351"/>
                <a:gd name="connsiteX8" fmla="*/ 2740534 w 3152219"/>
                <a:gd name="connsiteY8" fmla="*/ 629703 h 2069351"/>
                <a:gd name="connsiteX9" fmla="*/ 3152219 w 3152219"/>
                <a:gd name="connsiteY9" fmla="*/ 1508036 h 2069351"/>
                <a:gd name="connsiteX10" fmla="*/ 3152219 w 3152219"/>
                <a:gd name="connsiteY10" fmla="*/ 1642389 h 2069351"/>
                <a:gd name="connsiteX11" fmla="*/ 3152219 w 3152219"/>
                <a:gd name="connsiteY11" fmla="*/ 2063080 h 2069351"/>
                <a:gd name="connsiteX0" fmla="*/ 0 w 3152219"/>
                <a:gd name="connsiteY0" fmla="*/ 2069351 h 2069351"/>
                <a:gd name="connsiteX1" fmla="*/ 0 w 3152219"/>
                <a:gd name="connsiteY1" fmla="*/ 1642389 h 2069351"/>
                <a:gd name="connsiteX2" fmla="*/ 0 w 3152219"/>
                <a:gd name="connsiteY2" fmla="*/ 1508036 h 2069351"/>
                <a:gd name="connsiteX3" fmla="*/ 411685 w 3152219"/>
                <a:gd name="connsiteY3" fmla="*/ 629703 h 2069351"/>
                <a:gd name="connsiteX4" fmla="*/ 1435255 w 3152219"/>
                <a:gd name="connsiteY4" fmla="*/ 121231 h 2069351"/>
                <a:gd name="connsiteX5" fmla="*/ 1578693 w 3152219"/>
                <a:gd name="connsiteY5" fmla="*/ 0 h 2069351"/>
                <a:gd name="connsiteX6" fmla="*/ 1716967 w 3152219"/>
                <a:gd name="connsiteY6" fmla="*/ 121231 h 2069351"/>
                <a:gd name="connsiteX7" fmla="*/ 2740534 w 3152219"/>
                <a:gd name="connsiteY7" fmla="*/ 629703 h 2069351"/>
                <a:gd name="connsiteX8" fmla="*/ 3152219 w 3152219"/>
                <a:gd name="connsiteY8" fmla="*/ 1508036 h 2069351"/>
                <a:gd name="connsiteX9" fmla="*/ 3152219 w 3152219"/>
                <a:gd name="connsiteY9" fmla="*/ 1642389 h 2069351"/>
                <a:gd name="connsiteX10" fmla="*/ 3152219 w 3152219"/>
                <a:gd name="connsiteY10" fmla="*/ 2063080 h 2069351"/>
                <a:gd name="connsiteX0" fmla="*/ 0 w 3152219"/>
                <a:gd name="connsiteY0" fmla="*/ 2069351 h 2069351"/>
                <a:gd name="connsiteX1" fmla="*/ 0 w 3152219"/>
                <a:gd name="connsiteY1" fmla="*/ 1508036 h 2069351"/>
                <a:gd name="connsiteX2" fmla="*/ 411685 w 3152219"/>
                <a:gd name="connsiteY2" fmla="*/ 629703 h 2069351"/>
                <a:gd name="connsiteX3" fmla="*/ 1435255 w 3152219"/>
                <a:gd name="connsiteY3" fmla="*/ 121231 h 2069351"/>
                <a:gd name="connsiteX4" fmla="*/ 1578693 w 3152219"/>
                <a:gd name="connsiteY4" fmla="*/ 0 h 2069351"/>
                <a:gd name="connsiteX5" fmla="*/ 1716967 w 3152219"/>
                <a:gd name="connsiteY5" fmla="*/ 121231 h 2069351"/>
                <a:gd name="connsiteX6" fmla="*/ 2740534 w 3152219"/>
                <a:gd name="connsiteY6" fmla="*/ 629703 h 2069351"/>
                <a:gd name="connsiteX7" fmla="*/ 3152219 w 3152219"/>
                <a:gd name="connsiteY7" fmla="*/ 1508036 h 2069351"/>
                <a:gd name="connsiteX8" fmla="*/ 3152219 w 3152219"/>
                <a:gd name="connsiteY8" fmla="*/ 1642389 h 2069351"/>
                <a:gd name="connsiteX9" fmla="*/ 3152219 w 3152219"/>
                <a:gd name="connsiteY9" fmla="*/ 2063080 h 206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2219" h="2069351">
                  <a:moveTo>
                    <a:pt x="0" y="2069351"/>
                  </a:moveTo>
                  <a:lnTo>
                    <a:pt x="0" y="1508036"/>
                  </a:lnTo>
                  <a:cubicBezTo>
                    <a:pt x="0" y="1054580"/>
                    <a:pt x="128651" y="827611"/>
                    <a:pt x="411685" y="629703"/>
                  </a:cubicBezTo>
                  <a:cubicBezTo>
                    <a:pt x="706033" y="459168"/>
                    <a:pt x="1092393" y="386187"/>
                    <a:pt x="1435255" y="121231"/>
                  </a:cubicBezTo>
                  <a:lnTo>
                    <a:pt x="1578693" y="0"/>
                  </a:lnTo>
                  <a:lnTo>
                    <a:pt x="1716967" y="121231"/>
                  </a:lnTo>
                  <a:cubicBezTo>
                    <a:pt x="2059828" y="386187"/>
                    <a:pt x="2446188" y="459168"/>
                    <a:pt x="2740534" y="629703"/>
                  </a:cubicBezTo>
                  <a:cubicBezTo>
                    <a:pt x="3023570" y="827611"/>
                    <a:pt x="3152219" y="1054580"/>
                    <a:pt x="3152219" y="1508036"/>
                  </a:cubicBezTo>
                  <a:lnTo>
                    <a:pt x="3152219" y="1642389"/>
                  </a:lnTo>
                  <a:lnTo>
                    <a:pt x="3152219" y="2063080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C10714-850C-C914-5EEF-A71AF947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74" y="2284901"/>
            <a:ext cx="4176100" cy="2574299"/>
          </a:xfrm>
        </p:spPr>
        <p:txBody>
          <a:bodyPr anchor="b">
            <a:normAutofit/>
          </a:bodyPr>
          <a:lstStyle/>
          <a:p>
            <a:r>
              <a:rPr lang="nb-NO" sz="2800" dirty="0"/>
              <a:t>Belter</a:t>
            </a:r>
          </a:p>
          <a:p>
            <a:r>
              <a:rPr lang="nb-NO" sz="2800" dirty="0"/>
              <a:t>1.75m bred og 2.5m lang</a:t>
            </a:r>
          </a:p>
          <a:p>
            <a:r>
              <a:rPr lang="nb-NO" sz="2800" dirty="0"/>
              <a:t>2 LIDAR </a:t>
            </a:r>
            <a:r>
              <a:rPr lang="nb-NO" sz="3200" dirty="0"/>
              <a:t>sensorer</a:t>
            </a:r>
            <a:endParaRPr lang="nb-NO" sz="2800" dirty="0"/>
          </a:p>
          <a:p>
            <a:endParaRPr lang="nb-NO" dirty="0"/>
          </a:p>
        </p:txBody>
      </p: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370DCE41-4BCC-C9F2-7B7F-54CD3169B539}"/>
              </a:ext>
            </a:extLst>
          </p:cNvPr>
          <p:cNvGrpSpPr/>
          <p:nvPr/>
        </p:nvGrpSpPr>
        <p:grpSpPr>
          <a:xfrm rot="1201067">
            <a:off x="903826" y="404792"/>
            <a:ext cx="4349901" cy="6048415"/>
            <a:chOff x="392990" y="720348"/>
            <a:chExt cx="4349901" cy="6048415"/>
          </a:xfrm>
        </p:grpSpPr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F9C83BDD-4EDA-2B2C-FA45-3B11874AA634}"/>
                </a:ext>
              </a:extLst>
            </p:cNvPr>
            <p:cNvSpPr/>
            <p:nvPr/>
          </p:nvSpPr>
          <p:spPr>
            <a:xfrm rot="16200000">
              <a:off x="1245925" y="2805945"/>
              <a:ext cx="3019516" cy="181948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F3DE395-6AB8-C7A4-FACB-6C37AADFB7CB}"/>
                </a:ext>
              </a:extLst>
            </p:cNvPr>
            <p:cNvSpPr/>
            <p:nvPr/>
          </p:nvSpPr>
          <p:spPr>
            <a:xfrm>
              <a:off x="2530219" y="3443180"/>
              <a:ext cx="457543" cy="47972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71F923B3-ACB9-86EB-20E1-4E83D61B7994}"/>
                </a:ext>
              </a:extLst>
            </p:cNvPr>
            <p:cNvSpPr/>
            <p:nvPr/>
          </p:nvSpPr>
          <p:spPr>
            <a:xfrm>
              <a:off x="3653749" y="2512906"/>
              <a:ext cx="239749" cy="2355486"/>
            </a:xfrm>
            <a:prstGeom prst="roundRect">
              <a:avLst/>
            </a:prstGeom>
            <a:pattFill prst="ltHorz">
              <a:fgClr>
                <a:srgbClr val="525252"/>
              </a:fgClr>
              <a:bgClr>
                <a:schemeClr val="tx1">
                  <a:lumMod val="50000"/>
                  <a:lumOff val="50000"/>
                </a:schemeClr>
              </a:bgClr>
            </a:patt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DA382AFA-F6B5-1D52-80B6-003DA7D7FC68}"/>
                </a:ext>
              </a:extLst>
            </p:cNvPr>
            <p:cNvSpPr/>
            <p:nvPr/>
          </p:nvSpPr>
          <p:spPr>
            <a:xfrm>
              <a:off x="1595419" y="2538990"/>
              <a:ext cx="239749" cy="2355486"/>
            </a:xfrm>
            <a:prstGeom prst="roundRect">
              <a:avLst/>
            </a:prstGeom>
            <a:pattFill prst="ltHorz">
              <a:fgClr>
                <a:srgbClr val="525252"/>
              </a:fgClr>
              <a:bgClr>
                <a:schemeClr val="tx1">
                  <a:lumMod val="50000"/>
                  <a:lumOff val="50000"/>
                </a:schemeClr>
              </a:bgClr>
            </a:patt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Delvis sirkel 8">
              <a:extLst>
                <a:ext uri="{FF2B5EF4-FFF2-40B4-BE49-F238E27FC236}">
                  <a16:creationId xmlns:a16="http://schemas.microsoft.com/office/drawing/2014/main" id="{A531BB28-6B7C-DF61-46CF-CEC1908A2984}"/>
                </a:ext>
              </a:extLst>
            </p:cNvPr>
            <p:cNvSpPr/>
            <p:nvPr/>
          </p:nvSpPr>
          <p:spPr>
            <a:xfrm rot="7923667">
              <a:off x="782650" y="720335"/>
              <a:ext cx="3960227" cy="3960253"/>
            </a:xfrm>
            <a:custGeom>
              <a:avLst/>
              <a:gdLst>
                <a:gd name="connsiteX0" fmla="*/ 3879113 w 3960000"/>
                <a:gd name="connsiteY0" fmla="*/ 1419847 h 3960000"/>
                <a:gd name="connsiteX1" fmla="*/ 2938551 w 3960000"/>
                <a:gd name="connsiteY1" fmla="*/ 3712507 h 3960000"/>
                <a:gd name="connsiteX2" fmla="*/ 496507 w 3960000"/>
                <a:gd name="connsiteY2" fmla="*/ 3291353 h 3960000"/>
                <a:gd name="connsiteX3" fmla="*/ 378219 w 3960000"/>
                <a:gd name="connsiteY3" fmla="*/ 816084 h 3960000"/>
                <a:gd name="connsiteX4" fmla="*/ 2768974 w 3960000"/>
                <a:gd name="connsiteY4" fmla="*/ 163981 h 3960000"/>
                <a:gd name="connsiteX5" fmla="*/ 1980000 w 3960000"/>
                <a:gd name="connsiteY5" fmla="*/ 1980000 h 3960000"/>
                <a:gd name="connsiteX6" fmla="*/ 3879113 w 3960000"/>
                <a:gd name="connsiteY6" fmla="*/ 1419847 h 3960000"/>
                <a:gd name="connsiteX0" fmla="*/ 3879121 w 3960227"/>
                <a:gd name="connsiteY0" fmla="*/ 1420015 h 3960253"/>
                <a:gd name="connsiteX1" fmla="*/ 2938559 w 3960227"/>
                <a:gd name="connsiteY1" fmla="*/ 3712675 h 3960253"/>
                <a:gd name="connsiteX2" fmla="*/ 496515 w 3960227"/>
                <a:gd name="connsiteY2" fmla="*/ 3291521 h 3960253"/>
                <a:gd name="connsiteX3" fmla="*/ 378227 w 3960227"/>
                <a:gd name="connsiteY3" fmla="*/ 816252 h 3960253"/>
                <a:gd name="connsiteX4" fmla="*/ 2768982 w 3960227"/>
                <a:gd name="connsiteY4" fmla="*/ 164149 h 3960253"/>
                <a:gd name="connsiteX5" fmla="*/ 2141645 w 3960227"/>
                <a:gd name="connsiteY5" fmla="*/ 1834317 h 3960253"/>
                <a:gd name="connsiteX6" fmla="*/ 3879121 w 3960227"/>
                <a:gd name="connsiteY6" fmla="*/ 1420015 h 396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0227" h="3960253">
                  <a:moveTo>
                    <a:pt x="3879121" y="1420015"/>
                  </a:moveTo>
                  <a:cubicBezTo>
                    <a:pt x="4141693" y="2310225"/>
                    <a:pt x="3750672" y="3263354"/>
                    <a:pt x="2938559" y="3712675"/>
                  </a:cubicBezTo>
                  <a:cubicBezTo>
                    <a:pt x="2126446" y="4161996"/>
                    <a:pt x="1111213" y="3986909"/>
                    <a:pt x="496515" y="3291521"/>
                  </a:cubicBezTo>
                  <a:cubicBezTo>
                    <a:pt x="-118183" y="2596133"/>
                    <a:pt x="-167359" y="1567087"/>
                    <a:pt x="378227" y="816252"/>
                  </a:cubicBezTo>
                  <a:cubicBezTo>
                    <a:pt x="923813" y="65417"/>
                    <a:pt x="1917723" y="-205682"/>
                    <a:pt x="2768982" y="164149"/>
                  </a:cubicBezTo>
                  <a:lnTo>
                    <a:pt x="2141645" y="1834317"/>
                  </a:lnTo>
                  <a:cubicBezTo>
                    <a:pt x="2774683" y="1647599"/>
                    <a:pt x="3246083" y="1606733"/>
                    <a:pt x="3879121" y="1420015"/>
                  </a:cubicBezTo>
                  <a:close/>
                </a:path>
              </a:pathLst>
            </a:custGeom>
            <a:solidFill>
              <a:srgbClr val="FF6969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sp>
          <p:nvSpPr>
            <p:cNvPr id="17" name="Delvis sirkel 8">
              <a:extLst>
                <a:ext uri="{FF2B5EF4-FFF2-40B4-BE49-F238E27FC236}">
                  <a16:creationId xmlns:a16="http://schemas.microsoft.com/office/drawing/2014/main" id="{13B7101F-9BCB-F0E8-248B-C9923287AA9B}"/>
                </a:ext>
              </a:extLst>
            </p:cNvPr>
            <p:cNvSpPr/>
            <p:nvPr/>
          </p:nvSpPr>
          <p:spPr>
            <a:xfrm rot="13676333" flipV="1">
              <a:off x="782651" y="2808523"/>
              <a:ext cx="3960227" cy="3960253"/>
            </a:xfrm>
            <a:custGeom>
              <a:avLst/>
              <a:gdLst>
                <a:gd name="connsiteX0" fmla="*/ 3879113 w 3960000"/>
                <a:gd name="connsiteY0" fmla="*/ 1419847 h 3960000"/>
                <a:gd name="connsiteX1" fmla="*/ 2938551 w 3960000"/>
                <a:gd name="connsiteY1" fmla="*/ 3712507 h 3960000"/>
                <a:gd name="connsiteX2" fmla="*/ 496507 w 3960000"/>
                <a:gd name="connsiteY2" fmla="*/ 3291353 h 3960000"/>
                <a:gd name="connsiteX3" fmla="*/ 378219 w 3960000"/>
                <a:gd name="connsiteY3" fmla="*/ 816084 h 3960000"/>
                <a:gd name="connsiteX4" fmla="*/ 2768974 w 3960000"/>
                <a:gd name="connsiteY4" fmla="*/ 163981 h 3960000"/>
                <a:gd name="connsiteX5" fmla="*/ 1980000 w 3960000"/>
                <a:gd name="connsiteY5" fmla="*/ 1980000 h 3960000"/>
                <a:gd name="connsiteX6" fmla="*/ 3879113 w 3960000"/>
                <a:gd name="connsiteY6" fmla="*/ 1419847 h 3960000"/>
                <a:gd name="connsiteX0" fmla="*/ 3879121 w 3960227"/>
                <a:gd name="connsiteY0" fmla="*/ 1420015 h 3960253"/>
                <a:gd name="connsiteX1" fmla="*/ 2938559 w 3960227"/>
                <a:gd name="connsiteY1" fmla="*/ 3712675 h 3960253"/>
                <a:gd name="connsiteX2" fmla="*/ 496515 w 3960227"/>
                <a:gd name="connsiteY2" fmla="*/ 3291521 h 3960253"/>
                <a:gd name="connsiteX3" fmla="*/ 378227 w 3960227"/>
                <a:gd name="connsiteY3" fmla="*/ 816252 h 3960253"/>
                <a:gd name="connsiteX4" fmla="*/ 2768982 w 3960227"/>
                <a:gd name="connsiteY4" fmla="*/ 164149 h 3960253"/>
                <a:gd name="connsiteX5" fmla="*/ 2141645 w 3960227"/>
                <a:gd name="connsiteY5" fmla="*/ 1834317 h 3960253"/>
                <a:gd name="connsiteX6" fmla="*/ 3879121 w 3960227"/>
                <a:gd name="connsiteY6" fmla="*/ 1420015 h 396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0227" h="3960253">
                  <a:moveTo>
                    <a:pt x="3879121" y="1420015"/>
                  </a:moveTo>
                  <a:cubicBezTo>
                    <a:pt x="4141693" y="2310225"/>
                    <a:pt x="3750672" y="3263354"/>
                    <a:pt x="2938559" y="3712675"/>
                  </a:cubicBezTo>
                  <a:cubicBezTo>
                    <a:pt x="2126446" y="4161996"/>
                    <a:pt x="1111213" y="3986909"/>
                    <a:pt x="496515" y="3291521"/>
                  </a:cubicBezTo>
                  <a:cubicBezTo>
                    <a:pt x="-118183" y="2596133"/>
                    <a:pt x="-167359" y="1567087"/>
                    <a:pt x="378227" y="816252"/>
                  </a:cubicBezTo>
                  <a:cubicBezTo>
                    <a:pt x="923813" y="65417"/>
                    <a:pt x="1917723" y="-205682"/>
                    <a:pt x="2768982" y="164149"/>
                  </a:cubicBezTo>
                  <a:lnTo>
                    <a:pt x="2141645" y="1834317"/>
                  </a:lnTo>
                  <a:cubicBezTo>
                    <a:pt x="2774683" y="1647599"/>
                    <a:pt x="3246083" y="1606733"/>
                    <a:pt x="3879121" y="1420015"/>
                  </a:cubicBezTo>
                  <a:close/>
                </a:path>
              </a:pathLst>
            </a:custGeom>
            <a:solidFill>
              <a:srgbClr val="FF6969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sp>
          <p:nvSpPr>
            <p:cNvPr id="5" name="Manuell behandling 4">
              <a:extLst>
                <a:ext uri="{FF2B5EF4-FFF2-40B4-BE49-F238E27FC236}">
                  <a16:creationId xmlns:a16="http://schemas.microsoft.com/office/drawing/2014/main" id="{FBE343A6-6E73-8CD4-491A-86552CF56F38}"/>
                </a:ext>
              </a:extLst>
            </p:cNvPr>
            <p:cNvSpPr/>
            <p:nvPr/>
          </p:nvSpPr>
          <p:spPr>
            <a:xfrm rot="16200000">
              <a:off x="1363894" y="2509303"/>
              <a:ext cx="420886" cy="2362693"/>
            </a:xfrm>
            <a:prstGeom prst="flowChartManualOperatio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3B4293D-44CA-1A09-7428-8F2C72312452}"/>
                </a:ext>
              </a:extLst>
            </p:cNvPr>
            <p:cNvSpPr/>
            <p:nvPr/>
          </p:nvSpPr>
          <p:spPr>
            <a:xfrm>
              <a:off x="2669438" y="2802871"/>
              <a:ext cx="198000" cy="19800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C00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27A4BF1-6D60-FB76-DEA6-6F3EB94CC219}"/>
                </a:ext>
              </a:extLst>
            </p:cNvPr>
            <p:cNvSpPr/>
            <p:nvPr/>
          </p:nvSpPr>
          <p:spPr>
            <a:xfrm>
              <a:off x="2675404" y="4426620"/>
              <a:ext cx="198000" cy="19800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C00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2741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1B2CC-C5AF-783B-58D1-5965E952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75E37AB-722E-5BC5-0BA8-679909FF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19" y="367086"/>
            <a:ext cx="4470832" cy="1507398"/>
          </a:xfrm>
        </p:spPr>
        <p:txBody>
          <a:bodyPr anchor="ctr">
            <a:normAutofit/>
          </a:bodyPr>
          <a:lstStyle/>
          <a:p>
            <a:r>
              <a:rPr lang="nb-NO" sz="4400" dirty="0"/>
              <a:t>Armen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9BCBB4-1AD3-2A25-0CB4-F09D60B5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82" y="2097314"/>
            <a:ext cx="4631869" cy="3430542"/>
          </a:xfrm>
        </p:spPr>
        <p:txBody>
          <a:bodyPr anchor="t">
            <a:normAutofit/>
          </a:bodyPr>
          <a:lstStyle/>
          <a:p>
            <a:r>
              <a:rPr lang="nb-NO" sz="2600" dirty="0"/>
              <a:t>6 </a:t>
            </a:r>
            <a:r>
              <a:rPr lang="nb-NO" sz="2600" dirty="0" err="1"/>
              <a:t>degree</a:t>
            </a:r>
            <a:r>
              <a:rPr lang="nb-NO" sz="2600" dirty="0"/>
              <a:t> </a:t>
            </a:r>
            <a:r>
              <a:rPr lang="nb-NO" sz="2600" dirty="0" err="1"/>
              <a:t>of</a:t>
            </a:r>
            <a:r>
              <a:rPr lang="nb-NO" sz="2600" dirty="0"/>
              <a:t> </a:t>
            </a:r>
            <a:r>
              <a:rPr lang="nb-NO" sz="2600" dirty="0" err="1"/>
              <a:t>freedom</a:t>
            </a:r>
            <a:endParaRPr lang="nb-NO" sz="2600" dirty="0"/>
          </a:p>
          <a:p>
            <a:r>
              <a:rPr lang="nb-NO" sz="2600" dirty="0" err="1"/>
              <a:t>RRRPRR</a:t>
            </a:r>
            <a:r>
              <a:rPr lang="nb-NO" sz="2600" dirty="0"/>
              <a:t>, matematisk utfordringer</a:t>
            </a:r>
          </a:p>
          <a:p>
            <a:r>
              <a:rPr lang="nb-NO" sz="2600" dirty="0"/>
              <a:t>3D kamera på enden</a:t>
            </a:r>
          </a:p>
          <a:p>
            <a:endParaRPr lang="nb-NO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e 5">
            <a:extLst>
              <a:ext uri="{FF2B5EF4-FFF2-40B4-BE49-F238E27FC236}">
                <a16:creationId xmlns:a16="http://schemas.microsoft.com/office/drawing/2014/main" id="{EC6BC44B-4C33-1EA8-4FAB-905086C9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" t="1115" r="-1"/>
          <a:stretch/>
        </p:blipFill>
        <p:spPr>
          <a:xfrm>
            <a:off x="6536870" y="517677"/>
            <a:ext cx="5032470" cy="54609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54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31ADD2-D789-4486-9B4C-80196D516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774552-29F8-A437-83AC-B59FEB91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25" y="386655"/>
            <a:ext cx="5326950" cy="1568939"/>
          </a:xfrm>
        </p:spPr>
        <p:txBody>
          <a:bodyPr anchor="ctr">
            <a:normAutofit/>
          </a:bodyPr>
          <a:lstStyle/>
          <a:p>
            <a:pPr algn="ctr"/>
            <a:r>
              <a:rPr lang="nb-NO" sz="4800" dirty="0"/>
              <a:t>Simulering i </a:t>
            </a:r>
            <a:r>
              <a:rPr lang="nb-NO" sz="4800" dirty="0" err="1"/>
              <a:t>Gazebo</a:t>
            </a:r>
            <a:endParaRPr lang="nb-NO" sz="4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E6633D-E9A8-8245-8CE8-65C419D8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016945" cy="6858000"/>
            <a:chOff x="0" y="0"/>
            <a:chExt cx="4016945" cy="6858000"/>
          </a:xfrm>
        </p:grpSpPr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822A44B6-636D-AD4C-9BD1-3F618E1E7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6867" y="0"/>
              <a:ext cx="3047936" cy="2062022"/>
            </a:xfrm>
            <a:custGeom>
              <a:avLst/>
              <a:gdLst>
                <a:gd name="connsiteX0" fmla="*/ 0 w 3047936"/>
                <a:gd name="connsiteY0" fmla="*/ 0 h 2062022"/>
                <a:gd name="connsiteX1" fmla="*/ 3047936 w 3047936"/>
                <a:gd name="connsiteY1" fmla="*/ 0 h 2062022"/>
                <a:gd name="connsiteX2" fmla="*/ 3047936 w 3047936"/>
                <a:gd name="connsiteY2" fmla="*/ 103159 h 2062022"/>
                <a:gd name="connsiteX3" fmla="*/ 3047936 w 3047936"/>
                <a:gd name="connsiteY3" fmla="*/ 387258 h 2062022"/>
                <a:gd name="connsiteX4" fmla="*/ 3047936 w 3047936"/>
                <a:gd name="connsiteY4" fmla="*/ 603876 h 2062022"/>
                <a:gd name="connsiteX5" fmla="*/ 2649871 w 3047936"/>
                <a:gd name="connsiteY5" fmla="*/ 1453152 h 2062022"/>
                <a:gd name="connsiteX6" fmla="*/ 1660164 w 3047936"/>
                <a:gd name="connsiteY6" fmla="*/ 1944802 h 2062022"/>
                <a:gd name="connsiteX7" fmla="*/ 1521470 w 3047936"/>
                <a:gd name="connsiteY7" fmla="*/ 2062022 h 2062022"/>
                <a:gd name="connsiteX8" fmla="*/ 1387771 w 3047936"/>
                <a:gd name="connsiteY8" fmla="*/ 1944802 h 2062022"/>
                <a:gd name="connsiteX9" fmla="*/ 398065 w 3047936"/>
                <a:gd name="connsiteY9" fmla="*/ 1453152 h 2062022"/>
                <a:gd name="connsiteX10" fmla="*/ 0 w 3047936"/>
                <a:gd name="connsiteY10" fmla="*/ 603876 h 2062022"/>
                <a:gd name="connsiteX11" fmla="*/ 0 w 3047936"/>
                <a:gd name="connsiteY11" fmla="*/ 387258 h 2062022"/>
                <a:gd name="connsiteX12" fmla="*/ 0 w 3047936"/>
                <a:gd name="connsiteY12" fmla="*/ 103159 h 206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7936" h="2062022">
                  <a:moveTo>
                    <a:pt x="0" y="0"/>
                  </a:moveTo>
                  <a:lnTo>
                    <a:pt x="3047936" y="0"/>
                  </a:lnTo>
                  <a:lnTo>
                    <a:pt x="3047936" y="103159"/>
                  </a:lnTo>
                  <a:lnTo>
                    <a:pt x="3047936" y="387258"/>
                  </a:lnTo>
                  <a:lnTo>
                    <a:pt x="3047936" y="603876"/>
                  </a:lnTo>
                  <a:cubicBezTo>
                    <a:pt x="3047936" y="1042331"/>
                    <a:pt x="2923541" y="1261792"/>
                    <a:pt x="2649871" y="1453152"/>
                  </a:cubicBezTo>
                  <a:cubicBezTo>
                    <a:pt x="2365260" y="1618044"/>
                    <a:pt x="1991682" y="1688612"/>
                    <a:pt x="1660164" y="1944802"/>
                  </a:cubicBezTo>
                  <a:lnTo>
                    <a:pt x="1521470" y="2062022"/>
                  </a:lnTo>
                  <a:lnTo>
                    <a:pt x="1387771" y="1944802"/>
                  </a:lnTo>
                  <a:cubicBezTo>
                    <a:pt x="1056252" y="1688612"/>
                    <a:pt x="682674" y="1618044"/>
                    <a:pt x="398065" y="1453152"/>
                  </a:cubicBezTo>
                  <a:cubicBezTo>
                    <a:pt x="124394" y="1261792"/>
                    <a:pt x="0" y="1042331"/>
                    <a:pt x="0" y="603876"/>
                  </a:cubicBezTo>
                  <a:lnTo>
                    <a:pt x="0" y="387258"/>
                  </a:lnTo>
                  <a:lnTo>
                    <a:pt x="0" y="103159"/>
                  </a:ln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16458209-755B-F445-94DC-5D6F4F281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01321"/>
              <a:ext cx="2304118" cy="4124044"/>
            </a:xfrm>
            <a:custGeom>
              <a:avLst/>
              <a:gdLst>
                <a:gd name="connsiteX0" fmla="*/ 782648 w 2304118"/>
                <a:gd name="connsiteY0" fmla="*/ 0 h 4124044"/>
                <a:gd name="connsiteX1" fmla="*/ 916348 w 2304118"/>
                <a:gd name="connsiteY1" fmla="*/ 117220 h 4124044"/>
                <a:gd name="connsiteX2" fmla="*/ 1906053 w 2304118"/>
                <a:gd name="connsiteY2" fmla="*/ 608871 h 4124044"/>
                <a:gd name="connsiteX3" fmla="*/ 2304118 w 2304118"/>
                <a:gd name="connsiteY3" fmla="*/ 1458146 h 4124044"/>
                <a:gd name="connsiteX4" fmla="*/ 2304118 w 2304118"/>
                <a:gd name="connsiteY4" fmla="*/ 1588054 h 4124044"/>
                <a:gd name="connsiteX5" fmla="*/ 2304118 w 2304118"/>
                <a:gd name="connsiteY5" fmla="*/ 1958864 h 4124044"/>
                <a:gd name="connsiteX6" fmla="*/ 2304118 w 2304118"/>
                <a:gd name="connsiteY6" fmla="*/ 2165181 h 4124044"/>
                <a:gd name="connsiteX7" fmla="*/ 2304118 w 2304118"/>
                <a:gd name="connsiteY7" fmla="*/ 2449280 h 4124044"/>
                <a:gd name="connsiteX8" fmla="*/ 2304118 w 2304118"/>
                <a:gd name="connsiteY8" fmla="*/ 2665898 h 4124044"/>
                <a:gd name="connsiteX9" fmla="*/ 1906053 w 2304118"/>
                <a:gd name="connsiteY9" fmla="*/ 3515174 h 4124044"/>
                <a:gd name="connsiteX10" fmla="*/ 916345 w 2304118"/>
                <a:gd name="connsiteY10" fmla="*/ 4006824 h 4124044"/>
                <a:gd name="connsiteX11" fmla="*/ 777652 w 2304118"/>
                <a:gd name="connsiteY11" fmla="*/ 4124044 h 4124044"/>
                <a:gd name="connsiteX12" fmla="*/ 643953 w 2304118"/>
                <a:gd name="connsiteY12" fmla="*/ 4006824 h 4124044"/>
                <a:gd name="connsiteX13" fmla="*/ 131509 w 2304118"/>
                <a:gd name="connsiteY13" fmla="*/ 3726762 h 4124044"/>
                <a:gd name="connsiteX14" fmla="*/ 0 w 2304118"/>
                <a:gd name="connsiteY14" fmla="*/ 3673334 h 4124044"/>
                <a:gd name="connsiteX15" fmla="*/ 0 w 2304118"/>
                <a:gd name="connsiteY15" fmla="*/ 450711 h 4124044"/>
                <a:gd name="connsiteX16" fmla="*/ 131510 w 2304118"/>
                <a:gd name="connsiteY16" fmla="*/ 397282 h 4124044"/>
                <a:gd name="connsiteX17" fmla="*/ 643955 w 2304118"/>
                <a:gd name="connsiteY17" fmla="*/ 117220 h 412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4118" h="4124044">
                  <a:moveTo>
                    <a:pt x="782648" y="0"/>
                  </a:moveTo>
                  <a:lnTo>
                    <a:pt x="916348" y="117220"/>
                  </a:lnTo>
                  <a:cubicBezTo>
                    <a:pt x="1247866" y="373410"/>
                    <a:pt x="1621444" y="443978"/>
                    <a:pt x="1906053" y="608871"/>
                  </a:cubicBezTo>
                  <a:cubicBezTo>
                    <a:pt x="2179725" y="800231"/>
                    <a:pt x="2304118" y="1019692"/>
                    <a:pt x="2304118" y="1458146"/>
                  </a:cubicBezTo>
                  <a:lnTo>
                    <a:pt x="2304118" y="1588054"/>
                  </a:lnTo>
                  <a:lnTo>
                    <a:pt x="2304118" y="1958864"/>
                  </a:lnTo>
                  <a:lnTo>
                    <a:pt x="2304118" y="2165181"/>
                  </a:lnTo>
                  <a:lnTo>
                    <a:pt x="2304118" y="2449280"/>
                  </a:lnTo>
                  <a:lnTo>
                    <a:pt x="2304118" y="2665898"/>
                  </a:lnTo>
                  <a:cubicBezTo>
                    <a:pt x="2304118" y="3104353"/>
                    <a:pt x="2179723" y="3323814"/>
                    <a:pt x="1906053" y="3515174"/>
                  </a:cubicBezTo>
                  <a:cubicBezTo>
                    <a:pt x="1621442" y="3680066"/>
                    <a:pt x="1247864" y="3750634"/>
                    <a:pt x="916345" y="4006824"/>
                  </a:cubicBezTo>
                  <a:lnTo>
                    <a:pt x="777652" y="4124044"/>
                  </a:lnTo>
                  <a:lnTo>
                    <a:pt x="643953" y="4006824"/>
                  </a:lnTo>
                  <a:cubicBezTo>
                    <a:pt x="478194" y="3878729"/>
                    <a:pt x="301919" y="3797040"/>
                    <a:pt x="131509" y="3726762"/>
                  </a:cubicBezTo>
                  <a:lnTo>
                    <a:pt x="0" y="3673334"/>
                  </a:lnTo>
                  <a:lnTo>
                    <a:pt x="0" y="450711"/>
                  </a:lnTo>
                  <a:lnTo>
                    <a:pt x="131510" y="397282"/>
                  </a:lnTo>
                  <a:cubicBezTo>
                    <a:pt x="301921" y="327005"/>
                    <a:pt x="478195" y="245315"/>
                    <a:pt x="643955" y="117220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254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7">
              <a:extLst>
                <a:ext uri="{FF2B5EF4-FFF2-40B4-BE49-F238E27FC236}">
                  <a16:creationId xmlns:a16="http://schemas.microsoft.com/office/drawing/2014/main" id="{7D8108AC-449F-6747-AF86-1B3122445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42" y="1330770"/>
              <a:ext cx="2362696" cy="4283076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045418 w 4282900"/>
                <a:gd name="connsiteY21" fmla="*/ 614159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559354 w 4282900"/>
                <a:gd name="connsiteY0" fmla="*/ 855573 h 5795027"/>
                <a:gd name="connsiteX1" fmla="*/ 1045418 w 4282900"/>
                <a:gd name="connsiteY1" fmla="*/ 614159 h 5795027"/>
                <a:gd name="connsiteX2" fmla="*/ 1950071 w 4282900"/>
                <a:gd name="connsiteY2" fmla="*/ 164715 h 5795027"/>
                <a:gd name="connsiteX3" fmla="*/ 2144960 w 4282900"/>
                <a:gd name="connsiteY3" fmla="*/ 0 h 5795027"/>
                <a:gd name="connsiteX4" fmla="*/ 2332832 w 4282900"/>
                <a:gd name="connsiteY4" fmla="*/ 164715 h 5795027"/>
                <a:gd name="connsiteX5" fmla="*/ 3723546 w 4282900"/>
                <a:gd name="connsiteY5" fmla="*/ 855573 h 5795027"/>
                <a:gd name="connsiteX6" fmla="*/ 4282900 w 4282900"/>
                <a:gd name="connsiteY6" fmla="*/ 2048959 h 5795027"/>
                <a:gd name="connsiteX7" fmla="*/ 4282900 w 4282900"/>
                <a:gd name="connsiteY7" fmla="*/ 2231503 h 5795027"/>
                <a:gd name="connsiteX8" fmla="*/ 4282900 w 4282900"/>
                <a:gd name="connsiteY8" fmla="*/ 2752557 h 5795027"/>
                <a:gd name="connsiteX9" fmla="*/ 4282900 w 4282900"/>
                <a:gd name="connsiteY9" fmla="*/ 3042471 h 5795027"/>
                <a:gd name="connsiteX10" fmla="*/ 4282900 w 4282900"/>
                <a:gd name="connsiteY10" fmla="*/ 3441681 h 5795027"/>
                <a:gd name="connsiteX11" fmla="*/ 4282900 w 4282900"/>
                <a:gd name="connsiteY11" fmla="*/ 3746068 h 5795027"/>
                <a:gd name="connsiteX12" fmla="*/ 3723546 w 4282900"/>
                <a:gd name="connsiteY12" fmla="*/ 4939455 h 5795027"/>
                <a:gd name="connsiteX13" fmla="*/ 2332829 w 4282900"/>
                <a:gd name="connsiteY13" fmla="*/ 5630311 h 5795027"/>
                <a:gd name="connsiteX14" fmla="*/ 2137940 w 4282900"/>
                <a:gd name="connsiteY14" fmla="*/ 5795027 h 5795027"/>
                <a:gd name="connsiteX15" fmla="*/ 1950069 w 4282900"/>
                <a:gd name="connsiteY15" fmla="*/ 5630311 h 5795027"/>
                <a:gd name="connsiteX16" fmla="*/ 559353 w 4282900"/>
                <a:gd name="connsiteY16" fmla="*/ 4939455 h 5795027"/>
                <a:gd name="connsiteX17" fmla="*/ 0 w 4282900"/>
                <a:gd name="connsiteY17" fmla="*/ 3746068 h 5795027"/>
                <a:gd name="connsiteX18" fmla="*/ 0 w 4282900"/>
                <a:gd name="connsiteY18" fmla="*/ 3441681 h 5795027"/>
                <a:gd name="connsiteX19" fmla="*/ 0 w 4282900"/>
                <a:gd name="connsiteY19" fmla="*/ 3042471 h 5795027"/>
                <a:gd name="connsiteX20" fmla="*/ 0 w 4282900"/>
                <a:gd name="connsiteY20" fmla="*/ 2752557 h 5795027"/>
                <a:gd name="connsiteX21" fmla="*/ 0 w 4282900"/>
                <a:gd name="connsiteY21" fmla="*/ 2231503 h 5795027"/>
                <a:gd name="connsiteX22" fmla="*/ 0 w 4282900"/>
                <a:gd name="connsiteY22" fmla="*/ 2048959 h 5795027"/>
                <a:gd name="connsiteX23" fmla="*/ 683593 w 4282900"/>
                <a:gd name="connsiteY23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22" fmla="*/ 683593 w 4282900"/>
                <a:gd name="connsiteY22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22" fmla="*/ 683593 w 4282900"/>
                <a:gd name="connsiteY22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0" fmla="*/ 486066 w 3723548"/>
                <a:gd name="connsiteY0" fmla="*/ 614159 h 5795027"/>
                <a:gd name="connsiteX1" fmla="*/ 1390719 w 3723548"/>
                <a:gd name="connsiteY1" fmla="*/ 164715 h 5795027"/>
                <a:gd name="connsiteX2" fmla="*/ 1585608 w 3723548"/>
                <a:gd name="connsiteY2" fmla="*/ 0 h 5795027"/>
                <a:gd name="connsiteX3" fmla="*/ 1773480 w 3723548"/>
                <a:gd name="connsiteY3" fmla="*/ 164715 h 5795027"/>
                <a:gd name="connsiteX4" fmla="*/ 3164194 w 3723548"/>
                <a:gd name="connsiteY4" fmla="*/ 855573 h 5795027"/>
                <a:gd name="connsiteX5" fmla="*/ 3723548 w 3723548"/>
                <a:gd name="connsiteY5" fmla="*/ 2048959 h 5795027"/>
                <a:gd name="connsiteX6" fmla="*/ 3723548 w 3723548"/>
                <a:gd name="connsiteY6" fmla="*/ 2231503 h 5795027"/>
                <a:gd name="connsiteX7" fmla="*/ 3723548 w 3723548"/>
                <a:gd name="connsiteY7" fmla="*/ 2752557 h 5795027"/>
                <a:gd name="connsiteX8" fmla="*/ 3723548 w 3723548"/>
                <a:gd name="connsiteY8" fmla="*/ 3042471 h 5795027"/>
                <a:gd name="connsiteX9" fmla="*/ 3723548 w 3723548"/>
                <a:gd name="connsiteY9" fmla="*/ 3441681 h 5795027"/>
                <a:gd name="connsiteX10" fmla="*/ 3723548 w 3723548"/>
                <a:gd name="connsiteY10" fmla="*/ 3746068 h 5795027"/>
                <a:gd name="connsiteX11" fmla="*/ 3164194 w 3723548"/>
                <a:gd name="connsiteY11" fmla="*/ 4939455 h 5795027"/>
                <a:gd name="connsiteX12" fmla="*/ 1773477 w 3723548"/>
                <a:gd name="connsiteY12" fmla="*/ 5630311 h 5795027"/>
                <a:gd name="connsiteX13" fmla="*/ 1578588 w 3723548"/>
                <a:gd name="connsiteY13" fmla="*/ 5795027 h 5795027"/>
                <a:gd name="connsiteX14" fmla="*/ 1390717 w 3723548"/>
                <a:gd name="connsiteY14" fmla="*/ 5630311 h 5795027"/>
                <a:gd name="connsiteX15" fmla="*/ 1 w 3723548"/>
                <a:gd name="connsiteY15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2231503 h 5795027"/>
                <a:gd name="connsiteX7" fmla="*/ 3723547 w 3723547"/>
                <a:gd name="connsiteY7" fmla="*/ 2752557 h 5795027"/>
                <a:gd name="connsiteX8" fmla="*/ 3723547 w 3723547"/>
                <a:gd name="connsiteY8" fmla="*/ 3441681 h 5795027"/>
                <a:gd name="connsiteX9" fmla="*/ 3723547 w 3723547"/>
                <a:gd name="connsiteY9" fmla="*/ 3746068 h 5795027"/>
                <a:gd name="connsiteX10" fmla="*/ 3164193 w 3723547"/>
                <a:gd name="connsiteY10" fmla="*/ 4939455 h 5795027"/>
                <a:gd name="connsiteX11" fmla="*/ 1773476 w 3723547"/>
                <a:gd name="connsiteY11" fmla="*/ 5630311 h 5795027"/>
                <a:gd name="connsiteX12" fmla="*/ 1578587 w 3723547"/>
                <a:gd name="connsiteY12" fmla="*/ 5795027 h 5795027"/>
                <a:gd name="connsiteX13" fmla="*/ 1390716 w 3723547"/>
                <a:gd name="connsiteY13" fmla="*/ 5630311 h 5795027"/>
                <a:gd name="connsiteX14" fmla="*/ 0 w 3723547"/>
                <a:gd name="connsiteY14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2231503 h 5795027"/>
                <a:gd name="connsiteX7" fmla="*/ 3723547 w 3723547"/>
                <a:gd name="connsiteY7" fmla="*/ 3441681 h 5795027"/>
                <a:gd name="connsiteX8" fmla="*/ 3723547 w 3723547"/>
                <a:gd name="connsiteY8" fmla="*/ 3746068 h 5795027"/>
                <a:gd name="connsiteX9" fmla="*/ 3164193 w 3723547"/>
                <a:gd name="connsiteY9" fmla="*/ 4939455 h 5795027"/>
                <a:gd name="connsiteX10" fmla="*/ 1773476 w 3723547"/>
                <a:gd name="connsiteY10" fmla="*/ 5630311 h 5795027"/>
                <a:gd name="connsiteX11" fmla="*/ 1578587 w 3723547"/>
                <a:gd name="connsiteY11" fmla="*/ 5795027 h 5795027"/>
                <a:gd name="connsiteX12" fmla="*/ 1390716 w 3723547"/>
                <a:gd name="connsiteY12" fmla="*/ 5630311 h 5795027"/>
                <a:gd name="connsiteX13" fmla="*/ 0 w 3723547"/>
                <a:gd name="connsiteY13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441681 h 5795027"/>
                <a:gd name="connsiteX7" fmla="*/ 3723547 w 3723547"/>
                <a:gd name="connsiteY7" fmla="*/ 3746068 h 5795027"/>
                <a:gd name="connsiteX8" fmla="*/ 3164193 w 3723547"/>
                <a:gd name="connsiteY8" fmla="*/ 4939455 h 5795027"/>
                <a:gd name="connsiteX9" fmla="*/ 1773476 w 3723547"/>
                <a:gd name="connsiteY9" fmla="*/ 5630311 h 5795027"/>
                <a:gd name="connsiteX10" fmla="*/ 1578587 w 3723547"/>
                <a:gd name="connsiteY10" fmla="*/ 5795027 h 5795027"/>
                <a:gd name="connsiteX11" fmla="*/ 1390716 w 3723547"/>
                <a:gd name="connsiteY11" fmla="*/ 5630311 h 5795027"/>
                <a:gd name="connsiteX12" fmla="*/ 0 w 3723547"/>
                <a:gd name="connsiteY12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0 w 3723547"/>
                <a:gd name="connsiteY11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501691 w 3723547"/>
                <a:gd name="connsiteY11" fmla="*/ 5153961 h 5795027"/>
                <a:gd name="connsiteX12" fmla="*/ 0 w 3723547"/>
                <a:gd name="connsiteY12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501691 w 3723547"/>
                <a:gd name="connsiteY11" fmla="*/ 5153961 h 5795027"/>
                <a:gd name="connsiteX12" fmla="*/ 0 w 3723547"/>
                <a:gd name="connsiteY12" fmla="*/ 4939455 h 5795027"/>
                <a:gd name="connsiteX0" fmla="*/ 0 w 3237482"/>
                <a:gd name="connsiteY0" fmla="*/ 614159 h 5795027"/>
                <a:gd name="connsiteX1" fmla="*/ 904653 w 3237482"/>
                <a:gd name="connsiteY1" fmla="*/ 164715 h 5795027"/>
                <a:gd name="connsiteX2" fmla="*/ 1099542 w 3237482"/>
                <a:gd name="connsiteY2" fmla="*/ 0 h 5795027"/>
                <a:gd name="connsiteX3" fmla="*/ 1287414 w 3237482"/>
                <a:gd name="connsiteY3" fmla="*/ 164715 h 5795027"/>
                <a:gd name="connsiteX4" fmla="*/ 2678128 w 3237482"/>
                <a:gd name="connsiteY4" fmla="*/ 855573 h 5795027"/>
                <a:gd name="connsiteX5" fmla="*/ 3237482 w 3237482"/>
                <a:gd name="connsiteY5" fmla="*/ 2048959 h 5795027"/>
                <a:gd name="connsiteX6" fmla="*/ 3237482 w 3237482"/>
                <a:gd name="connsiteY6" fmla="*/ 3746068 h 5795027"/>
                <a:gd name="connsiteX7" fmla="*/ 2678128 w 3237482"/>
                <a:gd name="connsiteY7" fmla="*/ 4939455 h 5795027"/>
                <a:gd name="connsiteX8" fmla="*/ 1287411 w 3237482"/>
                <a:gd name="connsiteY8" fmla="*/ 5630311 h 5795027"/>
                <a:gd name="connsiteX9" fmla="*/ 1092522 w 3237482"/>
                <a:gd name="connsiteY9" fmla="*/ 5795027 h 5795027"/>
                <a:gd name="connsiteX10" fmla="*/ 904651 w 3237482"/>
                <a:gd name="connsiteY10" fmla="*/ 5630311 h 5795027"/>
                <a:gd name="connsiteX11" fmla="*/ 15626 w 3237482"/>
                <a:gd name="connsiteY11" fmla="*/ 5153961 h 5795027"/>
                <a:gd name="connsiteX0" fmla="*/ 0 w 3237482"/>
                <a:gd name="connsiteY0" fmla="*/ 614159 h 5795027"/>
                <a:gd name="connsiteX1" fmla="*/ 904653 w 3237482"/>
                <a:gd name="connsiteY1" fmla="*/ 164715 h 5795027"/>
                <a:gd name="connsiteX2" fmla="*/ 1099542 w 3237482"/>
                <a:gd name="connsiteY2" fmla="*/ 0 h 5795027"/>
                <a:gd name="connsiteX3" fmla="*/ 1287414 w 3237482"/>
                <a:gd name="connsiteY3" fmla="*/ 164715 h 5795027"/>
                <a:gd name="connsiteX4" fmla="*/ 2678128 w 3237482"/>
                <a:gd name="connsiteY4" fmla="*/ 855573 h 5795027"/>
                <a:gd name="connsiteX5" fmla="*/ 3237482 w 3237482"/>
                <a:gd name="connsiteY5" fmla="*/ 2048959 h 5795027"/>
                <a:gd name="connsiteX6" fmla="*/ 3237482 w 3237482"/>
                <a:gd name="connsiteY6" fmla="*/ 3746068 h 5795027"/>
                <a:gd name="connsiteX7" fmla="*/ 2678128 w 3237482"/>
                <a:gd name="connsiteY7" fmla="*/ 4939455 h 5795027"/>
                <a:gd name="connsiteX8" fmla="*/ 1287411 w 3237482"/>
                <a:gd name="connsiteY8" fmla="*/ 5630311 h 5795027"/>
                <a:gd name="connsiteX9" fmla="*/ 1092522 w 3237482"/>
                <a:gd name="connsiteY9" fmla="*/ 5795027 h 5795027"/>
                <a:gd name="connsiteX10" fmla="*/ 904651 w 3237482"/>
                <a:gd name="connsiteY10" fmla="*/ 5630311 h 5795027"/>
                <a:gd name="connsiteX11" fmla="*/ 7812 w 3237482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96839 w 3229670"/>
                <a:gd name="connsiteY10" fmla="*/ 5630311 h 5819388"/>
                <a:gd name="connsiteX11" fmla="*/ 0 w 3229670"/>
                <a:gd name="connsiteY11" fmla="*/ 5169589 h 5819388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62734 w 3229670"/>
                <a:gd name="connsiteY10" fmla="*/ 5615695 h 5819388"/>
                <a:gd name="connsiteX11" fmla="*/ 0 w 3229670"/>
                <a:gd name="connsiteY11" fmla="*/ 5169589 h 5819388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62734 w 3229670"/>
                <a:gd name="connsiteY10" fmla="*/ 5615695 h 5819388"/>
                <a:gd name="connsiteX11" fmla="*/ 0 w 3229670"/>
                <a:gd name="connsiteY11" fmla="*/ 5169589 h 5819388"/>
                <a:gd name="connsiteX0" fmla="*/ 1931 w 3210181"/>
                <a:gd name="connsiteY0" fmla="*/ 614159 h 5819388"/>
                <a:gd name="connsiteX1" fmla="*/ 877352 w 3210181"/>
                <a:gd name="connsiteY1" fmla="*/ 164715 h 5819388"/>
                <a:gd name="connsiteX2" fmla="*/ 1072241 w 3210181"/>
                <a:gd name="connsiteY2" fmla="*/ 0 h 5819388"/>
                <a:gd name="connsiteX3" fmla="*/ 1260113 w 3210181"/>
                <a:gd name="connsiteY3" fmla="*/ 164715 h 5819388"/>
                <a:gd name="connsiteX4" fmla="*/ 2650827 w 3210181"/>
                <a:gd name="connsiteY4" fmla="*/ 855573 h 5819388"/>
                <a:gd name="connsiteX5" fmla="*/ 3210181 w 3210181"/>
                <a:gd name="connsiteY5" fmla="*/ 2048959 h 5819388"/>
                <a:gd name="connsiteX6" fmla="*/ 3210181 w 3210181"/>
                <a:gd name="connsiteY6" fmla="*/ 3746068 h 5819388"/>
                <a:gd name="connsiteX7" fmla="*/ 2650827 w 3210181"/>
                <a:gd name="connsiteY7" fmla="*/ 4939455 h 5819388"/>
                <a:gd name="connsiteX8" fmla="*/ 1260110 w 3210181"/>
                <a:gd name="connsiteY8" fmla="*/ 5630311 h 5819388"/>
                <a:gd name="connsiteX9" fmla="*/ 1065222 w 3210181"/>
                <a:gd name="connsiteY9" fmla="*/ 5819388 h 5819388"/>
                <a:gd name="connsiteX10" fmla="*/ 843245 w 3210181"/>
                <a:gd name="connsiteY10" fmla="*/ 5615695 h 5819388"/>
                <a:gd name="connsiteX11" fmla="*/ 0 w 3210181"/>
                <a:gd name="connsiteY11" fmla="*/ 5189076 h 581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10181" h="5819388">
                  <a:moveTo>
                    <a:pt x="1931" y="614159"/>
                  </a:moveTo>
                  <a:cubicBezTo>
                    <a:pt x="423732" y="484493"/>
                    <a:pt x="694095" y="267075"/>
                    <a:pt x="877352" y="164715"/>
                  </a:cubicBezTo>
                  <a:lnTo>
                    <a:pt x="1072241" y="0"/>
                  </a:lnTo>
                  <a:lnTo>
                    <a:pt x="1260113" y="164715"/>
                  </a:lnTo>
                  <a:cubicBezTo>
                    <a:pt x="1725956" y="524709"/>
                    <a:pt x="2250901" y="623869"/>
                    <a:pt x="2650827" y="855573"/>
                  </a:cubicBezTo>
                  <a:cubicBezTo>
                    <a:pt x="3035386" y="1124469"/>
                    <a:pt x="3210181" y="1432851"/>
                    <a:pt x="3210181" y="2048959"/>
                  </a:cubicBezTo>
                  <a:lnTo>
                    <a:pt x="3210181" y="3746068"/>
                  </a:lnTo>
                  <a:cubicBezTo>
                    <a:pt x="3210181" y="4362177"/>
                    <a:pt x="3035384" y="4670559"/>
                    <a:pt x="2650827" y="4939455"/>
                  </a:cubicBezTo>
                  <a:cubicBezTo>
                    <a:pt x="2250898" y="5171158"/>
                    <a:pt x="1725953" y="5270318"/>
                    <a:pt x="1260110" y="5630311"/>
                  </a:cubicBezTo>
                  <a:lnTo>
                    <a:pt x="1065222" y="5819388"/>
                  </a:lnTo>
                  <a:lnTo>
                    <a:pt x="843245" y="5615695"/>
                  </a:lnTo>
                  <a:cubicBezTo>
                    <a:pt x="595552" y="5450387"/>
                    <a:pt x="325553" y="5280777"/>
                    <a:pt x="0" y="5189076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18">
              <a:extLst>
                <a:ext uri="{FF2B5EF4-FFF2-40B4-BE49-F238E27FC236}">
                  <a16:creationId xmlns:a16="http://schemas.microsoft.com/office/drawing/2014/main" id="{83A0C058-A2BC-B04B-8EC0-A97A69852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6867" y="4859200"/>
              <a:ext cx="3047936" cy="1998800"/>
            </a:xfrm>
            <a:custGeom>
              <a:avLst/>
              <a:gdLst>
                <a:gd name="connsiteX0" fmla="*/ 1526466 w 3047936"/>
                <a:gd name="connsiteY0" fmla="*/ 0 h 1998800"/>
                <a:gd name="connsiteX1" fmla="*/ 1660166 w 3047936"/>
                <a:gd name="connsiteY1" fmla="*/ 117220 h 1998800"/>
                <a:gd name="connsiteX2" fmla="*/ 2649871 w 3047936"/>
                <a:gd name="connsiteY2" fmla="*/ 608871 h 1998800"/>
                <a:gd name="connsiteX3" fmla="*/ 3047936 w 3047936"/>
                <a:gd name="connsiteY3" fmla="*/ 1458146 h 1998800"/>
                <a:gd name="connsiteX4" fmla="*/ 3047936 w 3047936"/>
                <a:gd name="connsiteY4" fmla="*/ 1588054 h 1998800"/>
                <a:gd name="connsiteX5" fmla="*/ 3047936 w 3047936"/>
                <a:gd name="connsiteY5" fmla="*/ 1958864 h 1998800"/>
                <a:gd name="connsiteX6" fmla="*/ 3047936 w 3047936"/>
                <a:gd name="connsiteY6" fmla="*/ 1998800 h 1998800"/>
                <a:gd name="connsiteX7" fmla="*/ 0 w 3047936"/>
                <a:gd name="connsiteY7" fmla="*/ 1998800 h 1998800"/>
                <a:gd name="connsiteX8" fmla="*/ 0 w 3047936"/>
                <a:gd name="connsiteY8" fmla="*/ 1958864 h 1998800"/>
                <a:gd name="connsiteX9" fmla="*/ 0 w 3047936"/>
                <a:gd name="connsiteY9" fmla="*/ 1588054 h 1998800"/>
                <a:gd name="connsiteX10" fmla="*/ 0 w 3047936"/>
                <a:gd name="connsiteY10" fmla="*/ 1458146 h 1998800"/>
                <a:gd name="connsiteX11" fmla="*/ 398066 w 3047936"/>
                <a:gd name="connsiteY11" fmla="*/ 608871 h 1998800"/>
                <a:gd name="connsiteX12" fmla="*/ 1387773 w 3047936"/>
                <a:gd name="connsiteY12" fmla="*/ 117220 h 199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7936" h="1998800">
                  <a:moveTo>
                    <a:pt x="1526466" y="0"/>
                  </a:moveTo>
                  <a:lnTo>
                    <a:pt x="1660166" y="117220"/>
                  </a:lnTo>
                  <a:cubicBezTo>
                    <a:pt x="1991684" y="373411"/>
                    <a:pt x="2365262" y="443978"/>
                    <a:pt x="2649871" y="608871"/>
                  </a:cubicBezTo>
                  <a:cubicBezTo>
                    <a:pt x="2923543" y="800231"/>
                    <a:pt x="3047936" y="1019692"/>
                    <a:pt x="3047936" y="1458146"/>
                  </a:cubicBezTo>
                  <a:lnTo>
                    <a:pt x="3047936" y="1588054"/>
                  </a:lnTo>
                  <a:lnTo>
                    <a:pt x="3047936" y="1958864"/>
                  </a:lnTo>
                  <a:lnTo>
                    <a:pt x="3047936" y="1998800"/>
                  </a:lnTo>
                  <a:lnTo>
                    <a:pt x="0" y="1998800"/>
                  </a:lnTo>
                  <a:lnTo>
                    <a:pt x="0" y="1958864"/>
                  </a:lnTo>
                  <a:lnTo>
                    <a:pt x="0" y="1588054"/>
                  </a:lnTo>
                  <a:lnTo>
                    <a:pt x="0" y="1458146"/>
                  </a:lnTo>
                  <a:cubicBezTo>
                    <a:pt x="0" y="1019692"/>
                    <a:pt x="124395" y="800231"/>
                    <a:pt x="398066" y="608871"/>
                  </a:cubicBezTo>
                  <a:cubicBezTo>
                    <a:pt x="682676" y="443978"/>
                    <a:pt x="1056254" y="373411"/>
                    <a:pt x="1387773" y="117220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160BD044-B6E7-5447-8BCC-0165E0028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4726" y="0"/>
              <a:ext cx="3152219" cy="2132573"/>
            </a:xfrm>
            <a:custGeom>
              <a:avLst/>
              <a:gdLst>
                <a:gd name="connsiteX0" fmla="*/ 0 w 3152219"/>
                <a:gd name="connsiteY0" fmla="*/ 0 h 2132573"/>
                <a:gd name="connsiteX1" fmla="*/ 3152219 w 3152219"/>
                <a:gd name="connsiteY1" fmla="*/ 0 h 2132573"/>
                <a:gd name="connsiteX2" fmla="*/ 3152219 w 3152219"/>
                <a:gd name="connsiteY2" fmla="*/ 106689 h 2132573"/>
                <a:gd name="connsiteX3" fmla="*/ 3152219 w 3152219"/>
                <a:gd name="connsiteY3" fmla="*/ 400508 h 2132573"/>
                <a:gd name="connsiteX4" fmla="*/ 3152219 w 3152219"/>
                <a:gd name="connsiteY4" fmla="*/ 624537 h 2132573"/>
                <a:gd name="connsiteX5" fmla="*/ 2740534 w 3152219"/>
                <a:gd name="connsiteY5" fmla="*/ 1502871 h 2132573"/>
                <a:gd name="connsiteX6" fmla="*/ 1716965 w 3152219"/>
                <a:gd name="connsiteY6" fmla="*/ 2011342 h 2132573"/>
                <a:gd name="connsiteX7" fmla="*/ 1573526 w 3152219"/>
                <a:gd name="connsiteY7" fmla="*/ 2132573 h 2132573"/>
                <a:gd name="connsiteX8" fmla="*/ 1435253 w 3152219"/>
                <a:gd name="connsiteY8" fmla="*/ 2011342 h 2132573"/>
                <a:gd name="connsiteX9" fmla="*/ 411685 w 3152219"/>
                <a:gd name="connsiteY9" fmla="*/ 1502871 h 2132573"/>
                <a:gd name="connsiteX10" fmla="*/ 0 w 3152219"/>
                <a:gd name="connsiteY10" fmla="*/ 624537 h 2132573"/>
                <a:gd name="connsiteX11" fmla="*/ 0 w 3152219"/>
                <a:gd name="connsiteY11" fmla="*/ 400508 h 2132573"/>
                <a:gd name="connsiteX12" fmla="*/ 0 w 3152219"/>
                <a:gd name="connsiteY12" fmla="*/ 106689 h 2132573"/>
                <a:gd name="connsiteX0" fmla="*/ 0 w 3152219"/>
                <a:gd name="connsiteY0" fmla="*/ 0 h 2132573"/>
                <a:gd name="connsiteX1" fmla="*/ 3152219 w 3152219"/>
                <a:gd name="connsiteY1" fmla="*/ 0 h 2132573"/>
                <a:gd name="connsiteX2" fmla="*/ 3152219 w 3152219"/>
                <a:gd name="connsiteY2" fmla="*/ 106689 h 2132573"/>
                <a:gd name="connsiteX3" fmla="*/ 3152219 w 3152219"/>
                <a:gd name="connsiteY3" fmla="*/ 400508 h 2132573"/>
                <a:gd name="connsiteX4" fmla="*/ 3152219 w 3152219"/>
                <a:gd name="connsiteY4" fmla="*/ 624537 h 2132573"/>
                <a:gd name="connsiteX5" fmla="*/ 2740534 w 3152219"/>
                <a:gd name="connsiteY5" fmla="*/ 1502871 h 2132573"/>
                <a:gd name="connsiteX6" fmla="*/ 1716965 w 3152219"/>
                <a:gd name="connsiteY6" fmla="*/ 2011342 h 2132573"/>
                <a:gd name="connsiteX7" fmla="*/ 1573526 w 3152219"/>
                <a:gd name="connsiteY7" fmla="*/ 2132573 h 2132573"/>
                <a:gd name="connsiteX8" fmla="*/ 1435253 w 3152219"/>
                <a:gd name="connsiteY8" fmla="*/ 2011342 h 2132573"/>
                <a:gd name="connsiteX9" fmla="*/ 411685 w 3152219"/>
                <a:gd name="connsiteY9" fmla="*/ 1502871 h 2132573"/>
                <a:gd name="connsiteX10" fmla="*/ 0 w 3152219"/>
                <a:gd name="connsiteY10" fmla="*/ 624537 h 2132573"/>
                <a:gd name="connsiteX11" fmla="*/ 0 w 3152219"/>
                <a:gd name="connsiteY11" fmla="*/ 400508 h 2132573"/>
                <a:gd name="connsiteX12" fmla="*/ 0 w 3152219"/>
                <a:gd name="connsiteY12" fmla="*/ 106689 h 2132573"/>
                <a:gd name="connsiteX13" fmla="*/ 91440 w 3152219"/>
                <a:gd name="connsiteY13" fmla="*/ 91440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91440 w 3152219"/>
                <a:gd name="connsiteY12" fmla="*/ 91440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10849 w 3152219"/>
                <a:gd name="connsiteY12" fmla="*/ 17048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4650 w 3152219"/>
                <a:gd name="connsiteY12" fmla="*/ 4649 h 213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219" h="2132573">
                  <a:moveTo>
                    <a:pt x="3152219" y="0"/>
                  </a:moveTo>
                  <a:lnTo>
                    <a:pt x="3152219" y="106689"/>
                  </a:lnTo>
                  <a:lnTo>
                    <a:pt x="3152219" y="400508"/>
                  </a:lnTo>
                  <a:lnTo>
                    <a:pt x="3152219" y="624537"/>
                  </a:lnTo>
                  <a:cubicBezTo>
                    <a:pt x="3152219" y="1077994"/>
                    <a:pt x="3023568" y="1304963"/>
                    <a:pt x="2740534" y="1502871"/>
                  </a:cubicBezTo>
                  <a:cubicBezTo>
                    <a:pt x="2446186" y="1673405"/>
                    <a:pt x="2059826" y="1746387"/>
                    <a:pt x="1716965" y="2011342"/>
                  </a:cubicBezTo>
                  <a:lnTo>
                    <a:pt x="1573526" y="2132573"/>
                  </a:lnTo>
                  <a:lnTo>
                    <a:pt x="1435253" y="2011342"/>
                  </a:lnTo>
                  <a:cubicBezTo>
                    <a:pt x="1092391" y="1746387"/>
                    <a:pt x="706031" y="1673405"/>
                    <a:pt x="411685" y="1502871"/>
                  </a:cubicBezTo>
                  <a:cubicBezTo>
                    <a:pt x="128650" y="1304963"/>
                    <a:pt x="0" y="1077994"/>
                    <a:pt x="0" y="624537"/>
                  </a:cubicBezTo>
                  <a:lnTo>
                    <a:pt x="0" y="400508"/>
                  </a:lnTo>
                  <a:lnTo>
                    <a:pt x="0" y="106689"/>
                  </a:lnTo>
                  <a:cubicBezTo>
                    <a:pt x="0" y="71126"/>
                    <a:pt x="4650" y="4649"/>
                    <a:pt x="4650" y="4649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1">
              <a:extLst>
                <a:ext uri="{FF2B5EF4-FFF2-40B4-BE49-F238E27FC236}">
                  <a16:creationId xmlns:a16="http://schemas.microsoft.com/office/drawing/2014/main" id="{621A86B8-B6AC-A541-8F61-CEC27DF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4726" y="4788649"/>
              <a:ext cx="3152219" cy="2069351"/>
            </a:xfrm>
            <a:custGeom>
              <a:avLst/>
              <a:gdLst>
                <a:gd name="connsiteX0" fmla="*/ 1578693 w 3152219"/>
                <a:gd name="connsiteY0" fmla="*/ 0 h 2069351"/>
                <a:gd name="connsiteX1" fmla="*/ 1716967 w 3152219"/>
                <a:gd name="connsiteY1" fmla="*/ 121231 h 2069351"/>
                <a:gd name="connsiteX2" fmla="*/ 2740534 w 3152219"/>
                <a:gd name="connsiteY2" fmla="*/ 629703 h 2069351"/>
                <a:gd name="connsiteX3" fmla="*/ 3152219 w 3152219"/>
                <a:gd name="connsiteY3" fmla="*/ 1508036 h 2069351"/>
                <a:gd name="connsiteX4" fmla="*/ 3152219 w 3152219"/>
                <a:gd name="connsiteY4" fmla="*/ 1642389 h 2069351"/>
                <a:gd name="connsiteX5" fmla="*/ 3152219 w 3152219"/>
                <a:gd name="connsiteY5" fmla="*/ 2025885 h 2069351"/>
                <a:gd name="connsiteX6" fmla="*/ 3152219 w 3152219"/>
                <a:gd name="connsiteY6" fmla="*/ 2069351 h 2069351"/>
                <a:gd name="connsiteX7" fmla="*/ 0 w 3152219"/>
                <a:gd name="connsiteY7" fmla="*/ 2069351 h 2069351"/>
                <a:gd name="connsiteX8" fmla="*/ 0 w 3152219"/>
                <a:gd name="connsiteY8" fmla="*/ 2025885 h 2069351"/>
                <a:gd name="connsiteX9" fmla="*/ 0 w 3152219"/>
                <a:gd name="connsiteY9" fmla="*/ 1642389 h 2069351"/>
                <a:gd name="connsiteX10" fmla="*/ 0 w 3152219"/>
                <a:gd name="connsiteY10" fmla="*/ 1508036 h 2069351"/>
                <a:gd name="connsiteX11" fmla="*/ 411685 w 3152219"/>
                <a:gd name="connsiteY11" fmla="*/ 629703 h 2069351"/>
                <a:gd name="connsiteX12" fmla="*/ 1435255 w 3152219"/>
                <a:gd name="connsiteY12" fmla="*/ 121231 h 2069351"/>
                <a:gd name="connsiteX0" fmla="*/ 3152219 w 3243659"/>
                <a:gd name="connsiteY0" fmla="*/ 2069351 h 2160791"/>
                <a:gd name="connsiteX1" fmla="*/ 0 w 3243659"/>
                <a:gd name="connsiteY1" fmla="*/ 2069351 h 2160791"/>
                <a:gd name="connsiteX2" fmla="*/ 0 w 3243659"/>
                <a:gd name="connsiteY2" fmla="*/ 2025885 h 2160791"/>
                <a:gd name="connsiteX3" fmla="*/ 0 w 3243659"/>
                <a:gd name="connsiteY3" fmla="*/ 1642389 h 2160791"/>
                <a:gd name="connsiteX4" fmla="*/ 0 w 3243659"/>
                <a:gd name="connsiteY4" fmla="*/ 1508036 h 2160791"/>
                <a:gd name="connsiteX5" fmla="*/ 411685 w 3243659"/>
                <a:gd name="connsiteY5" fmla="*/ 629703 h 2160791"/>
                <a:gd name="connsiteX6" fmla="*/ 1435255 w 3243659"/>
                <a:gd name="connsiteY6" fmla="*/ 121231 h 2160791"/>
                <a:gd name="connsiteX7" fmla="*/ 1578693 w 3243659"/>
                <a:gd name="connsiteY7" fmla="*/ 0 h 2160791"/>
                <a:gd name="connsiteX8" fmla="*/ 1716967 w 3243659"/>
                <a:gd name="connsiteY8" fmla="*/ 121231 h 2160791"/>
                <a:gd name="connsiteX9" fmla="*/ 2740534 w 3243659"/>
                <a:gd name="connsiteY9" fmla="*/ 629703 h 2160791"/>
                <a:gd name="connsiteX10" fmla="*/ 3152219 w 3243659"/>
                <a:gd name="connsiteY10" fmla="*/ 1508036 h 2160791"/>
                <a:gd name="connsiteX11" fmla="*/ 3152219 w 3243659"/>
                <a:gd name="connsiteY11" fmla="*/ 1642389 h 2160791"/>
                <a:gd name="connsiteX12" fmla="*/ 3152219 w 3243659"/>
                <a:gd name="connsiteY12" fmla="*/ 2025885 h 2160791"/>
                <a:gd name="connsiteX13" fmla="*/ 3243659 w 3243659"/>
                <a:gd name="connsiteY13" fmla="*/ 2160791 h 2160791"/>
                <a:gd name="connsiteX0" fmla="*/ 0 w 3243659"/>
                <a:gd name="connsiteY0" fmla="*/ 2069351 h 2160791"/>
                <a:gd name="connsiteX1" fmla="*/ 0 w 3243659"/>
                <a:gd name="connsiteY1" fmla="*/ 2025885 h 2160791"/>
                <a:gd name="connsiteX2" fmla="*/ 0 w 3243659"/>
                <a:gd name="connsiteY2" fmla="*/ 1642389 h 2160791"/>
                <a:gd name="connsiteX3" fmla="*/ 0 w 3243659"/>
                <a:gd name="connsiteY3" fmla="*/ 1508036 h 2160791"/>
                <a:gd name="connsiteX4" fmla="*/ 411685 w 3243659"/>
                <a:gd name="connsiteY4" fmla="*/ 629703 h 2160791"/>
                <a:gd name="connsiteX5" fmla="*/ 1435255 w 3243659"/>
                <a:gd name="connsiteY5" fmla="*/ 121231 h 2160791"/>
                <a:gd name="connsiteX6" fmla="*/ 1578693 w 3243659"/>
                <a:gd name="connsiteY6" fmla="*/ 0 h 2160791"/>
                <a:gd name="connsiteX7" fmla="*/ 1716967 w 3243659"/>
                <a:gd name="connsiteY7" fmla="*/ 121231 h 2160791"/>
                <a:gd name="connsiteX8" fmla="*/ 2740534 w 3243659"/>
                <a:gd name="connsiteY8" fmla="*/ 629703 h 2160791"/>
                <a:gd name="connsiteX9" fmla="*/ 3152219 w 3243659"/>
                <a:gd name="connsiteY9" fmla="*/ 1508036 h 2160791"/>
                <a:gd name="connsiteX10" fmla="*/ 3152219 w 3243659"/>
                <a:gd name="connsiteY10" fmla="*/ 1642389 h 2160791"/>
                <a:gd name="connsiteX11" fmla="*/ 3152219 w 3243659"/>
                <a:gd name="connsiteY11" fmla="*/ 2025885 h 2160791"/>
                <a:gd name="connsiteX12" fmla="*/ 3243659 w 3243659"/>
                <a:gd name="connsiteY12" fmla="*/ 2160791 h 2160791"/>
                <a:gd name="connsiteX0" fmla="*/ 0 w 3152219"/>
                <a:gd name="connsiteY0" fmla="*/ 2069351 h 2069351"/>
                <a:gd name="connsiteX1" fmla="*/ 0 w 3152219"/>
                <a:gd name="connsiteY1" fmla="*/ 2025885 h 2069351"/>
                <a:gd name="connsiteX2" fmla="*/ 0 w 3152219"/>
                <a:gd name="connsiteY2" fmla="*/ 1642389 h 2069351"/>
                <a:gd name="connsiteX3" fmla="*/ 0 w 3152219"/>
                <a:gd name="connsiteY3" fmla="*/ 1508036 h 2069351"/>
                <a:gd name="connsiteX4" fmla="*/ 411685 w 3152219"/>
                <a:gd name="connsiteY4" fmla="*/ 629703 h 2069351"/>
                <a:gd name="connsiteX5" fmla="*/ 1435255 w 3152219"/>
                <a:gd name="connsiteY5" fmla="*/ 121231 h 2069351"/>
                <a:gd name="connsiteX6" fmla="*/ 1578693 w 3152219"/>
                <a:gd name="connsiteY6" fmla="*/ 0 h 2069351"/>
                <a:gd name="connsiteX7" fmla="*/ 1716967 w 3152219"/>
                <a:gd name="connsiteY7" fmla="*/ 121231 h 2069351"/>
                <a:gd name="connsiteX8" fmla="*/ 2740534 w 3152219"/>
                <a:gd name="connsiteY8" fmla="*/ 629703 h 2069351"/>
                <a:gd name="connsiteX9" fmla="*/ 3152219 w 3152219"/>
                <a:gd name="connsiteY9" fmla="*/ 1508036 h 2069351"/>
                <a:gd name="connsiteX10" fmla="*/ 3152219 w 3152219"/>
                <a:gd name="connsiteY10" fmla="*/ 1642389 h 2069351"/>
                <a:gd name="connsiteX11" fmla="*/ 3152219 w 3152219"/>
                <a:gd name="connsiteY11" fmla="*/ 2025885 h 2069351"/>
                <a:gd name="connsiteX0" fmla="*/ 0 w 3152219"/>
                <a:gd name="connsiteY0" fmla="*/ 2069351 h 2069351"/>
                <a:gd name="connsiteX1" fmla="*/ 0 w 3152219"/>
                <a:gd name="connsiteY1" fmla="*/ 2025885 h 2069351"/>
                <a:gd name="connsiteX2" fmla="*/ 0 w 3152219"/>
                <a:gd name="connsiteY2" fmla="*/ 1642389 h 2069351"/>
                <a:gd name="connsiteX3" fmla="*/ 0 w 3152219"/>
                <a:gd name="connsiteY3" fmla="*/ 1508036 h 2069351"/>
                <a:gd name="connsiteX4" fmla="*/ 411685 w 3152219"/>
                <a:gd name="connsiteY4" fmla="*/ 629703 h 2069351"/>
                <a:gd name="connsiteX5" fmla="*/ 1435255 w 3152219"/>
                <a:gd name="connsiteY5" fmla="*/ 121231 h 2069351"/>
                <a:gd name="connsiteX6" fmla="*/ 1578693 w 3152219"/>
                <a:gd name="connsiteY6" fmla="*/ 0 h 2069351"/>
                <a:gd name="connsiteX7" fmla="*/ 1716967 w 3152219"/>
                <a:gd name="connsiteY7" fmla="*/ 121231 h 2069351"/>
                <a:gd name="connsiteX8" fmla="*/ 2740534 w 3152219"/>
                <a:gd name="connsiteY8" fmla="*/ 629703 h 2069351"/>
                <a:gd name="connsiteX9" fmla="*/ 3152219 w 3152219"/>
                <a:gd name="connsiteY9" fmla="*/ 1508036 h 2069351"/>
                <a:gd name="connsiteX10" fmla="*/ 3152219 w 3152219"/>
                <a:gd name="connsiteY10" fmla="*/ 1642389 h 2069351"/>
                <a:gd name="connsiteX11" fmla="*/ 3152219 w 3152219"/>
                <a:gd name="connsiteY11" fmla="*/ 2063080 h 2069351"/>
                <a:gd name="connsiteX0" fmla="*/ 0 w 3152219"/>
                <a:gd name="connsiteY0" fmla="*/ 2069351 h 2069351"/>
                <a:gd name="connsiteX1" fmla="*/ 0 w 3152219"/>
                <a:gd name="connsiteY1" fmla="*/ 1642389 h 2069351"/>
                <a:gd name="connsiteX2" fmla="*/ 0 w 3152219"/>
                <a:gd name="connsiteY2" fmla="*/ 1508036 h 2069351"/>
                <a:gd name="connsiteX3" fmla="*/ 411685 w 3152219"/>
                <a:gd name="connsiteY3" fmla="*/ 629703 h 2069351"/>
                <a:gd name="connsiteX4" fmla="*/ 1435255 w 3152219"/>
                <a:gd name="connsiteY4" fmla="*/ 121231 h 2069351"/>
                <a:gd name="connsiteX5" fmla="*/ 1578693 w 3152219"/>
                <a:gd name="connsiteY5" fmla="*/ 0 h 2069351"/>
                <a:gd name="connsiteX6" fmla="*/ 1716967 w 3152219"/>
                <a:gd name="connsiteY6" fmla="*/ 121231 h 2069351"/>
                <a:gd name="connsiteX7" fmla="*/ 2740534 w 3152219"/>
                <a:gd name="connsiteY7" fmla="*/ 629703 h 2069351"/>
                <a:gd name="connsiteX8" fmla="*/ 3152219 w 3152219"/>
                <a:gd name="connsiteY8" fmla="*/ 1508036 h 2069351"/>
                <a:gd name="connsiteX9" fmla="*/ 3152219 w 3152219"/>
                <a:gd name="connsiteY9" fmla="*/ 1642389 h 2069351"/>
                <a:gd name="connsiteX10" fmla="*/ 3152219 w 3152219"/>
                <a:gd name="connsiteY10" fmla="*/ 2063080 h 2069351"/>
                <a:gd name="connsiteX0" fmla="*/ 0 w 3152219"/>
                <a:gd name="connsiteY0" fmla="*/ 2069351 h 2069351"/>
                <a:gd name="connsiteX1" fmla="*/ 0 w 3152219"/>
                <a:gd name="connsiteY1" fmla="*/ 1508036 h 2069351"/>
                <a:gd name="connsiteX2" fmla="*/ 411685 w 3152219"/>
                <a:gd name="connsiteY2" fmla="*/ 629703 h 2069351"/>
                <a:gd name="connsiteX3" fmla="*/ 1435255 w 3152219"/>
                <a:gd name="connsiteY3" fmla="*/ 121231 h 2069351"/>
                <a:gd name="connsiteX4" fmla="*/ 1578693 w 3152219"/>
                <a:gd name="connsiteY4" fmla="*/ 0 h 2069351"/>
                <a:gd name="connsiteX5" fmla="*/ 1716967 w 3152219"/>
                <a:gd name="connsiteY5" fmla="*/ 121231 h 2069351"/>
                <a:gd name="connsiteX6" fmla="*/ 2740534 w 3152219"/>
                <a:gd name="connsiteY6" fmla="*/ 629703 h 2069351"/>
                <a:gd name="connsiteX7" fmla="*/ 3152219 w 3152219"/>
                <a:gd name="connsiteY7" fmla="*/ 1508036 h 2069351"/>
                <a:gd name="connsiteX8" fmla="*/ 3152219 w 3152219"/>
                <a:gd name="connsiteY8" fmla="*/ 1642389 h 2069351"/>
                <a:gd name="connsiteX9" fmla="*/ 3152219 w 3152219"/>
                <a:gd name="connsiteY9" fmla="*/ 2063080 h 206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2219" h="2069351">
                  <a:moveTo>
                    <a:pt x="0" y="2069351"/>
                  </a:moveTo>
                  <a:lnTo>
                    <a:pt x="0" y="1508036"/>
                  </a:lnTo>
                  <a:cubicBezTo>
                    <a:pt x="0" y="1054580"/>
                    <a:pt x="128651" y="827611"/>
                    <a:pt x="411685" y="629703"/>
                  </a:cubicBezTo>
                  <a:cubicBezTo>
                    <a:pt x="706033" y="459168"/>
                    <a:pt x="1092393" y="386187"/>
                    <a:pt x="1435255" y="121231"/>
                  </a:cubicBezTo>
                  <a:lnTo>
                    <a:pt x="1578693" y="0"/>
                  </a:lnTo>
                  <a:lnTo>
                    <a:pt x="1716967" y="121231"/>
                  </a:lnTo>
                  <a:cubicBezTo>
                    <a:pt x="2059828" y="386187"/>
                    <a:pt x="2446188" y="459168"/>
                    <a:pt x="2740534" y="629703"/>
                  </a:cubicBezTo>
                  <a:cubicBezTo>
                    <a:pt x="3023570" y="827611"/>
                    <a:pt x="3152219" y="1054580"/>
                    <a:pt x="3152219" y="1508036"/>
                  </a:cubicBezTo>
                  <a:lnTo>
                    <a:pt x="3152219" y="1642389"/>
                  </a:lnTo>
                  <a:lnTo>
                    <a:pt x="3152219" y="2063080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Bilde 10">
            <a:extLst>
              <a:ext uri="{FF2B5EF4-FFF2-40B4-BE49-F238E27FC236}">
                <a16:creationId xmlns:a16="http://schemas.microsoft.com/office/drawing/2014/main" id="{24C30DFC-C041-4B62-066A-BCAE881B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02"/>
          <a:stretch/>
        </p:blipFill>
        <p:spPr>
          <a:xfrm>
            <a:off x="1362058" y="1971987"/>
            <a:ext cx="3942455" cy="4219696"/>
          </a:xfrm>
          <a:prstGeom prst="roundRect">
            <a:avLst>
              <a:gd name="adj" fmla="val 14060"/>
            </a:avLst>
          </a:prstGeom>
        </p:spPr>
      </p:pic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7EBCFA92-5D35-D018-D324-516C9F3D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89" y="2026145"/>
            <a:ext cx="4160397" cy="4111379"/>
          </a:xfrm>
          <a:prstGeom prst="roundRect">
            <a:avLst>
              <a:gd name="adj" fmla="val 1233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5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3946D1-317E-4D93-98CD-1A77363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EC9934A-8F5E-7301-C6C3-887D25E5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2" y="1205038"/>
            <a:ext cx="4809472" cy="2561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Takk</a:t>
            </a:r>
            <a:r>
              <a:rPr lang="en-US" sz="7200" dirty="0"/>
              <a:t> for </a:t>
            </a:r>
            <a:r>
              <a:rPr lang="en-US" sz="7200" dirty="0" err="1"/>
              <a:t>oss</a:t>
            </a:r>
            <a:r>
              <a:rPr lang="en-US" sz="7200" dirty="0"/>
              <a:t>!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B179A9-8053-4E1F-A1F1-97A7760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81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32138F-A904-47FA-A71D-550BA23A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177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D3118C-8CF1-4DA9-B23B-3E82AB97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68AA3D-1928-4113-A553-429ED3523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54D25A-ABC3-471D-843E-8F284EAB9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46C890-89DD-45B3-8228-EA43662A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21" fmla="*/ 129012 w 2372219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129012 w 2372219"/>
              <a:gd name="connsiteY20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5896 w 2372219"/>
              <a:gd name="connsiteY20" fmla="*/ 2049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403788"/>
                </a:lnTo>
                <a:lnTo>
                  <a:pt x="2372219" y="692390"/>
                </a:lnTo>
                <a:lnTo>
                  <a:pt x="2372219" y="852968"/>
                </a:lnTo>
                <a:lnTo>
                  <a:pt x="2372219" y="1074083"/>
                </a:ln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852968"/>
                </a:lnTo>
                <a:lnTo>
                  <a:pt x="0" y="692390"/>
                </a:ln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cubicBezTo>
                  <a:pt x="24828" y="50919"/>
                  <a:pt x="35896" y="2049"/>
                  <a:pt x="35896" y="20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AC1FBA-D93E-4EB8-B7F4-164F02D8B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79C2B9A-BAD5-40C9-8F56-71E4A865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1"/>
            <a:ext cx="2372219" cy="2379607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80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80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2334647 w 2426087"/>
              <a:gd name="connsiteY0" fmla="*/ 2377558 h 2468998"/>
              <a:gd name="connsiteX1" fmla="*/ 37572 w 2426087"/>
              <a:gd name="connsiteY1" fmla="*/ 2377558 h 2468998"/>
              <a:gd name="connsiteX2" fmla="*/ 18456 w 2426087"/>
              <a:gd name="connsiteY2" fmla="*/ 2301180 h 2468998"/>
              <a:gd name="connsiteX3" fmla="*/ 0 w 2426087"/>
              <a:gd name="connsiteY3" fmla="*/ 2074878 h 2468998"/>
              <a:gd name="connsiteX4" fmla="*/ 0 w 2426087"/>
              <a:gd name="connsiteY4" fmla="*/ 1906283 h 2468998"/>
              <a:gd name="connsiteX5" fmla="*/ 0 w 2426087"/>
              <a:gd name="connsiteY5" fmla="*/ 1685168 h 2468998"/>
              <a:gd name="connsiteX6" fmla="*/ 0 w 2426087"/>
              <a:gd name="connsiteY6" fmla="*/ 1524590 h 2468998"/>
              <a:gd name="connsiteX7" fmla="*/ 0 w 2426087"/>
              <a:gd name="connsiteY7" fmla="*/ 1235988 h 2468998"/>
              <a:gd name="connsiteX8" fmla="*/ 0 w 2426087"/>
              <a:gd name="connsiteY8" fmla="*/ 1134881 h 2468998"/>
              <a:gd name="connsiteX9" fmla="*/ 309816 w 2426087"/>
              <a:gd name="connsiteY9" fmla="*/ 473886 h 2468998"/>
              <a:gd name="connsiteX10" fmla="*/ 1080108 w 2426087"/>
              <a:gd name="connsiteY10" fmla="*/ 91233 h 2468998"/>
              <a:gd name="connsiteX11" fmla="*/ 1188054 w 2426087"/>
              <a:gd name="connsiteY11" fmla="*/ 0 h 2468998"/>
              <a:gd name="connsiteX12" fmla="*/ 1292113 w 2426087"/>
              <a:gd name="connsiteY12" fmla="*/ 91233 h 2468998"/>
              <a:gd name="connsiteX13" fmla="*/ 2062403 w 2426087"/>
              <a:gd name="connsiteY13" fmla="*/ 473886 h 2468998"/>
              <a:gd name="connsiteX14" fmla="*/ 2372219 w 2426087"/>
              <a:gd name="connsiteY14" fmla="*/ 1134881 h 2468998"/>
              <a:gd name="connsiteX15" fmla="*/ 2372219 w 2426087"/>
              <a:gd name="connsiteY15" fmla="*/ 1235988 h 2468998"/>
              <a:gd name="connsiteX16" fmla="*/ 2372219 w 2426087"/>
              <a:gd name="connsiteY16" fmla="*/ 1524590 h 2468998"/>
              <a:gd name="connsiteX17" fmla="*/ 2372219 w 2426087"/>
              <a:gd name="connsiteY17" fmla="*/ 1685168 h 2468998"/>
              <a:gd name="connsiteX18" fmla="*/ 2372219 w 2426087"/>
              <a:gd name="connsiteY18" fmla="*/ 1906283 h 2468998"/>
              <a:gd name="connsiteX19" fmla="*/ 2372219 w 2426087"/>
              <a:gd name="connsiteY19" fmla="*/ 2074878 h 2468998"/>
              <a:gd name="connsiteX20" fmla="*/ 2353763 w 2426087"/>
              <a:gd name="connsiteY20" fmla="*/ 2301180 h 2468998"/>
              <a:gd name="connsiteX21" fmla="*/ 2426087 w 2426087"/>
              <a:gd name="connsiteY21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524590 h 2468998"/>
              <a:gd name="connsiteX16" fmla="*/ 2372219 w 2426087"/>
              <a:gd name="connsiteY16" fmla="*/ 1685168 h 2468998"/>
              <a:gd name="connsiteX17" fmla="*/ 2372219 w 2426087"/>
              <a:gd name="connsiteY17" fmla="*/ 1906283 h 2468998"/>
              <a:gd name="connsiteX18" fmla="*/ 2372219 w 2426087"/>
              <a:gd name="connsiteY18" fmla="*/ 2074878 h 2468998"/>
              <a:gd name="connsiteX19" fmla="*/ 2353763 w 2426087"/>
              <a:gd name="connsiteY19" fmla="*/ 2301180 h 2468998"/>
              <a:gd name="connsiteX20" fmla="*/ 2426087 w 2426087"/>
              <a:gd name="connsiteY20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685168 h 2468998"/>
              <a:gd name="connsiteX16" fmla="*/ 2372219 w 2426087"/>
              <a:gd name="connsiteY16" fmla="*/ 1906283 h 2468998"/>
              <a:gd name="connsiteX17" fmla="*/ 2372219 w 2426087"/>
              <a:gd name="connsiteY17" fmla="*/ 2074878 h 2468998"/>
              <a:gd name="connsiteX18" fmla="*/ 2353763 w 2426087"/>
              <a:gd name="connsiteY18" fmla="*/ 2301180 h 2468998"/>
              <a:gd name="connsiteX19" fmla="*/ 2426087 w 2426087"/>
              <a:gd name="connsiteY19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906283 h 2468998"/>
              <a:gd name="connsiteX16" fmla="*/ 2372219 w 2426087"/>
              <a:gd name="connsiteY16" fmla="*/ 2074878 h 2468998"/>
              <a:gd name="connsiteX17" fmla="*/ 2353763 w 2426087"/>
              <a:gd name="connsiteY17" fmla="*/ 2301180 h 2468998"/>
              <a:gd name="connsiteX18" fmla="*/ 2426087 w 2426087"/>
              <a:gd name="connsiteY18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235988 h 2468998"/>
              <a:gd name="connsiteX6" fmla="*/ 0 w 2426087"/>
              <a:gd name="connsiteY6" fmla="*/ 1134881 h 2468998"/>
              <a:gd name="connsiteX7" fmla="*/ 309816 w 2426087"/>
              <a:gd name="connsiteY7" fmla="*/ 473886 h 2468998"/>
              <a:gd name="connsiteX8" fmla="*/ 1080108 w 2426087"/>
              <a:gd name="connsiteY8" fmla="*/ 91233 h 2468998"/>
              <a:gd name="connsiteX9" fmla="*/ 1188054 w 2426087"/>
              <a:gd name="connsiteY9" fmla="*/ 0 h 2468998"/>
              <a:gd name="connsiteX10" fmla="*/ 1292113 w 2426087"/>
              <a:gd name="connsiteY10" fmla="*/ 91233 h 2468998"/>
              <a:gd name="connsiteX11" fmla="*/ 2062403 w 2426087"/>
              <a:gd name="connsiteY11" fmla="*/ 473886 h 2468998"/>
              <a:gd name="connsiteX12" fmla="*/ 2372219 w 2426087"/>
              <a:gd name="connsiteY12" fmla="*/ 1134881 h 2468998"/>
              <a:gd name="connsiteX13" fmla="*/ 2372219 w 2426087"/>
              <a:gd name="connsiteY13" fmla="*/ 1235988 h 2468998"/>
              <a:gd name="connsiteX14" fmla="*/ 2372219 w 2426087"/>
              <a:gd name="connsiteY14" fmla="*/ 1906283 h 2468998"/>
              <a:gd name="connsiteX15" fmla="*/ 2372219 w 2426087"/>
              <a:gd name="connsiteY15" fmla="*/ 2074878 h 2468998"/>
              <a:gd name="connsiteX16" fmla="*/ 2353763 w 2426087"/>
              <a:gd name="connsiteY16" fmla="*/ 2301180 h 2468998"/>
              <a:gd name="connsiteX17" fmla="*/ 2426087 w 2426087"/>
              <a:gd name="connsiteY17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235988 h 2468998"/>
              <a:gd name="connsiteX5" fmla="*/ 0 w 2426087"/>
              <a:gd name="connsiteY5" fmla="*/ 1134881 h 2468998"/>
              <a:gd name="connsiteX6" fmla="*/ 309816 w 2426087"/>
              <a:gd name="connsiteY6" fmla="*/ 473886 h 2468998"/>
              <a:gd name="connsiteX7" fmla="*/ 1080108 w 2426087"/>
              <a:gd name="connsiteY7" fmla="*/ 91233 h 2468998"/>
              <a:gd name="connsiteX8" fmla="*/ 1188054 w 2426087"/>
              <a:gd name="connsiteY8" fmla="*/ 0 h 2468998"/>
              <a:gd name="connsiteX9" fmla="*/ 1292113 w 2426087"/>
              <a:gd name="connsiteY9" fmla="*/ 91233 h 2468998"/>
              <a:gd name="connsiteX10" fmla="*/ 2062403 w 2426087"/>
              <a:gd name="connsiteY10" fmla="*/ 473886 h 2468998"/>
              <a:gd name="connsiteX11" fmla="*/ 2372219 w 2426087"/>
              <a:gd name="connsiteY11" fmla="*/ 1134881 h 2468998"/>
              <a:gd name="connsiteX12" fmla="*/ 2372219 w 2426087"/>
              <a:gd name="connsiteY12" fmla="*/ 1235988 h 2468998"/>
              <a:gd name="connsiteX13" fmla="*/ 2372219 w 2426087"/>
              <a:gd name="connsiteY13" fmla="*/ 1906283 h 2468998"/>
              <a:gd name="connsiteX14" fmla="*/ 2372219 w 2426087"/>
              <a:gd name="connsiteY14" fmla="*/ 2074878 h 2468998"/>
              <a:gd name="connsiteX15" fmla="*/ 2353763 w 2426087"/>
              <a:gd name="connsiteY15" fmla="*/ 2301180 h 2468998"/>
              <a:gd name="connsiteX16" fmla="*/ 2426087 w 2426087"/>
              <a:gd name="connsiteY16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235988 h 2468998"/>
              <a:gd name="connsiteX4" fmla="*/ 0 w 2426087"/>
              <a:gd name="connsiteY4" fmla="*/ 1134881 h 2468998"/>
              <a:gd name="connsiteX5" fmla="*/ 309816 w 2426087"/>
              <a:gd name="connsiteY5" fmla="*/ 473886 h 2468998"/>
              <a:gd name="connsiteX6" fmla="*/ 1080108 w 2426087"/>
              <a:gd name="connsiteY6" fmla="*/ 91233 h 2468998"/>
              <a:gd name="connsiteX7" fmla="*/ 1188054 w 2426087"/>
              <a:gd name="connsiteY7" fmla="*/ 0 h 2468998"/>
              <a:gd name="connsiteX8" fmla="*/ 1292113 w 2426087"/>
              <a:gd name="connsiteY8" fmla="*/ 91233 h 2468998"/>
              <a:gd name="connsiteX9" fmla="*/ 2062403 w 2426087"/>
              <a:gd name="connsiteY9" fmla="*/ 473886 h 2468998"/>
              <a:gd name="connsiteX10" fmla="*/ 2372219 w 2426087"/>
              <a:gd name="connsiteY10" fmla="*/ 1134881 h 2468998"/>
              <a:gd name="connsiteX11" fmla="*/ 2372219 w 2426087"/>
              <a:gd name="connsiteY11" fmla="*/ 1235988 h 2468998"/>
              <a:gd name="connsiteX12" fmla="*/ 2372219 w 2426087"/>
              <a:gd name="connsiteY12" fmla="*/ 1906283 h 2468998"/>
              <a:gd name="connsiteX13" fmla="*/ 2372219 w 2426087"/>
              <a:gd name="connsiteY13" fmla="*/ 2074878 h 2468998"/>
              <a:gd name="connsiteX14" fmla="*/ 2353763 w 2426087"/>
              <a:gd name="connsiteY14" fmla="*/ 2301180 h 2468998"/>
              <a:gd name="connsiteX15" fmla="*/ 2426087 w 2426087"/>
              <a:gd name="connsiteY15" fmla="*/ 2468998 h 2468998"/>
              <a:gd name="connsiteX0" fmla="*/ 37572 w 2372219"/>
              <a:gd name="connsiteY0" fmla="*/ 2377558 h 2379607"/>
              <a:gd name="connsiteX1" fmla="*/ 18456 w 2372219"/>
              <a:gd name="connsiteY1" fmla="*/ 2301180 h 2379607"/>
              <a:gd name="connsiteX2" fmla="*/ 0 w 2372219"/>
              <a:gd name="connsiteY2" fmla="*/ 2074878 h 2379607"/>
              <a:gd name="connsiteX3" fmla="*/ 0 w 2372219"/>
              <a:gd name="connsiteY3" fmla="*/ 1235988 h 2379607"/>
              <a:gd name="connsiteX4" fmla="*/ 0 w 2372219"/>
              <a:gd name="connsiteY4" fmla="*/ 1134881 h 2379607"/>
              <a:gd name="connsiteX5" fmla="*/ 309816 w 2372219"/>
              <a:gd name="connsiteY5" fmla="*/ 473886 h 2379607"/>
              <a:gd name="connsiteX6" fmla="*/ 1080108 w 2372219"/>
              <a:gd name="connsiteY6" fmla="*/ 91233 h 2379607"/>
              <a:gd name="connsiteX7" fmla="*/ 1188054 w 2372219"/>
              <a:gd name="connsiteY7" fmla="*/ 0 h 2379607"/>
              <a:gd name="connsiteX8" fmla="*/ 1292113 w 2372219"/>
              <a:gd name="connsiteY8" fmla="*/ 91233 h 2379607"/>
              <a:gd name="connsiteX9" fmla="*/ 2062403 w 2372219"/>
              <a:gd name="connsiteY9" fmla="*/ 473886 h 2379607"/>
              <a:gd name="connsiteX10" fmla="*/ 2372219 w 2372219"/>
              <a:gd name="connsiteY10" fmla="*/ 1134881 h 2379607"/>
              <a:gd name="connsiteX11" fmla="*/ 2372219 w 2372219"/>
              <a:gd name="connsiteY11" fmla="*/ 1235988 h 2379607"/>
              <a:gd name="connsiteX12" fmla="*/ 2372219 w 2372219"/>
              <a:gd name="connsiteY12" fmla="*/ 1906283 h 2379607"/>
              <a:gd name="connsiteX13" fmla="*/ 2372219 w 2372219"/>
              <a:gd name="connsiteY13" fmla="*/ 2074878 h 2379607"/>
              <a:gd name="connsiteX14" fmla="*/ 2353763 w 2372219"/>
              <a:gd name="connsiteY14" fmla="*/ 2301180 h 2379607"/>
              <a:gd name="connsiteX15" fmla="*/ 2351594 w 2372219"/>
              <a:gd name="connsiteY15" fmla="*/ 2379607 h 237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2219" h="2379607">
                <a:moveTo>
                  <a:pt x="37572" y="2377558"/>
                </a:moveTo>
                <a:lnTo>
                  <a:pt x="18456" y="2301180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235988"/>
                </a:ln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1235988"/>
                </a:lnTo>
                <a:lnTo>
                  <a:pt x="2372219" y="1906283"/>
                </a:ln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80"/>
                </a:cubicBezTo>
                <a:cubicBezTo>
                  <a:pt x="2347391" y="2326639"/>
                  <a:pt x="2351594" y="2379607"/>
                  <a:pt x="2351594" y="2379607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557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24ADE3"/>
      </a:accent1>
      <a:accent2>
        <a:srgbClr val="39B4A3"/>
      </a:accent2>
      <a:accent3>
        <a:srgbClr val="6F95ED"/>
      </a:accent3>
      <a:accent4>
        <a:srgbClr val="5B4FEA"/>
      </a:accent4>
      <a:accent5>
        <a:srgbClr val="AD6FED"/>
      </a:accent5>
      <a:accent6>
        <a:srgbClr val="DC4FEA"/>
      </a:accent6>
      <a:hlink>
        <a:srgbClr val="AA7561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55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Aptos</vt:lpstr>
      <vt:lpstr>Arial</vt:lpstr>
      <vt:lpstr>Goudy Old Style</vt:lpstr>
      <vt:lpstr>MarrakeshVTI</vt:lpstr>
      <vt:lpstr>Vaskerobot</vt:lpstr>
      <vt:lpstr>Basen</vt:lpstr>
      <vt:lpstr>Armen</vt:lpstr>
      <vt:lpstr>Simulering i Gazebo</vt:lpstr>
      <vt:lpstr>Takk for oss!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Tine Frøy</dc:creator>
  <cp:lastModifiedBy>Tine Frøy</cp:lastModifiedBy>
  <cp:revision>8</cp:revision>
  <dcterms:created xsi:type="dcterms:W3CDTF">2024-09-27T08:34:11Z</dcterms:created>
  <dcterms:modified xsi:type="dcterms:W3CDTF">2024-11-13T10:38:18Z</dcterms:modified>
</cp:coreProperties>
</file>