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  <a:srgbClr val="E5A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D6394-147A-4812-B28D-A4E3BFDBCFBB}" type="datetimeFigureOut">
              <a:rPr lang="nb-NO" smtClean="0"/>
              <a:t>27.09.2024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EB156-6CF7-497A-BE39-515B9842306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438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Malin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EB156-6CF7-497A-BE39-515B98423067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4092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Malin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EB156-6CF7-497A-BE39-515B98423067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36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Tine</a:t>
            </a:r>
          </a:p>
          <a:p>
            <a:r>
              <a:rPr lang="nb-NO" dirty="0"/>
              <a:t>UTGANGSPUNKT i </a:t>
            </a:r>
            <a:r>
              <a:rPr lang="nb-NO" dirty="0" err="1"/>
              <a:t>bug</a:t>
            </a:r>
            <a:r>
              <a:rPr lang="nb-NO" dirty="0"/>
              <a:t> 2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EB156-6CF7-497A-BE39-515B98423067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4876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Henrik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EB156-6CF7-497A-BE39-515B98423067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8561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3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3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4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2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2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2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9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5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6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9/27/2024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5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195A83-AA4F-FE4B-AFEA-5A5576C39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oboter, der eine Maschine bedient">
            <a:extLst>
              <a:ext uri="{FF2B5EF4-FFF2-40B4-BE49-F238E27FC236}">
                <a16:creationId xmlns:a16="http://schemas.microsoft.com/office/drawing/2014/main" id="{03B450A1-74FC-1168-FBB2-79A0C576E9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96" b="23114"/>
          <a:stretch/>
        </p:blipFill>
        <p:spPr>
          <a:xfrm>
            <a:off x="21" y="-34924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82FC1FE-0FCF-75DF-4F7E-A59FF2BB6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387" y="1597794"/>
            <a:ext cx="3149221" cy="1113047"/>
          </a:xfrm>
        </p:spPr>
        <p:txBody>
          <a:bodyPr anchor="b">
            <a:normAutofit/>
          </a:bodyPr>
          <a:lstStyle/>
          <a:p>
            <a:pPr algn="ctr"/>
            <a:r>
              <a:rPr lang="nb-NO" dirty="0"/>
              <a:t>Vaskerobot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54C66FC-8AB1-B021-A1E3-5CA722EE1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6" y="3345372"/>
            <a:ext cx="3657600" cy="1603576"/>
          </a:xfrm>
        </p:spPr>
        <p:txBody>
          <a:bodyPr anchor="t">
            <a:normAutofit/>
          </a:bodyPr>
          <a:lstStyle/>
          <a:p>
            <a:pPr algn="ctr"/>
            <a:r>
              <a:rPr lang="nb-NO" dirty="0"/>
              <a:t>En robot som kan vaske fasaden på bygninger raskere enn to mennesker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8826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50C64409-29C6-1BF5-AC80-F08D374368F4}"/>
              </a:ext>
            </a:extLst>
          </p:cNvPr>
          <p:cNvSpPr txBox="1"/>
          <p:nvPr/>
        </p:nvSpPr>
        <p:spPr>
          <a:xfrm>
            <a:off x="4642510" y="2663426"/>
            <a:ext cx="29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Gruppe 4</a:t>
            </a:r>
          </a:p>
        </p:txBody>
      </p:sp>
    </p:spTree>
    <p:extLst>
      <p:ext uri="{BB962C8B-B14F-4D97-AF65-F5344CB8AC3E}">
        <p14:creationId xmlns:p14="http://schemas.microsoft.com/office/powerpoint/2010/main" val="422919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31ADD2-D789-4486-9B4C-80196D516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CB035D8-F262-4142-3EF9-249F0BA4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032" y="576390"/>
            <a:ext cx="4176101" cy="1508760"/>
          </a:xfrm>
        </p:spPr>
        <p:txBody>
          <a:bodyPr anchor="ctr">
            <a:normAutofit/>
          </a:bodyPr>
          <a:lstStyle/>
          <a:p>
            <a:r>
              <a:rPr lang="nb-NO" sz="5400" dirty="0"/>
              <a:t>Basen</a:t>
            </a:r>
            <a:endParaRPr lang="nb-NO" sz="4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E6633D-E9A8-8245-8CE8-65C419D84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016945" cy="6858000"/>
            <a:chOff x="0" y="0"/>
            <a:chExt cx="4016945" cy="6858000"/>
          </a:xfrm>
        </p:grpSpPr>
        <p:sp>
          <p:nvSpPr>
            <p:cNvPr id="11" name="Freeform: Shape 16">
              <a:extLst>
                <a:ext uri="{FF2B5EF4-FFF2-40B4-BE49-F238E27FC236}">
                  <a16:creationId xmlns:a16="http://schemas.microsoft.com/office/drawing/2014/main" id="{822A44B6-636D-AD4C-9BD1-3F618E1E7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6867" y="0"/>
              <a:ext cx="3047936" cy="2062022"/>
            </a:xfrm>
            <a:custGeom>
              <a:avLst/>
              <a:gdLst>
                <a:gd name="connsiteX0" fmla="*/ 0 w 3047936"/>
                <a:gd name="connsiteY0" fmla="*/ 0 h 2062022"/>
                <a:gd name="connsiteX1" fmla="*/ 3047936 w 3047936"/>
                <a:gd name="connsiteY1" fmla="*/ 0 h 2062022"/>
                <a:gd name="connsiteX2" fmla="*/ 3047936 w 3047936"/>
                <a:gd name="connsiteY2" fmla="*/ 103159 h 2062022"/>
                <a:gd name="connsiteX3" fmla="*/ 3047936 w 3047936"/>
                <a:gd name="connsiteY3" fmla="*/ 387258 h 2062022"/>
                <a:gd name="connsiteX4" fmla="*/ 3047936 w 3047936"/>
                <a:gd name="connsiteY4" fmla="*/ 603876 h 2062022"/>
                <a:gd name="connsiteX5" fmla="*/ 2649871 w 3047936"/>
                <a:gd name="connsiteY5" fmla="*/ 1453152 h 2062022"/>
                <a:gd name="connsiteX6" fmla="*/ 1660164 w 3047936"/>
                <a:gd name="connsiteY6" fmla="*/ 1944802 h 2062022"/>
                <a:gd name="connsiteX7" fmla="*/ 1521470 w 3047936"/>
                <a:gd name="connsiteY7" fmla="*/ 2062022 h 2062022"/>
                <a:gd name="connsiteX8" fmla="*/ 1387771 w 3047936"/>
                <a:gd name="connsiteY8" fmla="*/ 1944802 h 2062022"/>
                <a:gd name="connsiteX9" fmla="*/ 398065 w 3047936"/>
                <a:gd name="connsiteY9" fmla="*/ 1453152 h 2062022"/>
                <a:gd name="connsiteX10" fmla="*/ 0 w 3047936"/>
                <a:gd name="connsiteY10" fmla="*/ 603876 h 2062022"/>
                <a:gd name="connsiteX11" fmla="*/ 0 w 3047936"/>
                <a:gd name="connsiteY11" fmla="*/ 387258 h 2062022"/>
                <a:gd name="connsiteX12" fmla="*/ 0 w 3047936"/>
                <a:gd name="connsiteY12" fmla="*/ 103159 h 2062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47936" h="2062022">
                  <a:moveTo>
                    <a:pt x="0" y="0"/>
                  </a:moveTo>
                  <a:lnTo>
                    <a:pt x="3047936" y="0"/>
                  </a:lnTo>
                  <a:lnTo>
                    <a:pt x="3047936" y="103159"/>
                  </a:lnTo>
                  <a:lnTo>
                    <a:pt x="3047936" y="387258"/>
                  </a:lnTo>
                  <a:lnTo>
                    <a:pt x="3047936" y="603876"/>
                  </a:lnTo>
                  <a:cubicBezTo>
                    <a:pt x="3047936" y="1042331"/>
                    <a:pt x="2923541" y="1261792"/>
                    <a:pt x="2649871" y="1453152"/>
                  </a:cubicBezTo>
                  <a:cubicBezTo>
                    <a:pt x="2365260" y="1618044"/>
                    <a:pt x="1991682" y="1688612"/>
                    <a:pt x="1660164" y="1944802"/>
                  </a:cubicBezTo>
                  <a:lnTo>
                    <a:pt x="1521470" y="2062022"/>
                  </a:lnTo>
                  <a:lnTo>
                    <a:pt x="1387771" y="1944802"/>
                  </a:lnTo>
                  <a:cubicBezTo>
                    <a:pt x="1056252" y="1688612"/>
                    <a:pt x="682674" y="1618044"/>
                    <a:pt x="398065" y="1453152"/>
                  </a:cubicBezTo>
                  <a:cubicBezTo>
                    <a:pt x="124394" y="1261792"/>
                    <a:pt x="0" y="1042331"/>
                    <a:pt x="0" y="603876"/>
                  </a:cubicBezTo>
                  <a:lnTo>
                    <a:pt x="0" y="387258"/>
                  </a:lnTo>
                  <a:lnTo>
                    <a:pt x="0" y="103159"/>
                  </a:ln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3">
              <a:extLst>
                <a:ext uri="{FF2B5EF4-FFF2-40B4-BE49-F238E27FC236}">
                  <a16:creationId xmlns:a16="http://schemas.microsoft.com/office/drawing/2014/main" id="{16458209-755B-F445-94DC-5D6F4F281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01321"/>
              <a:ext cx="2304118" cy="4124044"/>
            </a:xfrm>
            <a:custGeom>
              <a:avLst/>
              <a:gdLst>
                <a:gd name="connsiteX0" fmla="*/ 782648 w 2304118"/>
                <a:gd name="connsiteY0" fmla="*/ 0 h 4124044"/>
                <a:gd name="connsiteX1" fmla="*/ 916348 w 2304118"/>
                <a:gd name="connsiteY1" fmla="*/ 117220 h 4124044"/>
                <a:gd name="connsiteX2" fmla="*/ 1906053 w 2304118"/>
                <a:gd name="connsiteY2" fmla="*/ 608871 h 4124044"/>
                <a:gd name="connsiteX3" fmla="*/ 2304118 w 2304118"/>
                <a:gd name="connsiteY3" fmla="*/ 1458146 h 4124044"/>
                <a:gd name="connsiteX4" fmla="*/ 2304118 w 2304118"/>
                <a:gd name="connsiteY4" fmla="*/ 1588054 h 4124044"/>
                <a:gd name="connsiteX5" fmla="*/ 2304118 w 2304118"/>
                <a:gd name="connsiteY5" fmla="*/ 1958864 h 4124044"/>
                <a:gd name="connsiteX6" fmla="*/ 2304118 w 2304118"/>
                <a:gd name="connsiteY6" fmla="*/ 2165181 h 4124044"/>
                <a:gd name="connsiteX7" fmla="*/ 2304118 w 2304118"/>
                <a:gd name="connsiteY7" fmla="*/ 2449280 h 4124044"/>
                <a:gd name="connsiteX8" fmla="*/ 2304118 w 2304118"/>
                <a:gd name="connsiteY8" fmla="*/ 2665898 h 4124044"/>
                <a:gd name="connsiteX9" fmla="*/ 1906053 w 2304118"/>
                <a:gd name="connsiteY9" fmla="*/ 3515174 h 4124044"/>
                <a:gd name="connsiteX10" fmla="*/ 916345 w 2304118"/>
                <a:gd name="connsiteY10" fmla="*/ 4006824 h 4124044"/>
                <a:gd name="connsiteX11" fmla="*/ 777652 w 2304118"/>
                <a:gd name="connsiteY11" fmla="*/ 4124044 h 4124044"/>
                <a:gd name="connsiteX12" fmla="*/ 643953 w 2304118"/>
                <a:gd name="connsiteY12" fmla="*/ 4006824 h 4124044"/>
                <a:gd name="connsiteX13" fmla="*/ 131509 w 2304118"/>
                <a:gd name="connsiteY13" fmla="*/ 3726762 h 4124044"/>
                <a:gd name="connsiteX14" fmla="*/ 0 w 2304118"/>
                <a:gd name="connsiteY14" fmla="*/ 3673334 h 4124044"/>
                <a:gd name="connsiteX15" fmla="*/ 0 w 2304118"/>
                <a:gd name="connsiteY15" fmla="*/ 450711 h 4124044"/>
                <a:gd name="connsiteX16" fmla="*/ 131510 w 2304118"/>
                <a:gd name="connsiteY16" fmla="*/ 397282 h 4124044"/>
                <a:gd name="connsiteX17" fmla="*/ 643955 w 2304118"/>
                <a:gd name="connsiteY17" fmla="*/ 117220 h 412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04118" h="4124044">
                  <a:moveTo>
                    <a:pt x="782648" y="0"/>
                  </a:moveTo>
                  <a:lnTo>
                    <a:pt x="916348" y="117220"/>
                  </a:lnTo>
                  <a:cubicBezTo>
                    <a:pt x="1247866" y="373410"/>
                    <a:pt x="1621444" y="443978"/>
                    <a:pt x="1906053" y="608871"/>
                  </a:cubicBezTo>
                  <a:cubicBezTo>
                    <a:pt x="2179725" y="800231"/>
                    <a:pt x="2304118" y="1019692"/>
                    <a:pt x="2304118" y="1458146"/>
                  </a:cubicBezTo>
                  <a:lnTo>
                    <a:pt x="2304118" y="1588054"/>
                  </a:lnTo>
                  <a:lnTo>
                    <a:pt x="2304118" y="1958864"/>
                  </a:lnTo>
                  <a:lnTo>
                    <a:pt x="2304118" y="2165181"/>
                  </a:lnTo>
                  <a:lnTo>
                    <a:pt x="2304118" y="2449280"/>
                  </a:lnTo>
                  <a:lnTo>
                    <a:pt x="2304118" y="2665898"/>
                  </a:lnTo>
                  <a:cubicBezTo>
                    <a:pt x="2304118" y="3104353"/>
                    <a:pt x="2179723" y="3323814"/>
                    <a:pt x="1906053" y="3515174"/>
                  </a:cubicBezTo>
                  <a:cubicBezTo>
                    <a:pt x="1621442" y="3680066"/>
                    <a:pt x="1247864" y="3750634"/>
                    <a:pt x="916345" y="4006824"/>
                  </a:cubicBezTo>
                  <a:lnTo>
                    <a:pt x="777652" y="4124044"/>
                  </a:lnTo>
                  <a:lnTo>
                    <a:pt x="643953" y="4006824"/>
                  </a:lnTo>
                  <a:cubicBezTo>
                    <a:pt x="478194" y="3878729"/>
                    <a:pt x="301919" y="3797040"/>
                    <a:pt x="131509" y="3726762"/>
                  </a:cubicBezTo>
                  <a:lnTo>
                    <a:pt x="0" y="3673334"/>
                  </a:lnTo>
                  <a:lnTo>
                    <a:pt x="0" y="450711"/>
                  </a:lnTo>
                  <a:lnTo>
                    <a:pt x="131510" y="397282"/>
                  </a:lnTo>
                  <a:cubicBezTo>
                    <a:pt x="301921" y="327005"/>
                    <a:pt x="478195" y="245315"/>
                    <a:pt x="643955" y="117220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25400" cap="rnd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7">
              <a:extLst>
                <a:ext uri="{FF2B5EF4-FFF2-40B4-BE49-F238E27FC236}">
                  <a16:creationId xmlns:a16="http://schemas.microsoft.com/office/drawing/2014/main" id="{7D8108AC-449F-6747-AF86-1B3122445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42" y="1330770"/>
              <a:ext cx="2362696" cy="4283076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045418 w 4282900"/>
                <a:gd name="connsiteY21" fmla="*/ 614159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559354 w 4282900"/>
                <a:gd name="connsiteY0" fmla="*/ 855573 h 5795027"/>
                <a:gd name="connsiteX1" fmla="*/ 1045418 w 4282900"/>
                <a:gd name="connsiteY1" fmla="*/ 614159 h 5795027"/>
                <a:gd name="connsiteX2" fmla="*/ 1950071 w 4282900"/>
                <a:gd name="connsiteY2" fmla="*/ 164715 h 5795027"/>
                <a:gd name="connsiteX3" fmla="*/ 2144960 w 4282900"/>
                <a:gd name="connsiteY3" fmla="*/ 0 h 5795027"/>
                <a:gd name="connsiteX4" fmla="*/ 2332832 w 4282900"/>
                <a:gd name="connsiteY4" fmla="*/ 164715 h 5795027"/>
                <a:gd name="connsiteX5" fmla="*/ 3723546 w 4282900"/>
                <a:gd name="connsiteY5" fmla="*/ 855573 h 5795027"/>
                <a:gd name="connsiteX6" fmla="*/ 4282900 w 4282900"/>
                <a:gd name="connsiteY6" fmla="*/ 2048959 h 5795027"/>
                <a:gd name="connsiteX7" fmla="*/ 4282900 w 4282900"/>
                <a:gd name="connsiteY7" fmla="*/ 2231503 h 5795027"/>
                <a:gd name="connsiteX8" fmla="*/ 4282900 w 4282900"/>
                <a:gd name="connsiteY8" fmla="*/ 2752557 h 5795027"/>
                <a:gd name="connsiteX9" fmla="*/ 4282900 w 4282900"/>
                <a:gd name="connsiteY9" fmla="*/ 3042471 h 5795027"/>
                <a:gd name="connsiteX10" fmla="*/ 4282900 w 4282900"/>
                <a:gd name="connsiteY10" fmla="*/ 3441681 h 5795027"/>
                <a:gd name="connsiteX11" fmla="*/ 4282900 w 4282900"/>
                <a:gd name="connsiteY11" fmla="*/ 3746068 h 5795027"/>
                <a:gd name="connsiteX12" fmla="*/ 3723546 w 4282900"/>
                <a:gd name="connsiteY12" fmla="*/ 4939455 h 5795027"/>
                <a:gd name="connsiteX13" fmla="*/ 2332829 w 4282900"/>
                <a:gd name="connsiteY13" fmla="*/ 5630311 h 5795027"/>
                <a:gd name="connsiteX14" fmla="*/ 2137940 w 4282900"/>
                <a:gd name="connsiteY14" fmla="*/ 5795027 h 5795027"/>
                <a:gd name="connsiteX15" fmla="*/ 1950069 w 4282900"/>
                <a:gd name="connsiteY15" fmla="*/ 5630311 h 5795027"/>
                <a:gd name="connsiteX16" fmla="*/ 559353 w 4282900"/>
                <a:gd name="connsiteY16" fmla="*/ 4939455 h 5795027"/>
                <a:gd name="connsiteX17" fmla="*/ 0 w 4282900"/>
                <a:gd name="connsiteY17" fmla="*/ 3746068 h 5795027"/>
                <a:gd name="connsiteX18" fmla="*/ 0 w 4282900"/>
                <a:gd name="connsiteY18" fmla="*/ 3441681 h 5795027"/>
                <a:gd name="connsiteX19" fmla="*/ 0 w 4282900"/>
                <a:gd name="connsiteY19" fmla="*/ 3042471 h 5795027"/>
                <a:gd name="connsiteX20" fmla="*/ 0 w 4282900"/>
                <a:gd name="connsiteY20" fmla="*/ 2752557 h 5795027"/>
                <a:gd name="connsiteX21" fmla="*/ 0 w 4282900"/>
                <a:gd name="connsiteY21" fmla="*/ 2231503 h 5795027"/>
                <a:gd name="connsiteX22" fmla="*/ 0 w 4282900"/>
                <a:gd name="connsiteY22" fmla="*/ 2048959 h 5795027"/>
                <a:gd name="connsiteX23" fmla="*/ 683593 w 4282900"/>
                <a:gd name="connsiteY23" fmla="*/ 979812 h 5795027"/>
                <a:gd name="connsiteX0" fmla="*/ 1045418 w 4282900"/>
                <a:gd name="connsiteY0" fmla="*/ 614159 h 5795027"/>
                <a:gd name="connsiteX1" fmla="*/ 1950071 w 4282900"/>
                <a:gd name="connsiteY1" fmla="*/ 164715 h 5795027"/>
                <a:gd name="connsiteX2" fmla="*/ 2144960 w 4282900"/>
                <a:gd name="connsiteY2" fmla="*/ 0 h 5795027"/>
                <a:gd name="connsiteX3" fmla="*/ 2332832 w 4282900"/>
                <a:gd name="connsiteY3" fmla="*/ 164715 h 5795027"/>
                <a:gd name="connsiteX4" fmla="*/ 3723546 w 4282900"/>
                <a:gd name="connsiteY4" fmla="*/ 855573 h 5795027"/>
                <a:gd name="connsiteX5" fmla="*/ 4282900 w 4282900"/>
                <a:gd name="connsiteY5" fmla="*/ 2048959 h 5795027"/>
                <a:gd name="connsiteX6" fmla="*/ 4282900 w 4282900"/>
                <a:gd name="connsiteY6" fmla="*/ 2231503 h 5795027"/>
                <a:gd name="connsiteX7" fmla="*/ 4282900 w 4282900"/>
                <a:gd name="connsiteY7" fmla="*/ 2752557 h 5795027"/>
                <a:gd name="connsiteX8" fmla="*/ 4282900 w 4282900"/>
                <a:gd name="connsiteY8" fmla="*/ 3042471 h 5795027"/>
                <a:gd name="connsiteX9" fmla="*/ 4282900 w 4282900"/>
                <a:gd name="connsiteY9" fmla="*/ 3441681 h 5795027"/>
                <a:gd name="connsiteX10" fmla="*/ 4282900 w 4282900"/>
                <a:gd name="connsiteY10" fmla="*/ 3746068 h 5795027"/>
                <a:gd name="connsiteX11" fmla="*/ 3723546 w 4282900"/>
                <a:gd name="connsiteY11" fmla="*/ 4939455 h 5795027"/>
                <a:gd name="connsiteX12" fmla="*/ 2332829 w 4282900"/>
                <a:gd name="connsiteY12" fmla="*/ 5630311 h 5795027"/>
                <a:gd name="connsiteX13" fmla="*/ 2137940 w 4282900"/>
                <a:gd name="connsiteY13" fmla="*/ 5795027 h 5795027"/>
                <a:gd name="connsiteX14" fmla="*/ 1950069 w 4282900"/>
                <a:gd name="connsiteY14" fmla="*/ 5630311 h 5795027"/>
                <a:gd name="connsiteX15" fmla="*/ 559353 w 4282900"/>
                <a:gd name="connsiteY15" fmla="*/ 4939455 h 5795027"/>
                <a:gd name="connsiteX16" fmla="*/ 0 w 4282900"/>
                <a:gd name="connsiteY16" fmla="*/ 3746068 h 5795027"/>
                <a:gd name="connsiteX17" fmla="*/ 0 w 4282900"/>
                <a:gd name="connsiteY17" fmla="*/ 3441681 h 5795027"/>
                <a:gd name="connsiteX18" fmla="*/ 0 w 4282900"/>
                <a:gd name="connsiteY18" fmla="*/ 3042471 h 5795027"/>
                <a:gd name="connsiteX19" fmla="*/ 0 w 4282900"/>
                <a:gd name="connsiteY19" fmla="*/ 2752557 h 5795027"/>
                <a:gd name="connsiteX20" fmla="*/ 0 w 4282900"/>
                <a:gd name="connsiteY20" fmla="*/ 2231503 h 5795027"/>
                <a:gd name="connsiteX21" fmla="*/ 0 w 4282900"/>
                <a:gd name="connsiteY21" fmla="*/ 2048959 h 5795027"/>
                <a:gd name="connsiteX22" fmla="*/ 683593 w 4282900"/>
                <a:gd name="connsiteY22" fmla="*/ 979812 h 5795027"/>
                <a:gd name="connsiteX0" fmla="*/ 1045418 w 4282900"/>
                <a:gd name="connsiteY0" fmla="*/ 614159 h 5795027"/>
                <a:gd name="connsiteX1" fmla="*/ 1950071 w 4282900"/>
                <a:gd name="connsiteY1" fmla="*/ 164715 h 5795027"/>
                <a:gd name="connsiteX2" fmla="*/ 2144960 w 4282900"/>
                <a:gd name="connsiteY2" fmla="*/ 0 h 5795027"/>
                <a:gd name="connsiteX3" fmla="*/ 2332832 w 4282900"/>
                <a:gd name="connsiteY3" fmla="*/ 164715 h 5795027"/>
                <a:gd name="connsiteX4" fmla="*/ 3723546 w 4282900"/>
                <a:gd name="connsiteY4" fmla="*/ 855573 h 5795027"/>
                <a:gd name="connsiteX5" fmla="*/ 4282900 w 4282900"/>
                <a:gd name="connsiteY5" fmla="*/ 2048959 h 5795027"/>
                <a:gd name="connsiteX6" fmla="*/ 4282900 w 4282900"/>
                <a:gd name="connsiteY6" fmla="*/ 2231503 h 5795027"/>
                <a:gd name="connsiteX7" fmla="*/ 4282900 w 4282900"/>
                <a:gd name="connsiteY7" fmla="*/ 2752557 h 5795027"/>
                <a:gd name="connsiteX8" fmla="*/ 4282900 w 4282900"/>
                <a:gd name="connsiteY8" fmla="*/ 3042471 h 5795027"/>
                <a:gd name="connsiteX9" fmla="*/ 4282900 w 4282900"/>
                <a:gd name="connsiteY9" fmla="*/ 3441681 h 5795027"/>
                <a:gd name="connsiteX10" fmla="*/ 4282900 w 4282900"/>
                <a:gd name="connsiteY10" fmla="*/ 3746068 h 5795027"/>
                <a:gd name="connsiteX11" fmla="*/ 3723546 w 4282900"/>
                <a:gd name="connsiteY11" fmla="*/ 4939455 h 5795027"/>
                <a:gd name="connsiteX12" fmla="*/ 2332829 w 4282900"/>
                <a:gd name="connsiteY12" fmla="*/ 5630311 h 5795027"/>
                <a:gd name="connsiteX13" fmla="*/ 2137940 w 4282900"/>
                <a:gd name="connsiteY13" fmla="*/ 5795027 h 5795027"/>
                <a:gd name="connsiteX14" fmla="*/ 1950069 w 4282900"/>
                <a:gd name="connsiteY14" fmla="*/ 5630311 h 5795027"/>
                <a:gd name="connsiteX15" fmla="*/ 559353 w 4282900"/>
                <a:gd name="connsiteY15" fmla="*/ 4939455 h 5795027"/>
                <a:gd name="connsiteX16" fmla="*/ 0 w 4282900"/>
                <a:gd name="connsiteY16" fmla="*/ 3746068 h 5795027"/>
                <a:gd name="connsiteX17" fmla="*/ 0 w 4282900"/>
                <a:gd name="connsiteY17" fmla="*/ 3441681 h 5795027"/>
                <a:gd name="connsiteX18" fmla="*/ 0 w 4282900"/>
                <a:gd name="connsiteY18" fmla="*/ 3042471 h 5795027"/>
                <a:gd name="connsiteX19" fmla="*/ 0 w 4282900"/>
                <a:gd name="connsiteY19" fmla="*/ 2752557 h 5795027"/>
                <a:gd name="connsiteX20" fmla="*/ 0 w 4282900"/>
                <a:gd name="connsiteY20" fmla="*/ 2231503 h 5795027"/>
                <a:gd name="connsiteX21" fmla="*/ 0 w 4282900"/>
                <a:gd name="connsiteY21" fmla="*/ 2048959 h 5795027"/>
                <a:gd name="connsiteX22" fmla="*/ 683593 w 4282900"/>
                <a:gd name="connsiteY22" fmla="*/ 979812 h 5795027"/>
                <a:gd name="connsiteX0" fmla="*/ 1045418 w 4282900"/>
                <a:gd name="connsiteY0" fmla="*/ 614159 h 5795027"/>
                <a:gd name="connsiteX1" fmla="*/ 1950071 w 4282900"/>
                <a:gd name="connsiteY1" fmla="*/ 164715 h 5795027"/>
                <a:gd name="connsiteX2" fmla="*/ 2144960 w 4282900"/>
                <a:gd name="connsiteY2" fmla="*/ 0 h 5795027"/>
                <a:gd name="connsiteX3" fmla="*/ 2332832 w 4282900"/>
                <a:gd name="connsiteY3" fmla="*/ 164715 h 5795027"/>
                <a:gd name="connsiteX4" fmla="*/ 3723546 w 4282900"/>
                <a:gd name="connsiteY4" fmla="*/ 855573 h 5795027"/>
                <a:gd name="connsiteX5" fmla="*/ 4282900 w 4282900"/>
                <a:gd name="connsiteY5" fmla="*/ 2048959 h 5795027"/>
                <a:gd name="connsiteX6" fmla="*/ 4282900 w 4282900"/>
                <a:gd name="connsiteY6" fmla="*/ 2231503 h 5795027"/>
                <a:gd name="connsiteX7" fmla="*/ 4282900 w 4282900"/>
                <a:gd name="connsiteY7" fmla="*/ 2752557 h 5795027"/>
                <a:gd name="connsiteX8" fmla="*/ 4282900 w 4282900"/>
                <a:gd name="connsiteY8" fmla="*/ 3042471 h 5795027"/>
                <a:gd name="connsiteX9" fmla="*/ 4282900 w 4282900"/>
                <a:gd name="connsiteY9" fmla="*/ 3441681 h 5795027"/>
                <a:gd name="connsiteX10" fmla="*/ 4282900 w 4282900"/>
                <a:gd name="connsiteY10" fmla="*/ 3746068 h 5795027"/>
                <a:gd name="connsiteX11" fmla="*/ 3723546 w 4282900"/>
                <a:gd name="connsiteY11" fmla="*/ 4939455 h 5795027"/>
                <a:gd name="connsiteX12" fmla="*/ 2332829 w 4282900"/>
                <a:gd name="connsiteY12" fmla="*/ 5630311 h 5795027"/>
                <a:gd name="connsiteX13" fmla="*/ 2137940 w 4282900"/>
                <a:gd name="connsiteY13" fmla="*/ 5795027 h 5795027"/>
                <a:gd name="connsiteX14" fmla="*/ 1950069 w 4282900"/>
                <a:gd name="connsiteY14" fmla="*/ 5630311 h 5795027"/>
                <a:gd name="connsiteX15" fmla="*/ 559353 w 4282900"/>
                <a:gd name="connsiteY15" fmla="*/ 4939455 h 5795027"/>
                <a:gd name="connsiteX16" fmla="*/ 0 w 4282900"/>
                <a:gd name="connsiteY16" fmla="*/ 3746068 h 5795027"/>
                <a:gd name="connsiteX17" fmla="*/ 0 w 4282900"/>
                <a:gd name="connsiteY17" fmla="*/ 3441681 h 5795027"/>
                <a:gd name="connsiteX18" fmla="*/ 0 w 4282900"/>
                <a:gd name="connsiteY18" fmla="*/ 3042471 h 5795027"/>
                <a:gd name="connsiteX19" fmla="*/ 0 w 4282900"/>
                <a:gd name="connsiteY19" fmla="*/ 2752557 h 5795027"/>
                <a:gd name="connsiteX20" fmla="*/ 0 w 4282900"/>
                <a:gd name="connsiteY20" fmla="*/ 2231503 h 5795027"/>
                <a:gd name="connsiteX21" fmla="*/ 0 w 4282900"/>
                <a:gd name="connsiteY21" fmla="*/ 2048959 h 5795027"/>
                <a:gd name="connsiteX0" fmla="*/ 1045418 w 4282900"/>
                <a:gd name="connsiteY0" fmla="*/ 614159 h 5795027"/>
                <a:gd name="connsiteX1" fmla="*/ 1950071 w 4282900"/>
                <a:gd name="connsiteY1" fmla="*/ 164715 h 5795027"/>
                <a:gd name="connsiteX2" fmla="*/ 2144960 w 4282900"/>
                <a:gd name="connsiteY2" fmla="*/ 0 h 5795027"/>
                <a:gd name="connsiteX3" fmla="*/ 2332832 w 4282900"/>
                <a:gd name="connsiteY3" fmla="*/ 164715 h 5795027"/>
                <a:gd name="connsiteX4" fmla="*/ 3723546 w 4282900"/>
                <a:gd name="connsiteY4" fmla="*/ 855573 h 5795027"/>
                <a:gd name="connsiteX5" fmla="*/ 4282900 w 4282900"/>
                <a:gd name="connsiteY5" fmla="*/ 2048959 h 5795027"/>
                <a:gd name="connsiteX6" fmla="*/ 4282900 w 4282900"/>
                <a:gd name="connsiteY6" fmla="*/ 2231503 h 5795027"/>
                <a:gd name="connsiteX7" fmla="*/ 4282900 w 4282900"/>
                <a:gd name="connsiteY7" fmla="*/ 2752557 h 5795027"/>
                <a:gd name="connsiteX8" fmla="*/ 4282900 w 4282900"/>
                <a:gd name="connsiteY8" fmla="*/ 3042471 h 5795027"/>
                <a:gd name="connsiteX9" fmla="*/ 4282900 w 4282900"/>
                <a:gd name="connsiteY9" fmla="*/ 3441681 h 5795027"/>
                <a:gd name="connsiteX10" fmla="*/ 4282900 w 4282900"/>
                <a:gd name="connsiteY10" fmla="*/ 3746068 h 5795027"/>
                <a:gd name="connsiteX11" fmla="*/ 3723546 w 4282900"/>
                <a:gd name="connsiteY11" fmla="*/ 4939455 h 5795027"/>
                <a:gd name="connsiteX12" fmla="*/ 2332829 w 4282900"/>
                <a:gd name="connsiteY12" fmla="*/ 5630311 h 5795027"/>
                <a:gd name="connsiteX13" fmla="*/ 2137940 w 4282900"/>
                <a:gd name="connsiteY13" fmla="*/ 5795027 h 5795027"/>
                <a:gd name="connsiteX14" fmla="*/ 1950069 w 4282900"/>
                <a:gd name="connsiteY14" fmla="*/ 5630311 h 5795027"/>
                <a:gd name="connsiteX15" fmla="*/ 559353 w 4282900"/>
                <a:gd name="connsiteY15" fmla="*/ 4939455 h 5795027"/>
                <a:gd name="connsiteX16" fmla="*/ 0 w 4282900"/>
                <a:gd name="connsiteY16" fmla="*/ 3746068 h 5795027"/>
                <a:gd name="connsiteX17" fmla="*/ 0 w 4282900"/>
                <a:gd name="connsiteY17" fmla="*/ 3441681 h 5795027"/>
                <a:gd name="connsiteX18" fmla="*/ 0 w 4282900"/>
                <a:gd name="connsiteY18" fmla="*/ 3042471 h 5795027"/>
                <a:gd name="connsiteX19" fmla="*/ 0 w 4282900"/>
                <a:gd name="connsiteY19" fmla="*/ 2752557 h 5795027"/>
                <a:gd name="connsiteX20" fmla="*/ 0 w 4282900"/>
                <a:gd name="connsiteY20" fmla="*/ 2231503 h 5795027"/>
                <a:gd name="connsiteX0" fmla="*/ 1045418 w 4282900"/>
                <a:gd name="connsiteY0" fmla="*/ 614159 h 5795027"/>
                <a:gd name="connsiteX1" fmla="*/ 1950071 w 4282900"/>
                <a:gd name="connsiteY1" fmla="*/ 164715 h 5795027"/>
                <a:gd name="connsiteX2" fmla="*/ 2144960 w 4282900"/>
                <a:gd name="connsiteY2" fmla="*/ 0 h 5795027"/>
                <a:gd name="connsiteX3" fmla="*/ 2332832 w 4282900"/>
                <a:gd name="connsiteY3" fmla="*/ 164715 h 5795027"/>
                <a:gd name="connsiteX4" fmla="*/ 3723546 w 4282900"/>
                <a:gd name="connsiteY4" fmla="*/ 855573 h 5795027"/>
                <a:gd name="connsiteX5" fmla="*/ 4282900 w 4282900"/>
                <a:gd name="connsiteY5" fmla="*/ 2048959 h 5795027"/>
                <a:gd name="connsiteX6" fmla="*/ 4282900 w 4282900"/>
                <a:gd name="connsiteY6" fmla="*/ 2231503 h 5795027"/>
                <a:gd name="connsiteX7" fmla="*/ 4282900 w 4282900"/>
                <a:gd name="connsiteY7" fmla="*/ 2752557 h 5795027"/>
                <a:gd name="connsiteX8" fmla="*/ 4282900 w 4282900"/>
                <a:gd name="connsiteY8" fmla="*/ 3042471 h 5795027"/>
                <a:gd name="connsiteX9" fmla="*/ 4282900 w 4282900"/>
                <a:gd name="connsiteY9" fmla="*/ 3441681 h 5795027"/>
                <a:gd name="connsiteX10" fmla="*/ 4282900 w 4282900"/>
                <a:gd name="connsiteY10" fmla="*/ 3746068 h 5795027"/>
                <a:gd name="connsiteX11" fmla="*/ 3723546 w 4282900"/>
                <a:gd name="connsiteY11" fmla="*/ 4939455 h 5795027"/>
                <a:gd name="connsiteX12" fmla="*/ 2332829 w 4282900"/>
                <a:gd name="connsiteY12" fmla="*/ 5630311 h 5795027"/>
                <a:gd name="connsiteX13" fmla="*/ 2137940 w 4282900"/>
                <a:gd name="connsiteY13" fmla="*/ 5795027 h 5795027"/>
                <a:gd name="connsiteX14" fmla="*/ 1950069 w 4282900"/>
                <a:gd name="connsiteY14" fmla="*/ 5630311 h 5795027"/>
                <a:gd name="connsiteX15" fmla="*/ 559353 w 4282900"/>
                <a:gd name="connsiteY15" fmla="*/ 4939455 h 5795027"/>
                <a:gd name="connsiteX16" fmla="*/ 0 w 4282900"/>
                <a:gd name="connsiteY16" fmla="*/ 3746068 h 5795027"/>
                <a:gd name="connsiteX17" fmla="*/ 0 w 4282900"/>
                <a:gd name="connsiteY17" fmla="*/ 3441681 h 5795027"/>
                <a:gd name="connsiteX18" fmla="*/ 0 w 4282900"/>
                <a:gd name="connsiteY18" fmla="*/ 3042471 h 5795027"/>
                <a:gd name="connsiteX19" fmla="*/ 0 w 4282900"/>
                <a:gd name="connsiteY19" fmla="*/ 2752557 h 5795027"/>
                <a:gd name="connsiteX0" fmla="*/ 1045418 w 4282900"/>
                <a:gd name="connsiteY0" fmla="*/ 614159 h 5795027"/>
                <a:gd name="connsiteX1" fmla="*/ 1950071 w 4282900"/>
                <a:gd name="connsiteY1" fmla="*/ 164715 h 5795027"/>
                <a:gd name="connsiteX2" fmla="*/ 2144960 w 4282900"/>
                <a:gd name="connsiteY2" fmla="*/ 0 h 5795027"/>
                <a:gd name="connsiteX3" fmla="*/ 2332832 w 4282900"/>
                <a:gd name="connsiteY3" fmla="*/ 164715 h 5795027"/>
                <a:gd name="connsiteX4" fmla="*/ 3723546 w 4282900"/>
                <a:gd name="connsiteY4" fmla="*/ 855573 h 5795027"/>
                <a:gd name="connsiteX5" fmla="*/ 4282900 w 4282900"/>
                <a:gd name="connsiteY5" fmla="*/ 2048959 h 5795027"/>
                <a:gd name="connsiteX6" fmla="*/ 4282900 w 4282900"/>
                <a:gd name="connsiteY6" fmla="*/ 2231503 h 5795027"/>
                <a:gd name="connsiteX7" fmla="*/ 4282900 w 4282900"/>
                <a:gd name="connsiteY7" fmla="*/ 2752557 h 5795027"/>
                <a:gd name="connsiteX8" fmla="*/ 4282900 w 4282900"/>
                <a:gd name="connsiteY8" fmla="*/ 3042471 h 5795027"/>
                <a:gd name="connsiteX9" fmla="*/ 4282900 w 4282900"/>
                <a:gd name="connsiteY9" fmla="*/ 3441681 h 5795027"/>
                <a:gd name="connsiteX10" fmla="*/ 4282900 w 4282900"/>
                <a:gd name="connsiteY10" fmla="*/ 3746068 h 5795027"/>
                <a:gd name="connsiteX11" fmla="*/ 3723546 w 4282900"/>
                <a:gd name="connsiteY11" fmla="*/ 4939455 h 5795027"/>
                <a:gd name="connsiteX12" fmla="*/ 2332829 w 4282900"/>
                <a:gd name="connsiteY12" fmla="*/ 5630311 h 5795027"/>
                <a:gd name="connsiteX13" fmla="*/ 2137940 w 4282900"/>
                <a:gd name="connsiteY13" fmla="*/ 5795027 h 5795027"/>
                <a:gd name="connsiteX14" fmla="*/ 1950069 w 4282900"/>
                <a:gd name="connsiteY14" fmla="*/ 5630311 h 5795027"/>
                <a:gd name="connsiteX15" fmla="*/ 559353 w 4282900"/>
                <a:gd name="connsiteY15" fmla="*/ 4939455 h 5795027"/>
                <a:gd name="connsiteX16" fmla="*/ 0 w 4282900"/>
                <a:gd name="connsiteY16" fmla="*/ 3746068 h 5795027"/>
                <a:gd name="connsiteX17" fmla="*/ 0 w 4282900"/>
                <a:gd name="connsiteY17" fmla="*/ 3441681 h 5795027"/>
                <a:gd name="connsiteX18" fmla="*/ 0 w 4282900"/>
                <a:gd name="connsiteY18" fmla="*/ 3042471 h 5795027"/>
                <a:gd name="connsiteX0" fmla="*/ 1045418 w 4282900"/>
                <a:gd name="connsiteY0" fmla="*/ 614159 h 5795027"/>
                <a:gd name="connsiteX1" fmla="*/ 1950071 w 4282900"/>
                <a:gd name="connsiteY1" fmla="*/ 164715 h 5795027"/>
                <a:gd name="connsiteX2" fmla="*/ 2144960 w 4282900"/>
                <a:gd name="connsiteY2" fmla="*/ 0 h 5795027"/>
                <a:gd name="connsiteX3" fmla="*/ 2332832 w 4282900"/>
                <a:gd name="connsiteY3" fmla="*/ 164715 h 5795027"/>
                <a:gd name="connsiteX4" fmla="*/ 3723546 w 4282900"/>
                <a:gd name="connsiteY4" fmla="*/ 855573 h 5795027"/>
                <a:gd name="connsiteX5" fmla="*/ 4282900 w 4282900"/>
                <a:gd name="connsiteY5" fmla="*/ 2048959 h 5795027"/>
                <a:gd name="connsiteX6" fmla="*/ 4282900 w 4282900"/>
                <a:gd name="connsiteY6" fmla="*/ 2231503 h 5795027"/>
                <a:gd name="connsiteX7" fmla="*/ 4282900 w 4282900"/>
                <a:gd name="connsiteY7" fmla="*/ 2752557 h 5795027"/>
                <a:gd name="connsiteX8" fmla="*/ 4282900 w 4282900"/>
                <a:gd name="connsiteY8" fmla="*/ 3042471 h 5795027"/>
                <a:gd name="connsiteX9" fmla="*/ 4282900 w 4282900"/>
                <a:gd name="connsiteY9" fmla="*/ 3441681 h 5795027"/>
                <a:gd name="connsiteX10" fmla="*/ 4282900 w 4282900"/>
                <a:gd name="connsiteY10" fmla="*/ 3746068 h 5795027"/>
                <a:gd name="connsiteX11" fmla="*/ 3723546 w 4282900"/>
                <a:gd name="connsiteY11" fmla="*/ 4939455 h 5795027"/>
                <a:gd name="connsiteX12" fmla="*/ 2332829 w 4282900"/>
                <a:gd name="connsiteY12" fmla="*/ 5630311 h 5795027"/>
                <a:gd name="connsiteX13" fmla="*/ 2137940 w 4282900"/>
                <a:gd name="connsiteY13" fmla="*/ 5795027 h 5795027"/>
                <a:gd name="connsiteX14" fmla="*/ 1950069 w 4282900"/>
                <a:gd name="connsiteY14" fmla="*/ 5630311 h 5795027"/>
                <a:gd name="connsiteX15" fmla="*/ 559353 w 4282900"/>
                <a:gd name="connsiteY15" fmla="*/ 4939455 h 5795027"/>
                <a:gd name="connsiteX16" fmla="*/ 0 w 4282900"/>
                <a:gd name="connsiteY16" fmla="*/ 3746068 h 5795027"/>
                <a:gd name="connsiteX17" fmla="*/ 0 w 4282900"/>
                <a:gd name="connsiteY17" fmla="*/ 3441681 h 5795027"/>
                <a:gd name="connsiteX0" fmla="*/ 1045418 w 4282900"/>
                <a:gd name="connsiteY0" fmla="*/ 614159 h 5795027"/>
                <a:gd name="connsiteX1" fmla="*/ 1950071 w 4282900"/>
                <a:gd name="connsiteY1" fmla="*/ 164715 h 5795027"/>
                <a:gd name="connsiteX2" fmla="*/ 2144960 w 4282900"/>
                <a:gd name="connsiteY2" fmla="*/ 0 h 5795027"/>
                <a:gd name="connsiteX3" fmla="*/ 2332832 w 4282900"/>
                <a:gd name="connsiteY3" fmla="*/ 164715 h 5795027"/>
                <a:gd name="connsiteX4" fmla="*/ 3723546 w 4282900"/>
                <a:gd name="connsiteY4" fmla="*/ 855573 h 5795027"/>
                <a:gd name="connsiteX5" fmla="*/ 4282900 w 4282900"/>
                <a:gd name="connsiteY5" fmla="*/ 2048959 h 5795027"/>
                <a:gd name="connsiteX6" fmla="*/ 4282900 w 4282900"/>
                <a:gd name="connsiteY6" fmla="*/ 2231503 h 5795027"/>
                <a:gd name="connsiteX7" fmla="*/ 4282900 w 4282900"/>
                <a:gd name="connsiteY7" fmla="*/ 2752557 h 5795027"/>
                <a:gd name="connsiteX8" fmla="*/ 4282900 w 4282900"/>
                <a:gd name="connsiteY8" fmla="*/ 3042471 h 5795027"/>
                <a:gd name="connsiteX9" fmla="*/ 4282900 w 4282900"/>
                <a:gd name="connsiteY9" fmla="*/ 3441681 h 5795027"/>
                <a:gd name="connsiteX10" fmla="*/ 4282900 w 4282900"/>
                <a:gd name="connsiteY10" fmla="*/ 3746068 h 5795027"/>
                <a:gd name="connsiteX11" fmla="*/ 3723546 w 4282900"/>
                <a:gd name="connsiteY11" fmla="*/ 4939455 h 5795027"/>
                <a:gd name="connsiteX12" fmla="*/ 2332829 w 4282900"/>
                <a:gd name="connsiteY12" fmla="*/ 5630311 h 5795027"/>
                <a:gd name="connsiteX13" fmla="*/ 2137940 w 4282900"/>
                <a:gd name="connsiteY13" fmla="*/ 5795027 h 5795027"/>
                <a:gd name="connsiteX14" fmla="*/ 1950069 w 4282900"/>
                <a:gd name="connsiteY14" fmla="*/ 5630311 h 5795027"/>
                <a:gd name="connsiteX15" fmla="*/ 559353 w 4282900"/>
                <a:gd name="connsiteY15" fmla="*/ 4939455 h 5795027"/>
                <a:gd name="connsiteX16" fmla="*/ 0 w 4282900"/>
                <a:gd name="connsiteY16" fmla="*/ 3746068 h 5795027"/>
                <a:gd name="connsiteX0" fmla="*/ 486066 w 3723548"/>
                <a:gd name="connsiteY0" fmla="*/ 614159 h 5795027"/>
                <a:gd name="connsiteX1" fmla="*/ 1390719 w 3723548"/>
                <a:gd name="connsiteY1" fmla="*/ 164715 h 5795027"/>
                <a:gd name="connsiteX2" fmla="*/ 1585608 w 3723548"/>
                <a:gd name="connsiteY2" fmla="*/ 0 h 5795027"/>
                <a:gd name="connsiteX3" fmla="*/ 1773480 w 3723548"/>
                <a:gd name="connsiteY3" fmla="*/ 164715 h 5795027"/>
                <a:gd name="connsiteX4" fmla="*/ 3164194 w 3723548"/>
                <a:gd name="connsiteY4" fmla="*/ 855573 h 5795027"/>
                <a:gd name="connsiteX5" fmla="*/ 3723548 w 3723548"/>
                <a:gd name="connsiteY5" fmla="*/ 2048959 h 5795027"/>
                <a:gd name="connsiteX6" fmla="*/ 3723548 w 3723548"/>
                <a:gd name="connsiteY6" fmla="*/ 2231503 h 5795027"/>
                <a:gd name="connsiteX7" fmla="*/ 3723548 w 3723548"/>
                <a:gd name="connsiteY7" fmla="*/ 2752557 h 5795027"/>
                <a:gd name="connsiteX8" fmla="*/ 3723548 w 3723548"/>
                <a:gd name="connsiteY8" fmla="*/ 3042471 h 5795027"/>
                <a:gd name="connsiteX9" fmla="*/ 3723548 w 3723548"/>
                <a:gd name="connsiteY9" fmla="*/ 3441681 h 5795027"/>
                <a:gd name="connsiteX10" fmla="*/ 3723548 w 3723548"/>
                <a:gd name="connsiteY10" fmla="*/ 3746068 h 5795027"/>
                <a:gd name="connsiteX11" fmla="*/ 3164194 w 3723548"/>
                <a:gd name="connsiteY11" fmla="*/ 4939455 h 5795027"/>
                <a:gd name="connsiteX12" fmla="*/ 1773477 w 3723548"/>
                <a:gd name="connsiteY12" fmla="*/ 5630311 h 5795027"/>
                <a:gd name="connsiteX13" fmla="*/ 1578588 w 3723548"/>
                <a:gd name="connsiteY13" fmla="*/ 5795027 h 5795027"/>
                <a:gd name="connsiteX14" fmla="*/ 1390717 w 3723548"/>
                <a:gd name="connsiteY14" fmla="*/ 5630311 h 5795027"/>
                <a:gd name="connsiteX15" fmla="*/ 1 w 3723548"/>
                <a:gd name="connsiteY15" fmla="*/ 4939455 h 5795027"/>
                <a:gd name="connsiteX0" fmla="*/ 486065 w 3723547"/>
                <a:gd name="connsiteY0" fmla="*/ 614159 h 5795027"/>
                <a:gd name="connsiteX1" fmla="*/ 1390718 w 3723547"/>
                <a:gd name="connsiteY1" fmla="*/ 164715 h 5795027"/>
                <a:gd name="connsiteX2" fmla="*/ 1585607 w 3723547"/>
                <a:gd name="connsiteY2" fmla="*/ 0 h 5795027"/>
                <a:gd name="connsiteX3" fmla="*/ 1773479 w 3723547"/>
                <a:gd name="connsiteY3" fmla="*/ 164715 h 5795027"/>
                <a:gd name="connsiteX4" fmla="*/ 3164193 w 3723547"/>
                <a:gd name="connsiteY4" fmla="*/ 855573 h 5795027"/>
                <a:gd name="connsiteX5" fmla="*/ 3723547 w 3723547"/>
                <a:gd name="connsiteY5" fmla="*/ 2048959 h 5795027"/>
                <a:gd name="connsiteX6" fmla="*/ 3723547 w 3723547"/>
                <a:gd name="connsiteY6" fmla="*/ 2231503 h 5795027"/>
                <a:gd name="connsiteX7" fmla="*/ 3723547 w 3723547"/>
                <a:gd name="connsiteY7" fmla="*/ 2752557 h 5795027"/>
                <a:gd name="connsiteX8" fmla="*/ 3723547 w 3723547"/>
                <a:gd name="connsiteY8" fmla="*/ 3441681 h 5795027"/>
                <a:gd name="connsiteX9" fmla="*/ 3723547 w 3723547"/>
                <a:gd name="connsiteY9" fmla="*/ 3746068 h 5795027"/>
                <a:gd name="connsiteX10" fmla="*/ 3164193 w 3723547"/>
                <a:gd name="connsiteY10" fmla="*/ 4939455 h 5795027"/>
                <a:gd name="connsiteX11" fmla="*/ 1773476 w 3723547"/>
                <a:gd name="connsiteY11" fmla="*/ 5630311 h 5795027"/>
                <a:gd name="connsiteX12" fmla="*/ 1578587 w 3723547"/>
                <a:gd name="connsiteY12" fmla="*/ 5795027 h 5795027"/>
                <a:gd name="connsiteX13" fmla="*/ 1390716 w 3723547"/>
                <a:gd name="connsiteY13" fmla="*/ 5630311 h 5795027"/>
                <a:gd name="connsiteX14" fmla="*/ 0 w 3723547"/>
                <a:gd name="connsiteY14" fmla="*/ 4939455 h 5795027"/>
                <a:gd name="connsiteX0" fmla="*/ 486065 w 3723547"/>
                <a:gd name="connsiteY0" fmla="*/ 614159 h 5795027"/>
                <a:gd name="connsiteX1" fmla="*/ 1390718 w 3723547"/>
                <a:gd name="connsiteY1" fmla="*/ 164715 h 5795027"/>
                <a:gd name="connsiteX2" fmla="*/ 1585607 w 3723547"/>
                <a:gd name="connsiteY2" fmla="*/ 0 h 5795027"/>
                <a:gd name="connsiteX3" fmla="*/ 1773479 w 3723547"/>
                <a:gd name="connsiteY3" fmla="*/ 164715 h 5795027"/>
                <a:gd name="connsiteX4" fmla="*/ 3164193 w 3723547"/>
                <a:gd name="connsiteY4" fmla="*/ 855573 h 5795027"/>
                <a:gd name="connsiteX5" fmla="*/ 3723547 w 3723547"/>
                <a:gd name="connsiteY5" fmla="*/ 2048959 h 5795027"/>
                <a:gd name="connsiteX6" fmla="*/ 3723547 w 3723547"/>
                <a:gd name="connsiteY6" fmla="*/ 2231503 h 5795027"/>
                <a:gd name="connsiteX7" fmla="*/ 3723547 w 3723547"/>
                <a:gd name="connsiteY7" fmla="*/ 3441681 h 5795027"/>
                <a:gd name="connsiteX8" fmla="*/ 3723547 w 3723547"/>
                <a:gd name="connsiteY8" fmla="*/ 3746068 h 5795027"/>
                <a:gd name="connsiteX9" fmla="*/ 3164193 w 3723547"/>
                <a:gd name="connsiteY9" fmla="*/ 4939455 h 5795027"/>
                <a:gd name="connsiteX10" fmla="*/ 1773476 w 3723547"/>
                <a:gd name="connsiteY10" fmla="*/ 5630311 h 5795027"/>
                <a:gd name="connsiteX11" fmla="*/ 1578587 w 3723547"/>
                <a:gd name="connsiteY11" fmla="*/ 5795027 h 5795027"/>
                <a:gd name="connsiteX12" fmla="*/ 1390716 w 3723547"/>
                <a:gd name="connsiteY12" fmla="*/ 5630311 h 5795027"/>
                <a:gd name="connsiteX13" fmla="*/ 0 w 3723547"/>
                <a:gd name="connsiteY13" fmla="*/ 4939455 h 5795027"/>
                <a:gd name="connsiteX0" fmla="*/ 486065 w 3723547"/>
                <a:gd name="connsiteY0" fmla="*/ 614159 h 5795027"/>
                <a:gd name="connsiteX1" fmla="*/ 1390718 w 3723547"/>
                <a:gd name="connsiteY1" fmla="*/ 164715 h 5795027"/>
                <a:gd name="connsiteX2" fmla="*/ 1585607 w 3723547"/>
                <a:gd name="connsiteY2" fmla="*/ 0 h 5795027"/>
                <a:gd name="connsiteX3" fmla="*/ 1773479 w 3723547"/>
                <a:gd name="connsiteY3" fmla="*/ 164715 h 5795027"/>
                <a:gd name="connsiteX4" fmla="*/ 3164193 w 3723547"/>
                <a:gd name="connsiteY4" fmla="*/ 855573 h 5795027"/>
                <a:gd name="connsiteX5" fmla="*/ 3723547 w 3723547"/>
                <a:gd name="connsiteY5" fmla="*/ 2048959 h 5795027"/>
                <a:gd name="connsiteX6" fmla="*/ 3723547 w 3723547"/>
                <a:gd name="connsiteY6" fmla="*/ 3441681 h 5795027"/>
                <a:gd name="connsiteX7" fmla="*/ 3723547 w 3723547"/>
                <a:gd name="connsiteY7" fmla="*/ 3746068 h 5795027"/>
                <a:gd name="connsiteX8" fmla="*/ 3164193 w 3723547"/>
                <a:gd name="connsiteY8" fmla="*/ 4939455 h 5795027"/>
                <a:gd name="connsiteX9" fmla="*/ 1773476 w 3723547"/>
                <a:gd name="connsiteY9" fmla="*/ 5630311 h 5795027"/>
                <a:gd name="connsiteX10" fmla="*/ 1578587 w 3723547"/>
                <a:gd name="connsiteY10" fmla="*/ 5795027 h 5795027"/>
                <a:gd name="connsiteX11" fmla="*/ 1390716 w 3723547"/>
                <a:gd name="connsiteY11" fmla="*/ 5630311 h 5795027"/>
                <a:gd name="connsiteX12" fmla="*/ 0 w 3723547"/>
                <a:gd name="connsiteY12" fmla="*/ 4939455 h 5795027"/>
                <a:gd name="connsiteX0" fmla="*/ 486065 w 3723547"/>
                <a:gd name="connsiteY0" fmla="*/ 614159 h 5795027"/>
                <a:gd name="connsiteX1" fmla="*/ 1390718 w 3723547"/>
                <a:gd name="connsiteY1" fmla="*/ 164715 h 5795027"/>
                <a:gd name="connsiteX2" fmla="*/ 1585607 w 3723547"/>
                <a:gd name="connsiteY2" fmla="*/ 0 h 5795027"/>
                <a:gd name="connsiteX3" fmla="*/ 1773479 w 3723547"/>
                <a:gd name="connsiteY3" fmla="*/ 164715 h 5795027"/>
                <a:gd name="connsiteX4" fmla="*/ 3164193 w 3723547"/>
                <a:gd name="connsiteY4" fmla="*/ 855573 h 5795027"/>
                <a:gd name="connsiteX5" fmla="*/ 3723547 w 3723547"/>
                <a:gd name="connsiteY5" fmla="*/ 2048959 h 5795027"/>
                <a:gd name="connsiteX6" fmla="*/ 3723547 w 3723547"/>
                <a:gd name="connsiteY6" fmla="*/ 3746068 h 5795027"/>
                <a:gd name="connsiteX7" fmla="*/ 3164193 w 3723547"/>
                <a:gd name="connsiteY7" fmla="*/ 4939455 h 5795027"/>
                <a:gd name="connsiteX8" fmla="*/ 1773476 w 3723547"/>
                <a:gd name="connsiteY8" fmla="*/ 5630311 h 5795027"/>
                <a:gd name="connsiteX9" fmla="*/ 1578587 w 3723547"/>
                <a:gd name="connsiteY9" fmla="*/ 5795027 h 5795027"/>
                <a:gd name="connsiteX10" fmla="*/ 1390716 w 3723547"/>
                <a:gd name="connsiteY10" fmla="*/ 5630311 h 5795027"/>
                <a:gd name="connsiteX11" fmla="*/ 0 w 3723547"/>
                <a:gd name="connsiteY11" fmla="*/ 4939455 h 5795027"/>
                <a:gd name="connsiteX0" fmla="*/ 486065 w 3723547"/>
                <a:gd name="connsiteY0" fmla="*/ 614159 h 5795027"/>
                <a:gd name="connsiteX1" fmla="*/ 1390718 w 3723547"/>
                <a:gd name="connsiteY1" fmla="*/ 164715 h 5795027"/>
                <a:gd name="connsiteX2" fmla="*/ 1585607 w 3723547"/>
                <a:gd name="connsiteY2" fmla="*/ 0 h 5795027"/>
                <a:gd name="connsiteX3" fmla="*/ 1773479 w 3723547"/>
                <a:gd name="connsiteY3" fmla="*/ 164715 h 5795027"/>
                <a:gd name="connsiteX4" fmla="*/ 3164193 w 3723547"/>
                <a:gd name="connsiteY4" fmla="*/ 855573 h 5795027"/>
                <a:gd name="connsiteX5" fmla="*/ 3723547 w 3723547"/>
                <a:gd name="connsiteY5" fmla="*/ 2048959 h 5795027"/>
                <a:gd name="connsiteX6" fmla="*/ 3723547 w 3723547"/>
                <a:gd name="connsiteY6" fmla="*/ 3746068 h 5795027"/>
                <a:gd name="connsiteX7" fmla="*/ 3164193 w 3723547"/>
                <a:gd name="connsiteY7" fmla="*/ 4939455 h 5795027"/>
                <a:gd name="connsiteX8" fmla="*/ 1773476 w 3723547"/>
                <a:gd name="connsiteY8" fmla="*/ 5630311 h 5795027"/>
                <a:gd name="connsiteX9" fmla="*/ 1578587 w 3723547"/>
                <a:gd name="connsiteY9" fmla="*/ 5795027 h 5795027"/>
                <a:gd name="connsiteX10" fmla="*/ 1390716 w 3723547"/>
                <a:gd name="connsiteY10" fmla="*/ 5630311 h 5795027"/>
                <a:gd name="connsiteX11" fmla="*/ 501691 w 3723547"/>
                <a:gd name="connsiteY11" fmla="*/ 5153961 h 5795027"/>
                <a:gd name="connsiteX12" fmla="*/ 0 w 3723547"/>
                <a:gd name="connsiteY12" fmla="*/ 4939455 h 5795027"/>
                <a:gd name="connsiteX0" fmla="*/ 486065 w 3723547"/>
                <a:gd name="connsiteY0" fmla="*/ 614159 h 5795027"/>
                <a:gd name="connsiteX1" fmla="*/ 1390718 w 3723547"/>
                <a:gd name="connsiteY1" fmla="*/ 164715 h 5795027"/>
                <a:gd name="connsiteX2" fmla="*/ 1585607 w 3723547"/>
                <a:gd name="connsiteY2" fmla="*/ 0 h 5795027"/>
                <a:gd name="connsiteX3" fmla="*/ 1773479 w 3723547"/>
                <a:gd name="connsiteY3" fmla="*/ 164715 h 5795027"/>
                <a:gd name="connsiteX4" fmla="*/ 3164193 w 3723547"/>
                <a:gd name="connsiteY4" fmla="*/ 855573 h 5795027"/>
                <a:gd name="connsiteX5" fmla="*/ 3723547 w 3723547"/>
                <a:gd name="connsiteY5" fmla="*/ 2048959 h 5795027"/>
                <a:gd name="connsiteX6" fmla="*/ 3723547 w 3723547"/>
                <a:gd name="connsiteY6" fmla="*/ 3746068 h 5795027"/>
                <a:gd name="connsiteX7" fmla="*/ 3164193 w 3723547"/>
                <a:gd name="connsiteY7" fmla="*/ 4939455 h 5795027"/>
                <a:gd name="connsiteX8" fmla="*/ 1773476 w 3723547"/>
                <a:gd name="connsiteY8" fmla="*/ 5630311 h 5795027"/>
                <a:gd name="connsiteX9" fmla="*/ 1578587 w 3723547"/>
                <a:gd name="connsiteY9" fmla="*/ 5795027 h 5795027"/>
                <a:gd name="connsiteX10" fmla="*/ 1390716 w 3723547"/>
                <a:gd name="connsiteY10" fmla="*/ 5630311 h 5795027"/>
                <a:gd name="connsiteX11" fmla="*/ 501691 w 3723547"/>
                <a:gd name="connsiteY11" fmla="*/ 5153961 h 5795027"/>
                <a:gd name="connsiteX12" fmla="*/ 0 w 3723547"/>
                <a:gd name="connsiteY12" fmla="*/ 4939455 h 5795027"/>
                <a:gd name="connsiteX0" fmla="*/ 0 w 3237482"/>
                <a:gd name="connsiteY0" fmla="*/ 614159 h 5795027"/>
                <a:gd name="connsiteX1" fmla="*/ 904653 w 3237482"/>
                <a:gd name="connsiteY1" fmla="*/ 164715 h 5795027"/>
                <a:gd name="connsiteX2" fmla="*/ 1099542 w 3237482"/>
                <a:gd name="connsiteY2" fmla="*/ 0 h 5795027"/>
                <a:gd name="connsiteX3" fmla="*/ 1287414 w 3237482"/>
                <a:gd name="connsiteY3" fmla="*/ 164715 h 5795027"/>
                <a:gd name="connsiteX4" fmla="*/ 2678128 w 3237482"/>
                <a:gd name="connsiteY4" fmla="*/ 855573 h 5795027"/>
                <a:gd name="connsiteX5" fmla="*/ 3237482 w 3237482"/>
                <a:gd name="connsiteY5" fmla="*/ 2048959 h 5795027"/>
                <a:gd name="connsiteX6" fmla="*/ 3237482 w 3237482"/>
                <a:gd name="connsiteY6" fmla="*/ 3746068 h 5795027"/>
                <a:gd name="connsiteX7" fmla="*/ 2678128 w 3237482"/>
                <a:gd name="connsiteY7" fmla="*/ 4939455 h 5795027"/>
                <a:gd name="connsiteX8" fmla="*/ 1287411 w 3237482"/>
                <a:gd name="connsiteY8" fmla="*/ 5630311 h 5795027"/>
                <a:gd name="connsiteX9" fmla="*/ 1092522 w 3237482"/>
                <a:gd name="connsiteY9" fmla="*/ 5795027 h 5795027"/>
                <a:gd name="connsiteX10" fmla="*/ 904651 w 3237482"/>
                <a:gd name="connsiteY10" fmla="*/ 5630311 h 5795027"/>
                <a:gd name="connsiteX11" fmla="*/ 15626 w 3237482"/>
                <a:gd name="connsiteY11" fmla="*/ 5153961 h 5795027"/>
                <a:gd name="connsiteX0" fmla="*/ 0 w 3237482"/>
                <a:gd name="connsiteY0" fmla="*/ 614159 h 5795027"/>
                <a:gd name="connsiteX1" fmla="*/ 904653 w 3237482"/>
                <a:gd name="connsiteY1" fmla="*/ 164715 h 5795027"/>
                <a:gd name="connsiteX2" fmla="*/ 1099542 w 3237482"/>
                <a:gd name="connsiteY2" fmla="*/ 0 h 5795027"/>
                <a:gd name="connsiteX3" fmla="*/ 1287414 w 3237482"/>
                <a:gd name="connsiteY3" fmla="*/ 164715 h 5795027"/>
                <a:gd name="connsiteX4" fmla="*/ 2678128 w 3237482"/>
                <a:gd name="connsiteY4" fmla="*/ 855573 h 5795027"/>
                <a:gd name="connsiteX5" fmla="*/ 3237482 w 3237482"/>
                <a:gd name="connsiteY5" fmla="*/ 2048959 h 5795027"/>
                <a:gd name="connsiteX6" fmla="*/ 3237482 w 3237482"/>
                <a:gd name="connsiteY6" fmla="*/ 3746068 h 5795027"/>
                <a:gd name="connsiteX7" fmla="*/ 2678128 w 3237482"/>
                <a:gd name="connsiteY7" fmla="*/ 4939455 h 5795027"/>
                <a:gd name="connsiteX8" fmla="*/ 1287411 w 3237482"/>
                <a:gd name="connsiteY8" fmla="*/ 5630311 h 5795027"/>
                <a:gd name="connsiteX9" fmla="*/ 1092522 w 3237482"/>
                <a:gd name="connsiteY9" fmla="*/ 5795027 h 5795027"/>
                <a:gd name="connsiteX10" fmla="*/ 904651 w 3237482"/>
                <a:gd name="connsiteY10" fmla="*/ 5630311 h 5795027"/>
                <a:gd name="connsiteX11" fmla="*/ 7812 w 3237482"/>
                <a:gd name="connsiteY11" fmla="*/ 5169589 h 5795027"/>
                <a:gd name="connsiteX0" fmla="*/ 21420 w 3229670"/>
                <a:gd name="connsiteY0" fmla="*/ 614159 h 5795027"/>
                <a:gd name="connsiteX1" fmla="*/ 896841 w 3229670"/>
                <a:gd name="connsiteY1" fmla="*/ 164715 h 5795027"/>
                <a:gd name="connsiteX2" fmla="*/ 1091730 w 3229670"/>
                <a:gd name="connsiteY2" fmla="*/ 0 h 5795027"/>
                <a:gd name="connsiteX3" fmla="*/ 1279602 w 3229670"/>
                <a:gd name="connsiteY3" fmla="*/ 164715 h 5795027"/>
                <a:gd name="connsiteX4" fmla="*/ 2670316 w 3229670"/>
                <a:gd name="connsiteY4" fmla="*/ 855573 h 5795027"/>
                <a:gd name="connsiteX5" fmla="*/ 3229670 w 3229670"/>
                <a:gd name="connsiteY5" fmla="*/ 2048959 h 5795027"/>
                <a:gd name="connsiteX6" fmla="*/ 3229670 w 3229670"/>
                <a:gd name="connsiteY6" fmla="*/ 3746068 h 5795027"/>
                <a:gd name="connsiteX7" fmla="*/ 2670316 w 3229670"/>
                <a:gd name="connsiteY7" fmla="*/ 4939455 h 5795027"/>
                <a:gd name="connsiteX8" fmla="*/ 1279599 w 3229670"/>
                <a:gd name="connsiteY8" fmla="*/ 5630311 h 5795027"/>
                <a:gd name="connsiteX9" fmla="*/ 1084710 w 3229670"/>
                <a:gd name="connsiteY9" fmla="*/ 5795027 h 5795027"/>
                <a:gd name="connsiteX10" fmla="*/ 896839 w 3229670"/>
                <a:gd name="connsiteY10" fmla="*/ 5630311 h 5795027"/>
                <a:gd name="connsiteX11" fmla="*/ 0 w 3229670"/>
                <a:gd name="connsiteY11" fmla="*/ 5169589 h 5795027"/>
                <a:gd name="connsiteX0" fmla="*/ 21420 w 3229670"/>
                <a:gd name="connsiteY0" fmla="*/ 614159 h 5795027"/>
                <a:gd name="connsiteX1" fmla="*/ 896841 w 3229670"/>
                <a:gd name="connsiteY1" fmla="*/ 164715 h 5795027"/>
                <a:gd name="connsiteX2" fmla="*/ 1091730 w 3229670"/>
                <a:gd name="connsiteY2" fmla="*/ 0 h 5795027"/>
                <a:gd name="connsiteX3" fmla="*/ 1279602 w 3229670"/>
                <a:gd name="connsiteY3" fmla="*/ 164715 h 5795027"/>
                <a:gd name="connsiteX4" fmla="*/ 2670316 w 3229670"/>
                <a:gd name="connsiteY4" fmla="*/ 855573 h 5795027"/>
                <a:gd name="connsiteX5" fmla="*/ 3229670 w 3229670"/>
                <a:gd name="connsiteY5" fmla="*/ 2048959 h 5795027"/>
                <a:gd name="connsiteX6" fmla="*/ 3229670 w 3229670"/>
                <a:gd name="connsiteY6" fmla="*/ 3746068 h 5795027"/>
                <a:gd name="connsiteX7" fmla="*/ 2670316 w 3229670"/>
                <a:gd name="connsiteY7" fmla="*/ 4939455 h 5795027"/>
                <a:gd name="connsiteX8" fmla="*/ 1279599 w 3229670"/>
                <a:gd name="connsiteY8" fmla="*/ 5630311 h 5795027"/>
                <a:gd name="connsiteX9" fmla="*/ 1084710 w 3229670"/>
                <a:gd name="connsiteY9" fmla="*/ 5795027 h 5795027"/>
                <a:gd name="connsiteX10" fmla="*/ 896839 w 3229670"/>
                <a:gd name="connsiteY10" fmla="*/ 5630311 h 5795027"/>
                <a:gd name="connsiteX11" fmla="*/ 0 w 3229670"/>
                <a:gd name="connsiteY11" fmla="*/ 5169589 h 5795027"/>
                <a:gd name="connsiteX0" fmla="*/ 21420 w 3229670"/>
                <a:gd name="connsiteY0" fmla="*/ 614159 h 5795027"/>
                <a:gd name="connsiteX1" fmla="*/ 896841 w 3229670"/>
                <a:gd name="connsiteY1" fmla="*/ 164715 h 5795027"/>
                <a:gd name="connsiteX2" fmla="*/ 1091730 w 3229670"/>
                <a:gd name="connsiteY2" fmla="*/ 0 h 5795027"/>
                <a:gd name="connsiteX3" fmla="*/ 1279602 w 3229670"/>
                <a:gd name="connsiteY3" fmla="*/ 164715 h 5795027"/>
                <a:gd name="connsiteX4" fmla="*/ 2670316 w 3229670"/>
                <a:gd name="connsiteY4" fmla="*/ 855573 h 5795027"/>
                <a:gd name="connsiteX5" fmla="*/ 3229670 w 3229670"/>
                <a:gd name="connsiteY5" fmla="*/ 2048959 h 5795027"/>
                <a:gd name="connsiteX6" fmla="*/ 3229670 w 3229670"/>
                <a:gd name="connsiteY6" fmla="*/ 3746068 h 5795027"/>
                <a:gd name="connsiteX7" fmla="*/ 2670316 w 3229670"/>
                <a:gd name="connsiteY7" fmla="*/ 4939455 h 5795027"/>
                <a:gd name="connsiteX8" fmla="*/ 1279599 w 3229670"/>
                <a:gd name="connsiteY8" fmla="*/ 5630311 h 5795027"/>
                <a:gd name="connsiteX9" fmla="*/ 1084710 w 3229670"/>
                <a:gd name="connsiteY9" fmla="*/ 5795027 h 5795027"/>
                <a:gd name="connsiteX10" fmla="*/ 896839 w 3229670"/>
                <a:gd name="connsiteY10" fmla="*/ 5630311 h 5795027"/>
                <a:gd name="connsiteX11" fmla="*/ 0 w 3229670"/>
                <a:gd name="connsiteY11" fmla="*/ 5169589 h 5795027"/>
                <a:gd name="connsiteX0" fmla="*/ 21420 w 3229670"/>
                <a:gd name="connsiteY0" fmla="*/ 614159 h 5819388"/>
                <a:gd name="connsiteX1" fmla="*/ 896841 w 3229670"/>
                <a:gd name="connsiteY1" fmla="*/ 164715 h 5819388"/>
                <a:gd name="connsiteX2" fmla="*/ 1091730 w 3229670"/>
                <a:gd name="connsiteY2" fmla="*/ 0 h 5819388"/>
                <a:gd name="connsiteX3" fmla="*/ 1279602 w 3229670"/>
                <a:gd name="connsiteY3" fmla="*/ 164715 h 5819388"/>
                <a:gd name="connsiteX4" fmla="*/ 2670316 w 3229670"/>
                <a:gd name="connsiteY4" fmla="*/ 855573 h 5819388"/>
                <a:gd name="connsiteX5" fmla="*/ 3229670 w 3229670"/>
                <a:gd name="connsiteY5" fmla="*/ 2048959 h 5819388"/>
                <a:gd name="connsiteX6" fmla="*/ 3229670 w 3229670"/>
                <a:gd name="connsiteY6" fmla="*/ 3746068 h 5819388"/>
                <a:gd name="connsiteX7" fmla="*/ 2670316 w 3229670"/>
                <a:gd name="connsiteY7" fmla="*/ 4939455 h 5819388"/>
                <a:gd name="connsiteX8" fmla="*/ 1279599 w 3229670"/>
                <a:gd name="connsiteY8" fmla="*/ 5630311 h 5819388"/>
                <a:gd name="connsiteX9" fmla="*/ 1084711 w 3229670"/>
                <a:gd name="connsiteY9" fmla="*/ 5819388 h 5819388"/>
                <a:gd name="connsiteX10" fmla="*/ 896839 w 3229670"/>
                <a:gd name="connsiteY10" fmla="*/ 5630311 h 5819388"/>
                <a:gd name="connsiteX11" fmla="*/ 0 w 3229670"/>
                <a:gd name="connsiteY11" fmla="*/ 5169589 h 5819388"/>
                <a:gd name="connsiteX0" fmla="*/ 21420 w 3229670"/>
                <a:gd name="connsiteY0" fmla="*/ 614159 h 5819388"/>
                <a:gd name="connsiteX1" fmla="*/ 896841 w 3229670"/>
                <a:gd name="connsiteY1" fmla="*/ 164715 h 5819388"/>
                <a:gd name="connsiteX2" fmla="*/ 1091730 w 3229670"/>
                <a:gd name="connsiteY2" fmla="*/ 0 h 5819388"/>
                <a:gd name="connsiteX3" fmla="*/ 1279602 w 3229670"/>
                <a:gd name="connsiteY3" fmla="*/ 164715 h 5819388"/>
                <a:gd name="connsiteX4" fmla="*/ 2670316 w 3229670"/>
                <a:gd name="connsiteY4" fmla="*/ 855573 h 5819388"/>
                <a:gd name="connsiteX5" fmla="*/ 3229670 w 3229670"/>
                <a:gd name="connsiteY5" fmla="*/ 2048959 h 5819388"/>
                <a:gd name="connsiteX6" fmla="*/ 3229670 w 3229670"/>
                <a:gd name="connsiteY6" fmla="*/ 3746068 h 5819388"/>
                <a:gd name="connsiteX7" fmla="*/ 2670316 w 3229670"/>
                <a:gd name="connsiteY7" fmla="*/ 4939455 h 5819388"/>
                <a:gd name="connsiteX8" fmla="*/ 1279599 w 3229670"/>
                <a:gd name="connsiteY8" fmla="*/ 5630311 h 5819388"/>
                <a:gd name="connsiteX9" fmla="*/ 1084711 w 3229670"/>
                <a:gd name="connsiteY9" fmla="*/ 5819388 h 5819388"/>
                <a:gd name="connsiteX10" fmla="*/ 862734 w 3229670"/>
                <a:gd name="connsiteY10" fmla="*/ 5615695 h 5819388"/>
                <a:gd name="connsiteX11" fmla="*/ 0 w 3229670"/>
                <a:gd name="connsiteY11" fmla="*/ 5169589 h 5819388"/>
                <a:gd name="connsiteX0" fmla="*/ 21420 w 3229670"/>
                <a:gd name="connsiteY0" fmla="*/ 614159 h 5819388"/>
                <a:gd name="connsiteX1" fmla="*/ 896841 w 3229670"/>
                <a:gd name="connsiteY1" fmla="*/ 164715 h 5819388"/>
                <a:gd name="connsiteX2" fmla="*/ 1091730 w 3229670"/>
                <a:gd name="connsiteY2" fmla="*/ 0 h 5819388"/>
                <a:gd name="connsiteX3" fmla="*/ 1279602 w 3229670"/>
                <a:gd name="connsiteY3" fmla="*/ 164715 h 5819388"/>
                <a:gd name="connsiteX4" fmla="*/ 2670316 w 3229670"/>
                <a:gd name="connsiteY4" fmla="*/ 855573 h 5819388"/>
                <a:gd name="connsiteX5" fmla="*/ 3229670 w 3229670"/>
                <a:gd name="connsiteY5" fmla="*/ 2048959 h 5819388"/>
                <a:gd name="connsiteX6" fmla="*/ 3229670 w 3229670"/>
                <a:gd name="connsiteY6" fmla="*/ 3746068 h 5819388"/>
                <a:gd name="connsiteX7" fmla="*/ 2670316 w 3229670"/>
                <a:gd name="connsiteY7" fmla="*/ 4939455 h 5819388"/>
                <a:gd name="connsiteX8" fmla="*/ 1279599 w 3229670"/>
                <a:gd name="connsiteY8" fmla="*/ 5630311 h 5819388"/>
                <a:gd name="connsiteX9" fmla="*/ 1084711 w 3229670"/>
                <a:gd name="connsiteY9" fmla="*/ 5819388 h 5819388"/>
                <a:gd name="connsiteX10" fmla="*/ 862734 w 3229670"/>
                <a:gd name="connsiteY10" fmla="*/ 5615695 h 5819388"/>
                <a:gd name="connsiteX11" fmla="*/ 0 w 3229670"/>
                <a:gd name="connsiteY11" fmla="*/ 5169589 h 5819388"/>
                <a:gd name="connsiteX0" fmla="*/ 1931 w 3210181"/>
                <a:gd name="connsiteY0" fmla="*/ 614159 h 5819388"/>
                <a:gd name="connsiteX1" fmla="*/ 877352 w 3210181"/>
                <a:gd name="connsiteY1" fmla="*/ 164715 h 5819388"/>
                <a:gd name="connsiteX2" fmla="*/ 1072241 w 3210181"/>
                <a:gd name="connsiteY2" fmla="*/ 0 h 5819388"/>
                <a:gd name="connsiteX3" fmla="*/ 1260113 w 3210181"/>
                <a:gd name="connsiteY3" fmla="*/ 164715 h 5819388"/>
                <a:gd name="connsiteX4" fmla="*/ 2650827 w 3210181"/>
                <a:gd name="connsiteY4" fmla="*/ 855573 h 5819388"/>
                <a:gd name="connsiteX5" fmla="*/ 3210181 w 3210181"/>
                <a:gd name="connsiteY5" fmla="*/ 2048959 h 5819388"/>
                <a:gd name="connsiteX6" fmla="*/ 3210181 w 3210181"/>
                <a:gd name="connsiteY6" fmla="*/ 3746068 h 5819388"/>
                <a:gd name="connsiteX7" fmla="*/ 2650827 w 3210181"/>
                <a:gd name="connsiteY7" fmla="*/ 4939455 h 5819388"/>
                <a:gd name="connsiteX8" fmla="*/ 1260110 w 3210181"/>
                <a:gd name="connsiteY8" fmla="*/ 5630311 h 5819388"/>
                <a:gd name="connsiteX9" fmla="*/ 1065222 w 3210181"/>
                <a:gd name="connsiteY9" fmla="*/ 5819388 h 5819388"/>
                <a:gd name="connsiteX10" fmla="*/ 843245 w 3210181"/>
                <a:gd name="connsiteY10" fmla="*/ 5615695 h 5819388"/>
                <a:gd name="connsiteX11" fmla="*/ 0 w 3210181"/>
                <a:gd name="connsiteY11" fmla="*/ 5189076 h 581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10181" h="5819388">
                  <a:moveTo>
                    <a:pt x="1931" y="614159"/>
                  </a:moveTo>
                  <a:cubicBezTo>
                    <a:pt x="423732" y="484493"/>
                    <a:pt x="694095" y="267075"/>
                    <a:pt x="877352" y="164715"/>
                  </a:cubicBezTo>
                  <a:lnTo>
                    <a:pt x="1072241" y="0"/>
                  </a:lnTo>
                  <a:lnTo>
                    <a:pt x="1260113" y="164715"/>
                  </a:lnTo>
                  <a:cubicBezTo>
                    <a:pt x="1725956" y="524709"/>
                    <a:pt x="2250901" y="623869"/>
                    <a:pt x="2650827" y="855573"/>
                  </a:cubicBezTo>
                  <a:cubicBezTo>
                    <a:pt x="3035386" y="1124469"/>
                    <a:pt x="3210181" y="1432851"/>
                    <a:pt x="3210181" y="2048959"/>
                  </a:cubicBezTo>
                  <a:lnTo>
                    <a:pt x="3210181" y="3746068"/>
                  </a:lnTo>
                  <a:cubicBezTo>
                    <a:pt x="3210181" y="4362177"/>
                    <a:pt x="3035384" y="4670559"/>
                    <a:pt x="2650827" y="4939455"/>
                  </a:cubicBezTo>
                  <a:cubicBezTo>
                    <a:pt x="2250898" y="5171158"/>
                    <a:pt x="1725953" y="5270318"/>
                    <a:pt x="1260110" y="5630311"/>
                  </a:cubicBezTo>
                  <a:lnTo>
                    <a:pt x="1065222" y="5819388"/>
                  </a:lnTo>
                  <a:lnTo>
                    <a:pt x="843245" y="5615695"/>
                  </a:lnTo>
                  <a:cubicBezTo>
                    <a:pt x="595552" y="5450387"/>
                    <a:pt x="325553" y="5280777"/>
                    <a:pt x="0" y="5189076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8">
              <a:extLst>
                <a:ext uri="{FF2B5EF4-FFF2-40B4-BE49-F238E27FC236}">
                  <a16:creationId xmlns:a16="http://schemas.microsoft.com/office/drawing/2014/main" id="{83A0C058-A2BC-B04B-8EC0-A97A69852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6867" y="4859200"/>
              <a:ext cx="3047936" cy="1998800"/>
            </a:xfrm>
            <a:custGeom>
              <a:avLst/>
              <a:gdLst>
                <a:gd name="connsiteX0" fmla="*/ 1526466 w 3047936"/>
                <a:gd name="connsiteY0" fmla="*/ 0 h 1998800"/>
                <a:gd name="connsiteX1" fmla="*/ 1660166 w 3047936"/>
                <a:gd name="connsiteY1" fmla="*/ 117220 h 1998800"/>
                <a:gd name="connsiteX2" fmla="*/ 2649871 w 3047936"/>
                <a:gd name="connsiteY2" fmla="*/ 608871 h 1998800"/>
                <a:gd name="connsiteX3" fmla="*/ 3047936 w 3047936"/>
                <a:gd name="connsiteY3" fmla="*/ 1458146 h 1998800"/>
                <a:gd name="connsiteX4" fmla="*/ 3047936 w 3047936"/>
                <a:gd name="connsiteY4" fmla="*/ 1588054 h 1998800"/>
                <a:gd name="connsiteX5" fmla="*/ 3047936 w 3047936"/>
                <a:gd name="connsiteY5" fmla="*/ 1958864 h 1998800"/>
                <a:gd name="connsiteX6" fmla="*/ 3047936 w 3047936"/>
                <a:gd name="connsiteY6" fmla="*/ 1998800 h 1998800"/>
                <a:gd name="connsiteX7" fmla="*/ 0 w 3047936"/>
                <a:gd name="connsiteY7" fmla="*/ 1998800 h 1998800"/>
                <a:gd name="connsiteX8" fmla="*/ 0 w 3047936"/>
                <a:gd name="connsiteY8" fmla="*/ 1958864 h 1998800"/>
                <a:gd name="connsiteX9" fmla="*/ 0 w 3047936"/>
                <a:gd name="connsiteY9" fmla="*/ 1588054 h 1998800"/>
                <a:gd name="connsiteX10" fmla="*/ 0 w 3047936"/>
                <a:gd name="connsiteY10" fmla="*/ 1458146 h 1998800"/>
                <a:gd name="connsiteX11" fmla="*/ 398066 w 3047936"/>
                <a:gd name="connsiteY11" fmla="*/ 608871 h 1998800"/>
                <a:gd name="connsiteX12" fmla="*/ 1387773 w 3047936"/>
                <a:gd name="connsiteY12" fmla="*/ 117220 h 199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47936" h="1998800">
                  <a:moveTo>
                    <a:pt x="1526466" y="0"/>
                  </a:moveTo>
                  <a:lnTo>
                    <a:pt x="1660166" y="117220"/>
                  </a:lnTo>
                  <a:cubicBezTo>
                    <a:pt x="1991684" y="373411"/>
                    <a:pt x="2365262" y="443978"/>
                    <a:pt x="2649871" y="608871"/>
                  </a:cubicBezTo>
                  <a:cubicBezTo>
                    <a:pt x="2923543" y="800231"/>
                    <a:pt x="3047936" y="1019692"/>
                    <a:pt x="3047936" y="1458146"/>
                  </a:cubicBezTo>
                  <a:lnTo>
                    <a:pt x="3047936" y="1588054"/>
                  </a:lnTo>
                  <a:lnTo>
                    <a:pt x="3047936" y="1958864"/>
                  </a:lnTo>
                  <a:lnTo>
                    <a:pt x="3047936" y="1998800"/>
                  </a:lnTo>
                  <a:lnTo>
                    <a:pt x="0" y="1998800"/>
                  </a:lnTo>
                  <a:lnTo>
                    <a:pt x="0" y="1958864"/>
                  </a:lnTo>
                  <a:lnTo>
                    <a:pt x="0" y="1588054"/>
                  </a:lnTo>
                  <a:lnTo>
                    <a:pt x="0" y="1458146"/>
                  </a:lnTo>
                  <a:cubicBezTo>
                    <a:pt x="0" y="1019692"/>
                    <a:pt x="124395" y="800231"/>
                    <a:pt x="398066" y="608871"/>
                  </a:cubicBezTo>
                  <a:cubicBezTo>
                    <a:pt x="682676" y="443978"/>
                    <a:pt x="1056254" y="373411"/>
                    <a:pt x="1387773" y="117220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160BD044-B6E7-5447-8BCC-0165E0028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4726" y="0"/>
              <a:ext cx="3152219" cy="2132573"/>
            </a:xfrm>
            <a:custGeom>
              <a:avLst/>
              <a:gdLst>
                <a:gd name="connsiteX0" fmla="*/ 0 w 3152219"/>
                <a:gd name="connsiteY0" fmla="*/ 0 h 2132573"/>
                <a:gd name="connsiteX1" fmla="*/ 3152219 w 3152219"/>
                <a:gd name="connsiteY1" fmla="*/ 0 h 2132573"/>
                <a:gd name="connsiteX2" fmla="*/ 3152219 w 3152219"/>
                <a:gd name="connsiteY2" fmla="*/ 106689 h 2132573"/>
                <a:gd name="connsiteX3" fmla="*/ 3152219 w 3152219"/>
                <a:gd name="connsiteY3" fmla="*/ 400508 h 2132573"/>
                <a:gd name="connsiteX4" fmla="*/ 3152219 w 3152219"/>
                <a:gd name="connsiteY4" fmla="*/ 624537 h 2132573"/>
                <a:gd name="connsiteX5" fmla="*/ 2740534 w 3152219"/>
                <a:gd name="connsiteY5" fmla="*/ 1502871 h 2132573"/>
                <a:gd name="connsiteX6" fmla="*/ 1716965 w 3152219"/>
                <a:gd name="connsiteY6" fmla="*/ 2011342 h 2132573"/>
                <a:gd name="connsiteX7" fmla="*/ 1573526 w 3152219"/>
                <a:gd name="connsiteY7" fmla="*/ 2132573 h 2132573"/>
                <a:gd name="connsiteX8" fmla="*/ 1435253 w 3152219"/>
                <a:gd name="connsiteY8" fmla="*/ 2011342 h 2132573"/>
                <a:gd name="connsiteX9" fmla="*/ 411685 w 3152219"/>
                <a:gd name="connsiteY9" fmla="*/ 1502871 h 2132573"/>
                <a:gd name="connsiteX10" fmla="*/ 0 w 3152219"/>
                <a:gd name="connsiteY10" fmla="*/ 624537 h 2132573"/>
                <a:gd name="connsiteX11" fmla="*/ 0 w 3152219"/>
                <a:gd name="connsiteY11" fmla="*/ 400508 h 2132573"/>
                <a:gd name="connsiteX12" fmla="*/ 0 w 3152219"/>
                <a:gd name="connsiteY12" fmla="*/ 106689 h 2132573"/>
                <a:gd name="connsiteX0" fmla="*/ 0 w 3152219"/>
                <a:gd name="connsiteY0" fmla="*/ 0 h 2132573"/>
                <a:gd name="connsiteX1" fmla="*/ 3152219 w 3152219"/>
                <a:gd name="connsiteY1" fmla="*/ 0 h 2132573"/>
                <a:gd name="connsiteX2" fmla="*/ 3152219 w 3152219"/>
                <a:gd name="connsiteY2" fmla="*/ 106689 h 2132573"/>
                <a:gd name="connsiteX3" fmla="*/ 3152219 w 3152219"/>
                <a:gd name="connsiteY3" fmla="*/ 400508 h 2132573"/>
                <a:gd name="connsiteX4" fmla="*/ 3152219 w 3152219"/>
                <a:gd name="connsiteY4" fmla="*/ 624537 h 2132573"/>
                <a:gd name="connsiteX5" fmla="*/ 2740534 w 3152219"/>
                <a:gd name="connsiteY5" fmla="*/ 1502871 h 2132573"/>
                <a:gd name="connsiteX6" fmla="*/ 1716965 w 3152219"/>
                <a:gd name="connsiteY6" fmla="*/ 2011342 h 2132573"/>
                <a:gd name="connsiteX7" fmla="*/ 1573526 w 3152219"/>
                <a:gd name="connsiteY7" fmla="*/ 2132573 h 2132573"/>
                <a:gd name="connsiteX8" fmla="*/ 1435253 w 3152219"/>
                <a:gd name="connsiteY8" fmla="*/ 2011342 h 2132573"/>
                <a:gd name="connsiteX9" fmla="*/ 411685 w 3152219"/>
                <a:gd name="connsiteY9" fmla="*/ 1502871 h 2132573"/>
                <a:gd name="connsiteX10" fmla="*/ 0 w 3152219"/>
                <a:gd name="connsiteY10" fmla="*/ 624537 h 2132573"/>
                <a:gd name="connsiteX11" fmla="*/ 0 w 3152219"/>
                <a:gd name="connsiteY11" fmla="*/ 400508 h 2132573"/>
                <a:gd name="connsiteX12" fmla="*/ 0 w 3152219"/>
                <a:gd name="connsiteY12" fmla="*/ 106689 h 2132573"/>
                <a:gd name="connsiteX13" fmla="*/ 91440 w 3152219"/>
                <a:gd name="connsiteY13" fmla="*/ 91440 h 2132573"/>
                <a:gd name="connsiteX0" fmla="*/ 3152219 w 3152219"/>
                <a:gd name="connsiteY0" fmla="*/ 0 h 2132573"/>
                <a:gd name="connsiteX1" fmla="*/ 3152219 w 3152219"/>
                <a:gd name="connsiteY1" fmla="*/ 106689 h 2132573"/>
                <a:gd name="connsiteX2" fmla="*/ 3152219 w 3152219"/>
                <a:gd name="connsiteY2" fmla="*/ 400508 h 2132573"/>
                <a:gd name="connsiteX3" fmla="*/ 3152219 w 3152219"/>
                <a:gd name="connsiteY3" fmla="*/ 624537 h 2132573"/>
                <a:gd name="connsiteX4" fmla="*/ 2740534 w 3152219"/>
                <a:gd name="connsiteY4" fmla="*/ 1502871 h 2132573"/>
                <a:gd name="connsiteX5" fmla="*/ 1716965 w 3152219"/>
                <a:gd name="connsiteY5" fmla="*/ 2011342 h 2132573"/>
                <a:gd name="connsiteX6" fmla="*/ 1573526 w 3152219"/>
                <a:gd name="connsiteY6" fmla="*/ 2132573 h 2132573"/>
                <a:gd name="connsiteX7" fmla="*/ 1435253 w 3152219"/>
                <a:gd name="connsiteY7" fmla="*/ 2011342 h 2132573"/>
                <a:gd name="connsiteX8" fmla="*/ 411685 w 3152219"/>
                <a:gd name="connsiteY8" fmla="*/ 1502871 h 2132573"/>
                <a:gd name="connsiteX9" fmla="*/ 0 w 3152219"/>
                <a:gd name="connsiteY9" fmla="*/ 624537 h 2132573"/>
                <a:gd name="connsiteX10" fmla="*/ 0 w 3152219"/>
                <a:gd name="connsiteY10" fmla="*/ 400508 h 2132573"/>
                <a:gd name="connsiteX11" fmla="*/ 0 w 3152219"/>
                <a:gd name="connsiteY11" fmla="*/ 106689 h 2132573"/>
                <a:gd name="connsiteX12" fmla="*/ 91440 w 3152219"/>
                <a:gd name="connsiteY12" fmla="*/ 91440 h 2132573"/>
                <a:gd name="connsiteX0" fmla="*/ 3152219 w 3152219"/>
                <a:gd name="connsiteY0" fmla="*/ 0 h 2132573"/>
                <a:gd name="connsiteX1" fmla="*/ 3152219 w 3152219"/>
                <a:gd name="connsiteY1" fmla="*/ 106689 h 2132573"/>
                <a:gd name="connsiteX2" fmla="*/ 3152219 w 3152219"/>
                <a:gd name="connsiteY2" fmla="*/ 400508 h 2132573"/>
                <a:gd name="connsiteX3" fmla="*/ 3152219 w 3152219"/>
                <a:gd name="connsiteY3" fmla="*/ 624537 h 2132573"/>
                <a:gd name="connsiteX4" fmla="*/ 2740534 w 3152219"/>
                <a:gd name="connsiteY4" fmla="*/ 1502871 h 2132573"/>
                <a:gd name="connsiteX5" fmla="*/ 1716965 w 3152219"/>
                <a:gd name="connsiteY5" fmla="*/ 2011342 h 2132573"/>
                <a:gd name="connsiteX6" fmla="*/ 1573526 w 3152219"/>
                <a:gd name="connsiteY6" fmla="*/ 2132573 h 2132573"/>
                <a:gd name="connsiteX7" fmla="*/ 1435253 w 3152219"/>
                <a:gd name="connsiteY7" fmla="*/ 2011342 h 2132573"/>
                <a:gd name="connsiteX8" fmla="*/ 411685 w 3152219"/>
                <a:gd name="connsiteY8" fmla="*/ 1502871 h 2132573"/>
                <a:gd name="connsiteX9" fmla="*/ 0 w 3152219"/>
                <a:gd name="connsiteY9" fmla="*/ 624537 h 2132573"/>
                <a:gd name="connsiteX10" fmla="*/ 0 w 3152219"/>
                <a:gd name="connsiteY10" fmla="*/ 400508 h 2132573"/>
                <a:gd name="connsiteX11" fmla="*/ 0 w 3152219"/>
                <a:gd name="connsiteY11" fmla="*/ 106689 h 2132573"/>
                <a:gd name="connsiteX12" fmla="*/ 10849 w 3152219"/>
                <a:gd name="connsiteY12" fmla="*/ 17048 h 2132573"/>
                <a:gd name="connsiteX0" fmla="*/ 3152219 w 3152219"/>
                <a:gd name="connsiteY0" fmla="*/ 0 h 2132573"/>
                <a:gd name="connsiteX1" fmla="*/ 3152219 w 3152219"/>
                <a:gd name="connsiteY1" fmla="*/ 106689 h 2132573"/>
                <a:gd name="connsiteX2" fmla="*/ 3152219 w 3152219"/>
                <a:gd name="connsiteY2" fmla="*/ 400508 h 2132573"/>
                <a:gd name="connsiteX3" fmla="*/ 3152219 w 3152219"/>
                <a:gd name="connsiteY3" fmla="*/ 624537 h 2132573"/>
                <a:gd name="connsiteX4" fmla="*/ 2740534 w 3152219"/>
                <a:gd name="connsiteY4" fmla="*/ 1502871 h 2132573"/>
                <a:gd name="connsiteX5" fmla="*/ 1716965 w 3152219"/>
                <a:gd name="connsiteY5" fmla="*/ 2011342 h 2132573"/>
                <a:gd name="connsiteX6" fmla="*/ 1573526 w 3152219"/>
                <a:gd name="connsiteY6" fmla="*/ 2132573 h 2132573"/>
                <a:gd name="connsiteX7" fmla="*/ 1435253 w 3152219"/>
                <a:gd name="connsiteY7" fmla="*/ 2011342 h 2132573"/>
                <a:gd name="connsiteX8" fmla="*/ 411685 w 3152219"/>
                <a:gd name="connsiteY8" fmla="*/ 1502871 h 2132573"/>
                <a:gd name="connsiteX9" fmla="*/ 0 w 3152219"/>
                <a:gd name="connsiteY9" fmla="*/ 624537 h 2132573"/>
                <a:gd name="connsiteX10" fmla="*/ 0 w 3152219"/>
                <a:gd name="connsiteY10" fmla="*/ 400508 h 2132573"/>
                <a:gd name="connsiteX11" fmla="*/ 0 w 3152219"/>
                <a:gd name="connsiteY11" fmla="*/ 106689 h 2132573"/>
                <a:gd name="connsiteX12" fmla="*/ 4650 w 3152219"/>
                <a:gd name="connsiteY12" fmla="*/ 4649 h 213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52219" h="2132573">
                  <a:moveTo>
                    <a:pt x="3152219" y="0"/>
                  </a:moveTo>
                  <a:lnTo>
                    <a:pt x="3152219" y="106689"/>
                  </a:lnTo>
                  <a:lnTo>
                    <a:pt x="3152219" y="400508"/>
                  </a:lnTo>
                  <a:lnTo>
                    <a:pt x="3152219" y="624537"/>
                  </a:lnTo>
                  <a:cubicBezTo>
                    <a:pt x="3152219" y="1077994"/>
                    <a:pt x="3023568" y="1304963"/>
                    <a:pt x="2740534" y="1502871"/>
                  </a:cubicBezTo>
                  <a:cubicBezTo>
                    <a:pt x="2446186" y="1673405"/>
                    <a:pt x="2059826" y="1746387"/>
                    <a:pt x="1716965" y="2011342"/>
                  </a:cubicBezTo>
                  <a:lnTo>
                    <a:pt x="1573526" y="2132573"/>
                  </a:lnTo>
                  <a:lnTo>
                    <a:pt x="1435253" y="2011342"/>
                  </a:lnTo>
                  <a:cubicBezTo>
                    <a:pt x="1092391" y="1746387"/>
                    <a:pt x="706031" y="1673405"/>
                    <a:pt x="411685" y="1502871"/>
                  </a:cubicBezTo>
                  <a:cubicBezTo>
                    <a:pt x="128650" y="1304963"/>
                    <a:pt x="0" y="1077994"/>
                    <a:pt x="0" y="624537"/>
                  </a:cubicBezTo>
                  <a:lnTo>
                    <a:pt x="0" y="400508"/>
                  </a:lnTo>
                  <a:lnTo>
                    <a:pt x="0" y="106689"/>
                  </a:lnTo>
                  <a:cubicBezTo>
                    <a:pt x="0" y="71126"/>
                    <a:pt x="4650" y="4649"/>
                    <a:pt x="4650" y="4649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21">
              <a:extLst>
                <a:ext uri="{FF2B5EF4-FFF2-40B4-BE49-F238E27FC236}">
                  <a16:creationId xmlns:a16="http://schemas.microsoft.com/office/drawing/2014/main" id="{621A86B8-B6AC-A541-8F61-CEC27DF1E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4726" y="4788649"/>
              <a:ext cx="3152219" cy="2069351"/>
            </a:xfrm>
            <a:custGeom>
              <a:avLst/>
              <a:gdLst>
                <a:gd name="connsiteX0" fmla="*/ 1578693 w 3152219"/>
                <a:gd name="connsiteY0" fmla="*/ 0 h 2069351"/>
                <a:gd name="connsiteX1" fmla="*/ 1716967 w 3152219"/>
                <a:gd name="connsiteY1" fmla="*/ 121231 h 2069351"/>
                <a:gd name="connsiteX2" fmla="*/ 2740534 w 3152219"/>
                <a:gd name="connsiteY2" fmla="*/ 629703 h 2069351"/>
                <a:gd name="connsiteX3" fmla="*/ 3152219 w 3152219"/>
                <a:gd name="connsiteY3" fmla="*/ 1508036 h 2069351"/>
                <a:gd name="connsiteX4" fmla="*/ 3152219 w 3152219"/>
                <a:gd name="connsiteY4" fmla="*/ 1642389 h 2069351"/>
                <a:gd name="connsiteX5" fmla="*/ 3152219 w 3152219"/>
                <a:gd name="connsiteY5" fmla="*/ 2025885 h 2069351"/>
                <a:gd name="connsiteX6" fmla="*/ 3152219 w 3152219"/>
                <a:gd name="connsiteY6" fmla="*/ 2069351 h 2069351"/>
                <a:gd name="connsiteX7" fmla="*/ 0 w 3152219"/>
                <a:gd name="connsiteY7" fmla="*/ 2069351 h 2069351"/>
                <a:gd name="connsiteX8" fmla="*/ 0 w 3152219"/>
                <a:gd name="connsiteY8" fmla="*/ 2025885 h 2069351"/>
                <a:gd name="connsiteX9" fmla="*/ 0 w 3152219"/>
                <a:gd name="connsiteY9" fmla="*/ 1642389 h 2069351"/>
                <a:gd name="connsiteX10" fmla="*/ 0 w 3152219"/>
                <a:gd name="connsiteY10" fmla="*/ 1508036 h 2069351"/>
                <a:gd name="connsiteX11" fmla="*/ 411685 w 3152219"/>
                <a:gd name="connsiteY11" fmla="*/ 629703 h 2069351"/>
                <a:gd name="connsiteX12" fmla="*/ 1435255 w 3152219"/>
                <a:gd name="connsiteY12" fmla="*/ 121231 h 2069351"/>
                <a:gd name="connsiteX0" fmla="*/ 3152219 w 3243659"/>
                <a:gd name="connsiteY0" fmla="*/ 2069351 h 2160791"/>
                <a:gd name="connsiteX1" fmla="*/ 0 w 3243659"/>
                <a:gd name="connsiteY1" fmla="*/ 2069351 h 2160791"/>
                <a:gd name="connsiteX2" fmla="*/ 0 w 3243659"/>
                <a:gd name="connsiteY2" fmla="*/ 2025885 h 2160791"/>
                <a:gd name="connsiteX3" fmla="*/ 0 w 3243659"/>
                <a:gd name="connsiteY3" fmla="*/ 1642389 h 2160791"/>
                <a:gd name="connsiteX4" fmla="*/ 0 w 3243659"/>
                <a:gd name="connsiteY4" fmla="*/ 1508036 h 2160791"/>
                <a:gd name="connsiteX5" fmla="*/ 411685 w 3243659"/>
                <a:gd name="connsiteY5" fmla="*/ 629703 h 2160791"/>
                <a:gd name="connsiteX6" fmla="*/ 1435255 w 3243659"/>
                <a:gd name="connsiteY6" fmla="*/ 121231 h 2160791"/>
                <a:gd name="connsiteX7" fmla="*/ 1578693 w 3243659"/>
                <a:gd name="connsiteY7" fmla="*/ 0 h 2160791"/>
                <a:gd name="connsiteX8" fmla="*/ 1716967 w 3243659"/>
                <a:gd name="connsiteY8" fmla="*/ 121231 h 2160791"/>
                <a:gd name="connsiteX9" fmla="*/ 2740534 w 3243659"/>
                <a:gd name="connsiteY9" fmla="*/ 629703 h 2160791"/>
                <a:gd name="connsiteX10" fmla="*/ 3152219 w 3243659"/>
                <a:gd name="connsiteY10" fmla="*/ 1508036 h 2160791"/>
                <a:gd name="connsiteX11" fmla="*/ 3152219 w 3243659"/>
                <a:gd name="connsiteY11" fmla="*/ 1642389 h 2160791"/>
                <a:gd name="connsiteX12" fmla="*/ 3152219 w 3243659"/>
                <a:gd name="connsiteY12" fmla="*/ 2025885 h 2160791"/>
                <a:gd name="connsiteX13" fmla="*/ 3243659 w 3243659"/>
                <a:gd name="connsiteY13" fmla="*/ 2160791 h 2160791"/>
                <a:gd name="connsiteX0" fmla="*/ 0 w 3243659"/>
                <a:gd name="connsiteY0" fmla="*/ 2069351 h 2160791"/>
                <a:gd name="connsiteX1" fmla="*/ 0 w 3243659"/>
                <a:gd name="connsiteY1" fmla="*/ 2025885 h 2160791"/>
                <a:gd name="connsiteX2" fmla="*/ 0 w 3243659"/>
                <a:gd name="connsiteY2" fmla="*/ 1642389 h 2160791"/>
                <a:gd name="connsiteX3" fmla="*/ 0 w 3243659"/>
                <a:gd name="connsiteY3" fmla="*/ 1508036 h 2160791"/>
                <a:gd name="connsiteX4" fmla="*/ 411685 w 3243659"/>
                <a:gd name="connsiteY4" fmla="*/ 629703 h 2160791"/>
                <a:gd name="connsiteX5" fmla="*/ 1435255 w 3243659"/>
                <a:gd name="connsiteY5" fmla="*/ 121231 h 2160791"/>
                <a:gd name="connsiteX6" fmla="*/ 1578693 w 3243659"/>
                <a:gd name="connsiteY6" fmla="*/ 0 h 2160791"/>
                <a:gd name="connsiteX7" fmla="*/ 1716967 w 3243659"/>
                <a:gd name="connsiteY7" fmla="*/ 121231 h 2160791"/>
                <a:gd name="connsiteX8" fmla="*/ 2740534 w 3243659"/>
                <a:gd name="connsiteY8" fmla="*/ 629703 h 2160791"/>
                <a:gd name="connsiteX9" fmla="*/ 3152219 w 3243659"/>
                <a:gd name="connsiteY9" fmla="*/ 1508036 h 2160791"/>
                <a:gd name="connsiteX10" fmla="*/ 3152219 w 3243659"/>
                <a:gd name="connsiteY10" fmla="*/ 1642389 h 2160791"/>
                <a:gd name="connsiteX11" fmla="*/ 3152219 w 3243659"/>
                <a:gd name="connsiteY11" fmla="*/ 2025885 h 2160791"/>
                <a:gd name="connsiteX12" fmla="*/ 3243659 w 3243659"/>
                <a:gd name="connsiteY12" fmla="*/ 2160791 h 2160791"/>
                <a:gd name="connsiteX0" fmla="*/ 0 w 3152219"/>
                <a:gd name="connsiteY0" fmla="*/ 2069351 h 2069351"/>
                <a:gd name="connsiteX1" fmla="*/ 0 w 3152219"/>
                <a:gd name="connsiteY1" fmla="*/ 2025885 h 2069351"/>
                <a:gd name="connsiteX2" fmla="*/ 0 w 3152219"/>
                <a:gd name="connsiteY2" fmla="*/ 1642389 h 2069351"/>
                <a:gd name="connsiteX3" fmla="*/ 0 w 3152219"/>
                <a:gd name="connsiteY3" fmla="*/ 1508036 h 2069351"/>
                <a:gd name="connsiteX4" fmla="*/ 411685 w 3152219"/>
                <a:gd name="connsiteY4" fmla="*/ 629703 h 2069351"/>
                <a:gd name="connsiteX5" fmla="*/ 1435255 w 3152219"/>
                <a:gd name="connsiteY5" fmla="*/ 121231 h 2069351"/>
                <a:gd name="connsiteX6" fmla="*/ 1578693 w 3152219"/>
                <a:gd name="connsiteY6" fmla="*/ 0 h 2069351"/>
                <a:gd name="connsiteX7" fmla="*/ 1716967 w 3152219"/>
                <a:gd name="connsiteY7" fmla="*/ 121231 h 2069351"/>
                <a:gd name="connsiteX8" fmla="*/ 2740534 w 3152219"/>
                <a:gd name="connsiteY8" fmla="*/ 629703 h 2069351"/>
                <a:gd name="connsiteX9" fmla="*/ 3152219 w 3152219"/>
                <a:gd name="connsiteY9" fmla="*/ 1508036 h 2069351"/>
                <a:gd name="connsiteX10" fmla="*/ 3152219 w 3152219"/>
                <a:gd name="connsiteY10" fmla="*/ 1642389 h 2069351"/>
                <a:gd name="connsiteX11" fmla="*/ 3152219 w 3152219"/>
                <a:gd name="connsiteY11" fmla="*/ 2025885 h 2069351"/>
                <a:gd name="connsiteX0" fmla="*/ 0 w 3152219"/>
                <a:gd name="connsiteY0" fmla="*/ 2069351 h 2069351"/>
                <a:gd name="connsiteX1" fmla="*/ 0 w 3152219"/>
                <a:gd name="connsiteY1" fmla="*/ 2025885 h 2069351"/>
                <a:gd name="connsiteX2" fmla="*/ 0 w 3152219"/>
                <a:gd name="connsiteY2" fmla="*/ 1642389 h 2069351"/>
                <a:gd name="connsiteX3" fmla="*/ 0 w 3152219"/>
                <a:gd name="connsiteY3" fmla="*/ 1508036 h 2069351"/>
                <a:gd name="connsiteX4" fmla="*/ 411685 w 3152219"/>
                <a:gd name="connsiteY4" fmla="*/ 629703 h 2069351"/>
                <a:gd name="connsiteX5" fmla="*/ 1435255 w 3152219"/>
                <a:gd name="connsiteY5" fmla="*/ 121231 h 2069351"/>
                <a:gd name="connsiteX6" fmla="*/ 1578693 w 3152219"/>
                <a:gd name="connsiteY6" fmla="*/ 0 h 2069351"/>
                <a:gd name="connsiteX7" fmla="*/ 1716967 w 3152219"/>
                <a:gd name="connsiteY7" fmla="*/ 121231 h 2069351"/>
                <a:gd name="connsiteX8" fmla="*/ 2740534 w 3152219"/>
                <a:gd name="connsiteY8" fmla="*/ 629703 h 2069351"/>
                <a:gd name="connsiteX9" fmla="*/ 3152219 w 3152219"/>
                <a:gd name="connsiteY9" fmla="*/ 1508036 h 2069351"/>
                <a:gd name="connsiteX10" fmla="*/ 3152219 w 3152219"/>
                <a:gd name="connsiteY10" fmla="*/ 1642389 h 2069351"/>
                <a:gd name="connsiteX11" fmla="*/ 3152219 w 3152219"/>
                <a:gd name="connsiteY11" fmla="*/ 2063080 h 2069351"/>
                <a:gd name="connsiteX0" fmla="*/ 0 w 3152219"/>
                <a:gd name="connsiteY0" fmla="*/ 2069351 h 2069351"/>
                <a:gd name="connsiteX1" fmla="*/ 0 w 3152219"/>
                <a:gd name="connsiteY1" fmla="*/ 1642389 h 2069351"/>
                <a:gd name="connsiteX2" fmla="*/ 0 w 3152219"/>
                <a:gd name="connsiteY2" fmla="*/ 1508036 h 2069351"/>
                <a:gd name="connsiteX3" fmla="*/ 411685 w 3152219"/>
                <a:gd name="connsiteY3" fmla="*/ 629703 h 2069351"/>
                <a:gd name="connsiteX4" fmla="*/ 1435255 w 3152219"/>
                <a:gd name="connsiteY4" fmla="*/ 121231 h 2069351"/>
                <a:gd name="connsiteX5" fmla="*/ 1578693 w 3152219"/>
                <a:gd name="connsiteY5" fmla="*/ 0 h 2069351"/>
                <a:gd name="connsiteX6" fmla="*/ 1716967 w 3152219"/>
                <a:gd name="connsiteY6" fmla="*/ 121231 h 2069351"/>
                <a:gd name="connsiteX7" fmla="*/ 2740534 w 3152219"/>
                <a:gd name="connsiteY7" fmla="*/ 629703 h 2069351"/>
                <a:gd name="connsiteX8" fmla="*/ 3152219 w 3152219"/>
                <a:gd name="connsiteY8" fmla="*/ 1508036 h 2069351"/>
                <a:gd name="connsiteX9" fmla="*/ 3152219 w 3152219"/>
                <a:gd name="connsiteY9" fmla="*/ 1642389 h 2069351"/>
                <a:gd name="connsiteX10" fmla="*/ 3152219 w 3152219"/>
                <a:gd name="connsiteY10" fmla="*/ 2063080 h 2069351"/>
                <a:gd name="connsiteX0" fmla="*/ 0 w 3152219"/>
                <a:gd name="connsiteY0" fmla="*/ 2069351 h 2069351"/>
                <a:gd name="connsiteX1" fmla="*/ 0 w 3152219"/>
                <a:gd name="connsiteY1" fmla="*/ 1508036 h 2069351"/>
                <a:gd name="connsiteX2" fmla="*/ 411685 w 3152219"/>
                <a:gd name="connsiteY2" fmla="*/ 629703 h 2069351"/>
                <a:gd name="connsiteX3" fmla="*/ 1435255 w 3152219"/>
                <a:gd name="connsiteY3" fmla="*/ 121231 h 2069351"/>
                <a:gd name="connsiteX4" fmla="*/ 1578693 w 3152219"/>
                <a:gd name="connsiteY4" fmla="*/ 0 h 2069351"/>
                <a:gd name="connsiteX5" fmla="*/ 1716967 w 3152219"/>
                <a:gd name="connsiteY5" fmla="*/ 121231 h 2069351"/>
                <a:gd name="connsiteX6" fmla="*/ 2740534 w 3152219"/>
                <a:gd name="connsiteY6" fmla="*/ 629703 h 2069351"/>
                <a:gd name="connsiteX7" fmla="*/ 3152219 w 3152219"/>
                <a:gd name="connsiteY7" fmla="*/ 1508036 h 2069351"/>
                <a:gd name="connsiteX8" fmla="*/ 3152219 w 3152219"/>
                <a:gd name="connsiteY8" fmla="*/ 1642389 h 2069351"/>
                <a:gd name="connsiteX9" fmla="*/ 3152219 w 3152219"/>
                <a:gd name="connsiteY9" fmla="*/ 2063080 h 2069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52219" h="2069351">
                  <a:moveTo>
                    <a:pt x="0" y="2069351"/>
                  </a:moveTo>
                  <a:lnTo>
                    <a:pt x="0" y="1508036"/>
                  </a:lnTo>
                  <a:cubicBezTo>
                    <a:pt x="0" y="1054580"/>
                    <a:pt x="128651" y="827611"/>
                    <a:pt x="411685" y="629703"/>
                  </a:cubicBezTo>
                  <a:cubicBezTo>
                    <a:pt x="706033" y="459168"/>
                    <a:pt x="1092393" y="386187"/>
                    <a:pt x="1435255" y="121231"/>
                  </a:cubicBezTo>
                  <a:lnTo>
                    <a:pt x="1578693" y="0"/>
                  </a:lnTo>
                  <a:lnTo>
                    <a:pt x="1716967" y="121231"/>
                  </a:lnTo>
                  <a:cubicBezTo>
                    <a:pt x="2059828" y="386187"/>
                    <a:pt x="2446188" y="459168"/>
                    <a:pt x="2740534" y="629703"/>
                  </a:cubicBezTo>
                  <a:cubicBezTo>
                    <a:pt x="3023570" y="827611"/>
                    <a:pt x="3152219" y="1054580"/>
                    <a:pt x="3152219" y="1508036"/>
                  </a:cubicBezTo>
                  <a:lnTo>
                    <a:pt x="3152219" y="1642389"/>
                  </a:lnTo>
                  <a:lnTo>
                    <a:pt x="3152219" y="2063080"/>
                  </a:ln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7C10714-850C-C914-5EEF-A71AF9473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174" y="2284901"/>
            <a:ext cx="4176100" cy="3614286"/>
          </a:xfrm>
        </p:spPr>
        <p:txBody>
          <a:bodyPr anchor="b">
            <a:normAutofit/>
          </a:bodyPr>
          <a:lstStyle/>
          <a:p>
            <a:r>
              <a:rPr lang="nb-NO" sz="2800" dirty="0"/>
              <a:t>Belter</a:t>
            </a:r>
          </a:p>
          <a:p>
            <a:r>
              <a:rPr lang="nb-NO" sz="2800" dirty="0"/>
              <a:t>1.75m bred og 2.5m lang</a:t>
            </a:r>
          </a:p>
          <a:p>
            <a:r>
              <a:rPr lang="nb-NO" sz="2800" dirty="0"/>
              <a:t>6 </a:t>
            </a:r>
            <a:r>
              <a:rPr lang="nb-NO" sz="3200" dirty="0"/>
              <a:t>sensorer</a:t>
            </a:r>
            <a:endParaRPr lang="nb-NO" sz="2800" dirty="0"/>
          </a:p>
          <a:p>
            <a:pPr marL="560070" lvl="1" indent="-285750">
              <a:buFont typeface="Wingdings" panose="05000000000000000000" pitchFamily="2" charset="2"/>
              <a:buChar char="§"/>
            </a:pPr>
            <a:r>
              <a:rPr lang="nb-NO" sz="2400" dirty="0"/>
              <a:t>1 Foran</a:t>
            </a:r>
          </a:p>
          <a:p>
            <a:pPr marL="560070" lvl="1" indent="-285750">
              <a:buFont typeface="Wingdings" panose="05000000000000000000" pitchFamily="2" charset="2"/>
              <a:buChar char="§"/>
            </a:pPr>
            <a:r>
              <a:rPr lang="nb-NO" sz="2400" dirty="0"/>
              <a:t>1 Bak</a:t>
            </a:r>
          </a:p>
          <a:p>
            <a:pPr marL="560070" lvl="1" indent="-285750">
              <a:buFont typeface="Wingdings" panose="05000000000000000000" pitchFamily="2" charset="2"/>
              <a:buChar char="§"/>
            </a:pPr>
            <a:r>
              <a:rPr lang="nb-NO" sz="2400" dirty="0"/>
              <a:t>2 På hver side</a:t>
            </a:r>
          </a:p>
          <a:p>
            <a:endParaRPr lang="nb-NO" dirty="0"/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F9C83BDD-4EDA-2B2C-FA45-3B11874AA634}"/>
              </a:ext>
            </a:extLst>
          </p:cNvPr>
          <p:cNvSpPr/>
          <p:nvPr/>
        </p:nvSpPr>
        <p:spPr>
          <a:xfrm rot="19359934">
            <a:off x="1985956" y="3296712"/>
            <a:ext cx="2311906" cy="10965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Rektangel: avrundede hjørner 18">
            <a:extLst>
              <a:ext uri="{FF2B5EF4-FFF2-40B4-BE49-F238E27FC236}">
                <a16:creationId xmlns:a16="http://schemas.microsoft.com/office/drawing/2014/main" id="{22749C33-3236-42BB-5E30-CA223951C76E}"/>
              </a:ext>
            </a:extLst>
          </p:cNvPr>
          <p:cNvSpPr/>
          <p:nvPr/>
        </p:nvSpPr>
        <p:spPr>
          <a:xfrm rot="3180000">
            <a:off x="4027924" y="3019266"/>
            <a:ext cx="327259" cy="139566"/>
          </a:xfrm>
          <a:prstGeom prst="roundRect">
            <a:avLst/>
          </a:prstGeom>
          <a:solidFill>
            <a:srgbClr val="E5A9A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Rektangel: avrundede hjørner 19">
            <a:extLst>
              <a:ext uri="{FF2B5EF4-FFF2-40B4-BE49-F238E27FC236}">
                <a16:creationId xmlns:a16="http://schemas.microsoft.com/office/drawing/2014/main" id="{6368B765-5164-F3FB-B6A8-434522C09D67}"/>
              </a:ext>
            </a:extLst>
          </p:cNvPr>
          <p:cNvSpPr/>
          <p:nvPr/>
        </p:nvSpPr>
        <p:spPr>
          <a:xfrm rot="3180000">
            <a:off x="1955971" y="4557787"/>
            <a:ext cx="327259" cy="139566"/>
          </a:xfrm>
          <a:prstGeom prst="roundRect">
            <a:avLst/>
          </a:prstGeom>
          <a:solidFill>
            <a:srgbClr val="E5A9A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Rektangel: avrundede hjørner 20">
            <a:extLst>
              <a:ext uri="{FF2B5EF4-FFF2-40B4-BE49-F238E27FC236}">
                <a16:creationId xmlns:a16="http://schemas.microsoft.com/office/drawing/2014/main" id="{AC6D7B74-6FC3-7B8C-B6A6-42C9E7B38478}"/>
              </a:ext>
            </a:extLst>
          </p:cNvPr>
          <p:cNvSpPr/>
          <p:nvPr/>
        </p:nvSpPr>
        <p:spPr>
          <a:xfrm rot="8580000">
            <a:off x="3063023" y="2794838"/>
            <a:ext cx="327259" cy="139566"/>
          </a:xfrm>
          <a:prstGeom prst="roundRect">
            <a:avLst/>
          </a:prstGeom>
          <a:solidFill>
            <a:srgbClr val="E5A9A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Rektangel: avrundede hjørner 21">
            <a:extLst>
              <a:ext uri="{FF2B5EF4-FFF2-40B4-BE49-F238E27FC236}">
                <a16:creationId xmlns:a16="http://schemas.microsoft.com/office/drawing/2014/main" id="{57DBE966-3036-141C-2821-A373ED1CCDBB}"/>
              </a:ext>
            </a:extLst>
          </p:cNvPr>
          <p:cNvSpPr/>
          <p:nvPr/>
        </p:nvSpPr>
        <p:spPr>
          <a:xfrm rot="8580000">
            <a:off x="2128647" y="3530244"/>
            <a:ext cx="327259" cy="139566"/>
          </a:xfrm>
          <a:prstGeom prst="roundRect">
            <a:avLst/>
          </a:prstGeom>
          <a:solidFill>
            <a:srgbClr val="E5A9A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Rektangel: avrundede hjørner 22">
            <a:extLst>
              <a:ext uri="{FF2B5EF4-FFF2-40B4-BE49-F238E27FC236}">
                <a16:creationId xmlns:a16="http://schemas.microsoft.com/office/drawing/2014/main" id="{8764FE57-053D-BC8C-4EB2-A31021543BF8}"/>
              </a:ext>
            </a:extLst>
          </p:cNvPr>
          <p:cNvSpPr/>
          <p:nvPr/>
        </p:nvSpPr>
        <p:spPr>
          <a:xfrm rot="8580000">
            <a:off x="3955157" y="3892673"/>
            <a:ext cx="327259" cy="139566"/>
          </a:xfrm>
          <a:prstGeom prst="roundRect">
            <a:avLst/>
          </a:prstGeom>
          <a:solidFill>
            <a:srgbClr val="E5A9A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Rektangel: avrundede hjørner 23">
            <a:extLst>
              <a:ext uri="{FF2B5EF4-FFF2-40B4-BE49-F238E27FC236}">
                <a16:creationId xmlns:a16="http://schemas.microsoft.com/office/drawing/2014/main" id="{21400E3E-3947-30C1-6D0D-9CB177E4CD09}"/>
              </a:ext>
            </a:extLst>
          </p:cNvPr>
          <p:cNvSpPr/>
          <p:nvPr/>
        </p:nvSpPr>
        <p:spPr>
          <a:xfrm rot="8580000">
            <a:off x="2900729" y="4677884"/>
            <a:ext cx="327259" cy="139566"/>
          </a:xfrm>
          <a:prstGeom prst="roundRect">
            <a:avLst/>
          </a:prstGeom>
          <a:solidFill>
            <a:srgbClr val="E5A9A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05DC2F94-45BC-CF36-5C98-0B9A5619FBB8}"/>
              </a:ext>
            </a:extLst>
          </p:cNvPr>
          <p:cNvSpPr/>
          <p:nvPr/>
        </p:nvSpPr>
        <p:spPr>
          <a:xfrm rot="19380000">
            <a:off x="4190316" y="2651825"/>
            <a:ext cx="1054468" cy="55269"/>
          </a:xfrm>
          <a:prstGeom prst="rect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Rektangel 34">
            <a:extLst>
              <a:ext uri="{FF2B5EF4-FFF2-40B4-BE49-F238E27FC236}">
                <a16:creationId xmlns:a16="http://schemas.microsoft.com/office/drawing/2014/main" id="{D552035F-FA4F-1981-9B9A-57EAF48E1963}"/>
              </a:ext>
            </a:extLst>
          </p:cNvPr>
          <p:cNvSpPr/>
          <p:nvPr/>
        </p:nvSpPr>
        <p:spPr>
          <a:xfrm rot="19380000">
            <a:off x="1056686" y="4991081"/>
            <a:ext cx="1054468" cy="55269"/>
          </a:xfrm>
          <a:prstGeom prst="rect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03DB3349-C846-7218-97C5-0BD1DC47B650}"/>
              </a:ext>
            </a:extLst>
          </p:cNvPr>
          <p:cNvSpPr/>
          <p:nvPr/>
        </p:nvSpPr>
        <p:spPr>
          <a:xfrm rot="3180000">
            <a:off x="4022551" y="4456940"/>
            <a:ext cx="1054468" cy="55269"/>
          </a:xfrm>
          <a:prstGeom prst="rect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Rektangel 36">
            <a:extLst>
              <a:ext uri="{FF2B5EF4-FFF2-40B4-BE49-F238E27FC236}">
                <a16:creationId xmlns:a16="http://schemas.microsoft.com/office/drawing/2014/main" id="{5E74D1CD-88C0-B447-D0E8-5BF04CB042D1}"/>
              </a:ext>
            </a:extLst>
          </p:cNvPr>
          <p:cNvSpPr/>
          <p:nvPr/>
        </p:nvSpPr>
        <p:spPr>
          <a:xfrm rot="3180000">
            <a:off x="2921473" y="5252573"/>
            <a:ext cx="1054468" cy="55269"/>
          </a:xfrm>
          <a:prstGeom prst="rect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9ABE45FB-D291-E709-0159-1FBFDA679879}"/>
              </a:ext>
            </a:extLst>
          </p:cNvPr>
          <p:cNvSpPr/>
          <p:nvPr/>
        </p:nvSpPr>
        <p:spPr>
          <a:xfrm rot="3180000">
            <a:off x="2301370" y="2322104"/>
            <a:ext cx="1054468" cy="55269"/>
          </a:xfrm>
          <a:prstGeom prst="rect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Rektangel 38">
            <a:extLst>
              <a:ext uri="{FF2B5EF4-FFF2-40B4-BE49-F238E27FC236}">
                <a16:creationId xmlns:a16="http://schemas.microsoft.com/office/drawing/2014/main" id="{66C1B1A8-A3A1-C1AD-170A-02238D86ABB6}"/>
              </a:ext>
            </a:extLst>
          </p:cNvPr>
          <p:cNvSpPr/>
          <p:nvPr/>
        </p:nvSpPr>
        <p:spPr>
          <a:xfrm rot="3180000">
            <a:off x="1374665" y="3075655"/>
            <a:ext cx="1054468" cy="55269"/>
          </a:xfrm>
          <a:prstGeom prst="rect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418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782CE45-61C5-4799-9D0D-AC196F312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FF46929-7F95-46F3-B891-8310D4743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422482-9F2F-4692-885F-7B632C26E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7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C71808C-035D-43D7-BFA9-6DF724E5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525" y="1821657"/>
            <a:ext cx="3028950" cy="3200400"/>
          </a:xfrm>
        </p:spPr>
        <p:txBody>
          <a:bodyPr>
            <a:normAutofit/>
          </a:bodyPr>
          <a:lstStyle/>
          <a:p>
            <a:pPr algn="ctr"/>
            <a:r>
              <a:rPr lang="nb-NO" sz="6000" dirty="0"/>
              <a:t>Styring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5E83DBB-3A81-F6D4-A1B4-AA567E3A6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76300"/>
            <a:ext cx="5143501" cy="5029201"/>
          </a:xfrm>
        </p:spPr>
        <p:txBody>
          <a:bodyPr anchor="ctr">
            <a:normAutofit/>
          </a:bodyPr>
          <a:lstStyle/>
          <a:p>
            <a:r>
              <a:rPr lang="nb-NO" sz="3200" dirty="0"/>
              <a:t>Reaktiv navigasjon</a:t>
            </a:r>
          </a:p>
          <a:p>
            <a:r>
              <a:rPr lang="nb-NO" sz="3200" dirty="0"/>
              <a:t>Manuell styring</a:t>
            </a:r>
          </a:p>
          <a:p>
            <a:r>
              <a:rPr lang="nb-NO" sz="3200" dirty="0"/>
              <a:t>Bug2</a:t>
            </a:r>
          </a:p>
          <a:p>
            <a:r>
              <a:rPr lang="nb-NO" sz="3200" dirty="0" err="1"/>
              <a:t>Gps</a:t>
            </a:r>
            <a:r>
              <a:rPr lang="nb-NO" sz="3200" dirty="0"/>
              <a:t> og </a:t>
            </a:r>
            <a:r>
              <a:rPr lang="nb-NO" sz="3200" dirty="0" err="1"/>
              <a:t>encoder</a:t>
            </a: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37185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9838DF6-B910-4CC3-8C59-93A8CF4B3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C71808C-035D-43D7-BFA9-6DF724E5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41" y="1047737"/>
            <a:ext cx="6362699" cy="1508760"/>
          </a:xfrm>
        </p:spPr>
        <p:txBody>
          <a:bodyPr anchor="ctr">
            <a:normAutofit/>
          </a:bodyPr>
          <a:lstStyle/>
          <a:p>
            <a:r>
              <a:rPr lang="nb-NO" sz="4400" dirty="0"/>
              <a:t>Armen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5E83DBB-3A81-F6D4-A1B4-AA567E3A6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40" y="2691304"/>
            <a:ext cx="6362699" cy="2350720"/>
          </a:xfrm>
        </p:spPr>
        <p:txBody>
          <a:bodyPr anchor="b">
            <a:normAutofit/>
          </a:bodyPr>
          <a:lstStyle/>
          <a:p>
            <a:r>
              <a:rPr lang="nb-NO" sz="2400" dirty="0"/>
              <a:t>3 ledd, servomotor</a:t>
            </a:r>
          </a:p>
          <a:p>
            <a:r>
              <a:rPr lang="nb-NO" sz="2400" dirty="0"/>
              <a:t>Hydraulisk teleskop arm</a:t>
            </a:r>
          </a:p>
          <a:p>
            <a:r>
              <a:rPr lang="nb-NO" sz="2400" dirty="0"/>
              <a:t>Høytrykkspyler</a:t>
            </a:r>
          </a:p>
          <a:p>
            <a:r>
              <a:rPr lang="nb-NO" sz="2400" dirty="0"/>
              <a:t>Sensor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0C570C4-C039-4ABC-A94C-9B909566F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9556" y="1731566"/>
            <a:ext cx="3152219" cy="426514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03205C94-90CF-44CA-9474-067CC29EB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21697" y="1802117"/>
            <a:ext cx="3047936" cy="4124044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F69D65A-F0AB-40CB-A73B-68EE91581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0241" y="1"/>
            <a:ext cx="2361759" cy="2533369"/>
          </a:xfrm>
          <a:custGeom>
            <a:avLst/>
            <a:gdLst>
              <a:gd name="connsiteX0" fmla="*/ 0 w 2361759"/>
              <a:gd name="connsiteY0" fmla="*/ 0 h 2533369"/>
              <a:gd name="connsiteX1" fmla="*/ 2361759 w 2361759"/>
              <a:gd name="connsiteY1" fmla="*/ 0 h 2533369"/>
              <a:gd name="connsiteX2" fmla="*/ 2361759 w 2361759"/>
              <a:gd name="connsiteY2" fmla="*/ 2075848 h 2533369"/>
              <a:gd name="connsiteX3" fmla="*/ 2246942 w 2361759"/>
              <a:gd name="connsiteY3" fmla="*/ 2122494 h 2533369"/>
              <a:gd name="connsiteX4" fmla="*/ 1716965 w 2361759"/>
              <a:gd name="connsiteY4" fmla="*/ 2412138 h 2533369"/>
              <a:gd name="connsiteX5" fmla="*/ 1573526 w 2361759"/>
              <a:gd name="connsiteY5" fmla="*/ 2533369 h 2533369"/>
              <a:gd name="connsiteX6" fmla="*/ 1435253 w 2361759"/>
              <a:gd name="connsiteY6" fmla="*/ 2412138 h 2533369"/>
              <a:gd name="connsiteX7" fmla="*/ 411684 w 2361759"/>
              <a:gd name="connsiteY7" fmla="*/ 1903667 h 2533369"/>
              <a:gd name="connsiteX8" fmla="*/ 0 w 2361759"/>
              <a:gd name="connsiteY8" fmla="*/ 1025333 h 2533369"/>
              <a:gd name="connsiteX9" fmla="*/ 0 w 2361759"/>
              <a:gd name="connsiteY9" fmla="*/ 801304 h 2533369"/>
              <a:gd name="connsiteX10" fmla="*/ 0 w 2361759"/>
              <a:gd name="connsiteY10" fmla="*/ 507485 h 2533369"/>
              <a:gd name="connsiteX11" fmla="*/ 0 w 2361759"/>
              <a:gd name="connsiteY11" fmla="*/ 294108 h 2533369"/>
              <a:gd name="connsiteX0" fmla="*/ 2361759 w 2453199"/>
              <a:gd name="connsiteY0" fmla="*/ 0 h 2533369"/>
              <a:gd name="connsiteX1" fmla="*/ 2361759 w 2453199"/>
              <a:gd name="connsiteY1" fmla="*/ 2075848 h 2533369"/>
              <a:gd name="connsiteX2" fmla="*/ 2246942 w 2453199"/>
              <a:gd name="connsiteY2" fmla="*/ 2122494 h 2533369"/>
              <a:gd name="connsiteX3" fmla="*/ 1716965 w 2453199"/>
              <a:gd name="connsiteY3" fmla="*/ 2412138 h 2533369"/>
              <a:gd name="connsiteX4" fmla="*/ 1573526 w 2453199"/>
              <a:gd name="connsiteY4" fmla="*/ 2533369 h 2533369"/>
              <a:gd name="connsiteX5" fmla="*/ 1435253 w 2453199"/>
              <a:gd name="connsiteY5" fmla="*/ 2412138 h 2533369"/>
              <a:gd name="connsiteX6" fmla="*/ 411684 w 2453199"/>
              <a:gd name="connsiteY6" fmla="*/ 1903667 h 2533369"/>
              <a:gd name="connsiteX7" fmla="*/ 0 w 2453199"/>
              <a:gd name="connsiteY7" fmla="*/ 1025333 h 2533369"/>
              <a:gd name="connsiteX8" fmla="*/ 0 w 2453199"/>
              <a:gd name="connsiteY8" fmla="*/ 801304 h 2533369"/>
              <a:gd name="connsiteX9" fmla="*/ 0 w 2453199"/>
              <a:gd name="connsiteY9" fmla="*/ 507485 h 2533369"/>
              <a:gd name="connsiteX10" fmla="*/ 0 w 2453199"/>
              <a:gd name="connsiteY10" fmla="*/ 294108 h 2533369"/>
              <a:gd name="connsiteX11" fmla="*/ 0 w 2453199"/>
              <a:gd name="connsiteY11" fmla="*/ 0 h 2533369"/>
              <a:gd name="connsiteX12" fmla="*/ 2453199 w 2453199"/>
              <a:gd name="connsiteY12" fmla="*/ 91440 h 2533369"/>
              <a:gd name="connsiteX0" fmla="*/ 2361759 w 2361759"/>
              <a:gd name="connsiteY0" fmla="*/ 0 h 2533369"/>
              <a:gd name="connsiteX1" fmla="*/ 2361759 w 2361759"/>
              <a:gd name="connsiteY1" fmla="*/ 2075848 h 2533369"/>
              <a:gd name="connsiteX2" fmla="*/ 2246942 w 2361759"/>
              <a:gd name="connsiteY2" fmla="*/ 2122494 h 2533369"/>
              <a:gd name="connsiteX3" fmla="*/ 1716965 w 2361759"/>
              <a:gd name="connsiteY3" fmla="*/ 2412138 h 2533369"/>
              <a:gd name="connsiteX4" fmla="*/ 1573526 w 2361759"/>
              <a:gd name="connsiteY4" fmla="*/ 2533369 h 2533369"/>
              <a:gd name="connsiteX5" fmla="*/ 1435253 w 2361759"/>
              <a:gd name="connsiteY5" fmla="*/ 2412138 h 2533369"/>
              <a:gd name="connsiteX6" fmla="*/ 411684 w 2361759"/>
              <a:gd name="connsiteY6" fmla="*/ 1903667 h 2533369"/>
              <a:gd name="connsiteX7" fmla="*/ 0 w 2361759"/>
              <a:gd name="connsiteY7" fmla="*/ 1025333 h 2533369"/>
              <a:gd name="connsiteX8" fmla="*/ 0 w 2361759"/>
              <a:gd name="connsiteY8" fmla="*/ 801304 h 2533369"/>
              <a:gd name="connsiteX9" fmla="*/ 0 w 2361759"/>
              <a:gd name="connsiteY9" fmla="*/ 507485 h 2533369"/>
              <a:gd name="connsiteX10" fmla="*/ 0 w 2361759"/>
              <a:gd name="connsiteY10" fmla="*/ 294108 h 2533369"/>
              <a:gd name="connsiteX11" fmla="*/ 0 w 2361759"/>
              <a:gd name="connsiteY11" fmla="*/ 0 h 2533369"/>
              <a:gd name="connsiteX0" fmla="*/ 2361759 w 2361759"/>
              <a:gd name="connsiteY0" fmla="*/ 2075848 h 2533369"/>
              <a:gd name="connsiteX1" fmla="*/ 2246942 w 2361759"/>
              <a:gd name="connsiteY1" fmla="*/ 2122494 h 2533369"/>
              <a:gd name="connsiteX2" fmla="*/ 1716965 w 2361759"/>
              <a:gd name="connsiteY2" fmla="*/ 2412138 h 2533369"/>
              <a:gd name="connsiteX3" fmla="*/ 1573526 w 2361759"/>
              <a:gd name="connsiteY3" fmla="*/ 2533369 h 2533369"/>
              <a:gd name="connsiteX4" fmla="*/ 1435253 w 2361759"/>
              <a:gd name="connsiteY4" fmla="*/ 2412138 h 2533369"/>
              <a:gd name="connsiteX5" fmla="*/ 411684 w 2361759"/>
              <a:gd name="connsiteY5" fmla="*/ 1903667 h 2533369"/>
              <a:gd name="connsiteX6" fmla="*/ 0 w 2361759"/>
              <a:gd name="connsiteY6" fmla="*/ 1025333 h 2533369"/>
              <a:gd name="connsiteX7" fmla="*/ 0 w 2361759"/>
              <a:gd name="connsiteY7" fmla="*/ 801304 h 2533369"/>
              <a:gd name="connsiteX8" fmla="*/ 0 w 2361759"/>
              <a:gd name="connsiteY8" fmla="*/ 507485 h 2533369"/>
              <a:gd name="connsiteX9" fmla="*/ 0 w 2361759"/>
              <a:gd name="connsiteY9" fmla="*/ 294108 h 2533369"/>
              <a:gd name="connsiteX10" fmla="*/ 0 w 2361759"/>
              <a:gd name="connsiteY10" fmla="*/ 0 h 253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61759" h="2533369">
                <a:moveTo>
                  <a:pt x="2361759" y="2075848"/>
                </a:moveTo>
                <a:lnTo>
                  <a:pt x="2246942" y="2122494"/>
                </a:lnTo>
                <a:cubicBezTo>
                  <a:pt x="2070701" y="2195176"/>
                  <a:pt x="1888395" y="2279660"/>
                  <a:pt x="1716965" y="2412138"/>
                </a:cubicBezTo>
                <a:lnTo>
                  <a:pt x="1573526" y="2533369"/>
                </a:lnTo>
                <a:lnTo>
                  <a:pt x="1435253" y="2412138"/>
                </a:lnTo>
                <a:cubicBezTo>
                  <a:pt x="1092391" y="2147183"/>
                  <a:pt x="706031" y="2074201"/>
                  <a:pt x="411684" y="1903667"/>
                </a:cubicBezTo>
                <a:cubicBezTo>
                  <a:pt x="128650" y="1705759"/>
                  <a:pt x="0" y="1478790"/>
                  <a:pt x="0" y="1025333"/>
                </a:cubicBezTo>
                <a:lnTo>
                  <a:pt x="0" y="801304"/>
                </a:lnTo>
                <a:lnTo>
                  <a:pt x="0" y="507485"/>
                </a:lnTo>
                <a:lnTo>
                  <a:pt x="0" y="294108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17">
            <a:extLst>
              <a:ext uri="{FF2B5EF4-FFF2-40B4-BE49-F238E27FC236}">
                <a16:creationId xmlns:a16="http://schemas.microsoft.com/office/drawing/2014/main" id="{4E58FDAC-7EEA-9B4F-86D0-DB79766DD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2382" y="0"/>
            <a:ext cx="2309618" cy="2462818"/>
          </a:xfrm>
          <a:custGeom>
            <a:avLst/>
            <a:gdLst>
              <a:gd name="connsiteX0" fmla="*/ 0 w 2309618"/>
              <a:gd name="connsiteY0" fmla="*/ 0 h 2462818"/>
              <a:gd name="connsiteX1" fmla="*/ 2309618 w 2309618"/>
              <a:gd name="connsiteY1" fmla="*/ 0 h 2462818"/>
              <a:gd name="connsiteX2" fmla="*/ 2309618 w 2309618"/>
              <a:gd name="connsiteY2" fmla="*/ 2009873 h 2462818"/>
              <a:gd name="connsiteX3" fmla="*/ 2172607 w 2309618"/>
              <a:gd name="connsiteY3" fmla="*/ 2065536 h 2462818"/>
              <a:gd name="connsiteX4" fmla="*/ 1660163 w 2309618"/>
              <a:gd name="connsiteY4" fmla="*/ 2345598 h 2462818"/>
              <a:gd name="connsiteX5" fmla="*/ 1521470 w 2309618"/>
              <a:gd name="connsiteY5" fmla="*/ 2462818 h 2462818"/>
              <a:gd name="connsiteX6" fmla="*/ 1387771 w 2309618"/>
              <a:gd name="connsiteY6" fmla="*/ 2345598 h 2462818"/>
              <a:gd name="connsiteX7" fmla="*/ 398065 w 2309618"/>
              <a:gd name="connsiteY7" fmla="*/ 1853948 h 2462818"/>
              <a:gd name="connsiteX8" fmla="*/ 0 w 2309618"/>
              <a:gd name="connsiteY8" fmla="*/ 1004672 h 2462818"/>
              <a:gd name="connsiteX9" fmla="*/ 0 w 2309618"/>
              <a:gd name="connsiteY9" fmla="*/ 788054 h 2462818"/>
              <a:gd name="connsiteX10" fmla="*/ 0 w 2309618"/>
              <a:gd name="connsiteY10" fmla="*/ 503955 h 2462818"/>
              <a:gd name="connsiteX11" fmla="*/ 0 w 2309618"/>
              <a:gd name="connsiteY11" fmla="*/ 297637 h 2462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09618" h="2462818">
                <a:moveTo>
                  <a:pt x="0" y="0"/>
                </a:moveTo>
                <a:lnTo>
                  <a:pt x="2309618" y="0"/>
                </a:lnTo>
                <a:lnTo>
                  <a:pt x="2309618" y="2009873"/>
                </a:lnTo>
                <a:lnTo>
                  <a:pt x="2172607" y="2065536"/>
                </a:lnTo>
                <a:cubicBezTo>
                  <a:pt x="2002197" y="2135813"/>
                  <a:pt x="1825922" y="2217503"/>
                  <a:pt x="1660163" y="2345598"/>
                </a:cubicBezTo>
                <a:lnTo>
                  <a:pt x="1521470" y="2462818"/>
                </a:lnTo>
                <a:lnTo>
                  <a:pt x="1387771" y="2345598"/>
                </a:lnTo>
                <a:cubicBezTo>
                  <a:pt x="1056252" y="2089408"/>
                  <a:pt x="682674" y="2018840"/>
                  <a:pt x="398065" y="1853948"/>
                </a:cubicBezTo>
                <a:cubicBezTo>
                  <a:pt x="124394" y="1662588"/>
                  <a:pt x="0" y="1443127"/>
                  <a:pt x="0" y="1004672"/>
                </a:cubicBezTo>
                <a:lnTo>
                  <a:pt x="0" y="788054"/>
                </a:lnTo>
                <a:lnTo>
                  <a:pt x="0" y="503955"/>
                </a:lnTo>
                <a:lnTo>
                  <a:pt x="0" y="297637"/>
                </a:ln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7E9A4CD-ADA3-4EFC-ACCD-3DBFF12F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0241" y="5189445"/>
            <a:ext cx="2361759" cy="1671750"/>
          </a:xfrm>
          <a:custGeom>
            <a:avLst/>
            <a:gdLst>
              <a:gd name="connsiteX0" fmla="*/ 1578693 w 2361759"/>
              <a:gd name="connsiteY0" fmla="*/ 0 h 1671750"/>
              <a:gd name="connsiteX1" fmla="*/ 1716967 w 2361759"/>
              <a:gd name="connsiteY1" fmla="*/ 121231 h 1671750"/>
              <a:gd name="connsiteX2" fmla="*/ 2246944 w 2361759"/>
              <a:gd name="connsiteY2" fmla="*/ 410875 h 1671750"/>
              <a:gd name="connsiteX3" fmla="*/ 2361759 w 2361759"/>
              <a:gd name="connsiteY3" fmla="*/ 457521 h 1671750"/>
              <a:gd name="connsiteX4" fmla="*/ 2361759 w 2361759"/>
              <a:gd name="connsiteY4" fmla="*/ 1671750 h 1671750"/>
              <a:gd name="connsiteX5" fmla="*/ 0 w 2361759"/>
              <a:gd name="connsiteY5" fmla="*/ 1671750 h 1671750"/>
              <a:gd name="connsiteX6" fmla="*/ 0 w 2361759"/>
              <a:gd name="connsiteY6" fmla="*/ 1642389 h 1671750"/>
              <a:gd name="connsiteX7" fmla="*/ 0 w 2361759"/>
              <a:gd name="connsiteY7" fmla="*/ 1508036 h 1671750"/>
              <a:gd name="connsiteX8" fmla="*/ 411685 w 2361759"/>
              <a:gd name="connsiteY8" fmla="*/ 629703 h 1671750"/>
              <a:gd name="connsiteX9" fmla="*/ 1435254 w 2361759"/>
              <a:gd name="connsiteY9" fmla="*/ 121231 h 1671750"/>
              <a:gd name="connsiteX0" fmla="*/ 2361759 w 2453199"/>
              <a:gd name="connsiteY0" fmla="*/ 1671750 h 1763190"/>
              <a:gd name="connsiteX1" fmla="*/ 0 w 2453199"/>
              <a:gd name="connsiteY1" fmla="*/ 1671750 h 1763190"/>
              <a:gd name="connsiteX2" fmla="*/ 0 w 2453199"/>
              <a:gd name="connsiteY2" fmla="*/ 1642389 h 1763190"/>
              <a:gd name="connsiteX3" fmla="*/ 0 w 2453199"/>
              <a:gd name="connsiteY3" fmla="*/ 1508036 h 1763190"/>
              <a:gd name="connsiteX4" fmla="*/ 411685 w 2453199"/>
              <a:gd name="connsiteY4" fmla="*/ 629703 h 1763190"/>
              <a:gd name="connsiteX5" fmla="*/ 1435254 w 2453199"/>
              <a:gd name="connsiteY5" fmla="*/ 121231 h 1763190"/>
              <a:gd name="connsiteX6" fmla="*/ 1578693 w 2453199"/>
              <a:gd name="connsiteY6" fmla="*/ 0 h 1763190"/>
              <a:gd name="connsiteX7" fmla="*/ 1716967 w 2453199"/>
              <a:gd name="connsiteY7" fmla="*/ 121231 h 1763190"/>
              <a:gd name="connsiteX8" fmla="*/ 2246944 w 2453199"/>
              <a:gd name="connsiteY8" fmla="*/ 410875 h 1763190"/>
              <a:gd name="connsiteX9" fmla="*/ 2361759 w 2453199"/>
              <a:gd name="connsiteY9" fmla="*/ 457521 h 1763190"/>
              <a:gd name="connsiteX10" fmla="*/ 2453199 w 2453199"/>
              <a:gd name="connsiteY10" fmla="*/ 1763190 h 1763190"/>
              <a:gd name="connsiteX0" fmla="*/ 2361759 w 2361759"/>
              <a:gd name="connsiteY0" fmla="*/ 1671750 h 1671750"/>
              <a:gd name="connsiteX1" fmla="*/ 0 w 2361759"/>
              <a:gd name="connsiteY1" fmla="*/ 1671750 h 1671750"/>
              <a:gd name="connsiteX2" fmla="*/ 0 w 2361759"/>
              <a:gd name="connsiteY2" fmla="*/ 1642389 h 1671750"/>
              <a:gd name="connsiteX3" fmla="*/ 0 w 2361759"/>
              <a:gd name="connsiteY3" fmla="*/ 1508036 h 1671750"/>
              <a:gd name="connsiteX4" fmla="*/ 411685 w 2361759"/>
              <a:gd name="connsiteY4" fmla="*/ 629703 h 1671750"/>
              <a:gd name="connsiteX5" fmla="*/ 1435254 w 2361759"/>
              <a:gd name="connsiteY5" fmla="*/ 121231 h 1671750"/>
              <a:gd name="connsiteX6" fmla="*/ 1578693 w 2361759"/>
              <a:gd name="connsiteY6" fmla="*/ 0 h 1671750"/>
              <a:gd name="connsiteX7" fmla="*/ 1716967 w 2361759"/>
              <a:gd name="connsiteY7" fmla="*/ 121231 h 1671750"/>
              <a:gd name="connsiteX8" fmla="*/ 2246944 w 2361759"/>
              <a:gd name="connsiteY8" fmla="*/ 410875 h 1671750"/>
              <a:gd name="connsiteX9" fmla="*/ 2361759 w 2361759"/>
              <a:gd name="connsiteY9" fmla="*/ 457521 h 1671750"/>
              <a:gd name="connsiteX0" fmla="*/ 0 w 2361759"/>
              <a:gd name="connsiteY0" fmla="*/ 1671750 h 1671750"/>
              <a:gd name="connsiteX1" fmla="*/ 0 w 2361759"/>
              <a:gd name="connsiteY1" fmla="*/ 1642389 h 1671750"/>
              <a:gd name="connsiteX2" fmla="*/ 0 w 2361759"/>
              <a:gd name="connsiteY2" fmla="*/ 1508036 h 1671750"/>
              <a:gd name="connsiteX3" fmla="*/ 411685 w 2361759"/>
              <a:gd name="connsiteY3" fmla="*/ 629703 h 1671750"/>
              <a:gd name="connsiteX4" fmla="*/ 1435254 w 2361759"/>
              <a:gd name="connsiteY4" fmla="*/ 121231 h 1671750"/>
              <a:gd name="connsiteX5" fmla="*/ 1578693 w 2361759"/>
              <a:gd name="connsiteY5" fmla="*/ 0 h 1671750"/>
              <a:gd name="connsiteX6" fmla="*/ 1716967 w 2361759"/>
              <a:gd name="connsiteY6" fmla="*/ 121231 h 1671750"/>
              <a:gd name="connsiteX7" fmla="*/ 2246944 w 2361759"/>
              <a:gd name="connsiteY7" fmla="*/ 410875 h 1671750"/>
              <a:gd name="connsiteX8" fmla="*/ 2361759 w 2361759"/>
              <a:gd name="connsiteY8" fmla="*/ 457521 h 16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1759" h="1671750">
                <a:moveTo>
                  <a:pt x="0" y="1671750"/>
                </a:moveTo>
                <a:lnTo>
                  <a:pt x="0" y="1642389"/>
                </a:lnTo>
                <a:lnTo>
                  <a:pt x="0" y="1508036"/>
                </a:lnTo>
                <a:cubicBezTo>
                  <a:pt x="0" y="1054580"/>
                  <a:pt x="128651" y="827611"/>
                  <a:pt x="411685" y="629703"/>
                </a:cubicBezTo>
                <a:cubicBezTo>
                  <a:pt x="706033" y="459168"/>
                  <a:pt x="1092393" y="386187"/>
                  <a:pt x="1435254" y="121231"/>
                </a:cubicBezTo>
                <a:lnTo>
                  <a:pt x="1578693" y="0"/>
                </a:lnTo>
                <a:lnTo>
                  <a:pt x="1716967" y="121231"/>
                </a:lnTo>
                <a:cubicBezTo>
                  <a:pt x="1888398" y="253709"/>
                  <a:pt x="2070703" y="338193"/>
                  <a:pt x="2246944" y="410875"/>
                </a:cubicBezTo>
                <a:lnTo>
                  <a:pt x="2361759" y="457521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18">
            <a:extLst>
              <a:ext uri="{FF2B5EF4-FFF2-40B4-BE49-F238E27FC236}">
                <a16:creationId xmlns:a16="http://schemas.microsoft.com/office/drawing/2014/main" id="{322C37C5-D704-A041-B664-9AB74769E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2382" y="5259996"/>
            <a:ext cx="2309618" cy="1598004"/>
          </a:xfrm>
          <a:custGeom>
            <a:avLst/>
            <a:gdLst>
              <a:gd name="connsiteX0" fmla="*/ 1526466 w 2309618"/>
              <a:gd name="connsiteY0" fmla="*/ 0 h 1598004"/>
              <a:gd name="connsiteX1" fmla="*/ 1660166 w 2309618"/>
              <a:gd name="connsiteY1" fmla="*/ 117220 h 1598004"/>
              <a:gd name="connsiteX2" fmla="*/ 2172609 w 2309618"/>
              <a:gd name="connsiteY2" fmla="*/ 397282 h 1598004"/>
              <a:gd name="connsiteX3" fmla="*/ 2309618 w 2309618"/>
              <a:gd name="connsiteY3" fmla="*/ 452945 h 1598004"/>
              <a:gd name="connsiteX4" fmla="*/ 2309618 w 2309618"/>
              <a:gd name="connsiteY4" fmla="*/ 1598004 h 1598004"/>
              <a:gd name="connsiteX5" fmla="*/ 0 w 2309618"/>
              <a:gd name="connsiteY5" fmla="*/ 1598004 h 1598004"/>
              <a:gd name="connsiteX6" fmla="*/ 0 w 2309618"/>
              <a:gd name="connsiteY6" fmla="*/ 1588054 h 1598004"/>
              <a:gd name="connsiteX7" fmla="*/ 0 w 2309618"/>
              <a:gd name="connsiteY7" fmla="*/ 1458146 h 1598004"/>
              <a:gd name="connsiteX8" fmla="*/ 398066 w 2309618"/>
              <a:gd name="connsiteY8" fmla="*/ 608871 h 1598004"/>
              <a:gd name="connsiteX9" fmla="*/ 1387773 w 2309618"/>
              <a:gd name="connsiteY9" fmla="*/ 117220 h 159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09618" h="1598004">
                <a:moveTo>
                  <a:pt x="1526466" y="0"/>
                </a:moveTo>
                <a:lnTo>
                  <a:pt x="1660166" y="117220"/>
                </a:lnTo>
                <a:cubicBezTo>
                  <a:pt x="1825925" y="245316"/>
                  <a:pt x="2002199" y="327005"/>
                  <a:pt x="2172609" y="397282"/>
                </a:cubicBezTo>
                <a:lnTo>
                  <a:pt x="2309618" y="452945"/>
                </a:lnTo>
                <a:lnTo>
                  <a:pt x="2309618" y="1598004"/>
                </a:lnTo>
                <a:lnTo>
                  <a:pt x="0" y="1598004"/>
                </a:lnTo>
                <a:lnTo>
                  <a:pt x="0" y="1588054"/>
                </a:lnTo>
                <a:lnTo>
                  <a:pt x="0" y="1458146"/>
                </a:lnTo>
                <a:cubicBezTo>
                  <a:pt x="0" y="1019692"/>
                  <a:pt x="124395" y="800231"/>
                  <a:pt x="398066" y="608871"/>
                </a:cubicBezTo>
                <a:cubicBezTo>
                  <a:pt x="682676" y="443978"/>
                  <a:pt x="1056254" y="373411"/>
                  <a:pt x="1387773" y="117220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707B5ABB-09AC-F793-23D3-6D494C6848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94" t="853" r="3725"/>
          <a:stretch/>
        </p:blipFill>
        <p:spPr>
          <a:xfrm>
            <a:off x="4592488" y="1293627"/>
            <a:ext cx="6284518" cy="42707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60518722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LightSeed_2SEEDS">
      <a:dk1>
        <a:srgbClr val="000000"/>
      </a:dk1>
      <a:lt1>
        <a:srgbClr val="FFFFFF"/>
      </a:lt1>
      <a:dk2>
        <a:srgbClr val="243341"/>
      </a:dk2>
      <a:lt2>
        <a:srgbClr val="E8E4E2"/>
      </a:lt2>
      <a:accent1>
        <a:srgbClr val="24ADE3"/>
      </a:accent1>
      <a:accent2>
        <a:srgbClr val="39B4A3"/>
      </a:accent2>
      <a:accent3>
        <a:srgbClr val="6F95ED"/>
      </a:accent3>
      <a:accent4>
        <a:srgbClr val="5B4FEA"/>
      </a:accent4>
      <a:accent5>
        <a:srgbClr val="AD6FED"/>
      </a:accent5>
      <a:accent6>
        <a:srgbClr val="DC4FEA"/>
      </a:accent6>
      <a:hlink>
        <a:srgbClr val="AA7561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63</Words>
  <Application>Microsoft Office PowerPoint</Application>
  <PresentationFormat>Widescreen</PresentationFormat>
  <Paragraphs>29</Paragraphs>
  <Slides>4</Slides>
  <Notes>4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9" baseType="lpstr">
      <vt:lpstr>Aptos</vt:lpstr>
      <vt:lpstr>Arial</vt:lpstr>
      <vt:lpstr>Goudy Old Style</vt:lpstr>
      <vt:lpstr>Wingdings</vt:lpstr>
      <vt:lpstr>MarrakeshVTI</vt:lpstr>
      <vt:lpstr>Vaskerobot</vt:lpstr>
      <vt:lpstr>Basen</vt:lpstr>
      <vt:lpstr>Styring</vt:lpstr>
      <vt:lpstr>Armen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Tine Frøy</dc:creator>
  <cp:lastModifiedBy>Tine Frøy</cp:lastModifiedBy>
  <cp:revision>1</cp:revision>
  <dcterms:created xsi:type="dcterms:W3CDTF">2024-09-27T08:34:11Z</dcterms:created>
  <dcterms:modified xsi:type="dcterms:W3CDTF">2024-09-27T11:02:37Z</dcterms:modified>
</cp:coreProperties>
</file>