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81" r:id="rId4"/>
    <p:sldId id="284" r:id="rId5"/>
    <p:sldId id="274" r:id="rId6"/>
    <p:sldId id="282" r:id="rId7"/>
    <p:sldId id="278" r:id="rId8"/>
    <p:sldId id="288" r:id="rId9"/>
    <p:sldId id="285" r:id="rId10"/>
    <p:sldId id="286" r:id="rId11"/>
    <p:sldId id="272" r:id="rId12"/>
    <p:sldId id="280" r:id="rId13"/>
    <p:sldId id="287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88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Jansson" userId="9675e74c4614799a" providerId="LiveId" clId="{8524A3AC-B069-4641-B8B2-152C51872B56}"/>
    <pc:docChg chg="custSel modSld">
      <pc:chgData name="Henrik Jansson" userId="9675e74c4614799a" providerId="LiveId" clId="{8524A3AC-B069-4641-B8B2-152C51872B56}" dt="2024-12-03T17:37:58.553" v="332" actId="20577"/>
      <pc:docMkLst>
        <pc:docMk/>
      </pc:docMkLst>
      <pc:sldChg chg="modNotesTx">
        <pc:chgData name="Henrik Jansson" userId="9675e74c4614799a" providerId="LiveId" clId="{8524A3AC-B069-4641-B8B2-152C51872B56}" dt="2024-12-03T17:37:58.553" v="332" actId="20577"/>
        <pc:sldMkLst>
          <pc:docMk/>
          <pc:sldMk cId="1460946490" sldId="272"/>
        </pc:sldMkLst>
      </pc:sldChg>
      <pc:sldChg chg="modNotesTx">
        <pc:chgData name="Henrik Jansson" userId="9675e74c4614799a" providerId="LiveId" clId="{8524A3AC-B069-4641-B8B2-152C51872B56}" dt="2024-12-03T17:36:52.636" v="252" actId="20577"/>
        <pc:sldMkLst>
          <pc:docMk/>
          <pc:sldMk cId="915505283" sldId="278"/>
        </pc:sldMkLst>
      </pc:sldChg>
      <pc:sldChg chg="modNotesTx">
        <pc:chgData name="Henrik Jansson" userId="9675e74c4614799a" providerId="LiveId" clId="{8524A3AC-B069-4641-B8B2-152C51872B56}" dt="2024-12-03T17:33:20.710" v="7" actId="20577"/>
        <pc:sldMkLst>
          <pc:docMk/>
          <pc:sldMk cId="1113291253" sldId="281"/>
        </pc:sldMkLst>
      </pc:sldChg>
      <pc:sldChg chg="modNotesTx">
        <pc:chgData name="Henrik Jansson" userId="9675e74c4614799a" providerId="LiveId" clId="{8524A3AC-B069-4641-B8B2-152C51872B56}" dt="2024-12-03T17:35:33.916" v="115" actId="20577"/>
        <pc:sldMkLst>
          <pc:docMk/>
          <pc:sldMk cId="1985733460" sldId="282"/>
        </pc:sldMkLst>
      </pc:sldChg>
      <pc:sldChg chg="modNotesTx">
        <pc:chgData name="Henrik Jansson" userId="9675e74c4614799a" providerId="LiveId" clId="{8524A3AC-B069-4641-B8B2-152C51872B56}" dt="2024-12-03T17:37:22.750" v="304" actId="20577"/>
        <pc:sldMkLst>
          <pc:docMk/>
          <pc:sldMk cId="3439720244" sldId="288"/>
        </pc:sldMkLst>
      </pc:sldChg>
    </pc:docChg>
  </pc:docChgLst>
  <pc:docChgLst>
    <pc:chgData name="Henrik Jansson" userId="9675e74c4614799a" providerId="LiveId" clId="{DE48D2B6-6E06-4710-BC3A-592706053114}"/>
    <pc:docChg chg="undo custSel addSld delSld modSld sldOrd">
      <pc:chgData name="Henrik Jansson" userId="9675e74c4614799a" providerId="LiveId" clId="{DE48D2B6-6E06-4710-BC3A-592706053114}" dt="2024-04-23T07:45:37.070" v="2985" actId="20577"/>
      <pc:docMkLst>
        <pc:docMk/>
      </pc:docMkLst>
      <pc:sldChg chg="addSp delSp modSp mod setBg">
        <pc:chgData name="Henrik Jansson" userId="9675e74c4614799a" providerId="LiveId" clId="{DE48D2B6-6E06-4710-BC3A-592706053114}" dt="2024-04-20T14:05:54.797" v="2568" actId="1076"/>
        <pc:sldMkLst>
          <pc:docMk/>
          <pc:sldMk cId="1515019892" sldId="256"/>
        </pc:sldMkLst>
        <pc:spChg chg="mod ord">
          <ac:chgData name="Henrik Jansson" userId="9675e74c4614799a" providerId="LiveId" clId="{DE48D2B6-6E06-4710-BC3A-592706053114}" dt="2024-04-20T14:05:54.797" v="2568" actId="1076"/>
          <ac:spMkLst>
            <pc:docMk/>
            <pc:sldMk cId="1515019892" sldId="256"/>
            <ac:spMk id="2" creationId="{C889181B-2EE4-D45C-E1DF-E32EFF204463}"/>
          </ac:spMkLst>
        </pc:spChg>
        <pc:spChg chg="mod">
          <ac:chgData name="Henrik Jansson" userId="9675e74c4614799a" providerId="LiveId" clId="{DE48D2B6-6E06-4710-BC3A-592706053114}" dt="2024-04-20T14:05:31.527" v="2561" actId="1076"/>
          <ac:spMkLst>
            <pc:docMk/>
            <pc:sldMk cId="1515019892" sldId="256"/>
            <ac:spMk id="4" creationId="{A58C631C-820E-E76B-B483-7BDA0228A76C}"/>
          </ac:spMkLst>
        </pc:spChg>
        <pc:spChg chg="add del">
          <ac:chgData name="Henrik Jansson" userId="9675e74c4614799a" providerId="LiveId" clId="{DE48D2B6-6E06-4710-BC3A-592706053114}" dt="2024-04-20T14:04:56.484" v="2338" actId="26606"/>
          <ac:spMkLst>
            <pc:docMk/>
            <pc:sldMk cId="1515019892" sldId="256"/>
            <ac:spMk id="15" creationId="{04812C46-200A-4DEB-A05E-3ED6C68C2387}"/>
          </ac:spMkLst>
        </pc:spChg>
        <pc:spChg chg="add del">
          <ac:chgData name="Henrik Jansson" userId="9675e74c4614799a" providerId="LiveId" clId="{DE48D2B6-6E06-4710-BC3A-592706053114}" dt="2024-04-20T14:04:56.484" v="2338" actId="26606"/>
          <ac:spMkLst>
            <pc:docMk/>
            <pc:sldMk cId="1515019892" sldId="256"/>
            <ac:spMk id="17" creationId="{D1EA859B-E555-4109-94F3-6700E046E008}"/>
          </ac:spMkLst>
        </pc:spChg>
        <pc:spChg chg="add del">
          <ac:chgData name="Henrik Jansson" userId="9675e74c4614799a" providerId="LiveId" clId="{DE48D2B6-6E06-4710-BC3A-592706053114}" dt="2024-04-20T14:05:17.358" v="2556" actId="26606"/>
          <ac:spMkLst>
            <pc:docMk/>
            <pc:sldMk cId="1515019892" sldId="256"/>
            <ac:spMk id="20" creationId="{5A0118C5-4F8D-4CF4-BADD-53FEACC6C42A}"/>
          </ac:spMkLst>
        </pc:spChg>
        <pc:spChg chg="add del">
          <ac:chgData name="Henrik Jansson" userId="9675e74c4614799a" providerId="LiveId" clId="{DE48D2B6-6E06-4710-BC3A-592706053114}" dt="2024-04-20T14:05:17.358" v="2556" actId="26606"/>
          <ac:spMkLst>
            <pc:docMk/>
            <pc:sldMk cId="1515019892" sldId="256"/>
            <ac:spMk id="21" creationId="{CAEBFCD5-5356-4326-8D39-8235A46CD7B2}"/>
          </ac:spMkLst>
        </pc:spChg>
        <pc:spChg chg="add del">
          <ac:chgData name="Henrik Jansson" userId="9675e74c4614799a" providerId="LiveId" clId="{DE48D2B6-6E06-4710-BC3A-592706053114}" dt="2024-04-20T14:05:15.597" v="2553" actId="26606"/>
          <ac:spMkLst>
            <pc:docMk/>
            <pc:sldMk cId="1515019892" sldId="256"/>
            <ac:spMk id="60" creationId="{9F7D5CDA-D291-4307-BF55-1381FED29634}"/>
          </ac:spMkLst>
        </pc:spChg>
        <pc:spChg chg="add del">
          <ac:chgData name="Henrik Jansson" userId="9675e74c4614799a" providerId="LiveId" clId="{DE48D2B6-6E06-4710-BC3A-592706053114}" dt="2024-04-20T14:05:15.597" v="2553" actId="26606"/>
          <ac:spMkLst>
            <pc:docMk/>
            <pc:sldMk cId="1515019892" sldId="256"/>
            <ac:spMk id="62" creationId="{59B296B9-C5A5-4E4F-9B60-C907B5F1466C}"/>
          </ac:spMkLst>
        </pc:spChg>
        <pc:spChg chg="add del">
          <ac:chgData name="Henrik Jansson" userId="9675e74c4614799a" providerId="LiveId" clId="{DE48D2B6-6E06-4710-BC3A-592706053114}" dt="2024-04-20T14:05:15.597" v="2553" actId="26606"/>
          <ac:spMkLst>
            <pc:docMk/>
            <pc:sldMk cId="1515019892" sldId="256"/>
            <ac:spMk id="64" creationId="{D0300FD3-5AF1-6305-15FA-9078072672E2}"/>
          </ac:spMkLst>
        </pc:spChg>
        <pc:spChg chg="add del">
          <ac:chgData name="Henrik Jansson" userId="9675e74c4614799a" providerId="LiveId" clId="{DE48D2B6-6E06-4710-BC3A-592706053114}" dt="2024-04-20T14:05:17.352" v="2555" actId="26606"/>
          <ac:spMkLst>
            <pc:docMk/>
            <pc:sldMk cId="1515019892" sldId="256"/>
            <ac:spMk id="66" creationId="{CAEBFCD5-5356-4326-8D39-8235A46CD7B2}"/>
          </ac:spMkLst>
        </pc:spChg>
        <pc:spChg chg="add del">
          <ac:chgData name="Henrik Jansson" userId="9675e74c4614799a" providerId="LiveId" clId="{DE48D2B6-6E06-4710-BC3A-592706053114}" dt="2024-04-20T14:05:17.352" v="2555" actId="26606"/>
          <ac:spMkLst>
            <pc:docMk/>
            <pc:sldMk cId="1515019892" sldId="256"/>
            <ac:spMk id="67" creationId="{5A0118C5-4F8D-4CF4-BADD-53FEACC6C42A}"/>
          </ac:spMkLst>
        </pc:spChg>
        <pc:spChg chg="add">
          <ac:chgData name="Henrik Jansson" userId="9675e74c4614799a" providerId="LiveId" clId="{DE48D2B6-6E06-4710-BC3A-592706053114}" dt="2024-04-20T14:05:17.358" v="2556" actId="26606"/>
          <ac:spMkLst>
            <pc:docMk/>
            <pc:sldMk cId="1515019892" sldId="256"/>
            <ac:spMk id="102" creationId="{04812C46-200A-4DEB-A05E-3ED6C68C2387}"/>
          </ac:spMkLst>
        </pc:spChg>
        <pc:spChg chg="add">
          <ac:chgData name="Henrik Jansson" userId="9675e74c4614799a" providerId="LiveId" clId="{DE48D2B6-6E06-4710-BC3A-592706053114}" dt="2024-04-20T14:05:17.358" v="2556" actId="26606"/>
          <ac:spMkLst>
            <pc:docMk/>
            <pc:sldMk cId="1515019892" sldId="256"/>
            <ac:spMk id="103" creationId="{D1EA859B-E555-4109-94F3-6700E046E008}"/>
          </ac:spMkLst>
        </pc:spChg>
        <pc:grpChg chg="add del">
          <ac:chgData name="Henrik Jansson" userId="9675e74c4614799a" providerId="LiveId" clId="{DE48D2B6-6E06-4710-BC3A-592706053114}" dt="2024-04-20T14:05:17.358" v="2556" actId="26606"/>
          <ac:grpSpMkLst>
            <pc:docMk/>
            <pc:sldMk cId="1515019892" sldId="256"/>
            <ac:grpSpMk id="22" creationId="{89C6B508-0B2C-4D80-99F6-BC8C9C69341A}"/>
          </ac:grpSpMkLst>
        </pc:grpChg>
        <pc:grpChg chg="add del">
          <ac:chgData name="Henrik Jansson" userId="9675e74c4614799a" providerId="LiveId" clId="{DE48D2B6-6E06-4710-BC3A-592706053114}" dt="2024-04-20T14:05:17.358" v="2556" actId="26606"/>
          <ac:grpSpMkLst>
            <pc:docMk/>
            <pc:sldMk cId="1515019892" sldId="256"/>
            <ac:grpSpMk id="23" creationId="{6B67BE95-96EF-433C-9F29-B0732AA6B6AC}"/>
          </ac:grpSpMkLst>
        </pc:grpChg>
        <pc:grpChg chg="add del">
          <ac:chgData name="Henrik Jansson" userId="9675e74c4614799a" providerId="LiveId" clId="{DE48D2B6-6E06-4710-BC3A-592706053114}" dt="2024-04-20T14:05:17.358" v="2556" actId="26606"/>
          <ac:grpSpMkLst>
            <pc:docMk/>
            <pc:sldMk cId="1515019892" sldId="256"/>
            <ac:grpSpMk id="27" creationId="{D6E8B984-55B9-4A62-A043-997D00F0AE09}"/>
          </ac:grpSpMkLst>
        </pc:grpChg>
        <pc:grpChg chg="add del">
          <ac:chgData name="Henrik Jansson" userId="9675e74c4614799a" providerId="LiveId" clId="{DE48D2B6-6E06-4710-BC3A-592706053114}" dt="2024-04-20T14:05:17.358" v="2556" actId="26606"/>
          <ac:grpSpMkLst>
            <pc:docMk/>
            <pc:sldMk cId="1515019892" sldId="256"/>
            <ac:grpSpMk id="42" creationId="{DDFA5A3F-B050-4826-ACB4-F634DD12C7BC}"/>
          </ac:grpSpMkLst>
        </pc:grpChg>
        <pc:grpChg chg="add del">
          <ac:chgData name="Henrik Jansson" userId="9675e74c4614799a" providerId="LiveId" clId="{DE48D2B6-6E06-4710-BC3A-592706053114}" dt="2024-04-20T14:05:17.352" v="2555" actId="26606"/>
          <ac:grpSpMkLst>
            <pc:docMk/>
            <pc:sldMk cId="1515019892" sldId="256"/>
            <ac:grpSpMk id="68" creationId="{6B67BE95-96EF-433C-9F29-B0732AA6B6AC}"/>
          </ac:grpSpMkLst>
        </pc:grpChg>
        <pc:grpChg chg="add del">
          <ac:chgData name="Henrik Jansson" userId="9675e74c4614799a" providerId="LiveId" clId="{DE48D2B6-6E06-4710-BC3A-592706053114}" dt="2024-04-20T14:05:17.352" v="2555" actId="26606"/>
          <ac:grpSpMkLst>
            <pc:docMk/>
            <pc:sldMk cId="1515019892" sldId="256"/>
            <ac:grpSpMk id="71" creationId="{89C6B508-0B2C-4D80-99F6-BC8C9C69341A}"/>
          </ac:grpSpMkLst>
        </pc:grpChg>
        <pc:grpChg chg="add del">
          <ac:chgData name="Henrik Jansson" userId="9675e74c4614799a" providerId="LiveId" clId="{DE48D2B6-6E06-4710-BC3A-592706053114}" dt="2024-04-20T14:05:17.352" v="2555" actId="26606"/>
          <ac:grpSpMkLst>
            <pc:docMk/>
            <pc:sldMk cId="1515019892" sldId="256"/>
            <ac:grpSpMk id="72" creationId="{D6E8B984-55B9-4A62-A043-997D00F0AE09}"/>
          </ac:grpSpMkLst>
        </pc:grpChg>
        <pc:grpChg chg="add del">
          <ac:chgData name="Henrik Jansson" userId="9675e74c4614799a" providerId="LiveId" clId="{DE48D2B6-6E06-4710-BC3A-592706053114}" dt="2024-04-20T14:05:17.352" v="2555" actId="26606"/>
          <ac:grpSpMkLst>
            <pc:docMk/>
            <pc:sldMk cId="1515019892" sldId="256"/>
            <ac:grpSpMk id="87" creationId="{DDFA5A3F-B050-4826-ACB4-F634DD12C7BC}"/>
          </ac:grpSpMkLst>
        </pc:grpChg>
        <pc:picChg chg="add mod">
          <ac:chgData name="Henrik Jansson" userId="9675e74c4614799a" providerId="LiveId" clId="{DE48D2B6-6E06-4710-BC3A-592706053114}" dt="2024-04-20T14:05:40.950" v="2563" actId="14100"/>
          <ac:picMkLst>
            <pc:docMk/>
            <pc:sldMk cId="1515019892" sldId="256"/>
            <ac:picMk id="6" creationId="{AD81E0F2-C983-DD67-242E-5BBBF323C5B6}"/>
          </ac:picMkLst>
        </pc:picChg>
        <pc:cxnChg chg="add del">
          <ac:chgData name="Henrik Jansson" userId="9675e74c4614799a" providerId="LiveId" clId="{DE48D2B6-6E06-4710-BC3A-592706053114}" dt="2024-04-20T14:04:56.501" v="2339" actId="26606"/>
          <ac:cxnSpMkLst>
            <pc:docMk/>
            <pc:sldMk cId="1515019892" sldId="256"/>
            <ac:cxnSpMk id="10" creationId="{1503BFE4-729B-D9D0-C17B-501E6AF1127A}"/>
          </ac:cxnSpMkLst>
        </pc:cxnChg>
      </pc:sldChg>
      <pc:sldChg chg="addSp delSp modSp mod setBg">
        <pc:chgData name="Henrik Jansson" userId="9675e74c4614799a" providerId="LiveId" clId="{DE48D2B6-6E06-4710-BC3A-592706053114}" dt="2024-04-20T14:00:45.265" v="1203"/>
        <pc:sldMkLst>
          <pc:docMk/>
          <pc:sldMk cId="1441823163" sldId="257"/>
        </pc:sldMkLst>
        <pc:spChg chg="mod">
          <ac:chgData name="Henrik Jansson" userId="9675e74c4614799a" providerId="LiveId" clId="{DE48D2B6-6E06-4710-BC3A-592706053114}" dt="2024-04-20T13:46:49.196" v="396" actId="26606"/>
          <ac:spMkLst>
            <pc:docMk/>
            <pc:sldMk cId="1441823163" sldId="257"/>
            <ac:spMk id="2" creationId="{E86778DB-2A43-7431-533A-710BEDF03808}"/>
          </ac:spMkLst>
        </pc:spChg>
        <pc:spChg chg="add del mod">
          <ac:chgData name="Henrik Jansson" userId="9675e74c4614799a" providerId="LiveId" clId="{DE48D2B6-6E06-4710-BC3A-592706053114}" dt="2024-04-20T13:47:19.650" v="419" actId="26606"/>
          <ac:spMkLst>
            <pc:docMk/>
            <pc:sldMk cId="1441823163" sldId="257"/>
            <ac:spMk id="3" creationId="{CDD0684F-FD6D-E2C1-AEEC-BD21D8212152}"/>
          </ac:spMkLst>
        </pc:spChg>
        <pc:spChg chg="add">
          <ac:chgData name="Henrik Jansson" userId="9675e74c4614799a" providerId="LiveId" clId="{DE48D2B6-6E06-4710-BC3A-592706053114}" dt="2024-04-20T13:45:16.085" v="360"/>
          <ac:spMkLst>
            <pc:docMk/>
            <pc:sldMk cId="1441823163" sldId="257"/>
            <ac:spMk id="5" creationId="{C8B48549-7011-0BEB-4958-D4278B182582}"/>
          </ac:spMkLst>
        </pc:spChg>
        <pc:spChg chg="add">
          <ac:chgData name="Henrik Jansson" userId="9675e74c4614799a" providerId="LiveId" clId="{DE48D2B6-6E06-4710-BC3A-592706053114}" dt="2024-04-20T13:45:18.844" v="361"/>
          <ac:spMkLst>
            <pc:docMk/>
            <pc:sldMk cId="1441823163" sldId="257"/>
            <ac:spMk id="6" creationId="{BAC052D9-22DD-37F3-160A-62879C2BC963}"/>
          </ac:spMkLst>
        </pc:spChg>
        <pc:spChg chg="add">
          <ac:chgData name="Henrik Jansson" userId="9675e74c4614799a" providerId="LiveId" clId="{DE48D2B6-6E06-4710-BC3A-592706053114}" dt="2024-04-20T13:45:25.438" v="365"/>
          <ac:spMkLst>
            <pc:docMk/>
            <pc:sldMk cId="1441823163" sldId="257"/>
            <ac:spMk id="7" creationId="{2644EBB7-8220-F569-9094-72337660D98D}"/>
          </ac:spMkLst>
        </pc:spChg>
        <pc:spChg chg="add del">
          <ac:chgData name="Henrik Jansson" userId="9675e74c4614799a" providerId="LiveId" clId="{DE48D2B6-6E06-4710-BC3A-592706053114}" dt="2024-04-20T13:46:49.196" v="396" actId="26606"/>
          <ac:spMkLst>
            <pc:docMk/>
            <pc:sldMk cId="1441823163" sldId="257"/>
            <ac:spMk id="8" creationId="{ECC07320-C2CA-4E29-8481-9D9E143C7788}"/>
          </ac:spMkLst>
        </pc:spChg>
        <pc:spChg chg="add">
          <ac:chgData name="Henrik Jansson" userId="9675e74c4614799a" providerId="LiveId" clId="{DE48D2B6-6E06-4710-BC3A-592706053114}" dt="2024-04-20T13:45:27.653" v="368"/>
          <ac:spMkLst>
            <pc:docMk/>
            <pc:sldMk cId="1441823163" sldId="257"/>
            <ac:spMk id="9" creationId="{889AB952-9E6B-8825-A611-C0B8739C0012}"/>
          </ac:spMkLst>
        </pc:spChg>
        <pc:spChg chg="add del">
          <ac:chgData name="Henrik Jansson" userId="9675e74c4614799a" providerId="LiveId" clId="{DE48D2B6-6E06-4710-BC3A-592706053114}" dt="2024-04-20T13:46:49.196" v="396" actId="26606"/>
          <ac:spMkLst>
            <pc:docMk/>
            <pc:sldMk cId="1441823163" sldId="257"/>
            <ac:spMk id="10" creationId="{178FB36B-5BFE-42CA-BC60-1115E0D95EEC}"/>
          </ac:spMkLst>
        </pc:spChg>
        <pc:spChg chg="add">
          <ac:chgData name="Henrik Jansson" userId="9675e74c4614799a" providerId="LiveId" clId="{DE48D2B6-6E06-4710-BC3A-592706053114}" dt="2024-04-20T13:46:49.196" v="396" actId="26606"/>
          <ac:spMkLst>
            <pc:docMk/>
            <pc:sldMk cId="1441823163" sldId="257"/>
            <ac:spMk id="15" creationId="{3ECBE1F1-D69B-4AFA-ABD5-8E41720EF6DE}"/>
          </ac:spMkLst>
        </pc:spChg>
        <pc:spChg chg="add">
          <ac:chgData name="Henrik Jansson" userId="9675e74c4614799a" providerId="LiveId" clId="{DE48D2B6-6E06-4710-BC3A-592706053114}" dt="2024-04-20T13:46:49.196" v="396" actId="26606"/>
          <ac:spMkLst>
            <pc:docMk/>
            <pc:sldMk cId="1441823163" sldId="257"/>
            <ac:spMk id="17" creationId="{603A6265-E10C-4B85-9C20-E75FCAF9CC63}"/>
          </ac:spMkLst>
        </pc:spChg>
        <pc:graphicFrameChg chg="add">
          <ac:chgData name="Henrik Jansson" userId="9675e74c4614799a" providerId="LiveId" clId="{DE48D2B6-6E06-4710-BC3A-592706053114}" dt="2024-04-20T13:47:19.650" v="419" actId="26606"/>
          <ac:graphicFrameMkLst>
            <pc:docMk/>
            <pc:sldMk cId="1441823163" sldId="257"/>
            <ac:graphicFrameMk id="19" creationId="{553E56A7-7FCD-B23E-A915-76B8DDC91FB8}"/>
          </ac:graphicFrameMkLst>
        </pc:graphicFrameChg>
        <pc:picChg chg="add mod">
          <ac:chgData name="Henrik Jansson" userId="9675e74c4614799a" providerId="LiveId" clId="{DE48D2B6-6E06-4710-BC3A-592706053114}" dt="2024-04-20T13:46:49.196" v="396" actId="26606"/>
          <ac:picMkLst>
            <pc:docMk/>
            <pc:sldMk cId="1441823163" sldId="257"/>
            <ac:picMk id="4" creationId="{D3369AC8-24F5-DDC2-6557-6846C12284A5}"/>
          </ac:picMkLst>
        </pc:picChg>
      </pc:sldChg>
      <pc:sldChg chg="addSp delSp modSp mod setBg">
        <pc:chgData name="Henrik Jansson" userId="9675e74c4614799a" providerId="LiveId" clId="{DE48D2B6-6E06-4710-BC3A-592706053114}" dt="2024-04-20T14:00:28.962" v="1055"/>
        <pc:sldMkLst>
          <pc:docMk/>
          <pc:sldMk cId="3383055330" sldId="258"/>
        </pc:sldMkLst>
        <pc:spChg chg="mod">
          <ac:chgData name="Henrik Jansson" userId="9675e74c4614799a" providerId="LiveId" clId="{DE48D2B6-6E06-4710-BC3A-592706053114}" dt="2024-04-20T13:59:59.698" v="721" actId="26606"/>
          <ac:spMkLst>
            <pc:docMk/>
            <pc:sldMk cId="3383055330" sldId="258"/>
            <ac:spMk id="2" creationId="{B00DCA5F-2878-5E33-462E-4A2238318A4A}"/>
          </ac:spMkLst>
        </pc:spChg>
        <pc:spChg chg="add del mod">
          <ac:chgData name="Henrik Jansson" userId="9675e74c4614799a" providerId="LiveId" clId="{DE48D2B6-6E06-4710-BC3A-592706053114}" dt="2024-04-20T13:55:45.160" v="564" actId="478"/>
          <ac:spMkLst>
            <pc:docMk/>
            <pc:sldMk cId="3383055330" sldId="258"/>
            <ac:spMk id="3" creationId="{9BE03943-3EF2-C083-652B-8C390C371CBD}"/>
          </ac:spMkLst>
        </pc:spChg>
        <pc:spChg chg="add del mod">
          <ac:chgData name="Henrik Jansson" userId="9675e74c4614799a" providerId="LiveId" clId="{DE48D2B6-6E06-4710-BC3A-592706053114}" dt="2024-04-20T13:55:48.535" v="565" actId="21"/>
          <ac:spMkLst>
            <pc:docMk/>
            <pc:sldMk cId="3383055330" sldId="258"/>
            <ac:spMk id="4" creationId="{E8093085-A6EE-052C-8B70-EBD225988245}"/>
          </ac:spMkLst>
        </pc:spChg>
        <pc:spChg chg="add mod">
          <ac:chgData name="Henrik Jansson" userId="9675e74c4614799a" providerId="LiveId" clId="{DE48D2B6-6E06-4710-BC3A-592706053114}" dt="2024-04-20T13:59:59.698" v="721" actId="26606"/>
          <ac:spMkLst>
            <pc:docMk/>
            <pc:sldMk cId="3383055330" sldId="258"/>
            <ac:spMk id="6" creationId="{E8093085-A6EE-052C-8B70-EBD225988245}"/>
          </ac:spMkLst>
        </pc:spChg>
        <pc:spChg chg="add del">
          <ac:chgData name="Henrik Jansson" userId="9675e74c4614799a" providerId="LiveId" clId="{DE48D2B6-6E06-4710-BC3A-592706053114}" dt="2024-04-20T13:59:59.698" v="721" actId="26606"/>
          <ac:spMkLst>
            <pc:docMk/>
            <pc:sldMk cId="3383055330" sldId="258"/>
            <ac:spMk id="12" creationId="{6B92FAF7-0AD3-4B47-9111-D0E9CD79E247}"/>
          </ac:spMkLst>
        </pc:spChg>
        <pc:grpChg chg="add del">
          <ac:chgData name="Henrik Jansson" userId="9675e74c4614799a" providerId="LiveId" clId="{DE48D2B6-6E06-4710-BC3A-592706053114}" dt="2024-04-20T13:59:59.698" v="721" actId="26606"/>
          <ac:grpSpMkLst>
            <pc:docMk/>
            <pc:sldMk cId="3383055330" sldId="258"/>
            <ac:grpSpMk id="14" creationId="{D6A77139-BADB-4B2C-BD41-B67A4D37D758}"/>
          </ac:grpSpMkLst>
        </pc:grpChg>
        <pc:grpChg chg="add del">
          <ac:chgData name="Henrik Jansson" userId="9675e74c4614799a" providerId="LiveId" clId="{DE48D2B6-6E06-4710-BC3A-592706053114}" dt="2024-04-20T13:59:59.698" v="721" actId="26606"/>
          <ac:grpSpMkLst>
            <pc:docMk/>
            <pc:sldMk cId="3383055330" sldId="258"/>
            <ac:grpSpMk id="20" creationId="{2786ABD8-AB9F-46F2-A7D9-36F1F7338CF9}"/>
          </ac:grpSpMkLst>
        </pc:grpChg>
        <pc:picChg chg="mod ord">
          <ac:chgData name="Henrik Jansson" userId="9675e74c4614799a" providerId="LiveId" clId="{DE48D2B6-6E06-4710-BC3A-592706053114}" dt="2024-04-20T13:59:59.698" v="721" actId="26606"/>
          <ac:picMkLst>
            <pc:docMk/>
            <pc:sldMk cId="3383055330" sldId="258"/>
            <ac:picMk id="5" creationId="{8B85C17A-7028-834D-D9A4-2FFFBE8CD960}"/>
          </ac:picMkLst>
        </pc:picChg>
        <pc:picChg chg="mod">
          <ac:chgData name="Henrik Jansson" userId="9675e74c4614799a" providerId="LiveId" clId="{DE48D2B6-6E06-4710-BC3A-592706053114}" dt="2024-04-20T13:59:59.698" v="721" actId="26606"/>
          <ac:picMkLst>
            <pc:docMk/>
            <pc:sldMk cId="3383055330" sldId="258"/>
            <ac:picMk id="7" creationId="{5FFEDE40-DE72-43E7-7CEE-EE6D222717B2}"/>
          </ac:picMkLst>
        </pc:picChg>
      </pc:sldChg>
      <pc:sldChg chg="modSp mod">
        <pc:chgData name="Henrik Jansson" userId="9675e74c4614799a" providerId="LiveId" clId="{DE48D2B6-6E06-4710-BC3A-592706053114}" dt="2024-04-20T10:56:29.959" v="165" actId="2711"/>
        <pc:sldMkLst>
          <pc:docMk/>
          <pc:sldMk cId="1959002334" sldId="259"/>
        </pc:sldMkLst>
        <pc:spChg chg="mod">
          <ac:chgData name="Henrik Jansson" userId="9675e74c4614799a" providerId="LiveId" clId="{DE48D2B6-6E06-4710-BC3A-592706053114}" dt="2024-04-20T10:56:29.959" v="165" actId="2711"/>
          <ac:spMkLst>
            <pc:docMk/>
            <pc:sldMk cId="1959002334" sldId="259"/>
            <ac:spMk id="2" creationId="{493342EA-7D6B-A0FB-C7F3-B95B1F2AA98F}"/>
          </ac:spMkLst>
        </pc:spChg>
        <pc:spChg chg="mod">
          <ac:chgData name="Henrik Jansson" userId="9675e74c4614799a" providerId="LiveId" clId="{DE48D2B6-6E06-4710-BC3A-592706053114}" dt="2024-04-20T10:55:53.040" v="158" actId="403"/>
          <ac:spMkLst>
            <pc:docMk/>
            <pc:sldMk cId="1959002334" sldId="259"/>
            <ac:spMk id="3" creationId="{F616FA5A-7E03-75C2-C780-82226C1B4D0F}"/>
          </ac:spMkLst>
        </pc:spChg>
      </pc:sldChg>
      <pc:sldChg chg="addSp modSp del mod setBg">
        <pc:chgData name="Henrik Jansson" userId="9675e74c4614799a" providerId="LiveId" clId="{DE48D2B6-6E06-4710-BC3A-592706053114}" dt="2024-04-20T13:51:03.242" v="527" actId="47"/>
        <pc:sldMkLst>
          <pc:docMk/>
          <pc:sldMk cId="2156545214" sldId="260"/>
        </pc:sldMkLst>
        <pc:spChg chg="mod">
          <ac:chgData name="Henrik Jansson" userId="9675e74c4614799a" providerId="LiveId" clId="{DE48D2B6-6E06-4710-BC3A-592706053114}" dt="2024-04-20T13:48:15.009" v="421" actId="14100"/>
          <ac:spMkLst>
            <pc:docMk/>
            <pc:sldMk cId="2156545214" sldId="260"/>
            <ac:spMk id="2" creationId="{0FBE5852-5CF8-F406-CAA0-EAF81E290B86}"/>
          </ac:spMkLst>
        </pc:spChg>
        <pc:spChg chg="mod">
          <ac:chgData name="Henrik Jansson" userId="9675e74c4614799a" providerId="LiveId" clId="{DE48D2B6-6E06-4710-BC3A-592706053114}" dt="2024-04-20T13:48:38.462" v="458" actId="20577"/>
          <ac:spMkLst>
            <pc:docMk/>
            <pc:sldMk cId="2156545214" sldId="260"/>
            <ac:spMk id="3" creationId="{38F778A6-2E71-8899-F282-476A9AFACC43}"/>
          </ac:spMkLst>
        </pc:spChg>
        <pc:spChg chg="add">
          <ac:chgData name="Henrik Jansson" userId="9675e74c4614799a" providerId="LiveId" clId="{DE48D2B6-6E06-4710-BC3A-592706053114}" dt="2024-04-20T13:41:01.652" v="319" actId="26606"/>
          <ac:spMkLst>
            <pc:docMk/>
            <pc:sldMk cId="2156545214" sldId="260"/>
            <ac:spMk id="9" creationId="{3ECBE1F1-D69B-4AFA-ABD5-8E41720EF6DE}"/>
          </ac:spMkLst>
        </pc:spChg>
        <pc:spChg chg="add">
          <ac:chgData name="Henrik Jansson" userId="9675e74c4614799a" providerId="LiveId" clId="{DE48D2B6-6E06-4710-BC3A-592706053114}" dt="2024-04-20T13:41:01.652" v="319" actId="26606"/>
          <ac:spMkLst>
            <pc:docMk/>
            <pc:sldMk cId="2156545214" sldId="260"/>
            <ac:spMk id="11" creationId="{603A6265-E10C-4B85-9C20-E75FCAF9CC63}"/>
          </ac:spMkLst>
        </pc:spChg>
        <pc:picChg chg="add mod">
          <ac:chgData name="Henrik Jansson" userId="9675e74c4614799a" providerId="LiveId" clId="{DE48D2B6-6E06-4710-BC3A-592706053114}" dt="2024-04-20T13:41:14.624" v="331" actId="14100"/>
          <ac:picMkLst>
            <pc:docMk/>
            <pc:sldMk cId="2156545214" sldId="260"/>
            <ac:picMk id="5" creationId="{FAB6BA50-2854-0B09-12BA-B7A209CE1B8A}"/>
          </ac:picMkLst>
        </pc:picChg>
      </pc:sldChg>
      <pc:sldChg chg="addSp delSp modSp new del mod">
        <pc:chgData name="Henrik Jansson" userId="9675e74c4614799a" providerId="LiveId" clId="{DE48D2B6-6E06-4710-BC3A-592706053114}" dt="2024-04-20T13:42:11.435" v="341" actId="2696"/>
        <pc:sldMkLst>
          <pc:docMk/>
          <pc:sldMk cId="2950289134" sldId="261"/>
        </pc:sldMkLst>
        <pc:spChg chg="mod">
          <ac:chgData name="Henrik Jansson" userId="9675e74c4614799a" providerId="LiveId" clId="{DE48D2B6-6E06-4710-BC3A-592706053114}" dt="2024-04-20T13:42:08.607" v="340" actId="27636"/>
          <ac:spMkLst>
            <pc:docMk/>
            <pc:sldMk cId="2950289134" sldId="261"/>
            <ac:spMk id="3" creationId="{46C5EC54-E446-602F-253B-3D36F4EE6F1F}"/>
          </ac:spMkLst>
        </pc:spChg>
        <pc:spChg chg="add del">
          <ac:chgData name="Henrik Jansson" userId="9675e74c4614799a" providerId="LiveId" clId="{DE48D2B6-6E06-4710-BC3A-592706053114}" dt="2024-04-20T13:38:18.963" v="217" actId="22"/>
          <ac:spMkLst>
            <pc:docMk/>
            <pc:sldMk cId="2950289134" sldId="261"/>
            <ac:spMk id="5" creationId="{72EE5B01-DEE3-1AFA-E13F-136FD7B0B5D0}"/>
          </ac:spMkLst>
        </pc:spChg>
      </pc:sldChg>
      <pc:sldChg chg="new del">
        <pc:chgData name="Henrik Jansson" userId="9675e74c4614799a" providerId="LiveId" clId="{DE48D2B6-6E06-4710-BC3A-592706053114}" dt="2024-04-20T13:49:38.992" v="485" actId="2696"/>
        <pc:sldMkLst>
          <pc:docMk/>
          <pc:sldMk cId="1391364063" sldId="262"/>
        </pc:sldMkLst>
      </pc:sldChg>
      <pc:sldChg chg="addSp delSp modSp add mod ord">
        <pc:chgData name="Henrik Jansson" userId="9675e74c4614799a" providerId="LiveId" clId="{DE48D2B6-6E06-4710-BC3A-592706053114}" dt="2024-04-23T07:45:37.070" v="2985" actId="20577"/>
        <pc:sldMkLst>
          <pc:docMk/>
          <pc:sldMk cId="2697706747" sldId="263"/>
        </pc:sldMkLst>
        <pc:spChg chg="mod">
          <ac:chgData name="Henrik Jansson" userId="9675e74c4614799a" providerId="LiveId" clId="{DE48D2B6-6E06-4710-BC3A-592706053114}" dt="2024-04-20T13:51:41.304" v="540" actId="26606"/>
          <ac:spMkLst>
            <pc:docMk/>
            <pc:sldMk cId="2697706747" sldId="263"/>
            <ac:spMk id="2" creationId="{0FBE5852-5CF8-F406-CAA0-EAF81E290B86}"/>
          </ac:spMkLst>
        </pc:spChg>
        <pc:spChg chg="mod">
          <ac:chgData name="Henrik Jansson" userId="9675e74c4614799a" providerId="LiveId" clId="{DE48D2B6-6E06-4710-BC3A-592706053114}" dt="2024-04-23T07:45:37.070" v="2985" actId="20577"/>
          <ac:spMkLst>
            <pc:docMk/>
            <pc:sldMk cId="2697706747" sldId="263"/>
            <ac:spMk id="3" creationId="{38F778A6-2E71-8899-F282-476A9AFACC43}"/>
          </ac:spMkLst>
        </pc:spChg>
        <pc:spChg chg="del">
          <ac:chgData name="Henrik Jansson" userId="9675e74c4614799a" providerId="LiveId" clId="{DE48D2B6-6E06-4710-BC3A-592706053114}" dt="2024-04-20T13:51:41.304" v="540" actId="26606"/>
          <ac:spMkLst>
            <pc:docMk/>
            <pc:sldMk cId="2697706747" sldId="263"/>
            <ac:spMk id="9" creationId="{3ECBE1F1-D69B-4AFA-ABD5-8E41720EF6DE}"/>
          </ac:spMkLst>
        </pc:spChg>
        <pc:spChg chg="del">
          <ac:chgData name="Henrik Jansson" userId="9675e74c4614799a" providerId="LiveId" clId="{DE48D2B6-6E06-4710-BC3A-592706053114}" dt="2024-04-20T13:51:41.304" v="540" actId="26606"/>
          <ac:spMkLst>
            <pc:docMk/>
            <pc:sldMk cId="2697706747" sldId="263"/>
            <ac:spMk id="11" creationId="{603A6265-E10C-4B85-9C20-E75FCAF9CC63}"/>
          </ac:spMkLst>
        </pc:spChg>
        <pc:spChg chg="add">
          <ac:chgData name="Henrik Jansson" userId="9675e74c4614799a" providerId="LiveId" clId="{DE48D2B6-6E06-4710-BC3A-592706053114}" dt="2024-04-20T13:51:41.304" v="540" actId="26606"/>
          <ac:spMkLst>
            <pc:docMk/>
            <pc:sldMk cId="2697706747" sldId="263"/>
            <ac:spMk id="16" creationId="{9F7D5CDA-D291-4307-BF55-1381FED29634}"/>
          </ac:spMkLst>
        </pc:spChg>
        <pc:spChg chg="add">
          <ac:chgData name="Henrik Jansson" userId="9675e74c4614799a" providerId="LiveId" clId="{DE48D2B6-6E06-4710-BC3A-592706053114}" dt="2024-04-20T13:51:41.304" v="540" actId="26606"/>
          <ac:spMkLst>
            <pc:docMk/>
            <pc:sldMk cId="2697706747" sldId="263"/>
            <ac:spMk id="18" creationId="{59B296B9-C5A5-4E4F-9B60-C907B5F1466C}"/>
          </ac:spMkLst>
        </pc:spChg>
        <pc:spChg chg="add">
          <ac:chgData name="Henrik Jansson" userId="9675e74c4614799a" providerId="LiveId" clId="{DE48D2B6-6E06-4710-BC3A-592706053114}" dt="2024-04-20T13:51:41.304" v="540" actId="26606"/>
          <ac:spMkLst>
            <pc:docMk/>
            <pc:sldMk cId="2697706747" sldId="263"/>
            <ac:spMk id="20" creationId="{D0300FD3-5AF1-6305-15FA-9078072672E2}"/>
          </ac:spMkLst>
        </pc:spChg>
        <pc:picChg chg="mod">
          <ac:chgData name="Henrik Jansson" userId="9675e74c4614799a" providerId="LiveId" clId="{DE48D2B6-6E06-4710-BC3A-592706053114}" dt="2024-04-20T13:51:41.304" v="540" actId="26606"/>
          <ac:picMkLst>
            <pc:docMk/>
            <pc:sldMk cId="2697706747" sldId="263"/>
            <ac:picMk id="5" creationId="{FAB6BA50-2854-0B09-12BA-B7A209CE1B8A}"/>
          </ac:picMkLst>
        </pc:picChg>
      </pc:sldChg>
      <pc:sldChg chg="add del">
        <pc:chgData name="Henrik Jansson" userId="9675e74c4614799a" providerId="LiveId" clId="{DE48D2B6-6E06-4710-BC3A-592706053114}" dt="2024-04-20T14:11:01.764" v="2572" actId="2696"/>
        <pc:sldMkLst>
          <pc:docMk/>
          <pc:sldMk cId="3179171965" sldId="264"/>
        </pc:sldMkLst>
      </pc:sldChg>
    </pc:docChg>
  </pc:docChgLst>
  <pc:docChgLst>
    <pc:chgData name="Henrik Jansson" userId="9675e74c4614799a" providerId="LiveId" clId="{D4E1EDCC-605B-448A-9E97-2659AA428FD8}"/>
    <pc:docChg chg="undo custSel addSld delSld modSld sldOrd">
      <pc:chgData name="Henrik Jansson" userId="9675e74c4614799a" providerId="LiveId" clId="{D4E1EDCC-605B-448A-9E97-2659AA428FD8}" dt="2024-05-15T07:26:24.377" v="14489" actId="1076"/>
      <pc:docMkLst>
        <pc:docMk/>
      </pc:docMkLst>
      <pc:sldChg chg="modSp mod modNotesTx">
        <pc:chgData name="Henrik Jansson" userId="9675e74c4614799a" providerId="LiveId" clId="{D4E1EDCC-605B-448A-9E97-2659AA428FD8}" dt="2024-05-14T07:55:38.296" v="11724"/>
        <pc:sldMkLst>
          <pc:docMk/>
          <pc:sldMk cId="1515019892" sldId="256"/>
        </pc:sldMkLst>
        <pc:spChg chg="mod">
          <ac:chgData name="Henrik Jansson" userId="9675e74c4614799a" providerId="LiveId" clId="{D4E1EDCC-605B-448A-9E97-2659AA428FD8}" dt="2024-05-14T07:55:36.203" v="11723"/>
          <ac:spMkLst>
            <pc:docMk/>
            <pc:sldMk cId="1515019892" sldId="256"/>
            <ac:spMk id="2" creationId="{C889181B-2EE4-D45C-E1DF-E32EFF204463}"/>
          </ac:spMkLst>
        </pc:spChg>
        <pc:spChg chg="mod">
          <ac:chgData name="Henrik Jansson" userId="9675e74c4614799a" providerId="LiveId" clId="{D4E1EDCC-605B-448A-9E97-2659AA428FD8}" dt="2024-05-14T07:55:38.296" v="11724"/>
          <ac:spMkLst>
            <pc:docMk/>
            <pc:sldMk cId="1515019892" sldId="256"/>
            <ac:spMk id="4" creationId="{A58C631C-820E-E76B-B483-7BDA0228A76C}"/>
          </ac:spMkLst>
        </pc:spChg>
      </pc:sldChg>
      <pc:sldChg chg="del">
        <pc:chgData name="Henrik Jansson" userId="9675e74c4614799a" providerId="LiveId" clId="{D4E1EDCC-605B-448A-9E97-2659AA428FD8}" dt="2024-04-29T07:39:02.587" v="2" actId="47"/>
        <pc:sldMkLst>
          <pc:docMk/>
          <pc:sldMk cId="1441823163" sldId="257"/>
        </pc:sldMkLst>
      </pc:sldChg>
      <pc:sldChg chg="addSp delSp modSp del mod ord">
        <pc:chgData name="Henrik Jansson" userId="9675e74c4614799a" providerId="LiveId" clId="{D4E1EDCC-605B-448A-9E97-2659AA428FD8}" dt="2024-05-07T09:19:09.250" v="720" actId="47"/>
        <pc:sldMkLst>
          <pc:docMk/>
          <pc:sldMk cId="3383055330" sldId="258"/>
        </pc:sldMkLst>
        <pc:spChg chg="mod">
          <ac:chgData name="Henrik Jansson" userId="9675e74c4614799a" providerId="LiveId" clId="{D4E1EDCC-605B-448A-9E97-2659AA428FD8}" dt="2024-04-29T08:30:14.454" v="492" actId="20577"/>
          <ac:spMkLst>
            <pc:docMk/>
            <pc:sldMk cId="3383055330" sldId="258"/>
            <ac:spMk id="2" creationId="{B00DCA5F-2878-5E33-462E-4A2238318A4A}"/>
          </ac:spMkLst>
        </pc:spChg>
        <pc:spChg chg="add del mod">
          <ac:chgData name="Henrik Jansson" userId="9675e74c4614799a" providerId="LiveId" clId="{D4E1EDCC-605B-448A-9E97-2659AA428FD8}" dt="2024-04-29T07:41:10.148" v="65"/>
          <ac:spMkLst>
            <pc:docMk/>
            <pc:sldMk cId="3383055330" sldId="258"/>
            <ac:spMk id="4" creationId="{2FABB63F-8E45-41FD-ACE4-EF6C35A649C4}"/>
          </ac:spMkLst>
        </pc:spChg>
        <pc:spChg chg="del mod">
          <ac:chgData name="Henrik Jansson" userId="9675e74c4614799a" providerId="LiveId" clId="{D4E1EDCC-605B-448A-9E97-2659AA428FD8}" dt="2024-04-29T08:24:34.625" v="81" actId="478"/>
          <ac:spMkLst>
            <pc:docMk/>
            <pc:sldMk cId="3383055330" sldId="258"/>
            <ac:spMk id="6" creationId="{E8093085-A6EE-052C-8B70-EBD225988245}"/>
          </ac:spMkLst>
        </pc:spChg>
        <pc:spChg chg="add del mod">
          <ac:chgData name="Henrik Jansson" userId="9675e74c4614799a" providerId="LiveId" clId="{D4E1EDCC-605B-448A-9E97-2659AA428FD8}" dt="2024-04-29T08:30:01.791" v="487" actId="478"/>
          <ac:spMkLst>
            <pc:docMk/>
            <pc:sldMk cId="3383055330" sldId="258"/>
            <ac:spMk id="8" creationId="{F45A546D-0BAC-AAE9-A86E-664ABE6E4CE8}"/>
          </ac:spMkLst>
        </pc:spChg>
        <pc:spChg chg="add mod">
          <ac:chgData name="Henrik Jansson" userId="9675e74c4614799a" providerId="LiveId" clId="{D4E1EDCC-605B-448A-9E97-2659AA428FD8}" dt="2024-04-29T08:30:45.599" v="499" actId="1076"/>
          <ac:spMkLst>
            <pc:docMk/>
            <pc:sldMk cId="3383055330" sldId="258"/>
            <ac:spMk id="9" creationId="{6B71CB57-CF10-2F73-541B-B213D8CC3CBC}"/>
          </ac:spMkLst>
        </pc:spChg>
        <pc:spChg chg="add del mod">
          <ac:chgData name="Henrik Jansson" userId="9675e74c4614799a" providerId="LiveId" clId="{D4E1EDCC-605B-448A-9E97-2659AA428FD8}" dt="2024-05-07T09:15:18.446" v="674" actId="21"/>
          <ac:spMkLst>
            <pc:docMk/>
            <pc:sldMk cId="3383055330" sldId="258"/>
            <ac:spMk id="10" creationId="{090430B2-CE8B-0F5E-2643-39A8A6207FA3}"/>
          </ac:spMkLst>
        </pc:spChg>
        <pc:spChg chg="add mod">
          <ac:chgData name="Henrik Jansson" userId="9675e74c4614799a" providerId="LiveId" clId="{D4E1EDCC-605B-448A-9E97-2659AA428FD8}" dt="2024-04-29T08:30:51.714" v="503" actId="1076"/>
          <ac:spMkLst>
            <pc:docMk/>
            <pc:sldMk cId="3383055330" sldId="258"/>
            <ac:spMk id="12" creationId="{4BEC0F6F-F6B2-A193-4933-A2EB64537312}"/>
          </ac:spMkLst>
        </pc:spChg>
        <pc:picChg chg="del">
          <ac:chgData name="Henrik Jansson" userId="9675e74c4614799a" providerId="LiveId" clId="{D4E1EDCC-605B-448A-9E97-2659AA428FD8}" dt="2024-04-29T07:40:40.918" v="63" actId="478"/>
          <ac:picMkLst>
            <pc:docMk/>
            <pc:sldMk cId="3383055330" sldId="258"/>
            <ac:picMk id="5" creationId="{8B85C17A-7028-834D-D9A4-2FFFBE8CD960}"/>
          </ac:picMkLst>
        </pc:picChg>
        <pc:picChg chg="del">
          <ac:chgData name="Henrik Jansson" userId="9675e74c4614799a" providerId="LiveId" clId="{D4E1EDCC-605B-448A-9E97-2659AA428FD8}" dt="2024-04-29T07:40:42.455" v="64" actId="478"/>
          <ac:picMkLst>
            <pc:docMk/>
            <pc:sldMk cId="3383055330" sldId="258"/>
            <ac:picMk id="7" creationId="{5FFEDE40-DE72-43E7-7CEE-EE6D222717B2}"/>
          </ac:picMkLst>
        </pc:picChg>
        <pc:picChg chg="add mod">
          <ac:chgData name="Henrik Jansson" userId="9675e74c4614799a" providerId="LiveId" clId="{D4E1EDCC-605B-448A-9E97-2659AA428FD8}" dt="2024-04-29T08:30:49.449" v="502" actId="1076"/>
          <ac:picMkLst>
            <pc:docMk/>
            <pc:sldMk cId="3383055330" sldId="258"/>
            <ac:picMk id="1026" creationId="{34E8792A-215F-76B4-A793-D835808393B7}"/>
          </ac:picMkLst>
        </pc:picChg>
      </pc:sldChg>
      <pc:sldChg chg="del">
        <pc:chgData name="Henrik Jansson" userId="9675e74c4614799a" providerId="LiveId" clId="{D4E1EDCC-605B-448A-9E97-2659AA428FD8}" dt="2024-05-10T10:38:20.002" v="7129" actId="47"/>
        <pc:sldMkLst>
          <pc:docMk/>
          <pc:sldMk cId="1959002334" sldId="259"/>
        </pc:sldMkLst>
      </pc:sldChg>
      <pc:sldChg chg="del">
        <pc:chgData name="Henrik Jansson" userId="9675e74c4614799a" providerId="LiveId" clId="{D4E1EDCC-605B-448A-9E97-2659AA428FD8}" dt="2024-05-07T09:27:16.951" v="833" actId="47"/>
        <pc:sldMkLst>
          <pc:docMk/>
          <pc:sldMk cId="2697706747" sldId="263"/>
        </pc:sldMkLst>
      </pc:sldChg>
      <pc:sldChg chg="addSp delSp modSp add del mod setBg addAnim modAnim delDesignElem">
        <pc:chgData name="Henrik Jansson" userId="9675e74c4614799a" providerId="LiveId" clId="{D4E1EDCC-605B-448A-9E97-2659AA428FD8}" dt="2024-05-07T09:27:08.995" v="832" actId="47"/>
        <pc:sldMkLst>
          <pc:docMk/>
          <pc:sldMk cId="423851778" sldId="264"/>
        </pc:sldMkLst>
        <pc:spChg chg="mod ord">
          <ac:chgData name="Henrik Jansson" userId="9675e74c4614799a" providerId="LiveId" clId="{D4E1EDCC-605B-448A-9E97-2659AA428FD8}" dt="2024-05-07T09:26:36.098" v="830"/>
          <ac:spMkLst>
            <pc:docMk/>
            <pc:sldMk cId="423851778" sldId="264"/>
            <ac:spMk id="2" creationId="{C889181B-2EE4-D45C-E1DF-E32EFF204463}"/>
          </ac:spMkLst>
        </pc:spChg>
        <pc:spChg chg="del mod">
          <ac:chgData name="Henrik Jansson" userId="9675e74c4614799a" providerId="LiveId" clId="{D4E1EDCC-605B-448A-9E97-2659AA428FD8}" dt="2024-05-07T08:50:27.158" v="535" actId="478"/>
          <ac:spMkLst>
            <pc:docMk/>
            <pc:sldMk cId="423851778" sldId="264"/>
            <ac:spMk id="4" creationId="{A58C631C-820E-E76B-B483-7BDA0228A76C}"/>
          </ac:spMkLst>
        </pc:spChg>
        <pc:spChg chg="add mod">
          <ac:chgData name="Henrik Jansson" userId="9675e74c4614799a" providerId="LiveId" clId="{D4E1EDCC-605B-448A-9E97-2659AA428FD8}" dt="2024-05-07T09:23:20.666" v="726" actId="1076"/>
          <ac:spMkLst>
            <pc:docMk/>
            <pc:sldMk cId="423851778" sldId="264"/>
            <ac:spMk id="10" creationId="{090430B2-CE8B-0F5E-2643-39A8A6207FA3}"/>
          </ac:spMkLst>
        </pc:spChg>
        <pc:spChg chg="add del">
          <ac:chgData name="Henrik Jansson" userId="9675e74c4614799a" providerId="LiveId" clId="{D4E1EDCC-605B-448A-9E97-2659AA428FD8}" dt="2024-05-07T08:51:41.449" v="633" actId="26606"/>
          <ac:spMkLst>
            <pc:docMk/>
            <pc:sldMk cId="423851778" sldId="264"/>
            <ac:spMk id="11" creationId="{E91DC736-0EF8-4F87-9146-EBF1D2EE4D3D}"/>
          </ac:spMkLst>
        </pc:spChg>
        <pc:spChg chg="add del">
          <ac:chgData name="Henrik Jansson" userId="9675e74c4614799a" providerId="LiveId" clId="{D4E1EDCC-605B-448A-9E97-2659AA428FD8}" dt="2024-05-07T08:51:41.449" v="633" actId="26606"/>
          <ac:spMkLst>
            <pc:docMk/>
            <pc:sldMk cId="423851778" sldId="264"/>
            <ac:spMk id="13" creationId="{097CD68E-23E3-4007-8847-CD0944C4F7BE}"/>
          </ac:spMkLst>
        </pc:spChg>
        <pc:spChg chg="add del">
          <ac:chgData name="Henrik Jansson" userId="9675e74c4614799a" providerId="LiveId" clId="{D4E1EDCC-605B-448A-9E97-2659AA428FD8}" dt="2024-05-07T08:51:41.449" v="633" actId="26606"/>
          <ac:spMkLst>
            <pc:docMk/>
            <pc:sldMk cId="423851778" sldId="264"/>
            <ac:spMk id="15" creationId="{AF2F604E-43BE-4DC3-B983-E071523364F8}"/>
          </ac:spMkLst>
        </pc:spChg>
        <pc:spChg chg="add del">
          <ac:chgData name="Henrik Jansson" userId="9675e74c4614799a" providerId="LiveId" clId="{D4E1EDCC-605B-448A-9E97-2659AA428FD8}" dt="2024-05-07T08:51:41.449" v="633" actId="26606"/>
          <ac:spMkLst>
            <pc:docMk/>
            <pc:sldMk cId="423851778" sldId="264"/>
            <ac:spMk id="17" creationId="{08C9B587-E65E-4B52-B37C-ABEBB6E87928}"/>
          </ac:spMkLst>
        </pc:spChg>
        <pc:spChg chg="add del">
          <ac:chgData name="Henrik Jansson" userId="9675e74c4614799a" providerId="LiveId" clId="{D4E1EDCC-605B-448A-9E97-2659AA428FD8}" dt="2024-05-07T09:15:32.777" v="679" actId="26606"/>
          <ac:spMkLst>
            <pc:docMk/>
            <pc:sldMk cId="423851778" sldId="264"/>
            <ac:spMk id="22" creationId="{06DA9DF9-31F7-4056-B42E-878CC92417B8}"/>
          </ac:spMkLst>
        </pc:spChg>
        <pc:spChg chg="add del">
          <ac:chgData name="Henrik Jansson" userId="9675e74c4614799a" providerId="LiveId" clId="{D4E1EDCC-605B-448A-9E97-2659AA428FD8}" dt="2024-05-07T09:15:47.606" v="686" actId="26606"/>
          <ac:spMkLst>
            <pc:docMk/>
            <pc:sldMk cId="423851778" sldId="264"/>
            <ac:spMk id="27" creationId="{E91DC736-0EF8-4F87-9146-EBF1D2EE4D3D}"/>
          </ac:spMkLst>
        </pc:spChg>
        <pc:spChg chg="add del">
          <ac:chgData name="Henrik Jansson" userId="9675e74c4614799a" providerId="LiveId" clId="{D4E1EDCC-605B-448A-9E97-2659AA428FD8}" dt="2024-05-07T09:15:47.606" v="686" actId="26606"/>
          <ac:spMkLst>
            <pc:docMk/>
            <pc:sldMk cId="423851778" sldId="264"/>
            <ac:spMk id="29" creationId="{097CD68E-23E3-4007-8847-CD0944C4F7BE}"/>
          </ac:spMkLst>
        </pc:spChg>
        <pc:spChg chg="add del">
          <ac:chgData name="Henrik Jansson" userId="9675e74c4614799a" providerId="LiveId" clId="{D4E1EDCC-605B-448A-9E97-2659AA428FD8}" dt="2024-05-07T09:15:47.606" v="686" actId="26606"/>
          <ac:spMkLst>
            <pc:docMk/>
            <pc:sldMk cId="423851778" sldId="264"/>
            <ac:spMk id="31" creationId="{AF2F604E-43BE-4DC3-B983-E071523364F8}"/>
          </ac:spMkLst>
        </pc:spChg>
        <pc:spChg chg="add del">
          <ac:chgData name="Henrik Jansson" userId="9675e74c4614799a" providerId="LiveId" clId="{D4E1EDCC-605B-448A-9E97-2659AA428FD8}" dt="2024-05-07T09:15:47.606" v="686" actId="26606"/>
          <ac:spMkLst>
            <pc:docMk/>
            <pc:sldMk cId="423851778" sldId="264"/>
            <ac:spMk id="33" creationId="{08C9B587-E65E-4B52-B37C-ABEBB6E87928}"/>
          </ac:spMkLst>
        </pc:spChg>
        <pc:spChg chg="add">
          <ac:chgData name="Henrik Jansson" userId="9675e74c4614799a" providerId="LiveId" clId="{D4E1EDCC-605B-448A-9E97-2659AA428FD8}" dt="2024-05-07T09:15:47.606" v="686" actId="26606"/>
          <ac:spMkLst>
            <pc:docMk/>
            <pc:sldMk cId="423851778" sldId="264"/>
            <ac:spMk id="38" creationId="{9C6777B5-64F4-4200-B099-34168B69FE53}"/>
          </ac:spMkLst>
        </pc:spChg>
        <pc:spChg chg="add">
          <ac:chgData name="Henrik Jansson" userId="9675e74c4614799a" providerId="LiveId" clId="{D4E1EDCC-605B-448A-9E97-2659AA428FD8}" dt="2024-05-07T09:15:47.606" v="686" actId="26606"/>
          <ac:spMkLst>
            <pc:docMk/>
            <pc:sldMk cId="423851778" sldId="264"/>
            <ac:spMk id="40" creationId="{9B37791B-B040-4694-BFDC-8DD132D86E8E}"/>
          </ac:spMkLst>
        </pc:spChg>
        <pc:spChg chg="del">
          <ac:chgData name="Henrik Jansson" userId="9675e74c4614799a" providerId="LiveId" clId="{D4E1EDCC-605B-448A-9E97-2659AA428FD8}" dt="2024-05-07T08:50:20.886" v="522"/>
          <ac:spMkLst>
            <pc:docMk/>
            <pc:sldMk cId="423851778" sldId="264"/>
            <ac:spMk id="102" creationId="{04812C46-200A-4DEB-A05E-3ED6C68C2387}"/>
          </ac:spMkLst>
        </pc:spChg>
        <pc:spChg chg="del">
          <ac:chgData name="Henrik Jansson" userId="9675e74c4614799a" providerId="LiveId" clId="{D4E1EDCC-605B-448A-9E97-2659AA428FD8}" dt="2024-05-07T08:50:20.886" v="522"/>
          <ac:spMkLst>
            <pc:docMk/>
            <pc:sldMk cId="423851778" sldId="264"/>
            <ac:spMk id="103" creationId="{D1EA859B-E555-4109-94F3-6700E046E008}"/>
          </ac:spMkLst>
        </pc:spChg>
        <pc:grpChg chg="add">
          <ac:chgData name="Henrik Jansson" userId="9675e74c4614799a" providerId="LiveId" clId="{D4E1EDCC-605B-448A-9E97-2659AA428FD8}" dt="2024-05-07T09:15:47.606" v="686" actId="26606"/>
          <ac:grpSpMkLst>
            <pc:docMk/>
            <pc:sldMk cId="423851778" sldId="264"/>
            <ac:grpSpMk id="42" creationId="{4252769E-B9F0-4068-A645-5BBEF16E9C28}"/>
          </ac:grpSpMkLst>
        </pc:grpChg>
        <pc:picChg chg="mod ord">
          <ac:chgData name="Henrik Jansson" userId="9675e74c4614799a" providerId="LiveId" clId="{D4E1EDCC-605B-448A-9E97-2659AA428FD8}" dt="2024-05-07T09:26:01.949" v="827" actId="1076"/>
          <ac:picMkLst>
            <pc:docMk/>
            <pc:sldMk cId="423851778" sldId="264"/>
            <ac:picMk id="6" creationId="{AD81E0F2-C983-DD67-242E-5BBBF323C5B6}"/>
          </ac:picMkLst>
        </pc:picChg>
      </pc:sldChg>
      <pc:sldChg chg="addSp delSp modSp add del mod ord delAnim modNotesTx">
        <pc:chgData name="Henrik Jansson" userId="9675e74c4614799a" providerId="LiveId" clId="{D4E1EDCC-605B-448A-9E97-2659AA428FD8}" dt="2024-05-12T09:43:25.941" v="10045" actId="47"/>
        <pc:sldMkLst>
          <pc:docMk/>
          <pc:sldMk cId="1832852214" sldId="265"/>
        </pc:sldMkLst>
        <pc:spChg chg="del mod">
          <ac:chgData name="Henrik Jansson" userId="9675e74c4614799a" providerId="LiveId" clId="{D4E1EDCC-605B-448A-9E97-2659AA428FD8}" dt="2024-05-07T09:17:37.071" v="698" actId="478"/>
          <ac:spMkLst>
            <pc:docMk/>
            <pc:sldMk cId="1832852214" sldId="265"/>
            <ac:spMk id="2" creationId="{C889181B-2EE4-D45C-E1DF-E32EFF204463}"/>
          </ac:spMkLst>
        </pc:spChg>
        <pc:spChg chg="add del mod">
          <ac:chgData name="Henrik Jansson" userId="9675e74c4614799a" providerId="LiveId" clId="{D4E1EDCC-605B-448A-9E97-2659AA428FD8}" dt="2024-05-10T09:15:46.538" v="6274" actId="20577"/>
          <ac:spMkLst>
            <pc:docMk/>
            <pc:sldMk cId="1832852214" sldId="265"/>
            <ac:spMk id="3" creationId="{9774CE68-CBA7-F7A6-23EB-A4DA2CD9CAB6}"/>
          </ac:spMkLst>
        </pc:spChg>
        <pc:spChg chg="add del mod">
          <ac:chgData name="Henrik Jansson" userId="9675e74c4614799a" providerId="LiveId" clId="{D4E1EDCC-605B-448A-9E97-2659AA428FD8}" dt="2024-05-10T07:29:56.642" v="1416" actId="478"/>
          <ac:spMkLst>
            <pc:docMk/>
            <pc:sldMk cId="1832852214" sldId="265"/>
            <ac:spMk id="5" creationId="{2C395528-92C6-1D46-467A-7AEF68B0C4F6}"/>
          </ac:spMkLst>
        </pc:spChg>
        <pc:spChg chg="add del mod">
          <ac:chgData name="Henrik Jansson" userId="9675e74c4614799a" providerId="LiveId" clId="{D4E1EDCC-605B-448A-9E97-2659AA428FD8}" dt="2024-05-10T08:16:56.769" v="5011" actId="478"/>
          <ac:spMkLst>
            <pc:docMk/>
            <pc:sldMk cId="1832852214" sldId="265"/>
            <ac:spMk id="7" creationId="{2360F500-82A3-9C6F-51D3-9436F2CE7243}"/>
          </ac:spMkLst>
        </pc:spChg>
        <pc:spChg chg="add del mod">
          <ac:chgData name="Henrik Jansson" userId="9675e74c4614799a" providerId="LiveId" clId="{D4E1EDCC-605B-448A-9E97-2659AA428FD8}" dt="2024-05-07T09:18:04.036" v="709" actId="478"/>
          <ac:spMkLst>
            <pc:docMk/>
            <pc:sldMk cId="1832852214" sldId="265"/>
            <ac:spMk id="9" creationId="{61D55C21-B841-BA20-940B-7CC527D2B82E}"/>
          </ac:spMkLst>
        </pc:spChg>
        <pc:spChg chg="del mod">
          <ac:chgData name="Henrik Jansson" userId="9675e74c4614799a" providerId="LiveId" clId="{D4E1EDCC-605B-448A-9E97-2659AA428FD8}" dt="2024-05-07T09:17:34.080" v="695" actId="478"/>
          <ac:spMkLst>
            <pc:docMk/>
            <pc:sldMk cId="1832852214" sldId="265"/>
            <ac:spMk id="10" creationId="{090430B2-CE8B-0F5E-2643-39A8A6207FA3}"/>
          </ac:spMkLst>
        </pc:spChg>
        <pc:spChg chg="add del mod">
          <ac:chgData name="Henrik Jansson" userId="9675e74c4614799a" providerId="LiveId" clId="{D4E1EDCC-605B-448A-9E97-2659AA428FD8}" dt="2024-05-07T09:17:48.395" v="702" actId="478"/>
          <ac:spMkLst>
            <pc:docMk/>
            <pc:sldMk cId="1832852214" sldId="265"/>
            <ac:spMk id="38" creationId="{9C6777B5-64F4-4200-B099-34168B69FE53}"/>
          </ac:spMkLst>
        </pc:spChg>
        <pc:spChg chg="add del mod">
          <ac:chgData name="Henrik Jansson" userId="9675e74c4614799a" providerId="LiveId" clId="{D4E1EDCC-605B-448A-9E97-2659AA428FD8}" dt="2024-05-07T09:17:48.395" v="702" actId="478"/>
          <ac:spMkLst>
            <pc:docMk/>
            <pc:sldMk cId="1832852214" sldId="265"/>
            <ac:spMk id="40" creationId="{9B37791B-B040-4694-BFDC-8DD132D86E8E}"/>
          </ac:spMkLst>
        </pc:spChg>
        <pc:grpChg chg="add del mod">
          <ac:chgData name="Henrik Jansson" userId="9675e74c4614799a" providerId="LiveId" clId="{D4E1EDCC-605B-448A-9E97-2659AA428FD8}" dt="2024-05-07T09:17:48.395" v="702" actId="478"/>
          <ac:grpSpMkLst>
            <pc:docMk/>
            <pc:sldMk cId="1832852214" sldId="265"/>
            <ac:grpSpMk id="42" creationId="{4252769E-B9F0-4068-A645-5BBEF16E9C28}"/>
          </ac:grpSpMkLst>
        </pc:grpChg>
        <pc:picChg chg="add del mod">
          <ac:chgData name="Henrik Jansson" userId="9675e74c4614799a" providerId="LiveId" clId="{D4E1EDCC-605B-448A-9E97-2659AA428FD8}" dt="2024-05-10T09:15:59.538" v="6279" actId="1076"/>
          <ac:picMkLst>
            <pc:docMk/>
            <pc:sldMk cId="1832852214" sldId="265"/>
            <ac:picMk id="4" creationId="{4E93A67E-4A5E-0DFC-7B1F-4361838AAAEF}"/>
          </ac:picMkLst>
        </pc:picChg>
        <pc:picChg chg="add del mod">
          <ac:chgData name="Henrik Jansson" userId="9675e74c4614799a" providerId="LiveId" clId="{D4E1EDCC-605B-448A-9E97-2659AA428FD8}" dt="2024-05-10T07:04:42.077" v="883" actId="1076"/>
          <ac:picMkLst>
            <pc:docMk/>
            <pc:sldMk cId="1832852214" sldId="265"/>
            <ac:picMk id="6" creationId="{AD81E0F2-C983-DD67-242E-5BBBF323C5B6}"/>
          </ac:picMkLst>
        </pc:picChg>
      </pc:sldChg>
      <pc:sldChg chg="addSp delSp modSp add del mod setBg delDesignElem modNotesTx">
        <pc:chgData name="Henrik Jansson" userId="9675e74c4614799a" providerId="LiveId" clId="{D4E1EDCC-605B-448A-9E97-2659AA428FD8}" dt="2024-05-10T11:01:51.363" v="7436" actId="47"/>
        <pc:sldMkLst>
          <pc:docMk/>
          <pc:sldMk cId="3801932412" sldId="266"/>
        </pc:sldMkLst>
        <pc:spChg chg="add del mod">
          <ac:chgData name="Henrik Jansson" userId="9675e74c4614799a" providerId="LiveId" clId="{D4E1EDCC-605B-448A-9E97-2659AA428FD8}" dt="2024-05-10T07:23:16.034" v="1146" actId="478"/>
          <ac:spMkLst>
            <pc:docMk/>
            <pc:sldMk cId="3801932412" sldId="266"/>
            <ac:spMk id="2" creationId="{2FDFC614-7021-4589-AA4D-185DABBFB2FA}"/>
          </ac:spMkLst>
        </pc:spChg>
        <pc:spChg chg="add del mod">
          <ac:chgData name="Henrik Jansson" userId="9675e74c4614799a" providerId="LiveId" clId="{D4E1EDCC-605B-448A-9E97-2659AA428FD8}" dt="2024-05-10T07:37:04.201" v="2086" actId="21"/>
          <ac:spMkLst>
            <pc:docMk/>
            <pc:sldMk cId="3801932412" sldId="266"/>
            <ac:spMk id="3" creationId="{9774CE68-CBA7-F7A6-23EB-A4DA2CD9CAB6}"/>
          </ac:spMkLst>
        </pc:spChg>
        <pc:spChg chg="del mod">
          <ac:chgData name="Henrik Jansson" userId="9675e74c4614799a" providerId="LiveId" clId="{D4E1EDCC-605B-448A-9E97-2659AA428FD8}" dt="2024-05-10T07:21:42.198" v="1121" actId="478"/>
          <ac:spMkLst>
            <pc:docMk/>
            <pc:sldMk cId="3801932412" sldId="266"/>
            <ac:spMk id="5" creationId="{2C395528-92C6-1D46-467A-7AEF68B0C4F6}"/>
          </ac:spMkLst>
        </pc:spChg>
        <pc:spChg chg="add del mod">
          <ac:chgData name="Henrik Jansson" userId="9675e74c4614799a" providerId="LiveId" clId="{D4E1EDCC-605B-448A-9E97-2659AA428FD8}" dt="2024-05-10T08:17:59.944" v="5044" actId="1076"/>
          <ac:spMkLst>
            <pc:docMk/>
            <pc:sldMk cId="3801932412" sldId="266"/>
            <ac:spMk id="7" creationId="{2360F500-82A3-9C6F-51D3-9436F2CE7243}"/>
          </ac:spMkLst>
        </pc:spChg>
        <pc:spChg chg="add del mod">
          <ac:chgData name="Henrik Jansson" userId="9675e74c4614799a" providerId="LiveId" clId="{D4E1EDCC-605B-448A-9E97-2659AA428FD8}" dt="2024-05-10T07:24:07.852" v="1251" actId="478"/>
          <ac:spMkLst>
            <pc:docMk/>
            <pc:sldMk cId="3801932412" sldId="266"/>
            <ac:spMk id="8" creationId="{CD002541-1865-5743-DB05-ECBD048F0103}"/>
          </ac:spMkLst>
        </pc:spChg>
        <pc:spChg chg="add del mod">
          <ac:chgData name="Henrik Jansson" userId="9675e74c4614799a" providerId="LiveId" clId="{D4E1EDCC-605B-448A-9E97-2659AA428FD8}" dt="2024-05-10T07:27:44.824" v="1303"/>
          <ac:spMkLst>
            <pc:docMk/>
            <pc:sldMk cId="3801932412" sldId="266"/>
            <ac:spMk id="9" creationId="{43317D2F-029A-3EDC-E09B-31EEC503D026}"/>
          </ac:spMkLst>
        </pc:spChg>
        <pc:spChg chg="add mod ord">
          <ac:chgData name="Henrik Jansson" userId="9675e74c4614799a" providerId="LiveId" clId="{D4E1EDCC-605B-448A-9E97-2659AA428FD8}" dt="2024-05-10T08:17:42.346" v="5035" actId="26606"/>
          <ac:spMkLst>
            <pc:docMk/>
            <pc:sldMk cId="3801932412" sldId="266"/>
            <ac:spMk id="11" creationId="{DDBA36F3-992C-E7E5-05B0-499BA5898FE8}"/>
          </ac:spMkLst>
        </pc:spChg>
        <pc:spChg chg="add mod ord">
          <ac:chgData name="Henrik Jansson" userId="9675e74c4614799a" providerId="LiveId" clId="{D4E1EDCC-605B-448A-9E97-2659AA428FD8}" dt="2024-05-10T08:17:42.346" v="5035" actId="26606"/>
          <ac:spMkLst>
            <pc:docMk/>
            <pc:sldMk cId="3801932412" sldId="266"/>
            <ac:spMk id="12" creationId="{E62F0738-FFBE-F489-6758-3A5149466235}"/>
          </ac:spMkLst>
        </pc:spChg>
        <pc:spChg chg="add">
          <ac:chgData name="Henrik Jansson" userId="9675e74c4614799a" providerId="LiveId" clId="{D4E1EDCC-605B-448A-9E97-2659AA428FD8}" dt="2024-05-10T08:17:42.346" v="5035" actId="26606"/>
          <ac:spMkLst>
            <pc:docMk/>
            <pc:sldMk cId="3801932412" sldId="266"/>
            <ac:spMk id="18" creationId="{63F5877B-98C7-49DD-83AB-0F6F57CB6543}"/>
          </ac:spMkLst>
        </pc:spChg>
        <pc:spChg chg="add">
          <ac:chgData name="Henrik Jansson" userId="9675e74c4614799a" providerId="LiveId" clId="{D4E1EDCC-605B-448A-9E97-2659AA428FD8}" dt="2024-05-10T08:17:42.346" v="5035" actId="26606"/>
          <ac:spMkLst>
            <pc:docMk/>
            <pc:sldMk cId="3801932412" sldId="266"/>
            <ac:spMk id="20" creationId="{4EA91930-66BC-4C41-B4F5-C31EB216F64B}"/>
          </ac:spMkLst>
        </pc:spChg>
        <pc:spChg chg="add">
          <ac:chgData name="Henrik Jansson" userId="9675e74c4614799a" providerId="LiveId" clId="{D4E1EDCC-605B-448A-9E97-2659AA428FD8}" dt="2024-05-10T08:17:42.346" v="5035" actId="26606"/>
          <ac:spMkLst>
            <pc:docMk/>
            <pc:sldMk cId="3801932412" sldId="266"/>
            <ac:spMk id="22" creationId="{6313CF8F-B436-401E-9575-DE0F8E8B5B17}"/>
          </ac:spMkLst>
        </pc:spChg>
        <pc:spChg chg="add">
          <ac:chgData name="Henrik Jansson" userId="9675e74c4614799a" providerId="LiveId" clId="{D4E1EDCC-605B-448A-9E97-2659AA428FD8}" dt="2024-05-10T08:17:42.346" v="5035" actId="26606"/>
          <ac:spMkLst>
            <pc:docMk/>
            <pc:sldMk cId="3801932412" sldId="266"/>
            <ac:spMk id="24" creationId="{2A38CFE9-C30A-4551-ACCB-D5808FBC39CD}"/>
          </ac:spMkLst>
        </pc:spChg>
        <pc:spChg chg="add">
          <ac:chgData name="Henrik Jansson" userId="9675e74c4614799a" providerId="LiveId" clId="{D4E1EDCC-605B-448A-9E97-2659AA428FD8}" dt="2024-05-10T08:17:42.346" v="5035" actId="26606"/>
          <ac:spMkLst>
            <pc:docMk/>
            <pc:sldMk cId="3801932412" sldId="266"/>
            <ac:spMk id="26" creationId="{67EF550F-47CE-4FB2-9DAC-12AD835C833D}"/>
          </ac:spMkLst>
        </pc:spChg>
        <pc:spChg chg="del">
          <ac:chgData name="Henrik Jansson" userId="9675e74c4614799a" providerId="LiveId" clId="{D4E1EDCC-605B-448A-9E97-2659AA428FD8}" dt="2024-05-10T07:16:52.295" v="930"/>
          <ac:spMkLst>
            <pc:docMk/>
            <pc:sldMk cId="3801932412" sldId="266"/>
            <ac:spMk id="38" creationId="{9C6777B5-64F4-4200-B099-34168B69FE53}"/>
          </ac:spMkLst>
        </pc:spChg>
        <pc:spChg chg="del">
          <ac:chgData name="Henrik Jansson" userId="9675e74c4614799a" providerId="LiveId" clId="{D4E1EDCC-605B-448A-9E97-2659AA428FD8}" dt="2024-05-10T07:16:52.295" v="930"/>
          <ac:spMkLst>
            <pc:docMk/>
            <pc:sldMk cId="3801932412" sldId="266"/>
            <ac:spMk id="40" creationId="{9B37791B-B040-4694-BFDC-8DD132D86E8E}"/>
          </ac:spMkLst>
        </pc:spChg>
        <pc:grpChg chg="del">
          <ac:chgData name="Henrik Jansson" userId="9675e74c4614799a" providerId="LiveId" clId="{D4E1EDCC-605B-448A-9E97-2659AA428FD8}" dt="2024-05-10T07:16:52.295" v="930"/>
          <ac:grpSpMkLst>
            <pc:docMk/>
            <pc:sldMk cId="3801932412" sldId="266"/>
            <ac:grpSpMk id="42" creationId="{4252769E-B9F0-4068-A645-5BBEF16E9C28}"/>
          </ac:grpSpMkLst>
        </pc:grpChg>
        <pc:picChg chg="del">
          <ac:chgData name="Henrik Jansson" userId="9675e74c4614799a" providerId="LiveId" clId="{D4E1EDCC-605B-448A-9E97-2659AA428FD8}" dt="2024-05-10T07:17:02.518" v="931" actId="478"/>
          <ac:picMkLst>
            <pc:docMk/>
            <pc:sldMk cId="3801932412" sldId="266"/>
            <ac:picMk id="4" creationId="{4E93A67E-4A5E-0DFC-7B1F-4361838AAAEF}"/>
          </ac:picMkLst>
        </pc:picChg>
        <pc:picChg chg="add del mod">
          <ac:chgData name="Henrik Jansson" userId="9675e74c4614799a" providerId="LiveId" clId="{D4E1EDCC-605B-448A-9E97-2659AA428FD8}" dt="2024-05-10T08:17:39.173" v="5034" actId="478"/>
          <ac:picMkLst>
            <pc:docMk/>
            <pc:sldMk cId="3801932412" sldId="266"/>
            <ac:picMk id="6" creationId="{AD81E0F2-C983-DD67-242E-5BBBF323C5B6}"/>
          </ac:picMkLst>
        </pc:picChg>
        <pc:picChg chg="add mod">
          <ac:chgData name="Henrik Jansson" userId="9675e74c4614799a" providerId="LiveId" clId="{D4E1EDCC-605B-448A-9E97-2659AA428FD8}" dt="2024-05-10T08:18:11.580" v="5045" actId="14100"/>
          <ac:picMkLst>
            <pc:docMk/>
            <pc:sldMk cId="3801932412" sldId="266"/>
            <ac:picMk id="14" creationId="{375C3DEA-01C1-3BE9-89CA-33B9FC90CCCF}"/>
          </ac:picMkLst>
        </pc:picChg>
      </pc:sldChg>
      <pc:sldChg chg="addSp delSp modSp add del mod ord setBg delDesignElem">
        <pc:chgData name="Henrik Jansson" userId="9675e74c4614799a" providerId="LiveId" clId="{D4E1EDCC-605B-448A-9E97-2659AA428FD8}" dt="2024-05-12T10:31:02.664" v="10971" actId="47"/>
        <pc:sldMkLst>
          <pc:docMk/>
          <pc:sldMk cId="745310640" sldId="267"/>
        </pc:sldMkLst>
        <pc:spChg chg="del mod">
          <ac:chgData name="Henrik Jansson" userId="9675e74c4614799a" providerId="LiveId" clId="{D4E1EDCC-605B-448A-9E97-2659AA428FD8}" dt="2024-05-10T07:37:57.643" v="2097" actId="478"/>
          <ac:spMkLst>
            <pc:docMk/>
            <pc:sldMk cId="745310640" sldId="267"/>
            <ac:spMk id="2" creationId="{C889181B-2EE4-D45C-E1DF-E32EFF204463}"/>
          </ac:spMkLst>
        </pc:spChg>
        <pc:spChg chg="del mod">
          <ac:chgData name="Henrik Jansson" userId="9675e74c4614799a" providerId="LiveId" clId="{D4E1EDCC-605B-448A-9E97-2659AA428FD8}" dt="2024-05-10T07:37:34.880" v="2094" actId="478"/>
          <ac:spMkLst>
            <pc:docMk/>
            <pc:sldMk cId="745310640" sldId="267"/>
            <ac:spMk id="4" creationId="{A58C631C-820E-E76B-B483-7BDA0228A76C}"/>
          </ac:spMkLst>
        </pc:spChg>
        <pc:spChg chg="add del mod">
          <ac:chgData name="Henrik Jansson" userId="9675e74c4614799a" providerId="LiveId" clId="{D4E1EDCC-605B-448A-9E97-2659AA428FD8}" dt="2024-05-10T07:37:59.471" v="2098" actId="478"/>
          <ac:spMkLst>
            <pc:docMk/>
            <pc:sldMk cId="745310640" sldId="267"/>
            <ac:spMk id="5" creationId="{634CD577-7A86-F299-0501-A65D7C124C0A}"/>
          </ac:spMkLst>
        </pc:spChg>
        <pc:spChg chg="add">
          <ac:chgData name="Henrik Jansson" userId="9675e74c4614799a" providerId="LiveId" clId="{D4E1EDCC-605B-448A-9E97-2659AA428FD8}" dt="2024-05-10T07:37:54.184" v="2096" actId="26606"/>
          <ac:spMkLst>
            <pc:docMk/>
            <pc:sldMk cId="745310640" sldId="267"/>
            <ac:spMk id="11" creationId="{A3363022-C969-41E9-8EB2-E4C94908C1FA}"/>
          </ac:spMkLst>
        </pc:spChg>
        <pc:spChg chg="add">
          <ac:chgData name="Henrik Jansson" userId="9675e74c4614799a" providerId="LiveId" clId="{D4E1EDCC-605B-448A-9E97-2659AA428FD8}" dt="2024-05-10T07:37:54.184" v="2096" actId="26606"/>
          <ac:spMkLst>
            <pc:docMk/>
            <pc:sldMk cId="745310640" sldId="267"/>
            <ac:spMk id="13" creationId="{8D1AD6B3-BE88-4CEB-BA17-790657CC4729}"/>
          </ac:spMkLst>
        </pc:spChg>
        <pc:spChg chg="del">
          <ac:chgData name="Henrik Jansson" userId="9675e74c4614799a" providerId="LiveId" clId="{D4E1EDCC-605B-448A-9E97-2659AA428FD8}" dt="2024-05-10T07:37:26.079" v="2090"/>
          <ac:spMkLst>
            <pc:docMk/>
            <pc:sldMk cId="745310640" sldId="267"/>
            <ac:spMk id="102" creationId="{04812C46-200A-4DEB-A05E-3ED6C68C2387}"/>
          </ac:spMkLst>
        </pc:spChg>
        <pc:spChg chg="del">
          <ac:chgData name="Henrik Jansson" userId="9675e74c4614799a" providerId="LiveId" clId="{D4E1EDCC-605B-448A-9E97-2659AA428FD8}" dt="2024-05-10T07:37:26.079" v="2090"/>
          <ac:spMkLst>
            <pc:docMk/>
            <pc:sldMk cId="745310640" sldId="267"/>
            <ac:spMk id="103" creationId="{D1EA859B-E555-4109-94F3-6700E046E008}"/>
          </ac:spMkLst>
        </pc:spChg>
        <pc:grpChg chg="add">
          <ac:chgData name="Henrik Jansson" userId="9675e74c4614799a" providerId="LiveId" clId="{D4E1EDCC-605B-448A-9E97-2659AA428FD8}" dt="2024-05-10T07:37:54.184" v="2096" actId="26606"/>
          <ac:grpSpMkLst>
            <pc:docMk/>
            <pc:sldMk cId="745310640" sldId="267"/>
            <ac:grpSpMk id="15" creationId="{89D1390B-7E13-4B4F-9CB2-391063412E54}"/>
          </ac:grpSpMkLst>
        </pc:grpChg>
        <pc:picChg chg="del mod ord">
          <ac:chgData name="Henrik Jansson" userId="9675e74c4614799a" providerId="LiveId" clId="{D4E1EDCC-605B-448A-9E97-2659AA428FD8}" dt="2024-05-10T07:48:14.454" v="2102" actId="478"/>
          <ac:picMkLst>
            <pc:docMk/>
            <pc:sldMk cId="745310640" sldId="267"/>
            <ac:picMk id="6" creationId="{AD81E0F2-C983-DD67-242E-5BBBF323C5B6}"/>
          </ac:picMkLst>
        </pc:picChg>
      </pc:sldChg>
      <pc:sldChg chg="addSp delSp modSp add mod setBg delDesignElem modNotesTx">
        <pc:chgData name="Henrik Jansson" userId="9675e74c4614799a" providerId="LiveId" clId="{D4E1EDCC-605B-448A-9E97-2659AA428FD8}" dt="2024-05-14T15:28:14.987" v="13298" actId="20577"/>
        <pc:sldMkLst>
          <pc:docMk/>
          <pc:sldMk cId="50563490" sldId="268"/>
        </pc:sldMkLst>
        <pc:spChg chg="del mod">
          <ac:chgData name="Henrik Jansson" userId="9675e74c4614799a" providerId="LiveId" clId="{D4E1EDCC-605B-448A-9E97-2659AA428FD8}" dt="2024-05-10T07:57:28.432" v="2602" actId="478"/>
          <ac:spMkLst>
            <pc:docMk/>
            <pc:sldMk cId="50563490" sldId="268"/>
            <ac:spMk id="2" creationId="{C889181B-2EE4-D45C-E1DF-E32EFF204463}"/>
          </ac:spMkLst>
        </pc:spChg>
        <pc:spChg chg="del mod">
          <ac:chgData name="Henrik Jansson" userId="9675e74c4614799a" providerId="LiveId" clId="{D4E1EDCC-605B-448A-9E97-2659AA428FD8}" dt="2024-05-10T07:57:26.212" v="2601" actId="478"/>
          <ac:spMkLst>
            <pc:docMk/>
            <pc:sldMk cId="50563490" sldId="268"/>
            <ac:spMk id="4" creationId="{A58C631C-820E-E76B-B483-7BDA0228A76C}"/>
          </ac:spMkLst>
        </pc:spChg>
        <pc:spChg chg="add del mod">
          <ac:chgData name="Henrik Jansson" userId="9675e74c4614799a" providerId="LiveId" clId="{D4E1EDCC-605B-448A-9E97-2659AA428FD8}" dt="2024-05-10T07:57:30.396" v="2603" actId="478"/>
          <ac:spMkLst>
            <pc:docMk/>
            <pc:sldMk cId="50563490" sldId="268"/>
            <ac:spMk id="5" creationId="{C9A61BEA-5035-2B38-55D3-22A9EE1777DC}"/>
          </ac:spMkLst>
        </pc:spChg>
        <pc:spChg chg="add mod">
          <ac:chgData name="Henrik Jansson" userId="9675e74c4614799a" providerId="LiveId" clId="{D4E1EDCC-605B-448A-9E97-2659AA428FD8}" dt="2024-05-14T07:55:43.826" v="11726"/>
          <ac:spMkLst>
            <pc:docMk/>
            <pc:sldMk cId="50563490" sldId="268"/>
            <ac:spMk id="7" creationId="{864F657D-BC39-4E9A-2429-8270E1F3F751}"/>
          </ac:spMkLst>
        </pc:spChg>
        <pc:spChg chg="add mod">
          <ac:chgData name="Henrik Jansson" userId="9675e74c4614799a" providerId="LiveId" clId="{D4E1EDCC-605B-448A-9E97-2659AA428FD8}" dt="2024-05-14T07:55:41.824" v="11725"/>
          <ac:spMkLst>
            <pc:docMk/>
            <pc:sldMk cId="50563490" sldId="268"/>
            <ac:spMk id="8" creationId="{CB8C6773-E714-8169-9B99-B1598E4301DD}"/>
          </ac:spMkLst>
        </pc:spChg>
        <pc:spChg chg="add">
          <ac:chgData name="Henrik Jansson" userId="9675e74c4614799a" providerId="LiveId" clId="{D4E1EDCC-605B-448A-9E97-2659AA428FD8}" dt="2024-05-10T07:57:23.561" v="2600" actId="26606"/>
          <ac:spMkLst>
            <pc:docMk/>
            <pc:sldMk cId="50563490" sldId="268"/>
            <ac:spMk id="11" creationId="{D009D6D5-DAC2-4A8B-A17A-E206B9012D09}"/>
          </ac:spMkLst>
        </pc:spChg>
        <pc:spChg chg="del">
          <ac:chgData name="Henrik Jansson" userId="9675e74c4614799a" providerId="LiveId" clId="{D4E1EDCC-605B-448A-9E97-2659AA428FD8}" dt="2024-05-10T07:57:16.785" v="2599"/>
          <ac:spMkLst>
            <pc:docMk/>
            <pc:sldMk cId="50563490" sldId="268"/>
            <ac:spMk id="102" creationId="{04812C46-200A-4DEB-A05E-3ED6C68C2387}"/>
          </ac:spMkLst>
        </pc:spChg>
        <pc:spChg chg="del">
          <ac:chgData name="Henrik Jansson" userId="9675e74c4614799a" providerId="LiveId" clId="{D4E1EDCC-605B-448A-9E97-2659AA428FD8}" dt="2024-05-10T07:57:16.785" v="2599"/>
          <ac:spMkLst>
            <pc:docMk/>
            <pc:sldMk cId="50563490" sldId="268"/>
            <ac:spMk id="103" creationId="{D1EA859B-E555-4109-94F3-6700E046E008}"/>
          </ac:spMkLst>
        </pc:spChg>
        <pc:picChg chg="mod ord">
          <ac:chgData name="Henrik Jansson" userId="9675e74c4614799a" providerId="LiveId" clId="{D4E1EDCC-605B-448A-9E97-2659AA428FD8}" dt="2024-05-10T07:57:23.561" v="2600" actId="26606"/>
          <ac:picMkLst>
            <pc:docMk/>
            <pc:sldMk cId="50563490" sldId="268"/>
            <ac:picMk id="6" creationId="{AD81E0F2-C983-DD67-242E-5BBBF323C5B6}"/>
          </ac:picMkLst>
        </pc:picChg>
      </pc:sldChg>
      <pc:sldChg chg="addSp delSp modSp add del mod ord setBg delDesignElem modNotesTx">
        <pc:chgData name="Henrik Jansson" userId="9675e74c4614799a" providerId="LiveId" clId="{D4E1EDCC-605B-448A-9E97-2659AA428FD8}" dt="2024-05-10T10:47:29.588" v="7193" actId="47"/>
        <pc:sldMkLst>
          <pc:docMk/>
          <pc:sldMk cId="1428556774" sldId="269"/>
        </pc:sldMkLst>
        <pc:spChg chg="ord">
          <ac:chgData name="Henrik Jansson" userId="9675e74c4614799a" providerId="LiveId" clId="{D4E1EDCC-605B-448A-9E97-2659AA428FD8}" dt="2024-05-10T10:02:38.083" v="7080" actId="26606"/>
          <ac:spMkLst>
            <pc:docMk/>
            <pc:sldMk cId="1428556774" sldId="269"/>
            <ac:spMk id="3" creationId="{9774CE68-CBA7-F7A6-23EB-A4DA2CD9CAB6}"/>
          </ac:spMkLst>
        </pc:spChg>
        <pc:spChg chg="del mod">
          <ac:chgData name="Henrik Jansson" userId="9675e74c4614799a" providerId="LiveId" clId="{D4E1EDCC-605B-448A-9E97-2659AA428FD8}" dt="2024-05-10T09:12:23.852" v="6261" actId="478"/>
          <ac:spMkLst>
            <pc:docMk/>
            <pc:sldMk cId="1428556774" sldId="269"/>
            <ac:spMk id="7" creationId="{2360F500-82A3-9C6F-51D3-9436F2CE7243}"/>
          </ac:spMkLst>
        </pc:spChg>
        <pc:spChg chg="del mod">
          <ac:chgData name="Henrik Jansson" userId="9675e74c4614799a" providerId="LiveId" clId="{D4E1EDCC-605B-448A-9E97-2659AA428FD8}" dt="2024-05-10T09:49:59.261" v="7065" actId="478"/>
          <ac:spMkLst>
            <pc:docMk/>
            <pc:sldMk cId="1428556774" sldId="269"/>
            <ac:spMk id="11" creationId="{DDBA36F3-992C-E7E5-05B0-499BA5898FE8}"/>
          </ac:spMkLst>
        </pc:spChg>
        <pc:spChg chg="mod">
          <ac:chgData name="Henrik Jansson" userId="9675e74c4614799a" providerId="LiveId" clId="{D4E1EDCC-605B-448A-9E97-2659AA428FD8}" dt="2024-05-10T10:02:38.083" v="7080" actId="26606"/>
          <ac:spMkLst>
            <pc:docMk/>
            <pc:sldMk cId="1428556774" sldId="269"/>
            <ac:spMk id="12" creationId="{E62F0738-FFBE-F489-6758-3A5149466235}"/>
          </ac:spMkLst>
        </pc:spChg>
        <pc:spChg chg="add del">
          <ac:chgData name="Henrik Jansson" userId="9675e74c4614799a" providerId="LiveId" clId="{D4E1EDCC-605B-448A-9E97-2659AA428FD8}" dt="2024-05-10T10:02:36.458" v="7077" actId="26606"/>
          <ac:spMkLst>
            <pc:docMk/>
            <pc:sldMk cId="1428556774" sldId="269"/>
            <ac:spMk id="15" creationId="{C8AA11F2-FC97-45B1-BB21-2C7FFB02708B}"/>
          </ac:spMkLst>
        </pc:spChg>
        <pc:spChg chg="add del">
          <ac:chgData name="Henrik Jansson" userId="9675e74c4614799a" providerId="LiveId" clId="{D4E1EDCC-605B-448A-9E97-2659AA428FD8}" dt="2024-05-10T10:02:36.458" v="7077" actId="26606"/>
          <ac:spMkLst>
            <pc:docMk/>
            <pc:sldMk cId="1428556774" sldId="269"/>
            <ac:spMk id="16" creationId="{3276E0C7-D588-440B-8F4A-876392DB718F}"/>
          </ac:spMkLst>
        </pc:spChg>
        <pc:spChg chg="add del">
          <ac:chgData name="Henrik Jansson" userId="9675e74c4614799a" providerId="LiveId" clId="{D4E1EDCC-605B-448A-9E97-2659AA428FD8}" dt="2024-05-10T10:02:36.458" v="7077" actId="26606"/>
          <ac:spMkLst>
            <pc:docMk/>
            <pc:sldMk cId="1428556774" sldId="269"/>
            <ac:spMk id="17" creationId="{77D859EF-0C2A-487B-A0C6-A8276E48DDB9}"/>
          </ac:spMkLst>
        </pc:spChg>
        <pc:spChg chg="del">
          <ac:chgData name="Henrik Jansson" userId="9675e74c4614799a" providerId="LiveId" clId="{D4E1EDCC-605B-448A-9E97-2659AA428FD8}" dt="2024-05-10T08:18:24.964" v="5047"/>
          <ac:spMkLst>
            <pc:docMk/>
            <pc:sldMk cId="1428556774" sldId="269"/>
            <ac:spMk id="18" creationId="{63F5877B-98C7-49DD-83AB-0F6F57CB6543}"/>
          </ac:spMkLst>
        </pc:spChg>
        <pc:spChg chg="add del">
          <ac:chgData name="Henrik Jansson" userId="9675e74c4614799a" providerId="LiveId" clId="{D4E1EDCC-605B-448A-9E97-2659AA428FD8}" dt="2024-05-10T10:02:36.458" v="7077" actId="26606"/>
          <ac:spMkLst>
            <pc:docMk/>
            <pc:sldMk cId="1428556774" sldId="269"/>
            <ac:spMk id="19" creationId="{EDB19A81-C621-40A1-87E0-015F982C4807}"/>
          </ac:spMkLst>
        </pc:spChg>
        <pc:spChg chg="del">
          <ac:chgData name="Henrik Jansson" userId="9675e74c4614799a" providerId="LiveId" clId="{D4E1EDCC-605B-448A-9E97-2659AA428FD8}" dt="2024-05-10T08:18:24.964" v="5047"/>
          <ac:spMkLst>
            <pc:docMk/>
            <pc:sldMk cId="1428556774" sldId="269"/>
            <ac:spMk id="20" creationId="{4EA91930-66BC-4C41-B4F5-C31EB216F64B}"/>
          </ac:spMkLst>
        </pc:spChg>
        <pc:spChg chg="add del">
          <ac:chgData name="Henrik Jansson" userId="9675e74c4614799a" providerId="LiveId" clId="{D4E1EDCC-605B-448A-9E97-2659AA428FD8}" dt="2024-05-10T10:02:36.458" v="7077" actId="26606"/>
          <ac:spMkLst>
            <pc:docMk/>
            <pc:sldMk cId="1428556774" sldId="269"/>
            <ac:spMk id="21" creationId="{08C88EF9-EB79-4273-9666-FEC4E6F7CE34}"/>
          </ac:spMkLst>
        </pc:spChg>
        <pc:spChg chg="del">
          <ac:chgData name="Henrik Jansson" userId="9675e74c4614799a" providerId="LiveId" clId="{D4E1EDCC-605B-448A-9E97-2659AA428FD8}" dt="2024-05-10T08:18:24.964" v="5047"/>
          <ac:spMkLst>
            <pc:docMk/>
            <pc:sldMk cId="1428556774" sldId="269"/>
            <ac:spMk id="22" creationId="{6313CF8F-B436-401E-9575-DE0F8E8B5B17}"/>
          </ac:spMkLst>
        </pc:spChg>
        <pc:spChg chg="add del">
          <ac:chgData name="Henrik Jansson" userId="9675e74c4614799a" providerId="LiveId" clId="{D4E1EDCC-605B-448A-9E97-2659AA428FD8}" dt="2024-05-10T10:02:38.076" v="7079" actId="26606"/>
          <ac:spMkLst>
            <pc:docMk/>
            <pc:sldMk cId="1428556774" sldId="269"/>
            <ac:spMk id="23" creationId="{C3896A03-3945-419A-B66B-4EE266EDD152}"/>
          </ac:spMkLst>
        </pc:spChg>
        <pc:spChg chg="del">
          <ac:chgData name="Henrik Jansson" userId="9675e74c4614799a" providerId="LiveId" clId="{D4E1EDCC-605B-448A-9E97-2659AA428FD8}" dt="2024-05-10T08:18:24.964" v="5047"/>
          <ac:spMkLst>
            <pc:docMk/>
            <pc:sldMk cId="1428556774" sldId="269"/>
            <ac:spMk id="24" creationId="{2A38CFE9-C30A-4551-ACCB-D5808FBC39CD}"/>
          </ac:spMkLst>
        </pc:spChg>
        <pc:spChg chg="add del">
          <ac:chgData name="Henrik Jansson" userId="9675e74c4614799a" providerId="LiveId" clId="{D4E1EDCC-605B-448A-9E97-2659AA428FD8}" dt="2024-05-10T10:02:38.076" v="7079" actId="26606"/>
          <ac:spMkLst>
            <pc:docMk/>
            <pc:sldMk cId="1428556774" sldId="269"/>
            <ac:spMk id="25" creationId="{B34F5AD2-EDBD-4BBD-A55C-EAFFD0C7097A}"/>
          </ac:spMkLst>
        </pc:spChg>
        <pc:spChg chg="del">
          <ac:chgData name="Henrik Jansson" userId="9675e74c4614799a" providerId="LiveId" clId="{D4E1EDCC-605B-448A-9E97-2659AA428FD8}" dt="2024-05-10T08:18:24.964" v="5047"/>
          <ac:spMkLst>
            <pc:docMk/>
            <pc:sldMk cId="1428556774" sldId="269"/>
            <ac:spMk id="26" creationId="{67EF550F-47CE-4FB2-9DAC-12AD835C833D}"/>
          </ac:spMkLst>
        </pc:spChg>
        <pc:spChg chg="add del">
          <ac:chgData name="Henrik Jansson" userId="9675e74c4614799a" providerId="LiveId" clId="{D4E1EDCC-605B-448A-9E97-2659AA428FD8}" dt="2024-05-10T10:02:38.076" v="7079" actId="26606"/>
          <ac:spMkLst>
            <pc:docMk/>
            <pc:sldMk cId="1428556774" sldId="269"/>
            <ac:spMk id="27" creationId="{6832F003-FCA6-4CFB-A2EA-308F3AA257D1}"/>
          </ac:spMkLst>
        </pc:spChg>
        <pc:spChg chg="add">
          <ac:chgData name="Henrik Jansson" userId="9675e74c4614799a" providerId="LiveId" clId="{D4E1EDCC-605B-448A-9E97-2659AA428FD8}" dt="2024-05-10T10:02:38.083" v="7080" actId="26606"/>
          <ac:spMkLst>
            <pc:docMk/>
            <pc:sldMk cId="1428556774" sldId="269"/>
            <ac:spMk id="29" creationId="{0855A890-B60B-4670-9DC2-69DC05015AB3}"/>
          </ac:spMkLst>
        </pc:spChg>
        <pc:spChg chg="add">
          <ac:chgData name="Henrik Jansson" userId="9675e74c4614799a" providerId="LiveId" clId="{D4E1EDCC-605B-448A-9E97-2659AA428FD8}" dt="2024-05-10T10:02:38.083" v="7080" actId="26606"/>
          <ac:spMkLst>
            <pc:docMk/>
            <pc:sldMk cId="1428556774" sldId="269"/>
            <ac:spMk id="30" creationId="{90F533E9-6690-41A8-A372-4C6C622D028D}"/>
          </ac:spMkLst>
        </pc:spChg>
        <pc:spChg chg="add">
          <ac:chgData name="Henrik Jansson" userId="9675e74c4614799a" providerId="LiveId" clId="{D4E1EDCC-605B-448A-9E97-2659AA428FD8}" dt="2024-05-10T10:02:38.083" v="7080" actId="26606"/>
          <ac:spMkLst>
            <pc:docMk/>
            <pc:sldMk cId="1428556774" sldId="269"/>
            <ac:spMk id="31" creationId="{99413ED5-9ED4-4772-BCE4-2BCAE6B12E35}"/>
          </ac:spMkLst>
        </pc:spChg>
        <pc:spChg chg="add">
          <ac:chgData name="Henrik Jansson" userId="9675e74c4614799a" providerId="LiveId" clId="{D4E1EDCC-605B-448A-9E97-2659AA428FD8}" dt="2024-05-10T10:02:38.083" v="7080" actId="26606"/>
          <ac:spMkLst>
            <pc:docMk/>
            <pc:sldMk cId="1428556774" sldId="269"/>
            <ac:spMk id="32" creationId="{04357C93-F0CB-4A1C-8F77-4E9063789819}"/>
          </ac:spMkLst>
        </pc:spChg>
        <pc:picChg chg="add mod">
          <ac:chgData name="Henrik Jansson" userId="9675e74c4614799a" providerId="LiveId" clId="{D4E1EDCC-605B-448A-9E97-2659AA428FD8}" dt="2024-05-10T10:02:38.083" v="7080" actId="26606"/>
          <ac:picMkLst>
            <pc:docMk/>
            <pc:sldMk cId="1428556774" sldId="269"/>
            <ac:picMk id="4" creationId="{2B56FB0E-4C46-5939-67E3-10B8842BFD79}"/>
          </ac:picMkLst>
        </pc:picChg>
        <pc:picChg chg="add mod">
          <ac:chgData name="Henrik Jansson" userId="9675e74c4614799a" providerId="LiveId" clId="{D4E1EDCC-605B-448A-9E97-2659AA428FD8}" dt="2024-05-10T10:02:38.083" v="7080" actId="26606"/>
          <ac:picMkLst>
            <pc:docMk/>
            <pc:sldMk cId="1428556774" sldId="269"/>
            <ac:picMk id="6" creationId="{59FDD87A-1007-7548-4F94-68FC32156EB7}"/>
          </ac:picMkLst>
        </pc:picChg>
        <pc:picChg chg="add mod ord">
          <ac:chgData name="Henrik Jansson" userId="9675e74c4614799a" providerId="LiveId" clId="{D4E1EDCC-605B-448A-9E97-2659AA428FD8}" dt="2024-05-10T10:02:38.083" v="7080" actId="26606"/>
          <ac:picMkLst>
            <pc:docMk/>
            <pc:sldMk cId="1428556774" sldId="269"/>
            <ac:picMk id="9" creationId="{57693E6F-4BB9-54DC-BADE-A8226D06F506}"/>
          </ac:picMkLst>
        </pc:picChg>
        <pc:picChg chg="add mod ord">
          <ac:chgData name="Henrik Jansson" userId="9675e74c4614799a" providerId="LiveId" clId="{D4E1EDCC-605B-448A-9E97-2659AA428FD8}" dt="2024-05-10T10:02:38.083" v="7080" actId="26606"/>
          <ac:picMkLst>
            <pc:docMk/>
            <pc:sldMk cId="1428556774" sldId="269"/>
            <ac:picMk id="13" creationId="{761196D9-66FE-F3F3-0C59-A1E779C9BC9F}"/>
          </ac:picMkLst>
        </pc:picChg>
        <pc:picChg chg="del mod">
          <ac:chgData name="Henrik Jansson" userId="9675e74c4614799a" providerId="LiveId" clId="{D4E1EDCC-605B-448A-9E97-2659AA428FD8}" dt="2024-05-10T09:48:38.222" v="7052" actId="478"/>
          <ac:picMkLst>
            <pc:docMk/>
            <pc:sldMk cId="1428556774" sldId="269"/>
            <ac:picMk id="14" creationId="{375C3DEA-01C1-3BE9-89CA-33B9FC90CCCF}"/>
          </ac:picMkLst>
        </pc:picChg>
      </pc:sldChg>
      <pc:sldChg chg="addSp delSp modSp add del mod ord setBg delDesignElem modNotesTx">
        <pc:chgData name="Henrik Jansson" userId="9675e74c4614799a" providerId="LiveId" clId="{D4E1EDCC-605B-448A-9E97-2659AA428FD8}" dt="2024-05-13T08:21:14.676" v="11490" actId="47"/>
        <pc:sldMkLst>
          <pc:docMk/>
          <pc:sldMk cId="3099529814" sldId="270"/>
        </pc:sldMkLst>
        <pc:spChg chg="add mod">
          <ac:chgData name="Henrik Jansson" userId="9675e74c4614799a" providerId="LiveId" clId="{D4E1EDCC-605B-448A-9E97-2659AA428FD8}" dt="2024-05-12T11:37:47.148" v="11357" actId="1076"/>
          <ac:spMkLst>
            <pc:docMk/>
            <pc:sldMk cId="3099529814" sldId="270"/>
            <ac:spMk id="2" creationId="{5281F844-410B-1814-B9F5-7FD72C7243A0}"/>
          </ac:spMkLst>
        </pc:spChg>
        <pc:spChg chg="mod">
          <ac:chgData name="Henrik Jansson" userId="9675e74c4614799a" providerId="LiveId" clId="{D4E1EDCC-605B-448A-9E97-2659AA428FD8}" dt="2024-05-10T09:16:32.223" v="6317" actId="20577"/>
          <ac:spMkLst>
            <pc:docMk/>
            <pc:sldMk cId="3099529814" sldId="270"/>
            <ac:spMk id="3" creationId="{9774CE68-CBA7-F7A6-23EB-A4DA2CD9CAB6}"/>
          </ac:spMkLst>
        </pc:spChg>
        <pc:spChg chg="add del mod">
          <ac:chgData name="Henrik Jansson" userId="9675e74c4614799a" providerId="LiveId" clId="{D4E1EDCC-605B-448A-9E97-2659AA428FD8}" dt="2024-05-10T08:31:24.170" v="5979" actId="478"/>
          <ac:spMkLst>
            <pc:docMk/>
            <pc:sldMk cId="3099529814" sldId="270"/>
            <ac:spMk id="5" creationId="{A9894B7E-DE56-31FE-31DD-F5E651D0461E}"/>
          </ac:spMkLst>
        </pc:spChg>
        <pc:spChg chg="add del mod">
          <ac:chgData name="Henrik Jansson" userId="9675e74c4614799a" providerId="LiveId" clId="{D4E1EDCC-605B-448A-9E97-2659AA428FD8}" dt="2024-05-12T11:37:43.583" v="11356" actId="478"/>
          <ac:spMkLst>
            <pc:docMk/>
            <pc:sldMk cId="3099529814" sldId="270"/>
            <ac:spMk id="7" creationId="{0D0A258F-3A81-D2C5-69F0-18C588679F96}"/>
          </ac:spMkLst>
        </pc:spChg>
        <pc:spChg chg="del">
          <ac:chgData name="Henrik Jansson" userId="9675e74c4614799a" providerId="LiveId" clId="{D4E1EDCC-605B-448A-9E97-2659AA428FD8}" dt="2024-05-10T08:19:00.982" v="5068"/>
          <ac:spMkLst>
            <pc:docMk/>
            <pc:sldMk cId="3099529814" sldId="270"/>
            <ac:spMk id="38" creationId="{9C6777B5-64F4-4200-B099-34168B69FE53}"/>
          </ac:spMkLst>
        </pc:spChg>
        <pc:spChg chg="del">
          <ac:chgData name="Henrik Jansson" userId="9675e74c4614799a" providerId="LiveId" clId="{D4E1EDCC-605B-448A-9E97-2659AA428FD8}" dt="2024-05-10T08:19:00.982" v="5068"/>
          <ac:spMkLst>
            <pc:docMk/>
            <pc:sldMk cId="3099529814" sldId="270"/>
            <ac:spMk id="40" creationId="{9B37791B-B040-4694-BFDC-8DD132D86E8E}"/>
          </ac:spMkLst>
        </pc:spChg>
        <pc:grpChg chg="del">
          <ac:chgData name="Henrik Jansson" userId="9675e74c4614799a" providerId="LiveId" clId="{D4E1EDCC-605B-448A-9E97-2659AA428FD8}" dt="2024-05-10T08:19:00.982" v="5068"/>
          <ac:grpSpMkLst>
            <pc:docMk/>
            <pc:sldMk cId="3099529814" sldId="270"/>
            <ac:grpSpMk id="42" creationId="{4252769E-B9F0-4068-A645-5BBEF16E9C28}"/>
          </ac:grpSpMkLst>
        </pc:grpChg>
        <pc:picChg chg="mod">
          <ac:chgData name="Henrik Jansson" userId="9675e74c4614799a" providerId="LiveId" clId="{D4E1EDCC-605B-448A-9E97-2659AA428FD8}" dt="2024-05-10T08:21:11.589" v="5197" actId="14100"/>
          <ac:picMkLst>
            <pc:docMk/>
            <pc:sldMk cId="3099529814" sldId="270"/>
            <ac:picMk id="4" creationId="{4E93A67E-4A5E-0DFC-7B1F-4361838AAAEF}"/>
          </ac:picMkLst>
        </pc:picChg>
      </pc:sldChg>
      <pc:sldChg chg="addSp delSp add del setBg delDesignElem">
        <pc:chgData name="Henrik Jansson" userId="9675e74c4614799a" providerId="LiveId" clId="{D4E1EDCC-605B-448A-9E97-2659AA428FD8}" dt="2024-05-10T08:21:50.276" v="5207"/>
        <pc:sldMkLst>
          <pc:docMk/>
          <pc:sldMk cId="450400413" sldId="271"/>
        </pc:sldMkLst>
        <pc:spChg chg="add del">
          <ac:chgData name="Henrik Jansson" userId="9675e74c4614799a" providerId="LiveId" clId="{D4E1EDCC-605B-448A-9E97-2659AA428FD8}" dt="2024-05-10T08:21:50.276" v="5207"/>
          <ac:spMkLst>
            <pc:docMk/>
            <pc:sldMk cId="450400413" sldId="271"/>
            <ac:spMk id="38" creationId="{9C6777B5-64F4-4200-B099-34168B69FE53}"/>
          </ac:spMkLst>
        </pc:spChg>
        <pc:spChg chg="add del">
          <ac:chgData name="Henrik Jansson" userId="9675e74c4614799a" providerId="LiveId" clId="{D4E1EDCC-605B-448A-9E97-2659AA428FD8}" dt="2024-05-10T08:21:50.276" v="5207"/>
          <ac:spMkLst>
            <pc:docMk/>
            <pc:sldMk cId="450400413" sldId="271"/>
            <ac:spMk id="40" creationId="{9B37791B-B040-4694-BFDC-8DD132D86E8E}"/>
          </ac:spMkLst>
        </pc:spChg>
        <pc:grpChg chg="add del">
          <ac:chgData name="Henrik Jansson" userId="9675e74c4614799a" providerId="LiveId" clId="{D4E1EDCC-605B-448A-9E97-2659AA428FD8}" dt="2024-05-10T08:21:50.276" v="5207"/>
          <ac:grpSpMkLst>
            <pc:docMk/>
            <pc:sldMk cId="450400413" sldId="271"/>
            <ac:grpSpMk id="42" creationId="{4252769E-B9F0-4068-A645-5BBEF16E9C28}"/>
          </ac:grpSpMkLst>
        </pc:grpChg>
      </pc:sldChg>
      <pc:sldChg chg="modSp add del mod">
        <pc:chgData name="Henrik Jansson" userId="9675e74c4614799a" providerId="LiveId" clId="{D4E1EDCC-605B-448A-9E97-2659AA428FD8}" dt="2024-05-10T10:56:12.728" v="7318" actId="47"/>
        <pc:sldMkLst>
          <pc:docMk/>
          <pc:sldMk cId="3243844350" sldId="271"/>
        </pc:sldMkLst>
        <pc:spChg chg="mod">
          <ac:chgData name="Henrik Jansson" userId="9675e74c4614799a" providerId="LiveId" clId="{D4E1EDCC-605B-448A-9E97-2659AA428FD8}" dt="2024-05-10T08:59:11.764" v="6242" actId="20577"/>
          <ac:spMkLst>
            <pc:docMk/>
            <pc:sldMk cId="3243844350" sldId="271"/>
            <ac:spMk id="12" creationId="{E62F0738-FFBE-F489-6758-3A5149466235}"/>
          </ac:spMkLst>
        </pc:spChg>
      </pc:sldChg>
      <pc:sldChg chg="addSp delSp modSp add mod ord setBg setClrOvrMap modNotesTx">
        <pc:chgData name="Henrik Jansson" userId="9675e74c4614799a" providerId="LiveId" clId="{D4E1EDCC-605B-448A-9E97-2659AA428FD8}" dt="2024-05-14T11:30:49.564" v="12563" actId="1076"/>
        <pc:sldMkLst>
          <pc:docMk/>
          <pc:sldMk cId="1460946490" sldId="272"/>
        </pc:sldMkLst>
        <pc:spChg chg="ord">
          <ac:chgData name="Henrik Jansson" userId="9675e74c4614799a" providerId="LiveId" clId="{D4E1EDCC-605B-448A-9E97-2659AA428FD8}" dt="2024-05-10T10:46:34.089" v="7175" actId="26606"/>
          <ac:spMkLst>
            <pc:docMk/>
            <pc:sldMk cId="1460946490" sldId="272"/>
            <ac:spMk id="3" creationId="{9774CE68-CBA7-F7A6-23EB-A4DA2CD9CAB6}"/>
          </ac:spMkLst>
        </pc:spChg>
        <pc:spChg chg="ord">
          <ac:chgData name="Henrik Jansson" userId="9675e74c4614799a" providerId="LiveId" clId="{D4E1EDCC-605B-448A-9E97-2659AA428FD8}" dt="2024-05-10T10:46:34.089" v="7175" actId="26606"/>
          <ac:spMkLst>
            <pc:docMk/>
            <pc:sldMk cId="1460946490" sldId="272"/>
            <ac:spMk id="11" creationId="{DDBA36F3-992C-E7E5-05B0-499BA5898FE8}"/>
          </ac:spMkLst>
        </pc:spChg>
        <pc:spChg chg="mod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12" creationId="{E62F0738-FFBE-F489-6758-3A5149466235}"/>
          </ac:spMkLst>
        </pc:spChg>
        <pc:spChg chg="add del">
          <ac:chgData name="Henrik Jansson" userId="9675e74c4614799a" providerId="LiveId" clId="{D4E1EDCC-605B-448A-9E97-2659AA428FD8}" dt="2024-05-10T10:31:50.219" v="7110" actId="26606"/>
          <ac:spMkLst>
            <pc:docMk/>
            <pc:sldMk cId="1460946490" sldId="272"/>
            <ac:spMk id="17" creationId="{D4771268-CB57-404A-9271-370EB28F6090}"/>
          </ac:spMkLst>
        </pc:spChg>
        <pc:spChg chg="add del">
          <ac:chgData name="Henrik Jansson" userId="9675e74c4614799a" providerId="LiveId" clId="{D4E1EDCC-605B-448A-9E97-2659AA428FD8}" dt="2024-05-10T10:06:23.999" v="7095" actId="26606"/>
          <ac:spMkLst>
            <pc:docMk/>
            <pc:sldMk cId="1460946490" sldId="272"/>
            <ac:spMk id="19" creationId="{68AF5748-FED8-45BA-8631-26D1D10F3246}"/>
          </ac:spMkLst>
        </pc:spChg>
        <pc:spChg chg="add del">
          <ac:chgData name="Henrik Jansson" userId="9675e74c4614799a" providerId="LiveId" clId="{D4E1EDCC-605B-448A-9E97-2659AA428FD8}" dt="2024-05-10T10:06:23.999" v="7095" actId="26606"/>
          <ac:spMkLst>
            <pc:docMk/>
            <pc:sldMk cId="1460946490" sldId="272"/>
            <ac:spMk id="21" creationId="{AF2F604E-43BE-4DC3-B983-E071523364F8}"/>
          </ac:spMkLst>
        </pc:spChg>
        <pc:spChg chg="add del">
          <ac:chgData name="Henrik Jansson" userId="9675e74c4614799a" providerId="LiveId" clId="{D4E1EDCC-605B-448A-9E97-2659AA428FD8}" dt="2024-05-10T10:46:34.089" v="7175" actId="26606"/>
          <ac:spMkLst>
            <pc:docMk/>
            <pc:sldMk cId="1460946490" sldId="272"/>
            <ac:spMk id="22" creationId="{643A7A40-1AE6-4218-A8E0-8248174A5377}"/>
          </ac:spMkLst>
        </pc:spChg>
        <pc:spChg chg="add del">
          <ac:chgData name="Henrik Jansson" userId="9675e74c4614799a" providerId="LiveId" clId="{D4E1EDCC-605B-448A-9E97-2659AA428FD8}" dt="2024-05-10T10:06:23.999" v="7095" actId="26606"/>
          <ac:spMkLst>
            <pc:docMk/>
            <pc:sldMk cId="1460946490" sldId="272"/>
            <ac:spMk id="23" creationId="{08C9B587-E65E-4B52-B37C-ABEBB6E87928}"/>
          </ac:spMkLst>
        </pc:spChg>
        <pc:spChg chg="add del">
          <ac:chgData name="Henrik Jansson" userId="9675e74c4614799a" providerId="LiveId" clId="{D4E1EDCC-605B-448A-9E97-2659AA428FD8}" dt="2024-05-10T10:46:34.089" v="7175" actId="26606"/>
          <ac:spMkLst>
            <pc:docMk/>
            <pc:sldMk cId="1460946490" sldId="272"/>
            <ac:spMk id="24" creationId="{BD8AB40A-4374-4897-B5EE-9F8913476E47}"/>
          </ac:spMkLst>
        </pc:spChg>
        <pc:spChg chg="add del">
          <ac:chgData name="Henrik Jansson" userId="9675e74c4614799a" providerId="LiveId" clId="{D4E1EDCC-605B-448A-9E97-2659AA428FD8}" dt="2024-05-10T10:46:34.082" v="7174" actId="26606"/>
          <ac:spMkLst>
            <pc:docMk/>
            <pc:sldMk cId="1460946490" sldId="272"/>
            <ac:spMk id="41" creationId="{928F64C6-FE22-4FC1-A763-DFCC514811BD}"/>
          </ac:spMkLst>
        </pc:spChg>
        <pc:spChg chg="add del">
          <ac:chgData name="Henrik Jansson" userId="9675e74c4614799a" providerId="LiveId" clId="{D4E1EDCC-605B-448A-9E97-2659AA428FD8}" dt="2024-05-10T10:47:25.330" v="7192" actId="26606"/>
          <ac:spMkLst>
            <pc:docMk/>
            <pc:sldMk cId="1460946490" sldId="272"/>
            <ac:spMk id="46" creationId="{7BC0F8B1-F985-469B-8332-13DBC7665557}"/>
          </ac:spMkLst>
        </pc:spChg>
        <pc:spChg chg="add del">
          <ac:chgData name="Henrik Jansson" userId="9675e74c4614799a" providerId="LiveId" clId="{D4E1EDCC-605B-448A-9E97-2659AA428FD8}" dt="2024-05-10T10:47:25.330" v="7192" actId="26606"/>
          <ac:spMkLst>
            <pc:docMk/>
            <pc:sldMk cId="1460946490" sldId="272"/>
            <ac:spMk id="47" creationId="{FBF3780C-749F-4B50-9E1D-F2B1F6DBB7DD}"/>
          </ac:spMkLst>
        </pc:spChg>
        <pc:spChg chg="add del">
          <ac:chgData name="Henrik Jansson" userId="9675e74c4614799a" providerId="LiveId" clId="{D4E1EDCC-605B-448A-9E97-2659AA428FD8}" dt="2024-05-10T10:47:25.330" v="7192" actId="26606"/>
          <ac:spMkLst>
            <pc:docMk/>
            <pc:sldMk cId="1460946490" sldId="272"/>
            <ac:spMk id="48" creationId="{89D15953-1642-4DD6-AD9E-01AA19247FF6}"/>
          </ac:spMkLst>
        </pc:spChg>
        <pc:spChg chg="add del">
          <ac:chgData name="Henrik Jansson" userId="9675e74c4614799a" providerId="LiveId" clId="{D4E1EDCC-605B-448A-9E97-2659AA428FD8}" dt="2024-05-10T10:47:04.971" v="7179" actId="26606"/>
          <ac:spMkLst>
            <pc:docMk/>
            <pc:sldMk cId="1460946490" sldId="272"/>
            <ac:spMk id="53" creationId="{928F64C6-FE22-4FC1-A763-DFCC514811BD}"/>
          </ac:spMkLst>
        </pc:spChg>
        <pc:spChg chg="add del">
          <ac:chgData name="Henrik Jansson" userId="9675e74c4614799a" providerId="LiveId" clId="{D4E1EDCC-605B-448A-9E97-2659AA428FD8}" dt="2024-05-10T10:47:08.509" v="7181" actId="26606"/>
          <ac:spMkLst>
            <pc:docMk/>
            <pc:sldMk cId="1460946490" sldId="272"/>
            <ac:spMk id="57" creationId="{928F64C6-FE22-4FC1-A763-DFCC514811BD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59" creationId="{1208BC59-C84F-483F-80CD-FAEC74229B97}"/>
          </ac:spMkLst>
        </pc:spChg>
        <pc:spChg chg="add del">
          <ac:chgData name="Henrik Jansson" userId="9675e74c4614799a" providerId="LiveId" clId="{D4E1EDCC-605B-448A-9E97-2659AA428FD8}" dt="2024-05-10T10:47:13.469" v="7183" actId="26606"/>
          <ac:spMkLst>
            <pc:docMk/>
            <pc:sldMk cId="1460946490" sldId="272"/>
            <ac:spMk id="60" creationId="{928F64C6-FE22-4FC1-A763-DFCC514811BD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63" creationId="{78418A25-6EAC-4140-BFE6-284E1925B5EE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64" creationId="{2E2D6188-24E5-426A-BB2A-3FA2D6B9C3EF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65" creationId="{6B9D64DB-4D5C-4A91-B45F-F301E3174F9F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66" creationId="{F6E384F5-137A-40B1-97F0-694CC6ECD59C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67" creationId="{8E4F04B5-4D4A-4F70-8549-384AF535134B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68" creationId="{9DBC4630-03DA-474F-BBCB-BA3AE6B317A4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69" creationId="{0D14DB62-3EB3-452E-89EE-30B0CDB0C8F4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70" creationId="{A1DABD52-05DF-4F31-AFB9-B330D8BE46FD}"/>
          </ac:spMkLst>
        </pc:spChg>
        <pc:spChg chg="add del">
          <ac:chgData name="Henrik Jansson" userId="9675e74c4614799a" providerId="LiveId" clId="{D4E1EDCC-605B-448A-9E97-2659AA428FD8}" dt="2024-05-10T10:47:16.299" v="7185" actId="26606"/>
          <ac:spMkLst>
            <pc:docMk/>
            <pc:sldMk cId="1460946490" sldId="272"/>
            <ac:spMk id="71" creationId="{CB14CE1B-4BC5-4EF2-BE3D-05E4F580B3DB}"/>
          </ac:spMkLst>
        </pc:spChg>
        <pc:spChg chg="add del">
          <ac:chgData name="Henrik Jansson" userId="9675e74c4614799a" providerId="LiveId" clId="{D4E1EDCC-605B-448A-9E97-2659AA428FD8}" dt="2024-05-10T10:47:17.783" v="7187" actId="26606"/>
          <ac:spMkLst>
            <pc:docMk/>
            <pc:sldMk cId="1460946490" sldId="272"/>
            <ac:spMk id="73" creationId="{F6E384F5-137A-40B1-97F0-694CC6ECD59C}"/>
          </ac:spMkLst>
        </pc:spChg>
        <pc:spChg chg="add del">
          <ac:chgData name="Henrik Jansson" userId="9675e74c4614799a" providerId="LiveId" clId="{D4E1EDCC-605B-448A-9E97-2659AA428FD8}" dt="2024-05-10T10:47:17.783" v="7187" actId="26606"/>
          <ac:spMkLst>
            <pc:docMk/>
            <pc:sldMk cId="1460946490" sldId="272"/>
            <ac:spMk id="74" creationId="{9DBC4630-03DA-474F-BBCB-BA3AE6B317A4}"/>
          </ac:spMkLst>
        </pc:spChg>
        <pc:spChg chg="add del">
          <ac:chgData name="Henrik Jansson" userId="9675e74c4614799a" providerId="LiveId" clId="{D4E1EDCC-605B-448A-9E97-2659AA428FD8}" dt="2024-05-10T10:47:17.783" v="7187" actId="26606"/>
          <ac:spMkLst>
            <pc:docMk/>
            <pc:sldMk cId="1460946490" sldId="272"/>
            <ac:spMk id="75" creationId="{78418A25-6EAC-4140-BFE6-284E1925B5EE}"/>
          </ac:spMkLst>
        </pc:spChg>
        <pc:spChg chg="add del">
          <ac:chgData name="Henrik Jansson" userId="9675e74c4614799a" providerId="LiveId" clId="{D4E1EDCC-605B-448A-9E97-2659AA428FD8}" dt="2024-05-10T10:47:17.783" v="7187" actId="26606"/>
          <ac:spMkLst>
            <pc:docMk/>
            <pc:sldMk cId="1460946490" sldId="272"/>
            <ac:spMk id="76" creationId="{6B9D64DB-4D5C-4A91-B45F-F301E3174F9F}"/>
          </ac:spMkLst>
        </pc:spChg>
        <pc:spChg chg="add del">
          <ac:chgData name="Henrik Jansson" userId="9675e74c4614799a" providerId="LiveId" clId="{D4E1EDCC-605B-448A-9E97-2659AA428FD8}" dt="2024-05-10T10:47:17.783" v="7187" actId="26606"/>
          <ac:spMkLst>
            <pc:docMk/>
            <pc:sldMk cId="1460946490" sldId="272"/>
            <ac:spMk id="77" creationId="{CB14CE1B-4BC5-4EF2-BE3D-05E4F580B3DB}"/>
          </ac:spMkLst>
        </pc:spChg>
        <pc:spChg chg="add del">
          <ac:chgData name="Henrik Jansson" userId="9675e74c4614799a" providerId="LiveId" clId="{D4E1EDCC-605B-448A-9E97-2659AA428FD8}" dt="2024-05-10T10:47:20.365" v="7189" actId="26606"/>
          <ac:spMkLst>
            <pc:docMk/>
            <pc:sldMk cId="1460946490" sldId="272"/>
            <ac:spMk id="79" creationId="{F6E384F5-137A-40B1-97F0-694CC6ECD59C}"/>
          </ac:spMkLst>
        </pc:spChg>
        <pc:spChg chg="add del">
          <ac:chgData name="Henrik Jansson" userId="9675e74c4614799a" providerId="LiveId" clId="{D4E1EDCC-605B-448A-9E97-2659AA428FD8}" dt="2024-05-10T10:47:20.365" v="7189" actId="26606"/>
          <ac:spMkLst>
            <pc:docMk/>
            <pc:sldMk cId="1460946490" sldId="272"/>
            <ac:spMk id="80" creationId="{9DBC4630-03DA-474F-BBCB-BA3AE6B317A4}"/>
          </ac:spMkLst>
        </pc:spChg>
        <pc:spChg chg="add del">
          <ac:chgData name="Henrik Jansson" userId="9675e74c4614799a" providerId="LiveId" clId="{D4E1EDCC-605B-448A-9E97-2659AA428FD8}" dt="2024-05-10T10:47:20.365" v="7189" actId="26606"/>
          <ac:spMkLst>
            <pc:docMk/>
            <pc:sldMk cId="1460946490" sldId="272"/>
            <ac:spMk id="81" creationId="{78418A25-6EAC-4140-BFE6-284E1925B5EE}"/>
          </ac:spMkLst>
        </pc:spChg>
        <pc:spChg chg="add del">
          <ac:chgData name="Henrik Jansson" userId="9675e74c4614799a" providerId="LiveId" clId="{D4E1EDCC-605B-448A-9E97-2659AA428FD8}" dt="2024-05-10T10:47:20.365" v="7189" actId="26606"/>
          <ac:spMkLst>
            <pc:docMk/>
            <pc:sldMk cId="1460946490" sldId="272"/>
            <ac:spMk id="82" creationId="{6B9D64DB-4D5C-4A91-B45F-F301E3174F9F}"/>
          </ac:spMkLst>
        </pc:spChg>
        <pc:spChg chg="add del">
          <ac:chgData name="Henrik Jansson" userId="9675e74c4614799a" providerId="LiveId" clId="{D4E1EDCC-605B-448A-9E97-2659AA428FD8}" dt="2024-05-10T10:47:20.365" v="7189" actId="26606"/>
          <ac:spMkLst>
            <pc:docMk/>
            <pc:sldMk cId="1460946490" sldId="272"/>
            <ac:spMk id="83" creationId="{CB14CE1B-4BC5-4EF2-BE3D-05E4F580B3DB}"/>
          </ac:spMkLst>
        </pc:spChg>
        <pc:spChg chg="add del">
          <ac:chgData name="Henrik Jansson" userId="9675e74c4614799a" providerId="LiveId" clId="{D4E1EDCC-605B-448A-9E97-2659AA428FD8}" dt="2024-05-10T10:47:25.325" v="7191" actId="26606"/>
          <ac:spMkLst>
            <pc:docMk/>
            <pc:sldMk cId="1460946490" sldId="272"/>
            <ac:spMk id="85" creationId="{33E72FA3-BD00-444A-AD9B-E6C3D069CDE3}"/>
          </ac:spMkLst>
        </pc:spChg>
        <pc:spChg chg="add del">
          <ac:chgData name="Henrik Jansson" userId="9675e74c4614799a" providerId="LiveId" clId="{D4E1EDCC-605B-448A-9E97-2659AA428FD8}" dt="2024-05-11T12:07:33.874" v="8993" actId="26606"/>
          <ac:spMkLst>
            <pc:docMk/>
            <pc:sldMk cId="1460946490" sldId="272"/>
            <ac:spMk id="87" creationId="{928F64C6-FE22-4FC1-A763-DFCC514811BD}"/>
          </ac:spMkLst>
        </pc:spChg>
        <pc:spChg chg="add del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93" creationId="{398F3DEE-0E56-499F-AFAE-C2DA7C2C815B}"/>
          </ac:spMkLst>
        </pc:spChg>
        <pc:spChg chg="add del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95" creationId="{E85CCF60-79A2-440A-86A2-1A64A59F7B5C}"/>
          </ac:spMkLst>
        </pc:spChg>
        <pc:spChg chg="add del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97" creationId="{3F2162BA-EECD-43E0-99D9-C00B19482E50}"/>
          </ac:spMkLst>
        </pc:spChg>
        <pc:spChg chg="add del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99" creationId="{160DB805-F71F-46BB-A8CC-74F6D8306F98}"/>
          </ac:spMkLst>
        </pc:spChg>
        <pc:spChg chg="add del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101" creationId="{6F91054C-3439-420E-88EB-F0A5637EC5C4}"/>
          </ac:spMkLst>
        </pc:spChg>
        <pc:spChg chg="add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110" creationId="{34E1CC44-1B7F-472B-B668-B4F2F4723D7E}"/>
          </ac:spMkLst>
        </pc:spChg>
        <pc:spChg chg="add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111" creationId="{398F3DEE-0E56-499F-AFAE-C2DA7C2C815B}"/>
          </ac:spMkLst>
        </pc:spChg>
        <pc:spChg chg="add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112" creationId="{B5BAD077-4A41-458D-9909-1A108699EA38}"/>
          </ac:spMkLst>
        </pc:spChg>
        <pc:spChg chg="add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113" creationId="{33B9C452-2C6E-4D52-8FC7-669291EE91D4}"/>
          </ac:spMkLst>
        </pc:spChg>
        <pc:spChg chg="add">
          <ac:chgData name="Henrik Jansson" userId="9675e74c4614799a" providerId="LiveId" clId="{D4E1EDCC-605B-448A-9E97-2659AA428FD8}" dt="2024-05-11T12:08:55.877" v="9015" actId="26606"/>
          <ac:spMkLst>
            <pc:docMk/>
            <pc:sldMk cId="1460946490" sldId="272"/>
            <ac:spMk id="114" creationId="{F1FC21CE-01FD-49CC-BAFC-06F38B34BB81}"/>
          </ac:spMkLst>
        </pc:spChg>
        <pc:grpChg chg="add del">
          <ac:chgData name="Henrik Jansson" userId="9675e74c4614799a" providerId="LiveId" clId="{D4E1EDCC-605B-448A-9E97-2659AA428FD8}" dt="2024-05-10T10:46:34.089" v="7175" actId="26606"/>
          <ac:grpSpMkLst>
            <pc:docMk/>
            <pc:sldMk cId="1460946490" sldId="272"/>
            <ac:grpSpMk id="26" creationId="{2783379C-045E-4010-ABDC-A270A0AA1068}"/>
          </ac:grpSpMkLst>
        </pc:grpChg>
        <pc:grpChg chg="add del">
          <ac:chgData name="Henrik Jansson" userId="9675e74c4614799a" providerId="LiveId" clId="{D4E1EDCC-605B-448A-9E97-2659AA428FD8}" dt="2024-05-10T10:46:34.089" v="7175" actId="26606"/>
          <ac:grpSpMkLst>
            <pc:docMk/>
            <pc:sldMk cId="1460946490" sldId="272"/>
            <ac:grpSpMk id="32" creationId="{F5FDDF18-F156-4D2D-82C6-F55008E338B5}"/>
          </ac:grpSpMkLst>
        </pc:grpChg>
        <pc:picChg chg="add mod">
          <ac:chgData name="Henrik Jansson" userId="9675e74c4614799a" providerId="LiveId" clId="{D4E1EDCC-605B-448A-9E97-2659AA428FD8}" dt="2024-05-14T11:30:47.605" v="12562" actId="14100"/>
          <ac:picMkLst>
            <pc:docMk/>
            <pc:sldMk cId="1460946490" sldId="272"/>
            <ac:picMk id="2" creationId="{6991064B-64A2-EC6C-E0B9-9B2F3F4F9B7C}"/>
          </ac:picMkLst>
        </pc:picChg>
        <pc:picChg chg="add del mod">
          <ac:chgData name="Henrik Jansson" userId="9675e74c4614799a" providerId="LiveId" clId="{D4E1EDCC-605B-448A-9E97-2659AA428FD8}" dt="2024-05-11T12:07:18.861" v="8987" actId="478"/>
          <ac:picMkLst>
            <pc:docMk/>
            <pc:sldMk cId="1460946490" sldId="272"/>
            <ac:picMk id="4" creationId="{0EC34AEB-A719-529E-8F94-6EB6AEB6B281}"/>
          </ac:picMkLst>
        </pc:picChg>
        <pc:picChg chg="del">
          <ac:chgData name="Henrik Jansson" userId="9675e74c4614799a" providerId="LiveId" clId="{D4E1EDCC-605B-448A-9E97-2659AA428FD8}" dt="2024-05-10T09:48:33.159" v="7048" actId="478"/>
          <ac:picMkLst>
            <pc:docMk/>
            <pc:sldMk cId="1460946490" sldId="272"/>
            <ac:picMk id="4" creationId="{2B56FB0E-4C46-5939-67E3-10B8842BFD79}"/>
          </ac:picMkLst>
        </pc:picChg>
        <pc:picChg chg="add mod">
          <ac:chgData name="Henrik Jansson" userId="9675e74c4614799a" providerId="LiveId" clId="{D4E1EDCC-605B-448A-9E97-2659AA428FD8}" dt="2024-05-14T11:30:49.564" v="12563" actId="1076"/>
          <ac:picMkLst>
            <pc:docMk/>
            <pc:sldMk cId="1460946490" sldId="272"/>
            <ac:picMk id="4" creationId="{46945956-C7B3-04ED-1130-BFB7563F5550}"/>
          </ac:picMkLst>
        </pc:picChg>
        <pc:picChg chg="add del mod ord">
          <ac:chgData name="Henrik Jansson" userId="9675e74c4614799a" providerId="LiveId" clId="{D4E1EDCC-605B-448A-9E97-2659AA428FD8}" dt="2024-05-10T10:08:34.083" v="7099" actId="478"/>
          <ac:picMkLst>
            <pc:docMk/>
            <pc:sldMk cId="1460946490" sldId="272"/>
            <ac:picMk id="5" creationId="{3E60C749-6C4B-B4E7-8141-F1A82FE011AC}"/>
          </ac:picMkLst>
        </pc:picChg>
        <pc:picChg chg="add del mod ord">
          <ac:chgData name="Henrik Jansson" userId="9675e74c4614799a" providerId="LiveId" clId="{D4E1EDCC-605B-448A-9E97-2659AA428FD8}" dt="2024-05-10T10:29:54.983" v="7108" actId="478"/>
          <ac:picMkLst>
            <pc:docMk/>
            <pc:sldMk cId="1460946490" sldId="272"/>
            <ac:picMk id="7" creationId="{BB2A523A-2CD1-8F77-3EA9-7F610492277E}"/>
          </ac:picMkLst>
        </pc:picChg>
        <pc:picChg chg="add del mod ord">
          <ac:chgData name="Henrik Jansson" userId="9675e74c4614799a" providerId="LiveId" clId="{D4E1EDCC-605B-448A-9E97-2659AA428FD8}" dt="2024-05-10T11:06:48.630" v="7461" actId="478"/>
          <ac:picMkLst>
            <pc:docMk/>
            <pc:sldMk cId="1460946490" sldId="272"/>
            <ac:picMk id="9" creationId="{54068FF3-D841-0B60-4CF9-C12F3B6333C7}"/>
          </ac:picMkLst>
        </pc:picChg>
        <pc:picChg chg="add mod ord">
          <ac:chgData name="Henrik Jansson" userId="9675e74c4614799a" providerId="LiveId" clId="{D4E1EDCC-605B-448A-9E97-2659AA428FD8}" dt="2024-05-14T11:30:05.283" v="12537" actId="14100"/>
          <ac:picMkLst>
            <pc:docMk/>
            <pc:sldMk cId="1460946490" sldId="272"/>
            <ac:picMk id="10" creationId="{68044EE7-1235-CC23-A91D-C06C82BA5012}"/>
          </ac:picMkLst>
        </pc:picChg>
        <pc:picChg chg="add mod ord">
          <ac:chgData name="Henrik Jansson" userId="9675e74c4614799a" providerId="LiveId" clId="{D4E1EDCC-605B-448A-9E97-2659AA428FD8}" dt="2024-05-14T11:29:58.819" v="12533" actId="1076"/>
          <ac:picMkLst>
            <pc:docMk/>
            <pc:sldMk cId="1460946490" sldId="272"/>
            <ac:picMk id="13" creationId="{4261CEBB-5E7A-A16B-AD4E-C124E6A78B1F}"/>
          </ac:picMkLst>
        </pc:picChg>
        <pc:picChg chg="del ord">
          <ac:chgData name="Henrik Jansson" userId="9675e74c4614799a" providerId="LiveId" clId="{D4E1EDCC-605B-448A-9E97-2659AA428FD8}" dt="2024-05-10T10:06:27.196" v="7096" actId="478"/>
          <ac:picMkLst>
            <pc:docMk/>
            <pc:sldMk cId="1460946490" sldId="272"/>
            <ac:picMk id="14" creationId="{375C3DEA-01C1-3BE9-89CA-33B9FC90CCCF}"/>
          </ac:picMkLst>
        </pc:picChg>
        <pc:picChg chg="add mod ord">
          <ac:chgData name="Henrik Jansson" userId="9675e74c4614799a" providerId="LiveId" clId="{D4E1EDCC-605B-448A-9E97-2659AA428FD8}" dt="2024-05-14T11:30:07.713" v="12539" actId="1076"/>
          <ac:picMkLst>
            <pc:docMk/>
            <pc:sldMk cId="1460946490" sldId="272"/>
            <ac:picMk id="15" creationId="{CF6213A9-2DA6-F7CF-FBFC-A70F7B9EB79C}"/>
          </ac:picMkLst>
        </pc:picChg>
        <pc:picChg chg="add mod ord">
          <ac:chgData name="Henrik Jansson" userId="9675e74c4614799a" providerId="LiveId" clId="{D4E1EDCC-605B-448A-9E97-2659AA428FD8}" dt="2024-05-14T11:30:00.726" v="12534" actId="1076"/>
          <ac:picMkLst>
            <pc:docMk/>
            <pc:sldMk cId="1460946490" sldId="272"/>
            <ac:picMk id="16" creationId="{4C958F8F-B615-8F46-AEA8-C0A18BB4C58D}"/>
          </ac:picMkLst>
        </pc:picChg>
        <pc:picChg chg="add del mod">
          <ac:chgData name="Henrik Jansson" userId="9675e74c4614799a" providerId="LiveId" clId="{D4E1EDCC-605B-448A-9E97-2659AA428FD8}" dt="2024-05-11T09:48:20.255" v="8948" actId="478"/>
          <ac:picMkLst>
            <pc:docMk/>
            <pc:sldMk cId="1460946490" sldId="272"/>
            <ac:picMk id="20" creationId="{ACD40DB9-833E-BE50-F4BB-8280844F6B26}"/>
          </ac:picMkLst>
        </pc:picChg>
        <pc:cxnChg chg="add del">
          <ac:chgData name="Henrik Jansson" userId="9675e74c4614799a" providerId="LiveId" clId="{D4E1EDCC-605B-448A-9E97-2659AA428FD8}" dt="2024-05-10T10:46:34.082" v="7174" actId="26606"/>
          <ac:cxnSpMkLst>
            <pc:docMk/>
            <pc:sldMk cId="1460946490" sldId="272"/>
            <ac:cxnSpMk id="43" creationId="{5C34627B-48E6-4F4D-B843-97717A86B490}"/>
          </ac:cxnSpMkLst>
        </pc:cxnChg>
        <pc:cxnChg chg="add del">
          <ac:chgData name="Henrik Jansson" userId="9675e74c4614799a" providerId="LiveId" clId="{D4E1EDCC-605B-448A-9E97-2659AA428FD8}" dt="2024-05-10T10:47:25.330" v="7192" actId="26606"/>
          <ac:cxnSpMkLst>
            <pc:docMk/>
            <pc:sldMk cId="1460946490" sldId="272"/>
            <ac:cxnSpMk id="45" creationId="{1918D9D3-1370-4FF6-9DFC-9F87F9039590}"/>
          </ac:cxnSpMkLst>
        </pc:cxnChg>
        <pc:cxnChg chg="add del">
          <ac:chgData name="Henrik Jansson" userId="9675e74c4614799a" providerId="LiveId" clId="{D4E1EDCC-605B-448A-9E97-2659AA428FD8}" dt="2024-05-10T10:47:04.971" v="7179" actId="26606"/>
          <ac:cxnSpMkLst>
            <pc:docMk/>
            <pc:sldMk cId="1460946490" sldId="272"/>
            <ac:cxnSpMk id="55" creationId="{5C34627B-48E6-4F4D-B843-97717A86B490}"/>
          </ac:cxnSpMkLst>
        </pc:cxnChg>
        <pc:cxnChg chg="add del">
          <ac:chgData name="Henrik Jansson" userId="9675e74c4614799a" providerId="LiveId" clId="{D4E1EDCC-605B-448A-9E97-2659AA428FD8}" dt="2024-05-10T10:47:08.509" v="7181" actId="26606"/>
          <ac:cxnSpMkLst>
            <pc:docMk/>
            <pc:sldMk cId="1460946490" sldId="272"/>
            <ac:cxnSpMk id="58" creationId="{5C34627B-48E6-4F4D-B843-97717A86B490}"/>
          </ac:cxnSpMkLst>
        </pc:cxnChg>
        <pc:cxnChg chg="add del">
          <ac:chgData name="Henrik Jansson" userId="9675e74c4614799a" providerId="LiveId" clId="{D4E1EDCC-605B-448A-9E97-2659AA428FD8}" dt="2024-05-10T10:47:13.469" v="7183" actId="26606"/>
          <ac:cxnSpMkLst>
            <pc:docMk/>
            <pc:sldMk cId="1460946490" sldId="272"/>
            <ac:cxnSpMk id="61" creationId="{5C34627B-48E6-4F4D-B843-97717A86B490}"/>
          </ac:cxnSpMkLst>
        </pc:cxnChg>
        <pc:cxnChg chg="add del">
          <ac:chgData name="Henrik Jansson" userId="9675e74c4614799a" providerId="LiveId" clId="{D4E1EDCC-605B-448A-9E97-2659AA428FD8}" dt="2024-05-11T12:07:33.874" v="8993" actId="26606"/>
          <ac:cxnSpMkLst>
            <pc:docMk/>
            <pc:sldMk cId="1460946490" sldId="272"/>
            <ac:cxnSpMk id="88" creationId="{5C34627B-48E6-4F4D-B843-97717A86B490}"/>
          </ac:cxnSpMkLst>
        </pc:cxnChg>
        <pc:cxnChg chg="add del">
          <ac:chgData name="Henrik Jansson" userId="9675e74c4614799a" providerId="LiveId" clId="{D4E1EDCC-605B-448A-9E97-2659AA428FD8}" dt="2024-05-11T12:08:55.870" v="9014" actId="26606"/>
          <ac:cxnSpMkLst>
            <pc:docMk/>
            <pc:sldMk cId="1460946490" sldId="272"/>
            <ac:cxnSpMk id="106" creationId="{192712F8-36FA-35DF-0CE8-4098D93322A3}"/>
          </ac:cxnSpMkLst>
        </pc:cxnChg>
        <pc:cxnChg chg="add del">
          <ac:chgData name="Henrik Jansson" userId="9675e74c4614799a" providerId="LiveId" clId="{D4E1EDCC-605B-448A-9E97-2659AA428FD8}" dt="2024-05-11T12:08:55.870" v="9014" actId="26606"/>
          <ac:cxnSpMkLst>
            <pc:docMk/>
            <pc:sldMk cId="1460946490" sldId="272"/>
            <ac:cxnSpMk id="108" creationId="{AF9469B9-6468-5B6A-E832-8D4590388432}"/>
          </ac:cxnSpMkLst>
        </pc:cxnChg>
      </pc:sldChg>
      <pc:sldChg chg="modSp add del mod">
        <pc:chgData name="Henrik Jansson" userId="9675e74c4614799a" providerId="LiveId" clId="{D4E1EDCC-605B-448A-9E97-2659AA428FD8}" dt="2024-05-10T10:56:27.051" v="7339" actId="47"/>
        <pc:sldMkLst>
          <pc:docMk/>
          <pc:sldMk cId="3455731577" sldId="273"/>
        </pc:sldMkLst>
        <pc:spChg chg="mod">
          <ac:chgData name="Henrik Jansson" userId="9675e74c4614799a" providerId="LiveId" clId="{D4E1EDCC-605B-448A-9E97-2659AA428FD8}" dt="2024-05-10T10:53:57.835" v="7258" actId="20577"/>
          <ac:spMkLst>
            <pc:docMk/>
            <pc:sldMk cId="3455731577" sldId="273"/>
            <ac:spMk id="12" creationId="{E62F0738-FFBE-F489-6758-3A5149466235}"/>
          </ac:spMkLst>
        </pc:spChg>
      </pc:sldChg>
      <pc:sldChg chg="addSp delSp modSp add mod ord setBg modNotesTx">
        <pc:chgData name="Henrik Jansson" userId="9675e74c4614799a" providerId="LiveId" clId="{D4E1EDCC-605B-448A-9E97-2659AA428FD8}" dt="2024-05-14T15:20:36.525" v="13010" actId="6549"/>
        <pc:sldMkLst>
          <pc:docMk/>
          <pc:sldMk cId="1253846732" sldId="274"/>
        </pc:sldMkLst>
        <pc:spChg chg="del mod">
          <ac:chgData name="Henrik Jansson" userId="9675e74c4614799a" providerId="LiveId" clId="{D4E1EDCC-605B-448A-9E97-2659AA428FD8}" dt="2024-05-10T10:54:59.285" v="7295"/>
          <ac:spMkLst>
            <pc:docMk/>
            <pc:sldMk cId="1253846732" sldId="274"/>
            <ac:spMk id="2" creationId="{5281F844-410B-1814-B9F5-7FD72C7243A0}"/>
          </ac:spMkLst>
        </pc:spChg>
        <pc:spChg chg="mod ord">
          <ac:chgData name="Henrik Jansson" userId="9675e74c4614799a" providerId="LiveId" clId="{D4E1EDCC-605B-448A-9E97-2659AA428FD8}" dt="2024-05-14T07:58:24.316" v="11773" actId="26606"/>
          <ac:spMkLst>
            <pc:docMk/>
            <pc:sldMk cId="1253846732" sldId="274"/>
            <ac:spMk id="3" creationId="{9774CE68-CBA7-F7A6-23EB-A4DA2CD9CAB6}"/>
          </ac:spMkLst>
        </pc:spChg>
        <pc:spChg chg="del mod">
          <ac:chgData name="Henrik Jansson" userId="9675e74c4614799a" providerId="LiveId" clId="{D4E1EDCC-605B-448A-9E97-2659AA428FD8}" dt="2024-05-10T10:54:59.284" v="7293" actId="478"/>
          <ac:spMkLst>
            <pc:docMk/>
            <pc:sldMk cId="1253846732" sldId="274"/>
            <ac:spMk id="7" creationId="{0D0A258F-3A81-D2C5-69F0-18C588679F96}"/>
          </ac:spMkLst>
        </pc:spChg>
        <pc:spChg chg="add del">
          <ac:chgData name="Henrik Jansson" userId="9675e74c4614799a" providerId="LiveId" clId="{D4E1EDCC-605B-448A-9E97-2659AA428FD8}" dt="2024-05-14T07:58:10.048" v="11763" actId="26606"/>
          <ac:spMkLst>
            <pc:docMk/>
            <pc:sldMk cId="1253846732" sldId="274"/>
            <ac:spMk id="2059" creationId="{0A597D97-203B-498B-95D3-E90DC961039F}"/>
          </ac:spMkLst>
        </pc:spChg>
        <pc:spChg chg="add del">
          <ac:chgData name="Henrik Jansson" userId="9675e74c4614799a" providerId="LiveId" clId="{D4E1EDCC-605B-448A-9E97-2659AA428FD8}" dt="2024-05-14T07:58:10.048" v="11763" actId="26606"/>
          <ac:spMkLst>
            <pc:docMk/>
            <pc:sldMk cId="1253846732" sldId="274"/>
            <ac:spMk id="2060" creationId="{6A6EF10E-DF41-4BD3-8EB4-6F646531DC26}"/>
          </ac:spMkLst>
        </pc:spChg>
        <pc:spChg chg="add del">
          <ac:chgData name="Henrik Jansson" userId="9675e74c4614799a" providerId="LiveId" clId="{D4E1EDCC-605B-448A-9E97-2659AA428FD8}" dt="2024-05-14T07:57:56.211" v="11760" actId="26606"/>
          <ac:spMkLst>
            <pc:docMk/>
            <pc:sldMk cId="1253846732" sldId="274"/>
            <ac:spMk id="2062" creationId="{0A597D97-203B-498B-95D3-E90DC961039F}"/>
          </ac:spMkLst>
        </pc:spChg>
        <pc:spChg chg="add del">
          <ac:chgData name="Henrik Jansson" userId="9675e74c4614799a" providerId="LiveId" clId="{D4E1EDCC-605B-448A-9E97-2659AA428FD8}" dt="2024-05-14T07:57:56.211" v="11760" actId="26606"/>
          <ac:spMkLst>
            <pc:docMk/>
            <pc:sldMk cId="1253846732" sldId="274"/>
            <ac:spMk id="2064" creationId="{6A6EF10E-DF41-4BD3-8EB4-6F646531DC26}"/>
          </ac:spMkLst>
        </pc:spChg>
        <pc:spChg chg="add del">
          <ac:chgData name="Henrik Jansson" userId="9675e74c4614799a" providerId="LiveId" clId="{D4E1EDCC-605B-448A-9E97-2659AA428FD8}" dt="2024-05-14T07:57:35.178" v="11745" actId="26606"/>
          <ac:spMkLst>
            <pc:docMk/>
            <pc:sldMk cId="1253846732" sldId="274"/>
            <ac:spMk id="2069" creationId="{0A597D97-203B-498B-95D3-E90DC961039F}"/>
          </ac:spMkLst>
        </pc:spChg>
        <pc:spChg chg="add del">
          <ac:chgData name="Henrik Jansson" userId="9675e74c4614799a" providerId="LiveId" clId="{D4E1EDCC-605B-448A-9E97-2659AA428FD8}" dt="2024-05-14T07:58:12.300" v="11767" actId="26606"/>
          <ac:spMkLst>
            <pc:docMk/>
            <pc:sldMk cId="1253846732" sldId="274"/>
            <ac:spMk id="2070" creationId="{932495F0-C5CB-4823-AE70-EED61EBAB1BD}"/>
          </ac:spMkLst>
        </pc:spChg>
        <pc:spChg chg="add del">
          <ac:chgData name="Henrik Jansson" userId="9675e74c4614799a" providerId="LiveId" clId="{D4E1EDCC-605B-448A-9E97-2659AA428FD8}" dt="2024-05-14T07:57:35.178" v="11745" actId="26606"/>
          <ac:spMkLst>
            <pc:docMk/>
            <pc:sldMk cId="1253846732" sldId="274"/>
            <ac:spMk id="2071" creationId="{6A6EF10E-DF41-4BD3-8EB4-6F646531DC26}"/>
          </ac:spMkLst>
        </pc:spChg>
        <pc:spChg chg="add del">
          <ac:chgData name="Henrik Jansson" userId="9675e74c4614799a" providerId="LiveId" clId="{D4E1EDCC-605B-448A-9E97-2659AA428FD8}" dt="2024-05-14T07:58:12.300" v="11767" actId="26606"/>
          <ac:spMkLst>
            <pc:docMk/>
            <pc:sldMk cId="1253846732" sldId="274"/>
            <ac:spMk id="2072" creationId="{CB8B9C25-D80D-48EC-B83A-231219A80C3F}"/>
          </ac:spMkLst>
        </pc:spChg>
        <pc:spChg chg="add del">
          <ac:chgData name="Henrik Jansson" userId="9675e74c4614799a" providerId="LiveId" clId="{D4E1EDCC-605B-448A-9E97-2659AA428FD8}" dt="2024-05-14T07:57:36.666" v="11747" actId="26606"/>
          <ac:spMkLst>
            <pc:docMk/>
            <pc:sldMk cId="1253846732" sldId="274"/>
            <ac:spMk id="2074" creationId="{27BDFED6-6E33-4606-AFE2-886ADB1C018E}"/>
          </ac:spMkLst>
        </pc:spChg>
        <pc:spChg chg="add del">
          <ac:chgData name="Henrik Jansson" userId="9675e74c4614799a" providerId="LiveId" clId="{D4E1EDCC-605B-448A-9E97-2659AA428FD8}" dt="2024-05-14T07:57:36.666" v="11747" actId="26606"/>
          <ac:spMkLst>
            <pc:docMk/>
            <pc:sldMk cId="1253846732" sldId="274"/>
            <ac:spMk id="2075" creationId="{890DEF05-784E-4B61-89E4-04C4ECF4E5A0}"/>
          </ac:spMkLst>
        </pc:spChg>
        <pc:spChg chg="add del">
          <ac:chgData name="Henrik Jansson" userId="9675e74c4614799a" providerId="LiveId" clId="{D4E1EDCC-605B-448A-9E97-2659AA428FD8}" dt="2024-05-14T07:58:12.300" v="11767" actId="26606"/>
          <ac:spMkLst>
            <pc:docMk/>
            <pc:sldMk cId="1253846732" sldId="274"/>
            <ac:spMk id="2076" creationId="{601CC70B-8875-45A1-8AFD-7D546E3C0C16}"/>
          </ac:spMkLst>
        </pc:spChg>
        <pc:spChg chg="add del">
          <ac:chgData name="Henrik Jansson" userId="9675e74c4614799a" providerId="LiveId" clId="{D4E1EDCC-605B-448A-9E97-2659AA428FD8}" dt="2024-05-14T07:57:38.102" v="11749" actId="26606"/>
          <ac:spMkLst>
            <pc:docMk/>
            <pc:sldMk cId="1253846732" sldId="274"/>
            <ac:spMk id="2077" creationId="{C52EE5A8-045B-4D39-8ED1-513334085EEC}"/>
          </ac:spMkLst>
        </pc:spChg>
        <pc:spChg chg="add del">
          <ac:chgData name="Henrik Jansson" userId="9675e74c4614799a" providerId="LiveId" clId="{D4E1EDCC-605B-448A-9E97-2659AA428FD8}" dt="2024-05-14T07:57:38.102" v="11749" actId="26606"/>
          <ac:spMkLst>
            <pc:docMk/>
            <pc:sldMk cId="1253846732" sldId="274"/>
            <ac:spMk id="2078" creationId="{6234BCC6-39B9-47D9-8BF8-C665401AE23C}"/>
          </ac:spMkLst>
        </pc:spChg>
        <pc:spChg chg="add del">
          <ac:chgData name="Henrik Jansson" userId="9675e74c4614799a" providerId="LiveId" clId="{D4E1EDCC-605B-448A-9E97-2659AA428FD8}" dt="2024-05-14T07:57:38.102" v="11749" actId="26606"/>
          <ac:spMkLst>
            <pc:docMk/>
            <pc:sldMk cId="1253846732" sldId="274"/>
            <ac:spMk id="2079" creationId="{72A9CE9D-DAC3-40AF-B504-78A64A909F9D}"/>
          </ac:spMkLst>
        </pc:spChg>
        <pc:spChg chg="add del">
          <ac:chgData name="Henrik Jansson" userId="9675e74c4614799a" providerId="LiveId" clId="{D4E1EDCC-605B-448A-9E97-2659AA428FD8}" dt="2024-05-14T07:57:38.102" v="11749" actId="26606"/>
          <ac:spMkLst>
            <pc:docMk/>
            <pc:sldMk cId="1253846732" sldId="274"/>
            <ac:spMk id="2080" creationId="{506D7452-6CDE-4381-86CE-07B2459383D5}"/>
          </ac:spMkLst>
        </pc:spChg>
        <pc:spChg chg="add del">
          <ac:chgData name="Henrik Jansson" userId="9675e74c4614799a" providerId="LiveId" clId="{D4E1EDCC-605B-448A-9E97-2659AA428FD8}" dt="2024-05-14T07:57:38.102" v="11749" actId="26606"/>
          <ac:spMkLst>
            <pc:docMk/>
            <pc:sldMk cId="1253846732" sldId="274"/>
            <ac:spMk id="2081" creationId="{762DA937-8B55-4317-BD32-98D7AF30E39E}"/>
          </ac:spMkLst>
        </pc:spChg>
        <pc:spChg chg="add del">
          <ac:chgData name="Henrik Jansson" userId="9675e74c4614799a" providerId="LiveId" clId="{D4E1EDCC-605B-448A-9E97-2659AA428FD8}" dt="2024-05-14T07:58:15.547" v="11769" actId="26606"/>
          <ac:spMkLst>
            <pc:docMk/>
            <pc:sldMk cId="1253846732" sldId="274"/>
            <ac:spMk id="2082" creationId="{3A930249-8242-4E2B-AF17-C01826488321}"/>
          </ac:spMkLst>
        </pc:spChg>
        <pc:spChg chg="add del">
          <ac:chgData name="Henrik Jansson" userId="9675e74c4614799a" providerId="LiveId" clId="{D4E1EDCC-605B-448A-9E97-2659AA428FD8}" dt="2024-05-14T07:57:40.672" v="11751" actId="26606"/>
          <ac:spMkLst>
            <pc:docMk/>
            <pc:sldMk cId="1253846732" sldId="274"/>
            <ac:spMk id="2083" creationId="{FA69AAE0-49D5-4C8B-8BA2-55898C00E05E}"/>
          </ac:spMkLst>
        </pc:spChg>
        <pc:spChg chg="add del">
          <ac:chgData name="Henrik Jansson" userId="9675e74c4614799a" providerId="LiveId" clId="{D4E1EDCC-605B-448A-9E97-2659AA428FD8}" dt="2024-05-14T07:58:15.547" v="11769" actId="26606"/>
          <ac:spMkLst>
            <pc:docMk/>
            <pc:sldMk cId="1253846732" sldId="274"/>
            <ac:spMk id="2084" creationId="{A5BDD999-C5E1-4B3E-A710-768673819165}"/>
          </ac:spMkLst>
        </pc:spChg>
        <pc:spChg chg="add del">
          <ac:chgData name="Henrik Jansson" userId="9675e74c4614799a" providerId="LiveId" clId="{D4E1EDCC-605B-448A-9E97-2659AA428FD8}" dt="2024-05-14T07:57:54.985" v="11757" actId="26606"/>
          <ac:spMkLst>
            <pc:docMk/>
            <pc:sldMk cId="1253846732" sldId="274"/>
            <ac:spMk id="2085" creationId="{AC8EEB0F-BA72-49AC-956F-331B60FDE79E}"/>
          </ac:spMkLst>
        </pc:spChg>
        <pc:spChg chg="add del">
          <ac:chgData name="Henrik Jansson" userId="9675e74c4614799a" providerId="LiveId" clId="{D4E1EDCC-605B-448A-9E97-2659AA428FD8}" dt="2024-05-14T07:57:54.985" v="11757" actId="26606"/>
          <ac:spMkLst>
            <pc:docMk/>
            <pc:sldMk cId="1253846732" sldId="274"/>
            <ac:spMk id="2086" creationId="{8CC700D5-9809-43F4-89D5-7DBBCB0DCC10}"/>
          </ac:spMkLst>
        </pc:spChg>
        <pc:spChg chg="add del">
          <ac:chgData name="Henrik Jansson" userId="9675e74c4614799a" providerId="LiveId" clId="{D4E1EDCC-605B-448A-9E97-2659AA428FD8}" dt="2024-05-14T07:57:54.985" v="11757" actId="26606"/>
          <ac:spMkLst>
            <pc:docMk/>
            <pc:sldMk cId="1253846732" sldId="274"/>
            <ac:spMk id="2087" creationId="{C7163242-6303-46DC-BAC1-2A204F061321}"/>
          </ac:spMkLst>
        </pc:spChg>
        <pc:spChg chg="add del">
          <ac:chgData name="Henrik Jansson" userId="9675e74c4614799a" providerId="LiveId" clId="{D4E1EDCC-605B-448A-9E97-2659AA428FD8}" dt="2024-05-14T07:57:54.985" v="11757" actId="26606"/>
          <ac:spMkLst>
            <pc:docMk/>
            <pc:sldMk cId="1253846732" sldId="274"/>
            <ac:spMk id="2088" creationId="{805C4C40-D70E-4C4F-B228-98A0A6132603}"/>
          </ac:spMkLst>
        </pc:spChg>
        <pc:spChg chg="add del">
          <ac:chgData name="Henrik Jansson" userId="9675e74c4614799a" providerId="LiveId" clId="{D4E1EDCC-605B-448A-9E97-2659AA428FD8}" dt="2024-05-14T07:58:24.316" v="11773" actId="26606"/>
          <ac:spMkLst>
            <pc:docMk/>
            <pc:sldMk cId="1253846732" sldId="274"/>
            <ac:spMk id="2090" creationId="{EC99CB2A-3A69-AFA0-E665-554D9C82A530}"/>
          </ac:spMkLst>
        </pc:spChg>
        <pc:spChg chg="add">
          <ac:chgData name="Henrik Jansson" userId="9675e74c4614799a" providerId="LiveId" clId="{D4E1EDCC-605B-448A-9E97-2659AA428FD8}" dt="2024-05-14T07:58:24.316" v="11773" actId="26606"/>
          <ac:spMkLst>
            <pc:docMk/>
            <pc:sldMk cId="1253846732" sldId="274"/>
            <ac:spMk id="2095" creationId="{0A597D97-203B-498B-95D3-E90DC961039F}"/>
          </ac:spMkLst>
        </pc:spChg>
        <pc:spChg chg="add">
          <ac:chgData name="Henrik Jansson" userId="9675e74c4614799a" providerId="LiveId" clId="{D4E1EDCC-605B-448A-9E97-2659AA428FD8}" dt="2024-05-14T07:58:24.316" v="11773" actId="26606"/>
          <ac:spMkLst>
            <pc:docMk/>
            <pc:sldMk cId="1253846732" sldId="274"/>
            <ac:spMk id="2097" creationId="{6A6EF10E-DF41-4BD3-8EB4-6F646531DC26}"/>
          </ac:spMkLst>
        </pc:spChg>
        <pc:grpChg chg="add del">
          <ac:chgData name="Henrik Jansson" userId="9675e74c4614799a" providerId="LiveId" clId="{D4E1EDCC-605B-448A-9E97-2659AA428FD8}" dt="2024-05-14T07:58:15.550" v="11770" actId="26606"/>
          <ac:grpSpMkLst>
            <pc:docMk/>
            <pc:sldMk cId="1253846732" sldId="274"/>
            <ac:grpSpMk id="2055" creationId="{56A77200-9B15-84B5-E871-73F17539A4BA}"/>
          </ac:grpSpMkLst>
        </pc:grpChg>
        <pc:grpChg chg="add del">
          <ac:chgData name="Henrik Jansson" userId="9675e74c4614799a" providerId="LiveId" clId="{D4E1EDCC-605B-448A-9E97-2659AA428FD8}" dt="2024-05-14T07:58:11.590" v="11765" actId="26606"/>
          <ac:grpSpMkLst>
            <pc:docMk/>
            <pc:sldMk cId="1253846732" sldId="274"/>
            <ac:grpSpMk id="2066" creationId="{BF65200E-BE19-61BA-8C12-E73CE7790A3F}"/>
          </ac:grpSpMkLst>
        </pc:grpChg>
        <pc:grpChg chg="add del">
          <ac:chgData name="Henrik Jansson" userId="9675e74c4614799a" providerId="LiveId" clId="{D4E1EDCC-605B-448A-9E97-2659AA428FD8}" dt="2024-05-14T07:57:54.985" v="11757" actId="26606"/>
          <ac:grpSpMkLst>
            <pc:docMk/>
            <pc:sldMk cId="1253846732" sldId="274"/>
            <ac:grpSpMk id="2089" creationId="{06536C0D-2219-44F1-94EC-B9A56501DB36}"/>
          </ac:grpSpMkLst>
        </pc:grpChg>
        <pc:picChg chg="del mod">
          <ac:chgData name="Henrik Jansson" userId="9675e74c4614799a" providerId="LiveId" clId="{D4E1EDCC-605B-448A-9E97-2659AA428FD8}" dt="2024-05-14T07:56:47.014" v="11737" actId="478"/>
          <ac:picMkLst>
            <pc:docMk/>
            <pc:sldMk cId="1253846732" sldId="274"/>
            <ac:picMk id="4" creationId="{4E93A67E-4A5E-0DFC-7B1F-4361838AAAEF}"/>
          </ac:picMkLst>
        </pc:picChg>
        <pc:picChg chg="mod ord">
          <ac:chgData name="Henrik Jansson" userId="9675e74c4614799a" providerId="LiveId" clId="{D4E1EDCC-605B-448A-9E97-2659AA428FD8}" dt="2024-05-14T07:58:24.316" v="11773" actId="26606"/>
          <ac:picMkLst>
            <pc:docMk/>
            <pc:sldMk cId="1253846732" sldId="274"/>
            <ac:picMk id="6" creationId="{AD81E0F2-C983-DD67-242E-5BBBF323C5B6}"/>
          </ac:picMkLst>
        </pc:picChg>
        <pc:picChg chg="add mod ord">
          <ac:chgData name="Henrik Jansson" userId="9675e74c4614799a" providerId="LiveId" clId="{D4E1EDCC-605B-448A-9E97-2659AA428FD8}" dt="2024-05-14T07:58:24.316" v="11773" actId="26606"/>
          <ac:picMkLst>
            <pc:docMk/>
            <pc:sldMk cId="1253846732" sldId="274"/>
            <ac:picMk id="2050" creationId="{E5464C7C-F55F-1729-360F-37FAB0BC41D5}"/>
          </ac:picMkLst>
        </pc:picChg>
        <pc:cxnChg chg="add del">
          <ac:chgData name="Henrik Jansson" userId="9675e74c4614799a" providerId="LiveId" clId="{D4E1EDCC-605B-448A-9E97-2659AA428FD8}" dt="2024-05-14T07:57:36.666" v="11747" actId="26606"/>
          <ac:cxnSpMkLst>
            <pc:docMk/>
            <pc:sldMk cId="1253846732" sldId="274"/>
            <ac:cxnSpMk id="2073" creationId="{C41BAEC7-F7B0-4224-8B18-8F74B7D87F0B}"/>
          </ac:cxnSpMkLst>
        </pc:cxnChg>
      </pc:sldChg>
      <pc:sldChg chg="add del">
        <pc:chgData name="Henrik Jansson" userId="9675e74c4614799a" providerId="LiveId" clId="{D4E1EDCC-605B-448A-9E97-2659AA428FD8}" dt="2024-05-10T10:54:32.913" v="7274"/>
        <pc:sldMkLst>
          <pc:docMk/>
          <pc:sldMk cId="4235341458" sldId="274"/>
        </pc:sldMkLst>
      </pc:sldChg>
      <pc:sldChg chg="modSp add del mod ord">
        <pc:chgData name="Henrik Jansson" userId="9675e74c4614799a" providerId="LiveId" clId="{D4E1EDCC-605B-448A-9E97-2659AA428FD8}" dt="2024-05-10T11:03:35.057" v="7447" actId="47"/>
        <pc:sldMkLst>
          <pc:docMk/>
          <pc:sldMk cId="711648575" sldId="275"/>
        </pc:sldMkLst>
        <pc:spChg chg="mod">
          <ac:chgData name="Henrik Jansson" userId="9675e74c4614799a" providerId="LiveId" clId="{D4E1EDCC-605B-448A-9E97-2659AA428FD8}" dt="2024-05-10T10:56:16.132" v="7326" actId="20577"/>
          <ac:spMkLst>
            <pc:docMk/>
            <pc:sldMk cId="711648575" sldId="275"/>
            <ac:spMk id="3" creationId="{9774CE68-CBA7-F7A6-23EB-A4DA2CD9CAB6}"/>
          </ac:spMkLst>
        </pc:spChg>
      </pc:sldChg>
      <pc:sldChg chg="modSp add del mod">
        <pc:chgData name="Henrik Jansson" userId="9675e74c4614799a" providerId="LiveId" clId="{D4E1EDCC-605B-448A-9E97-2659AA428FD8}" dt="2024-05-10T11:03:23.794" v="7445" actId="47"/>
        <pc:sldMkLst>
          <pc:docMk/>
          <pc:sldMk cId="7642723" sldId="276"/>
        </pc:sldMkLst>
        <pc:spChg chg="mod">
          <ac:chgData name="Henrik Jansson" userId="9675e74c4614799a" providerId="LiveId" clId="{D4E1EDCC-605B-448A-9E97-2659AA428FD8}" dt="2024-05-10T10:56:24.933" v="7338" actId="20577"/>
          <ac:spMkLst>
            <pc:docMk/>
            <pc:sldMk cId="7642723" sldId="276"/>
            <ac:spMk id="3" creationId="{9774CE68-CBA7-F7A6-23EB-A4DA2CD9CAB6}"/>
          </ac:spMkLst>
        </pc:spChg>
      </pc:sldChg>
      <pc:sldChg chg="modSp add del mod">
        <pc:chgData name="Henrik Jansson" userId="9675e74c4614799a" providerId="LiveId" clId="{D4E1EDCC-605B-448A-9E97-2659AA428FD8}" dt="2024-05-11T09:33:09.481" v="7473" actId="47"/>
        <pc:sldMkLst>
          <pc:docMk/>
          <pc:sldMk cId="3956938732" sldId="277"/>
        </pc:sldMkLst>
        <pc:spChg chg="mod">
          <ac:chgData name="Henrik Jansson" userId="9675e74c4614799a" providerId="LiveId" clId="{D4E1EDCC-605B-448A-9E97-2659AA428FD8}" dt="2024-05-10T10:59:38.053" v="7383" actId="20577"/>
          <ac:spMkLst>
            <pc:docMk/>
            <pc:sldMk cId="3956938732" sldId="277"/>
            <ac:spMk id="3" creationId="{9774CE68-CBA7-F7A6-23EB-A4DA2CD9CAB6}"/>
          </ac:spMkLst>
        </pc:spChg>
      </pc:sldChg>
      <pc:sldChg chg="addSp delSp modSp add mod setBg modAnim setClrOvrMap modNotesTx">
        <pc:chgData name="Henrik Jansson" userId="9675e74c4614799a" providerId="LiveId" clId="{D4E1EDCC-605B-448A-9E97-2659AA428FD8}" dt="2024-05-14T15:25:07.132" v="13277" actId="20577"/>
        <pc:sldMkLst>
          <pc:docMk/>
          <pc:sldMk cId="915505283" sldId="278"/>
        </pc:sldMkLst>
        <pc:spChg chg="add del mod ord">
          <ac:chgData name="Henrik Jansson" userId="9675e74c4614799a" providerId="LiveId" clId="{D4E1EDCC-605B-448A-9E97-2659AA428FD8}" dt="2024-05-12T10:18:51.921" v="10729" actId="478"/>
          <ac:spMkLst>
            <pc:docMk/>
            <pc:sldMk cId="915505283" sldId="278"/>
            <ac:spMk id="2" creationId="{4FFE2391-EF11-33CE-A195-930C417D8837}"/>
          </ac:spMkLst>
        </pc:spChg>
        <pc:spChg chg="mod">
          <ac:chgData name="Henrik Jansson" userId="9675e74c4614799a" providerId="LiveId" clId="{D4E1EDCC-605B-448A-9E97-2659AA428FD8}" dt="2024-05-14T07:55:24.421" v="11720"/>
          <ac:spMkLst>
            <pc:docMk/>
            <pc:sldMk cId="915505283" sldId="278"/>
            <ac:spMk id="3" creationId="{9774CE68-CBA7-F7A6-23EB-A4DA2CD9CAB6}"/>
          </ac:spMkLst>
        </pc:spChg>
        <pc:spChg chg="add del">
          <ac:chgData name="Henrik Jansson" userId="9675e74c4614799a" providerId="LiveId" clId="{D4E1EDCC-605B-448A-9E97-2659AA428FD8}" dt="2024-05-12T10:47:18.271" v="11012" actId="22"/>
          <ac:spMkLst>
            <pc:docMk/>
            <pc:sldMk cId="915505283" sldId="278"/>
            <ac:spMk id="5" creationId="{D50A908B-7306-E50E-D927-ABEEBF5DFA94}"/>
          </ac:spMkLst>
        </pc:spChg>
        <pc:spChg chg="add mod">
          <ac:chgData name="Henrik Jansson" userId="9675e74c4614799a" providerId="LiveId" clId="{D4E1EDCC-605B-448A-9E97-2659AA428FD8}" dt="2024-05-14T07:44:30.983" v="11515" actId="1076"/>
          <ac:spMkLst>
            <pc:docMk/>
            <pc:sldMk cId="915505283" sldId="278"/>
            <ac:spMk id="7" creationId="{7A8F3CCA-3245-F70D-143E-0FD3C49E2150}"/>
          </ac:spMkLst>
        </pc:spChg>
        <pc:spChg chg="add mod">
          <ac:chgData name="Henrik Jansson" userId="9675e74c4614799a" providerId="LiveId" clId="{D4E1EDCC-605B-448A-9E97-2659AA428FD8}" dt="2024-05-14T07:55:15.822" v="11718"/>
          <ac:spMkLst>
            <pc:docMk/>
            <pc:sldMk cId="915505283" sldId="278"/>
            <ac:spMk id="9" creationId="{38FEB6C6-8D7B-4B4E-9BE9-D74882A5AB0C}"/>
          </ac:spMkLst>
        </pc:spChg>
        <pc:spChg chg="add del mod">
          <ac:chgData name="Henrik Jansson" userId="9675e74c4614799a" providerId="LiveId" clId="{D4E1EDCC-605B-448A-9E97-2659AA428FD8}" dt="2024-05-12T10:47:39.271" v="11032" actId="478"/>
          <ac:spMkLst>
            <pc:docMk/>
            <pc:sldMk cId="915505283" sldId="278"/>
            <ac:spMk id="9" creationId="{B6580F95-10EE-D58B-1602-C63522240E5D}"/>
          </ac:spMkLst>
        </pc:spChg>
        <pc:spChg chg="add mod">
          <ac:chgData name="Henrik Jansson" userId="9675e74c4614799a" providerId="LiveId" clId="{D4E1EDCC-605B-448A-9E97-2659AA428FD8}" dt="2024-05-14T07:55:00.132" v="11708" actId="1076"/>
          <ac:spMkLst>
            <pc:docMk/>
            <pc:sldMk cId="915505283" sldId="278"/>
            <ac:spMk id="10" creationId="{E49C8CA8-0933-9BFF-AB74-D88466929EBB}"/>
          </ac:spMkLst>
        </pc:spChg>
        <pc:spChg chg="add del mod">
          <ac:chgData name="Henrik Jansson" userId="9675e74c4614799a" providerId="LiveId" clId="{D4E1EDCC-605B-448A-9E97-2659AA428FD8}" dt="2024-05-12T10:16:06.922" v="10658" actId="478"/>
          <ac:spMkLst>
            <pc:docMk/>
            <pc:sldMk cId="915505283" sldId="278"/>
            <ac:spMk id="12" creationId="{614B801E-DE7D-C801-68E3-B13C6A10E14C}"/>
          </ac:spMkLst>
        </pc:spChg>
        <pc:spChg chg="add mod">
          <ac:chgData name="Henrik Jansson" userId="9675e74c4614799a" providerId="LiveId" clId="{D4E1EDCC-605B-448A-9E97-2659AA428FD8}" dt="2024-05-14T07:55:04.745" v="11710" actId="1076"/>
          <ac:spMkLst>
            <pc:docMk/>
            <pc:sldMk cId="915505283" sldId="278"/>
            <ac:spMk id="14" creationId="{83DE665B-C5FA-695D-0600-BCC2F6A528FA}"/>
          </ac:spMkLst>
        </pc:spChg>
        <pc:spChg chg="add mod">
          <ac:chgData name="Henrik Jansson" userId="9675e74c4614799a" providerId="LiveId" clId="{D4E1EDCC-605B-448A-9E97-2659AA428FD8}" dt="2024-05-12T10:57:29.572" v="11058" actId="1076"/>
          <ac:spMkLst>
            <pc:docMk/>
            <pc:sldMk cId="915505283" sldId="278"/>
            <ac:spMk id="15" creationId="{604862AE-515C-48CA-5878-A84D593AC843}"/>
          </ac:spMkLst>
        </pc:spChg>
        <pc:spChg chg="add mod">
          <ac:chgData name="Henrik Jansson" userId="9675e74c4614799a" providerId="LiveId" clId="{D4E1EDCC-605B-448A-9E97-2659AA428FD8}" dt="2024-05-12T11:04:26.031" v="11212" actId="1076"/>
          <ac:spMkLst>
            <pc:docMk/>
            <pc:sldMk cId="915505283" sldId="278"/>
            <ac:spMk id="16" creationId="{1A6B5C7A-A7CC-425E-9C9C-84A8FEB3B31D}"/>
          </ac:spMkLst>
        </pc:spChg>
        <pc:spChg chg="add del">
          <ac:chgData name="Henrik Jansson" userId="9675e74c4614799a" providerId="LiveId" clId="{D4E1EDCC-605B-448A-9E97-2659AA428FD8}" dt="2024-05-12T10:21:02.713" v="10781" actId="22"/>
          <ac:spMkLst>
            <pc:docMk/>
            <pc:sldMk cId="915505283" sldId="278"/>
            <ac:spMk id="18" creationId="{DF6D8B49-D9E2-E49C-C678-98B9FE638AFB}"/>
          </ac:spMkLst>
        </pc:spChg>
        <pc:spChg chg="add del">
          <ac:chgData name="Henrik Jansson" userId="9675e74c4614799a" providerId="LiveId" clId="{D4E1EDCC-605B-448A-9E97-2659AA428FD8}" dt="2024-05-12T10:10:40.250" v="10530" actId="26606"/>
          <ac:spMkLst>
            <pc:docMk/>
            <pc:sldMk cId="915505283" sldId="278"/>
            <ac:spMk id="1037" creationId="{AEECF78C-1048-456C-88A0-441412321169}"/>
          </ac:spMkLst>
        </pc:spChg>
        <pc:spChg chg="add del">
          <ac:chgData name="Henrik Jansson" userId="9675e74c4614799a" providerId="LiveId" clId="{D4E1EDCC-605B-448A-9E97-2659AA428FD8}" dt="2024-05-12T10:10:40.250" v="10530" actId="26606"/>
          <ac:spMkLst>
            <pc:docMk/>
            <pc:sldMk cId="915505283" sldId="278"/>
            <ac:spMk id="1039" creationId="{F4C8155D-EBB3-4B50-B945-2D47A2C5CE37}"/>
          </ac:spMkLst>
        </pc:spChg>
        <pc:spChg chg="add del">
          <ac:chgData name="Henrik Jansson" userId="9675e74c4614799a" providerId="LiveId" clId="{D4E1EDCC-605B-448A-9E97-2659AA428FD8}" dt="2024-05-12T10:10:40.250" v="10530" actId="26606"/>
          <ac:spMkLst>
            <pc:docMk/>
            <pc:sldMk cId="915505283" sldId="278"/>
            <ac:spMk id="1041" creationId="{EE99A833-6C48-4919-98F7-4D15C73698E6}"/>
          </ac:spMkLst>
        </pc:spChg>
        <pc:spChg chg="add del">
          <ac:chgData name="Henrik Jansson" userId="9675e74c4614799a" providerId="LiveId" clId="{D4E1EDCC-605B-448A-9E97-2659AA428FD8}" dt="2024-05-12T10:10:40.250" v="10530" actId="26606"/>
          <ac:spMkLst>
            <pc:docMk/>
            <pc:sldMk cId="915505283" sldId="278"/>
            <ac:spMk id="1043" creationId="{CF523106-7311-45AB-A97A-9BE6E22AC5EB}"/>
          </ac:spMkLst>
        </pc:spChg>
        <pc:spChg chg="add del">
          <ac:chgData name="Henrik Jansson" userId="9675e74c4614799a" providerId="LiveId" clId="{D4E1EDCC-605B-448A-9E97-2659AA428FD8}" dt="2024-05-12T10:10:40.250" v="10530" actId="26606"/>
          <ac:spMkLst>
            <pc:docMk/>
            <pc:sldMk cId="915505283" sldId="278"/>
            <ac:spMk id="1045" creationId="{7C1CFE70-2BD5-4661-8AF9-D097E65E70CE}"/>
          </ac:spMkLst>
        </pc:spChg>
        <pc:spChg chg="add del">
          <ac:chgData name="Henrik Jansson" userId="9675e74c4614799a" providerId="LiveId" clId="{D4E1EDCC-605B-448A-9E97-2659AA428FD8}" dt="2024-05-12T10:10:40.250" v="10530" actId="26606"/>
          <ac:spMkLst>
            <pc:docMk/>
            <pc:sldMk cId="915505283" sldId="278"/>
            <ac:spMk id="1047" creationId="{5A6B4445-DDB3-4971-8FBA-4DCAF08C09F4}"/>
          </ac:spMkLst>
        </pc:spChg>
        <pc:spChg chg="add">
          <ac:chgData name="Henrik Jansson" userId="9675e74c4614799a" providerId="LiveId" clId="{D4E1EDCC-605B-448A-9E97-2659AA428FD8}" dt="2024-05-12T10:10:40.257" v="10531" actId="26606"/>
          <ac:spMkLst>
            <pc:docMk/>
            <pc:sldMk cId="915505283" sldId="278"/>
            <ac:spMk id="1049" creationId="{33E5684F-9524-414B-ADBE-BAE7E0D73098}"/>
          </ac:spMkLst>
        </pc:spChg>
        <pc:picChg chg="add mod">
          <ac:chgData name="Henrik Jansson" userId="9675e74c4614799a" providerId="LiveId" clId="{D4E1EDCC-605B-448A-9E97-2659AA428FD8}" dt="2024-05-12T10:53:30.055" v="11057" actId="14100"/>
          <ac:picMkLst>
            <pc:docMk/>
            <pc:sldMk cId="915505283" sldId="278"/>
            <ac:picMk id="2" creationId="{4B9438AA-0155-4538-E6A5-A252CABC3040}"/>
          </ac:picMkLst>
        </pc:picChg>
        <pc:picChg chg="add mod">
          <ac:chgData name="Henrik Jansson" userId="9675e74c4614799a" providerId="LiveId" clId="{D4E1EDCC-605B-448A-9E97-2659AA428FD8}" dt="2024-05-14T07:44:52.321" v="11541" actId="14100"/>
          <ac:picMkLst>
            <pc:docMk/>
            <pc:sldMk cId="915505283" sldId="278"/>
            <ac:picMk id="4" creationId="{0E29692A-D221-5B8D-0467-BBD4FDD43FC6}"/>
          </ac:picMkLst>
        </pc:picChg>
        <pc:picChg chg="del mod ord">
          <ac:chgData name="Henrik Jansson" userId="9675e74c4614799a" providerId="LiveId" clId="{D4E1EDCC-605B-448A-9E97-2659AA428FD8}" dt="2024-05-12T10:10:49.933" v="10533" actId="478"/>
          <ac:picMkLst>
            <pc:docMk/>
            <pc:sldMk cId="915505283" sldId="278"/>
            <ac:picMk id="4" creationId="{4E93A67E-4A5E-0DFC-7B1F-4361838AAAEF}"/>
          </ac:picMkLst>
        </pc:picChg>
        <pc:picChg chg="add mod">
          <ac:chgData name="Henrik Jansson" userId="9675e74c4614799a" providerId="LiveId" clId="{D4E1EDCC-605B-448A-9E97-2659AA428FD8}" dt="2024-05-14T07:44:54.683" v="11543" actId="1076"/>
          <ac:picMkLst>
            <pc:docMk/>
            <pc:sldMk cId="915505283" sldId="278"/>
            <ac:picMk id="5" creationId="{DAF62C56-8982-16C8-4388-E3E07A2AA6FE}"/>
          </ac:picMkLst>
        </pc:picChg>
        <pc:picChg chg="del mod ord">
          <ac:chgData name="Henrik Jansson" userId="9675e74c4614799a" providerId="LiveId" clId="{D4E1EDCC-605B-448A-9E97-2659AA428FD8}" dt="2024-05-12T10:10:50.521" v="10534" actId="478"/>
          <ac:picMkLst>
            <pc:docMk/>
            <pc:sldMk cId="915505283" sldId="278"/>
            <ac:picMk id="6" creationId="{AD81E0F2-C983-DD67-242E-5BBBF323C5B6}"/>
          </ac:picMkLst>
        </pc:picChg>
        <pc:picChg chg="add mod">
          <ac:chgData name="Henrik Jansson" userId="9675e74c4614799a" providerId="LiveId" clId="{D4E1EDCC-605B-448A-9E97-2659AA428FD8}" dt="2024-05-12T10:57:32.835" v="11060" actId="1076"/>
          <ac:picMkLst>
            <pc:docMk/>
            <pc:sldMk cId="915505283" sldId="278"/>
            <ac:picMk id="6" creationId="{F26C0282-F44F-6539-D7B9-879C745B943B}"/>
          </ac:picMkLst>
        </pc:picChg>
        <pc:picChg chg="add del mod">
          <ac:chgData name="Henrik Jansson" userId="9675e74c4614799a" providerId="LiveId" clId="{D4E1EDCC-605B-448A-9E97-2659AA428FD8}" dt="2024-05-10T11:08:58.020" v="7472" actId="478"/>
          <ac:picMkLst>
            <pc:docMk/>
            <pc:sldMk cId="915505283" sldId="278"/>
            <ac:picMk id="7" creationId="{CBB2D231-5F3D-1B12-76DA-C60D3EB57CF2}"/>
          </ac:picMkLst>
        </pc:picChg>
        <pc:picChg chg="add mod">
          <ac:chgData name="Henrik Jansson" userId="9675e74c4614799a" providerId="LiveId" clId="{D4E1EDCC-605B-448A-9E97-2659AA428FD8}" dt="2024-05-14T07:44:29.275" v="11514" actId="1076"/>
          <ac:picMkLst>
            <pc:docMk/>
            <pc:sldMk cId="915505283" sldId="278"/>
            <ac:picMk id="8" creationId="{D67529F4-AC49-FAAC-9B8E-EAD433AAECE3}"/>
          </ac:picMkLst>
        </pc:picChg>
        <pc:picChg chg="add mod">
          <ac:chgData name="Henrik Jansson" userId="9675e74c4614799a" providerId="LiveId" clId="{D4E1EDCC-605B-448A-9E97-2659AA428FD8}" dt="2024-05-14T07:44:23.071" v="11512" actId="1076"/>
          <ac:picMkLst>
            <pc:docMk/>
            <pc:sldMk cId="915505283" sldId="278"/>
            <ac:picMk id="11" creationId="{800810E8-7D63-45E8-BD69-689590DEF8D2}"/>
          </ac:picMkLst>
        </pc:picChg>
        <pc:picChg chg="add mod">
          <ac:chgData name="Henrik Jansson" userId="9675e74c4614799a" providerId="LiveId" clId="{D4E1EDCC-605B-448A-9E97-2659AA428FD8}" dt="2024-05-14T07:44:29.275" v="11514" actId="1076"/>
          <ac:picMkLst>
            <pc:docMk/>
            <pc:sldMk cId="915505283" sldId="278"/>
            <ac:picMk id="12" creationId="{07FE5E4F-788B-9A0F-BB82-2DE9E175F23F}"/>
          </ac:picMkLst>
        </pc:picChg>
        <pc:picChg chg="add mod">
          <ac:chgData name="Henrik Jansson" userId="9675e74c4614799a" providerId="LiveId" clId="{D4E1EDCC-605B-448A-9E97-2659AA428FD8}" dt="2024-05-14T07:44:18.511" v="11508" actId="1076"/>
          <ac:picMkLst>
            <pc:docMk/>
            <pc:sldMk cId="915505283" sldId="278"/>
            <ac:picMk id="13" creationId="{5D91E906-63D4-FA80-73BE-EB562E009560}"/>
          </ac:picMkLst>
        </pc:picChg>
        <pc:picChg chg="add del mod">
          <ac:chgData name="Henrik Jansson" userId="9675e74c4614799a" providerId="LiveId" clId="{D4E1EDCC-605B-448A-9E97-2659AA428FD8}" dt="2024-05-12T10:22:35.204" v="10793" actId="478"/>
          <ac:picMkLst>
            <pc:docMk/>
            <pc:sldMk cId="915505283" sldId="278"/>
            <ac:picMk id="14" creationId="{0513DA19-DB56-927C-FA5D-60775617757F}"/>
          </ac:picMkLst>
        </pc:picChg>
        <pc:picChg chg="add mod ord">
          <ac:chgData name="Henrik Jansson" userId="9675e74c4614799a" providerId="LiveId" clId="{D4E1EDCC-605B-448A-9E97-2659AA428FD8}" dt="2024-05-14T07:44:29.275" v="11514" actId="1076"/>
          <ac:picMkLst>
            <pc:docMk/>
            <pc:sldMk cId="915505283" sldId="278"/>
            <ac:picMk id="1026" creationId="{E58C3E31-4A30-F48B-EE67-31682417C714}"/>
          </ac:picMkLst>
        </pc:picChg>
        <pc:picChg chg="add del mod ord">
          <ac:chgData name="Henrik Jansson" userId="9675e74c4614799a" providerId="LiveId" clId="{D4E1EDCC-605B-448A-9E97-2659AA428FD8}" dt="2024-05-14T07:54:56.163" v="11706" actId="1076"/>
          <ac:picMkLst>
            <pc:docMk/>
            <pc:sldMk cId="915505283" sldId="278"/>
            <ac:picMk id="1028" creationId="{74691A79-25D2-55B8-20CF-979AC45BEADA}"/>
          </ac:picMkLst>
        </pc:picChg>
        <pc:picChg chg="add mod">
          <ac:chgData name="Henrik Jansson" userId="9675e74c4614799a" providerId="LiveId" clId="{D4E1EDCC-605B-448A-9E97-2659AA428FD8}" dt="2024-05-14T07:44:35.276" v="11518" actId="1076"/>
          <ac:picMkLst>
            <pc:docMk/>
            <pc:sldMk cId="915505283" sldId="278"/>
            <ac:picMk id="1030" creationId="{60242CF0-DEBD-3D26-75F0-22CC00C3A8DB}"/>
          </ac:picMkLst>
        </pc:picChg>
        <pc:picChg chg="add del mod">
          <ac:chgData name="Henrik Jansson" userId="9675e74c4614799a" providerId="LiveId" clId="{D4E1EDCC-605B-448A-9E97-2659AA428FD8}" dt="2024-05-12T10:13:20.670" v="10605" actId="478"/>
          <ac:picMkLst>
            <pc:docMk/>
            <pc:sldMk cId="915505283" sldId="278"/>
            <ac:picMk id="1030" creationId="{76A78597-0714-12F4-F9C7-3BA3F5021BBC}"/>
          </ac:picMkLst>
        </pc:picChg>
        <pc:picChg chg="add mod">
          <ac:chgData name="Henrik Jansson" userId="9675e74c4614799a" providerId="LiveId" clId="{D4E1EDCC-605B-448A-9E97-2659AA428FD8}" dt="2024-05-14T07:55:01.368" v="11709" actId="1076"/>
          <ac:picMkLst>
            <pc:docMk/>
            <pc:sldMk cId="915505283" sldId="278"/>
            <ac:picMk id="1032" creationId="{E8FE8766-1ED0-24A1-5C0C-E160B3793AD8}"/>
          </ac:picMkLst>
        </pc:picChg>
        <pc:picChg chg="add mod">
          <ac:chgData name="Henrik Jansson" userId="9675e74c4614799a" providerId="LiveId" clId="{D4E1EDCC-605B-448A-9E97-2659AA428FD8}" dt="2024-05-12T11:10:05.332" v="11353" actId="1076"/>
          <ac:picMkLst>
            <pc:docMk/>
            <pc:sldMk cId="915505283" sldId="278"/>
            <ac:picMk id="1034" creationId="{18D7088E-718C-DE8C-8756-F8E601BE5476}"/>
          </ac:picMkLst>
        </pc:picChg>
        <pc:picChg chg="add mod">
          <ac:chgData name="Henrik Jansson" userId="9675e74c4614799a" providerId="LiveId" clId="{D4E1EDCC-605B-448A-9E97-2659AA428FD8}" dt="2024-05-14T07:44:29.275" v="11514" actId="1076"/>
          <ac:picMkLst>
            <pc:docMk/>
            <pc:sldMk cId="915505283" sldId="278"/>
            <ac:picMk id="1036" creationId="{9B08E81B-1125-9D8B-5BF8-B35E16305C99}"/>
          </ac:picMkLst>
        </pc:picChg>
        <pc:picChg chg="add">
          <ac:chgData name="Henrik Jansson" userId="9675e74c4614799a" providerId="LiveId" clId="{D4E1EDCC-605B-448A-9E97-2659AA428FD8}" dt="2024-05-12T10:11:52.871" v="10565"/>
          <ac:picMkLst>
            <pc:docMk/>
            <pc:sldMk cId="915505283" sldId="278"/>
            <ac:picMk id="1036" creationId="{F882091E-5DC1-158F-F170-AD1D112E2685}"/>
          </ac:picMkLst>
        </pc:picChg>
        <pc:picChg chg="add mod">
          <ac:chgData name="Henrik Jansson" userId="9675e74c4614799a" providerId="LiveId" clId="{D4E1EDCC-605B-448A-9E97-2659AA428FD8}" dt="2024-05-12T11:09:37.825" v="11342" actId="1076"/>
          <ac:picMkLst>
            <pc:docMk/>
            <pc:sldMk cId="915505283" sldId="278"/>
            <ac:picMk id="1038" creationId="{42D85BE9-0ECA-7A32-9FA1-6C2F8693ED70}"/>
          </ac:picMkLst>
        </pc:picChg>
        <pc:picChg chg="add del mod">
          <ac:chgData name="Henrik Jansson" userId="9675e74c4614799a" providerId="LiveId" clId="{D4E1EDCC-605B-448A-9E97-2659AA428FD8}" dt="2024-05-12T10:19:28.272" v="10752" actId="478"/>
          <ac:picMkLst>
            <pc:docMk/>
            <pc:sldMk cId="915505283" sldId="278"/>
            <ac:picMk id="1040" creationId="{4222B341-23CF-E5A8-A8C8-23FF8648F7DF}"/>
          </ac:picMkLst>
        </pc:picChg>
        <pc:picChg chg="add mod">
          <ac:chgData name="Henrik Jansson" userId="9675e74c4614799a" providerId="LiveId" clId="{D4E1EDCC-605B-448A-9E97-2659AA428FD8}" dt="2024-05-14T07:44:18.990" v="11510" actId="1076"/>
          <ac:picMkLst>
            <pc:docMk/>
            <pc:sldMk cId="915505283" sldId="278"/>
            <ac:picMk id="1040" creationId="{671B9CEC-F1F5-38F7-25CE-DC499EDAA8A5}"/>
          </ac:picMkLst>
        </pc:picChg>
        <pc:picChg chg="add mod">
          <ac:chgData name="Henrik Jansson" userId="9675e74c4614799a" providerId="LiveId" clId="{D4E1EDCC-605B-448A-9E97-2659AA428FD8}" dt="2024-05-14T07:44:18.664" v="11509" actId="1076"/>
          <ac:picMkLst>
            <pc:docMk/>
            <pc:sldMk cId="915505283" sldId="278"/>
            <ac:picMk id="1042" creationId="{AFCFB7F8-DCEC-754E-1DC8-1407E9DBC611}"/>
          </ac:picMkLst>
        </pc:picChg>
        <pc:picChg chg="add mod">
          <ac:chgData name="Henrik Jansson" userId="9675e74c4614799a" providerId="LiveId" clId="{D4E1EDCC-605B-448A-9E97-2659AA428FD8}" dt="2024-05-12T10:19:23.189" v="10749" actId="1076"/>
          <ac:picMkLst>
            <pc:docMk/>
            <pc:sldMk cId="915505283" sldId="278"/>
            <ac:picMk id="1042" creationId="{BE9E8840-4D35-599F-8F78-DAADF2280961}"/>
          </ac:picMkLst>
        </pc:picChg>
        <pc:picChg chg="add mod">
          <ac:chgData name="Henrik Jansson" userId="9675e74c4614799a" providerId="LiveId" clId="{D4E1EDCC-605B-448A-9E97-2659AA428FD8}" dt="2024-05-12T11:03:16.524" v="11182" actId="1076"/>
          <ac:picMkLst>
            <pc:docMk/>
            <pc:sldMk cId="915505283" sldId="278"/>
            <ac:picMk id="1044" creationId="{783A0277-3288-7D5E-26A4-7654C2711E07}"/>
          </ac:picMkLst>
        </pc:picChg>
        <pc:picChg chg="add mod">
          <ac:chgData name="Henrik Jansson" userId="9675e74c4614799a" providerId="LiveId" clId="{D4E1EDCC-605B-448A-9E97-2659AA428FD8}" dt="2024-05-12T11:03:16.524" v="11182" actId="1076"/>
          <ac:picMkLst>
            <pc:docMk/>
            <pc:sldMk cId="915505283" sldId="278"/>
            <ac:picMk id="1046" creationId="{8949F553-A70E-3C07-A57F-D23125BE1C5D}"/>
          </ac:picMkLst>
        </pc:picChg>
        <pc:picChg chg="add mod">
          <ac:chgData name="Henrik Jansson" userId="9675e74c4614799a" providerId="LiveId" clId="{D4E1EDCC-605B-448A-9E97-2659AA428FD8}" dt="2024-05-14T07:54:57.584" v="11707" actId="1076"/>
          <ac:picMkLst>
            <pc:docMk/>
            <pc:sldMk cId="915505283" sldId="278"/>
            <ac:picMk id="1048" creationId="{2DE6A688-7E43-588A-4789-677FE1D9CF2C}"/>
          </ac:picMkLst>
        </pc:picChg>
        <pc:picChg chg="add mod">
          <ac:chgData name="Henrik Jansson" userId="9675e74c4614799a" providerId="LiveId" clId="{D4E1EDCC-605B-448A-9E97-2659AA428FD8}" dt="2024-05-14T07:44:29.275" v="11514" actId="1076"/>
          <ac:picMkLst>
            <pc:docMk/>
            <pc:sldMk cId="915505283" sldId="278"/>
            <ac:picMk id="1050" creationId="{939CF3D7-E1D3-08F8-FBDB-2A29DE276BE9}"/>
          </ac:picMkLst>
        </pc:picChg>
        <pc:picChg chg="add mod">
          <ac:chgData name="Henrik Jansson" userId="9675e74c4614799a" providerId="LiveId" clId="{D4E1EDCC-605B-448A-9E97-2659AA428FD8}" dt="2024-05-12T11:03:16.524" v="11182" actId="1076"/>
          <ac:picMkLst>
            <pc:docMk/>
            <pc:sldMk cId="915505283" sldId="278"/>
            <ac:picMk id="1052" creationId="{6CDCA17A-7700-CF91-3EEA-E1A90FEB02CA}"/>
          </ac:picMkLst>
        </pc:picChg>
        <pc:picChg chg="add mod">
          <ac:chgData name="Henrik Jansson" userId="9675e74c4614799a" providerId="LiveId" clId="{D4E1EDCC-605B-448A-9E97-2659AA428FD8}" dt="2024-05-12T10:53:27.261" v="11056" actId="14100"/>
          <ac:picMkLst>
            <pc:docMk/>
            <pc:sldMk cId="915505283" sldId="278"/>
            <ac:picMk id="1054" creationId="{26AA4AA6-0D03-C371-7568-CE8497F76D53}"/>
          </ac:picMkLst>
        </pc:picChg>
      </pc:sldChg>
      <pc:sldChg chg="addSp delSp modSp add del mod">
        <pc:chgData name="Henrik Jansson" userId="9675e74c4614799a" providerId="LiveId" clId="{D4E1EDCC-605B-448A-9E97-2659AA428FD8}" dt="2024-05-11T12:08:26.164" v="9006" actId="47"/>
        <pc:sldMkLst>
          <pc:docMk/>
          <pc:sldMk cId="707362960" sldId="279"/>
        </pc:sldMkLst>
        <pc:spChg chg="mod">
          <ac:chgData name="Henrik Jansson" userId="9675e74c4614799a" providerId="LiveId" clId="{D4E1EDCC-605B-448A-9E97-2659AA428FD8}" dt="2024-05-11T12:05:55.135" v="8971" actId="26606"/>
          <ac:spMkLst>
            <pc:docMk/>
            <pc:sldMk cId="707362960" sldId="279"/>
            <ac:spMk id="12" creationId="{E62F0738-FFBE-F489-6758-3A5149466235}"/>
          </ac:spMkLst>
        </pc:spChg>
        <pc:spChg chg="del">
          <ac:chgData name="Henrik Jansson" userId="9675e74c4614799a" providerId="LiveId" clId="{D4E1EDCC-605B-448A-9E97-2659AA428FD8}" dt="2024-05-11T12:05:55.135" v="8971" actId="26606"/>
          <ac:spMkLst>
            <pc:docMk/>
            <pc:sldMk cId="707362960" sldId="279"/>
            <ac:spMk id="87" creationId="{928F64C6-FE22-4FC1-A763-DFCC514811BD}"/>
          </ac:spMkLst>
        </pc:spChg>
        <pc:spChg chg="add">
          <ac:chgData name="Henrik Jansson" userId="9675e74c4614799a" providerId="LiveId" clId="{D4E1EDCC-605B-448A-9E97-2659AA428FD8}" dt="2024-05-11T12:05:55.135" v="8971" actId="26606"/>
          <ac:spMkLst>
            <pc:docMk/>
            <pc:sldMk cId="707362960" sldId="279"/>
            <ac:spMk id="93" creationId="{D4771268-CB57-404A-9271-370EB28F6090}"/>
          </ac:spMkLst>
        </pc:spChg>
        <pc:picChg chg="del">
          <ac:chgData name="Henrik Jansson" userId="9675e74c4614799a" providerId="LiveId" clId="{D4E1EDCC-605B-448A-9E97-2659AA428FD8}" dt="2024-05-11T12:05:48.175" v="8967" actId="478"/>
          <ac:picMkLst>
            <pc:docMk/>
            <pc:sldMk cId="707362960" sldId="279"/>
            <ac:picMk id="4" creationId="{0EC34AEB-A719-529E-8F94-6EB6AEB6B281}"/>
          </ac:picMkLst>
        </pc:picChg>
        <pc:picChg chg="add del mod ord">
          <ac:chgData name="Henrik Jansson" userId="9675e74c4614799a" providerId="LiveId" clId="{D4E1EDCC-605B-448A-9E97-2659AA428FD8}" dt="2024-05-11T12:07:50.413" v="8995" actId="21"/>
          <ac:picMkLst>
            <pc:docMk/>
            <pc:sldMk cId="707362960" sldId="279"/>
            <ac:picMk id="5" creationId="{1E58A79D-CDD9-F9F4-E6DF-F76B99930A54}"/>
          </ac:picMkLst>
        </pc:picChg>
        <pc:picChg chg="del">
          <ac:chgData name="Henrik Jansson" userId="9675e74c4614799a" providerId="LiveId" clId="{D4E1EDCC-605B-448A-9E97-2659AA428FD8}" dt="2024-05-11T12:05:47.411" v="8965" actId="478"/>
          <ac:picMkLst>
            <pc:docMk/>
            <pc:sldMk cId="707362960" sldId="279"/>
            <ac:picMk id="10" creationId="{68044EE7-1235-CC23-A91D-C06C82BA5012}"/>
          </ac:picMkLst>
        </pc:picChg>
        <pc:picChg chg="del">
          <ac:chgData name="Henrik Jansson" userId="9675e74c4614799a" providerId="LiveId" clId="{D4E1EDCC-605B-448A-9E97-2659AA428FD8}" dt="2024-05-11T12:05:47.730" v="8966" actId="478"/>
          <ac:picMkLst>
            <pc:docMk/>
            <pc:sldMk cId="707362960" sldId="279"/>
            <ac:picMk id="13" creationId="{4261CEBB-5E7A-A16B-AD4E-C124E6A78B1F}"/>
          </ac:picMkLst>
        </pc:picChg>
        <pc:picChg chg="del">
          <ac:chgData name="Henrik Jansson" userId="9675e74c4614799a" providerId="LiveId" clId="{D4E1EDCC-605B-448A-9E97-2659AA428FD8}" dt="2024-05-11T12:05:48.925" v="8969" actId="478"/>
          <ac:picMkLst>
            <pc:docMk/>
            <pc:sldMk cId="707362960" sldId="279"/>
            <ac:picMk id="15" creationId="{CF6213A9-2DA6-F7CF-FBFC-A70F7B9EB79C}"/>
          </ac:picMkLst>
        </pc:picChg>
        <pc:picChg chg="del">
          <ac:chgData name="Henrik Jansson" userId="9675e74c4614799a" providerId="LiveId" clId="{D4E1EDCC-605B-448A-9E97-2659AA428FD8}" dt="2024-05-11T12:05:48.458" v="8968" actId="478"/>
          <ac:picMkLst>
            <pc:docMk/>
            <pc:sldMk cId="707362960" sldId="279"/>
            <ac:picMk id="16" creationId="{4C958F8F-B615-8F46-AEA8-C0A18BB4C58D}"/>
          </ac:picMkLst>
        </pc:picChg>
        <pc:cxnChg chg="del">
          <ac:chgData name="Henrik Jansson" userId="9675e74c4614799a" providerId="LiveId" clId="{D4E1EDCC-605B-448A-9E97-2659AA428FD8}" dt="2024-05-11T12:05:55.135" v="8971" actId="26606"/>
          <ac:cxnSpMkLst>
            <pc:docMk/>
            <pc:sldMk cId="707362960" sldId="279"/>
            <ac:cxnSpMk id="88" creationId="{5C34627B-48E6-4F4D-B843-97717A86B490}"/>
          </ac:cxnSpMkLst>
        </pc:cxnChg>
      </pc:sldChg>
      <pc:sldChg chg="addSp delSp modSp add mod modNotesTx">
        <pc:chgData name="Henrik Jansson" userId="9675e74c4614799a" providerId="LiveId" clId="{D4E1EDCC-605B-448A-9E97-2659AA428FD8}" dt="2024-05-14T15:16:39.179" v="12720" actId="1037"/>
        <pc:sldMkLst>
          <pc:docMk/>
          <pc:sldMk cId="140714304" sldId="280"/>
        </pc:sldMkLst>
        <pc:spChg chg="del mod">
          <ac:chgData name="Henrik Jansson" userId="9675e74c4614799a" providerId="LiveId" clId="{D4E1EDCC-605B-448A-9E97-2659AA428FD8}" dt="2024-05-14T15:15:11.675" v="12699" actId="478"/>
          <ac:spMkLst>
            <pc:docMk/>
            <pc:sldMk cId="140714304" sldId="280"/>
            <ac:spMk id="12" creationId="{E62F0738-FFBE-F489-6758-3A5149466235}"/>
          </ac:spMkLst>
        </pc:spChg>
        <pc:spChg chg="del">
          <ac:chgData name="Henrik Jansson" userId="9675e74c4614799a" providerId="LiveId" clId="{D4E1EDCC-605B-448A-9E97-2659AA428FD8}" dt="2024-05-11T12:08:02.734" v="9001" actId="26606"/>
          <ac:spMkLst>
            <pc:docMk/>
            <pc:sldMk cId="140714304" sldId="280"/>
            <ac:spMk id="93" creationId="{398F3DEE-0E56-499F-AFAE-C2DA7C2C815B}"/>
          </ac:spMkLst>
        </pc:spChg>
        <pc:spChg chg="del">
          <ac:chgData name="Henrik Jansson" userId="9675e74c4614799a" providerId="LiveId" clId="{D4E1EDCC-605B-448A-9E97-2659AA428FD8}" dt="2024-05-11T12:08:02.734" v="9001" actId="26606"/>
          <ac:spMkLst>
            <pc:docMk/>
            <pc:sldMk cId="140714304" sldId="280"/>
            <ac:spMk id="95" creationId="{E85CCF60-79A2-440A-86A2-1A64A59F7B5C}"/>
          </ac:spMkLst>
        </pc:spChg>
        <pc:spChg chg="del">
          <ac:chgData name="Henrik Jansson" userId="9675e74c4614799a" providerId="LiveId" clId="{D4E1EDCC-605B-448A-9E97-2659AA428FD8}" dt="2024-05-11T12:08:02.734" v="9001" actId="26606"/>
          <ac:spMkLst>
            <pc:docMk/>
            <pc:sldMk cId="140714304" sldId="280"/>
            <ac:spMk id="97" creationId="{3F2162BA-EECD-43E0-99D9-C00B19482E50}"/>
          </ac:spMkLst>
        </pc:spChg>
        <pc:spChg chg="del">
          <ac:chgData name="Henrik Jansson" userId="9675e74c4614799a" providerId="LiveId" clId="{D4E1EDCC-605B-448A-9E97-2659AA428FD8}" dt="2024-05-11T12:08:02.734" v="9001" actId="26606"/>
          <ac:spMkLst>
            <pc:docMk/>
            <pc:sldMk cId="140714304" sldId="280"/>
            <ac:spMk id="99" creationId="{160DB805-F71F-46BB-A8CC-74F6D8306F98}"/>
          </ac:spMkLst>
        </pc:spChg>
        <pc:spChg chg="del">
          <ac:chgData name="Henrik Jansson" userId="9675e74c4614799a" providerId="LiveId" clId="{D4E1EDCC-605B-448A-9E97-2659AA428FD8}" dt="2024-05-11T12:08:02.734" v="9001" actId="26606"/>
          <ac:spMkLst>
            <pc:docMk/>
            <pc:sldMk cId="140714304" sldId="280"/>
            <ac:spMk id="101" creationId="{6F91054C-3439-420E-88EB-F0A5637EC5C4}"/>
          </ac:spMkLst>
        </pc:spChg>
        <pc:spChg chg="add del">
          <ac:chgData name="Henrik Jansson" userId="9675e74c4614799a" providerId="LiveId" clId="{D4E1EDCC-605B-448A-9E97-2659AA428FD8}" dt="2024-05-11T12:08:11.370" v="9005" actId="26606"/>
          <ac:spMkLst>
            <pc:docMk/>
            <pc:sldMk cId="140714304" sldId="280"/>
            <ac:spMk id="106" creationId="{8555C5B3-193A-4749-9AFD-682E53CDDE8F}"/>
          </ac:spMkLst>
        </pc:spChg>
        <pc:spChg chg="add del">
          <ac:chgData name="Henrik Jansson" userId="9675e74c4614799a" providerId="LiveId" clId="{D4E1EDCC-605B-448A-9E97-2659AA428FD8}" dt="2024-05-11T12:08:11.370" v="9005" actId="26606"/>
          <ac:spMkLst>
            <pc:docMk/>
            <pc:sldMk cId="140714304" sldId="280"/>
            <ac:spMk id="108" creationId="{2EAE06A6-F76A-41C9-827A-C561B004485C}"/>
          </ac:spMkLst>
        </pc:spChg>
        <pc:spChg chg="add del">
          <ac:chgData name="Henrik Jansson" userId="9675e74c4614799a" providerId="LiveId" clId="{D4E1EDCC-605B-448A-9E97-2659AA428FD8}" dt="2024-05-11T12:08:11.370" v="9005" actId="26606"/>
          <ac:spMkLst>
            <pc:docMk/>
            <pc:sldMk cId="140714304" sldId="280"/>
            <ac:spMk id="110" creationId="{89F9D4E8-0639-444B-949B-9518585061AF}"/>
          </ac:spMkLst>
        </pc:spChg>
        <pc:spChg chg="add del">
          <ac:chgData name="Henrik Jansson" userId="9675e74c4614799a" providerId="LiveId" clId="{D4E1EDCC-605B-448A-9E97-2659AA428FD8}" dt="2024-05-11T12:08:11.370" v="9005" actId="26606"/>
          <ac:spMkLst>
            <pc:docMk/>
            <pc:sldMk cId="140714304" sldId="280"/>
            <ac:spMk id="112" creationId="{7E3DA7A2-ED70-4BBA-AB72-00AD461FA405}"/>
          </ac:spMkLst>
        </pc:spChg>
        <pc:spChg chg="add del">
          <ac:chgData name="Henrik Jansson" userId="9675e74c4614799a" providerId="LiveId" clId="{D4E1EDCC-605B-448A-9E97-2659AA428FD8}" dt="2024-05-11T12:08:11.370" v="9005" actId="26606"/>
          <ac:spMkLst>
            <pc:docMk/>
            <pc:sldMk cId="140714304" sldId="280"/>
            <ac:spMk id="114" creationId="{FC485432-3647-4218-B5D3-15D3FA222B13}"/>
          </ac:spMkLst>
        </pc:spChg>
        <pc:spChg chg="add del">
          <ac:chgData name="Henrik Jansson" userId="9675e74c4614799a" providerId="LiveId" clId="{D4E1EDCC-605B-448A-9E97-2659AA428FD8}" dt="2024-05-11T12:08:11.370" v="9005" actId="26606"/>
          <ac:spMkLst>
            <pc:docMk/>
            <pc:sldMk cId="140714304" sldId="280"/>
            <ac:spMk id="116" creationId="{F4AFDDCA-6ABA-4D23-8A5C-1BF0F4308148}"/>
          </ac:spMkLst>
        </pc:spChg>
        <pc:spChg chg="add del">
          <ac:chgData name="Henrik Jansson" userId="9675e74c4614799a" providerId="LiveId" clId="{D4E1EDCC-605B-448A-9E97-2659AA428FD8}" dt="2024-05-11T12:08:11.363" v="9004" actId="26606"/>
          <ac:spMkLst>
            <pc:docMk/>
            <pc:sldMk cId="140714304" sldId="280"/>
            <ac:spMk id="121" creationId="{F0A604E4-7307-451C-93BE-F1F7E1BF3BF8}"/>
          </ac:spMkLst>
        </pc:spChg>
        <pc:spChg chg="add del">
          <ac:chgData name="Henrik Jansson" userId="9675e74c4614799a" providerId="LiveId" clId="{D4E1EDCC-605B-448A-9E97-2659AA428FD8}" dt="2024-05-11T12:08:11.363" v="9004" actId="26606"/>
          <ac:spMkLst>
            <pc:docMk/>
            <pc:sldMk cId="140714304" sldId="280"/>
            <ac:spMk id="123" creationId="{F7F3A0AA-35E5-4085-942B-737839030604}"/>
          </ac:spMkLst>
        </pc:spChg>
        <pc:spChg chg="add del">
          <ac:chgData name="Henrik Jansson" userId="9675e74c4614799a" providerId="LiveId" clId="{D4E1EDCC-605B-448A-9E97-2659AA428FD8}" dt="2024-05-11T12:08:11.363" v="9004" actId="26606"/>
          <ac:spMkLst>
            <pc:docMk/>
            <pc:sldMk cId="140714304" sldId="280"/>
            <ac:spMk id="125" creationId="{402F5C38-C747-4173-ABBF-656E39E82130}"/>
          </ac:spMkLst>
        </pc:spChg>
        <pc:spChg chg="add del">
          <ac:chgData name="Henrik Jansson" userId="9675e74c4614799a" providerId="LiveId" clId="{D4E1EDCC-605B-448A-9E97-2659AA428FD8}" dt="2024-05-11T12:08:11.363" v="9004" actId="26606"/>
          <ac:spMkLst>
            <pc:docMk/>
            <pc:sldMk cId="140714304" sldId="280"/>
            <ac:spMk id="127" creationId="{E37EECFC-A684-4391-AE85-4CDAF5565F61}"/>
          </ac:spMkLst>
        </pc:spChg>
        <pc:spChg chg="add del">
          <ac:chgData name="Henrik Jansson" userId="9675e74c4614799a" providerId="LiveId" clId="{D4E1EDCC-605B-448A-9E97-2659AA428FD8}" dt="2024-05-14T07:43:19.250" v="11495" actId="26606"/>
          <ac:spMkLst>
            <pc:docMk/>
            <pc:sldMk cId="140714304" sldId="280"/>
            <ac:spMk id="129" creationId="{A8384FB5-9ADC-4DDC-881B-597D56F5B15D}"/>
          </ac:spMkLst>
        </pc:spChg>
        <pc:spChg chg="add del">
          <ac:chgData name="Henrik Jansson" userId="9675e74c4614799a" providerId="LiveId" clId="{D4E1EDCC-605B-448A-9E97-2659AA428FD8}" dt="2024-05-14T07:43:19.250" v="11495" actId="26606"/>
          <ac:spMkLst>
            <pc:docMk/>
            <pc:sldMk cId="140714304" sldId="280"/>
            <ac:spMk id="130" creationId="{1199E1B1-A8C0-4FE8-A5A8-1CB41D69F857}"/>
          </ac:spMkLst>
        </pc:spChg>
        <pc:spChg chg="add del">
          <ac:chgData name="Henrik Jansson" userId="9675e74c4614799a" providerId="LiveId" clId="{D4E1EDCC-605B-448A-9E97-2659AA428FD8}" dt="2024-05-14T07:43:19.250" v="11495" actId="26606"/>
          <ac:spMkLst>
            <pc:docMk/>
            <pc:sldMk cId="140714304" sldId="280"/>
            <ac:spMk id="131" creationId="{84A8DE83-DE75-4B41-9DB4-A7EC0B0DEC0B}"/>
          </ac:spMkLst>
        </pc:spChg>
        <pc:spChg chg="add del">
          <ac:chgData name="Henrik Jansson" userId="9675e74c4614799a" providerId="LiveId" clId="{D4E1EDCC-605B-448A-9E97-2659AA428FD8}" dt="2024-05-14T07:43:19.250" v="11495" actId="26606"/>
          <ac:spMkLst>
            <pc:docMk/>
            <pc:sldMk cId="140714304" sldId="280"/>
            <ac:spMk id="132" creationId="{A7009A0A-BEF5-4EAC-AF15-E4F9F002E239}"/>
          </ac:spMkLst>
        </pc:spChg>
        <pc:spChg chg="add del">
          <ac:chgData name="Henrik Jansson" userId="9675e74c4614799a" providerId="LiveId" clId="{D4E1EDCC-605B-448A-9E97-2659AA428FD8}" dt="2024-05-14T15:15:37.438" v="12709" actId="26606"/>
          <ac:spMkLst>
            <pc:docMk/>
            <pc:sldMk cId="140714304" sldId="280"/>
            <ac:spMk id="137" creationId="{19D32F93-50AC-4C46-A5DB-291C60DDB7BD}"/>
          </ac:spMkLst>
        </pc:spChg>
        <pc:spChg chg="add del">
          <ac:chgData name="Henrik Jansson" userId="9675e74c4614799a" providerId="LiveId" clId="{D4E1EDCC-605B-448A-9E97-2659AA428FD8}" dt="2024-05-14T15:15:37.438" v="12709" actId="26606"/>
          <ac:spMkLst>
            <pc:docMk/>
            <pc:sldMk cId="140714304" sldId="280"/>
            <ac:spMk id="139" creationId="{86FD7672-78BE-4D6F-A711-2CDB79B52DFF}"/>
          </ac:spMkLst>
        </pc:spChg>
        <pc:spChg chg="add del">
          <ac:chgData name="Henrik Jansson" userId="9675e74c4614799a" providerId="LiveId" clId="{D4E1EDCC-605B-448A-9E97-2659AA428FD8}" dt="2024-05-14T15:15:37.438" v="12709" actId="26606"/>
          <ac:spMkLst>
            <pc:docMk/>
            <pc:sldMk cId="140714304" sldId="280"/>
            <ac:spMk id="141" creationId="{827DC2C4-B485-428A-BF4A-472D2967F47F}"/>
          </ac:spMkLst>
        </pc:spChg>
        <pc:spChg chg="add del">
          <ac:chgData name="Henrik Jansson" userId="9675e74c4614799a" providerId="LiveId" clId="{D4E1EDCC-605B-448A-9E97-2659AA428FD8}" dt="2024-05-14T15:15:37.438" v="12709" actId="26606"/>
          <ac:spMkLst>
            <pc:docMk/>
            <pc:sldMk cId="140714304" sldId="280"/>
            <ac:spMk id="143" creationId="{4A62647B-1222-407C-8740-5A497612B1F5}"/>
          </ac:spMkLst>
        </pc:spChg>
        <pc:spChg chg="add del">
          <ac:chgData name="Henrik Jansson" userId="9675e74c4614799a" providerId="LiveId" clId="{D4E1EDCC-605B-448A-9E97-2659AA428FD8}" dt="2024-05-14T15:15:37.433" v="12708" actId="26606"/>
          <ac:spMkLst>
            <pc:docMk/>
            <pc:sldMk cId="140714304" sldId="280"/>
            <ac:spMk id="145" creationId="{32BC26D8-82FB-445E-AA49-62A77D7C1EE0}"/>
          </ac:spMkLst>
        </pc:spChg>
        <pc:spChg chg="add del">
          <ac:chgData name="Henrik Jansson" userId="9675e74c4614799a" providerId="LiveId" clId="{D4E1EDCC-605B-448A-9E97-2659AA428FD8}" dt="2024-05-14T15:15:37.433" v="12708" actId="26606"/>
          <ac:spMkLst>
            <pc:docMk/>
            <pc:sldMk cId="140714304" sldId="280"/>
            <ac:spMk id="146" creationId="{CB44330D-EA18-4254-AA95-EB49948539B8}"/>
          </ac:spMkLst>
        </pc:spChg>
        <pc:spChg chg="add del">
          <ac:chgData name="Henrik Jansson" userId="9675e74c4614799a" providerId="LiveId" clId="{D4E1EDCC-605B-448A-9E97-2659AA428FD8}" dt="2024-05-14T15:15:17.681" v="12701" actId="26606"/>
          <ac:spMkLst>
            <pc:docMk/>
            <pc:sldMk cId="140714304" sldId="280"/>
            <ac:spMk id="148" creationId="{42A4FC2C-047E-45A5-965D-8E1E3BF09BC6}"/>
          </ac:spMkLst>
        </pc:spChg>
        <pc:spChg chg="add">
          <ac:chgData name="Henrik Jansson" userId="9675e74c4614799a" providerId="LiveId" clId="{D4E1EDCC-605B-448A-9E97-2659AA428FD8}" dt="2024-05-14T15:15:37.438" v="12709" actId="26606"/>
          <ac:spMkLst>
            <pc:docMk/>
            <pc:sldMk cId="140714304" sldId="280"/>
            <ac:spMk id="149" creationId="{AB8C311F-7253-4AED-9701-7FC0708C41C7}"/>
          </ac:spMkLst>
        </pc:spChg>
        <pc:spChg chg="add del">
          <ac:chgData name="Henrik Jansson" userId="9675e74c4614799a" providerId="LiveId" clId="{D4E1EDCC-605B-448A-9E97-2659AA428FD8}" dt="2024-05-14T15:15:31.356" v="12706" actId="26606"/>
          <ac:spMkLst>
            <pc:docMk/>
            <pc:sldMk cId="140714304" sldId="280"/>
            <ac:spMk id="150" creationId="{E2384209-CB15-4CDF-9D31-C44FD9A3F20D}"/>
          </ac:spMkLst>
        </pc:spChg>
        <pc:spChg chg="add del">
          <ac:chgData name="Henrik Jansson" userId="9675e74c4614799a" providerId="LiveId" clId="{D4E1EDCC-605B-448A-9E97-2659AA428FD8}" dt="2024-05-14T15:15:31.356" v="12706" actId="26606"/>
          <ac:spMkLst>
            <pc:docMk/>
            <pc:sldMk cId="140714304" sldId="280"/>
            <ac:spMk id="151" creationId="{AB8C311F-7253-4AED-9701-7FC0708C41C7}"/>
          </ac:spMkLst>
        </pc:spChg>
        <pc:spChg chg="add del">
          <ac:chgData name="Henrik Jansson" userId="9675e74c4614799a" providerId="LiveId" clId="{D4E1EDCC-605B-448A-9E97-2659AA428FD8}" dt="2024-05-14T15:15:31.356" v="12706" actId="26606"/>
          <ac:spMkLst>
            <pc:docMk/>
            <pc:sldMk cId="140714304" sldId="280"/>
            <ac:spMk id="152" creationId="{2633B3B5-CC90-43F0-8714-D31D1F3F0209}"/>
          </ac:spMkLst>
        </pc:spChg>
        <pc:spChg chg="add">
          <ac:chgData name="Henrik Jansson" userId="9675e74c4614799a" providerId="LiveId" clId="{D4E1EDCC-605B-448A-9E97-2659AA428FD8}" dt="2024-05-14T15:15:37.438" v="12709" actId="26606"/>
          <ac:spMkLst>
            <pc:docMk/>
            <pc:sldMk cId="140714304" sldId="280"/>
            <ac:spMk id="153" creationId="{FD073016-B734-483B-8953-5BADEE145112}"/>
          </ac:spMkLst>
        </pc:spChg>
        <pc:spChg chg="add del">
          <ac:chgData name="Henrik Jansson" userId="9675e74c4614799a" providerId="LiveId" clId="{D4E1EDCC-605B-448A-9E97-2659AA428FD8}" dt="2024-05-14T15:15:31.356" v="12706" actId="26606"/>
          <ac:spMkLst>
            <pc:docMk/>
            <pc:sldMk cId="140714304" sldId="280"/>
            <ac:spMk id="154" creationId="{A8D57A06-A426-446D-B02C-A2DC6B62E45E}"/>
          </ac:spMkLst>
        </pc:spChg>
        <pc:spChg chg="add">
          <ac:chgData name="Henrik Jansson" userId="9675e74c4614799a" providerId="LiveId" clId="{D4E1EDCC-605B-448A-9E97-2659AA428FD8}" dt="2024-05-14T15:15:37.438" v="12709" actId="26606"/>
          <ac:spMkLst>
            <pc:docMk/>
            <pc:sldMk cId="140714304" sldId="280"/>
            <ac:spMk id="155" creationId="{90A7EAB6-59D3-4325-8DE6-E0CA4009CE53}"/>
          </ac:spMkLst>
        </pc:spChg>
        <pc:spChg chg="add">
          <ac:chgData name="Henrik Jansson" userId="9675e74c4614799a" providerId="LiveId" clId="{D4E1EDCC-605B-448A-9E97-2659AA428FD8}" dt="2024-05-14T15:15:37.438" v="12709" actId="26606"/>
          <ac:spMkLst>
            <pc:docMk/>
            <pc:sldMk cId="140714304" sldId="280"/>
            <ac:spMk id="156" creationId="{A8D57A06-A426-446D-B02C-A2DC6B62E45E}"/>
          </ac:spMkLst>
        </pc:spChg>
        <pc:picChg chg="add del mod ord">
          <ac:chgData name="Henrik Jansson" userId="9675e74c4614799a" providerId="LiveId" clId="{D4E1EDCC-605B-448A-9E97-2659AA428FD8}" dt="2024-05-14T15:11:44.040" v="12687" actId="478"/>
          <ac:picMkLst>
            <pc:docMk/>
            <pc:sldMk cId="140714304" sldId="280"/>
            <ac:picMk id="4" creationId="{E6426A84-1AF0-30C4-3DF3-D65E5DFBE9E6}"/>
          </ac:picMkLst>
        </pc:picChg>
        <pc:picChg chg="add del mod ord">
          <ac:chgData name="Henrik Jansson" userId="9675e74c4614799a" providerId="LiveId" clId="{D4E1EDCC-605B-448A-9E97-2659AA428FD8}" dt="2024-05-14T07:43:07.004" v="11491" actId="478"/>
          <ac:picMkLst>
            <pc:docMk/>
            <pc:sldMk cId="140714304" sldId="280"/>
            <ac:picMk id="5" creationId="{1E58A79D-CDD9-F9F4-E6DF-F76B99930A54}"/>
          </ac:picMkLst>
        </pc:picChg>
        <pc:picChg chg="add mod ord">
          <ac:chgData name="Henrik Jansson" userId="9675e74c4614799a" providerId="LiveId" clId="{D4E1EDCC-605B-448A-9E97-2659AA428FD8}" dt="2024-05-14T15:16:39.179" v="12720" actId="1037"/>
          <ac:picMkLst>
            <pc:docMk/>
            <pc:sldMk cId="140714304" sldId="280"/>
            <ac:picMk id="7" creationId="{D317C17B-96AB-CC9F-2317-DE7DFC592C5B}"/>
          </ac:picMkLst>
        </pc:picChg>
        <pc:picChg chg="del">
          <ac:chgData name="Henrik Jansson" userId="9675e74c4614799a" providerId="LiveId" clId="{D4E1EDCC-605B-448A-9E97-2659AA428FD8}" dt="2024-05-11T12:07:56.233" v="8997" actId="478"/>
          <ac:picMkLst>
            <pc:docMk/>
            <pc:sldMk cId="140714304" sldId="280"/>
            <ac:picMk id="10" creationId="{68044EE7-1235-CC23-A91D-C06C82BA5012}"/>
          </ac:picMkLst>
        </pc:picChg>
        <pc:picChg chg="del">
          <ac:chgData name="Henrik Jansson" userId="9675e74c4614799a" providerId="LiveId" clId="{D4E1EDCC-605B-448A-9E97-2659AA428FD8}" dt="2024-05-11T12:07:55.897" v="8996" actId="478"/>
          <ac:picMkLst>
            <pc:docMk/>
            <pc:sldMk cId="140714304" sldId="280"/>
            <ac:picMk id="13" creationId="{4261CEBB-5E7A-A16B-AD4E-C124E6A78B1F}"/>
          </ac:picMkLst>
        </pc:picChg>
        <pc:picChg chg="del">
          <ac:chgData name="Henrik Jansson" userId="9675e74c4614799a" providerId="LiveId" clId="{D4E1EDCC-605B-448A-9E97-2659AA428FD8}" dt="2024-05-11T12:07:56.907" v="8999" actId="478"/>
          <ac:picMkLst>
            <pc:docMk/>
            <pc:sldMk cId="140714304" sldId="280"/>
            <ac:picMk id="15" creationId="{CF6213A9-2DA6-F7CF-FBFC-A70F7B9EB79C}"/>
          </ac:picMkLst>
        </pc:picChg>
        <pc:picChg chg="del">
          <ac:chgData name="Henrik Jansson" userId="9675e74c4614799a" providerId="LiveId" clId="{D4E1EDCC-605B-448A-9E97-2659AA428FD8}" dt="2024-05-11T12:07:56.534" v="8998" actId="478"/>
          <ac:picMkLst>
            <pc:docMk/>
            <pc:sldMk cId="140714304" sldId="280"/>
            <ac:picMk id="16" creationId="{4C958F8F-B615-8F46-AEA8-C0A18BB4C58D}"/>
          </ac:picMkLst>
        </pc:picChg>
      </pc:sldChg>
      <pc:sldChg chg="addSp delSp modSp add mod ord setBg modNotesTx">
        <pc:chgData name="Henrik Jansson" userId="9675e74c4614799a" providerId="LiveId" clId="{D4E1EDCC-605B-448A-9E97-2659AA428FD8}" dt="2024-05-14T15:19:39.188" v="12981" actId="20577"/>
        <pc:sldMkLst>
          <pc:docMk/>
          <pc:sldMk cId="1113291253" sldId="281"/>
        </pc:sldMkLst>
        <pc:spChg chg="del mod">
          <ac:chgData name="Henrik Jansson" userId="9675e74c4614799a" providerId="LiveId" clId="{D4E1EDCC-605B-448A-9E97-2659AA428FD8}" dt="2024-05-12T09:34:00.989" v="9078" actId="478"/>
          <ac:spMkLst>
            <pc:docMk/>
            <pc:sldMk cId="1113291253" sldId="281"/>
            <ac:spMk id="2" creationId="{5281F844-410B-1814-B9F5-7FD72C7243A0}"/>
          </ac:spMkLst>
        </pc:spChg>
        <pc:spChg chg="mod ord">
          <ac:chgData name="Henrik Jansson" userId="9675e74c4614799a" providerId="LiveId" clId="{D4E1EDCC-605B-448A-9E97-2659AA428FD8}" dt="2024-05-14T07:59:43.035" v="11788" actId="26606"/>
          <ac:spMkLst>
            <pc:docMk/>
            <pc:sldMk cId="1113291253" sldId="281"/>
            <ac:spMk id="3" creationId="{9774CE68-CBA7-F7A6-23EB-A4DA2CD9CAB6}"/>
          </ac:spMkLst>
        </pc:spChg>
        <pc:spChg chg="del">
          <ac:chgData name="Henrik Jansson" userId="9675e74c4614799a" providerId="LiveId" clId="{D4E1EDCC-605B-448A-9E97-2659AA428FD8}" dt="2024-05-12T09:34:02.767" v="9079" actId="478"/>
          <ac:spMkLst>
            <pc:docMk/>
            <pc:sldMk cId="1113291253" sldId="281"/>
            <ac:spMk id="7" creationId="{0D0A258F-3A81-D2C5-69F0-18C588679F96}"/>
          </ac:spMkLst>
        </pc:spChg>
        <pc:spChg chg="add del">
          <ac:chgData name="Henrik Jansson" userId="9675e74c4614799a" providerId="LiveId" clId="{D4E1EDCC-605B-448A-9E97-2659AA428FD8}" dt="2024-05-14T07:59:26.390" v="11779" actId="26606"/>
          <ac:spMkLst>
            <pc:docMk/>
            <pc:sldMk cId="1113291253" sldId="281"/>
            <ac:spMk id="3079" creationId="{CA4BD6EE-7B51-447C-AAB3-028B7A3E515D}"/>
          </ac:spMkLst>
        </pc:spChg>
        <pc:spChg chg="add del">
          <ac:chgData name="Henrik Jansson" userId="9675e74c4614799a" providerId="LiveId" clId="{D4E1EDCC-605B-448A-9E97-2659AA428FD8}" dt="2024-05-14T07:59:26.390" v="11779" actId="26606"/>
          <ac:spMkLst>
            <pc:docMk/>
            <pc:sldMk cId="1113291253" sldId="281"/>
            <ac:spMk id="3081" creationId="{6B5FF7CD-712E-4187-BFF5-B192FFB33A49}"/>
          </ac:spMkLst>
        </pc:spChg>
        <pc:spChg chg="add del">
          <ac:chgData name="Henrik Jansson" userId="9675e74c4614799a" providerId="LiveId" clId="{D4E1EDCC-605B-448A-9E97-2659AA428FD8}" dt="2024-05-14T07:59:43.040" v="11789" actId="26606"/>
          <ac:spMkLst>
            <pc:docMk/>
            <pc:sldMk cId="1113291253" sldId="281"/>
            <ac:spMk id="3086" creationId="{0A597D97-203B-498B-95D3-E90DC961039F}"/>
          </ac:spMkLst>
        </pc:spChg>
        <pc:spChg chg="add del">
          <ac:chgData name="Henrik Jansson" userId="9675e74c4614799a" providerId="LiveId" clId="{D4E1EDCC-605B-448A-9E97-2659AA428FD8}" dt="2024-05-14T07:59:43.040" v="11789" actId="26606"/>
          <ac:spMkLst>
            <pc:docMk/>
            <pc:sldMk cId="1113291253" sldId="281"/>
            <ac:spMk id="3088" creationId="{6A6EF10E-DF41-4BD3-8EB4-6F646531DC26}"/>
          </ac:spMkLst>
        </pc:spChg>
        <pc:spChg chg="add del">
          <ac:chgData name="Henrik Jansson" userId="9675e74c4614799a" providerId="LiveId" clId="{D4E1EDCC-605B-448A-9E97-2659AA428FD8}" dt="2024-05-14T07:59:40.379" v="11784" actId="26606"/>
          <ac:spMkLst>
            <pc:docMk/>
            <pc:sldMk cId="1113291253" sldId="281"/>
            <ac:spMk id="3093" creationId="{B9E248E0-55F8-4E45-A07F-B49E0EEA97ED}"/>
          </ac:spMkLst>
        </pc:spChg>
        <pc:spChg chg="add del">
          <ac:chgData name="Henrik Jansson" userId="9675e74c4614799a" providerId="LiveId" clId="{D4E1EDCC-605B-448A-9E97-2659AA428FD8}" dt="2024-05-14T07:59:40.379" v="11784" actId="26606"/>
          <ac:spMkLst>
            <pc:docMk/>
            <pc:sldMk cId="1113291253" sldId="281"/>
            <ac:spMk id="3095" creationId="{311F016A-A753-449B-9EA6-322199B7119E}"/>
          </ac:spMkLst>
        </pc:spChg>
        <pc:spChg chg="add del">
          <ac:chgData name="Henrik Jansson" userId="9675e74c4614799a" providerId="LiveId" clId="{D4E1EDCC-605B-448A-9E97-2659AA428FD8}" dt="2024-05-14T07:59:41.306" v="11786" actId="26606"/>
          <ac:spMkLst>
            <pc:docMk/>
            <pc:sldMk cId="1113291253" sldId="281"/>
            <ac:spMk id="3098" creationId="{27BDFED6-6E33-4606-AFE2-886ADB1C018E}"/>
          </ac:spMkLst>
        </pc:spChg>
        <pc:spChg chg="add del">
          <ac:chgData name="Henrik Jansson" userId="9675e74c4614799a" providerId="LiveId" clId="{D4E1EDCC-605B-448A-9E97-2659AA428FD8}" dt="2024-05-14T07:59:41.306" v="11786" actId="26606"/>
          <ac:spMkLst>
            <pc:docMk/>
            <pc:sldMk cId="1113291253" sldId="281"/>
            <ac:spMk id="3099" creationId="{890DEF05-784E-4B61-89E4-04C4ECF4E5A0}"/>
          </ac:spMkLst>
        </pc:spChg>
        <pc:spChg chg="add del">
          <ac:chgData name="Henrik Jansson" userId="9675e74c4614799a" providerId="LiveId" clId="{D4E1EDCC-605B-448A-9E97-2659AA428FD8}" dt="2024-05-14T07:59:43.035" v="11788" actId="26606"/>
          <ac:spMkLst>
            <pc:docMk/>
            <pc:sldMk cId="1113291253" sldId="281"/>
            <ac:spMk id="3101" creationId="{C52EE5A8-045B-4D39-8ED1-513334085EEC}"/>
          </ac:spMkLst>
        </pc:spChg>
        <pc:spChg chg="add del">
          <ac:chgData name="Henrik Jansson" userId="9675e74c4614799a" providerId="LiveId" clId="{D4E1EDCC-605B-448A-9E97-2659AA428FD8}" dt="2024-05-14T07:59:43.035" v="11788" actId="26606"/>
          <ac:spMkLst>
            <pc:docMk/>
            <pc:sldMk cId="1113291253" sldId="281"/>
            <ac:spMk id="3102" creationId="{6234BCC6-39B9-47D9-8BF8-C665401AE23C}"/>
          </ac:spMkLst>
        </pc:spChg>
        <pc:spChg chg="add del">
          <ac:chgData name="Henrik Jansson" userId="9675e74c4614799a" providerId="LiveId" clId="{D4E1EDCC-605B-448A-9E97-2659AA428FD8}" dt="2024-05-14T07:59:43.035" v="11788" actId="26606"/>
          <ac:spMkLst>
            <pc:docMk/>
            <pc:sldMk cId="1113291253" sldId="281"/>
            <ac:spMk id="3103" creationId="{72A9CE9D-DAC3-40AF-B504-78A64A909F9D}"/>
          </ac:spMkLst>
        </pc:spChg>
        <pc:spChg chg="add del">
          <ac:chgData name="Henrik Jansson" userId="9675e74c4614799a" providerId="LiveId" clId="{D4E1EDCC-605B-448A-9E97-2659AA428FD8}" dt="2024-05-14T07:59:43.035" v="11788" actId="26606"/>
          <ac:spMkLst>
            <pc:docMk/>
            <pc:sldMk cId="1113291253" sldId="281"/>
            <ac:spMk id="3104" creationId="{506D7452-6CDE-4381-86CE-07B2459383D5}"/>
          </ac:spMkLst>
        </pc:spChg>
        <pc:spChg chg="add del">
          <ac:chgData name="Henrik Jansson" userId="9675e74c4614799a" providerId="LiveId" clId="{D4E1EDCC-605B-448A-9E97-2659AA428FD8}" dt="2024-05-14T07:59:43.035" v="11788" actId="26606"/>
          <ac:spMkLst>
            <pc:docMk/>
            <pc:sldMk cId="1113291253" sldId="281"/>
            <ac:spMk id="3105" creationId="{762DA937-8B55-4317-BD32-98D7AF30E39E}"/>
          </ac:spMkLst>
        </pc:spChg>
        <pc:spChg chg="add">
          <ac:chgData name="Henrik Jansson" userId="9675e74c4614799a" providerId="LiveId" clId="{D4E1EDCC-605B-448A-9E97-2659AA428FD8}" dt="2024-05-14T07:59:43.040" v="11789" actId="26606"/>
          <ac:spMkLst>
            <pc:docMk/>
            <pc:sldMk cId="1113291253" sldId="281"/>
            <ac:spMk id="3107" creationId="{0A597D97-203B-498B-95D3-E90DC961039F}"/>
          </ac:spMkLst>
        </pc:spChg>
        <pc:spChg chg="add">
          <ac:chgData name="Henrik Jansson" userId="9675e74c4614799a" providerId="LiveId" clId="{D4E1EDCC-605B-448A-9E97-2659AA428FD8}" dt="2024-05-14T07:59:43.040" v="11789" actId="26606"/>
          <ac:spMkLst>
            <pc:docMk/>
            <pc:sldMk cId="1113291253" sldId="281"/>
            <ac:spMk id="3108" creationId="{6A6EF10E-DF41-4BD3-8EB4-6F646531DC26}"/>
          </ac:spMkLst>
        </pc:spChg>
        <pc:picChg chg="del mod ord">
          <ac:chgData name="Henrik Jansson" userId="9675e74c4614799a" providerId="LiveId" clId="{D4E1EDCC-605B-448A-9E97-2659AA428FD8}" dt="2024-05-14T07:59:24.493" v="11778" actId="478"/>
          <ac:picMkLst>
            <pc:docMk/>
            <pc:sldMk cId="1113291253" sldId="281"/>
            <ac:picMk id="4" creationId="{4E93A67E-4A5E-0DFC-7B1F-4361838AAAEF}"/>
          </ac:picMkLst>
        </pc:picChg>
        <pc:picChg chg="mod ord">
          <ac:chgData name="Henrik Jansson" userId="9675e74c4614799a" providerId="LiveId" clId="{D4E1EDCC-605B-448A-9E97-2659AA428FD8}" dt="2024-05-14T07:59:43.035" v="11788" actId="26606"/>
          <ac:picMkLst>
            <pc:docMk/>
            <pc:sldMk cId="1113291253" sldId="281"/>
            <ac:picMk id="6" creationId="{AD81E0F2-C983-DD67-242E-5BBBF323C5B6}"/>
          </ac:picMkLst>
        </pc:picChg>
        <pc:picChg chg="add mod ord">
          <ac:chgData name="Henrik Jansson" userId="9675e74c4614799a" providerId="LiveId" clId="{D4E1EDCC-605B-448A-9E97-2659AA428FD8}" dt="2024-05-14T07:59:43.040" v="11789" actId="26606"/>
          <ac:picMkLst>
            <pc:docMk/>
            <pc:sldMk cId="1113291253" sldId="281"/>
            <ac:picMk id="3074" creationId="{5FDEF340-6B6B-4A91-41D9-47C24AB47B3A}"/>
          </ac:picMkLst>
        </pc:picChg>
        <pc:cxnChg chg="add del">
          <ac:chgData name="Henrik Jansson" userId="9675e74c4614799a" providerId="LiveId" clId="{D4E1EDCC-605B-448A-9E97-2659AA428FD8}" dt="2024-05-14T07:59:41.306" v="11786" actId="26606"/>
          <ac:cxnSpMkLst>
            <pc:docMk/>
            <pc:sldMk cId="1113291253" sldId="281"/>
            <ac:cxnSpMk id="3097" creationId="{C41BAEC7-F7B0-4224-8B18-8F74B7D87F0B}"/>
          </ac:cxnSpMkLst>
        </pc:cxnChg>
      </pc:sldChg>
      <pc:sldChg chg="addSp delSp modSp add mod setBg modNotesTx">
        <pc:chgData name="Henrik Jansson" userId="9675e74c4614799a" providerId="LiveId" clId="{D4E1EDCC-605B-448A-9E97-2659AA428FD8}" dt="2024-05-15T06:54:14.938" v="14488" actId="20577"/>
        <pc:sldMkLst>
          <pc:docMk/>
          <pc:sldMk cId="1985733460" sldId="282"/>
        </pc:sldMkLst>
        <pc:spChg chg="del">
          <ac:chgData name="Henrik Jansson" userId="9675e74c4614799a" providerId="LiveId" clId="{D4E1EDCC-605B-448A-9E97-2659AA428FD8}" dt="2024-05-12T09:43:51.352" v="10075" actId="478"/>
          <ac:spMkLst>
            <pc:docMk/>
            <pc:sldMk cId="1985733460" sldId="282"/>
            <ac:spMk id="2" creationId="{5281F844-410B-1814-B9F5-7FD72C7243A0}"/>
          </ac:spMkLst>
        </pc:spChg>
        <pc:spChg chg="mod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3" creationId="{9774CE68-CBA7-F7A6-23EB-A4DA2CD9CAB6}"/>
          </ac:spMkLst>
        </pc:spChg>
        <pc:spChg chg="add del mod">
          <ac:chgData name="Henrik Jansson" userId="9675e74c4614799a" providerId="LiveId" clId="{D4E1EDCC-605B-448A-9E97-2659AA428FD8}" dt="2024-05-12T09:48:10.578" v="10081" actId="478"/>
          <ac:spMkLst>
            <pc:docMk/>
            <pc:sldMk cId="1985733460" sldId="282"/>
            <ac:spMk id="5" creationId="{A0742D2A-46EA-5F3B-CFFA-6AE1FB5AF602}"/>
          </ac:spMkLst>
        </pc:spChg>
        <pc:spChg chg="del">
          <ac:chgData name="Henrik Jansson" userId="9675e74c4614799a" providerId="LiveId" clId="{D4E1EDCC-605B-448A-9E97-2659AA428FD8}" dt="2024-05-12T09:43:52.496" v="10076" actId="478"/>
          <ac:spMkLst>
            <pc:docMk/>
            <pc:sldMk cId="1985733460" sldId="282"/>
            <ac:spMk id="7" creationId="{0D0A258F-3A81-D2C5-69F0-18C588679F96}"/>
          </ac:spMkLst>
        </pc:spChg>
        <pc:spChg chg="add del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1031" creationId="{EDC07B27-4E3C-4BCF-ABDB-6AA72857C058}"/>
          </ac:spMkLst>
        </pc:spChg>
        <pc:spChg chg="add del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1033" creationId="{83D11BE6-2A04-4DBB-842D-88602B5EC728}"/>
          </ac:spMkLst>
        </pc:spChg>
        <pc:spChg chg="add del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1035" creationId="{2A05E02A-9AA9-45EC-B87B-B46F043F3F97}"/>
          </ac:spMkLst>
        </pc:spChg>
        <pc:spChg chg="add del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1037" creationId="{0E91EDBA-E8E0-4575-8147-B700345215CE}"/>
          </ac:spMkLst>
        </pc:spChg>
        <pc:spChg chg="add del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1039" creationId="{DFEE4473-A122-4E96-8C31-B4C5AAA274FD}"/>
          </ac:spMkLst>
        </pc:spChg>
        <pc:spChg chg="add del">
          <ac:chgData name="Henrik Jansson" userId="9675e74c4614799a" providerId="LiveId" clId="{D4E1EDCC-605B-448A-9E97-2659AA428FD8}" dt="2024-05-12T09:48:48.054" v="10087" actId="26606"/>
          <ac:spMkLst>
            <pc:docMk/>
            <pc:sldMk cId="1985733460" sldId="282"/>
            <ac:spMk id="1044" creationId="{41BBC4E2-77AE-4A70-8F4E-420E9E2ADAA6}"/>
          </ac:spMkLst>
        </pc:spChg>
        <pc:spChg chg="add del">
          <ac:chgData name="Henrik Jansson" userId="9675e74c4614799a" providerId="LiveId" clId="{D4E1EDCC-605B-448A-9E97-2659AA428FD8}" dt="2024-05-12T09:48:48.054" v="10087" actId="26606"/>
          <ac:spMkLst>
            <pc:docMk/>
            <pc:sldMk cId="1985733460" sldId="282"/>
            <ac:spMk id="1046" creationId="{609CB703-C563-4F1F-BF28-83C06E978C4F}"/>
          </ac:spMkLst>
        </pc:spChg>
        <pc:spChg chg="add del">
          <ac:chgData name="Henrik Jansson" userId="9675e74c4614799a" providerId="LiveId" clId="{D4E1EDCC-605B-448A-9E97-2659AA428FD8}" dt="2024-05-12T09:48:48.054" v="10087" actId="26606"/>
          <ac:spMkLst>
            <pc:docMk/>
            <pc:sldMk cId="1985733460" sldId="282"/>
            <ac:spMk id="1048" creationId="{5DFC1D2F-D2C1-4B4C-A109-43567B85E662}"/>
          </ac:spMkLst>
        </pc:spChg>
        <pc:spChg chg="add del">
          <ac:chgData name="Henrik Jansson" userId="9675e74c4614799a" providerId="LiveId" clId="{D4E1EDCC-605B-448A-9E97-2659AA428FD8}" dt="2024-05-12T09:48:48.054" v="10087" actId="26606"/>
          <ac:spMkLst>
            <pc:docMk/>
            <pc:sldMk cId="1985733460" sldId="282"/>
            <ac:spMk id="1050" creationId="{FDE74ABC-C18D-4D27-A77F-43594963B899}"/>
          </ac:spMkLst>
        </pc:spChg>
        <pc:spChg chg="add del">
          <ac:chgData name="Henrik Jansson" userId="9675e74c4614799a" providerId="LiveId" clId="{D4E1EDCC-605B-448A-9E97-2659AA428FD8}" dt="2024-05-12T09:48:48.054" v="10087" actId="26606"/>
          <ac:spMkLst>
            <pc:docMk/>
            <pc:sldMk cId="1985733460" sldId="282"/>
            <ac:spMk id="1054" creationId="{1CF7DF92-B01A-4340-9465-5B2DC96507A4}"/>
          </ac:spMkLst>
        </pc:spChg>
        <pc:spChg chg="add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1056" creationId="{533BF18B-C8A1-400D-BBBD-6103EC90FE1A}"/>
          </ac:spMkLst>
        </pc:spChg>
        <pc:spChg chg="add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1057" creationId="{99413ED5-9ED4-4772-BCE4-2BCAE6B12E35}"/>
          </ac:spMkLst>
        </pc:spChg>
        <pc:spChg chg="add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1058" creationId="{04357C93-F0CB-4A1C-8F77-4E9063789819}"/>
          </ac:spMkLst>
        </pc:spChg>
        <pc:spChg chg="add">
          <ac:chgData name="Henrik Jansson" userId="9675e74c4614799a" providerId="LiveId" clId="{D4E1EDCC-605B-448A-9E97-2659AA428FD8}" dt="2024-05-12T09:48:48.062" v="10088" actId="26606"/>
          <ac:spMkLst>
            <pc:docMk/>
            <pc:sldMk cId="1985733460" sldId="282"/>
            <ac:spMk id="1059" creationId="{90F533E9-6690-41A8-A372-4C6C622D028D}"/>
          </ac:spMkLst>
        </pc:spChg>
        <pc:picChg chg="mod ord">
          <ac:chgData name="Henrik Jansson" userId="9675e74c4614799a" providerId="LiveId" clId="{D4E1EDCC-605B-448A-9E97-2659AA428FD8}" dt="2024-05-12T09:48:48.062" v="10088" actId="26606"/>
          <ac:picMkLst>
            <pc:docMk/>
            <pc:sldMk cId="1985733460" sldId="282"/>
            <ac:picMk id="4" creationId="{4E93A67E-4A5E-0DFC-7B1F-4361838AAAEF}"/>
          </ac:picMkLst>
        </pc:picChg>
        <pc:picChg chg="mod ord">
          <ac:chgData name="Henrik Jansson" userId="9675e74c4614799a" providerId="LiveId" clId="{D4E1EDCC-605B-448A-9E97-2659AA428FD8}" dt="2024-05-12T09:48:48.062" v="10088" actId="26606"/>
          <ac:picMkLst>
            <pc:docMk/>
            <pc:sldMk cId="1985733460" sldId="282"/>
            <ac:picMk id="6" creationId="{AD81E0F2-C983-DD67-242E-5BBBF323C5B6}"/>
          </ac:picMkLst>
        </pc:picChg>
        <pc:picChg chg="add mod">
          <ac:chgData name="Henrik Jansson" userId="9675e74c4614799a" providerId="LiveId" clId="{D4E1EDCC-605B-448A-9E97-2659AA428FD8}" dt="2024-05-12T09:48:48.062" v="10088" actId="26606"/>
          <ac:picMkLst>
            <pc:docMk/>
            <pc:sldMk cId="1985733460" sldId="282"/>
            <ac:picMk id="1026" creationId="{2E5C935B-E0A0-D6CE-9DB2-0CF2AC1778EC}"/>
          </ac:picMkLst>
        </pc:picChg>
        <pc:cxnChg chg="add del">
          <ac:chgData name="Henrik Jansson" userId="9675e74c4614799a" providerId="LiveId" clId="{D4E1EDCC-605B-448A-9E97-2659AA428FD8}" dt="2024-05-12T09:48:48.054" v="10087" actId="26606"/>
          <ac:cxnSpMkLst>
            <pc:docMk/>
            <pc:sldMk cId="1985733460" sldId="282"/>
            <ac:cxnSpMk id="1052" creationId="{56020367-4FD5-4596-8E10-C5F095CD8DBF}"/>
          </ac:cxnSpMkLst>
        </pc:cxnChg>
      </pc:sldChg>
      <pc:sldChg chg="addSp delSp modSp add del mod setClrOvrMap modNotesTx">
        <pc:chgData name="Henrik Jansson" userId="9675e74c4614799a" providerId="LiveId" clId="{D4E1EDCC-605B-448A-9E97-2659AA428FD8}" dt="2024-05-14T18:41:20.852" v="13585" actId="47"/>
        <pc:sldMkLst>
          <pc:docMk/>
          <pc:sldMk cId="1124152962" sldId="283"/>
        </pc:sldMkLst>
        <pc:spChg chg="mod ord">
          <ac:chgData name="Henrik Jansson" userId="9675e74c4614799a" providerId="LiveId" clId="{D4E1EDCC-605B-448A-9E97-2659AA428FD8}" dt="2024-05-14T15:10:52.052" v="12686" actId="26606"/>
          <ac:spMkLst>
            <pc:docMk/>
            <pc:sldMk cId="1124152962" sldId="283"/>
            <ac:spMk id="3" creationId="{9774CE68-CBA7-F7A6-23EB-A4DA2CD9CAB6}"/>
          </ac:spMkLst>
        </pc:spChg>
        <pc:spChg chg="del">
          <ac:chgData name="Henrik Jansson" userId="9675e74c4614799a" providerId="LiveId" clId="{D4E1EDCC-605B-448A-9E97-2659AA428FD8}" dt="2024-05-12T10:23:52.819" v="10832" actId="478"/>
          <ac:spMkLst>
            <pc:docMk/>
            <pc:sldMk cId="1124152962" sldId="283"/>
            <ac:spMk id="7" creationId="{7A8F3CCA-3245-F70D-143E-0FD3C49E2150}"/>
          </ac:spMkLst>
        </pc:spChg>
        <pc:spChg chg="del">
          <ac:chgData name="Henrik Jansson" userId="9675e74c4614799a" providerId="LiveId" clId="{D4E1EDCC-605B-448A-9E97-2659AA428FD8}" dt="2024-05-12T10:23:52.819" v="10832" actId="478"/>
          <ac:spMkLst>
            <pc:docMk/>
            <pc:sldMk cId="1124152962" sldId="283"/>
            <ac:spMk id="10" creationId="{E49C8CA8-0933-9BFF-AB74-D88466929EBB}"/>
          </ac:spMkLst>
        </pc:spChg>
        <pc:spChg chg="del">
          <ac:chgData name="Henrik Jansson" userId="9675e74c4614799a" providerId="LiveId" clId="{D4E1EDCC-605B-448A-9E97-2659AA428FD8}" dt="2024-05-12T10:23:52.819" v="10832" actId="478"/>
          <ac:spMkLst>
            <pc:docMk/>
            <pc:sldMk cId="1124152962" sldId="283"/>
            <ac:spMk id="15" creationId="{604862AE-515C-48CA-5878-A84D593AC843}"/>
          </ac:spMkLst>
        </pc:spChg>
        <pc:spChg chg="del">
          <ac:chgData name="Henrik Jansson" userId="9675e74c4614799a" providerId="LiveId" clId="{D4E1EDCC-605B-448A-9E97-2659AA428FD8}" dt="2024-05-12T10:23:52.819" v="10832" actId="478"/>
          <ac:spMkLst>
            <pc:docMk/>
            <pc:sldMk cId="1124152962" sldId="283"/>
            <ac:spMk id="16" creationId="{1A6B5C7A-A7CC-425E-9C9C-84A8FEB3B31D}"/>
          </ac:spMkLst>
        </pc:spChg>
        <pc:spChg chg="del">
          <ac:chgData name="Henrik Jansson" userId="9675e74c4614799a" providerId="LiveId" clId="{D4E1EDCC-605B-448A-9E97-2659AA428FD8}" dt="2024-05-12T10:23:52.819" v="10832" actId="478"/>
          <ac:spMkLst>
            <pc:docMk/>
            <pc:sldMk cId="1124152962" sldId="283"/>
            <ac:spMk id="1049" creationId="{33E5684F-9524-414B-ADBE-BAE7E0D73098}"/>
          </ac:spMkLst>
        </pc:spChg>
        <pc:spChg chg="add del">
          <ac:chgData name="Henrik Jansson" userId="9675e74c4614799a" providerId="LiveId" clId="{D4E1EDCC-605B-448A-9E97-2659AA428FD8}" dt="2024-05-12T10:26:00.738" v="10888" actId="26606"/>
          <ac:spMkLst>
            <pc:docMk/>
            <pc:sldMk cId="1124152962" sldId="283"/>
            <ac:spMk id="2052" creationId="{E45B1D5C-0827-4AF0-8186-11FC5A8B8B92}"/>
          </ac:spMkLst>
        </pc:spChg>
        <pc:spChg chg="add del">
          <ac:chgData name="Henrik Jansson" userId="9675e74c4614799a" providerId="LiveId" clId="{D4E1EDCC-605B-448A-9E97-2659AA428FD8}" dt="2024-05-12T10:26:00.738" v="10888" actId="26606"/>
          <ac:spMkLst>
            <pc:docMk/>
            <pc:sldMk cId="1124152962" sldId="283"/>
            <ac:spMk id="2053" creationId="{99413ED5-9ED4-4772-BCE4-2BCAE6B12E35}"/>
          </ac:spMkLst>
        </pc:spChg>
        <pc:spChg chg="add del">
          <ac:chgData name="Henrik Jansson" userId="9675e74c4614799a" providerId="LiveId" clId="{D4E1EDCC-605B-448A-9E97-2659AA428FD8}" dt="2024-05-12T10:26:00.738" v="10888" actId="26606"/>
          <ac:spMkLst>
            <pc:docMk/>
            <pc:sldMk cId="1124152962" sldId="283"/>
            <ac:spMk id="2054" creationId="{90F533E9-6690-41A8-A372-4C6C622D028D}"/>
          </ac:spMkLst>
        </pc:spChg>
        <pc:spChg chg="add del">
          <ac:chgData name="Henrik Jansson" userId="9675e74c4614799a" providerId="LiveId" clId="{D4E1EDCC-605B-448A-9E97-2659AA428FD8}" dt="2024-05-12T10:25:57.712" v="10884" actId="26606"/>
          <ac:spMkLst>
            <pc:docMk/>
            <pc:sldMk cId="1124152962" sldId="283"/>
            <ac:spMk id="2055" creationId="{91DC6ABD-215C-4EA8-A483-CEF5B99AB385}"/>
          </ac:spMkLst>
        </pc:spChg>
        <pc:spChg chg="add del">
          <ac:chgData name="Henrik Jansson" userId="9675e74c4614799a" providerId="LiveId" clId="{D4E1EDCC-605B-448A-9E97-2659AA428FD8}" dt="2024-05-12T10:26:00.738" v="10888" actId="26606"/>
          <ac:spMkLst>
            <pc:docMk/>
            <pc:sldMk cId="1124152962" sldId="283"/>
            <ac:spMk id="2059" creationId="{04357C93-F0CB-4A1C-8F77-4E9063789819}"/>
          </ac:spMkLst>
        </pc:spChg>
        <pc:spChg chg="add del">
          <ac:chgData name="Henrik Jansson" userId="9675e74c4614799a" providerId="LiveId" clId="{D4E1EDCC-605B-448A-9E97-2659AA428FD8}" dt="2024-05-12T10:25:57.712" v="10884" actId="26606"/>
          <ac:spMkLst>
            <pc:docMk/>
            <pc:sldMk cId="1124152962" sldId="283"/>
            <ac:spMk id="2061" creationId="{04357C93-F0CB-4A1C-8F77-4E9063789819}"/>
          </ac:spMkLst>
        </pc:spChg>
        <pc:spChg chg="add del">
          <ac:chgData name="Henrik Jansson" userId="9675e74c4614799a" providerId="LiveId" clId="{D4E1EDCC-605B-448A-9E97-2659AA428FD8}" dt="2024-05-14T08:15:38.063" v="11833" actId="26606"/>
          <ac:spMkLst>
            <pc:docMk/>
            <pc:sldMk cId="1124152962" sldId="283"/>
            <ac:spMk id="2062" creationId="{9203DE33-2CD4-4CA8-9AF3-37C3B65133B0}"/>
          </ac:spMkLst>
        </pc:spChg>
        <pc:spChg chg="add del">
          <ac:chgData name="Henrik Jansson" userId="9675e74c4614799a" providerId="LiveId" clId="{D4E1EDCC-605B-448A-9E97-2659AA428FD8}" dt="2024-05-14T08:15:38.063" v="11833" actId="26606"/>
          <ac:spMkLst>
            <pc:docMk/>
            <pc:sldMk cId="1124152962" sldId="283"/>
            <ac:spMk id="2063" creationId="{0AF57B88-1D4C-41FA-A761-EC1DD10C35CB}"/>
          </ac:spMkLst>
        </pc:spChg>
        <pc:spChg chg="add del">
          <ac:chgData name="Henrik Jansson" userId="9675e74c4614799a" providerId="LiveId" clId="{D4E1EDCC-605B-448A-9E97-2659AA428FD8}" dt="2024-05-14T08:15:38.063" v="11833" actId="26606"/>
          <ac:spMkLst>
            <pc:docMk/>
            <pc:sldMk cId="1124152962" sldId="283"/>
            <ac:spMk id="2064" creationId="{D2548F45-5164-4ABB-8212-7F293FDED8D4}"/>
          </ac:spMkLst>
        </pc:spChg>
        <pc:spChg chg="add del">
          <ac:chgData name="Henrik Jansson" userId="9675e74c4614799a" providerId="LiveId" clId="{D4E1EDCC-605B-448A-9E97-2659AA428FD8}" dt="2024-05-14T08:15:38.063" v="11833" actId="26606"/>
          <ac:spMkLst>
            <pc:docMk/>
            <pc:sldMk cId="1124152962" sldId="283"/>
            <ac:spMk id="2065" creationId="{5E81CCFB-7BEF-4186-86FB-D09450B4D02D}"/>
          </ac:spMkLst>
        </pc:spChg>
        <pc:spChg chg="add del">
          <ac:chgData name="Henrik Jansson" userId="9675e74c4614799a" providerId="LiveId" clId="{D4E1EDCC-605B-448A-9E97-2659AA428FD8}" dt="2024-05-14T08:15:35.482" v="11828" actId="26606"/>
          <ac:spMkLst>
            <pc:docMk/>
            <pc:sldMk cId="1124152962" sldId="283"/>
            <ac:spMk id="2070" creationId="{ECC07320-C2CA-4E29-8481-9D9E143C7788}"/>
          </ac:spMkLst>
        </pc:spChg>
        <pc:spChg chg="add del">
          <ac:chgData name="Henrik Jansson" userId="9675e74c4614799a" providerId="LiveId" clId="{D4E1EDCC-605B-448A-9E97-2659AA428FD8}" dt="2024-05-14T08:15:35.482" v="11828" actId="26606"/>
          <ac:spMkLst>
            <pc:docMk/>
            <pc:sldMk cId="1124152962" sldId="283"/>
            <ac:spMk id="2072" creationId="{178FB36B-5BFE-42CA-BC60-1115E0D95EEC}"/>
          </ac:spMkLst>
        </pc:spChg>
        <pc:spChg chg="add del">
          <ac:chgData name="Henrik Jansson" userId="9675e74c4614799a" providerId="LiveId" clId="{D4E1EDCC-605B-448A-9E97-2659AA428FD8}" dt="2024-05-14T08:15:36.695" v="11830" actId="26606"/>
          <ac:spMkLst>
            <pc:docMk/>
            <pc:sldMk cId="1124152962" sldId="283"/>
            <ac:spMk id="2074" creationId="{ECC07320-C2CA-4E29-8481-9D9E143C7788}"/>
          </ac:spMkLst>
        </pc:spChg>
        <pc:spChg chg="add del">
          <ac:chgData name="Henrik Jansson" userId="9675e74c4614799a" providerId="LiveId" clId="{D4E1EDCC-605B-448A-9E97-2659AA428FD8}" dt="2024-05-14T08:15:38.058" v="11832" actId="26606"/>
          <ac:spMkLst>
            <pc:docMk/>
            <pc:sldMk cId="1124152962" sldId="283"/>
            <ac:spMk id="2077" creationId="{9B7AD9F6-8CE7-4299-8FC6-328F4DCD3FF9}"/>
          </ac:spMkLst>
        </pc:spChg>
        <pc:spChg chg="add del">
          <ac:chgData name="Henrik Jansson" userId="9675e74c4614799a" providerId="LiveId" clId="{D4E1EDCC-605B-448A-9E97-2659AA428FD8}" dt="2024-05-14T08:15:38.058" v="11832" actId="26606"/>
          <ac:spMkLst>
            <pc:docMk/>
            <pc:sldMk cId="1124152962" sldId="283"/>
            <ac:spMk id="2078" creationId="{F49775AF-8896-43EE-92C6-83497D6DC56F}"/>
          </ac:spMkLst>
        </pc:spChg>
        <pc:spChg chg="add del">
          <ac:chgData name="Henrik Jansson" userId="9675e74c4614799a" providerId="LiveId" clId="{D4E1EDCC-605B-448A-9E97-2659AA428FD8}" dt="2024-05-14T08:17:25.414" v="11844" actId="26606"/>
          <ac:spMkLst>
            <pc:docMk/>
            <pc:sldMk cId="1124152962" sldId="283"/>
            <ac:spMk id="2080" creationId="{C6FC42E6-6C25-4922-95D2-B97B1E123559}"/>
          </ac:spMkLst>
        </pc:spChg>
        <pc:spChg chg="add del">
          <ac:chgData name="Henrik Jansson" userId="9675e74c4614799a" providerId="LiveId" clId="{D4E1EDCC-605B-448A-9E97-2659AA428FD8}" dt="2024-05-14T08:17:25.414" v="11844" actId="26606"/>
          <ac:spMkLst>
            <pc:docMk/>
            <pc:sldMk cId="1124152962" sldId="283"/>
            <ac:spMk id="2081" creationId="{0295F874-A8A5-4A14-8CFC-828968DE64C4}"/>
          </ac:spMkLst>
        </pc:spChg>
        <pc:spChg chg="add del">
          <ac:chgData name="Henrik Jansson" userId="9675e74c4614799a" providerId="LiveId" clId="{D4E1EDCC-605B-448A-9E97-2659AA428FD8}" dt="2024-05-14T08:17:19.031" v="11837" actId="26606"/>
          <ac:spMkLst>
            <pc:docMk/>
            <pc:sldMk cId="1124152962" sldId="283"/>
            <ac:spMk id="2086" creationId="{ECC07320-C2CA-4E29-8481-9D9E143C7788}"/>
          </ac:spMkLst>
        </pc:spChg>
        <pc:spChg chg="add del">
          <ac:chgData name="Henrik Jansson" userId="9675e74c4614799a" providerId="LiveId" clId="{D4E1EDCC-605B-448A-9E97-2659AA428FD8}" dt="2024-05-14T08:17:19.031" v="11837" actId="26606"/>
          <ac:spMkLst>
            <pc:docMk/>
            <pc:sldMk cId="1124152962" sldId="283"/>
            <ac:spMk id="2088" creationId="{178FB36B-5BFE-42CA-BC60-1115E0D95EEC}"/>
          </ac:spMkLst>
        </pc:spChg>
        <pc:spChg chg="add del">
          <ac:chgData name="Henrik Jansson" userId="9675e74c4614799a" providerId="LiveId" clId="{D4E1EDCC-605B-448A-9E97-2659AA428FD8}" dt="2024-05-14T08:17:22.895" v="11839" actId="26606"/>
          <ac:spMkLst>
            <pc:docMk/>
            <pc:sldMk cId="1124152962" sldId="283"/>
            <ac:spMk id="2090" creationId="{9389D3E0-BA02-41D3-B2AC-8FD6AA893902}"/>
          </ac:spMkLst>
        </pc:spChg>
        <pc:spChg chg="add del">
          <ac:chgData name="Henrik Jansson" userId="9675e74c4614799a" providerId="LiveId" clId="{D4E1EDCC-605B-448A-9E97-2659AA428FD8}" dt="2024-05-14T08:17:25.409" v="11843" actId="26606"/>
          <ac:spMkLst>
            <pc:docMk/>
            <pc:sldMk cId="1124152962" sldId="283"/>
            <ac:spMk id="2096" creationId="{C6FC42E6-6C25-4922-95D2-B97B1E123559}"/>
          </ac:spMkLst>
        </pc:spChg>
        <pc:spChg chg="add del">
          <ac:chgData name="Henrik Jansson" userId="9675e74c4614799a" providerId="LiveId" clId="{D4E1EDCC-605B-448A-9E97-2659AA428FD8}" dt="2024-05-14T08:17:25.409" v="11843" actId="26606"/>
          <ac:spMkLst>
            <pc:docMk/>
            <pc:sldMk cId="1124152962" sldId="283"/>
            <ac:spMk id="2097" creationId="{0295F874-A8A5-4A14-8CFC-828968DE64C4}"/>
          </ac:spMkLst>
        </pc:spChg>
        <pc:spChg chg="add del">
          <ac:chgData name="Henrik Jansson" userId="9675e74c4614799a" providerId="LiveId" clId="{D4E1EDCC-605B-448A-9E97-2659AA428FD8}" dt="2024-05-14T15:10:52.052" v="12686" actId="26606"/>
          <ac:spMkLst>
            <pc:docMk/>
            <pc:sldMk cId="1124152962" sldId="283"/>
            <ac:spMk id="2099" creationId="{ECC07320-C2CA-4E29-8481-9D9E143C7788}"/>
          </ac:spMkLst>
        </pc:spChg>
        <pc:spChg chg="add del">
          <ac:chgData name="Henrik Jansson" userId="9675e74c4614799a" providerId="LiveId" clId="{D4E1EDCC-605B-448A-9E97-2659AA428FD8}" dt="2024-05-14T15:10:52.052" v="12686" actId="26606"/>
          <ac:spMkLst>
            <pc:docMk/>
            <pc:sldMk cId="1124152962" sldId="283"/>
            <ac:spMk id="2100" creationId="{178FB36B-5BFE-42CA-BC60-1115E0D95EEC}"/>
          </ac:spMkLst>
        </pc:spChg>
        <pc:spChg chg="add">
          <ac:chgData name="Henrik Jansson" userId="9675e74c4614799a" providerId="LiveId" clId="{D4E1EDCC-605B-448A-9E97-2659AA428FD8}" dt="2024-05-14T15:10:52.052" v="12686" actId="26606"/>
          <ac:spMkLst>
            <pc:docMk/>
            <pc:sldMk cId="1124152962" sldId="283"/>
            <ac:spMk id="2105" creationId="{A8384FB5-9ADC-4DDC-881B-597D56F5B15D}"/>
          </ac:spMkLst>
        </pc:spChg>
        <pc:spChg chg="add">
          <ac:chgData name="Henrik Jansson" userId="9675e74c4614799a" providerId="LiveId" clId="{D4E1EDCC-605B-448A-9E97-2659AA428FD8}" dt="2024-05-14T15:10:52.052" v="12686" actId="26606"/>
          <ac:spMkLst>
            <pc:docMk/>
            <pc:sldMk cId="1124152962" sldId="283"/>
            <ac:spMk id="2107" creationId="{91E5A9A7-95C6-4F4F-B00E-C82E07FE62EF}"/>
          </ac:spMkLst>
        </pc:spChg>
        <pc:spChg chg="add">
          <ac:chgData name="Henrik Jansson" userId="9675e74c4614799a" providerId="LiveId" clId="{D4E1EDCC-605B-448A-9E97-2659AA428FD8}" dt="2024-05-14T15:10:52.052" v="12686" actId="26606"/>
          <ac:spMkLst>
            <pc:docMk/>
            <pc:sldMk cId="1124152962" sldId="283"/>
            <ac:spMk id="2109" creationId="{D07DD2DE-F619-49DD-B5E7-03A290FF4ED1}"/>
          </ac:spMkLst>
        </pc:spChg>
        <pc:spChg chg="add">
          <ac:chgData name="Henrik Jansson" userId="9675e74c4614799a" providerId="LiveId" clId="{D4E1EDCC-605B-448A-9E97-2659AA428FD8}" dt="2024-05-14T15:10:52.052" v="12686" actId="26606"/>
          <ac:spMkLst>
            <pc:docMk/>
            <pc:sldMk cId="1124152962" sldId="283"/>
            <ac:spMk id="2111" creationId="{85149191-5F60-4A28-AAFF-039F96B0F3EC}"/>
          </ac:spMkLst>
        </pc:spChg>
        <pc:spChg chg="add">
          <ac:chgData name="Henrik Jansson" userId="9675e74c4614799a" providerId="LiveId" clId="{D4E1EDCC-605B-448A-9E97-2659AA428FD8}" dt="2024-05-14T15:10:52.052" v="12686" actId="26606"/>
          <ac:spMkLst>
            <pc:docMk/>
            <pc:sldMk cId="1124152962" sldId="283"/>
            <ac:spMk id="2113" creationId="{F8260ED5-17F7-4158-B241-D51DD4CF1B7E}"/>
          </ac:spMkLst>
        </pc:spChg>
        <pc:grpChg chg="add del">
          <ac:chgData name="Henrik Jansson" userId="9675e74c4614799a" providerId="LiveId" clId="{D4E1EDCC-605B-448A-9E97-2659AA428FD8}" dt="2024-05-12T10:25:57.712" v="10884" actId="26606"/>
          <ac:grpSpMkLst>
            <pc:docMk/>
            <pc:sldMk cId="1124152962" sldId="283"/>
            <ac:grpSpMk id="2057" creationId="{3AF6A671-C637-4547-85F4-51B6D1881399}"/>
          </ac:grpSpMkLst>
        </pc:grpChg>
        <pc:grpChg chg="add del">
          <ac:chgData name="Henrik Jansson" userId="9675e74c4614799a" providerId="LiveId" clId="{D4E1EDCC-605B-448A-9E97-2659AA428FD8}" dt="2024-05-14T08:17:24.001" v="11841" actId="26606"/>
          <ac:grpSpMkLst>
            <pc:docMk/>
            <pc:sldMk cId="1124152962" sldId="283"/>
            <ac:grpSpMk id="2092" creationId="{D19F7815-3AA2-7679-26F4-A63338C8BD5B}"/>
          </ac:grpSpMkLst>
        </pc:grpChg>
        <pc:picChg chg="add mod ord">
          <ac:chgData name="Henrik Jansson" userId="9675e74c4614799a" providerId="LiveId" clId="{D4E1EDCC-605B-448A-9E97-2659AA428FD8}" dt="2024-05-14T15:26:48.380" v="13279" actId="14100"/>
          <ac:picMkLst>
            <pc:docMk/>
            <pc:sldMk cId="1124152962" sldId="283"/>
            <ac:picMk id="4" creationId="{E8C61EB2-5D38-0EA4-3C86-90957E4ED3B5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8" creationId="{D67529F4-AC49-FAAC-9B8E-EAD433AAECE3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26" creationId="{E58C3E31-4A30-F48B-EE67-31682417C714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28" creationId="{74691A79-25D2-55B8-20CF-979AC45BEADA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32" creationId="{E8FE8766-1ED0-24A1-5C0C-E160B3793AD8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34" creationId="{18D7088E-718C-DE8C-8756-F8E601BE5476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38" creationId="{42D85BE9-0ECA-7A32-9FA1-6C2F8693ED70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44" creationId="{783A0277-3288-7D5E-26A4-7654C2711E07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46" creationId="{8949F553-A70E-3C07-A57F-D23125BE1C5D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48" creationId="{2DE6A688-7E43-588A-4789-677FE1D9CF2C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50" creationId="{939CF3D7-E1D3-08F8-FBDB-2A29DE276BE9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52" creationId="{6CDCA17A-7700-CF91-3EEA-E1A90FEB02CA}"/>
          </ac:picMkLst>
        </pc:picChg>
        <pc:picChg chg="del">
          <ac:chgData name="Henrik Jansson" userId="9675e74c4614799a" providerId="LiveId" clId="{D4E1EDCC-605B-448A-9E97-2659AA428FD8}" dt="2024-05-12T10:23:52.819" v="10832" actId="478"/>
          <ac:picMkLst>
            <pc:docMk/>
            <pc:sldMk cId="1124152962" sldId="283"/>
            <ac:picMk id="1054" creationId="{26AA4AA6-0D03-C371-7568-CE8497F76D53}"/>
          </ac:picMkLst>
        </pc:picChg>
        <pc:picChg chg="add del mod ord">
          <ac:chgData name="Henrik Jansson" userId="9675e74c4614799a" providerId="LiveId" clId="{D4E1EDCC-605B-448A-9E97-2659AA428FD8}" dt="2024-05-14T08:17:10.884" v="11834" actId="478"/>
          <ac:picMkLst>
            <pc:docMk/>
            <pc:sldMk cId="1124152962" sldId="283"/>
            <ac:picMk id="2050" creationId="{34A4F795-8AE7-615B-6C79-D3D0C32CDEC3}"/>
          </ac:picMkLst>
        </pc:picChg>
        <pc:cxnChg chg="add del">
          <ac:chgData name="Henrik Jansson" userId="9675e74c4614799a" providerId="LiveId" clId="{D4E1EDCC-605B-448A-9E97-2659AA428FD8}" dt="2024-05-14T08:15:36.695" v="11830" actId="26606"/>
          <ac:cxnSpMkLst>
            <pc:docMk/>
            <pc:sldMk cId="1124152962" sldId="283"/>
            <ac:cxnSpMk id="2075" creationId="{8AD2EEB5-F5B4-4BDA-8293-9A997C12990F}"/>
          </ac:cxnSpMkLst>
        </pc:cxnChg>
      </pc:sldChg>
      <pc:sldChg chg="addSp delSp modSp add mod ord modNotesTx">
        <pc:chgData name="Henrik Jansson" userId="9675e74c4614799a" providerId="LiveId" clId="{D4E1EDCC-605B-448A-9E97-2659AA428FD8}" dt="2024-05-14T15:29:35.908" v="13466" actId="20577"/>
        <pc:sldMkLst>
          <pc:docMk/>
          <pc:sldMk cId="1092054187" sldId="284"/>
        </pc:sldMkLst>
        <pc:spChg chg="mod">
          <ac:chgData name="Henrik Jansson" userId="9675e74c4614799a" providerId="LiveId" clId="{D4E1EDCC-605B-448A-9E97-2659AA428FD8}" dt="2024-05-14T07:55:54.245" v="11729"/>
          <ac:spMkLst>
            <pc:docMk/>
            <pc:sldMk cId="1092054187" sldId="284"/>
            <ac:spMk id="2" creationId="{5281F844-410B-1814-B9F5-7FD72C7243A0}"/>
          </ac:spMkLst>
        </pc:spChg>
        <pc:spChg chg="mod">
          <ac:chgData name="Henrik Jansson" userId="9675e74c4614799a" providerId="LiveId" clId="{D4E1EDCC-605B-448A-9E97-2659AA428FD8}" dt="2024-05-14T07:55:52.538" v="11728"/>
          <ac:spMkLst>
            <pc:docMk/>
            <pc:sldMk cId="1092054187" sldId="284"/>
            <ac:spMk id="3" creationId="{9774CE68-CBA7-F7A6-23EB-A4DA2CD9CAB6}"/>
          </ac:spMkLst>
        </pc:spChg>
        <pc:spChg chg="mod">
          <ac:chgData name="Henrik Jansson" userId="9675e74c4614799a" providerId="LiveId" clId="{D4E1EDCC-605B-448A-9E97-2659AA428FD8}" dt="2024-05-14T07:55:59.888" v="11732" actId="400"/>
          <ac:spMkLst>
            <pc:docMk/>
            <pc:sldMk cId="1092054187" sldId="284"/>
            <ac:spMk id="7" creationId="{0D0A258F-3A81-D2C5-69F0-18C588679F96}"/>
          </ac:spMkLst>
        </pc:spChg>
        <pc:picChg chg="add del">
          <ac:chgData name="Henrik Jansson" userId="9675e74c4614799a" providerId="LiveId" clId="{D4E1EDCC-605B-448A-9E97-2659AA428FD8}" dt="2024-05-14T07:59:57.558" v="11790" actId="478"/>
          <ac:picMkLst>
            <pc:docMk/>
            <pc:sldMk cId="1092054187" sldId="284"/>
            <ac:picMk id="4" creationId="{4E93A67E-4A5E-0DFC-7B1F-4361838AAAEF}"/>
          </ac:picMkLst>
        </pc:picChg>
      </pc:sldChg>
      <pc:sldChg chg="addSp modSp add del">
        <pc:chgData name="Henrik Jansson" userId="9675e74c4614799a" providerId="LiveId" clId="{D4E1EDCC-605B-448A-9E97-2659AA428FD8}" dt="2024-05-12T10:49:36.351" v="11055" actId="47"/>
        <pc:sldMkLst>
          <pc:docMk/>
          <pc:sldMk cId="1770533688" sldId="284"/>
        </pc:sldMkLst>
        <pc:spChg chg="add mod">
          <ac:chgData name="Henrik Jansson" userId="9675e74c4614799a" providerId="LiveId" clId="{D4E1EDCC-605B-448A-9E97-2659AA428FD8}" dt="2024-05-12T10:49:31.716" v="11054"/>
          <ac:spMkLst>
            <pc:docMk/>
            <pc:sldMk cId="1770533688" sldId="284"/>
            <ac:spMk id="2" creationId="{4ACC2A21-FFB6-80A1-9616-6B0E27CB51BE}"/>
          </ac:spMkLst>
        </pc:spChg>
        <pc:spChg chg="add mod">
          <ac:chgData name="Henrik Jansson" userId="9675e74c4614799a" providerId="LiveId" clId="{D4E1EDCC-605B-448A-9E97-2659AA428FD8}" dt="2024-05-12T10:49:31.716" v="11054"/>
          <ac:spMkLst>
            <pc:docMk/>
            <pc:sldMk cId="1770533688" sldId="284"/>
            <ac:spMk id="4" creationId="{B958E100-5EDB-3D2A-0F5B-41CE9E608482}"/>
          </ac:spMkLst>
        </pc:spChg>
        <pc:spChg chg="add mod">
          <ac:chgData name="Henrik Jansson" userId="9675e74c4614799a" providerId="LiveId" clId="{D4E1EDCC-605B-448A-9E97-2659AA428FD8}" dt="2024-05-12T10:49:31.716" v="11054"/>
          <ac:spMkLst>
            <pc:docMk/>
            <pc:sldMk cId="1770533688" sldId="284"/>
            <ac:spMk id="9" creationId="{D73D32FC-A5D5-4CEF-C171-A0A9205CE3A5}"/>
          </ac:spMkLst>
        </pc:spChg>
        <pc:spChg chg="add mod">
          <ac:chgData name="Henrik Jansson" userId="9675e74c4614799a" providerId="LiveId" clId="{D4E1EDCC-605B-448A-9E97-2659AA428FD8}" dt="2024-05-12T10:49:31.716" v="11054"/>
          <ac:spMkLst>
            <pc:docMk/>
            <pc:sldMk cId="1770533688" sldId="284"/>
            <ac:spMk id="11" creationId="{14D84513-ACE6-64FD-3E57-BF8A08282445}"/>
          </ac:spMkLst>
        </pc:spChg>
        <pc:spChg chg="add mod">
          <ac:chgData name="Henrik Jansson" userId="9675e74c4614799a" providerId="LiveId" clId="{D4E1EDCC-605B-448A-9E97-2659AA428FD8}" dt="2024-05-12T10:49:31.716" v="11054"/>
          <ac:spMkLst>
            <pc:docMk/>
            <pc:sldMk cId="1770533688" sldId="284"/>
            <ac:spMk id="13" creationId="{BB02F363-C2C9-5C94-5960-65FA9258A83A}"/>
          </ac:spMkLst>
        </pc:spChg>
        <pc:spChg chg="add mod">
          <ac:chgData name="Henrik Jansson" userId="9675e74c4614799a" providerId="LiveId" clId="{D4E1EDCC-605B-448A-9E97-2659AA428FD8}" dt="2024-05-12T10:49:31.716" v="11054"/>
          <ac:spMkLst>
            <pc:docMk/>
            <pc:sldMk cId="1770533688" sldId="284"/>
            <ac:spMk id="14" creationId="{89551D54-6DA0-CCD0-A9E0-C5393725708E}"/>
          </ac:spMkLst>
        </pc:sp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5" creationId="{CEDD9EAC-A06E-BA67-AF83-F6D44B4443B4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6" creationId="{DE7E98D5-D0D9-DF6C-6A38-BF91E0591BD4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7" creationId="{2C5F2B83-AC6D-D64B-1AC9-298FAF2086B4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8" creationId="{80C28F15-7D23-C909-5758-00812DBBFA7C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10" creationId="{96859063-6995-CB41-550D-F5BA13D9A01E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12" creationId="{9107D209-8CE5-6239-E275-58C984A3D4E4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15" creationId="{6A366B9F-1AB6-44C0-E830-149A17A1F6D2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16" creationId="{B2FF8FF3-B5C8-17B1-0C8F-A143A4BBBE7B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17" creationId="{E3BC5514-B213-173C-705A-1EC441DC24BC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18" creationId="{ED289158-5EBB-608A-F692-C8B100BC7D3F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19" creationId="{ECECBD70-CC9A-6C81-42C1-9ED82B105228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20" creationId="{6C2E5A7C-B619-B636-584E-22B25786C8B6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21" creationId="{EB928731-3C3F-9642-B1D1-A2DD3DA0EDE0}"/>
          </ac:picMkLst>
        </pc:picChg>
        <pc:picChg chg="add mod">
          <ac:chgData name="Henrik Jansson" userId="9675e74c4614799a" providerId="LiveId" clId="{D4E1EDCC-605B-448A-9E97-2659AA428FD8}" dt="2024-05-12T10:49:31.716" v="11054"/>
          <ac:picMkLst>
            <pc:docMk/>
            <pc:sldMk cId="1770533688" sldId="284"/>
            <ac:picMk id="22" creationId="{7A763692-8BED-910B-F3BB-1426C3F1D111}"/>
          </ac:picMkLst>
        </pc:picChg>
      </pc:sldChg>
      <pc:sldChg chg="addSp delSp modSp add mod modNotesTx">
        <pc:chgData name="Henrik Jansson" userId="9675e74c4614799a" providerId="LiveId" clId="{D4E1EDCC-605B-448A-9E97-2659AA428FD8}" dt="2024-05-15T07:26:24.377" v="14489" actId="1076"/>
        <pc:sldMkLst>
          <pc:docMk/>
          <pc:sldMk cId="2011247123" sldId="285"/>
        </pc:sldMkLst>
        <pc:spChg chg="del mod">
          <ac:chgData name="Henrik Jansson" userId="9675e74c4614799a" providerId="LiveId" clId="{D4E1EDCC-605B-448A-9E97-2659AA428FD8}" dt="2024-05-14T14:45:52.676" v="12567" actId="478"/>
          <ac:spMkLst>
            <pc:docMk/>
            <pc:sldMk cId="2011247123" sldId="285"/>
            <ac:spMk id="3" creationId="{9774CE68-CBA7-F7A6-23EB-A4DA2CD9CAB6}"/>
          </ac:spMkLst>
        </pc:spChg>
        <pc:spChg chg="add mod">
          <ac:chgData name="Henrik Jansson" userId="9675e74c4614799a" providerId="LiveId" clId="{D4E1EDCC-605B-448A-9E97-2659AA428FD8}" dt="2024-05-14T15:05:10.006" v="12677" actId="26606"/>
          <ac:spMkLst>
            <pc:docMk/>
            <pc:sldMk cId="2011247123" sldId="285"/>
            <ac:spMk id="6" creationId="{2F3912C3-AA63-8EAE-633A-AA7F14EC7CFD}"/>
          </ac:spMkLst>
        </pc:spChg>
        <pc:spChg chg="add del">
          <ac:chgData name="Henrik Jansson" userId="9675e74c4614799a" providerId="LiveId" clId="{D4E1EDCC-605B-448A-9E97-2659AA428FD8}" dt="2024-05-14T14:46:00.159" v="12574" actId="26606"/>
          <ac:spMkLst>
            <pc:docMk/>
            <pc:sldMk cId="2011247123" sldId="285"/>
            <ac:spMk id="2099" creationId="{ECC07320-C2CA-4E29-8481-9D9E143C7788}"/>
          </ac:spMkLst>
        </pc:spChg>
        <pc:spChg chg="add del">
          <ac:chgData name="Henrik Jansson" userId="9675e74c4614799a" providerId="LiveId" clId="{D4E1EDCC-605B-448A-9E97-2659AA428FD8}" dt="2024-05-14T14:46:00.159" v="12574" actId="26606"/>
          <ac:spMkLst>
            <pc:docMk/>
            <pc:sldMk cId="2011247123" sldId="285"/>
            <ac:spMk id="2100" creationId="{178FB36B-5BFE-42CA-BC60-1115E0D95EEC}"/>
          </ac:spMkLst>
        </pc:spChg>
        <pc:spChg chg="add del">
          <ac:chgData name="Henrik Jansson" userId="9675e74c4614799a" providerId="LiveId" clId="{D4E1EDCC-605B-448A-9E97-2659AA428FD8}" dt="2024-05-14T14:46:00.150" v="12573" actId="26606"/>
          <ac:spMkLst>
            <pc:docMk/>
            <pc:sldMk cId="2011247123" sldId="285"/>
            <ac:spMk id="2105" creationId="{AB8C311F-7253-4AED-9701-7FC0708C41C7}"/>
          </ac:spMkLst>
        </pc:spChg>
        <pc:spChg chg="add del">
          <ac:chgData name="Henrik Jansson" userId="9675e74c4614799a" providerId="LiveId" clId="{D4E1EDCC-605B-448A-9E97-2659AA428FD8}" dt="2024-05-14T14:46:00.150" v="12573" actId="26606"/>
          <ac:spMkLst>
            <pc:docMk/>
            <pc:sldMk cId="2011247123" sldId="285"/>
            <ac:spMk id="2107" creationId="{E2384209-CB15-4CDF-9D31-C44FD9A3F20D}"/>
          </ac:spMkLst>
        </pc:spChg>
        <pc:spChg chg="add del">
          <ac:chgData name="Henrik Jansson" userId="9675e74c4614799a" providerId="LiveId" clId="{D4E1EDCC-605B-448A-9E97-2659AA428FD8}" dt="2024-05-14T14:46:00.150" v="12573" actId="26606"/>
          <ac:spMkLst>
            <pc:docMk/>
            <pc:sldMk cId="2011247123" sldId="285"/>
            <ac:spMk id="2109" creationId="{2633B3B5-CC90-43F0-8714-D31D1F3F0209}"/>
          </ac:spMkLst>
        </pc:spChg>
        <pc:spChg chg="add del">
          <ac:chgData name="Henrik Jansson" userId="9675e74c4614799a" providerId="LiveId" clId="{D4E1EDCC-605B-448A-9E97-2659AA428FD8}" dt="2024-05-14T14:46:00.150" v="12573" actId="26606"/>
          <ac:spMkLst>
            <pc:docMk/>
            <pc:sldMk cId="2011247123" sldId="285"/>
            <ac:spMk id="2111" creationId="{A8D57A06-A426-446D-B02C-A2DC6B62E45E}"/>
          </ac:spMkLst>
        </pc:spChg>
        <pc:spChg chg="add del">
          <ac:chgData name="Henrik Jansson" userId="9675e74c4614799a" providerId="LiveId" clId="{D4E1EDCC-605B-448A-9E97-2659AA428FD8}" dt="2024-05-14T14:46:43.667" v="12647" actId="26606"/>
          <ac:spMkLst>
            <pc:docMk/>
            <pc:sldMk cId="2011247123" sldId="285"/>
            <ac:spMk id="2113" creationId="{9A97C86A-04D6-40F7-AE84-31AB43E6A846}"/>
          </ac:spMkLst>
        </pc:spChg>
        <pc:spChg chg="add del">
          <ac:chgData name="Henrik Jansson" userId="9675e74c4614799a" providerId="LiveId" clId="{D4E1EDCC-605B-448A-9E97-2659AA428FD8}" dt="2024-05-14T14:46:43.667" v="12647" actId="26606"/>
          <ac:spMkLst>
            <pc:docMk/>
            <pc:sldMk cId="2011247123" sldId="285"/>
            <ac:spMk id="2114" creationId="{F3060C83-F051-4F0E-ABAD-AA0DFC48B218}"/>
          </ac:spMkLst>
        </pc:spChg>
        <pc:spChg chg="add del">
          <ac:chgData name="Henrik Jansson" userId="9675e74c4614799a" providerId="LiveId" clId="{D4E1EDCC-605B-448A-9E97-2659AA428FD8}" dt="2024-05-14T14:46:43.667" v="12647" actId="26606"/>
          <ac:spMkLst>
            <pc:docMk/>
            <pc:sldMk cId="2011247123" sldId="285"/>
            <ac:spMk id="2115" creationId="{FF9F2414-84E8-453E-B1F3-389FDE8192D9}"/>
          </ac:spMkLst>
        </pc:spChg>
        <pc:spChg chg="add del">
          <ac:chgData name="Henrik Jansson" userId="9675e74c4614799a" providerId="LiveId" clId="{D4E1EDCC-605B-448A-9E97-2659AA428FD8}" dt="2024-05-14T14:46:43.667" v="12647" actId="26606"/>
          <ac:spMkLst>
            <pc:docMk/>
            <pc:sldMk cId="2011247123" sldId="285"/>
            <ac:spMk id="2116" creationId="{83C98ABE-055B-441F-B07E-44F97F083C39}"/>
          </ac:spMkLst>
        </pc:spChg>
        <pc:spChg chg="add del">
          <ac:chgData name="Henrik Jansson" userId="9675e74c4614799a" providerId="LiveId" clId="{D4E1EDCC-605B-448A-9E97-2659AA428FD8}" dt="2024-05-14T14:46:43.667" v="12647" actId="26606"/>
          <ac:spMkLst>
            <pc:docMk/>
            <pc:sldMk cId="2011247123" sldId="285"/>
            <ac:spMk id="2117" creationId="{3ECA69A1-7536-43AC-85EF-C7106179F5ED}"/>
          </ac:spMkLst>
        </pc:spChg>
        <pc:spChg chg="add del">
          <ac:chgData name="Henrik Jansson" userId="9675e74c4614799a" providerId="LiveId" clId="{D4E1EDCC-605B-448A-9E97-2659AA428FD8}" dt="2024-05-14T14:46:43.667" v="12647" actId="26606"/>
          <ac:spMkLst>
            <pc:docMk/>
            <pc:sldMk cId="2011247123" sldId="285"/>
            <ac:spMk id="2118" creationId="{29FDB030-9B49-4CED-8CCD-4D99382388AC}"/>
          </ac:spMkLst>
        </pc:spChg>
        <pc:spChg chg="add del">
          <ac:chgData name="Henrik Jansson" userId="9675e74c4614799a" providerId="LiveId" clId="{D4E1EDCC-605B-448A-9E97-2659AA428FD8}" dt="2024-05-14T14:46:43.667" v="12647" actId="26606"/>
          <ac:spMkLst>
            <pc:docMk/>
            <pc:sldMk cId="2011247123" sldId="285"/>
            <ac:spMk id="2119" creationId="{3783CA14-24A1-485C-8B30-D6A5D87987AD}"/>
          </ac:spMkLst>
        </pc:spChg>
        <pc:spChg chg="add del">
          <ac:chgData name="Henrik Jansson" userId="9675e74c4614799a" providerId="LiveId" clId="{D4E1EDCC-605B-448A-9E97-2659AA428FD8}" dt="2024-05-14T15:03:37.928" v="12651" actId="26606"/>
          <ac:spMkLst>
            <pc:docMk/>
            <pc:sldMk cId="2011247123" sldId="285"/>
            <ac:spMk id="2124" creationId="{BA79A7CF-01AF-4178-9369-94E0C90EB046}"/>
          </ac:spMkLst>
        </pc:spChg>
        <pc:spChg chg="add del">
          <ac:chgData name="Henrik Jansson" userId="9675e74c4614799a" providerId="LiveId" clId="{D4E1EDCC-605B-448A-9E97-2659AA428FD8}" dt="2024-05-14T15:03:37.928" v="12651" actId="26606"/>
          <ac:spMkLst>
            <pc:docMk/>
            <pc:sldMk cId="2011247123" sldId="285"/>
            <ac:spMk id="2126" creationId="{99413ED5-9ED4-4772-BCE4-2BCAE6B12E35}"/>
          </ac:spMkLst>
        </pc:spChg>
        <pc:spChg chg="add del">
          <ac:chgData name="Henrik Jansson" userId="9675e74c4614799a" providerId="LiveId" clId="{D4E1EDCC-605B-448A-9E97-2659AA428FD8}" dt="2024-05-14T15:03:37.928" v="12651" actId="26606"/>
          <ac:spMkLst>
            <pc:docMk/>
            <pc:sldMk cId="2011247123" sldId="285"/>
            <ac:spMk id="2128" creationId="{04357C93-F0CB-4A1C-8F77-4E9063789819}"/>
          </ac:spMkLst>
        </pc:spChg>
        <pc:spChg chg="add del">
          <ac:chgData name="Henrik Jansson" userId="9675e74c4614799a" providerId="LiveId" clId="{D4E1EDCC-605B-448A-9E97-2659AA428FD8}" dt="2024-05-14T15:03:37.928" v="12651" actId="26606"/>
          <ac:spMkLst>
            <pc:docMk/>
            <pc:sldMk cId="2011247123" sldId="285"/>
            <ac:spMk id="2130" creationId="{90F533E9-6690-41A8-A372-4C6C622D028D}"/>
          </ac:spMkLst>
        </pc:spChg>
        <pc:spChg chg="add del">
          <ac:chgData name="Henrik Jansson" userId="9675e74c4614799a" providerId="LiveId" clId="{D4E1EDCC-605B-448A-9E97-2659AA428FD8}" dt="2024-05-14T15:03:44.238" v="12655" actId="26606"/>
          <ac:spMkLst>
            <pc:docMk/>
            <pc:sldMk cId="2011247123" sldId="285"/>
            <ac:spMk id="2135" creationId="{BA79A7CF-01AF-4178-9369-94E0C90EB046}"/>
          </ac:spMkLst>
        </pc:spChg>
        <pc:spChg chg="add del">
          <ac:chgData name="Henrik Jansson" userId="9675e74c4614799a" providerId="LiveId" clId="{D4E1EDCC-605B-448A-9E97-2659AA428FD8}" dt="2024-05-14T15:03:44.238" v="12655" actId="26606"/>
          <ac:spMkLst>
            <pc:docMk/>
            <pc:sldMk cId="2011247123" sldId="285"/>
            <ac:spMk id="2137" creationId="{99413ED5-9ED4-4772-BCE4-2BCAE6B12E35}"/>
          </ac:spMkLst>
        </pc:spChg>
        <pc:spChg chg="add del">
          <ac:chgData name="Henrik Jansson" userId="9675e74c4614799a" providerId="LiveId" clId="{D4E1EDCC-605B-448A-9E97-2659AA428FD8}" dt="2024-05-14T15:03:44.238" v="12655" actId="26606"/>
          <ac:spMkLst>
            <pc:docMk/>
            <pc:sldMk cId="2011247123" sldId="285"/>
            <ac:spMk id="2139" creationId="{04357C93-F0CB-4A1C-8F77-4E9063789819}"/>
          </ac:spMkLst>
        </pc:spChg>
        <pc:spChg chg="add del">
          <ac:chgData name="Henrik Jansson" userId="9675e74c4614799a" providerId="LiveId" clId="{D4E1EDCC-605B-448A-9E97-2659AA428FD8}" dt="2024-05-14T15:03:44.238" v="12655" actId="26606"/>
          <ac:spMkLst>
            <pc:docMk/>
            <pc:sldMk cId="2011247123" sldId="285"/>
            <ac:spMk id="2141" creationId="{90F533E9-6690-41A8-A372-4C6C622D028D}"/>
          </ac:spMkLst>
        </pc:spChg>
        <pc:spChg chg="add del">
          <ac:chgData name="Henrik Jansson" userId="9675e74c4614799a" providerId="LiveId" clId="{D4E1EDCC-605B-448A-9E97-2659AA428FD8}" dt="2024-05-14T15:03:44.229" v="12654" actId="26606"/>
          <ac:spMkLst>
            <pc:docMk/>
            <pc:sldMk cId="2011247123" sldId="285"/>
            <ac:spMk id="2146" creationId="{50CEED20-A22C-4FC3-BC0E-F4FE53FDEB97}"/>
          </ac:spMkLst>
        </pc:spChg>
        <pc:spChg chg="add del">
          <ac:chgData name="Henrik Jansson" userId="9675e74c4614799a" providerId="LiveId" clId="{D4E1EDCC-605B-448A-9E97-2659AA428FD8}" dt="2024-05-14T15:03:44.229" v="12654" actId="26606"/>
          <ac:spMkLst>
            <pc:docMk/>
            <pc:sldMk cId="2011247123" sldId="285"/>
            <ac:spMk id="2153" creationId="{19C9EAEA-39D0-4B0E-A0EB-51E7B26740B1}"/>
          </ac:spMkLst>
        </pc:spChg>
        <pc:spChg chg="add del">
          <ac:chgData name="Henrik Jansson" userId="9675e74c4614799a" providerId="LiveId" clId="{D4E1EDCC-605B-448A-9E97-2659AA428FD8}" dt="2024-05-14T15:03:44.229" v="12654" actId="26606"/>
          <ac:spMkLst>
            <pc:docMk/>
            <pc:sldMk cId="2011247123" sldId="285"/>
            <ac:spMk id="2155" creationId="{3873B707-463F-40B0-8227-E8CC6C67EB25}"/>
          </ac:spMkLst>
        </pc:spChg>
        <pc:spChg chg="add del">
          <ac:chgData name="Henrik Jansson" userId="9675e74c4614799a" providerId="LiveId" clId="{D4E1EDCC-605B-448A-9E97-2659AA428FD8}" dt="2024-05-14T15:04:00.812" v="12660" actId="26606"/>
          <ac:spMkLst>
            <pc:docMk/>
            <pc:sldMk cId="2011247123" sldId="285"/>
            <ac:spMk id="2157" creationId="{F0DCC097-1DB8-4B6D-85D0-6FBA0E1CA4BA}"/>
          </ac:spMkLst>
        </pc:spChg>
        <pc:spChg chg="add del">
          <ac:chgData name="Henrik Jansson" userId="9675e74c4614799a" providerId="LiveId" clId="{D4E1EDCC-605B-448A-9E97-2659AA428FD8}" dt="2024-05-14T15:04:00.812" v="12660" actId="26606"/>
          <ac:spMkLst>
            <pc:docMk/>
            <pc:sldMk cId="2011247123" sldId="285"/>
            <ac:spMk id="2158" creationId="{E0B58608-23C8-4441-994D-C6823EEE1DB7}"/>
          </ac:spMkLst>
        </pc:spChg>
        <pc:spChg chg="add del">
          <ac:chgData name="Henrik Jansson" userId="9675e74c4614799a" providerId="LiveId" clId="{D4E1EDCC-605B-448A-9E97-2659AA428FD8}" dt="2024-05-14T15:04:00.804" v="12659" actId="26606"/>
          <ac:spMkLst>
            <pc:docMk/>
            <pc:sldMk cId="2011247123" sldId="285"/>
            <ac:spMk id="2163" creationId="{A8384FB5-9ADC-4DDC-881B-597D56F5B15D}"/>
          </ac:spMkLst>
        </pc:spChg>
        <pc:spChg chg="add del">
          <ac:chgData name="Henrik Jansson" userId="9675e74c4614799a" providerId="LiveId" clId="{D4E1EDCC-605B-448A-9E97-2659AA428FD8}" dt="2024-05-14T15:04:00.804" v="12659" actId="26606"/>
          <ac:spMkLst>
            <pc:docMk/>
            <pc:sldMk cId="2011247123" sldId="285"/>
            <ac:spMk id="2165" creationId="{1199E1B1-A8C0-4FE8-A5A8-1CB41D69F857}"/>
          </ac:spMkLst>
        </pc:spChg>
        <pc:spChg chg="add del">
          <ac:chgData name="Henrik Jansson" userId="9675e74c4614799a" providerId="LiveId" clId="{D4E1EDCC-605B-448A-9E97-2659AA428FD8}" dt="2024-05-14T15:04:00.804" v="12659" actId="26606"/>
          <ac:spMkLst>
            <pc:docMk/>
            <pc:sldMk cId="2011247123" sldId="285"/>
            <ac:spMk id="2167" creationId="{84A8DE83-DE75-4B41-9DB4-A7EC0B0DEC0B}"/>
          </ac:spMkLst>
        </pc:spChg>
        <pc:spChg chg="add del">
          <ac:chgData name="Henrik Jansson" userId="9675e74c4614799a" providerId="LiveId" clId="{D4E1EDCC-605B-448A-9E97-2659AA428FD8}" dt="2024-05-14T15:04:00.804" v="12659" actId="26606"/>
          <ac:spMkLst>
            <pc:docMk/>
            <pc:sldMk cId="2011247123" sldId="285"/>
            <ac:spMk id="2169" creationId="{A7009A0A-BEF5-4EAC-AF15-E4F9F002E239}"/>
          </ac:spMkLst>
        </pc:spChg>
        <pc:spChg chg="add del">
          <ac:chgData name="Henrik Jansson" userId="9675e74c4614799a" providerId="LiveId" clId="{D4E1EDCC-605B-448A-9E97-2659AA428FD8}" dt="2024-05-14T15:04:44.729" v="12671" actId="26606"/>
          <ac:spMkLst>
            <pc:docMk/>
            <pc:sldMk cId="2011247123" sldId="285"/>
            <ac:spMk id="2171" creationId="{F0DCC097-1DB8-4B6D-85D0-6FBA0E1CA4BA}"/>
          </ac:spMkLst>
        </pc:spChg>
        <pc:spChg chg="add del">
          <ac:chgData name="Henrik Jansson" userId="9675e74c4614799a" providerId="LiveId" clId="{D4E1EDCC-605B-448A-9E97-2659AA428FD8}" dt="2024-05-14T15:04:44.729" v="12671" actId="26606"/>
          <ac:spMkLst>
            <pc:docMk/>
            <pc:sldMk cId="2011247123" sldId="285"/>
            <ac:spMk id="2172" creationId="{E0B58608-23C8-4441-994D-C6823EEE1DB7}"/>
          </ac:spMkLst>
        </pc:spChg>
        <pc:spChg chg="add del">
          <ac:chgData name="Henrik Jansson" userId="9675e74c4614799a" providerId="LiveId" clId="{D4E1EDCC-605B-448A-9E97-2659AA428FD8}" dt="2024-05-14T15:04:44.725" v="12670" actId="26606"/>
          <ac:spMkLst>
            <pc:docMk/>
            <pc:sldMk cId="2011247123" sldId="285"/>
            <ac:spMk id="2177" creationId="{0E91F5CA-B392-444C-88E3-BF5BAAEBDEB0}"/>
          </ac:spMkLst>
        </pc:spChg>
        <pc:spChg chg="add del">
          <ac:chgData name="Henrik Jansson" userId="9675e74c4614799a" providerId="LiveId" clId="{D4E1EDCC-605B-448A-9E97-2659AA428FD8}" dt="2024-05-14T15:04:44.725" v="12670" actId="26606"/>
          <ac:spMkLst>
            <pc:docMk/>
            <pc:sldMk cId="2011247123" sldId="285"/>
            <ac:spMk id="2179" creationId="{0459807F-B6FA-44D3-9A53-C55B6B56884A}"/>
          </ac:spMkLst>
        </pc:spChg>
        <pc:spChg chg="add mod">
          <ac:chgData name="Henrik Jansson" userId="9675e74c4614799a" providerId="LiveId" clId="{D4E1EDCC-605B-448A-9E97-2659AA428FD8}" dt="2024-05-14T15:05:10.006" v="12677" actId="26606"/>
          <ac:spMkLst>
            <pc:docMk/>
            <pc:sldMk cId="2011247123" sldId="285"/>
            <ac:spMk id="2181" creationId="{5E6B3632-31A7-4B9A-9B3B-DAADD1D372BA}"/>
          </ac:spMkLst>
        </pc:spChg>
        <pc:spChg chg="add">
          <ac:chgData name="Henrik Jansson" userId="9675e74c4614799a" providerId="LiveId" clId="{D4E1EDCC-605B-448A-9E97-2659AA428FD8}" dt="2024-05-14T15:05:10.006" v="12677" actId="26606"/>
          <ac:spMkLst>
            <pc:docMk/>
            <pc:sldMk cId="2011247123" sldId="285"/>
            <ac:spMk id="2186" creationId="{F3060C83-F051-4F0E-ABAD-AA0DFC48B218}"/>
          </ac:spMkLst>
        </pc:spChg>
        <pc:spChg chg="add">
          <ac:chgData name="Henrik Jansson" userId="9675e74c4614799a" providerId="LiveId" clId="{D4E1EDCC-605B-448A-9E97-2659AA428FD8}" dt="2024-05-14T15:05:10.006" v="12677" actId="26606"/>
          <ac:spMkLst>
            <pc:docMk/>
            <pc:sldMk cId="2011247123" sldId="285"/>
            <ac:spMk id="2188" creationId="{83C98ABE-055B-441F-B07E-44F97F083C39}"/>
          </ac:spMkLst>
        </pc:spChg>
        <pc:spChg chg="add">
          <ac:chgData name="Henrik Jansson" userId="9675e74c4614799a" providerId="LiveId" clId="{D4E1EDCC-605B-448A-9E97-2659AA428FD8}" dt="2024-05-14T15:05:10.006" v="12677" actId="26606"/>
          <ac:spMkLst>
            <pc:docMk/>
            <pc:sldMk cId="2011247123" sldId="285"/>
            <ac:spMk id="2190" creationId="{29FDB030-9B49-4CED-8CCD-4D99382388AC}"/>
          </ac:spMkLst>
        </pc:spChg>
        <pc:spChg chg="add">
          <ac:chgData name="Henrik Jansson" userId="9675e74c4614799a" providerId="LiveId" clId="{D4E1EDCC-605B-448A-9E97-2659AA428FD8}" dt="2024-05-14T15:05:10.006" v="12677" actId="26606"/>
          <ac:spMkLst>
            <pc:docMk/>
            <pc:sldMk cId="2011247123" sldId="285"/>
            <ac:spMk id="2192" creationId="{3783CA14-24A1-485C-8B30-D6A5D87987AD}"/>
          </ac:spMkLst>
        </pc:spChg>
        <pc:spChg chg="add">
          <ac:chgData name="Henrik Jansson" userId="9675e74c4614799a" providerId="LiveId" clId="{D4E1EDCC-605B-448A-9E97-2659AA428FD8}" dt="2024-05-14T15:05:10.006" v="12677" actId="26606"/>
          <ac:spMkLst>
            <pc:docMk/>
            <pc:sldMk cId="2011247123" sldId="285"/>
            <ac:spMk id="2194" creationId="{9A97C86A-04D6-40F7-AE84-31AB43E6A846}"/>
          </ac:spMkLst>
        </pc:spChg>
        <pc:spChg chg="add">
          <ac:chgData name="Henrik Jansson" userId="9675e74c4614799a" providerId="LiveId" clId="{D4E1EDCC-605B-448A-9E97-2659AA428FD8}" dt="2024-05-14T15:05:10.006" v="12677" actId="26606"/>
          <ac:spMkLst>
            <pc:docMk/>
            <pc:sldMk cId="2011247123" sldId="285"/>
            <ac:spMk id="2196" creationId="{FF9F2414-84E8-453E-B1F3-389FDE8192D9}"/>
          </ac:spMkLst>
        </pc:spChg>
        <pc:spChg chg="add">
          <ac:chgData name="Henrik Jansson" userId="9675e74c4614799a" providerId="LiveId" clId="{D4E1EDCC-605B-448A-9E97-2659AA428FD8}" dt="2024-05-14T15:05:10.006" v="12677" actId="26606"/>
          <ac:spMkLst>
            <pc:docMk/>
            <pc:sldMk cId="2011247123" sldId="285"/>
            <ac:spMk id="2198" creationId="{3ECA69A1-7536-43AC-85EF-C7106179F5ED}"/>
          </ac:spMkLst>
        </pc:spChg>
        <pc:grpChg chg="add del">
          <ac:chgData name="Henrik Jansson" userId="9675e74c4614799a" providerId="LiveId" clId="{D4E1EDCC-605B-448A-9E97-2659AA428FD8}" dt="2024-05-14T15:03:44.229" v="12654" actId="26606"/>
          <ac:grpSpMkLst>
            <pc:docMk/>
            <pc:sldMk cId="2011247123" sldId="285"/>
            <ac:grpSpMk id="2148" creationId="{032D8612-31EB-44CF-A1D0-14FD4C705424}"/>
          </ac:grpSpMkLst>
        </pc:grpChg>
        <pc:picChg chg="del">
          <ac:chgData name="Henrik Jansson" userId="9675e74c4614799a" providerId="LiveId" clId="{D4E1EDCC-605B-448A-9E97-2659AA428FD8}" dt="2024-05-14T14:45:51.043" v="12565" actId="478"/>
          <ac:picMkLst>
            <pc:docMk/>
            <pc:sldMk cId="2011247123" sldId="285"/>
            <ac:picMk id="4" creationId="{E8C61EB2-5D38-0EA4-3C86-90957E4ED3B5}"/>
          </ac:picMkLst>
        </pc:picChg>
        <pc:picChg chg="add del mod ord">
          <ac:chgData name="Henrik Jansson" userId="9675e74c4614799a" providerId="LiveId" clId="{D4E1EDCC-605B-448A-9E97-2659AA428FD8}" dt="2024-05-14T15:03:34.769" v="12649" actId="478"/>
          <ac:picMkLst>
            <pc:docMk/>
            <pc:sldMk cId="2011247123" sldId="285"/>
            <ac:picMk id="5" creationId="{95030B6C-8640-0189-C01D-7CFEC1C4E090}"/>
          </ac:picMkLst>
        </pc:picChg>
        <pc:picChg chg="add mod">
          <ac:chgData name="Henrik Jansson" userId="9675e74c4614799a" providerId="LiveId" clId="{D4E1EDCC-605B-448A-9E97-2659AA428FD8}" dt="2024-05-15T07:26:24.377" v="14489" actId="1076"/>
          <ac:picMkLst>
            <pc:docMk/>
            <pc:sldMk cId="2011247123" sldId="285"/>
            <ac:picMk id="8" creationId="{7073E5D9-9A36-1A23-56BA-DB39D85BBC34}"/>
          </ac:picMkLst>
        </pc:picChg>
      </pc:sldChg>
      <pc:sldChg chg="addSp delSp modSp add mod ord modNotesTx">
        <pc:chgData name="Henrik Jansson" userId="9675e74c4614799a" providerId="LiveId" clId="{D4E1EDCC-605B-448A-9E97-2659AA428FD8}" dt="2024-05-15T06:40:53.894" v="13587"/>
        <pc:sldMkLst>
          <pc:docMk/>
          <pc:sldMk cId="2896227735" sldId="286"/>
        </pc:sldMkLst>
        <pc:spChg chg="mod">
          <ac:chgData name="Henrik Jansson" userId="9675e74c4614799a" providerId="LiveId" clId="{D4E1EDCC-605B-448A-9E97-2659AA428FD8}" dt="2024-05-14T15:36:13.948" v="13498" actId="20577"/>
          <ac:spMkLst>
            <pc:docMk/>
            <pc:sldMk cId="2896227735" sldId="286"/>
            <ac:spMk id="3" creationId="{9774CE68-CBA7-F7A6-23EB-A4DA2CD9CAB6}"/>
          </ac:spMkLst>
        </pc:spChg>
        <pc:spChg chg="del">
          <ac:chgData name="Henrik Jansson" userId="9675e74c4614799a" providerId="LiveId" clId="{D4E1EDCC-605B-448A-9E97-2659AA428FD8}" dt="2024-05-14T15:10:18.027" v="12684" actId="26606"/>
          <ac:spMkLst>
            <pc:docMk/>
            <pc:sldMk cId="2896227735" sldId="286"/>
            <ac:spMk id="1056" creationId="{533BF18B-C8A1-400D-BBBD-6103EC90FE1A}"/>
          </ac:spMkLst>
        </pc:spChg>
        <pc:spChg chg="del">
          <ac:chgData name="Henrik Jansson" userId="9675e74c4614799a" providerId="LiveId" clId="{D4E1EDCC-605B-448A-9E97-2659AA428FD8}" dt="2024-05-14T15:10:18.027" v="12684" actId="26606"/>
          <ac:spMkLst>
            <pc:docMk/>
            <pc:sldMk cId="2896227735" sldId="286"/>
            <ac:spMk id="1057" creationId="{99413ED5-9ED4-4772-BCE4-2BCAE6B12E35}"/>
          </ac:spMkLst>
        </pc:spChg>
        <pc:spChg chg="del">
          <ac:chgData name="Henrik Jansson" userId="9675e74c4614799a" providerId="LiveId" clId="{D4E1EDCC-605B-448A-9E97-2659AA428FD8}" dt="2024-05-14T15:10:18.027" v="12684" actId="26606"/>
          <ac:spMkLst>
            <pc:docMk/>
            <pc:sldMk cId="2896227735" sldId="286"/>
            <ac:spMk id="1058" creationId="{04357C93-F0CB-4A1C-8F77-4E9063789819}"/>
          </ac:spMkLst>
        </pc:spChg>
        <pc:spChg chg="del">
          <ac:chgData name="Henrik Jansson" userId="9675e74c4614799a" providerId="LiveId" clId="{D4E1EDCC-605B-448A-9E97-2659AA428FD8}" dt="2024-05-14T15:10:18.027" v="12684" actId="26606"/>
          <ac:spMkLst>
            <pc:docMk/>
            <pc:sldMk cId="2896227735" sldId="286"/>
            <ac:spMk id="1059" creationId="{90F533E9-6690-41A8-A372-4C6C622D028D}"/>
          </ac:spMkLst>
        </pc:spChg>
        <pc:spChg chg="add">
          <ac:chgData name="Henrik Jansson" userId="9675e74c4614799a" providerId="LiveId" clId="{D4E1EDCC-605B-448A-9E97-2659AA428FD8}" dt="2024-05-14T15:10:18.027" v="12684" actId="26606"/>
          <ac:spMkLst>
            <pc:docMk/>
            <pc:sldMk cId="2896227735" sldId="286"/>
            <ac:spMk id="1064" creationId="{A8384FB5-9ADC-4DDC-881B-597D56F5B15D}"/>
          </ac:spMkLst>
        </pc:spChg>
        <pc:spChg chg="add">
          <ac:chgData name="Henrik Jansson" userId="9675e74c4614799a" providerId="LiveId" clId="{D4E1EDCC-605B-448A-9E97-2659AA428FD8}" dt="2024-05-14T15:10:18.027" v="12684" actId="26606"/>
          <ac:spMkLst>
            <pc:docMk/>
            <pc:sldMk cId="2896227735" sldId="286"/>
            <ac:spMk id="1066" creationId="{91E5A9A7-95C6-4F4F-B00E-C82E07FE62EF}"/>
          </ac:spMkLst>
        </pc:spChg>
        <pc:spChg chg="add">
          <ac:chgData name="Henrik Jansson" userId="9675e74c4614799a" providerId="LiveId" clId="{D4E1EDCC-605B-448A-9E97-2659AA428FD8}" dt="2024-05-14T15:10:18.027" v="12684" actId="26606"/>
          <ac:spMkLst>
            <pc:docMk/>
            <pc:sldMk cId="2896227735" sldId="286"/>
            <ac:spMk id="1068" creationId="{D07DD2DE-F619-49DD-B5E7-03A290FF4ED1}"/>
          </ac:spMkLst>
        </pc:spChg>
        <pc:spChg chg="add">
          <ac:chgData name="Henrik Jansson" userId="9675e74c4614799a" providerId="LiveId" clId="{D4E1EDCC-605B-448A-9E97-2659AA428FD8}" dt="2024-05-14T15:10:18.027" v="12684" actId="26606"/>
          <ac:spMkLst>
            <pc:docMk/>
            <pc:sldMk cId="2896227735" sldId="286"/>
            <ac:spMk id="1070" creationId="{85149191-5F60-4A28-AAFF-039F96B0F3EC}"/>
          </ac:spMkLst>
        </pc:spChg>
        <pc:spChg chg="add">
          <ac:chgData name="Henrik Jansson" userId="9675e74c4614799a" providerId="LiveId" clId="{D4E1EDCC-605B-448A-9E97-2659AA428FD8}" dt="2024-05-14T15:10:18.027" v="12684" actId="26606"/>
          <ac:spMkLst>
            <pc:docMk/>
            <pc:sldMk cId="2896227735" sldId="286"/>
            <ac:spMk id="1072" creationId="{F8260ED5-17F7-4158-B241-D51DD4CF1B7E}"/>
          </ac:spMkLst>
        </pc:spChg>
        <pc:picChg chg="del">
          <ac:chgData name="Henrik Jansson" userId="9675e74c4614799a" providerId="LiveId" clId="{D4E1EDCC-605B-448A-9E97-2659AA428FD8}" dt="2024-05-14T15:10:12.625" v="12680" actId="478"/>
          <ac:picMkLst>
            <pc:docMk/>
            <pc:sldMk cId="2896227735" sldId="286"/>
            <ac:picMk id="4" creationId="{4E93A67E-4A5E-0DFC-7B1F-4361838AAAEF}"/>
          </ac:picMkLst>
        </pc:picChg>
        <pc:picChg chg="add mod">
          <ac:chgData name="Henrik Jansson" userId="9675e74c4614799a" providerId="LiveId" clId="{D4E1EDCC-605B-448A-9E97-2659AA428FD8}" dt="2024-05-14T15:10:18.027" v="12684" actId="26606"/>
          <ac:picMkLst>
            <pc:docMk/>
            <pc:sldMk cId="2896227735" sldId="286"/>
            <ac:picMk id="5" creationId="{33C7C513-952C-8FEE-C2BC-B811CE48767E}"/>
          </ac:picMkLst>
        </pc:picChg>
        <pc:picChg chg="del">
          <ac:chgData name="Henrik Jansson" userId="9675e74c4614799a" providerId="LiveId" clId="{D4E1EDCC-605B-448A-9E97-2659AA428FD8}" dt="2024-05-14T15:10:14.515" v="12682" actId="478"/>
          <ac:picMkLst>
            <pc:docMk/>
            <pc:sldMk cId="2896227735" sldId="286"/>
            <ac:picMk id="6" creationId="{AD81E0F2-C983-DD67-242E-5BBBF323C5B6}"/>
          </ac:picMkLst>
        </pc:picChg>
        <pc:picChg chg="del">
          <ac:chgData name="Henrik Jansson" userId="9675e74c4614799a" providerId="LiveId" clId="{D4E1EDCC-605B-448A-9E97-2659AA428FD8}" dt="2024-05-14T15:10:13.788" v="12681" actId="478"/>
          <ac:picMkLst>
            <pc:docMk/>
            <pc:sldMk cId="2896227735" sldId="286"/>
            <ac:picMk id="1026" creationId="{2E5C935B-E0A0-D6CE-9DB2-0CF2AC1778EC}"/>
          </ac:picMkLst>
        </pc:picChg>
      </pc:sldChg>
      <pc:sldChg chg="modSp add mod ord">
        <pc:chgData name="Henrik Jansson" userId="9675e74c4614799a" providerId="LiveId" clId="{D4E1EDCC-605B-448A-9E97-2659AA428FD8}" dt="2024-05-14T15:27:49.700" v="13296" actId="20577"/>
        <pc:sldMkLst>
          <pc:docMk/>
          <pc:sldMk cId="3315335922" sldId="287"/>
        </pc:sldMkLst>
        <pc:spChg chg="mod">
          <ac:chgData name="Henrik Jansson" userId="9675e74c4614799a" providerId="LiveId" clId="{D4E1EDCC-605B-448A-9E97-2659AA428FD8}" dt="2024-05-14T15:27:49.700" v="13296" actId="20577"/>
          <ac:spMkLst>
            <pc:docMk/>
            <pc:sldMk cId="3315335922" sldId="287"/>
            <ac:spMk id="2" creationId="{C889181B-2EE4-D45C-E1DF-E32EFF204463}"/>
          </ac:spMkLst>
        </pc:spChg>
      </pc:sldChg>
      <pc:sldChg chg="addSp delSp modSp add mod ord modNotesTx">
        <pc:chgData name="Henrik Jansson" userId="9675e74c4614799a" providerId="LiveId" clId="{D4E1EDCC-605B-448A-9E97-2659AA428FD8}" dt="2024-05-14T17:40:59.023" v="13583" actId="20577"/>
        <pc:sldMkLst>
          <pc:docMk/>
          <pc:sldMk cId="3439720244" sldId="288"/>
        </pc:sldMkLst>
        <pc:spChg chg="mod ord">
          <ac:chgData name="Henrik Jansson" userId="9675e74c4614799a" providerId="LiveId" clId="{D4E1EDCC-605B-448A-9E97-2659AA428FD8}" dt="2024-05-14T17:40:59.023" v="13583" actId="20577"/>
          <ac:spMkLst>
            <pc:docMk/>
            <pc:sldMk cId="3439720244" sldId="288"/>
            <ac:spMk id="3" creationId="{9774CE68-CBA7-F7A6-23EB-A4DA2CD9CAB6}"/>
          </ac:spMkLst>
        </pc:spChg>
        <pc:spChg chg="del">
          <ac:chgData name="Henrik Jansson" userId="9675e74c4614799a" providerId="LiveId" clId="{D4E1EDCC-605B-448A-9E97-2659AA428FD8}" dt="2024-05-14T17:33:24.882" v="13547" actId="26606"/>
          <ac:spMkLst>
            <pc:docMk/>
            <pc:sldMk cId="3439720244" sldId="288"/>
            <ac:spMk id="2105" creationId="{A8384FB5-9ADC-4DDC-881B-597D56F5B15D}"/>
          </ac:spMkLst>
        </pc:spChg>
        <pc:spChg chg="del">
          <ac:chgData name="Henrik Jansson" userId="9675e74c4614799a" providerId="LiveId" clId="{D4E1EDCC-605B-448A-9E97-2659AA428FD8}" dt="2024-05-14T17:33:24.882" v="13547" actId="26606"/>
          <ac:spMkLst>
            <pc:docMk/>
            <pc:sldMk cId="3439720244" sldId="288"/>
            <ac:spMk id="2107" creationId="{91E5A9A7-95C6-4F4F-B00E-C82E07FE62EF}"/>
          </ac:spMkLst>
        </pc:spChg>
        <pc:spChg chg="del">
          <ac:chgData name="Henrik Jansson" userId="9675e74c4614799a" providerId="LiveId" clId="{D4E1EDCC-605B-448A-9E97-2659AA428FD8}" dt="2024-05-14T17:33:24.882" v="13547" actId="26606"/>
          <ac:spMkLst>
            <pc:docMk/>
            <pc:sldMk cId="3439720244" sldId="288"/>
            <ac:spMk id="2109" creationId="{D07DD2DE-F619-49DD-B5E7-03A290FF4ED1}"/>
          </ac:spMkLst>
        </pc:spChg>
        <pc:spChg chg="del">
          <ac:chgData name="Henrik Jansson" userId="9675e74c4614799a" providerId="LiveId" clId="{D4E1EDCC-605B-448A-9E97-2659AA428FD8}" dt="2024-05-14T17:33:24.882" v="13547" actId="26606"/>
          <ac:spMkLst>
            <pc:docMk/>
            <pc:sldMk cId="3439720244" sldId="288"/>
            <ac:spMk id="2111" creationId="{85149191-5F60-4A28-AAFF-039F96B0F3EC}"/>
          </ac:spMkLst>
        </pc:spChg>
        <pc:spChg chg="del">
          <ac:chgData name="Henrik Jansson" userId="9675e74c4614799a" providerId="LiveId" clId="{D4E1EDCC-605B-448A-9E97-2659AA428FD8}" dt="2024-05-14T17:33:24.882" v="13547" actId="26606"/>
          <ac:spMkLst>
            <pc:docMk/>
            <pc:sldMk cId="3439720244" sldId="288"/>
            <ac:spMk id="2113" creationId="{F8260ED5-17F7-4158-B241-D51DD4CF1B7E}"/>
          </ac:spMkLst>
        </pc:spChg>
        <pc:spChg chg="add del">
          <ac:chgData name="Henrik Jansson" userId="9675e74c4614799a" providerId="LiveId" clId="{D4E1EDCC-605B-448A-9E97-2659AA428FD8}" dt="2024-05-14T17:33:35.766" v="13552" actId="26606"/>
          <ac:spMkLst>
            <pc:docMk/>
            <pc:sldMk cId="3439720244" sldId="288"/>
            <ac:spMk id="2118" creationId="{23D09407-53BC-485E-B4CE-BC5E4FC4B25B}"/>
          </ac:spMkLst>
        </pc:spChg>
        <pc:spChg chg="add del">
          <ac:chgData name="Henrik Jansson" userId="9675e74c4614799a" providerId="LiveId" clId="{D4E1EDCC-605B-448A-9E97-2659AA428FD8}" dt="2024-05-14T17:33:35.766" v="13552" actId="26606"/>
          <ac:spMkLst>
            <pc:docMk/>
            <pc:sldMk cId="3439720244" sldId="288"/>
            <ac:spMk id="2120" creationId="{921DB988-49FC-4608-B0A2-E2F3A4019041}"/>
          </ac:spMkLst>
        </pc:spChg>
        <pc:spChg chg="add del">
          <ac:chgData name="Henrik Jansson" userId="9675e74c4614799a" providerId="LiveId" clId="{D4E1EDCC-605B-448A-9E97-2659AA428FD8}" dt="2024-05-14T17:33:35.760" v="13551" actId="26606"/>
          <ac:spMkLst>
            <pc:docMk/>
            <pc:sldMk cId="3439720244" sldId="288"/>
            <ac:spMk id="2137" creationId="{F0087D53-9295-4463-AAE4-D5C626046E9F}"/>
          </ac:spMkLst>
        </pc:spChg>
        <pc:spChg chg="add del">
          <ac:chgData name="Henrik Jansson" userId="9675e74c4614799a" providerId="LiveId" clId="{D4E1EDCC-605B-448A-9E97-2659AA428FD8}" dt="2024-05-14T17:33:35.760" v="13551" actId="26606"/>
          <ac:spMkLst>
            <pc:docMk/>
            <pc:sldMk cId="3439720244" sldId="288"/>
            <ac:spMk id="2139" creationId="{D6A9C53F-5F90-40A5-8C85-5412D39C8C68}"/>
          </ac:spMkLst>
        </pc:spChg>
        <pc:spChg chg="add del">
          <ac:chgData name="Henrik Jansson" userId="9675e74c4614799a" providerId="LiveId" clId="{D4E1EDCC-605B-448A-9E97-2659AA428FD8}" dt="2024-05-14T17:34:08.993" v="13571" actId="26606"/>
          <ac:spMkLst>
            <pc:docMk/>
            <pc:sldMk cId="3439720244" sldId="288"/>
            <ac:spMk id="2141" creationId="{0A597D97-203B-498B-95D3-E90DC961039F}"/>
          </ac:spMkLst>
        </pc:spChg>
        <pc:spChg chg="add del">
          <ac:chgData name="Henrik Jansson" userId="9675e74c4614799a" providerId="LiveId" clId="{D4E1EDCC-605B-448A-9E97-2659AA428FD8}" dt="2024-05-14T17:34:08.993" v="13571" actId="26606"/>
          <ac:spMkLst>
            <pc:docMk/>
            <pc:sldMk cId="3439720244" sldId="288"/>
            <ac:spMk id="2142" creationId="{6A6EF10E-DF41-4BD3-8EB4-6F646531DC26}"/>
          </ac:spMkLst>
        </pc:spChg>
        <pc:spChg chg="add del">
          <ac:chgData name="Henrik Jansson" userId="9675e74c4614799a" providerId="LiveId" clId="{D4E1EDCC-605B-448A-9E97-2659AA428FD8}" dt="2024-05-14T17:34:02.070" v="13562" actId="26606"/>
          <ac:spMkLst>
            <pc:docMk/>
            <pc:sldMk cId="3439720244" sldId="288"/>
            <ac:spMk id="2147" creationId="{0A597D97-203B-498B-95D3-E90DC961039F}"/>
          </ac:spMkLst>
        </pc:spChg>
        <pc:spChg chg="add del">
          <ac:chgData name="Henrik Jansson" userId="9675e74c4614799a" providerId="LiveId" clId="{D4E1EDCC-605B-448A-9E97-2659AA428FD8}" dt="2024-05-14T17:34:02.070" v="13562" actId="26606"/>
          <ac:spMkLst>
            <pc:docMk/>
            <pc:sldMk cId="3439720244" sldId="288"/>
            <ac:spMk id="2149" creationId="{6A6EF10E-DF41-4BD3-8EB4-6F646531DC26}"/>
          </ac:spMkLst>
        </pc:spChg>
        <pc:spChg chg="add del">
          <ac:chgData name="Henrik Jansson" userId="9675e74c4614799a" providerId="LiveId" clId="{D4E1EDCC-605B-448A-9E97-2659AA428FD8}" dt="2024-05-14T17:34:03.132" v="13564" actId="26606"/>
          <ac:spMkLst>
            <pc:docMk/>
            <pc:sldMk cId="3439720244" sldId="288"/>
            <ac:spMk id="2151" creationId="{506D7452-6CDE-4381-86CE-07B2459383D5}"/>
          </ac:spMkLst>
        </pc:spChg>
        <pc:spChg chg="add del">
          <ac:chgData name="Henrik Jansson" userId="9675e74c4614799a" providerId="LiveId" clId="{D4E1EDCC-605B-448A-9E97-2659AA428FD8}" dt="2024-05-14T17:34:03.132" v="13564" actId="26606"/>
          <ac:spMkLst>
            <pc:docMk/>
            <pc:sldMk cId="3439720244" sldId="288"/>
            <ac:spMk id="2152" creationId="{6234BCC6-39B9-47D9-8BF8-C665401AE23C}"/>
          </ac:spMkLst>
        </pc:spChg>
        <pc:spChg chg="add del">
          <ac:chgData name="Henrik Jansson" userId="9675e74c4614799a" providerId="LiveId" clId="{D4E1EDCC-605B-448A-9E97-2659AA428FD8}" dt="2024-05-14T17:34:03.132" v="13564" actId="26606"/>
          <ac:spMkLst>
            <pc:docMk/>
            <pc:sldMk cId="3439720244" sldId="288"/>
            <ac:spMk id="2153" creationId="{762DA937-8B55-4317-BD32-98D7AF30E39E}"/>
          </ac:spMkLst>
        </pc:spChg>
        <pc:spChg chg="add del">
          <ac:chgData name="Henrik Jansson" userId="9675e74c4614799a" providerId="LiveId" clId="{D4E1EDCC-605B-448A-9E97-2659AA428FD8}" dt="2024-05-14T17:34:03.132" v="13564" actId="26606"/>
          <ac:spMkLst>
            <pc:docMk/>
            <pc:sldMk cId="3439720244" sldId="288"/>
            <ac:spMk id="2154" creationId="{72A9CE9D-DAC3-40AF-B504-78A64A909F9D}"/>
          </ac:spMkLst>
        </pc:spChg>
        <pc:spChg chg="add del">
          <ac:chgData name="Henrik Jansson" userId="9675e74c4614799a" providerId="LiveId" clId="{D4E1EDCC-605B-448A-9E97-2659AA428FD8}" dt="2024-05-14T17:34:03.132" v="13564" actId="26606"/>
          <ac:spMkLst>
            <pc:docMk/>
            <pc:sldMk cId="3439720244" sldId="288"/>
            <ac:spMk id="2155" creationId="{C52EE5A8-045B-4D39-8ED1-513334085EEC}"/>
          </ac:spMkLst>
        </pc:spChg>
        <pc:spChg chg="add del">
          <ac:chgData name="Henrik Jansson" userId="9675e74c4614799a" providerId="LiveId" clId="{D4E1EDCC-605B-448A-9E97-2659AA428FD8}" dt="2024-05-14T17:34:04.873" v="13566" actId="26606"/>
          <ac:spMkLst>
            <pc:docMk/>
            <pc:sldMk cId="3439720244" sldId="288"/>
            <ac:spMk id="2157" creationId="{A2F42F6F-FDA2-4441-805F-CF30FBC9915B}"/>
          </ac:spMkLst>
        </pc:spChg>
        <pc:spChg chg="add del">
          <ac:chgData name="Henrik Jansson" userId="9675e74c4614799a" providerId="LiveId" clId="{D4E1EDCC-605B-448A-9E97-2659AA428FD8}" dt="2024-05-14T17:34:06.863" v="13568" actId="26606"/>
          <ac:spMkLst>
            <pc:docMk/>
            <pc:sldMk cId="3439720244" sldId="288"/>
            <ac:spMk id="2163" creationId="{2DA60C47-9F76-46D7-9D57-E0C7BA42B81A}"/>
          </ac:spMkLst>
        </pc:spChg>
        <pc:spChg chg="add del">
          <ac:chgData name="Henrik Jansson" userId="9675e74c4614799a" providerId="LiveId" clId="{D4E1EDCC-605B-448A-9E97-2659AA428FD8}" dt="2024-05-14T17:34:06.863" v="13568" actId="26606"/>
          <ac:spMkLst>
            <pc:docMk/>
            <pc:sldMk cId="3439720244" sldId="288"/>
            <ac:spMk id="2164" creationId="{99413ED5-9ED4-4772-BCE4-2BCAE6B12E35}"/>
          </ac:spMkLst>
        </pc:spChg>
        <pc:spChg chg="add del">
          <ac:chgData name="Henrik Jansson" userId="9675e74c4614799a" providerId="LiveId" clId="{D4E1EDCC-605B-448A-9E97-2659AA428FD8}" dt="2024-05-14T17:34:06.863" v="13568" actId="26606"/>
          <ac:spMkLst>
            <pc:docMk/>
            <pc:sldMk cId="3439720244" sldId="288"/>
            <ac:spMk id="2165" creationId="{04357C93-F0CB-4A1C-8F77-4E9063789819}"/>
          </ac:spMkLst>
        </pc:spChg>
        <pc:spChg chg="add del">
          <ac:chgData name="Henrik Jansson" userId="9675e74c4614799a" providerId="LiveId" clId="{D4E1EDCC-605B-448A-9E97-2659AA428FD8}" dt="2024-05-14T17:34:06.863" v="13568" actId="26606"/>
          <ac:spMkLst>
            <pc:docMk/>
            <pc:sldMk cId="3439720244" sldId="288"/>
            <ac:spMk id="2166" creationId="{6CF143E5-57C3-46A3-91A2-EDAA7A8E6A75}"/>
          </ac:spMkLst>
        </pc:spChg>
        <pc:spChg chg="add del">
          <ac:chgData name="Henrik Jansson" userId="9675e74c4614799a" providerId="LiveId" clId="{D4E1EDCC-605B-448A-9E97-2659AA428FD8}" dt="2024-05-14T17:34:08.987" v="13570" actId="26606"/>
          <ac:spMkLst>
            <pc:docMk/>
            <pc:sldMk cId="3439720244" sldId="288"/>
            <ac:spMk id="2168" creationId="{F0087D53-9295-4463-AAE4-D5C626046E9F}"/>
          </ac:spMkLst>
        </pc:spChg>
        <pc:spChg chg="add del">
          <ac:chgData name="Henrik Jansson" userId="9675e74c4614799a" providerId="LiveId" clId="{D4E1EDCC-605B-448A-9E97-2659AA428FD8}" dt="2024-05-14T17:34:08.987" v="13570" actId="26606"/>
          <ac:spMkLst>
            <pc:docMk/>
            <pc:sldMk cId="3439720244" sldId="288"/>
            <ac:spMk id="2169" creationId="{D6A9C53F-5F90-40A5-8C85-5412D39C8C68}"/>
          </ac:spMkLst>
        </pc:spChg>
        <pc:spChg chg="add">
          <ac:chgData name="Henrik Jansson" userId="9675e74c4614799a" providerId="LiveId" clId="{D4E1EDCC-605B-448A-9E97-2659AA428FD8}" dt="2024-05-14T17:34:08.993" v="13571" actId="26606"/>
          <ac:spMkLst>
            <pc:docMk/>
            <pc:sldMk cId="3439720244" sldId="288"/>
            <ac:spMk id="2171" creationId="{D55CA618-78A6-47F6-B865-E9315164FB49}"/>
          </ac:spMkLst>
        </pc:spChg>
        <pc:spChg chg="add">
          <ac:chgData name="Henrik Jansson" userId="9675e74c4614799a" providerId="LiveId" clId="{D4E1EDCC-605B-448A-9E97-2659AA428FD8}" dt="2024-05-14T17:34:08.993" v="13571" actId="26606"/>
          <ac:spMkLst>
            <pc:docMk/>
            <pc:sldMk cId="3439720244" sldId="288"/>
            <ac:spMk id="2174" creationId="{8ED94938-268E-4C0A-A08A-B3980C78BAEB}"/>
          </ac:spMkLst>
        </pc:spChg>
        <pc:grpChg chg="add del">
          <ac:chgData name="Henrik Jansson" userId="9675e74c4614799a" providerId="LiveId" clId="{D4E1EDCC-605B-448A-9E97-2659AA428FD8}" dt="2024-05-14T17:33:35.766" v="13552" actId="26606"/>
          <ac:grpSpMkLst>
            <pc:docMk/>
            <pc:sldMk cId="3439720244" sldId="288"/>
            <ac:grpSpMk id="2122" creationId="{E9B930FD-8671-4C4C-ADCF-73AC1D0CD417}"/>
          </ac:grpSpMkLst>
        </pc:grpChg>
        <pc:grpChg chg="add del">
          <ac:chgData name="Henrik Jansson" userId="9675e74c4614799a" providerId="LiveId" clId="{D4E1EDCC-605B-448A-9E97-2659AA428FD8}" dt="2024-05-14T17:33:35.766" v="13552" actId="26606"/>
          <ac:grpSpMkLst>
            <pc:docMk/>
            <pc:sldMk cId="3439720244" sldId="288"/>
            <ac:grpSpMk id="2128" creationId="{383C2651-AE0C-4AE4-8725-E2F9414FE219}"/>
          </ac:grpSpMkLst>
        </pc:grpChg>
        <pc:grpChg chg="add del">
          <ac:chgData name="Henrik Jansson" userId="9675e74c4614799a" providerId="LiveId" clId="{D4E1EDCC-605B-448A-9E97-2659AA428FD8}" dt="2024-05-14T17:34:04.873" v="13566" actId="26606"/>
          <ac:grpSpMkLst>
            <pc:docMk/>
            <pc:sldMk cId="3439720244" sldId="288"/>
            <ac:grpSpMk id="2158" creationId="{18226A8C-7793-4AE1-93F3-C51E771AB9F9}"/>
          </ac:grpSpMkLst>
        </pc:grpChg>
        <pc:grpChg chg="add">
          <ac:chgData name="Henrik Jansson" userId="9675e74c4614799a" providerId="LiveId" clId="{D4E1EDCC-605B-448A-9E97-2659AA428FD8}" dt="2024-05-14T17:34:08.993" v="13571" actId="26606"/>
          <ac:grpSpMkLst>
            <pc:docMk/>
            <pc:sldMk cId="3439720244" sldId="288"/>
            <ac:grpSpMk id="2172" creationId="{B83D307E-DF68-43F8-97CE-0AAE950A7129}"/>
          </ac:grpSpMkLst>
        </pc:grpChg>
        <pc:picChg chg="del">
          <ac:chgData name="Henrik Jansson" userId="9675e74c4614799a" providerId="LiveId" clId="{D4E1EDCC-605B-448A-9E97-2659AA428FD8}" dt="2024-05-14T17:33:19.462" v="13545" actId="478"/>
          <ac:picMkLst>
            <pc:docMk/>
            <pc:sldMk cId="3439720244" sldId="288"/>
            <ac:picMk id="4" creationId="{E8C61EB2-5D38-0EA4-3C86-90957E4ED3B5}"/>
          </ac:picMkLst>
        </pc:picChg>
        <pc:picChg chg="add mod ord">
          <ac:chgData name="Henrik Jansson" userId="9675e74c4614799a" providerId="LiveId" clId="{D4E1EDCC-605B-448A-9E97-2659AA428FD8}" dt="2024-05-14T17:34:08.993" v="13571" actId="26606"/>
          <ac:picMkLst>
            <pc:docMk/>
            <pc:sldMk cId="3439720244" sldId="288"/>
            <ac:picMk id="1026" creationId="{7A9A6B67-7DEB-019B-D469-A6FFBDD2359F}"/>
          </ac:picMkLst>
        </pc:picChg>
        <pc:picChg chg="add mod ord">
          <ac:chgData name="Henrik Jansson" userId="9675e74c4614799a" providerId="LiveId" clId="{D4E1EDCC-605B-448A-9E97-2659AA428FD8}" dt="2024-05-14T17:34:08.993" v="13571" actId="26606"/>
          <ac:picMkLst>
            <pc:docMk/>
            <pc:sldMk cId="3439720244" sldId="288"/>
            <ac:picMk id="1028" creationId="{DDA2A0DF-6F97-DEF7-4C03-91EDE0040868}"/>
          </ac:picMkLst>
        </pc:picChg>
      </pc:sldChg>
    </pc:docChg>
  </pc:docChgLst>
  <pc:docChgLst>
    <pc:chgData name="Henrik Jansson" userId="9675e74c4614799a" providerId="LiveId" clId="{1B185F18-D8A9-496A-A94E-5E338A28B35B}"/>
    <pc:docChg chg="modSld">
      <pc:chgData name="Henrik Jansson" userId="9675e74c4614799a" providerId="LiveId" clId="{1B185F18-D8A9-496A-A94E-5E338A28B35B}" dt="2024-05-13T17:06:16.501" v="234" actId="20577"/>
      <pc:docMkLst>
        <pc:docMk/>
      </pc:docMkLst>
      <pc:sldChg chg="modNotesTx">
        <pc:chgData name="Henrik Jansson" userId="9675e74c4614799a" providerId="LiveId" clId="{1B185F18-D8A9-496A-A94E-5E338A28B35B}" dt="2024-05-13T17:06:16.501" v="234" actId="20577"/>
        <pc:sldMkLst>
          <pc:docMk/>
          <pc:sldMk cId="915505283" sldId="278"/>
        </pc:sldMkLst>
      </pc:sldChg>
      <pc:sldChg chg="modNotesTx">
        <pc:chgData name="Henrik Jansson" userId="9675e74c4614799a" providerId="LiveId" clId="{1B185F18-D8A9-496A-A94E-5E338A28B35B}" dt="2024-05-13T16:24:30.153" v="143" actId="20577"/>
        <pc:sldMkLst>
          <pc:docMk/>
          <pc:sldMk cId="1985733460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84D87-77B8-41B9-BE37-D6E7689C4129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8B3A3-5765-4F6B-8213-5192CC044B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34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Som uppgift har jag valt att presentera </a:t>
            </a:r>
            <a:r>
              <a:rPr lang="sv-SE" dirty="0" err="1"/>
              <a:t>Platform</a:t>
            </a:r>
            <a:r>
              <a:rPr lang="sv-SE" dirty="0"/>
              <a:t> as a Service.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3515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sv-SE" sz="8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49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>
                <a:solidFill>
                  <a:srgbClr val="00B0F0"/>
                </a:solidFill>
                <a:latin typeface="Agency FB" panose="020B0503020202020204" pitchFamily="34" charset="0"/>
              </a:rPr>
              <a:t>Exempel på topologi</a:t>
            </a:r>
            <a:br>
              <a:rPr lang="sv-SE" sz="1200" dirty="0">
                <a:solidFill>
                  <a:srgbClr val="00B0F0"/>
                </a:solidFill>
                <a:latin typeface="Agency FB" panose="020B0503020202020204" pitchFamily="34" charset="0"/>
              </a:rPr>
            </a:br>
            <a:r>
              <a:rPr lang="sv-SE" sz="1200" dirty="0">
                <a:solidFill>
                  <a:srgbClr val="00B0F0"/>
                </a:solidFill>
                <a:latin typeface="Agency FB" panose="020B0503020202020204" pitchFamily="34" charset="0"/>
              </a:rPr>
              <a:t>				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753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4335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Som uppgift har jag valt att presentera </a:t>
            </a:r>
            <a:r>
              <a:rPr lang="sv-SE" dirty="0" err="1"/>
              <a:t>Platform</a:t>
            </a:r>
            <a:r>
              <a:rPr lang="sv-SE" dirty="0"/>
              <a:t> as a Service.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288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Att ta hänsyn till</a:t>
            </a:r>
          </a:p>
          <a:p>
            <a:endParaRPr lang="sv-SE" dirty="0"/>
          </a:p>
          <a:p>
            <a:r>
              <a:rPr lang="sv-SE" dirty="0"/>
              <a:t>Vad är det som krävs för en stabil, fungerande och säker miljö?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95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err="1"/>
              <a:t>Platform</a:t>
            </a:r>
            <a:r>
              <a:rPr lang="sv-SE" sz="1000" dirty="0"/>
              <a:t> As A Service är en molntjänstmodell där Microsoft </a:t>
            </a:r>
            <a:r>
              <a:rPr lang="sv-SE" sz="1000" dirty="0" err="1"/>
              <a:t>Azure</a:t>
            </a:r>
            <a:r>
              <a:rPr lang="sv-SE" sz="1000" dirty="0"/>
              <a:t> tillhandahåller verktyg och resurser för utvecklare att skriva kod och skapa sina applikationer i flera former.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/>
              <a:t>Slipper sätta datahall - köpa hård och mjukvara, nätverk och infrastruktur.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000" dirty="0" err="1"/>
              <a:t>PaaS</a:t>
            </a:r>
            <a:r>
              <a:rPr lang="sv-SE" sz="1000" dirty="0"/>
              <a:t> erbjuder alltså en komplett utvecklingsmiljö för dig som utvecklare där jag enbart kan t ex fokusera på att skriva kod.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0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560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000" dirty="0"/>
              <a:t>Effektivt och snabbt</a:t>
            </a:r>
            <a:br>
              <a:rPr lang="sv-SE" sz="1000" dirty="0"/>
            </a:br>
            <a:r>
              <a:rPr lang="sv-SE" sz="1000" dirty="0"/>
              <a:t>	Tillgång för skapande på nolltid	(Du behöver inte köpa och installera hård/mjukvara)</a:t>
            </a:r>
          </a:p>
          <a:p>
            <a:endParaRPr lang="sv-SE" sz="1000" dirty="0"/>
          </a:p>
          <a:p>
            <a:r>
              <a:rPr lang="sv-SE" sz="1000" dirty="0"/>
              <a:t>Frihet och lägre risk:</a:t>
            </a:r>
          </a:p>
          <a:p>
            <a:r>
              <a:rPr lang="sv-SE" sz="1000" dirty="0"/>
              <a:t>	Testning av system och verktyg	(Undvika höga kostnader om du inte är nöjd med dina köpa för hård/mjukvara)</a:t>
            </a:r>
          </a:p>
          <a:p>
            <a:endParaRPr lang="sv-SE" sz="1000" dirty="0"/>
          </a:p>
          <a:p>
            <a:r>
              <a:rPr lang="sv-SE" sz="1000" dirty="0"/>
              <a:t>Utbud</a:t>
            </a:r>
          </a:p>
          <a:p>
            <a:r>
              <a:rPr lang="sv-SE" sz="1000" dirty="0"/>
              <a:t>	Hundratals tjänster	-	(Möjliggör för dig som utvecklare att skapa sett till möjlig kravbild som har ställts)</a:t>
            </a:r>
          </a:p>
          <a:p>
            <a:endParaRPr lang="sv-SE" sz="1000" dirty="0"/>
          </a:p>
          <a:p>
            <a:r>
              <a:rPr lang="sv-SE" sz="1000" dirty="0"/>
              <a:t>Kostnader:</a:t>
            </a:r>
          </a:p>
          <a:p>
            <a:r>
              <a:rPr lang="sv-SE" sz="1000" dirty="0"/>
              <a:t>	Som ni kan se finns det både för och nackdelar. Vad är det för typ av tjänst? Ska tjänsten vara uppe i 1 år eller 10 år? </a:t>
            </a:r>
            <a:br>
              <a:rPr lang="sv-SE" sz="1000" dirty="0"/>
            </a:br>
            <a:r>
              <a:rPr lang="sv-SE" sz="1000" dirty="0"/>
              <a:t>	(Vid skalning kan kostnaderna öka markant vilket kan få negativa effekter i längden.</a:t>
            </a:r>
          </a:p>
          <a:p>
            <a:endParaRPr lang="sv-SE" sz="1000" dirty="0"/>
          </a:p>
          <a:p>
            <a:r>
              <a:rPr lang="sv-SE" sz="1000" dirty="0"/>
              <a:t>Migrera:</a:t>
            </a:r>
          </a:p>
          <a:p>
            <a:r>
              <a:rPr lang="sv-SE" sz="1000" dirty="0"/>
              <a:t>	”Leverantörslåsning” 	-	Det kan vara svårt att förflytta din miljö från en leverantör till en annan.</a:t>
            </a:r>
          </a:p>
          <a:p>
            <a:endParaRPr lang="sv-SE" sz="1000" dirty="0"/>
          </a:p>
          <a:p>
            <a:endParaRPr lang="sv-SE" sz="1000" dirty="0"/>
          </a:p>
          <a:p>
            <a:r>
              <a:rPr lang="sv-SE" sz="1000" dirty="0"/>
              <a:t>NACKDELAR:</a:t>
            </a:r>
            <a:br>
              <a:rPr lang="sv-SE" sz="1000" dirty="0"/>
            </a:br>
            <a:r>
              <a:rPr lang="sv-SE" sz="1000" dirty="0"/>
              <a:t>Liten kontroll: F</a:t>
            </a:r>
            <a:r>
              <a:rPr lang="sv-SE" sz="12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örkonfigurerad miljö -  kan vara svårare att anpassa infrastrukturen till vissa komplexa krav som ställs.</a:t>
            </a:r>
            <a:endParaRPr lang="sv-SE" sz="1000" dirty="0"/>
          </a:p>
          <a:p>
            <a:endParaRPr lang="sv-SE" sz="1000" dirty="0"/>
          </a:p>
          <a:p>
            <a:r>
              <a:rPr lang="sv-SE" sz="1000" dirty="0"/>
              <a:t>Säkerhetsbekymmer som integritet och att data läcks eller delas där den inte ska. </a:t>
            </a:r>
          </a:p>
          <a:p>
            <a:endParaRPr lang="sv-SE" sz="10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150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Platform</a:t>
            </a:r>
            <a:r>
              <a:rPr lang="sv-SE" dirty="0"/>
              <a:t> as a Service (</a:t>
            </a:r>
            <a:r>
              <a:rPr lang="sv-SE" dirty="0" err="1"/>
              <a:t>PaaS</a:t>
            </a:r>
            <a:r>
              <a:rPr lang="sv-SE" dirty="0"/>
              <a:t>) uppfyller flera viktiga affärsbehov, vilket gör det till en attraktiv lösning för många organisationer: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1. Snabb utveckling och distribution av applikationer: </a:t>
            </a:r>
            <a:r>
              <a:rPr lang="sv-SE" dirty="0" err="1"/>
              <a:t>PaaS</a:t>
            </a:r>
            <a:r>
              <a:rPr lang="sv-SE" dirty="0"/>
              <a:t> tillhandahåller en komplett utvecklingsmiljö i molnet.</a:t>
            </a:r>
            <a:br>
              <a:rPr lang="sv-SE" dirty="0"/>
            </a:br>
            <a:r>
              <a:rPr lang="sv-SE" dirty="0"/>
              <a:t>Vilket gör det möjligt för utvecklare att snabbt skapa, testa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2. Skalbarhet och flexibilitet: </a:t>
            </a:r>
            <a:r>
              <a:rPr lang="sv-SE" dirty="0" err="1"/>
              <a:t>PaaS</a:t>
            </a:r>
            <a:r>
              <a:rPr lang="sv-SE" dirty="0"/>
              <a:t>-plattformar kan enkelt skalas upp eller ned efter behov, vilket gör det möjligt för företag att hantera variationer i trafik och efterfrågan utan att behöva investera i dyr hårdvara eller </a:t>
            </a:r>
            <a:r>
              <a:rPr lang="sv-SE" dirty="0" err="1"/>
              <a:t>överprovisionera</a:t>
            </a:r>
            <a:r>
              <a:rPr lang="sv-SE" dirty="0"/>
              <a:t> resurser.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3. Kostnadsbesparingar: Genom att eliminera behovet av att köpa, konfigurera och underhålla egen infrastruktur kan företag minska sina IT-kostnader och istället betala endast för de resurser de använder.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4. Minskad tid till marknaden: </a:t>
            </a:r>
            <a:r>
              <a:rPr lang="sv-SE" dirty="0" err="1"/>
              <a:t>PaaS</a:t>
            </a:r>
            <a:r>
              <a:rPr lang="sv-SE" dirty="0"/>
              <a:t>-plattformar gör det möjligt för företag att snabbt utveckla och distribuera nya applikationer och funktioner, vilket minskar tiden det tar att få sina produkter och tjänster till marknaden.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6. Automatisering och hanterbarhet: </a:t>
            </a:r>
            <a:r>
              <a:rPr lang="sv-SE" dirty="0" err="1"/>
              <a:t>PaaS</a:t>
            </a:r>
            <a:r>
              <a:rPr lang="sv-SE" dirty="0"/>
              <a:t>-plattformar erbjuder ofta inbyggda verktyg för automatisering och hanterbarhet, vilket gör det enkelt att administrera och övervaka applikationer och resurser i molnet.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Sammanfattningsvis gör </a:t>
            </a:r>
            <a:r>
              <a:rPr lang="sv-SE" dirty="0" err="1"/>
              <a:t>PaaS</a:t>
            </a:r>
            <a:r>
              <a:rPr lang="sv-SE" dirty="0"/>
              <a:t> det möjligt för företag att snabbt och kostnadseffektivt utveckla, distribuera och skala applikationer i molnet, samtidigt som de kan fokusera på sin kärnverksamhet och öka sin konkurrenskraft på marknaden.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254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800" dirty="0"/>
              <a:t>En populär tjänst - enkel och lätt använda.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sv-SE" sz="8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800" dirty="0"/>
              <a:t>Lagringsplattform GitHub - Connecta i mitt ”deploy center” i min Azure app.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sv-SE" sz="8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v-SE" sz="800" dirty="0"/>
              <a:t>App service - HTML - NET Framework för att möjliggöra min hemsida och dess innehåll.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sv-SE" sz="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800" dirty="0"/>
              <a:t>App Service i Azure är en flexibel monlntjänst när vi skapar applikationer – (Tillbaka till enkelheten)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sv-SE" sz="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800" dirty="0"/>
              <a:t>+ App Service  - utveckla min app service kontinuerligt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1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Säkerhetsårgärder</a:t>
            </a:r>
            <a:r>
              <a:rPr lang="sv-SE" dirty="0"/>
              <a:t>:</a:t>
            </a:r>
          </a:p>
          <a:p>
            <a:r>
              <a:rPr lang="sv-SE" dirty="0"/>
              <a:t>NSG</a:t>
            </a:r>
          </a:p>
          <a:p>
            <a:r>
              <a:rPr lang="sv-SE" dirty="0" err="1"/>
              <a:t>Subnät</a:t>
            </a:r>
            <a:r>
              <a:rPr lang="sv-SE" dirty="0"/>
              <a:t>, isolering</a:t>
            </a:r>
          </a:p>
          <a:p>
            <a:r>
              <a:rPr lang="sv-SE" dirty="0" err="1"/>
              <a:t>Firewall</a:t>
            </a:r>
            <a:r>
              <a:rPr lang="sv-SE" dirty="0"/>
              <a:t> styra trafik. </a:t>
            </a:r>
            <a:br>
              <a:rPr lang="sv-SE" dirty="0"/>
            </a:br>
            <a:endParaRPr lang="sv-SE" dirty="0"/>
          </a:p>
          <a:p>
            <a:endParaRPr lang="sv-SE" dirty="0"/>
          </a:p>
          <a:p>
            <a:r>
              <a:rPr lang="sv-SE" dirty="0"/>
              <a:t>Ekonomiska aspekterna:</a:t>
            </a:r>
            <a:br>
              <a:rPr lang="sv-SE" dirty="0"/>
            </a:br>
            <a:r>
              <a:rPr lang="sv-SE" dirty="0"/>
              <a:t>Under tiden jag har skapat min miljö har jag märkt att den summa pengar vi har att röra oss med är alldeles för liten.</a:t>
            </a:r>
          </a:p>
          <a:p>
            <a:r>
              <a:rPr lang="sv-SE" dirty="0"/>
              <a:t>Till exempel. En ”</a:t>
            </a:r>
            <a:r>
              <a:rPr lang="sv-SE" dirty="0" err="1"/>
              <a:t>Free</a:t>
            </a:r>
            <a:r>
              <a:rPr lang="sv-SE" dirty="0"/>
              <a:t> </a:t>
            </a:r>
            <a:r>
              <a:rPr lang="sv-SE" dirty="0" err="1"/>
              <a:t>Tier</a:t>
            </a:r>
            <a:r>
              <a:rPr lang="sv-SE" dirty="0"/>
              <a:t>” kan jag inte skapa olika AZ med. Då behöver jag hårdvara som kostar minimum 100$/mån</a:t>
            </a:r>
            <a:br>
              <a:rPr lang="sv-SE" dirty="0"/>
            </a:b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Övervakning:</a:t>
            </a:r>
            <a:br>
              <a:rPr lang="sv-SE" dirty="0"/>
            </a:br>
            <a:r>
              <a:rPr lang="sv-SE" dirty="0"/>
              <a:t>Monitoring -  Application Insights Smart Detectiond</a:t>
            </a:r>
            <a:r>
              <a:rPr lang="sv-SE" b="1" i="0" dirty="0">
                <a:solidFill>
                  <a:srgbClr val="292827"/>
                </a:solidFill>
                <a:effectLst/>
                <a:highlight>
                  <a:srgbClr val="FFFFFF"/>
                </a:highlight>
                <a:latin typeface="az_ea_font"/>
              </a:rPr>
              <a:t> - </a:t>
            </a:r>
            <a:r>
              <a:rPr lang="sv-SE" b="0" i="0" dirty="0">
                <a:solidFill>
                  <a:srgbClr val="292827"/>
                </a:solidFill>
                <a:effectLst/>
                <a:highlight>
                  <a:srgbClr val="FFFFFF"/>
                </a:highlight>
                <a:latin typeface="az_ea_font"/>
              </a:rPr>
              <a:t>övervaka trafik och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="0" i="0" dirty="0">
              <a:solidFill>
                <a:srgbClr val="292827"/>
              </a:solidFill>
              <a:effectLst/>
              <a:highlight>
                <a:srgbClr val="FFFFFF"/>
              </a:highlight>
              <a:latin typeface="az_ea_fon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="0" i="0" dirty="0">
                <a:solidFill>
                  <a:srgbClr val="292827"/>
                </a:solidFill>
                <a:effectLst/>
                <a:highlight>
                  <a:srgbClr val="FFFFFF"/>
                </a:highlight>
                <a:latin typeface="az_ea_font"/>
              </a:rPr>
              <a:t>AUTOSCALING:</a:t>
            </a:r>
            <a:br>
              <a:rPr lang="sv-SE" b="0" i="0" dirty="0">
                <a:solidFill>
                  <a:srgbClr val="292827"/>
                </a:solidFill>
                <a:effectLst/>
                <a:highlight>
                  <a:srgbClr val="FFFFFF"/>
                </a:highlight>
                <a:latin typeface="az_ea_font"/>
              </a:rPr>
            </a:br>
            <a:endParaRPr lang="sv-SE" b="1" i="0" dirty="0">
              <a:solidFill>
                <a:srgbClr val="292827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/>
              <a:t>Fördelar med skalning och automatisering i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App</a:t>
            </a:r>
            <a:r>
              <a:rPr lang="sv-SE" dirty="0"/>
              <a:t> Service:</a:t>
            </a:r>
          </a:p>
          <a:p>
            <a:endParaRPr lang="sv-SE" dirty="0"/>
          </a:p>
          <a:p>
            <a:r>
              <a:rPr lang="sv-SE" dirty="0"/>
              <a:t>Förbättrad prestanda: Automatisk skalning säkerställer att din applikation kan hantera fluktuationer i trafiken utan att uppleva prestandaförsämring.</a:t>
            </a:r>
          </a:p>
          <a:p>
            <a:endParaRPr lang="sv-SE" dirty="0"/>
          </a:p>
          <a:p>
            <a:r>
              <a:rPr lang="sv-SE" dirty="0"/>
              <a:t>Kostnadsoptimering: Genom att automatiskt skala resurser baserat på efterfrågan kan du optimera kostnaderna genom att bara betala för de resurser du faktiskt använder.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Hög tillgänglighet: Horisontell skalning ökar redundansen genom att fördela arbetsbelastningen över flera instanser, vilket minskar risken för driftstopp på grund av serverfel.</a:t>
            </a:r>
          </a:p>
          <a:p>
            <a:endParaRPr lang="sv-SE" dirty="0"/>
          </a:p>
          <a:p>
            <a:r>
              <a:rPr lang="sv-SE" dirty="0"/>
              <a:t>Effektivitet: Automatisering eliminerar behovet av manuella ingrepp, vilket gör att du kan fokusera på att utveckla och förbättra din applikation snarare än att hantera infrastruktur.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529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Exempel på hur en övervakning kan se ut.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159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Pay</a:t>
            </a:r>
            <a:r>
              <a:rPr lang="sv-SE" dirty="0"/>
              <a:t>-as-</a:t>
            </a:r>
            <a:r>
              <a:rPr lang="sv-SE" dirty="0" err="1"/>
              <a:t>you</a:t>
            </a:r>
            <a:r>
              <a:rPr lang="sv-SE" dirty="0"/>
              <a:t>-go:  Betala för det du använder. </a:t>
            </a:r>
            <a:r>
              <a:rPr lang="sv-SE" dirty="0" err="1"/>
              <a:t>Scale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- </a:t>
            </a:r>
            <a:r>
              <a:rPr lang="sv-SE" dirty="0" err="1"/>
              <a:t>scale</a:t>
            </a:r>
            <a:r>
              <a:rPr lang="sv-SE" dirty="0"/>
              <a:t> in. </a:t>
            </a:r>
          </a:p>
          <a:p>
            <a:endParaRPr lang="sv-SE" dirty="0"/>
          </a:p>
          <a:p>
            <a:r>
              <a:rPr lang="sv-SE" dirty="0"/>
              <a:t>Skalbarhet och flexibelt. Går snabbt och skala ut och skala in. Kostnadsbesparingar ( Hårdvara blir inte gammalt)</a:t>
            </a:r>
          </a:p>
          <a:p>
            <a:endParaRPr lang="sv-SE" dirty="0"/>
          </a:p>
          <a:p>
            <a:r>
              <a:rPr lang="sv-SE" dirty="0"/>
              <a:t>Snabbare leverans av applikationer ( Slipper bygga egen miljö med allt vad det innebär för att kunna skapa applikationer)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8B3A3-5765-4F6B-8213-5192CC044B05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09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40B77C-BC76-98DF-D042-45459952D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7B88EC4-0E16-893C-1A89-274D9F683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52FE4C-08AF-8399-0142-CA5F0DD0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014093B-7B1F-F549-B665-6868FE91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31A2077-16B3-987B-3E04-616C0E64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85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04B5DE-1A70-D4CD-2BB5-88A774BA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11664E0-9D32-02DA-7C9D-3E2326DE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9315AD7-35CE-4F54-54A3-D252497F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A389D70-D39C-AC95-9106-EFC5BF94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74C136-D523-B4DB-0B12-BCD4E015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21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FA7A7CD-D107-5CB9-8657-F6263F0C5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0C9B5EA-7B7C-5D8F-FA20-30C9DF6EB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8EAE3D-1B19-8FDC-887A-EE746AF3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10B12FE-0793-58A9-9530-04546101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1B10FA-27CF-86D8-1836-ECF3E3B8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287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9589F3-CA9E-CF79-B020-059539CC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A8C311-EECC-7DE8-1272-7A216CD4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E32349-A6C0-1825-40B6-9B9FEEDA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9993CF-97B5-F787-D2A9-1AB8BC09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400511B-2AC8-43ED-7EF7-FC743E1C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0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BB4161-2B89-422D-7766-A9E30B49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2121604-0FFC-8E5D-D424-8F1C9326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E2BAAB-66F3-2217-5A94-3359588D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2D0DD66-F551-D347-0851-FF9456F6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5E707F-F942-539C-6171-EA47290B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57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BC0A21-E4DB-F287-8591-8A185E9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F006DA-FF5B-33ED-6CF1-D04D7EEB4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07B584B-F778-C634-CBA8-82245B7F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EF0014D-BD15-57C2-9F45-95E90FB7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0BDB872-4611-C396-F3EC-72177E70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DB0A205-F5CD-3381-BF7A-379D9287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679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83CC83-0447-4B24-049F-AE38B002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565D01E-282D-C007-7E98-C817A00F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6F9ED78-7B9D-CEEA-DC73-48B623BE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907A782-59F8-4E6E-E95E-9E64D5A40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BB9D18C-797E-34DA-43A9-5FE9B1C6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ED312B4-3B05-29B7-71A7-9A7B5FF9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CD821ED-9497-FE7C-EA6A-149660A9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3D73EA5-3CDF-36AE-0D0D-649F1D51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89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369769-3851-C0EB-EBF9-6479D14C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E718092-DFCE-8AE3-13FA-C116F1ED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A4B0F93-DCF2-D914-C955-873ED5C2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3680F28-6BBB-48A8-C74A-FAFFE792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64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179F99A-01AE-67E5-D30B-5E72CDF6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44526E1-F037-E8E0-B37B-33A064A7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7732F38-3309-E62A-C443-E2652B6C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822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EBC3AF-DB22-5BE0-AA75-703EAD2B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0F67AC-B584-0280-F1BB-A405EE5F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BBC0BB7-4461-A4E9-367D-18E2F8066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16C07A3-8708-FF04-36B1-BF43E3D5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73EC23E-EB32-58CD-E164-84E0DBCF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AA59F91-F534-C955-2C5F-14225FA7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935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6A0603-7ED8-9111-803A-AC5A29AD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12F2B89-B9CC-2FE9-4B27-2BBC77E9F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91E6775-D3D6-D2C7-7041-F5187E410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35DC673-5F37-4C54-F16B-446D8267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5156FE0-D933-28B5-E4C8-4BD9A89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C891926-3368-6DEC-F8AC-07305B23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19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78A49CE-FD0F-C7B9-8B3B-31BB26E0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878501E-BF70-F516-F3A5-D94F2C07C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6119B1-62F2-0610-85BC-8148D0BBF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7DE43-64BE-4C17-8AD4-4E73BF1D0E88}" type="datetimeFigureOut">
              <a:rPr lang="sv-SE" smtClean="0"/>
              <a:t>2024-12-03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A96E9E-8DA7-6076-9634-7560B4495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85B2E0-F6D2-3859-83E3-6B6C7AB9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DB899-EAE5-482F-B10C-B385F8ECC3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48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5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1E0F2-C983-DD67-242E-5BBBF323C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89"/>
          <a:stretch/>
        </p:blipFill>
        <p:spPr>
          <a:xfrm>
            <a:off x="2827176" y="10"/>
            <a:ext cx="9364821" cy="6857990"/>
          </a:xfrm>
          <a:prstGeom prst="rect">
            <a:avLst/>
          </a:prstGeom>
        </p:spPr>
      </p:pic>
      <p:sp>
        <p:nvSpPr>
          <p:cNvPr id="103" name="Rectangle 6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889181B-2EE4-D45C-E1DF-E32EFF204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76" y="1512791"/>
            <a:ext cx="2698102" cy="16596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as a Service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58C631C-820E-E76B-B483-7BDA0228A76C}"/>
              </a:ext>
            </a:extLst>
          </p:cNvPr>
          <p:cNvSpPr txBox="1"/>
          <p:nvPr/>
        </p:nvSpPr>
        <p:spPr>
          <a:xfrm>
            <a:off x="464976" y="5346440"/>
            <a:ext cx="3822189" cy="961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Henrik Jansson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2024-05-16</a:t>
            </a:r>
          </a:p>
        </p:txBody>
      </p:sp>
    </p:spTree>
    <p:extLst>
      <p:ext uri="{BB962C8B-B14F-4D97-AF65-F5344CB8AC3E}">
        <p14:creationId xmlns:p14="http://schemas.microsoft.com/office/powerpoint/2010/main" val="15150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9774CE68-CBA7-F7A6-23EB-A4DA2CD9CAB6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Backups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3C7C513-952C-8FEE-C2BC-B811CE48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306437"/>
            <a:ext cx="7225748" cy="42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2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0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62F0738-FFBE-F489-6758-3A5149466235}"/>
              </a:ext>
            </a:extLst>
          </p:cNvPr>
          <p:cNvSpPr txBox="1"/>
          <p:nvPr/>
        </p:nvSpPr>
        <p:spPr>
          <a:xfrm>
            <a:off x="699714" y="321728"/>
            <a:ext cx="6999883" cy="967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Arkitektur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68044EE7-1235-CC23-A91D-C06C82BA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7" y="1657521"/>
            <a:ext cx="2548393" cy="2404116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4261CEBB-5E7A-A16B-AD4E-C124E6A78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474" y="1720046"/>
            <a:ext cx="4195305" cy="1373962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4C958F8F-B615-8F46-AEA8-C0A18BB4C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8" y="5515838"/>
            <a:ext cx="4783997" cy="1261775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CF6213A9-2DA6-F7CF-FBFC-A70F7B9EB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9" y="4236739"/>
            <a:ext cx="4783996" cy="1261775"/>
          </a:xfrm>
          <a:prstGeom prst="rect">
            <a:avLst/>
          </a:prstGeo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DDBA36F3-992C-E7E5-05B0-499BA5898FE8}"/>
              </a:ext>
            </a:extLst>
          </p:cNvPr>
          <p:cNvSpPr txBox="1"/>
          <p:nvPr/>
        </p:nvSpPr>
        <p:spPr>
          <a:xfrm>
            <a:off x="448056" y="2258171"/>
            <a:ext cx="2804504" cy="391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9774CE68-CBA7-F7A6-23EB-A4DA2CD9CAB6}"/>
              </a:ext>
            </a:extLst>
          </p:cNvPr>
          <p:cNvSpPr txBox="1">
            <a:spLocks/>
          </p:cNvSpPr>
          <p:nvPr/>
        </p:nvSpPr>
        <p:spPr>
          <a:xfrm>
            <a:off x="0" y="-5754757"/>
            <a:ext cx="12285552" cy="12925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sz="36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Bildobjekt 1" descr="En bild som visar text, skärmbild, diagram, linje&#10;&#10;Automatiskt genererad beskrivning">
            <a:extLst>
              <a:ext uri="{FF2B5EF4-FFF2-40B4-BE49-F238E27FC236}">
                <a16:creationId xmlns:a16="http://schemas.microsoft.com/office/drawing/2014/main" id="{6991064B-64A2-EC6C-E0B9-9B2F3F4F9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919" y="1606372"/>
            <a:ext cx="2955413" cy="2294384"/>
          </a:xfrm>
          <a:prstGeom prst="rect">
            <a:avLst/>
          </a:prstGeom>
        </p:spPr>
      </p:pic>
      <p:pic>
        <p:nvPicPr>
          <p:cNvPr id="4" name="Bildobjekt 3" descr="En bild som visar diagram, skärmbild, text, linje&#10;&#10;Automatiskt genererad beskrivning">
            <a:extLst>
              <a:ext uri="{FF2B5EF4-FFF2-40B4-BE49-F238E27FC236}">
                <a16:creationId xmlns:a16="http://schemas.microsoft.com/office/drawing/2014/main" id="{46945956-C7B3-04ED-1130-BFB7563F5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9489" y="3930680"/>
            <a:ext cx="2886843" cy="26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4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 descr="En bild som visar text, skärmbild, diagram, linje&#10;&#10;Automatiskt genererad beskrivning">
            <a:extLst>
              <a:ext uri="{FF2B5EF4-FFF2-40B4-BE49-F238E27FC236}">
                <a16:creationId xmlns:a16="http://schemas.microsoft.com/office/drawing/2014/main" id="{D317C17B-96AB-CC9F-2317-DE7DFC59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67" y="435934"/>
            <a:ext cx="9359999" cy="5943600"/>
          </a:xfrm>
          <a:prstGeom prst="rect">
            <a:avLst/>
          </a:prstGeo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DDBA36F3-992C-E7E5-05B0-499BA5898FE8}"/>
              </a:ext>
            </a:extLst>
          </p:cNvPr>
          <p:cNvSpPr txBox="1"/>
          <p:nvPr/>
        </p:nvSpPr>
        <p:spPr>
          <a:xfrm>
            <a:off x="448056" y="2258171"/>
            <a:ext cx="2804504" cy="391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9774CE68-CBA7-F7A6-23EB-A4DA2CD9CAB6}"/>
              </a:ext>
            </a:extLst>
          </p:cNvPr>
          <p:cNvSpPr txBox="1">
            <a:spLocks/>
          </p:cNvSpPr>
          <p:nvPr/>
        </p:nvSpPr>
        <p:spPr>
          <a:xfrm>
            <a:off x="0" y="-5754757"/>
            <a:ext cx="12285552" cy="12925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sz="36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5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1E0F2-C983-DD67-242E-5BBBF323C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89"/>
          <a:stretch/>
        </p:blipFill>
        <p:spPr>
          <a:xfrm>
            <a:off x="2827176" y="10"/>
            <a:ext cx="9364821" cy="6857990"/>
          </a:xfrm>
          <a:prstGeom prst="rect">
            <a:avLst/>
          </a:prstGeom>
        </p:spPr>
      </p:pic>
      <p:sp>
        <p:nvSpPr>
          <p:cNvPr id="103" name="Rectangle 6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889181B-2EE4-D45C-E1DF-E32EFF204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976" y="1512791"/>
            <a:ext cx="2698102" cy="16596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Tack för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58C631C-820E-E76B-B483-7BDA0228A76C}"/>
              </a:ext>
            </a:extLst>
          </p:cNvPr>
          <p:cNvSpPr txBox="1"/>
          <p:nvPr/>
        </p:nvSpPr>
        <p:spPr>
          <a:xfrm>
            <a:off x="464976" y="5346440"/>
            <a:ext cx="3822189" cy="961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Henrik Jansson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2024-05-16</a:t>
            </a:r>
          </a:p>
        </p:txBody>
      </p:sp>
    </p:spTree>
    <p:extLst>
      <p:ext uri="{BB962C8B-B14F-4D97-AF65-F5344CB8AC3E}">
        <p14:creationId xmlns:p14="http://schemas.microsoft.com/office/powerpoint/2010/main" val="331533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1E0F2-C983-DD67-242E-5BBBF323C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r="506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864F657D-BC39-4E9A-2429-8270E1F3F751}"/>
              </a:ext>
            </a:extLst>
          </p:cNvPr>
          <p:cNvSpPr txBox="1"/>
          <p:nvPr/>
        </p:nvSpPr>
        <p:spPr>
          <a:xfrm>
            <a:off x="694944" y="390144"/>
            <a:ext cx="288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 och översikt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CB8C6773-E714-8169-9B99-B1598E4301DD}"/>
              </a:ext>
            </a:extLst>
          </p:cNvPr>
          <p:cNvSpPr txBox="1"/>
          <p:nvPr/>
        </p:nvSpPr>
        <p:spPr>
          <a:xfrm>
            <a:off x="718880" y="1794072"/>
            <a:ext cx="4791456" cy="3965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sv-S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Introduktion till </a:t>
            </a:r>
            <a:r>
              <a:rPr lang="sv-S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PaaS</a:t>
            </a:r>
            <a:endParaRPr lang="sv-S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sv-S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För och nackdelar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sv-S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Affärsbehov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sv-S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</a:t>
            </a:r>
            <a:r>
              <a:rPr lang="sv-S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sv-S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Service som tjänst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sv-S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Implementering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sv-S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Ekonomiskt perspektiv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sv-S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Arkitektur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sv-S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092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1E0F2-C983-DD67-242E-5BBBF323C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03" b="8900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3074" name="Picture 2" descr="Why Microsoft Azure PaaS for emerging developers?">
            <a:extLst>
              <a:ext uri="{FF2B5EF4-FFF2-40B4-BE49-F238E27FC236}">
                <a16:creationId xmlns:a16="http://schemas.microsoft.com/office/drawing/2014/main" id="{5FDEF340-6B6B-4A91-41D9-47C24AB47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r="2" b="13506"/>
          <a:stretch/>
        </p:blipFill>
        <p:spPr bwMode="auto">
          <a:xfrm>
            <a:off x="4650916" y="3474720"/>
            <a:ext cx="755583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108" name="Freeform: Shape 3094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9774CE68-CBA7-F7A6-23EB-A4DA2CD9CAB6}"/>
              </a:ext>
            </a:extLst>
          </p:cNvPr>
          <p:cNvSpPr txBox="1">
            <a:spLocks/>
          </p:cNvSpPr>
          <p:nvPr/>
        </p:nvSpPr>
        <p:spPr>
          <a:xfrm>
            <a:off x="643468" y="609600"/>
            <a:ext cx="3992700" cy="3877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Vad är PaaS?</a:t>
            </a:r>
          </a:p>
        </p:txBody>
      </p:sp>
    </p:spTree>
    <p:extLst>
      <p:ext uri="{BB962C8B-B14F-4D97-AF65-F5344CB8AC3E}">
        <p14:creationId xmlns:p14="http://schemas.microsoft.com/office/powerpoint/2010/main" val="111329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81E0F2-C983-DD67-242E-5BBBF323C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7" b="2404"/>
          <a:stretch/>
        </p:blipFill>
        <p:spPr>
          <a:xfrm>
            <a:off x="12740" y="836"/>
            <a:ext cx="12191980" cy="2227152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3" name="Rubrik 1">
            <a:extLst>
              <a:ext uri="{FF2B5EF4-FFF2-40B4-BE49-F238E27FC236}">
                <a16:creationId xmlns:a16="http://schemas.microsoft.com/office/drawing/2014/main" id="{9774CE68-CBA7-F7A6-23EB-A4DA2CD9CAB6}"/>
              </a:ext>
            </a:extLst>
          </p:cNvPr>
          <p:cNvSpPr txBox="1">
            <a:spLocks/>
          </p:cNvSpPr>
          <p:nvPr/>
        </p:nvSpPr>
        <p:spPr>
          <a:xfrm>
            <a:off x="-6370" y="0"/>
            <a:ext cx="12118557" cy="3212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För och nackdelar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5281F844-410B-1814-B9F5-7FD72C7243A0}"/>
              </a:ext>
            </a:extLst>
          </p:cNvPr>
          <p:cNvSpPr txBox="1"/>
          <p:nvPr/>
        </p:nvSpPr>
        <p:spPr>
          <a:xfrm>
            <a:off x="893064" y="3212592"/>
            <a:ext cx="2578609" cy="38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Effektivt och snabbt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Frihet och lägre risk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Utbud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Enkelhet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Flexibilitet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Kostnadseffektivt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0D0A258F-3A81-D2C5-69F0-18C588679F96}"/>
              </a:ext>
            </a:extLst>
          </p:cNvPr>
          <p:cNvSpPr txBox="1"/>
          <p:nvPr/>
        </p:nvSpPr>
        <p:spPr>
          <a:xfrm>
            <a:off x="7284720" y="3212592"/>
            <a:ext cx="2578609" cy="223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Begränsad kontroll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Säkerhetsbekymmer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Migrera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Kostnader över tid</a:t>
            </a:r>
          </a:p>
        </p:txBody>
      </p:sp>
    </p:spTree>
    <p:extLst>
      <p:ext uri="{BB962C8B-B14F-4D97-AF65-F5344CB8AC3E}">
        <p14:creationId xmlns:p14="http://schemas.microsoft.com/office/powerpoint/2010/main" val="10920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5" name="Rectangle 2094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464C7C-F55F-1729-360F-37FAB0BC4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/>
          <a:stretch/>
        </p:blipFill>
        <p:spPr bwMode="auto">
          <a:xfrm>
            <a:off x="4267201" y="10"/>
            <a:ext cx="792480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1E0F2-C983-DD67-242E-5BBBF323C5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4" r="2" b="16435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2097" name="Freeform: Shape 2096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9774CE68-CBA7-F7A6-23EB-A4DA2CD9CAB6}"/>
              </a:ext>
            </a:extLst>
          </p:cNvPr>
          <p:cNvSpPr txBox="1">
            <a:spLocks/>
          </p:cNvSpPr>
          <p:nvPr/>
        </p:nvSpPr>
        <p:spPr>
          <a:xfrm>
            <a:off x="643468" y="609600"/>
            <a:ext cx="3992700" cy="3877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Affärsbehov</a:t>
            </a:r>
          </a:p>
        </p:txBody>
      </p:sp>
    </p:spTree>
    <p:extLst>
      <p:ext uri="{BB962C8B-B14F-4D97-AF65-F5344CB8AC3E}">
        <p14:creationId xmlns:p14="http://schemas.microsoft.com/office/powerpoint/2010/main" val="12538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43">
            <a:extLst>
              <a:ext uri="{FF2B5EF4-FFF2-40B4-BE49-F238E27FC236}">
                <a16:creationId xmlns:a16="http://schemas.microsoft.com/office/drawing/2014/main" id="{533BF18B-C8A1-400D-BBBD-6103EC9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9774CE68-CBA7-F7A6-23EB-A4DA2CD9CAB6}"/>
              </a:ext>
            </a:extLst>
          </p:cNvPr>
          <p:cNvSpPr txBox="1">
            <a:spLocks/>
          </p:cNvSpPr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App Service</a:t>
            </a:r>
          </a:p>
        </p:txBody>
      </p:sp>
      <p:sp>
        <p:nvSpPr>
          <p:cNvPr id="1057" name="Rectangle 10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Rectangle 10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1E0F2-C983-DD67-242E-5BBBF323C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2" r="55028"/>
          <a:stretch/>
        </p:blipFill>
        <p:spPr>
          <a:xfrm>
            <a:off x="545231" y="858525"/>
            <a:ext cx="3719192" cy="5211906"/>
          </a:xfrm>
          <a:prstGeom prst="rect">
            <a:avLst/>
          </a:prstGeom>
        </p:spPr>
      </p:pic>
      <p:pic>
        <p:nvPicPr>
          <p:cNvPr id="4" name="Picture 2" descr="PaaS Platform as a Service">
            <a:extLst>
              <a:ext uri="{FF2B5EF4-FFF2-40B4-BE49-F238E27FC236}">
                <a16:creationId xmlns:a16="http://schemas.microsoft.com/office/drawing/2014/main" id="{4E93A67E-4A5E-0DFC-7B1F-4361838AA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" r="3" b="3"/>
          <a:stretch/>
        </p:blipFill>
        <p:spPr bwMode="auto">
          <a:xfrm>
            <a:off x="4457706" y="858524"/>
            <a:ext cx="3685032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5C935B-E0A0-D6CE-9DB2-0CF2AC177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2" r="-2" b="16307"/>
          <a:stretch/>
        </p:blipFill>
        <p:spPr bwMode="auto">
          <a:xfrm>
            <a:off x="4457712" y="3564974"/>
            <a:ext cx="3685031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 10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36">
            <a:extLst>
              <a:ext uri="{FF2B5EF4-FFF2-40B4-BE49-F238E27FC236}">
                <a16:creationId xmlns:a16="http://schemas.microsoft.com/office/drawing/2014/main" id="{33E5684F-9524-414B-ADBE-BAE7E0D7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9774CE68-CBA7-F7A6-23EB-A4DA2CD9CAB6}"/>
              </a:ext>
            </a:extLst>
          </p:cNvPr>
          <p:cNvSpPr txBox="1">
            <a:spLocks/>
          </p:cNvSpPr>
          <p:nvPr/>
        </p:nvSpPr>
        <p:spPr>
          <a:xfrm>
            <a:off x="3166785" y="208882"/>
            <a:ext cx="5404190" cy="912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sv-SE" sz="4000" kern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Implementerade</a:t>
            </a:r>
            <a:r>
              <a:rPr lang="sv-SE" sz="40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 </a:t>
            </a:r>
            <a:r>
              <a:rPr lang="sv-SE" sz="4000" kern="1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resurser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8FE8766-1ED0-24A1-5C0C-E160B3793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429" y="3230357"/>
            <a:ext cx="786587" cy="81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58C3E31-4A30-F48B-EE67-31682417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2779" y="2216426"/>
            <a:ext cx="779695" cy="77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691A79-25D2-55B8-20CF-979AC45B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120" y="1989952"/>
            <a:ext cx="786587" cy="78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8D7088E-718C-DE8C-8756-F8E601BE5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301" y="3987635"/>
            <a:ext cx="772753" cy="7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7A8F3CCA-3245-F70D-143E-0FD3C49E2150}"/>
              </a:ext>
            </a:extLst>
          </p:cNvPr>
          <p:cNvSpPr txBox="1"/>
          <p:nvPr/>
        </p:nvSpPr>
        <p:spPr>
          <a:xfrm>
            <a:off x="8974271" y="1561533"/>
            <a:ext cx="2426417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1800" b="1" i="1" u="sng" dirty="0"/>
              <a:t>Säkerhet</a:t>
            </a:r>
            <a:r>
              <a:rPr lang="sv-SE" b="1" i="1" u="sng" dirty="0"/>
              <a:t>s</a:t>
            </a:r>
            <a:r>
              <a:rPr lang="sv-SE" sz="1800" b="1" i="1" u="sng" dirty="0"/>
              <a:t>åtgärder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D67529F4-AC49-FAAC-9B8E-EAD433AAE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2804" y="2175816"/>
            <a:ext cx="779695" cy="857664"/>
          </a:xfrm>
          <a:prstGeom prst="rect">
            <a:avLst/>
          </a:prstGeom>
        </p:spPr>
      </p:pic>
      <p:sp>
        <p:nvSpPr>
          <p:cNvPr id="10" name="textruta 9">
            <a:extLst>
              <a:ext uri="{FF2B5EF4-FFF2-40B4-BE49-F238E27FC236}">
                <a16:creationId xmlns:a16="http://schemas.microsoft.com/office/drawing/2014/main" id="{E49C8CA8-0933-9BFF-AB74-D88466929EBB}"/>
              </a:ext>
            </a:extLst>
          </p:cNvPr>
          <p:cNvSpPr txBox="1"/>
          <p:nvPr/>
        </p:nvSpPr>
        <p:spPr>
          <a:xfrm>
            <a:off x="270562" y="3041601"/>
            <a:ext cx="2798133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1800" b="1" i="1" u="sng" dirty="0"/>
              <a:t>Övervakning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2D85BE9-0ECA-7A32-9FA1-6C2F8693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3" y="3296468"/>
            <a:ext cx="786586" cy="78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ruta 14">
            <a:extLst>
              <a:ext uri="{FF2B5EF4-FFF2-40B4-BE49-F238E27FC236}">
                <a16:creationId xmlns:a16="http://schemas.microsoft.com/office/drawing/2014/main" id="{604862AE-515C-48CA-5878-A84D593AC843}"/>
              </a:ext>
            </a:extLst>
          </p:cNvPr>
          <p:cNvSpPr txBox="1"/>
          <p:nvPr/>
        </p:nvSpPr>
        <p:spPr>
          <a:xfrm>
            <a:off x="4696933" y="4170459"/>
            <a:ext cx="410454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Azure App Service Auto Scaling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1A6B5C7A-A7CC-425E-9C9C-84A8FEB3B31D}"/>
              </a:ext>
            </a:extLst>
          </p:cNvPr>
          <p:cNvSpPr txBox="1"/>
          <p:nvPr/>
        </p:nvSpPr>
        <p:spPr>
          <a:xfrm>
            <a:off x="386302" y="1153393"/>
            <a:ext cx="2798133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1800" b="1" u="sng" dirty="0"/>
              <a:t>Nätv</a:t>
            </a:r>
            <a:r>
              <a:rPr lang="sv-SE" b="1" u="sng" dirty="0"/>
              <a:t>e</a:t>
            </a:r>
            <a:r>
              <a:rPr lang="sv-SE" sz="1800" b="1" u="sng" dirty="0"/>
              <a:t>rk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783A0277-3288-7D5E-26A4-7654C2711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0" y="1412776"/>
            <a:ext cx="786586" cy="60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949F553-A70E-3C07-A57F-D23125BE1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74" y="1425525"/>
            <a:ext cx="779695" cy="60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2DE6A688-7E43-588A-4789-677FE1D9C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69" y="2037361"/>
            <a:ext cx="785252" cy="69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939CF3D7-E1D3-08F8-FBDB-2A29DE27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849" y="2931916"/>
            <a:ext cx="784477" cy="7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6CDCA17A-7700-CF91-3EEA-E1A90FEB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012" y="1374833"/>
            <a:ext cx="677624" cy="6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caling out vs scaling up in azure">
            <a:extLst>
              <a:ext uri="{FF2B5EF4-FFF2-40B4-BE49-F238E27FC236}">
                <a16:creationId xmlns:a16="http://schemas.microsoft.com/office/drawing/2014/main" id="{26AA4AA6-0D03-C371-7568-CE8497F76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250" y="4728454"/>
            <a:ext cx="4826576" cy="198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zure sliding scale for scaling up">
            <a:extLst>
              <a:ext uri="{FF2B5EF4-FFF2-40B4-BE49-F238E27FC236}">
                <a16:creationId xmlns:a16="http://schemas.microsoft.com/office/drawing/2014/main" id="{4B9438AA-0155-4538-E6A5-A252CABC3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179" y="4641574"/>
            <a:ext cx="3236269" cy="219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26C0282-F44F-6539-D7B9-879C745B9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081" y="3976991"/>
            <a:ext cx="772753" cy="7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242CF0-DEBD-3D26-75F0-22CC00C3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05" y="798242"/>
            <a:ext cx="1632494" cy="91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00810E8-7D63-45E8-BD69-689590DE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285" y="147797"/>
            <a:ext cx="1561679" cy="12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07FE5E4F-788B-9A0F-BB82-2DE9E175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749" y="2227673"/>
            <a:ext cx="734616" cy="7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B08E81B-1125-9D8B-5BF8-B35E1630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833" y="2920286"/>
            <a:ext cx="663272" cy="62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5D91E906-63D4-FA80-73BE-EB562E009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48" y="5630647"/>
            <a:ext cx="786586" cy="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83DE665B-C5FA-695D-0600-BCC2F6A528FA}"/>
              </a:ext>
            </a:extLst>
          </p:cNvPr>
          <p:cNvSpPr txBox="1"/>
          <p:nvPr/>
        </p:nvSpPr>
        <p:spPr>
          <a:xfrm>
            <a:off x="340150" y="4513694"/>
            <a:ext cx="177557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1800" b="1" u="sng" dirty="0"/>
              <a:t>Lagring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671B9CEC-F1F5-38F7-25CE-DC499EDAA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0" y="4845996"/>
            <a:ext cx="652315" cy="88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FCFB7F8-DCEC-754E-1DC8-1407E9DBC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9" y="4893743"/>
            <a:ext cx="770999" cy="77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E29692A-D221-5B8D-0467-BBD4FDD4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7" y="2744354"/>
            <a:ext cx="784043" cy="8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62C56-8982-16C8-4388-E3E07A2A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27" y="2687541"/>
            <a:ext cx="917549" cy="8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38FEB6C6-8D7B-4B4E-9BE9-D74882A5AB0C}"/>
              </a:ext>
            </a:extLst>
          </p:cNvPr>
          <p:cNvSpPr txBox="1"/>
          <p:nvPr/>
        </p:nvSpPr>
        <p:spPr>
          <a:xfrm>
            <a:off x="4696933" y="2357976"/>
            <a:ext cx="192057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1800" dirty="0"/>
              <a:t>Back-</a:t>
            </a:r>
            <a:r>
              <a:rPr lang="sv-SE" sz="1800" dirty="0" err="1"/>
              <a:t>up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91550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1" name="Rectangle 2146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2" name="Group 2148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150" name="Straight Connector 2149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3" name="Rectangle 2150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74" name="Rectangle 2152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9774CE68-CBA7-F7A6-23EB-A4DA2CD9CAB6}"/>
              </a:ext>
            </a:extLst>
          </p:cNvPr>
          <p:cNvSpPr txBox="1">
            <a:spLocks/>
          </p:cNvSpPr>
          <p:nvPr/>
        </p:nvSpPr>
        <p:spPr>
          <a:xfrm>
            <a:off x="1060232" y="3941205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dirty="0" err="1"/>
              <a:t>Övervakning</a:t>
            </a:r>
            <a:r>
              <a:rPr lang="en-US" sz="5200" dirty="0"/>
              <a:t> &amp; </a:t>
            </a:r>
            <a:r>
              <a:rPr lang="en-US" sz="5200" dirty="0" err="1"/>
              <a:t>loggar</a:t>
            </a:r>
            <a:endParaRPr lang="en-US" sz="5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A2A0DF-6F97-DEF7-4C03-91EDE0040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" b="-2"/>
          <a:stretch/>
        </p:blipFill>
        <p:spPr bwMode="auto">
          <a:xfrm>
            <a:off x="897717" y="1088655"/>
            <a:ext cx="5069590" cy="216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9A6B67-7DEB-019B-D469-A6FFBDD23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r="-1" b="-1"/>
          <a:stretch/>
        </p:blipFill>
        <p:spPr bwMode="auto">
          <a:xfrm>
            <a:off x="6228507" y="1036666"/>
            <a:ext cx="5065776" cy="226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72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Rectangle 218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8" name="Freeform: Shape 218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0" name="Rectangle 218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Rectangle 219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4" name="Freeform: Shape 219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96" name="Isosceles Triangle 219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Isosceles Triangle 2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81" name="Rectangle 2176">
            <a:extLst>
              <a:ext uri="{FF2B5EF4-FFF2-40B4-BE49-F238E27FC236}">
                <a16:creationId xmlns:a16="http://schemas.microsoft.com/office/drawing/2014/main" id="{5E6B3632-31A7-4B9A-9B3B-DAADD1D3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3417" y="643467"/>
            <a:ext cx="9901639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F3912C3-AA63-8EAE-633A-AA7F14EC7CFD}"/>
              </a:ext>
            </a:extLst>
          </p:cNvPr>
          <p:cNvSpPr txBox="1"/>
          <p:nvPr/>
        </p:nvSpPr>
        <p:spPr>
          <a:xfrm>
            <a:off x="8040649" y="1163434"/>
            <a:ext cx="2604496" cy="445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733257">
              <a:lnSpc>
                <a:spcPct val="90000"/>
              </a:lnSpc>
              <a:spcBef>
                <a:spcPct val="0"/>
              </a:spcBef>
              <a:spcAft>
                <a:spcPts val="481"/>
              </a:spcAft>
            </a:pPr>
            <a:r>
              <a:rPr lang="en-US" sz="417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Kostander 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Bildobjekt 7" descr="En bild som visar text, skärmbild, programvara, nummer&#10;&#10;Automatiskt genererad beskrivning">
            <a:extLst>
              <a:ext uri="{FF2B5EF4-FFF2-40B4-BE49-F238E27FC236}">
                <a16:creationId xmlns:a16="http://schemas.microsoft.com/office/drawing/2014/main" id="{7073E5D9-9A36-1A23-56BA-DB39D85B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50" y="288485"/>
            <a:ext cx="10539670" cy="49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4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935</Words>
  <Application>Microsoft Office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Aptos</vt:lpstr>
      <vt:lpstr>Aptos Display</vt:lpstr>
      <vt:lpstr>Arial</vt:lpstr>
      <vt:lpstr>az_ea_font</vt:lpstr>
      <vt:lpstr>Söhne</vt:lpstr>
      <vt:lpstr>Times New Roman</vt:lpstr>
      <vt:lpstr>Office-tema</vt:lpstr>
      <vt:lpstr>Platform as a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Tack för mig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as a Service</dc:title>
  <dc:creator>Henrik Jansson</dc:creator>
  <cp:lastModifiedBy>Henrik Jansson</cp:lastModifiedBy>
  <cp:revision>1</cp:revision>
  <dcterms:created xsi:type="dcterms:W3CDTF">2024-04-20T10:39:04Z</dcterms:created>
  <dcterms:modified xsi:type="dcterms:W3CDTF">2024-12-03T17:38:03Z</dcterms:modified>
</cp:coreProperties>
</file>