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574000"/>
            <a:ext cx="8520600" cy="4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2100">
                <a:solidFill>
                  <a:schemeClr val="lt2"/>
                </a:solidFill>
              </a:rPr>
              <a:t>Program Design and Data Structures, 1DL201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2100">
                <a:solidFill>
                  <a:schemeClr val="lt2"/>
                </a:solidFill>
              </a:rPr>
              <a:t>Uppsala University - 2018 Spring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" sz="6000">
                <a:solidFill>
                  <a:schemeClr val="lt2"/>
                </a:solidFill>
              </a:rPr>
              <a:t>Checkers in Haskell</a:t>
            </a:r>
            <a:endParaRPr b="1" sz="6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3000">
                <a:solidFill>
                  <a:schemeClr val="lt2"/>
                </a:solidFill>
              </a:rPr>
              <a:t>proudly presented by group “Prime 17”</a:t>
            </a:r>
            <a:r>
              <a:rPr lang="sv" sz="3000">
                <a:solidFill>
                  <a:schemeClr val="lt2"/>
                </a:solidFill>
              </a:rPr>
              <a:t>: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v" sz="2100">
                <a:solidFill>
                  <a:schemeClr val="lt2"/>
                </a:solidFill>
              </a:rPr>
              <a:t>Daniel Jönsson, Madelene Alanenpää, Henrik Alfken(Schulze)</a:t>
            </a:r>
            <a:endParaRPr i="1" sz="2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2100">
                <a:solidFill>
                  <a:schemeClr val="lt2"/>
                </a:solidFill>
              </a:rPr>
              <a:t>February 26, 2018, PKD 2017 - 2018</a:t>
            </a:r>
            <a:endParaRPr sz="2100">
              <a:solidFill>
                <a:schemeClr val="lt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247600"/>
            <a:ext cx="85206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Content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628850" y="1187075"/>
            <a:ext cx="5886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Introduction - Daniel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sv">
                <a:solidFill>
                  <a:srgbClr val="FFFFFF"/>
                </a:solidFill>
              </a:rPr>
              <a:t>Problems &amp; Solutions - Henke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sv">
                <a:solidFill>
                  <a:srgbClr val="FFFFFF"/>
                </a:solidFill>
              </a:rPr>
              <a:t>Some Code - Madde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sv">
                <a:solidFill>
                  <a:srgbClr val="FFFFFF"/>
                </a:solidFill>
              </a:rPr>
              <a:t>Demo of Game - Daniel &amp; Henke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sv">
                <a:solidFill>
                  <a:srgbClr val="FFFFFF"/>
                </a:solidFill>
              </a:rPr>
              <a:t>Conclusions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0" y="247600"/>
            <a:ext cx="85206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Content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628850" y="1187075"/>
            <a:ext cx="5886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Introduction - Daniel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●"/>
            </a:pPr>
            <a:r>
              <a:rPr lang="sv">
                <a:solidFill>
                  <a:srgbClr val="666666"/>
                </a:solidFill>
              </a:rPr>
              <a:t>Problems &amp; Solutions - Henke</a:t>
            </a:r>
            <a:endParaRPr>
              <a:solidFill>
                <a:srgbClr val="666666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●"/>
            </a:pPr>
            <a:r>
              <a:rPr lang="sv">
                <a:solidFill>
                  <a:srgbClr val="666666"/>
                </a:solidFill>
              </a:rPr>
              <a:t>Some Code - Madde</a:t>
            </a:r>
            <a:endParaRPr>
              <a:solidFill>
                <a:srgbClr val="666666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●"/>
            </a:pPr>
            <a:r>
              <a:rPr lang="sv">
                <a:solidFill>
                  <a:srgbClr val="666666"/>
                </a:solidFill>
              </a:rPr>
              <a:t>Demo of Game - Daniel &amp; Henke</a:t>
            </a:r>
            <a:endParaRPr>
              <a:solidFill>
                <a:srgbClr val="666666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●"/>
            </a:pPr>
            <a:r>
              <a:rPr lang="sv">
                <a:solidFill>
                  <a:srgbClr val="666666"/>
                </a:solidFill>
              </a:rPr>
              <a:t>Conclusions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0" y="383425"/>
            <a:ext cx="8520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593850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What is checkers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11700" y="2482900"/>
            <a:ext cx="5424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 sz="2800">
                <a:solidFill>
                  <a:schemeClr val="lt2"/>
                </a:solidFill>
              </a:rPr>
              <a:t>Rules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767625"/>
            <a:ext cx="34194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813" y="758100"/>
            <a:ext cx="34290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0575" y="758100"/>
            <a:ext cx="3419475" cy="339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0563" y="758100"/>
            <a:ext cx="3362873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247600"/>
            <a:ext cx="85206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Content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628850" y="1187075"/>
            <a:ext cx="5886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Introduction - Daniel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Problems &amp; Solutions - Henke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Some Code - Madde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Demo of Game - Daniel &amp; Henke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Conclusions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247600"/>
            <a:ext cx="85206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Content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628850" y="1187075"/>
            <a:ext cx="5886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Introduction - Daniel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Problems &amp; Solutions - Henke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Some Code - Madde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Demo of Game - Daniel &amp; Henke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Conclusions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0" y="247600"/>
            <a:ext cx="85206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Content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628850" y="1187075"/>
            <a:ext cx="5886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Introduction - Daniel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Problems &amp; Solutions - Henke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Some Code - Madde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Demo of Game - Daniel &amp; Henke</a:t>
            </a:r>
            <a:endParaRPr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Conclusions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247600"/>
            <a:ext cx="85206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Content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628850" y="1187075"/>
            <a:ext cx="5886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Introduction - Daniel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Problems &amp; Solutions - Henke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Some Code - Madde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sv">
                <a:solidFill>
                  <a:srgbClr val="434343"/>
                </a:solidFill>
              </a:rPr>
              <a:t>Demo of Game - Daniel &amp; Henke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</a:pPr>
            <a:r>
              <a:rPr lang="sv">
                <a:solidFill>
                  <a:schemeClr val="lt2"/>
                </a:solidFill>
              </a:rPr>
              <a:t>Conclusions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