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300" r:id="rId3"/>
    <p:sldId id="304" r:id="rId4"/>
    <p:sldId id="303" r:id="rId5"/>
    <p:sldId id="306" r:id="rId6"/>
    <p:sldId id="284" r:id="rId7"/>
    <p:sldId id="292" r:id="rId8"/>
    <p:sldId id="297" r:id="rId9"/>
    <p:sldId id="298" r:id="rId10"/>
    <p:sldId id="301" r:id="rId11"/>
    <p:sldId id="302" r:id="rId12"/>
    <p:sldId id="257" r:id="rId13"/>
    <p:sldId id="283" r:id="rId14"/>
    <p:sldId id="289" r:id="rId15"/>
    <p:sldId id="308" r:id="rId16"/>
    <p:sldId id="309" r:id="rId17"/>
    <p:sldId id="316" r:id="rId18"/>
    <p:sldId id="315" r:id="rId19"/>
    <p:sldId id="310" r:id="rId20"/>
    <p:sldId id="311" r:id="rId21"/>
    <p:sldId id="313" r:id="rId22"/>
    <p:sldId id="314" r:id="rId23"/>
    <p:sldId id="293" r:id="rId24"/>
    <p:sldId id="295" r:id="rId25"/>
    <p:sldId id="307"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E50F8D-846A-468F-B9AF-15874039EC90}" v="3" dt="2020-05-11T08:02:12.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5" autoAdjust="0"/>
    <p:restoredTop sz="93612" autoAdjust="0"/>
  </p:normalViewPr>
  <p:slideViewPr>
    <p:cSldViewPr snapToGrid="0">
      <p:cViewPr varScale="1">
        <p:scale>
          <a:sx n="108" d="100"/>
          <a:sy n="108" d="100"/>
        </p:scale>
        <p:origin x="39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Marchioni" userId="6eb3c6d8-756f-4c94-a08e-610dca54a7e5" providerId="ADAL" clId="{D4CE2D7A-E5AD-409B-9AEA-5272B9CCF621}"/>
    <pc:docChg chg="undo custSel addSld delSld modSld sldOrd">
      <pc:chgData name="Alex Marchioni" userId="6eb3c6d8-756f-4c94-a08e-610dca54a7e5" providerId="ADAL" clId="{D4CE2D7A-E5AD-409B-9AEA-5272B9CCF621}" dt="2020-02-17T11:26:59.771" v="207" actId="6549"/>
      <pc:docMkLst>
        <pc:docMk/>
      </pc:docMkLst>
      <pc:sldChg chg="modSp mod">
        <pc:chgData name="Alex Marchioni" userId="6eb3c6d8-756f-4c94-a08e-610dca54a7e5" providerId="ADAL" clId="{D4CE2D7A-E5AD-409B-9AEA-5272B9CCF621}" dt="2020-02-17T11:06:35.750" v="112" actId="20577"/>
        <pc:sldMkLst>
          <pc:docMk/>
          <pc:sldMk cId="4279204782" sldId="256"/>
        </pc:sldMkLst>
        <pc:spChg chg="mod">
          <ac:chgData name="Alex Marchioni" userId="6eb3c6d8-756f-4c94-a08e-610dca54a7e5" providerId="ADAL" clId="{D4CE2D7A-E5AD-409B-9AEA-5272B9CCF621}" dt="2020-02-17T11:06:35.750" v="112" actId="20577"/>
          <ac:spMkLst>
            <pc:docMk/>
            <pc:sldMk cId="4279204782" sldId="256"/>
            <ac:spMk id="2" creationId="{A123FB09-312E-4189-948D-174DB40F9115}"/>
          </ac:spMkLst>
        </pc:spChg>
      </pc:sldChg>
      <pc:sldChg chg="modSp mod">
        <pc:chgData name="Alex Marchioni" userId="6eb3c6d8-756f-4c94-a08e-610dca54a7e5" providerId="ADAL" clId="{D4CE2D7A-E5AD-409B-9AEA-5272B9CCF621}" dt="2020-02-17T11:26:59.771" v="207" actId="6549"/>
        <pc:sldMkLst>
          <pc:docMk/>
          <pc:sldMk cId="3827139513" sldId="257"/>
        </pc:sldMkLst>
        <pc:spChg chg="mod">
          <ac:chgData name="Alex Marchioni" userId="6eb3c6d8-756f-4c94-a08e-610dca54a7e5" providerId="ADAL" clId="{D4CE2D7A-E5AD-409B-9AEA-5272B9CCF621}" dt="2020-02-17T11:26:59.771" v="207" actId="6549"/>
          <ac:spMkLst>
            <pc:docMk/>
            <pc:sldMk cId="3827139513" sldId="257"/>
            <ac:spMk id="3" creationId="{8EC84BF3-32ED-4992-90C1-178D9D626E4F}"/>
          </ac:spMkLst>
        </pc:spChg>
      </pc:sldChg>
      <pc:sldChg chg="del">
        <pc:chgData name="Alex Marchioni" userId="6eb3c6d8-756f-4c94-a08e-610dca54a7e5" providerId="ADAL" clId="{D4CE2D7A-E5AD-409B-9AEA-5272B9CCF621}" dt="2020-02-17T11:05:03.271" v="53" actId="47"/>
        <pc:sldMkLst>
          <pc:docMk/>
          <pc:sldMk cId="3597365454" sldId="260"/>
        </pc:sldMkLst>
      </pc:sldChg>
      <pc:sldChg chg="del">
        <pc:chgData name="Alex Marchioni" userId="6eb3c6d8-756f-4c94-a08e-610dca54a7e5" providerId="ADAL" clId="{D4CE2D7A-E5AD-409B-9AEA-5272B9CCF621}" dt="2020-02-17T11:05:03.271" v="53" actId="47"/>
        <pc:sldMkLst>
          <pc:docMk/>
          <pc:sldMk cId="1737590142" sldId="261"/>
        </pc:sldMkLst>
      </pc:sldChg>
      <pc:sldChg chg="del">
        <pc:chgData name="Alex Marchioni" userId="6eb3c6d8-756f-4c94-a08e-610dca54a7e5" providerId="ADAL" clId="{D4CE2D7A-E5AD-409B-9AEA-5272B9CCF621}" dt="2020-02-17T11:05:03.271" v="53" actId="47"/>
        <pc:sldMkLst>
          <pc:docMk/>
          <pc:sldMk cId="2164641442" sldId="262"/>
        </pc:sldMkLst>
      </pc:sldChg>
      <pc:sldChg chg="del">
        <pc:chgData name="Alex Marchioni" userId="6eb3c6d8-756f-4c94-a08e-610dca54a7e5" providerId="ADAL" clId="{D4CE2D7A-E5AD-409B-9AEA-5272B9CCF621}" dt="2020-02-17T11:05:03.271" v="53" actId="47"/>
        <pc:sldMkLst>
          <pc:docMk/>
          <pc:sldMk cId="3588620050" sldId="264"/>
        </pc:sldMkLst>
      </pc:sldChg>
      <pc:sldChg chg="del">
        <pc:chgData name="Alex Marchioni" userId="6eb3c6d8-756f-4c94-a08e-610dca54a7e5" providerId="ADAL" clId="{D4CE2D7A-E5AD-409B-9AEA-5272B9CCF621}" dt="2020-02-17T11:04:33.784" v="28" actId="2696"/>
        <pc:sldMkLst>
          <pc:docMk/>
          <pc:sldMk cId="2189507592" sldId="268"/>
        </pc:sldMkLst>
      </pc:sldChg>
      <pc:sldChg chg="del">
        <pc:chgData name="Alex Marchioni" userId="6eb3c6d8-756f-4c94-a08e-610dca54a7e5" providerId="ADAL" clId="{D4CE2D7A-E5AD-409B-9AEA-5272B9CCF621}" dt="2020-02-17T11:05:03.271" v="53" actId="47"/>
        <pc:sldMkLst>
          <pc:docMk/>
          <pc:sldMk cId="2143195087" sldId="270"/>
        </pc:sldMkLst>
      </pc:sldChg>
      <pc:sldChg chg="del">
        <pc:chgData name="Alex Marchioni" userId="6eb3c6d8-756f-4c94-a08e-610dca54a7e5" providerId="ADAL" clId="{D4CE2D7A-E5AD-409B-9AEA-5272B9CCF621}" dt="2020-02-17T11:05:03.271" v="53" actId="47"/>
        <pc:sldMkLst>
          <pc:docMk/>
          <pc:sldMk cId="1479494924" sldId="276"/>
        </pc:sldMkLst>
      </pc:sldChg>
      <pc:sldChg chg="delSp modSp mod ord delAnim">
        <pc:chgData name="Alex Marchioni" userId="6eb3c6d8-756f-4c94-a08e-610dca54a7e5" providerId="ADAL" clId="{D4CE2D7A-E5AD-409B-9AEA-5272B9CCF621}" dt="2020-02-17T11:06:45.038" v="114"/>
        <pc:sldMkLst>
          <pc:docMk/>
          <pc:sldMk cId="1594266465" sldId="278"/>
        </pc:sldMkLst>
        <pc:spChg chg="mod">
          <ac:chgData name="Alex Marchioni" userId="6eb3c6d8-756f-4c94-a08e-610dca54a7e5" providerId="ADAL" clId="{D4CE2D7A-E5AD-409B-9AEA-5272B9CCF621}" dt="2020-02-17T11:04:15.027" v="19" actId="20577"/>
          <ac:spMkLst>
            <pc:docMk/>
            <pc:sldMk cId="1594266465" sldId="278"/>
            <ac:spMk id="2" creationId="{D4B6ABC7-520A-46C5-8B72-FFEECB6C0AEF}"/>
          </ac:spMkLst>
        </pc:spChg>
        <pc:spChg chg="mod">
          <ac:chgData name="Alex Marchioni" userId="6eb3c6d8-756f-4c94-a08e-610dca54a7e5" providerId="ADAL" clId="{D4CE2D7A-E5AD-409B-9AEA-5272B9CCF621}" dt="2020-02-17T11:04:26.597" v="26" actId="20577"/>
          <ac:spMkLst>
            <pc:docMk/>
            <pc:sldMk cId="1594266465" sldId="278"/>
            <ac:spMk id="3" creationId="{44E14CFE-4AE1-494C-AE2A-91DF00AFDA50}"/>
          </ac:spMkLst>
        </pc:spChg>
        <pc:spChg chg="del">
          <ac:chgData name="Alex Marchioni" userId="6eb3c6d8-756f-4c94-a08e-610dca54a7e5" providerId="ADAL" clId="{D4CE2D7A-E5AD-409B-9AEA-5272B9CCF621}" dt="2020-02-17T11:04:19.763" v="21" actId="478"/>
          <ac:spMkLst>
            <pc:docMk/>
            <pc:sldMk cId="1594266465" sldId="278"/>
            <ac:spMk id="59" creationId="{C8F085AF-55FB-4056-A61D-9D3AAEBA2B30}"/>
          </ac:spMkLst>
        </pc:spChg>
        <pc:spChg chg="del">
          <ac:chgData name="Alex Marchioni" userId="6eb3c6d8-756f-4c94-a08e-610dca54a7e5" providerId="ADAL" clId="{D4CE2D7A-E5AD-409B-9AEA-5272B9CCF621}" dt="2020-02-17T11:04:20.698" v="22" actId="478"/>
          <ac:spMkLst>
            <pc:docMk/>
            <pc:sldMk cId="1594266465" sldId="278"/>
            <ac:spMk id="60" creationId="{8E88EAB8-61B4-48AB-8555-C27F3FA311ED}"/>
          </ac:spMkLst>
        </pc:spChg>
        <pc:spChg chg="del">
          <ac:chgData name="Alex Marchioni" userId="6eb3c6d8-756f-4c94-a08e-610dca54a7e5" providerId="ADAL" clId="{D4CE2D7A-E5AD-409B-9AEA-5272B9CCF621}" dt="2020-02-17T11:04:22.951" v="23" actId="478"/>
          <ac:spMkLst>
            <pc:docMk/>
            <pc:sldMk cId="1594266465" sldId="278"/>
            <ac:spMk id="61" creationId="{C219EF59-4AE9-43FC-B466-7C76D4D22989}"/>
          </ac:spMkLst>
        </pc:spChg>
        <pc:spChg chg="del">
          <ac:chgData name="Alex Marchioni" userId="6eb3c6d8-756f-4c94-a08e-610dca54a7e5" providerId="ADAL" clId="{D4CE2D7A-E5AD-409B-9AEA-5272B9CCF621}" dt="2020-02-17T11:04:22.951" v="23" actId="478"/>
          <ac:spMkLst>
            <pc:docMk/>
            <pc:sldMk cId="1594266465" sldId="278"/>
            <ac:spMk id="62" creationId="{0FEB7170-6819-4B54-BE0C-929601E2E3C2}"/>
          </ac:spMkLst>
        </pc:spChg>
        <pc:grpChg chg="del">
          <ac:chgData name="Alex Marchioni" userId="6eb3c6d8-756f-4c94-a08e-610dca54a7e5" providerId="ADAL" clId="{D4CE2D7A-E5AD-409B-9AEA-5272B9CCF621}" dt="2020-02-17T11:04:18.808" v="20" actId="478"/>
          <ac:grpSpMkLst>
            <pc:docMk/>
            <pc:sldMk cId="1594266465" sldId="278"/>
            <ac:grpSpMk id="7" creationId="{AABAE079-6A5B-45D3-8085-B8F04BBD02F4}"/>
          </ac:grpSpMkLst>
        </pc:grpChg>
        <pc:cxnChg chg="mod">
          <ac:chgData name="Alex Marchioni" userId="6eb3c6d8-756f-4c94-a08e-610dca54a7e5" providerId="ADAL" clId="{D4CE2D7A-E5AD-409B-9AEA-5272B9CCF621}" dt="2020-02-17T11:04:18.808" v="20" actId="478"/>
          <ac:cxnSpMkLst>
            <pc:docMk/>
            <pc:sldMk cId="1594266465" sldId="278"/>
            <ac:cxnSpMk id="11" creationId="{7BE1E58E-60D8-4963-80E5-318CA459249F}"/>
          </ac:cxnSpMkLst>
        </pc:cxnChg>
        <pc:cxnChg chg="mod">
          <ac:chgData name="Alex Marchioni" userId="6eb3c6d8-756f-4c94-a08e-610dca54a7e5" providerId="ADAL" clId="{D4CE2D7A-E5AD-409B-9AEA-5272B9CCF621}" dt="2020-02-17T11:04:18.808" v="20" actId="478"/>
          <ac:cxnSpMkLst>
            <pc:docMk/>
            <pc:sldMk cId="1594266465" sldId="278"/>
            <ac:cxnSpMk id="15" creationId="{D64C8F00-40D4-4CE0-B865-768DAD4B47CB}"/>
          </ac:cxnSpMkLst>
        </pc:cxnChg>
        <pc:cxnChg chg="mod">
          <ac:chgData name="Alex Marchioni" userId="6eb3c6d8-756f-4c94-a08e-610dca54a7e5" providerId="ADAL" clId="{D4CE2D7A-E5AD-409B-9AEA-5272B9CCF621}" dt="2020-02-17T11:04:18.808" v="20" actId="478"/>
          <ac:cxnSpMkLst>
            <pc:docMk/>
            <pc:sldMk cId="1594266465" sldId="278"/>
            <ac:cxnSpMk id="21" creationId="{6A0624A1-A9A7-435D-89F7-620B5E9D6922}"/>
          </ac:cxnSpMkLst>
        </pc:cxnChg>
        <pc:cxnChg chg="mod">
          <ac:chgData name="Alex Marchioni" userId="6eb3c6d8-756f-4c94-a08e-610dca54a7e5" providerId="ADAL" clId="{D4CE2D7A-E5AD-409B-9AEA-5272B9CCF621}" dt="2020-02-17T11:04:18.808" v="20" actId="478"/>
          <ac:cxnSpMkLst>
            <pc:docMk/>
            <pc:sldMk cId="1594266465" sldId="278"/>
            <ac:cxnSpMk id="22" creationId="{543F79B4-F8C7-4D3B-A5F0-76239D38C576}"/>
          </ac:cxnSpMkLst>
        </pc:cxnChg>
        <pc:cxnChg chg="mod">
          <ac:chgData name="Alex Marchioni" userId="6eb3c6d8-756f-4c94-a08e-610dca54a7e5" providerId="ADAL" clId="{D4CE2D7A-E5AD-409B-9AEA-5272B9CCF621}" dt="2020-02-17T11:04:18.808" v="20" actId="478"/>
          <ac:cxnSpMkLst>
            <pc:docMk/>
            <pc:sldMk cId="1594266465" sldId="278"/>
            <ac:cxnSpMk id="23" creationId="{E0D8F135-2ACB-4414-B75E-79BEE69F2691}"/>
          </ac:cxnSpMkLst>
        </pc:cxnChg>
        <pc:cxnChg chg="mod">
          <ac:chgData name="Alex Marchioni" userId="6eb3c6d8-756f-4c94-a08e-610dca54a7e5" providerId="ADAL" clId="{D4CE2D7A-E5AD-409B-9AEA-5272B9CCF621}" dt="2020-02-17T11:04:18.808" v="20" actId="478"/>
          <ac:cxnSpMkLst>
            <pc:docMk/>
            <pc:sldMk cId="1594266465" sldId="278"/>
            <ac:cxnSpMk id="24" creationId="{8D6883D8-4FB5-4E67-ACBA-DB06A0B04A43}"/>
          </ac:cxnSpMkLst>
        </pc:cxnChg>
        <pc:cxnChg chg="mod">
          <ac:chgData name="Alex Marchioni" userId="6eb3c6d8-756f-4c94-a08e-610dca54a7e5" providerId="ADAL" clId="{D4CE2D7A-E5AD-409B-9AEA-5272B9CCF621}" dt="2020-02-17T11:04:18.808" v="20" actId="478"/>
          <ac:cxnSpMkLst>
            <pc:docMk/>
            <pc:sldMk cId="1594266465" sldId="278"/>
            <ac:cxnSpMk id="25" creationId="{772EC69F-D27F-4108-84EE-2FE21B9EE618}"/>
          </ac:cxnSpMkLst>
        </pc:cxnChg>
        <pc:cxnChg chg="mod">
          <ac:chgData name="Alex Marchioni" userId="6eb3c6d8-756f-4c94-a08e-610dca54a7e5" providerId="ADAL" clId="{D4CE2D7A-E5AD-409B-9AEA-5272B9CCF621}" dt="2020-02-17T11:04:18.808" v="20" actId="478"/>
          <ac:cxnSpMkLst>
            <pc:docMk/>
            <pc:sldMk cId="1594266465" sldId="278"/>
            <ac:cxnSpMk id="26" creationId="{B7C603DB-8BF8-4A96-881D-CA0596A28F21}"/>
          </ac:cxnSpMkLst>
        </pc:cxnChg>
        <pc:cxnChg chg="mod">
          <ac:chgData name="Alex Marchioni" userId="6eb3c6d8-756f-4c94-a08e-610dca54a7e5" providerId="ADAL" clId="{D4CE2D7A-E5AD-409B-9AEA-5272B9CCF621}" dt="2020-02-17T11:04:18.808" v="20" actId="478"/>
          <ac:cxnSpMkLst>
            <pc:docMk/>
            <pc:sldMk cId="1594266465" sldId="278"/>
            <ac:cxnSpMk id="28" creationId="{679F3EB7-7E8A-40FB-B80D-D51E49EA8C52}"/>
          </ac:cxnSpMkLst>
        </pc:cxnChg>
        <pc:cxnChg chg="mod">
          <ac:chgData name="Alex Marchioni" userId="6eb3c6d8-756f-4c94-a08e-610dca54a7e5" providerId="ADAL" clId="{D4CE2D7A-E5AD-409B-9AEA-5272B9CCF621}" dt="2020-02-17T11:04:18.808" v="20" actId="478"/>
          <ac:cxnSpMkLst>
            <pc:docMk/>
            <pc:sldMk cId="1594266465" sldId="278"/>
            <ac:cxnSpMk id="29" creationId="{837B183C-E912-4B1D-B236-4775721EBC75}"/>
          </ac:cxnSpMkLst>
        </pc:cxnChg>
        <pc:cxnChg chg="mod">
          <ac:chgData name="Alex Marchioni" userId="6eb3c6d8-756f-4c94-a08e-610dca54a7e5" providerId="ADAL" clId="{D4CE2D7A-E5AD-409B-9AEA-5272B9CCF621}" dt="2020-02-17T11:04:18.808" v="20" actId="478"/>
          <ac:cxnSpMkLst>
            <pc:docMk/>
            <pc:sldMk cId="1594266465" sldId="278"/>
            <ac:cxnSpMk id="30" creationId="{2CB8276D-E845-4541-B14C-50A6C0D53BAF}"/>
          </ac:cxnSpMkLst>
        </pc:cxnChg>
        <pc:cxnChg chg="mod">
          <ac:chgData name="Alex Marchioni" userId="6eb3c6d8-756f-4c94-a08e-610dca54a7e5" providerId="ADAL" clId="{D4CE2D7A-E5AD-409B-9AEA-5272B9CCF621}" dt="2020-02-17T11:04:18.808" v="20" actId="478"/>
          <ac:cxnSpMkLst>
            <pc:docMk/>
            <pc:sldMk cId="1594266465" sldId="278"/>
            <ac:cxnSpMk id="31" creationId="{6C315E13-3A31-4DB9-8943-161BC46476FE}"/>
          </ac:cxnSpMkLst>
        </pc:cxnChg>
        <pc:cxnChg chg="mod">
          <ac:chgData name="Alex Marchioni" userId="6eb3c6d8-756f-4c94-a08e-610dca54a7e5" providerId="ADAL" clId="{D4CE2D7A-E5AD-409B-9AEA-5272B9CCF621}" dt="2020-02-17T11:04:18.808" v="20" actId="478"/>
          <ac:cxnSpMkLst>
            <pc:docMk/>
            <pc:sldMk cId="1594266465" sldId="278"/>
            <ac:cxnSpMk id="32" creationId="{9AFBFE53-EE03-41FE-B312-42BCB879D7ED}"/>
          </ac:cxnSpMkLst>
        </pc:cxnChg>
        <pc:cxnChg chg="mod">
          <ac:chgData name="Alex Marchioni" userId="6eb3c6d8-756f-4c94-a08e-610dca54a7e5" providerId="ADAL" clId="{D4CE2D7A-E5AD-409B-9AEA-5272B9CCF621}" dt="2020-02-17T11:04:18.808" v="20" actId="478"/>
          <ac:cxnSpMkLst>
            <pc:docMk/>
            <pc:sldMk cId="1594266465" sldId="278"/>
            <ac:cxnSpMk id="33" creationId="{42F3DBC3-6868-4CCD-92E4-DC353CA0202F}"/>
          </ac:cxnSpMkLst>
        </pc:cxnChg>
        <pc:cxnChg chg="mod">
          <ac:chgData name="Alex Marchioni" userId="6eb3c6d8-756f-4c94-a08e-610dca54a7e5" providerId="ADAL" clId="{D4CE2D7A-E5AD-409B-9AEA-5272B9CCF621}" dt="2020-02-17T11:04:18.808" v="20" actId="478"/>
          <ac:cxnSpMkLst>
            <pc:docMk/>
            <pc:sldMk cId="1594266465" sldId="278"/>
            <ac:cxnSpMk id="34" creationId="{6FFEB378-1897-42E0-9DE7-581C9C5C9156}"/>
          </ac:cxnSpMkLst>
        </pc:cxnChg>
        <pc:cxnChg chg="mod">
          <ac:chgData name="Alex Marchioni" userId="6eb3c6d8-756f-4c94-a08e-610dca54a7e5" providerId="ADAL" clId="{D4CE2D7A-E5AD-409B-9AEA-5272B9CCF621}" dt="2020-02-17T11:04:18.808" v="20" actId="478"/>
          <ac:cxnSpMkLst>
            <pc:docMk/>
            <pc:sldMk cId="1594266465" sldId="278"/>
            <ac:cxnSpMk id="35" creationId="{721CA3EE-EC4E-4177-A4B1-D0412D1EE5C8}"/>
          </ac:cxnSpMkLst>
        </pc:cxnChg>
        <pc:cxnChg chg="mod">
          <ac:chgData name="Alex Marchioni" userId="6eb3c6d8-756f-4c94-a08e-610dca54a7e5" providerId="ADAL" clId="{D4CE2D7A-E5AD-409B-9AEA-5272B9CCF621}" dt="2020-02-17T11:04:18.808" v="20" actId="478"/>
          <ac:cxnSpMkLst>
            <pc:docMk/>
            <pc:sldMk cId="1594266465" sldId="278"/>
            <ac:cxnSpMk id="36" creationId="{28EDBDA9-9C5B-45A8-962F-603BD618B3A8}"/>
          </ac:cxnSpMkLst>
        </pc:cxnChg>
        <pc:cxnChg chg="mod">
          <ac:chgData name="Alex Marchioni" userId="6eb3c6d8-756f-4c94-a08e-610dca54a7e5" providerId="ADAL" clId="{D4CE2D7A-E5AD-409B-9AEA-5272B9CCF621}" dt="2020-02-17T11:04:18.808" v="20" actId="478"/>
          <ac:cxnSpMkLst>
            <pc:docMk/>
            <pc:sldMk cId="1594266465" sldId="278"/>
            <ac:cxnSpMk id="37" creationId="{98B9F644-4709-4DA3-BC2C-EEE276CE5C91}"/>
          </ac:cxnSpMkLst>
        </pc:cxnChg>
        <pc:cxnChg chg="mod">
          <ac:chgData name="Alex Marchioni" userId="6eb3c6d8-756f-4c94-a08e-610dca54a7e5" providerId="ADAL" clId="{D4CE2D7A-E5AD-409B-9AEA-5272B9CCF621}" dt="2020-02-17T11:04:18.808" v="20" actId="478"/>
          <ac:cxnSpMkLst>
            <pc:docMk/>
            <pc:sldMk cId="1594266465" sldId="278"/>
            <ac:cxnSpMk id="38" creationId="{08478D1C-B460-4FF3-BD38-DFC68A25786C}"/>
          </ac:cxnSpMkLst>
        </pc:cxnChg>
        <pc:cxnChg chg="mod">
          <ac:chgData name="Alex Marchioni" userId="6eb3c6d8-756f-4c94-a08e-610dca54a7e5" providerId="ADAL" clId="{D4CE2D7A-E5AD-409B-9AEA-5272B9CCF621}" dt="2020-02-17T11:04:18.808" v="20" actId="478"/>
          <ac:cxnSpMkLst>
            <pc:docMk/>
            <pc:sldMk cId="1594266465" sldId="278"/>
            <ac:cxnSpMk id="45" creationId="{E53CE9CC-7991-4E18-80DD-4A8176CB1F49}"/>
          </ac:cxnSpMkLst>
        </pc:cxnChg>
        <pc:cxnChg chg="mod">
          <ac:chgData name="Alex Marchioni" userId="6eb3c6d8-756f-4c94-a08e-610dca54a7e5" providerId="ADAL" clId="{D4CE2D7A-E5AD-409B-9AEA-5272B9CCF621}" dt="2020-02-17T11:04:18.808" v="20" actId="478"/>
          <ac:cxnSpMkLst>
            <pc:docMk/>
            <pc:sldMk cId="1594266465" sldId="278"/>
            <ac:cxnSpMk id="46" creationId="{2FFF3669-9DCC-4047-A650-B37F42041E29}"/>
          </ac:cxnSpMkLst>
        </pc:cxnChg>
        <pc:cxnChg chg="mod">
          <ac:chgData name="Alex Marchioni" userId="6eb3c6d8-756f-4c94-a08e-610dca54a7e5" providerId="ADAL" clId="{D4CE2D7A-E5AD-409B-9AEA-5272B9CCF621}" dt="2020-02-17T11:04:18.808" v="20" actId="478"/>
          <ac:cxnSpMkLst>
            <pc:docMk/>
            <pc:sldMk cId="1594266465" sldId="278"/>
            <ac:cxnSpMk id="47" creationId="{24C3B7D2-B4D0-4FF0-ADF3-515C3163F525}"/>
          </ac:cxnSpMkLst>
        </pc:cxnChg>
        <pc:cxnChg chg="mod">
          <ac:chgData name="Alex Marchioni" userId="6eb3c6d8-756f-4c94-a08e-610dca54a7e5" providerId="ADAL" clId="{D4CE2D7A-E5AD-409B-9AEA-5272B9CCF621}" dt="2020-02-17T11:04:18.808" v="20" actId="478"/>
          <ac:cxnSpMkLst>
            <pc:docMk/>
            <pc:sldMk cId="1594266465" sldId="278"/>
            <ac:cxnSpMk id="48" creationId="{7044C1CA-DDF4-4354-B90D-9773B800AF3C}"/>
          </ac:cxnSpMkLst>
        </pc:cxnChg>
      </pc:sldChg>
      <pc:sldChg chg="del">
        <pc:chgData name="Alex Marchioni" userId="6eb3c6d8-756f-4c94-a08e-610dca54a7e5" providerId="ADAL" clId="{D4CE2D7A-E5AD-409B-9AEA-5272B9CCF621}" dt="2020-02-17T11:05:03.271" v="53" actId="47"/>
        <pc:sldMkLst>
          <pc:docMk/>
          <pc:sldMk cId="4292157177" sldId="279"/>
        </pc:sldMkLst>
      </pc:sldChg>
      <pc:sldChg chg="del">
        <pc:chgData name="Alex Marchioni" userId="6eb3c6d8-756f-4c94-a08e-610dca54a7e5" providerId="ADAL" clId="{D4CE2D7A-E5AD-409B-9AEA-5272B9CCF621}" dt="2020-02-17T11:05:03.271" v="53" actId="47"/>
        <pc:sldMkLst>
          <pc:docMk/>
          <pc:sldMk cId="483219566" sldId="280"/>
        </pc:sldMkLst>
      </pc:sldChg>
      <pc:sldChg chg="del">
        <pc:chgData name="Alex Marchioni" userId="6eb3c6d8-756f-4c94-a08e-610dca54a7e5" providerId="ADAL" clId="{D4CE2D7A-E5AD-409B-9AEA-5272B9CCF621}" dt="2020-02-17T11:05:03.271" v="53" actId="47"/>
        <pc:sldMkLst>
          <pc:docMk/>
          <pc:sldMk cId="3430393769" sldId="281"/>
        </pc:sldMkLst>
      </pc:sldChg>
      <pc:sldChg chg="del">
        <pc:chgData name="Alex Marchioni" userId="6eb3c6d8-756f-4c94-a08e-610dca54a7e5" providerId="ADAL" clId="{D4CE2D7A-E5AD-409B-9AEA-5272B9CCF621}" dt="2020-02-17T11:05:03.271" v="53" actId="47"/>
        <pc:sldMkLst>
          <pc:docMk/>
          <pc:sldMk cId="713251459" sldId="282"/>
        </pc:sldMkLst>
      </pc:sldChg>
      <pc:sldChg chg="modSp mod">
        <pc:chgData name="Alex Marchioni" userId="6eb3c6d8-756f-4c94-a08e-610dca54a7e5" providerId="ADAL" clId="{D4CE2D7A-E5AD-409B-9AEA-5272B9CCF621}" dt="2020-02-17T11:06:48.741" v="117" actId="20577"/>
        <pc:sldMkLst>
          <pc:docMk/>
          <pc:sldMk cId="1108495869" sldId="283"/>
        </pc:sldMkLst>
        <pc:spChg chg="mod">
          <ac:chgData name="Alex Marchioni" userId="6eb3c6d8-756f-4c94-a08e-610dca54a7e5" providerId="ADAL" clId="{D4CE2D7A-E5AD-409B-9AEA-5272B9CCF621}" dt="2020-02-17T11:06:48.741" v="117" actId="20577"/>
          <ac:spMkLst>
            <pc:docMk/>
            <pc:sldMk cId="1108495869" sldId="283"/>
            <ac:spMk id="7" creationId="{63DF7659-10B6-4398-9D2C-E981A9A8EB80}"/>
          </ac:spMkLst>
        </pc:spChg>
      </pc:sldChg>
      <pc:sldChg chg="del">
        <pc:chgData name="Alex Marchioni" userId="6eb3c6d8-756f-4c94-a08e-610dca54a7e5" providerId="ADAL" clId="{D4CE2D7A-E5AD-409B-9AEA-5272B9CCF621}" dt="2020-02-17T11:05:03.271" v="53" actId="47"/>
        <pc:sldMkLst>
          <pc:docMk/>
          <pc:sldMk cId="1733819274" sldId="284"/>
        </pc:sldMkLst>
      </pc:sldChg>
      <pc:sldChg chg="modSp add mod ord">
        <pc:chgData name="Alex Marchioni" userId="6eb3c6d8-756f-4c94-a08e-610dca54a7e5" providerId="ADAL" clId="{D4CE2D7A-E5AD-409B-9AEA-5272B9CCF621}" dt="2020-02-17T11:10:44.102" v="199" actId="5793"/>
        <pc:sldMkLst>
          <pc:docMk/>
          <pc:sldMk cId="2986621376" sldId="284"/>
        </pc:sldMkLst>
        <pc:spChg chg="mod">
          <ac:chgData name="Alex Marchioni" userId="6eb3c6d8-756f-4c94-a08e-610dca54a7e5" providerId="ADAL" clId="{D4CE2D7A-E5AD-409B-9AEA-5272B9CCF621}" dt="2020-02-17T11:06:59.682" v="121"/>
          <ac:spMkLst>
            <pc:docMk/>
            <pc:sldMk cId="2986621376" sldId="284"/>
            <ac:spMk id="2" creationId="{D4B6ABC7-520A-46C5-8B72-FFEECB6C0AEF}"/>
          </ac:spMkLst>
        </pc:spChg>
        <pc:spChg chg="mod">
          <ac:chgData name="Alex Marchioni" userId="6eb3c6d8-756f-4c94-a08e-610dca54a7e5" providerId="ADAL" clId="{D4CE2D7A-E5AD-409B-9AEA-5272B9CCF621}" dt="2020-02-17T11:10:44.102" v="199" actId="5793"/>
          <ac:spMkLst>
            <pc:docMk/>
            <pc:sldMk cId="2986621376" sldId="284"/>
            <ac:spMk id="3" creationId="{44E14CFE-4AE1-494C-AE2A-91DF00AFDA50}"/>
          </ac:spMkLst>
        </pc:spChg>
      </pc:sldChg>
      <pc:sldChg chg="del">
        <pc:chgData name="Alex Marchioni" userId="6eb3c6d8-756f-4c94-a08e-610dca54a7e5" providerId="ADAL" clId="{D4CE2D7A-E5AD-409B-9AEA-5272B9CCF621}" dt="2020-02-17T11:05:03.271" v="53" actId="47"/>
        <pc:sldMkLst>
          <pc:docMk/>
          <pc:sldMk cId="2018072828" sldId="285"/>
        </pc:sldMkLst>
      </pc:sldChg>
      <pc:sldChg chg="del">
        <pc:chgData name="Alex Marchioni" userId="6eb3c6d8-756f-4c94-a08e-610dca54a7e5" providerId="ADAL" clId="{D4CE2D7A-E5AD-409B-9AEA-5272B9CCF621}" dt="2020-02-17T11:05:03.271" v="53" actId="47"/>
        <pc:sldMkLst>
          <pc:docMk/>
          <pc:sldMk cId="1829828288" sldId="286"/>
        </pc:sldMkLst>
      </pc:sldChg>
      <pc:sldChg chg="del">
        <pc:chgData name="Alex Marchioni" userId="6eb3c6d8-756f-4c94-a08e-610dca54a7e5" providerId="ADAL" clId="{D4CE2D7A-E5AD-409B-9AEA-5272B9CCF621}" dt="2020-02-17T11:04:31.341" v="27" actId="2696"/>
        <pc:sldMkLst>
          <pc:docMk/>
          <pc:sldMk cId="722164196" sldId="287"/>
        </pc:sldMkLst>
      </pc:sldChg>
      <pc:sldChg chg="del">
        <pc:chgData name="Alex Marchioni" userId="6eb3c6d8-756f-4c94-a08e-610dca54a7e5" providerId="ADAL" clId="{D4CE2D7A-E5AD-409B-9AEA-5272B9CCF621}" dt="2020-02-17T11:05:03.271" v="53" actId="47"/>
        <pc:sldMkLst>
          <pc:docMk/>
          <pc:sldMk cId="3622615370" sldId="288"/>
        </pc:sldMkLst>
      </pc:sldChg>
    </pc:docChg>
  </pc:docChgLst>
  <pc:docChgLst>
    <pc:chgData name="Alex Marchioni" userId="6eb3c6d8-756f-4c94-a08e-610dca54a7e5" providerId="ADAL" clId="{ED570E5B-E029-4577-A013-B261BB1EC932}"/>
    <pc:docChg chg="undo redo custSel addSld delSld modSld sldOrd">
      <pc:chgData name="Alex Marchioni" userId="6eb3c6d8-756f-4c94-a08e-610dca54a7e5" providerId="ADAL" clId="{ED570E5B-E029-4577-A013-B261BB1EC932}" dt="2020-05-01T10:12:17.634" v="12865" actId="20577"/>
      <pc:docMkLst>
        <pc:docMk/>
      </pc:docMkLst>
      <pc:sldChg chg="modSp mod">
        <pc:chgData name="Alex Marchioni" userId="6eb3c6d8-756f-4c94-a08e-610dca54a7e5" providerId="ADAL" clId="{ED570E5B-E029-4577-A013-B261BB1EC932}" dt="2020-04-30T14:50:13.973" v="11262" actId="20577"/>
        <pc:sldMkLst>
          <pc:docMk/>
          <pc:sldMk cId="4279204782" sldId="256"/>
        </pc:sldMkLst>
        <pc:spChg chg="mod">
          <ac:chgData name="Alex Marchioni" userId="6eb3c6d8-756f-4c94-a08e-610dca54a7e5" providerId="ADAL" clId="{ED570E5B-E029-4577-A013-B261BB1EC932}" dt="2020-04-30T14:50:13.973" v="11262" actId="20577"/>
          <ac:spMkLst>
            <pc:docMk/>
            <pc:sldMk cId="4279204782" sldId="256"/>
            <ac:spMk id="2" creationId="{A123FB09-312E-4189-948D-174DB40F9115}"/>
          </ac:spMkLst>
        </pc:spChg>
        <pc:spChg chg="mod">
          <ac:chgData name="Alex Marchioni" userId="6eb3c6d8-756f-4c94-a08e-610dca54a7e5" providerId="ADAL" clId="{ED570E5B-E029-4577-A013-B261BB1EC932}" dt="2020-03-19T22:31:35.036" v="613" actId="20577"/>
          <ac:spMkLst>
            <pc:docMk/>
            <pc:sldMk cId="4279204782" sldId="256"/>
            <ac:spMk id="3" creationId="{70C61911-578B-47BA-B825-052A047EFA1F}"/>
          </ac:spMkLst>
        </pc:spChg>
      </pc:sldChg>
      <pc:sldChg chg="modSp mod">
        <pc:chgData name="Alex Marchioni" userId="6eb3c6d8-756f-4c94-a08e-610dca54a7e5" providerId="ADAL" clId="{ED570E5B-E029-4577-A013-B261BB1EC932}" dt="2020-04-30T16:10:05.223" v="11530" actId="20577"/>
        <pc:sldMkLst>
          <pc:docMk/>
          <pc:sldMk cId="3827139513" sldId="257"/>
        </pc:sldMkLst>
        <pc:spChg chg="mod">
          <ac:chgData name="Alex Marchioni" userId="6eb3c6d8-756f-4c94-a08e-610dca54a7e5" providerId="ADAL" clId="{ED570E5B-E029-4577-A013-B261BB1EC932}" dt="2020-04-30T16:10:05.223" v="11530" actId="20577"/>
          <ac:spMkLst>
            <pc:docMk/>
            <pc:sldMk cId="3827139513" sldId="257"/>
            <ac:spMk id="3" creationId="{8EC84BF3-32ED-4992-90C1-178D9D626E4F}"/>
          </ac:spMkLst>
        </pc:spChg>
      </pc:sldChg>
      <pc:sldChg chg="del">
        <pc:chgData name="Alex Marchioni" userId="6eb3c6d8-756f-4c94-a08e-610dca54a7e5" providerId="ADAL" clId="{ED570E5B-E029-4577-A013-B261BB1EC932}" dt="2020-04-29T14:43:03.424" v="9890" actId="2696"/>
        <pc:sldMkLst>
          <pc:docMk/>
          <pc:sldMk cId="1594266465" sldId="278"/>
        </pc:sldMkLst>
      </pc:sldChg>
      <pc:sldChg chg="modSp mod ord">
        <pc:chgData name="Alex Marchioni" userId="6eb3c6d8-756f-4c94-a08e-610dca54a7e5" providerId="ADAL" clId="{ED570E5B-E029-4577-A013-B261BB1EC932}" dt="2020-04-30T16:10:24.077" v="11556" actId="20577"/>
        <pc:sldMkLst>
          <pc:docMk/>
          <pc:sldMk cId="1108495869" sldId="283"/>
        </pc:sldMkLst>
        <pc:spChg chg="mod">
          <ac:chgData name="Alex Marchioni" userId="6eb3c6d8-756f-4c94-a08e-610dca54a7e5" providerId="ADAL" clId="{ED570E5B-E029-4577-A013-B261BB1EC932}" dt="2020-04-30T16:10:24.077" v="11556" actId="20577"/>
          <ac:spMkLst>
            <pc:docMk/>
            <pc:sldMk cId="1108495869" sldId="283"/>
            <ac:spMk id="7" creationId="{63DF7659-10B6-4398-9D2C-E981A9A8EB80}"/>
          </ac:spMkLst>
        </pc:spChg>
      </pc:sldChg>
      <pc:sldChg chg="addSp delSp modSp mod ord setBg">
        <pc:chgData name="Alex Marchioni" userId="6eb3c6d8-756f-4c94-a08e-610dca54a7e5" providerId="ADAL" clId="{ED570E5B-E029-4577-A013-B261BB1EC932}" dt="2020-04-28T16:15:08.996" v="5818"/>
        <pc:sldMkLst>
          <pc:docMk/>
          <pc:sldMk cId="2986621376" sldId="284"/>
        </pc:sldMkLst>
        <pc:spChg chg="mod">
          <ac:chgData name="Alex Marchioni" userId="6eb3c6d8-756f-4c94-a08e-610dca54a7e5" providerId="ADAL" clId="{ED570E5B-E029-4577-A013-B261BB1EC932}" dt="2020-03-19T21:52:27.995" v="464" actId="20577"/>
          <ac:spMkLst>
            <pc:docMk/>
            <pc:sldMk cId="2986621376" sldId="284"/>
            <ac:spMk id="2" creationId="{D4B6ABC7-520A-46C5-8B72-FFEECB6C0AEF}"/>
          </ac:spMkLst>
        </pc:spChg>
        <pc:spChg chg="mod">
          <ac:chgData name="Alex Marchioni" userId="6eb3c6d8-756f-4c94-a08e-610dca54a7e5" providerId="ADAL" clId="{ED570E5B-E029-4577-A013-B261BB1EC932}" dt="2020-03-20T15:53:48.568" v="2216" actId="20577"/>
          <ac:spMkLst>
            <pc:docMk/>
            <pc:sldMk cId="2986621376" sldId="284"/>
            <ac:spMk id="3" creationId="{44E14CFE-4AE1-494C-AE2A-91DF00AFDA50}"/>
          </ac:spMkLst>
        </pc:spChg>
        <pc:spChg chg="add del">
          <ac:chgData name="Alex Marchioni" userId="6eb3c6d8-756f-4c94-a08e-610dca54a7e5" providerId="ADAL" clId="{ED570E5B-E029-4577-A013-B261BB1EC932}" dt="2020-03-20T15:15:46.918" v="2006"/>
          <ac:spMkLst>
            <pc:docMk/>
            <pc:sldMk cId="2986621376" sldId="284"/>
            <ac:spMk id="7" creationId="{18837BF0-5E9D-4887-A054-78AE56B566FA}"/>
          </ac:spMkLst>
        </pc:spChg>
        <pc:spChg chg="add del">
          <ac:chgData name="Alex Marchioni" userId="6eb3c6d8-756f-4c94-a08e-610dca54a7e5" providerId="ADAL" clId="{ED570E5B-E029-4577-A013-B261BB1EC932}" dt="2020-03-20T15:15:51.233" v="2008"/>
          <ac:spMkLst>
            <pc:docMk/>
            <pc:sldMk cId="2986621376" sldId="284"/>
            <ac:spMk id="8" creationId="{193D275A-33A2-48AF-8AFC-949E29950796}"/>
          </ac:spMkLst>
        </pc:spChg>
        <pc:spChg chg="add del mod">
          <ac:chgData name="Alex Marchioni" userId="6eb3c6d8-756f-4c94-a08e-610dca54a7e5" providerId="ADAL" clId="{ED570E5B-E029-4577-A013-B261BB1EC932}" dt="2020-03-20T15:43:48.081" v="2055" actId="478"/>
          <ac:spMkLst>
            <pc:docMk/>
            <pc:sldMk cId="2986621376" sldId="284"/>
            <ac:spMk id="9" creationId="{0CEB1185-1A44-4C1F-A016-03278E4A9A20}"/>
          </ac:spMkLst>
        </pc:spChg>
        <pc:graphicFrameChg chg="add mod modGraphic">
          <ac:chgData name="Alex Marchioni" userId="6eb3c6d8-756f-4c94-a08e-610dca54a7e5" providerId="ADAL" clId="{ED570E5B-E029-4577-A013-B261BB1EC932}" dt="2020-03-20T15:48:02.032" v="2100" actId="1076"/>
          <ac:graphicFrameMkLst>
            <pc:docMk/>
            <pc:sldMk cId="2986621376" sldId="284"/>
            <ac:graphicFrameMk id="10" creationId="{C780B0E4-0B8E-41B6-B59A-6FAF0E71D1AE}"/>
          </ac:graphicFrameMkLst>
        </pc:graphicFrameChg>
      </pc:sldChg>
      <pc:sldChg chg="addSp delSp modSp add del mod">
        <pc:chgData name="Alex Marchioni" userId="6eb3c6d8-756f-4c94-a08e-610dca54a7e5" providerId="ADAL" clId="{ED570E5B-E029-4577-A013-B261BB1EC932}" dt="2020-03-22T11:46:02.328" v="2623" actId="2696"/>
        <pc:sldMkLst>
          <pc:docMk/>
          <pc:sldMk cId="3438123902" sldId="285"/>
        </pc:sldMkLst>
        <pc:spChg chg="del">
          <ac:chgData name="Alex Marchioni" userId="6eb3c6d8-756f-4c94-a08e-610dca54a7e5" providerId="ADAL" clId="{ED570E5B-E029-4577-A013-B261BB1EC932}" dt="2020-03-12T09:40:44.656" v="39" actId="478"/>
          <ac:spMkLst>
            <pc:docMk/>
            <pc:sldMk cId="3438123902" sldId="285"/>
            <ac:spMk id="2" creationId="{8B4BBD92-AD5F-4DE7-B582-D29C20215572}"/>
          </ac:spMkLst>
        </pc:spChg>
        <pc:spChg chg="add mod">
          <ac:chgData name="Alex Marchioni" userId="6eb3c6d8-756f-4c94-a08e-610dca54a7e5" providerId="ADAL" clId="{ED570E5B-E029-4577-A013-B261BB1EC932}" dt="2020-03-20T13:51:19.232" v="1378" actId="13244"/>
          <ac:spMkLst>
            <pc:docMk/>
            <pc:sldMk cId="3438123902" sldId="285"/>
            <ac:spMk id="2" creationId="{F68E2903-A73C-4C1A-A42C-984C3EA4BE8D}"/>
          </ac:spMkLst>
        </pc:spChg>
        <pc:spChg chg="del">
          <ac:chgData name="Alex Marchioni" userId="6eb3c6d8-756f-4c94-a08e-610dca54a7e5" providerId="ADAL" clId="{ED570E5B-E029-4577-A013-B261BB1EC932}" dt="2020-03-12T09:40:46.163" v="40" actId="478"/>
          <ac:spMkLst>
            <pc:docMk/>
            <pc:sldMk cId="3438123902" sldId="285"/>
            <ac:spMk id="3" creationId="{063661F2-9CD3-4F79-8A46-A38C899C0BB3}"/>
          </ac:spMkLst>
        </pc:spChg>
        <pc:spChg chg="add mod">
          <ac:chgData name="Alex Marchioni" userId="6eb3c6d8-756f-4c94-a08e-610dca54a7e5" providerId="ADAL" clId="{ED570E5B-E029-4577-A013-B261BB1EC932}" dt="2020-03-20T13:41:14.368" v="1308" actId="13244"/>
          <ac:spMkLst>
            <pc:docMk/>
            <pc:sldMk cId="3438123902" sldId="285"/>
            <ac:spMk id="3" creationId="{D224D1E4-4BFF-4E3E-BBA8-F14910640B20}"/>
          </ac:spMkLst>
        </pc:spChg>
        <pc:spChg chg="add mod">
          <ac:chgData name="Alex Marchioni" userId="6eb3c6d8-756f-4c94-a08e-610dca54a7e5" providerId="ADAL" clId="{ED570E5B-E029-4577-A013-B261BB1EC932}" dt="2020-03-20T13:51:21.697" v="1379" actId="13244"/>
          <ac:spMkLst>
            <pc:docMk/>
            <pc:sldMk cId="3438123902" sldId="285"/>
            <ac:spMk id="4" creationId="{4FCFC7C3-4BD8-4B58-BB53-418D438EF65F}"/>
          </ac:spMkLst>
        </pc:spChg>
        <pc:spChg chg="del">
          <ac:chgData name="Alex Marchioni" userId="6eb3c6d8-756f-4c94-a08e-610dca54a7e5" providerId="ADAL" clId="{ED570E5B-E029-4577-A013-B261BB1EC932}" dt="2020-03-12T09:40:48.853" v="41" actId="478"/>
          <ac:spMkLst>
            <pc:docMk/>
            <pc:sldMk cId="3438123902" sldId="285"/>
            <ac:spMk id="4" creationId="{AB1FDD9E-4A74-4392-85D8-9CE3E7F29CBD}"/>
          </ac:spMkLst>
        </pc:spChg>
        <pc:spChg chg="del">
          <ac:chgData name="Alex Marchioni" userId="6eb3c6d8-756f-4c94-a08e-610dca54a7e5" providerId="ADAL" clId="{ED570E5B-E029-4577-A013-B261BB1EC932}" dt="2020-03-12T09:40:48.853" v="41" actId="478"/>
          <ac:spMkLst>
            <pc:docMk/>
            <pc:sldMk cId="3438123902" sldId="285"/>
            <ac:spMk id="5" creationId="{A1092EBD-25CE-44D3-B14D-3D97258D0ACC}"/>
          </ac:spMkLst>
        </pc:spChg>
        <pc:spChg chg="add mod">
          <ac:chgData name="Alex Marchioni" userId="6eb3c6d8-756f-4c94-a08e-610dca54a7e5" providerId="ADAL" clId="{ED570E5B-E029-4577-A013-B261BB1EC932}" dt="2020-03-20T13:51:28.184" v="1381" actId="13244"/>
          <ac:spMkLst>
            <pc:docMk/>
            <pc:sldMk cId="3438123902" sldId="285"/>
            <ac:spMk id="5" creationId="{C2BE8296-D842-471C-9339-DC96DF6CD337}"/>
          </ac:spMkLst>
        </pc:spChg>
        <pc:spChg chg="del">
          <ac:chgData name="Alex Marchioni" userId="6eb3c6d8-756f-4c94-a08e-610dca54a7e5" providerId="ADAL" clId="{ED570E5B-E029-4577-A013-B261BB1EC932}" dt="2020-03-12T09:40:48.853" v="41" actId="478"/>
          <ac:spMkLst>
            <pc:docMk/>
            <pc:sldMk cId="3438123902" sldId="285"/>
            <ac:spMk id="6" creationId="{2EC1E40E-CC8F-47F3-8C56-49A3A6FB6CA1}"/>
          </ac:spMkLst>
        </pc:spChg>
        <pc:spChg chg="add del mod">
          <ac:chgData name="Alex Marchioni" userId="6eb3c6d8-756f-4c94-a08e-610dca54a7e5" providerId="ADAL" clId="{ED570E5B-E029-4577-A013-B261BB1EC932}" dt="2020-03-20T10:48:59.590" v="726" actId="478"/>
          <ac:spMkLst>
            <pc:docMk/>
            <pc:sldMk cId="3438123902" sldId="285"/>
            <ac:spMk id="6" creationId="{9D14ADA6-5AFF-4E1E-895E-CB4FBA78CCA4}"/>
          </ac:spMkLst>
        </pc:spChg>
        <pc:spChg chg="add mod">
          <ac:chgData name="Alex Marchioni" userId="6eb3c6d8-756f-4c94-a08e-610dca54a7e5" providerId="ADAL" clId="{ED570E5B-E029-4577-A013-B261BB1EC932}" dt="2020-03-12T09:48:46.206" v="107" actId="164"/>
          <ac:spMkLst>
            <pc:docMk/>
            <pc:sldMk cId="3438123902" sldId="285"/>
            <ac:spMk id="7" creationId="{8E461FB4-2541-4332-B66A-D5A2915D1FF7}"/>
          </ac:spMkLst>
        </pc:spChg>
        <pc:spChg chg="add mod">
          <ac:chgData name="Alex Marchioni" userId="6eb3c6d8-756f-4c94-a08e-610dca54a7e5" providerId="ADAL" clId="{ED570E5B-E029-4577-A013-B261BB1EC932}" dt="2020-03-20T13:51:29.785" v="1382" actId="13244"/>
          <ac:spMkLst>
            <pc:docMk/>
            <pc:sldMk cId="3438123902" sldId="285"/>
            <ac:spMk id="7" creationId="{C7BDED01-9518-46A6-8D71-26C5B682B71C}"/>
          </ac:spMkLst>
        </pc:spChg>
        <pc:spChg chg="add mod">
          <ac:chgData name="Alex Marchioni" userId="6eb3c6d8-756f-4c94-a08e-610dca54a7e5" providerId="ADAL" clId="{ED570E5B-E029-4577-A013-B261BB1EC932}" dt="2020-03-20T13:51:23.625" v="1380" actId="13244"/>
          <ac:spMkLst>
            <pc:docMk/>
            <pc:sldMk cId="3438123902" sldId="285"/>
            <ac:spMk id="8" creationId="{5A7432DE-96A3-4CF1-9AB4-19B28E3B699B}"/>
          </ac:spMkLst>
        </pc:spChg>
        <pc:spChg chg="add mod">
          <ac:chgData name="Alex Marchioni" userId="6eb3c6d8-756f-4c94-a08e-610dca54a7e5" providerId="ADAL" clId="{ED570E5B-E029-4577-A013-B261BB1EC932}" dt="2020-03-12T09:48:46.206" v="107" actId="164"/>
          <ac:spMkLst>
            <pc:docMk/>
            <pc:sldMk cId="3438123902" sldId="285"/>
            <ac:spMk id="8" creationId="{89D8FF69-E8E4-4BCA-BE43-39FFED2D278B}"/>
          </ac:spMkLst>
        </pc:spChg>
        <pc:spChg chg="add del mod">
          <ac:chgData name="Alex Marchioni" userId="6eb3c6d8-756f-4c94-a08e-610dca54a7e5" providerId="ADAL" clId="{ED570E5B-E029-4577-A013-B261BB1EC932}" dt="2020-03-20T11:15:56.215" v="1008" actId="478"/>
          <ac:spMkLst>
            <pc:docMk/>
            <pc:sldMk cId="3438123902" sldId="285"/>
            <ac:spMk id="9" creationId="{3BF5C8F1-1082-4124-9B33-0908F3CAC25D}"/>
          </ac:spMkLst>
        </pc:spChg>
        <pc:spChg chg="add mod">
          <ac:chgData name="Alex Marchioni" userId="6eb3c6d8-756f-4c94-a08e-610dca54a7e5" providerId="ADAL" clId="{ED570E5B-E029-4577-A013-B261BB1EC932}" dt="2020-03-12T09:48:46.206" v="107" actId="164"/>
          <ac:spMkLst>
            <pc:docMk/>
            <pc:sldMk cId="3438123902" sldId="285"/>
            <ac:spMk id="9" creationId="{D89D5AD0-630C-4B06-B714-2B2E561606C8}"/>
          </ac:spMkLst>
        </pc:spChg>
        <pc:spChg chg="add mod">
          <ac:chgData name="Alex Marchioni" userId="6eb3c6d8-756f-4c94-a08e-610dca54a7e5" providerId="ADAL" clId="{ED570E5B-E029-4577-A013-B261BB1EC932}" dt="2020-03-20T13:51:31.033" v="1383" actId="13244"/>
          <ac:spMkLst>
            <pc:docMk/>
            <pc:sldMk cId="3438123902" sldId="285"/>
            <ac:spMk id="10" creationId="{41803C56-A344-43B2-9C56-445AB7189C51}"/>
          </ac:spMkLst>
        </pc:spChg>
        <pc:spChg chg="add mod">
          <ac:chgData name="Alex Marchioni" userId="6eb3c6d8-756f-4c94-a08e-610dca54a7e5" providerId="ADAL" clId="{ED570E5B-E029-4577-A013-B261BB1EC932}" dt="2020-03-12T09:48:46.206" v="107" actId="164"/>
          <ac:spMkLst>
            <pc:docMk/>
            <pc:sldMk cId="3438123902" sldId="285"/>
            <ac:spMk id="10" creationId="{E8873109-AA08-460D-A2E4-BB69B54E4A10}"/>
          </ac:spMkLst>
        </pc:spChg>
        <pc:spChg chg="add mod">
          <ac:chgData name="Alex Marchioni" userId="6eb3c6d8-756f-4c94-a08e-610dca54a7e5" providerId="ADAL" clId="{ED570E5B-E029-4577-A013-B261BB1EC932}" dt="2020-03-12T09:48:46.206" v="107" actId="164"/>
          <ac:spMkLst>
            <pc:docMk/>
            <pc:sldMk cId="3438123902" sldId="285"/>
            <ac:spMk id="11" creationId="{5CDE2BC9-55DA-4829-AEF6-136952F9941D}"/>
          </ac:spMkLst>
        </pc:spChg>
        <pc:spChg chg="add mod">
          <ac:chgData name="Alex Marchioni" userId="6eb3c6d8-756f-4c94-a08e-610dca54a7e5" providerId="ADAL" clId="{ED570E5B-E029-4577-A013-B261BB1EC932}" dt="2020-03-12T09:48:46.206" v="107" actId="164"/>
          <ac:spMkLst>
            <pc:docMk/>
            <pc:sldMk cId="3438123902" sldId="285"/>
            <ac:spMk id="12" creationId="{ED56B2E8-397A-4D8E-8D68-62F2D00020A6}"/>
          </ac:spMkLst>
        </pc:spChg>
        <pc:spChg chg="add mod">
          <ac:chgData name="Alex Marchioni" userId="6eb3c6d8-756f-4c94-a08e-610dca54a7e5" providerId="ADAL" clId="{ED570E5B-E029-4577-A013-B261BB1EC932}" dt="2020-03-12T09:48:46.206" v="107" actId="164"/>
          <ac:spMkLst>
            <pc:docMk/>
            <pc:sldMk cId="3438123902" sldId="285"/>
            <ac:spMk id="13" creationId="{46D460DD-066E-43A3-87E9-0D3E56F3E447}"/>
          </ac:spMkLst>
        </pc:spChg>
        <pc:spChg chg="add mod">
          <ac:chgData name="Alex Marchioni" userId="6eb3c6d8-756f-4c94-a08e-610dca54a7e5" providerId="ADAL" clId="{ED570E5B-E029-4577-A013-B261BB1EC932}" dt="2020-03-12T09:48:46.206" v="107" actId="164"/>
          <ac:spMkLst>
            <pc:docMk/>
            <pc:sldMk cId="3438123902" sldId="285"/>
            <ac:spMk id="14" creationId="{3A628A6E-E078-4A7A-97A9-05671F6B8D0B}"/>
          </ac:spMkLst>
        </pc:spChg>
        <pc:spChg chg="add mod">
          <ac:chgData name="Alex Marchioni" userId="6eb3c6d8-756f-4c94-a08e-610dca54a7e5" providerId="ADAL" clId="{ED570E5B-E029-4577-A013-B261BB1EC932}" dt="2020-03-12T09:48:46.206" v="107" actId="164"/>
          <ac:spMkLst>
            <pc:docMk/>
            <pc:sldMk cId="3438123902" sldId="285"/>
            <ac:spMk id="15" creationId="{F5044713-D445-4471-AB8C-0E5FC7F72606}"/>
          </ac:spMkLst>
        </pc:spChg>
        <pc:spChg chg="add mod">
          <ac:chgData name="Alex Marchioni" userId="6eb3c6d8-756f-4c94-a08e-610dca54a7e5" providerId="ADAL" clId="{ED570E5B-E029-4577-A013-B261BB1EC932}" dt="2020-03-12T09:48:46.206" v="107" actId="164"/>
          <ac:spMkLst>
            <pc:docMk/>
            <pc:sldMk cId="3438123902" sldId="285"/>
            <ac:spMk id="16" creationId="{A66C7139-8C95-4562-81C8-7C943B5FE6C5}"/>
          </ac:spMkLst>
        </pc:spChg>
        <pc:spChg chg="add mod">
          <ac:chgData name="Alex Marchioni" userId="6eb3c6d8-756f-4c94-a08e-610dca54a7e5" providerId="ADAL" clId="{ED570E5B-E029-4577-A013-B261BB1EC932}" dt="2020-03-12T09:48:46.206" v="107" actId="164"/>
          <ac:spMkLst>
            <pc:docMk/>
            <pc:sldMk cId="3438123902" sldId="285"/>
            <ac:spMk id="17" creationId="{472FE524-A3A2-4402-BD80-170307E94A09}"/>
          </ac:spMkLst>
        </pc:spChg>
        <pc:spChg chg="add mod">
          <ac:chgData name="Alex Marchioni" userId="6eb3c6d8-756f-4c94-a08e-610dca54a7e5" providerId="ADAL" clId="{ED570E5B-E029-4577-A013-B261BB1EC932}" dt="2020-03-12T09:48:46.206" v="107" actId="164"/>
          <ac:spMkLst>
            <pc:docMk/>
            <pc:sldMk cId="3438123902" sldId="285"/>
            <ac:spMk id="18" creationId="{676DFDE5-3010-4C85-B726-3E50AEBA5BDC}"/>
          </ac:spMkLst>
        </pc:spChg>
        <pc:spChg chg="add mod">
          <ac:chgData name="Alex Marchioni" userId="6eb3c6d8-756f-4c94-a08e-610dca54a7e5" providerId="ADAL" clId="{ED570E5B-E029-4577-A013-B261BB1EC932}" dt="2020-03-12T09:48:46.206" v="107" actId="164"/>
          <ac:spMkLst>
            <pc:docMk/>
            <pc:sldMk cId="3438123902" sldId="285"/>
            <ac:spMk id="19" creationId="{C5FD4621-2CB2-4659-BAD9-67EADA824B93}"/>
          </ac:spMkLst>
        </pc:spChg>
        <pc:spChg chg="add mod">
          <ac:chgData name="Alex Marchioni" userId="6eb3c6d8-756f-4c94-a08e-610dca54a7e5" providerId="ADAL" clId="{ED570E5B-E029-4577-A013-B261BB1EC932}" dt="2020-03-12T09:48:46.206" v="107" actId="164"/>
          <ac:spMkLst>
            <pc:docMk/>
            <pc:sldMk cId="3438123902" sldId="285"/>
            <ac:spMk id="20" creationId="{4832AD01-1D40-4DF8-A2C9-E973CA0758AE}"/>
          </ac:spMkLst>
        </pc:spChg>
        <pc:spChg chg="add mod">
          <ac:chgData name="Alex Marchioni" userId="6eb3c6d8-756f-4c94-a08e-610dca54a7e5" providerId="ADAL" clId="{ED570E5B-E029-4577-A013-B261BB1EC932}" dt="2020-03-12T09:48:46.206" v="107" actId="164"/>
          <ac:spMkLst>
            <pc:docMk/>
            <pc:sldMk cId="3438123902" sldId="285"/>
            <ac:spMk id="21" creationId="{A574B4A6-05C7-4FCD-8144-C29263B07EB4}"/>
          </ac:spMkLst>
        </pc:spChg>
        <pc:spChg chg="add mod">
          <ac:chgData name="Alex Marchioni" userId="6eb3c6d8-756f-4c94-a08e-610dca54a7e5" providerId="ADAL" clId="{ED570E5B-E029-4577-A013-B261BB1EC932}" dt="2020-03-12T09:48:46.206" v="107" actId="164"/>
          <ac:spMkLst>
            <pc:docMk/>
            <pc:sldMk cId="3438123902" sldId="285"/>
            <ac:spMk id="22" creationId="{16239959-D635-4D61-A715-C0D3CA833A22}"/>
          </ac:spMkLst>
        </pc:spChg>
        <pc:spChg chg="add del mod">
          <ac:chgData name="Alex Marchioni" userId="6eb3c6d8-756f-4c94-a08e-610dca54a7e5" providerId="ADAL" clId="{ED570E5B-E029-4577-A013-B261BB1EC932}" dt="2020-03-12T09:47:11.108" v="84" actId="478"/>
          <ac:spMkLst>
            <pc:docMk/>
            <pc:sldMk cId="3438123902" sldId="285"/>
            <ac:spMk id="23" creationId="{D28EA69D-2FF0-42BF-AE66-C9571FEDCDA9}"/>
          </ac:spMkLst>
        </pc:spChg>
        <pc:spChg chg="add del mod">
          <ac:chgData name="Alex Marchioni" userId="6eb3c6d8-756f-4c94-a08e-610dca54a7e5" providerId="ADAL" clId="{ED570E5B-E029-4577-A013-B261BB1EC932}" dt="2020-03-12T09:47:11.108" v="84" actId="478"/>
          <ac:spMkLst>
            <pc:docMk/>
            <pc:sldMk cId="3438123902" sldId="285"/>
            <ac:spMk id="24" creationId="{4FCF1388-D246-4F88-827E-0F6577C09DDF}"/>
          </ac:spMkLst>
        </pc:spChg>
        <pc:spChg chg="add del mod">
          <ac:chgData name="Alex Marchioni" userId="6eb3c6d8-756f-4c94-a08e-610dca54a7e5" providerId="ADAL" clId="{ED570E5B-E029-4577-A013-B261BB1EC932}" dt="2020-03-12T09:47:11.108" v="84" actId="478"/>
          <ac:spMkLst>
            <pc:docMk/>
            <pc:sldMk cId="3438123902" sldId="285"/>
            <ac:spMk id="25" creationId="{B6605782-EFAF-460C-A908-4B6EBA38A25E}"/>
          </ac:spMkLst>
        </pc:spChg>
        <pc:spChg chg="add del mod">
          <ac:chgData name="Alex Marchioni" userId="6eb3c6d8-756f-4c94-a08e-610dca54a7e5" providerId="ADAL" clId="{ED570E5B-E029-4577-A013-B261BB1EC932}" dt="2020-03-12T09:47:11.108" v="84" actId="478"/>
          <ac:spMkLst>
            <pc:docMk/>
            <pc:sldMk cId="3438123902" sldId="285"/>
            <ac:spMk id="26" creationId="{58C4918A-AF8F-4520-8D4F-FBE82848CF52}"/>
          </ac:spMkLst>
        </pc:spChg>
        <pc:spChg chg="add del mod">
          <ac:chgData name="Alex Marchioni" userId="6eb3c6d8-756f-4c94-a08e-610dca54a7e5" providerId="ADAL" clId="{ED570E5B-E029-4577-A013-B261BB1EC932}" dt="2020-03-12T09:47:11.108" v="84" actId="478"/>
          <ac:spMkLst>
            <pc:docMk/>
            <pc:sldMk cId="3438123902" sldId="285"/>
            <ac:spMk id="27" creationId="{8199426A-7FC4-4B5D-A8AC-4B1437EF2B73}"/>
          </ac:spMkLst>
        </pc:spChg>
        <pc:spChg chg="add del mod">
          <ac:chgData name="Alex Marchioni" userId="6eb3c6d8-756f-4c94-a08e-610dca54a7e5" providerId="ADAL" clId="{ED570E5B-E029-4577-A013-B261BB1EC932}" dt="2020-03-12T09:47:11.108" v="84" actId="478"/>
          <ac:spMkLst>
            <pc:docMk/>
            <pc:sldMk cId="3438123902" sldId="285"/>
            <ac:spMk id="28" creationId="{EA95EA25-9F0A-4043-92B7-865629CB3D8E}"/>
          </ac:spMkLst>
        </pc:spChg>
        <pc:spChg chg="add del mod">
          <ac:chgData name="Alex Marchioni" userId="6eb3c6d8-756f-4c94-a08e-610dca54a7e5" providerId="ADAL" clId="{ED570E5B-E029-4577-A013-B261BB1EC932}" dt="2020-03-12T09:47:11.108" v="84" actId="478"/>
          <ac:spMkLst>
            <pc:docMk/>
            <pc:sldMk cId="3438123902" sldId="285"/>
            <ac:spMk id="29" creationId="{B98F96BC-A30B-4683-8A28-9C95F57ADACD}"/>
          </ac:spMkLst>
        </pc:spChg>
        <pc:spChg chg="add del mod">
          <ac:chgData name="Alex Marchioni" userId="6eb3c6d8-756f-4c94-a08e-610dca54a7e5" providerId="ADAL" clId="{ED570E5B-E029-4577-A013-B261BB1EC932}" dt="2020-03-12T09:47:11.108" v="84" actId="478"/>
          <ac:spMkLst>
            <pc:docMk/>
            <pc:sldMk cId="3438123902" sldId="285"/>
            <ac:spMk id="30" creationId="{3BB7C975-2E28-4275-A806-7DA3BA78D29A}"/>
          </ac:spMkLst>
        </pc:spChg>
        <pc:spChg chg="add del mod">
          <ac:chgData name="Alex Marchioni" userId="6eb3c6d8-756f-4c94-a08e-610dca54a7e5" providerId="ADAL" clId="{ED570E5B-E029-4577-A013-B261BB1EC932}" dt="2020-03-12T09:47:11.108" v="84" actId="478"/>
          <ac:spMkLst>
            <pc:docMk/>
            <pc:sldMk cId="3438123902" sldId="285"/>
            <ac:spMk id="31" creationId="{F0BA26BE-5D6A-451B-95C0-1500FB84C8EB}"/>
          </ac:spMkLst>
        </pc:spChg>
        <pc:spChg chg="add del mod">
          <ac:chgData name="Alex Marchioni" userId="6eb3c6d8-756f-4c94-a08e-610dca54a7e5" providerId="ADAL" clId="{ED570E5B-E029-4577-A013-B261BB1EC932}" dt="2020-03-12T09:47:11.108" v="84" actId="478"/>
          <ac:spMkLst>
            <pc:docMk/>
            <pc:sldMk cId="3438123902" sldId="285"/>
            <ac:spMk id="32" creationId="{34591E3D-67FA-4419-94D6-16DDA300183C}"/>
          </ac:spMkLst>
        </pc:spChg>
        <pc:spChg chg="add del mod">
          <ac:chgData name="Alex Marchioni" userId="6eb3c6d8-756f-4c94-a08e-610dca54a7e5" providerId="ADAL" clId="{ED570E5B-E029-4577-A013-B261BB1EC932}" dt="2020-03-12T09:47:11.108" v="84" actId="478"/>
          <ac:spMkLst>
            <pc:docMk/>
            <pc:sldMk cId="3438123902" sldId="285"/>
            <ac:spMk id="33" creationId="{3FA0AD0A-13BB-4E02-88BC-DC110C85DC8D}"/>
          </ac:spMkLst>
        </pc:spChg>
        <pc:spChg chg="add del mod">
          <ac:chgData name="Alex Marchioni" userId="6eb3c6d8-756f-4c94-a08e-610dca54a7e5" providerId="ADAL" clId="{ED570E5B-E029-4577-A013-B261BB1EC932}" dt="2020-03-12T09:47:11.108" v="84" actId="478"/>
          <ac:spMkLst>
            <pc:docMk/>
            <pc:sldMk cId="3438123902" sldId="285"/>
            <ac:spMk id="34" creationId="{137F2ABF-90A1-4369-8A34-BED745A119FE}"/>
          </ac:spMkLst>
        </pc:spChg>
        <pc:spChg chg="add del mod">
          <ac:chgData name="Alex Marchioni" userId="6eb3c6d8-756f-4c94-a08e-610dca54a7e5" providerId="ADAL" clId="{ED570E5B-E029-4577-A013-B261BB1EC932}" dt="2020-03-12T09:47:11.108" v="84" actId="478"/>
          <ac:spMkLst>
            <pc:docMk/>
            <pc:sldMk cId="3438123902" sldId="285"/>
            <ac:spMk id="35" creationId="{BB4FB9A6-F8B9-42D7-B673-D13A9C02C039}"/>
          </ac:spMkLst>
        </pc:spChg>
        <pc:spChg chg="add del mod">
          <ac:chgData name="Alex Marchioni" userId="6eb3c6d8-756f-4c94-a08e-610dca54a7e5" providerId="ADAL" clId="{ED570E5B-E029-4577-A013-B261BB1EC932}" dt="2020-03-12T09:47:11.108" v="84" actId="478"/>
          <ac:spMkLst>
            <pc:docMk/>
            <pc:sldMk cId="3438123902" sldId="285"/>
            <ac:spMk id="36" creationId="{91348527-BC41-446A-A18F-1BFD8F9FD3D6}"/>
          </ac:spMkLst>
        </pc:spChg>
        <pc:spChg chg="add del mod">
          <ac:chgData name="Alex Marchioni" userId="6eb3c6d8-756f-4c94-a08e-610dca54a7e5" providerId="ADAL" clId="{ED570E5B-E029-4577-A013-B261BB1EC932}" dt="2020-03-12T09:47:11.108" v="84" actId="478"/>
          <ac:spMkLst>
            <pc:docMk/>
            <pc:sldMk cId="3438123902" sldId="285"/>
            <ac:spMk id="37" creationId="{C0805C89-FC90-4264-90E6-2E0B1EC14CE1}"/>
          </ac:spMkLst>
        </pc:spChg>
        <pc:spChg chg="add del mod ord">
          <ac:chgData name="Alex Marchioni" userId="6eb3c6d8-756f-4c94-a08e-610dca54a7e5" providerId="ADAL" clId="{ED570E5B-E029-4577-A013-B261BB1EC932}" dt="2020-03-20T11:01:35.128" v="831" actId="478"/>
          <ac:spMkLst>
            <pc:docMk/>
            <pc:sldMk cId="3438123902" sldId="285"/>
            <ac:spMk id="38" creationId="{B995B5C7-2574-4B17-A82C-AF6E910097E3}"/>
          </ac:spMkLst>
        </pc:spChg>
        <pc:spChg chg="add mod">
          <ac:chgData name="Alex Marchioni" userId="6eb3c6d8-756f-4c94-a08e-610dca54a7e5" providerId="ADAL" clId="{ED570E5B-E029-4577-A013-B261BB1EC932}" dt="2020-03-12T09:50:58.951" v="126" actId="164"/>
          <ac:spMkLst>
            <pc:docMk/>
            <pc:sldMk cId="3438123902" sldId="285"/>
            <ac:spMk id="38" creationId="{FACB22DE-B7D2-4AB2-BD05-67677051F1E6}"/>
          </ac:spMkLst>
        </pc:spChg>
        <pc:spChg chg="add mod">
          <ac:chgData name="Alex Marchioni" userId="6eb3c6d8-756f-4c94-a08e-610dca54a7e5" providerId="ADAL" clId="{ED570E5B-E029-4577-A013-B261BB1EC932}" dt="2020-03-20T13:51:39.675" v="1388" actId="14430"/>
          <ac:spMkLst>
            <pc:docMk/>
            <pc:sldMk cId="3438123902" sldId="285"/>
            <ac:spMk id="39" creationId="{820EC1F7-F73A-47B8-9017-1B4BE9369776}"/>
          </ac:spMkLst>
        </pc:spChg>
        <pc:spChg chg="add del mod">
          <ac:chgData name="Alex Marchioni" userId="6eb3c6d8-756f-4c94-a08e-610dca54a7e5" providerId="ADAL" clId="{ED570E5B-E029-4577-A013-B261BB1EC932}" dt="2020-03-12T09:48:29.874" v="104" actId="478"/>
          <ac:spMkLst>
            <pc:docMk/>
            <pc:sldMk cId="3438123902" sldId="285"/>
            <ac:spMk id="39" creationId="{A2DFD241-7B0C-45D2-AD5D-A43EAC3875C1}"/>
          </ac:spMkLst>
        </pc:spChg>
        <pc:spChg chg="add mod">
          <ac:chgData name="Alex Marchioni" userId="6eb3c6d8-756f-4c94-a08e-610dca54a7e5" providerId="ADAL" clId="{ED570E5B-E029-4577-A013-B261BB1EC932}" dt="2020-03-12T09:50:58.951" v="126" actId="164"/>
          <ac:spMkLst>
            <pc:docMk/>
            <pc:sldMk cId="3438123902" sldId="285"/>
            <ac:spMk id="41" creationId="{C326A865-46E7-4A40-BFAF-7E0FE0EBD772}"/>
          </ac:spMkLst>
        </pc:spChg>
        <pc:spChg chg="add mod">
          <ac:chgData name="Alex Marchioni" userId="6eb3c6d8-756f-4c94-a08e-610dca54a7e5" providerId="ADAL" clId="{ED570E5B-E029-4577-A013-B261BB1EC932}" dt="2020-03-12T09:50:58.951" v="126" actId="164"/>
          <ac:spMkLst>
            <pc:docMk/>
            <pc:sldMk cId="3438123902" sldId="285"/>
            <ac:spMk id="42" creationId="{6FEB896F-8C15-48ED-973C-3371F3709AAE}"/>
          </ac:spMkLst>
        </pc:spChg>
        <pc:spChg chg="add mod">
          <ac:chgData name="Alex Marchioni" userId="6eb3c6d8-756f-4c94-a08e-610dca54a7e5" providerId="ADAL" clId="{ED570E5B-E029-4577-A013-B261BB1EC932}" dt="2020-03-20T13:51:39.291" v="1387" actId="14430"/>
          <ac:spMkLst>
            <pc:docMk/>
            <pc:sldMk cId="3438123902" sldId="285"/>
            <ac:spMk id="42" creationId="{E9BA1FFC-B39C-47C3-A0A6-6BA40D06F121}"/>
          </ac:spMkLst>
        </pc:spChg>
        <pc:spChg chg="add mod">
          <ac:chgData name="Alex Marchioni" userId="6eb3c6d8-756f-4c94-a08e-610dca54a7e5" providerId="ADAL" clId="{ED570E5B-E029-4577-A013-B261BB1EC932}" dt="2020-03-20T13:51:38.860" v="1386" actId="14430"/>
          <ac:spMkLst>
            <pc:docMk/>
            <pc:sldMk cId="3438123902" sldId="285"/>
            <ac:spMk id="43" creationId="{5441DD70-A929-4A69-9B04-3882797F5150}"/>
          </ac:spMkLst>
        </pc:spChg>
        <pc:spChg chg="add mod">
          <ac:chgData name="Alex Marchioni" userId="6eb3c6d8-756f-4c94-a08e-610dca54a7e5" providerId="ADAL" clId="{ED570E5B-E029-4577-A013-B261BB1EC932}" dt="2020-03-12T09:50:58.951" v="126" actId="164"/>
          <ac:spMkLst>
            <pc:docMk/>
            <pc:sldMk cId="3438123902" sldId="285"/>
            <ac:spMk id="43" creationId="{B41F1772-7D5B-4295-85E6-28BD61A31667}"/>
          </ac:spMkLst>
        </pc:spChg>
        <pc:spChg chg="add del mod">
          <ac:chgData name="Alex Marchioni" userId="6eb3c6d8-756f-4c94-a08e-610dca54a7e5" providerId="ADAL" clId="{ED570E5B-E029-4577-A013-B261BB1EC932}" dt="2020-03-20T11:16:14.975" v="1012" actId="478"/>
          <ac:spMkLst>
            <pc:docMk/>
            <pc:sldMk cId="3438123902" sldId="285"/>
            <ac:spMk id="44" creationId="{6AD7F87A-5D23-4C8E-8988-8EFE1CD747E6}"/>
          </ac:spMkLst>
        </pc:spChg>
        <pc:spChg chg="add mod">
          <ac:chgData name="Alex Marchioni" userId="6eb3c6d8-756f-4c94-a08e-610dca54a7e5" providerId="ADAL" clId="{ED570E5B-E029-4577-A013-B261BB1EC932}" dt="2020-03-12T09:50:58.951" v="126" actId="164"/>
          <ac:spMkLst>
            <pc:docMk/>
            <pc:sldMk cId="3438123902" sldId="285"/>
            <ac:spMk id="44" creationId="{92ECF186-04AA-46A8-B86E-D0990C058731}"/>
          </ac:spMkLst>
        </pc:spChg>
        <pc:spChg chg="add mod">
          <ac:chgData name="Alex Marchioni" userId="6eb3c6d8-756f-4c94-a08e-610dca54a7e5" providerId="ADAL" clId="{ED570E5B-E029-4577-A013-B261BB1EC932}" dt="2020-03-20T13:51:38.388" v="1385" actId="14430"/>
          <ac:spMkLst>
            <pc:docMk/>
            <pc:sldMk cId="3438123902" sldId="285"/>
            <ac:spMk id="45" creationId="{01ECD5CD-1B5D-4D38-B733-6F4D6E38A86E}"/>
          </ac:spMkLst>
        </pc:spChg>
        <pc:spChg chg="add mod">
          <ac:chgData name="Alex Marchioni" userId="6eb3c6d8-756f-4c94-a08e-610dca54a7e5" providerId="ADAL" clId="{ED570E5B-E029-4577-A013-B261BB1EC932}" dt="2020-03-12T09:50:58.951" v="126" actId="164"/>
          <ac:spMkLst>
            <pc:docMk/>
            <pc:sldMk cId="3438123902" sldId="285"/>
            <ac:spMk id="45" creationId="{9A2D0555-B2A6-4D1E-9675-82F66CF07B9B}"/>
          </ac:spMkLst>
        </pc:spChg>
        <pc:spChg chg="add mod">
          <ac:chgData name="Alex Marchioni" userId="6eb3c6d8-756f-4c94-a08e-610dca54a7e5" providerId="ADAL" clId="{ED570E5B-E029-4577-A013-B261BB1EC932}" dt="2020-03-12T09:50:58.951" v="126" actId="164"/>
          <ac:spMkLst>
            <pc:docMk/>
            <pc:sldMk cId="3438123902" sldId="285"/>
            <ac:spMk id="46" creationId="{7D732BFA-4E82-48D1-A092-D8B4D7686381}"/>
          </ac:spMkLst>
        </pc:spChg>
        <pc:spChg chg="add mod">
          <ac:chgData name="Alex Marchioni" userId="6eb3c6d8-756f-4c94-a08e-610dca54a7e5" providerId="ADAL" clId="{ED570E5B-E029-4577-A013-B261BB1EC932}" dt="2020-03-12T09:50:58.951" v="126" actId="164"/>
          <ac:spMkLst>
            <pc:docMk/>
            <pc:sldMk cId="3438123902" sldId="285"/>
            <ac:spMk id="47" creationId="{A2DEFFF8-46E1-4550-8797-013AE5DAD791}"/>
          </ac:spMkLst>
        </pc:spChg>
        <pc:spChg chg="add mod">
          <ac:chgData name="Alex Marchioni" userId="6eb3c6d8-756f-4c94-a08e-610dca54a7e5" providerId="ADAL" clId="{ED570E5B-E029-4577-A013-B261BB1EC932}" dt="2020-03-12T09:50:58.951" v="126" actId="164"/>
          <ac:spMkLst>
            <pc:docMk/>
            <pc:sldMk cId="3438123902" sldId="285"/>
            <ac:spMk id="48" creationId="{2F7181DA-187A-436D-8299-280B773750B3}"/>
          </ac:spMkLst>
        </pc:spChg>
        <pc:spChg chg="add mod">
          <ac:chgData name="Alex Marchioni" userId="6eb3c6d8-756f-4c94-a08e-610dca54a7e5" providerId="ADAL" clId="{ED570E5B-E029-4577-A013-B261BB1EC932}" dt="2020-03-12T09:50:58.951" v="126" actId="164"/>
          <ac:spMkLst>
            <pc:docMk/>
            <pc:sldMk cId="3438123902" sldId="285"/>
            <ac:spMk id="49" creationId="{6EF9B40B-1097-4BB0-BAC9-ACC22C673B93}"/>
          </ac:spMkLst>
        </pc:spChg>
        <pc:spChg chg="add mod">
          <ac:chgData name="Alex Marchioni" userId="6eb3c6d8-756f-4c94-a08e-610dca54a7e5" providerId="ADAL" clId="{ED570E5B-E029-4577-A013-B261BB1EC932}" dt="2020-03-12T09:50:58.951" v="126" actId="164"/>
          <ac:spMkLst>
            <pc:docMk/>
            <pc:sldMk cId="3438123902" sldId="285"/>
            <ac:spMk id="50" creationId="{02939B72-C5D5-46FC-A1B7-53CD013F8919}"/>
          </ac:spMkLst>
        </pc:spChg>
        <pc:spChg chg="add mod">
          <ac:chgData name="Alex Marchioni" userId="6eb3c6d8-756f-4c94-a08e-610dca54a7e5" providerId="ADAL" clId="{ED570E5B-E029-4577-A013-B261BB1EC932}" dt="2020-03-12T09:50:58.951" v="126" actId="164"/>
          <ac:spMkLst>
            <pc:docMk/>
            <pc:sldMk cId="3438123902" sldId="285"/>
            <ac:spMk id="51" creationId="{06D1167B-6D02-4A7F-BA98-56E3E790B2F1}"/>
          </ac:spMkLst>
        </pc:spChg>
        <pc:spChg chg="add mod">
          <ac:chgData name="Alex Marchioni" userId="6eb3c6d8-756f-4c94-a08e-610dca54a7e5" providerId="ADAL" clId="{ED570E5B-E029-4577-A013-B261BB1EC932}" dt="2020-03-12T09:50:58.951" v="126" actId="164"/>
          <ac:spMkLst>
            <pc:docMk/>
            <pc:sldMk cId="3438123902" sldId="285"/>
            <ac:spMk id="52" creationId="{34ED6BCC-146A-46DA-A419-393751A0CA9C}"/>
          </ac:spMkLst>
        </pc:spChg>
        <pc:spChg chg="add mod">
          <ac:chgData name="Alex Marchioni" userId="6eb3c6d8-756f-4c94-a08e-610dca54a7e5" providerId="ADAL" clId="{ED570E5B-E029-4577-A013-B261BB1EC932}" dt="2020-03-12T09:50:58.951" v="126" actId="164"/>
          <ac:spMkLst>
            <pc:docMk/>
            <pc:sldMk cId="3438123902" sldId="285"/>
            <ac:spMk id="53" creationId="{41A18248-C7F9-470F-9942-950454D5F410}"/>
          </ac:spMkLst>
        </pc:spChg>
        <pc:spChg chg="add mod">
          <ac:chgData name="Alex Marchioni" userId="6eb3c6d8-756f-4c94-a08e-610dca54a7e5" providerId="ADAL" clId="{ED570E5B-E029-4577-A013-B261BB1EC932}" dt="2020-03-12T09:50:58.951" v="126" actId="164"/>
          <ac:spMkLst>
            <pc:docMk/>
            <pc:sldMk cId="3438123902" sldId="285"/>
            <ac:spMk id="54" creationId="{C4BD399F-3C9F-478A-A115-5A05A7EB76C5}"/>
          </ac:spMkLst>
        </pc:spChg>
        <pc:spChg chg="add mod">
          <ac:chgData name="Alex Marchioni" userId="6eb3c6d8-756f-4c94-a08e-610dca54a7e5" providerId="ADAL" clId="{ED570E5B-E029-4577-A013-B261BB1EC932}" dt="2020-03-12T09:50:58.951" v="126" actId="164"/>
          <ac:spMkLst>
            <pc:docMk/>
            <pc:sldMk cId="3438123902" sldId="285"/>
            <ac:spMk id="55" creationId="{8707DCD7-CA40-49E5-8C81-DE9A766CFA29}"/>
          </ac:spMkLst>
        </pc:spChg>
        <pc:spChg chg="add del mod">
          <ac:chgData name="Alex Marchioni" userId="6eb3c6d8-756f-4c94-a08e-610dca54a7e5" providerId="ADAL" clId="{ED570E5B-E029-4577-A013-B261BB1EC932}" dt="2020-03-20T11:01:38.617" v="833" actId="478"/>
          <ac:spMkLst>
            <pc:docMk/>
            <pc:sldMk cId="3438123902" sldId="285"/>
            <ac:spMk id="61" creationId="{B8293AFD-B38F-40BD-9798-AB6509DAA624}"/>
          </ac:spMkLst>
        </pc:spChg>
        <pc:spChg chg="add del mod">
          <ac:chgData name="Alex Marchioni" userId="6eb3c6d8-756f-4c94-a08e-610dca54a7e5" providerId="ADAL" clId="{ED570E5B-E029-4577-A013-B261BB1EC932}" dt="2020-03-20T11:01:36.790" v="832" actId="478"/>
          <ac:spMkLst>
            <pc:docMk/>
            <pc:sldMk cId="3438123902" sldId="285"/>
            <ac:spMk id="62" creationId="{03784C38-2D3F-49CC-8CF9-AD4451071CC2}"/>
          </ac:spMkLst>
        </pc:spChg>
        <pc:spChg chg="add mod">
          <ac:chgData name="Alex Marchioni" userId="6eb3c6d8-756f-4c94-a08e-610dca54a7e5" providerId="ADAL" clId="{ED570E5B-E029-4577-A013-B261BB1EC932}" dt="2020-03-20T13:41:52.313" v="1317" actId="13244"/>
          <ac:spMkLst>
            <pc:docMk/>
            <pc:sldMk cId="3438123902" sldId="285"/>
            <ac:spMk id="91" creationId="{B1E38A93-9811-4C0A-A7FE-FE1556186A84}"/>
          </ac:spMkLst>
        </pc:spChg>
        <pc:spChg chg="add mod">
          <ac:chgData name="Alex Marchioni" userId="6eb3c6d8-756f-4c94-a08e-610dca54a7e5" providerId="ADAL" clId="{ED570E5B-E029-4577-A013-B261BB1EC932}" dt="2020-03-20T13:41:45.640" v="1316" actId="13244"/>
          <ac:spMkLst>
            <pc:docMk/>
            <pc:sldMk cId="3438123902" sldId="285"/>
            <ac:spMk id="92" creationId="{BE5C8495-D35D-4814-9501-8C6B4C73A716}"/>
          </ac:spMkLst>
        </pc:spChg>
        <pc:spChg chg="add mod">
          <ac:chgData name="Alex Marchioni" userId="6eb3c6d8-756f-4c94-a08e-610dca54a7e5" providerId="ADAL" clId="{ED570E5B-E029-4577-A013-B261BB1EC932}" dt="2020-03-20T13:41:42.185" v="1315" actId="13244"/>
          <ac:spMkLst>
            <pc:docMk/>
            <pc:sldMk cId="3438123902" sldId="285"/>
            <ac:spMk id="93" creationId="{13939117-6EF7-4967-9440-27AFCAD52CEA}"/>
          </ac:spMkLst>
        </pc:spChg>
        <pc:spChg chg="add mod">
          <ac:chgData name="Alex Marchioni" userId="6eb3c6d8-756f-4c94-a08e-610dca54a7e5" providerId="ADAL" clId="{ED570E5B-E029-4577-A013-B261BB1EC932}" dt="2020-03-20T13:41:39.416" v="1314" actId="13244"/>
          <ac:spMkLst>
            <pc:docMk/>
            <pc:sldMk cId="3438123902" sldId="285"/>
            <ac:spMk id="94" creationId="{7B26E8BF-9ABC-433B-A4F7-815EFF3ED674}"/>
          </ac:spMkLst>
        </pc:spChg>
        <pc:spChg chg="add mod">
          <ac:chgData name="Alex Marchioni" userId="6eb3c6d8-756f-4c94-a08e-610dca54a7e5" providerId="ADAL" clId="{ED570E5B-E029-4577-A013-B261BB1EC932}" dt="2020-03-20T13:41:33.737" v="1313" actId="13244"/>
          <ac:spMkLst>
            <pc:docMk/>
            <pc:sldMk cId="3438123902" sldId="285"/>
            <ac:spMk id="95" creationId="{46F1CCDC-CDEC-4DD5-B0BB-F205C706DA9F}"/>
          </ac:spMkLst>
        </pc:spChg>
        <pc:spChg chg="add mod">
          <ac:chgData name="Alex Marchioni" userId="6eb3c6d8-756f-4c94-a08e-610dca54a7e5" providerId="ADAL" clId="{ED570E5B-E029-4577-A013-B261BB1EC932}" dt="2020-03-20T13:41:30.968" v="1312" actId="13244"/>
          <ac:spMkLst>
            <pc:docMk/>
            <pc:sldMk cId="3438123902" sldId="285"/>
            <ac:spMk id="96" creationId="{9284E98A-7AAC-4197-9D44-DFBDF9B6D133}"/>
          </ac:spMkLst>
        </pc:spChg>
        <pc:spChg chg="add mod">
          <ac:chgData name="Alex Marchioni" userId="6eb3c6d8-756f-4c94-a08e-610dca54a7e5" providerId="ADAL" clId="{ED570E5B-E029-4577-A013-B261BB1EC932}" dt="2020-03-20T13:41:28.104" v="1311" actId="13244"/>
          <ac:spMkLst>
            <pc:docMk/>
            <pc:sldMk cId="3438123902" sldId="285"/>
            <ac:spMk id="97" creationId="{EE55F48D-5858-4E7B-8E34-F637275971C0}"/>
          </ac:spMkLst>
        </pc:spChg>
        <pc:spChg chg="add del mod">
          <ac:chgData name="Alex Marchioni" userId="6eb3c6d8-756f-4c94-a08e-610dca54a7e5" providerId="ADAL" clId="{ED570E5B-E029-4577-A013-B261BB1EC932}" dt="2020-03-20T11:15:58.227" v="1009" actId="478"/>
          <ac:spMkLst>
            <pc:docMk/>
            <pc:sldMk cId="3438123902" sldId="285"/>
            <ac:spMk id="98" creationId="{209C9B92-A31E-448F-A6EE-3D886003D28B}"/>
          </ac:spMkLst>
        </pc:spChg>
        <pc:spChg chg="add mod">
          <ac:chgData name="Alex Marchioni" userId="6eb3c6d8-756f-4c94-a08e-610dca54a7e5" providerId="ADAL" clId="{ED570E5B-E029-4577-A013-B261BB1EC932}" dt="2020-03-20T13:40:50.096" v="1307" actId="13244"/>
          <ac:spMkLst>
            <pc:docMk/>
            <pc:sldMk cId="3438123902" sldId="285"/>
            <ac:spMk id="99" creationId="{C77CFFFD-FD92-40BC-A638-2F58D2FBDFC9}"/>
          </ac:spMkLst>
        </pc:spChg>
        <pc:spChg chg="add mod">
          <ac:chgData name="Alex Marchioni" userId="6eb3c6d8-756f-4c94-a08e-610dca54a7e5" providerId="ADAL" clId="{ED570E5B-E029-4577-A013-B261BB1EC932}" dt="2020-03-12T10:10:18.261" v="268" actId="13244"/>
          <ac:spMkLst>
            <pc:docMk/>
            <pc:sldMk cId="3438123902" sldId="285"/>
            <ac:spMk id="105" creationId="{43476499-D306-4D61-A3D2-62A7BFE48A6B}"/>
          </ac:spMkLst>
        </pc:spChg>
        <pc:spChg chg="add mod ord">
          <ac:chgData name="Alex Marchioni" userId="6eb3c6d8-756f-4c94-a08e-610dca54a7e5" providerId="ADAL" clId="{ED570E5B-E029-4577-A013-B261BB1EC932}" dt="2020-03-20T13:51:37.444" v="1384" actId="14430"/>
          <ac:spMkLst>
            <pc:docMk/>
            <pc:sldMk cId="3438123902" sldId="285"/>
            <ac:spMk id="105" creationId="{7533481F-12BD-4CBC-BB88-F409D63576F7}"/>
          </ac:spMkLst>
        </pc:spChg>
        <pc:spChg chg="add del mod">
          <ac:chgData name="Alex Marchioni" userId="6eb3c6d8-756f-4c94-a08e-610dca54a7e5" providerId="ADAL" clId="{ED570E5B-E029-4577-A013-B261BB1EC932}" dt="2020-03-12T09:55:43.010" v="205" actId="478"/>
          <ac:spMkLst>
            <pc:docMk/>
            <pc:sldMk cId="3438123902" sldId="285"/>
            <ac:spMk id="106" creationId="{D6A7BC44-1E10-4228-8D1F-FDFB70E3C7E6}"/>
          </ac:spMkLst>
        </pc:spChg>
        <pc:spChg chg="add del mod">
          <ac:chgData name="Alex Marchioni" userId="6eb3c6d8-756f-4c94-a08e-610dca54a7e5" providerId="ADAL" clId="{ED570E5B-E029-4577-A013-B261BB1EC932}" dt="2020-03-12T09:55:46.065" v="206" actId="478"/>
          <ac:spMkLst>
            <pc:docMk/>
            <pc:sldMk cId="3438123902" sldId="285"/>
            <ac:spMk id="107" creationId="{256E4FD2-EC76-4154-A2BE-89CD47FDF160}"/>
          </ac:spMkLst>
        </pc:spChg>
        <pc:spChg chg="add del mod">
          <ac:chgData name="Alex Marchioni" userId="6eb3c6d8-756f-4c94-a08e-610dca54a7e5" providerId="ADAL" clId="{ED570E5B-E029-4577-A013-B261BB1EC932}" dt="2020-03-12T09:55:46.065" v="206" actId="478"/>
          <ac:spMkLst>
            <pc:docMk/>
            <pc:sldMk cId="3438123902" sldId="285"/>
            <ac:spMk id="108" creationId="{F809AE06-FF83-4380-873B-B7FC20BB3B4E}"/>
          </ac:spMkLst>
        </pc:spChg>
        <pc:spChg chg="add mod">
          <ac:chgData name="Alex Marchioni" userId="6eb3c6d8-756f-4c94-a08e-610dca54a7e5" providerId="ADAL" clId="{ED570E5B-E029-4577-A013-B261BB1EC932}" dt="2020-03-20T13:52:58.043" v="1399" actId="962"/>
          <ac:spMkLst>
            <pc:docMk/>
            <pc:sldMk cId="3438123902" sldId="285"/>
            <ac:spMk id="110" creationId="{4D6A5A35-5BD0-455E-B7F9-28202597C3B3}"/>
          </ac:spMkLst>
        </pc:spChg>
        <pc:spChg chg="add mod">
          <ac:chgData name="Alex Marchioni" userId="6eb3c6d8-756f-4c94-a08e-610dca54a7e5" providerId="ADAL" clId="{ED570E5B-E029-4577-A013-B261BB1EC932}" dt="2020-03-20T13:53:12.516" v="1401" actId="962"/>
          <ac:spMkLst>
            <pc:docMk/>
            <pc:sldMk cId="3438123902" sldId="285"/>
            <ac:spMk id="111" creationId="{FC1B1950-225E-4B74-BA49-D51B20B01DED}"/>
          </ac:spMkLst>
        </pc:spChg>
        <pc:spChg chg="add mod">
          <ac:chgData name="Alex Marchioni" userId="6eb3c6d8-756f-4c94-a08e-610dca54a7e5" providerId="ADAL" clId="{ED570E5B-E029-4577-A013-B261BB1EC932}" dt="2020-03-20T13:52:47.947" v="1397" actId="13244"/>
          <ac:spMkLst>
            <pc:docMk/>
            <pc:sldMk cId="3438123902" sldId="285"/>
            <ac:spMk id="112" creationId="{6547F066-64BB-4DEB-BADB-86C7E80BE6D3}"/>
          </ac:spMkLst>
        </pc:spChg>
        <pc:spChg chg="add del mod">
          <ac:chgData name="Alex Marchioni" userId="6eb3c6d8-756f-4c94-a08e-610dca54a7e5" providerId="ADAL" clId="{ED570E5B-E029-4577-A013-B261BB1EC932}" dt="2020-03-20T13:52:37.593" v="1395" actId="13244"/>
          <ac:spMkLst>
            <pc:docMk/>
            <pc:sldMk cId="3438123902" sldId="285"/>
            <ac:spMk id="115" creationId="{7F3E0D6A-CCBF-4B24-9FC6-B8CCE9B2600E}"/>
          </ac:spMkLst>
        </pc:spChg>
        <pc:spChg chg="add mod">
          <ac:chgData name="Alex Marchioni" userId="6eb3c6d8-756f-4c94-a08e-610dca54a7e5" providerId="ADAL" clId="{ED570E5B-E029-4577-A013-B261BB1EC932}" dt="2020-03-20T13:52:24.763" v="1393" actId="962"/>
          <ac:spMkLst>
            <pc:docMk/>
            <pc:sldMk cId="3438123902" sldId="285"/>
            <ac:spMk id="116" creationId="{B1A062E4-0CD8-43B6-82AA-7B39280199A1}"/>
          </ac:spMkLst>
        </pc:spChg>
        <pc:spChg chg="add del mod">
          <ac:chgData name="Alex Marchioni" userId="6eb3c6d8-756f-4c94-a08e-610dca54a7e5" providerId="ADAL" clId="{ED570E5B-E029-4577-A013-B261BB1EC932}" dt="2020-03-20T11:28:58.631" v="1146" actId="478"/>
          <ac:spMkLst>
            <pc:docMk/>
            <pc:sldMk cId="3438123902" sldId="285"/>
            <ac:spMk id="117" creationId="{1ED87C26-D55E-4D01-BDE7-4A6E752ED262}"/>
          </ac:spMkLst>
        </pc:spChg>
        <pc:spChg chg="add mod">
          <ac:chgData name="Alex Marchioni" userId="6eb3c6d8-756f-4c94-a08e-610dca54a7e5" providerId="ADAL" clId="{ED570E5B-E029-4577-A013-B261BB1EC932}" dt="2020-03-20T13:42:10.371" v="1318" actId="962"/>
          <ac:spMkLst>
            <pc:docMk/>
            <pc:sldMk cId="3438123902" sldId="285"/>
            <ac:spMk id="128" creationId="{DE291A86-108D-454E-8013-BC4C83D37C76}"/>
          </ac:spMkLst>
        </pc:spChg>
        <pc:spChg chg="add del mod">
          <ac:chgData name="Alex Marchioni" userId="6eb3c6d8-756f-4c94-a08e-610dca54a7e5" providerId="ADAL" clId="{ED570E5B-E029-4577-A013-B261BB1EC932}" dt="2020-03-20T11:35:41.184" v="1207" actId="478"/>
          <ac:spMkLst>
            <pc:docMk/>
            <pc:sldMk cId="3438123902" sldId="285"/>
            <ac:spMk id="129" creationId="{06217C63-21A5-4141-9D8D-3D411B2C0823}"/>
          </ac:spMkLst>
        </pc:spChg>
        <pc:spChg chg="add mod ord">
          <ac:chgData name="Alex Marchioni" userId="6eb3c6d8-756f-4c94-a08e-610dca54a7e5" providerId="ADAL" clId="{ED570E5B-E029-4577-A013-B261BB1EC932}" dt="2020-03-12T10:09:57.626" v="264" actId="692"/>
          <ac:spMkLst>
            <pc:docMk/>
            <pc:sldMk cId="3438123902" sldId="285"/>
            <ac:spMk id="142" creationId="{AB16D043-57E6-476C-AE68-46431319B4C2}"/>
          </ac:spMkLst>
        </pc:spChg>
        <pc:spChg chg="add mod ord">
          <ac:chgData name="Alex Marchioni" userId="6eb3c6d8-756f-4c94-a08e-610dca54a7e5" providerId="ADAL" clId="{ED570E5B-E029-4577-A013-B261BB1EC932}" dt="2020-03-12T10:09:57.626" v="264" actId="692"/>
          <ac:spMkLst>
            <pc:docMk/>
            <pc:sldMk cId="3438123902" sldId="285"/>
            <ac:spMk id="143" creationId="{30F78E49-2B81-466F-90B9-01C5C56DF47E}"/>
          </ac:spMkLst>
        </pc:spChg>
        <pc:spChg chg="add mod ord">
          <ac:chgData name="Alex Marchioni" userId="6eb3c6d8-756f-4c94-a08e-610dca54a7e5" providerId="ADAL" clId="{ED570E5B-E029-4577-A013-B261BB1EC932}" dt="2020-03-12T10:09:57.626" v="264" actId="692"/>
          <ac:spMkLst>
            <pc:docMk/>
            <pc:sldMk cId="3438123902" sldId="285"/>
            <ac:spMk id="144" creationId="{BCCC15B9-3290-4B52-A574-803056D325E8}"/>
          </ac:spMkLst>
        </pc:spChg>
        <pc:spChg chg="add mod ord">
          <ac:chgData name="Alex Marchioni" userId="6eb3c6d8-756f-4c94-a08e-610dca54a7e5" providerId="ADAL" clId="{ED570E5B-E029-4577-A013-B261BB1EC932}" dt="2020-03-12T10:09:57.626" v="264" actId="692"/>
          <ac:spMkLst>
            <pc:docMk/>
            <pc:sldMk cId="3438123902" sldId="285"/>
            <ac:spMk id="145" creationId="{E35286E2-312E-47F1-9FF7-BEBAEDB881D8}"/>
          </ac:spMkLst>
        </pc:spChg>
        <pc:spChg chg="mod">
          <ac:chgData name="Alex Marchioni" userId="6eb3c6d8-756f-4c94-a08e-610dca54a7e5" providerId="ADAL" clId="{ED570E5B-E029-4577-A013-B261BB1EC932}" dt="2020-03-12T10:09:51.637" v="263" actId="692"/>
          <ac:spMkLst>
            <pc:docMk/>
            <pc:sldMk cId="3438123902" sldId="285"/>
            <ac:spMk id="148" creationId="{7B7774DC-26FA-4895-9F63-36D2B074F0A2}"/>
          </ac:spMkLst>
        </pc:spChg>
        <pc:spChg chg="mod">
          <ac:chgData name="Alex Marchioni" userId="6eb3c6d8-756f-4c94-a08e-610dca54a7e5" providerId="ADAL" clId="{ED570E5B-E029-4577-A013-B261BB1EC932}" dt="2020-03-12T10:09:51.637" v="263" actId="692"/>
          <ac:spMkLst>
            <pc:docMk/>
            <pc:sldMk cId="3438123902" sldId="285"/>
            <ac:spMk id="149" creationId="{95EC5F14-435E-4D0D-8396-E352C90B2ED6}"/>
          </ac:spMkLst>
        </pc:spChg>
        <pc:spChg chg="mod">
          <ac:chgData name="Alex Marchioni" userId="6eb3c6d8-756f-4c94-a08e-610dca54a7e5" providerId="ADAL" clId="{ED570E5B-E029-4577-A013-B261BB1EC932}" dt="2020-03-12T10:09:51.637" v="263" actId="692"/>
          <ac:spMkLst>
            <pc:docMk/>
            <pc:sldMk cId="3438123902" sldId="285"/>
            <ac:spMk id="150" creationId="{5C1D1A7E-3503-4ABD-A7E4-F4C14B8548B1}"/>
          </ac:spMkLst>
        </pc:spChg>
        <pc:spChg chg="mod">
          <ac:chgData name="Alex Marchioni" userId="6eb3c6d8-756f-4c94-a08e-610dca54a7e5" providerId="ADAL" clId="{ED570E5B-E029-4577-A013-B261BB1EC932}" dt="2020-03-12T10:09:51.637" v="263" actId="692"/>
          <ac:spMkLst>
            <pc:docMk/>
            <pc:sldMk cId="3438123902" sldId="285"/>
            <ac:spMk id="151" creationId="{0C9F8F59-F38D-4355-BB41-27009EA39825}"/>
          </ac:spMkLst>
        </pc:spChg>
        <pc:spChg chg="mod">
          <ac:chgData name="Alex Marchioni" userId="6eb3c6d8-756f-4c94-a08e-610dca54a7e5" providerId="ADAL" clId="{ED570E5B-E029-4577-A013-B261BB1EC932}" dt="2020-03-12T10:10:33.403" v="273" actId="13244"/>
          <ac:spMkLst>
            <pc:docMk/>
            <pc:sldMk cId="3438123902" sldId="285"/>
            <ac:spMk id="152" creationId="{973F013D-5535-4ACA-9489-1E92CACBB5F4}"/>
          </ac:spMkLst>
        </pc:spChg>
        <pc:spChg chg="mod">
          <ac:chgData name="Alex Marchioni" userId="6eb3c6d8-756f-4c94-a08e-610dca54a7e5" providerId="ADAL" clId="{ED570E5B-E029-4577-A013-B261BB1EC932}" dt="2020-03-12T10:06:44.506" v="261" actId="692"/>
          <ac:spMkLst>
            <pc:docMk/>
            <pc:sldMk cId="3438123902" sldId="285"/>
            <ac:spMk id="154" creationId="{650E05FD-861E-4AE6-86E1-238AD50FFFE6}"/>
          </ac:spMkLst>
        </pc:spChg>
        <pc:spChg chg="mod">
          <ac:chgData name="Alex Marchioni" userId="6eb3c6d8-756f-4c94-a08e-610dca54a7e5" providerId="ADAL" clId="{ED570E5B-E029-4577-A013-B261BB1EC932}" dt="2020-03-12T10:06:44.506" v="261" actId="692"/>
          <ac:spMkLst>
            <pc:docMk/>
            <pc:sldMk cId="3438123902" sldId="285"/>
            <ac:spMk id="155" creationId="{E6BED276-026F-487D-90E1-883E3AFAD780}"/>
          </ac:spMkLst>
        </pc:spChg>
        <pc:spChg chg="mod">
          <ac:chgData name="Alex Marchioni" userId="6eb3c6d8-756f-4c94-a08e-610dca54a7e5" providerId="ADAL" clId="{ED570E5B-E029-4577-A013-B261BB1EC932}" dt="2020-03-12T10:06:44.506" v="261" actId="692"/>
          <ac:spMkLst>
            <pc:docMk/>
            <pc:sldMk cId="3438123902" sldId="285"/>
            <ac:spMk id="156" creationId="{44F4E99D-19AE-46C9-97F7-4D08BFB81E84}"/>
          </ac:spMkLst>
        </pc:spChg>
        <pc:spChg chg="mod">
          <ac:chgData name="Alex Marchioni" userId="6eb3c6d8-756f-4c94-a08e-610dca54a7e5" providerId="ADAL" clId="{ED570E5B-E029-4577-A013-B261BB1EC932}" dt="2020-03-12T10:06:44.506" v="261" actId="692"/>
          <ac:spMkLst>
            <pc:docMk/>
            <pc:sldMk cId="3438123902" sldId="285"/>
            <ac:spMk id="157" creationId="{034D4EDF-D10C-490F-96A9-EC8825C645CC}"/>
          </ac:spMkLst>
        </pc:spChg>
        <pc:spChg chg="mod">
          <ac:chgData name="Alex Marchioni" userId="6eb3c6d8-756f-4c94-a08e-610dca54a7e5" providerId="ADAL" clId="{ED570E5B-E029-4577-A013-B261BB1EC932}" dt="2020-03-12T10:10:35.526" v="274" actId="13244"/>
          <ac:spMkLst>
            <pc:docMk/>
            <pc:sldMk cId="3438123902" sldId="285"/>
            <ac:spMk id="158" creationId="{12D4FB11-564E-446A-9B54-C8967A181B7D}"/>
          </ac:spMkLst>
        </pc:spChg>
        <pc:spChg chg="mod">
          <ac:chgData name="Alex Marchioni" userId="6eb3c6d8-756f-4c94-a08e-610dca54a7e5" providerId="ADAL" clId="{ED570E5B-E029-4577-A013-B261BB1EC932}" dt="2020-03-12T10:06:18.315" v="259" actId="692"/>
          <ac:spMkLst>
            <pc:docMk/>
            <pc:sldMk cId="3438123902" sldId="285"/>
            <ac:spMk id="160" creationId="{9A4CFA1B-423A-4F4F-9CF9-ECF3E528E08A}"/>
          </ac:spMkLst>
        </pc:spChg>
        <pc:spChg chg="mod">
          <ac:chgData name="Alex Marchioni" userId="6eb3c6d8-756f-4c94-a08e-610dca54a7e5" providerId="ADAL" clId="{ED570E5B-E029-4577-A013-B261BB1EC932}" dt="2020-03-12T10:06:18.315" v="259" actId="692"/>
          <ac:spMkLst>
            <pc:docMk/>
            <pc:sldMk cId="3438123902" sldId="285"/>
            <ac:spMk id="161" creationId="{DDA0AD0A-471C-4D58-B81A-06DF1C308A04}"/>
          </ac:spMkLst>
        </pc:spChg>
        <pc:spChg chg="mod">
          <ac:chgData name="Alex Marchioni" userId="6eb3c6d8-756f-4c94-a08e-610dca54a7e5" providerId="ADAL" clId="{ED570E5B-E029-4577-A013-B261BB1EC932}" dt="2020-03-12T10:06:18.315" v="259" actId="692"/>
          <ac:spMkLst>
            <pc:docMk/>
            <pc:sldMk cId="3438123902" sldId="285"/>
            <ac:spMk id="162" creationId="{669C534F-BF2E-4A58-9B01-8ECC6967493F}"/>
          </ac:spMkLst>
        </pc:spChg>
        <pc:spChg chg="mod">
          <ac:chgData name="Alex Marchioni" userId="6eb3c6d8-756f-4c94-a08e-610dca54a7e5" providerId="ADAL" clId="{ED570E5B-E029-4577-A013-B261BB1EC932}" dt="2020-03-12T10:06:18.315" v="259" actId="692"/>
          <ac:spMkLst>
            <pc:docMk/>
            <pc:sldMk cId="3438123902" sldId="285"/>
            <ac:spMk id="163" creationId="{66DA90CD-B0C8-4F53-93D9-B393219CF8F5}"/>
          </ac:spMkLst>
        </pc:spChg>
        <pc:spChg chg="mod">
          <ac:chgData name="Alex Marchioni" userId="6eb3c6d8-756f-4c94-a08e-610dca54a7e5" providerId="ADAL" clId="{ED570E5B-E029-4577-A013-B261BB1EC932}" dt="2020-03-12T10:10:38.031" v="275" actId="13244"/>
          <ac:spMkLst>
            <pc:docMk/>
            <pc:sldMk cId="3438123902" sldId="285"/>
            <ac:spMk id="164" creationId="{B5716C94-E039-4C77-962A-4B66CE5E77BB}"/>
          </ac:spMkLst>
        </pc:spChg>
        <pc:spChg chg="add del mod">
          <ac:chgData name="Alex Marchioni" userId="6eb3c6d8-756f-4c94-a08e-610dca54a7e5" providerId="ADAL" clId="{ED570E5B-E029-4577-A013-B261BB1EC932}" dt="2020-03-20T15:11:47.162" v="2001" actId="478"/>
          <ac:spMkLst>
            <pc:docMk/>
            <pc:sldMk cId="3438123902" sldId="285"/>
            <ac:spMk id="195" creationId="{37A08C6C-281E-406B-BEE5-3CC846680FA6}"/>
          </ac:spMkLst>
        </pc:spChg>
        <pc:spChg chg="add del mod">
          <ac:chgData name="Alex Marchioni" userId="6eb3c6d8-756f-4c94-a08e-610dca54a7e5" providerId="ADAL" clId="{ED570E5B-E029-4577-A013-B261BB1EC932}" dt="2020-03-20T14:04:07.893" v="1618" actId="478"/>
          <ac:spMkLst>
            <pc:docMk/>
            <pc:sldMk cId="3438123902" sldId="285"/>
            <ac:spMk id="196" creationId="{9ECC107A-6F67-4BB3-AFC5-1FF0EB8519A4}"/>
          </ac:spMkLst>
        </pc:spChg>
        <pc:spChg chg="add del mod">
          <ac:chgData name="Alex Marchioni" userId="6eb3c6d8-756f-4c94-a08e-610dca54a7e5" providerId="ADAL" clId="{ED570E5B-E029-4577-A013-B261BB1EC932}" dt="2020-03-20T15:11:47.162" v="2001" actId="478"/>
          <ac:spMkLst>
            <pc:docMk/>
            <pc:sldMk cId="3438123902" sldId="285"/>
            <ac:spMk id="197" creationId="{820F5A79-539A-496E-8431-0E2D5B06CD9D}"/>
          </ac:spMkLst>
        </pc:spChg>
        <pc:spChg chg="add del">
          <ac:chgData name="Alex Marchioni" userId="6eb3c6d8-756f-4c94-a08e-610dca54a7e5" providerId="ADAL" clId="{ED570E5B-E029-4577-A013-B261BB1EC932}" dt="2020-03-12T10:21:27.219" v="316"/>
          <ac:spMkLst>
            <pc:docMk/>
            <pc:sldMk cId="3438123902" sldId="285"/>
            <ac:spMk id="233" creationId="{AFC5344D-F490-4FD2-8594-BA3006BE70C1}"/>
          </ac:spMkLst>
        </pc:spChg>
        <pc:grpChg chg="add del mod">
          <ac:chgData name="Alex Marchioni" userId="6eb3c6d8-756f-4c94-a08e-610dca54a7e5" providerId="ADAL" clId="{ED570E5B-E029-4577-A013-B261BB1EC932}" dt="2020-03-19T21:51:13.167" v="394" actId="478"/>
          <ac:grpSpMkLst>
            <pc:docMk/>
            <pc:sldMk cId="3438123902" sldId="285"/>
            <ac:grpSpMk id="40" creationId="{E6A41570-8C3B-40EA-82FB-88D58E8EC8C9}"/>
          </ac:grpSpMkLst>
        </pc:grpChg>
        <pc:grpChg chg="add del mod">
          <ac:chgData name="Alex Marchioni" userId="6eb3c6d8-756f-4c94-a08e-610dca54a7e5" providerId="ADAL" clId="{ED570E5B-E029-4577-A013-B261BB1EC932}" dt="2020-03-19T21:51:13.167" v="394" actId="478"/>
          <ac:grpSpMkLst>
            <pc:docMk/>
            <pc:sldMk cId="3438123902" sldId="285"/>
            <ac:grpSpMk id="56" creationId="{A046BE74-CA59-4442-9056-A9A33AE13A58}"/>
          </ac:grpSpMkLst>
        </pc:grpChg>
        <pc:grpChg chg="add mod">
          <ac:chgData name="Alex Marchioni" userId="6eb3c6d8-756f-4c94-a08e-610dca54a7e5" providerId="ADAL" clId="{ED570E5B-E029-4577-A013-B261BB1EC932}" dt="2020-03-20T15:12:05.342" v="2003" actId="164"/>
          <ac:grpSpMkLst>
            <pc:docMk/>
            <pc:sldMk cId="3438123902" sldId="285"/>
            <ac:grpSpMk id="133" creationId="{F77191BF-49E6-41A4-A0B0-25E490133518}"/>
          </ac:grpSpMkLst>
        </pc:grpChg>
        <pc:grpChg chg="add mod">
          <ac:chgData name="Alex Marchioni" userId="6eb3c6d8-756f-4c94-a08e-610dca54a7e5" providerId="ADAL" clId="{ED570E5B-E029-4577-A013-B261BB1EC932}" dt="2020-03-20T15:12:05.342" v="2003" actId="164"/>
          <ac:grpSpMkLst>
            <pc:docMk/>
            <pc:sldMk cId="3438123902" sldId="285"/>
            <ac:grpSpMk id="134" creationId="{363C3353-3422-4FC8-B0C9-FBCE95A8BD97}"/>
          </ac:grpSpMkLst>
        </pc:grpChg>
        <pc:grpChg chg="add del mod">
          <ac:chgData name="Alex Marchioni" userId="6eb3c6d8-756f-4c94-a08e-610dca54a7e5" providerId="ADAL" clId="{ED570E5B-E029-4577-A013-B261BB1EC932}" dt="2020-03-20T15:11:47.162" v="2001" actId="478"/>
          <ac:grpSpMkLst>
            <pc:docMk/>
            <pc:sldMk cId="3438123902" sldId="285"/>
            <ac:grpSpMk id="144" creationId="{6F85F976-678F-435A-9087-831FD8B811FC}"/>
          </ac:grpSpMkLst>
        </pc:grpChg>
        <pc:grpChg chg="add del mod">
          <ac:chgData name="Alex Marchioni" userId="6eb3c6d8-756f-4c94-a08e-610dca54a7e5" providerId="ADAL" clId="{ED570E5B-E029-4577-A013-B261BB1EC932}" dt="2020-03-19T21:51:13.167" v="394" actId="478"/>
          <ac:grpSpMkLst>
            <pc:docMk/>
            <pc:sldMk cId="3438123902" sldId="285"/>
            <ac:grpSpMk id="146" creationId="{ACADD7CB-F165-4127-8353-407EDCE152B5}"/>
          </ac:grpSpMkLst>
        </pc:grpChg>
        <pc:grpChg chg="add del mod">
          <ac:chgData name="Alex Marchioni" userId="6eb3c6d8-756f-4c94-a08e-610dca54a7e5" providerId="ADAL" clId="{ED570E5B-E029-4577-A013-B261BB1EC932}" dt="2020-03-19T21:51:13.167" v="394" actId="478"/>
          <ac:grpSpMkLst>
            <pc:docMk/>
            <pc:sldMk cId="3438123902" sldId="285"/>
            <ac:grpSpMk id="147" creationId="{8D6E9635-2645-4C28-B3AF-7129631F4063}"/>
          </ac:grpSpMkLst>
        </pc:grpChg>
        <pc:grpChg chg="add del mod">
          <ac:chgData name="Alex Marchioni" userId="6eb3c6d8-756f-4c94-a08e-610dca54a7e5" providerId="ADAL" clId="{ED570E5B-E029-4577-A013-B261BB1EC932}" dt="2020-03-19T21:51:13.167" v="394" actId="478"/>
          <ac:grpSpMkLst>
            <pc:docMk/>
            <pc:sldMk cId="3438123902" sldId="285"/>
            <ac:grpSpMk id="153" creationId="{6ED23655-7054-49FA-84F4-F0739E295292}"/>
          </ac:grpSpMkLst>
        </pc:grpChg>
        <pc:grpChg chg="add del mod">
          <ac:chgData name="Alex Marchioni" userId="6eb3c6d8-756f-4c94-a08e-610dca54a7e5" providerId="ADAL" clId="{ED570E5B-E029-4577-A013-B261BB1EC932}" dt="2020-03-19T21:51:13.167" v="394" actId="478"/>
          <ac:grpSpMkLst>
            <pc:docMk/>
            <pc:sldMk cId="3438123902" sldId="285"/>
            <ac:grpSpMk id="159" creationId="{C9BEE2C6-AE26-4155-8DAE-9E7C92F268D4}"/>
          </ac:grpSpMkLst>
        </pc:grpChg>
        <pc:grpChg chg="add del mod">
          <ac:chgData name="Alex Marchioni" userId="6eb3c6d8-756f-4c94-a08e-610dca54a7e5" providerId="ADAL" clId="{ED570E5B-E029-4577-A013-B261BB1EC932}" dt="2020-03-20T14:01:33.201" v="1553" actId="478"/>
          <ac:grpSpMkLst>
            <pc:docMk/>
            <pc:sldMk cId="3438123902" sldId="285"/>
            <ac:grpSpMk id="161" creationId="{667E523B-2210-48D2-8F50-7CAE2D33B864}"/>
          </ac:grpSpMkLst>
        </pc:grpChg>
        <pc:grpChg chg="add del mod">
          <ac:chgData name="Alex Marchioni" userId="6eb3c6d8-756f-4c94-a08e-610dca54a7e5" providerId="ADAL" clId="{ED570E5B-E029-4577-A013-B261BB1EC932}" dt="2020-03-12T09:57:04.903" v="219" actId="478"/>
          <ac:grpSpMkLst>
            <pc:docMk/>
            <pc:sldMk cId="3438123902" sldId="285"/>
            <ac:grpSpMk id="167" creationId="{5ECD06FC-E8BD-4FD4-B8FB-D3433FA29307}"/>
          </ac:grpSpMkLst>
        </pc:grpChg>
        <pc:grpChg chg="add del mod">
          <ac:chgData name="Alex Marchioni" userId="6eb3c6d8-756f-4c94-a08e-610dca54a7e5" providerId="ADAL" clId="{ED570E5B-E029-4577-A013-B261BB1EC932}" dt="2020-03-20T15:11:47.162" v="2001" actId="478"/>
          <ac:grpSpMkLst>
            <pc:docMk/>
            <pc:sldMk cId="3438123902" sldId="285"/>
            <ac:grpSpMk id="178" creationId="{6A60A5DE-5586-4EBB-BF76-BCA0C215AEEC}"/>
          </ac:grpSpMkLst>
        </pc:grpChg>
        <pc:grpChg chg="add mod">
          <ac:chgData name="Alex Marchioni" userId="6eb3c6d8-756f-4c94-a08e-610dca54a7e5" providerId="ADAL" clId="{ED570E5B-E029-4577-A013-B261BB1EC932}" dt="2020-03-20T15:12:09.328" v="2004" actId="1076"/>
          <ac:grpSpMkLst>
            <pc:docMk/>
            <pc:sldMk cId="3438123902" sldId="285"/>
            <ac:grpSpMk id="198" creationId="{2F3B53F1-AD73-418F-99AD-B24761A98B5A}"/>
          </ac:grpSpMkLst>
        </pc:grpChg>
        <pc:cxnChg chg="add mod">
          <ac:chgData name="Alex Marchioni" userId="6eb3c6d8-756f-4c94-a08e-610dca54a7e5" providerId="ADAL" clId="{ED570E5B-E029-4577-A013-B261BB1EC932}" dt="2020-03-20T13:35:58.875" v="1264" actId="13244"/>
          <ac:cxnSpMkLst>
            <pc:docMk/>
            <pc:sldMk cId="3438123902" sldId="285"/>
            <ac:cxnSpMk id="11" creationId="{D0D9B96C-8217-4B4B-A6D6-73B4ED51D08A}"/>
          </ac:cxnSpMkLst>
        </pc:cxnChg>
        <pc:cxnChg chg="add mod">
          <ac:chgData name="Alex Marchioni" userId="6eb3c6d8-756f-4c94-a08e-610dca54a7e5" providerId="ADAL" clId="{ED570E5B-E029-4577-A013-B261BB1EC932}" dt="2020-03-20T13:36:27.584" v="1266" actId="13244"/>
          <ac:cxnSpMkLst>
            <pc:docMk/>
            <pc:sldMk cId="3438123902" sldId="285"/>
            <ac:cxnSpMk id="14" creationId="{F218CE38-906D-4B8F-AE87-007F124FF5A4}"/>
          </ac:cxnSpMkLst>
        </pc:cxnChg>
        <pc:cxnChg chg="add mod">
          <ac:chgData name="Alex Marchioni" userId="6eb3c6d8-756f-4c94-a08e-610dca54a7e5" providerId="ADAL" clId="{ED570E5B-E029-4577-A013-B261BB1EC932}" dt="2020-03-20T13:36:45.603" v="1268" actId="13244"/>
          <ac:cxnSpMkLst>
            <pc:docMk/>
            <pc:sldMk cId="3438123902" sldId="285"/>
            <ac:cxnSpMk id="15" creationId="{11519F83-AC0B-4980-9F1C-A51AB1BA713E}"/>
          </ac:cxnSpMkLst>
        </pc:cxnChg>
        <pc:cxnChg chg="add mod">
          <ac:chgData name="Alex Marchioni" userId="6eb3c6d8-756f-4c94-a08e-610dca54a7e5" providerId="ADAL" clId="{ED570E5B-E029-4577-A013-B261BB1EC932}" dt="2020-03-20T13:37:02.843" v="1270" actId="13244"/>
          <ac:cxnSpMkLst>
            <pc:docMk/>
            <pc:sldMk cId="3438123902" sldId="285"/>
            <ac:cxnSpMk id="16" creationId="{DBC7BB5C-30B5-4D2D-86D0-E0755D400DA6}"/>
          </ac:cxnSpMkLst>
        </pc:cxnChg>
        <pc:cxnChg chg="add mod">
          <ac:chgData name="Alex Marchioni" userId="6eb3c6d8-756f-4c94-a08e-610dca54a7e5" providerId="ADAL" clId="{ED570E5B-E029-4577-A013-B261BB1EC932}" dt="2020-03-20T13:48:20.211" v="1351" actId="13244"/>
          <ac:cxnSpMkLst>
            <pc:docMk/>
            <pc:sldMk cId="3438123902" sldId="285"/>
            <ac:cxnSpMk id="17" creationId="{E82B55A4-9967-48BF-8004-7DF96938240B}"/>
          </ac:cxnSpMkLst>
        </pc:cxnChg>
        <pc:cxnChg chg="add del mod">
          <ac:chgData name="Alex Marchioni" userId="6eb3c6d8-756f-4c94-a08e-610dca54a7e5" providerId="ADAL" clId="{ED570E5B-E029-4577-A013-B261BB1EC932}" dt="2020-03-20T11:16:08.006" v="1011" actId="478"/>
          <ac:cxnSpMkLst>
            <pc:docMk/>
            <pc:sldMk cId="3438123902" sldId="285"/>
            <ac:cxnSpMk id="18" creationId="{DF2315FE-B279-4A49-88BF-B38C8F55A5E3}"/>
          </ac:cxnSpMkLst>
        </pc:cxnChg>
        <pc:cxnChg chg="add mod">
          <ac:chgData name="Alex Marchioni" userId="6eb3c6d8-756f-4c94-a08e-610dca54a7e5" providerId="ADAL" clId="{ED570E5B-E029-4577-A013-B261BB1EC932}" dt="2020-03-20T13:48:23.488" v="1352" actId="13244"/>
          <ac:cxnSpMkLst>
            <pc:docMk/>
            <pc:sldMk cId="3438123902" sldId="285"/>
            <ac:cxnSpMk id="19" creationId="{700989BC-258A-4194-B509-80758AE8D248}"/>
          </ac:cxnSpMkLst>
        </pc:cxnChg>
        <pc:cxnChg chg="add mod">
          <ac:chgData name="Alex Marchioni" userId="6eb3c6d8-756f-4c94-a08e-610dca54a7e5" providerId="ADAL" clId="{ED570E5B-E029-4577-A013-B261BB1EC932}" dt="2020-03-20T13:37:38.931" v="1272" actId="13244"/>
          <ac:cxnSpMkLst>
            <pc:docMk/>
            <pc:sldMk cId="3438123902" sldId="285"/>
            <ac:cxnSpMk id="20" creationId="{2CB80EC9-8E4A-47DA-B725-0DDB9CBF9F57}"/>
          </ac:cxnSpMkLst>
        </pc:cxnChg>
        <pc:cxnChg chg="add mod">
          <ac:chgData name="Alex Marchioni" userId="6eb3c6d8-756f-4c94-a08e-610dca54a7e5" providerId="ADAL" clId="{ED570E5B-E029-4577-A013-B261BB1EC932}" dt="2020-03-20T13:37:59.763" v="1274" actId="13244"/>
          <ac:cxnSpMkLst>
            <pc:docMk/>
            <pc:sldMk cId="3438123902" sldId="285"/>
            <ac:cxnSpMk id="21" creationId="{3BE40F52-0710-4EA7-99AB-F3DC6A791FE0}"/>
          </ac:cxnSpMkLst>
        </pc:cxnChg>
        <pc:cxnChg chg="add mod">
          <ac:chgData name="Alex Marchioni" userId="6eb3c6d8-756f-4c94-a08e-610dca54a7e5" providerId="ADAL" clId="{ED570E5B-E029-4577-A013-B261BB1EC932}" dt="2020-03-20T13:49:07.768" v="1355" actId="13244"/>
          <ac:cxnSpMkLst>
            <pc:docMk/>
            <pc:sldMk cId="3438123902" sldId="285"/>
            <ac:cxnSpMk id="22" creationId="{B0E4556E-2D06-4DCA-8B85-4AFD5A21F75B}"/>
          </ac:cxnSpMkLst>
        </pc:cxnChg>
        <pc:cxnChg chg="add mod">
          <ac:chgData name="Alex Marchioni" userId="6eb3c6d8-756f-4c94-a08e-610dca54a7e5" providerId="ADAL" clId="{ED570E5B-E029-4577-A013-B261BB1EC932}" dt="2020-03-20T13:49:13.889" v="1356" actId="13244"/>
          <ac:cxnSpMkLst>
            <pc:docMk/>
            <pc:sldMk cId="3438123902" sldId="285"/>
            <ac:cxnSpMk id="46" creationId="{AEDCFD4C-E15D-448C-88D5-A2EF54BB1FC2}"/>
          </ac:cxnSpMkLst>
        </pc:cxnChg>
        <pc:cxnChg chg="add mod">
          <ac:chgData name="Alex Marchioni" userId="6eb3c6d8-756f-4c94-a08e-610dca54a7e5" providerId="ADAL" clId="{ED570E5B-E029-4577-A013-B261BB1EC932}" dt="2020-03-20T13:49:19.105" v="1357" actId="13244"/>
          <ac:cxnSpMkLst>
            <pc:docMk/>
            <pc:sldMk cId="3438123902" sldId="285"/>
            <ac:cxnSpMk id="49" creationId="{907C8036-4F1A-4F77-A0F5-9B7212F34560}"/>
          </ac:cxnSpMkLst>
        </pc:cxnChg>
        <pc:cxnChg chg="add mod">
          <ac:chgData name="Alex Marchioni" userId="6eb3c6d8-756f-4c94-a08e-610dca54a7e5" providerId="ADAL" clId="{ED570E5B-E029-4577-A013-B261BB1EC932}" dt="2020-03-20T13:49:24.016" v="1358" actId="13244"/>
          <ac:cxnSpMkLst>
            <pc:docMk/>
            <pc:sldMk cId="3438123902" sldId="285"/>
            <ac:cxnSpMk id="50" creationId="{7B18A68D-9682-45A9-AD8C-5505B6CBA5BA}"/>
          </ac:cxnSpMkLst>
        </pc:cxnChg>
        <pc:cxnChg chg="add del mod">
          <ac:chgData name="Alex Marchioni" userId="6eb3c6d8-756f-4c94-a08e-610dca54a7e5" providerId="ADAL" clId="{ED570E5B-E029-4577-A013-B261BB1EC932}" dt="2020-03-20T11:15:59.862" v="1010" actId="478"/>
          <ac:cxnSpMkLst>
            <pc:docMk/>
            <pc:sldMk cId="3438123902" sldId="285"/>
            <ac:cxnSpMk id="51" creationId="{C7E32217-A0CC-4F3C-AFF4-E5EE6A181F56}"/>
          </ac:cxnSpMkLst>
        </pc:cxnChg>
        <pc:cxnChg chg="add mod">
          <ac:chgData name="Alex Marchioni" userId="6eb3c6d8-756f-4c94-a08e-610dca54a7e5" providerId="ADAL" clId="{ED570E5B-E029-4577-A013-B261BB1EC932}" dt="2020-03-20T13:49:28.080" v="1359" actId="13244"/>
          <ac:cxnSpMkLst>
            <pc:docMk/>
            <pc:sldMk cId="3438123902" sldId="285"/>
            <ac:cxnSpMk id="52" creationId="{49C40218-01DF-4878-BA53-8E43B6E14999}"/>
          </ac:cxnSpMkLst>
        </pc:cxnChg>
        <pc:cxnChg chg="add del mod">
          <ac:chgData name="Alex Marchioni" userId="6eb3c6d8-756f-4c94-a08e-610dca54a7e5" providerId="ADAL" clId="{ED570E5B-E029-4577-A013-B261BB1EC932}" dt="2020-03-19T21:51:13.167" v="394" actId="478"/>
          <ac:cxnSpMkLst>
            <pc:docMk/>
            <pc:sldMk cId="3438123902" sldId="285"/>
            <ac:cxnSpMk id="57" creationId="{17652015-4B2C-46B0-B437-543382BC3DDD}"/>
          </ac:cxnSpMkLst>
        </pc:cxnChg>
        <pc:cxnChg chg="add del mod">
          <ac:chgData name="Alex Marchioni" userId="6eb3c6d8-756f-4c94-a08e-610dca54a7e5" providerId="ADAL" clId="{ED570E5B-E029-4577-A013-B261BB1EC932}" dt="2020-03-19T21:51:13.167" v="394" actId="478"/>
          <ac:cxnSpMkLst>
            <pc:docMk/>
            <pc:sldMk cId="3438123902" sldId="285"/>
            <ac:cxnSpMk id="60" creationId="{6EBC5740-8417-4473-BBDE-125E2B44D137}"/>
          </ac:cxnSpMkLst>
        </pc:cxnChg>
        <pc:cxnChg chg="add del mod">
          <ac:chgData name="Alex Marchioni" userId="6eb3c6d8-756f-4c94-a08e-610dca54a7e5" providerId="ADAL" clId="{ED570E5B-E029-4577-A013-B261BB1EC932}" dt="2020-03-19T21:51:13.167" v="394" actId="478"/>
          <ac:cxnSpMkLst>
            <pc:docMk/>
            <pc:sldMk cId="3438123902" sldId="285"/>
            <ac:cxnSpMk id="61" creationId="{97254750-5782-4EBE-830A-7D481D65ADB2}"/>
          </ac:cxnSpMkLst>
        </pc:cxnChg>
        <pc:cxnChg chg="add del mod">
          <ac:chgData name="Alex Marchioni" userId="6eb3c6d8-756f-4c94-a08e-610dca54a7e5" providerId="ADAL" clId="{ED570E5B-E029-4577-A013-B261BB1EC932}" dt="2020-03-19T21:51:13.167" v="394" actId="478"/>
          <ac:cxnSpMkLst>
            <pc:docMk/>
            <pc:sldMk cId="3438123902" sldId="285"/>
            <ac:cxnSpMk id="62" creationId="{604A7F9C-0A86-411B-A965-B1273418F1A8}"/>
          </ac:cxnSpMkLst>
        </pc:cxnChg>
        <pc:cxnChg chg="add del mod">
          <ac:chgData name="Alex Marchioni" userId="6eb3c6d8-756f-4c94-a08e-610dca54a7e5" providerId="ADAL" clId="{ED570E5B-E029-4577-A013-B261BB1EC932}" dt="2020-03-19T21:51:13.167" v="394" actId="478"/>
          <ac:cxnSpMkLst>
            <pc:docMk/>
            <pc:sldMk cId="3438123902" sldId="285"/>
            <ac:cxnSpMk id="63" creationId="{2A07A63D-83E4-48FB-BE0C-306D83DE1410}"/>
          </ac:cxnSpMkLst>
        </pc:cxnChg>
        <pc:cxnChg chg="add del mod">
          <ac:chgData name="Alex Marchioni" userId="6eb3c6d8-756f-4c94-a08e-610dca54a7e5" providerId="ADAL" clId="{ED570E5B-E029-4577-A013-B261BB1EC932}" dt="2020-03-19T21:51:13.167" v="394" actId="478"/>
          <ac:cxnSpMkLst>
            <pc:docMk/>
            <pc:sldMk cId="3438123902" sldId="285"/>
            <ac:cxnSpMk id="64" creationId="{6C6A14D9-4F89-4378-8E1D-B0B9B483FDA9}"/>
          </ac:cxnSpMkLst>
        </pc:cxnChg>
        <pc:cxnChg chg="add mod">
          <ac:chgData name="Alex Marchioni" userId="6eb3c6d8-756f-4c94-a08e-610dca54a7e5" providerId="ADAL" clId="{ED570E5B-E029-4577-A013-B261BB1EC932}" dt="2020-03-20T13:50:25.806" v="1362" actId="962"/>
          <ac:cxnSpMkLst>
            <pc:docMk/>
            <pc:sldMk cId="3438123902" sldId="285"/>
            <ac:cxnSpMk id="64" creationId="{7E8F49C9-AD05-4877-8CFC-24E344BE1D74}"/>
          </ac:cxnSpMkLst>
        </pc:cxnChg>
        <pc:cxnChg chg="add del mod">
          <ac:chgData name="Alex Marchioni" userId="6eb3c6d8-756f-4c94-a08e-610dca54a7e5" providerId="ADAL" clId="{ED570E5B-E029-4577-A013-B261BB1EC932}" dt="2020-03-19T21:51:13.167" v="394" actId="478"/>
          <ac:cxnSpMkLst>
            <pc:docMk/>
            <pc:sldMk cId="3438123902" sldId="285"/>
            <ac:cxnSpMk id="65" creationId="{1641466E-9FFE-4565-95FE-3F8E204B285E}"/>
          </ac:cxnSpMkLst>
        </pc:cxnChg>
        <pc:cxnChg chg="add del mod">
          <ac:chgData name="Alex Marchioni" userId="6eb3c6d8-756f-4c94-a08e-610dca54a7e5" providerId="ADAL" clId="{ED570E5B-E029-4577-A013-B261BB1EC932}" dt="2020-03-19T21:51:13.167" v="394" actId="478"/>
          <ac:cxnSpMkLst>
            <pc:docMk/>
            <pc:sldMk cId="3438123902" sldId="285"/>
            <ac:cxnSpMk id="66" creationId="{ABD73D04-1300-4EA5-A2FD-B9B9FB111E52}"/>
          </ac:cxnSpMkLst>
        </pc:cxnChg>
        <pc:cxnChg chg="add del mod">
          <ac:chgData name="Alex Marchioni" userId="6eb3c6d8-756f-4c94-a08e-610dca54a7e5" providerId="ADAL" clId="{ED570E5B-E029-4577-A013-B261BB1EC932}" dt="2020-03-19T21:51:13.167" v="394" actId="478"/>
          <ac:cxnSpMkLst>
            <pc:docMk/>
            <pc:sldMk cId="3438123902" sldId="285"/>
            <ac:cxnSpMk id="67" creationId="{6835FAB3-A85B-47B6-8835-DB49FA98331B}"/>
          </ac:cxnSpMkLst>
        </pc:cxnChg>
        <pc:cxnChg chg="add del mod">
          <ac:chgData name="Alex Marchioni" userId="6eb3c6d8-756f-4c94-a08e-610dca54a7e5" providerId="ADAL" clId="{ED570E5B-E029-4577-A013-B261BB1EC932}" dt="2020-03-19T21:51:13.167" v="394" actId="478"/>
          <ac:cxnSpMkLst>
            <pc:docMk/>
            <pc:sldMk cId="3438123902" sldId="285"/>
            <ac:cxnSpMk id="68" creationId="{F60554A0-24F2-4665-AC00-EE657DFED568}"/>
          </ac:cxnSpMkLst>
        </pc:cxnChg>
        <pc:cxnChg chg="add del mod">
          <ac:chgData name="Alex Marchioni" userId="6eb3c6d8-756f-4c94-a08e-610dca54a7e5" providerId="ADAL" clId="{ED570E5B-E029-4577-A013-B261BB1EC932}" dt="2020-03-19T21:51:13.167" v="394" actId="478"/>
          <ac:cxnSpMkLst>
            <pc:docMk/>
            <pc:sldMk cId="3438123902" sldId="285"/>
            <ac:cxnSpMk id="69" creationId="{CB13246C-AC89-4E73-8EAC-92D32B2031C7}"/>
          </ac:cxnSpMkLst>
        </pc:cxnChg>
        <pc:cxnChg chg="add mod">
          <ac:chgData name="Alex Marchioni" userId="6eb3c6d8-756f-4c94-a08e-610dca54a7e5" providerId="ADAL" clId="{ED570E5B-E029-4577-A013-B261BB1EC932}" dt="2020-03-20T13:50:23.238" v="1361" actId="962"/>
          <ac:cxnSpMkLst>
            <pc:docMk/>
            <pc:sldMk cId="3438123902" sldId="285"/>
            <ac:cxnSpMk id="69" creationId="{F891605D-4C0E-4DA1-A009-4138BD9CE10C}"/>
          </ac:cxnSpMkLst>
        </pc:cxnChg>
        <pc:cxnChg chg="add del mod">
          <ac:chgData name="Alex Marchioni" userId="6eb3c6d8-756f-4c94-a08e-610dca54a7e5" providerId="ADAL" clId="{ED570E5B-E029-4577-A013-B261BB1EC932}" dt="2020-03-19T21:51:13.167" v="394" actId="478"/>
          <ac:cxnSpMkLst>
            <pc:docMk/>
            <pc:sldMk cId="3438123902" sldId="285"/>
            <ac:cxnSpMk id="70" creationId="{000106B4-35F7-4C25-9690-C69ACA82FEE9}"/>
          </ac:cxnSpMkLst>
        </pc:cxnChg>
        <pc:cxnChg chg="add mod">
          <ac:chgData name="Alex Marchioni" userId="6eb3c6d8-756f-4c94-a08e-610dca54a7e5" providerId="ADAL" clId="{ED570E5B-E029-4577-A013-B261BB1EC932}" dt="2020-03-20T13:50:21.110" v="1360" actId="962"/>
          <ac:cxnSpMkLst>
            <pc:docMk/>
            <pc:sldMk cId="3438123902" sldId="285"/>
            <ac:cxnSpMk id="70" creationId="{F2A16D36-32E4-4ECA-B06B-C34D1DB8B44E}"/>
          </ac:cxnSpMkLst>
        </pc:cxnChg>
        <pc:cxnChg chg="add del mod">
          <ac:chgData name="Alex Marchioni" userId="6eb3c6d8-756f-4c94-a08e-610dca54a7e5" providerId="ADAL" clId="{ED570E5B-E029-4577-A013-B261BB1EC932}" dt="2020-03-19T21:51:13.167" v="394" actId="478"/>
          <ac:cxnSpMkLst>
            <pc:docMk/>
            <pc:sldMk cId="3438123902" sldId="285"/>
            <ac:cxnSpMk id="71" creationId="{B0DB41D5-4BAD-46B7-8ACE-CF66950786E5}"/>
          </ac:cxnSpMkLst>
        </pc:cxnChg>
        <pc:cxnChg chg="add del mod">
          <ac:chgData name="Alex Marchioni" userId="6eb3c6d8-756f-4c94-a08e-610dca54a7e5" providerId="ADAL" clId="{ED570E5B-E029-4577-A013-B261BB1EC932}" dt="2020-03-20T11:05:41.358" v="869" actId="478"/>
          <ac:cxnSpMkLst>
            <pc:docMk/>
            <pc:sldMk cId="3438123902" sldId="285"/>
            <ac:cxnSpMk id="76" creationId="{40EE5A8F-BD3C-4F2E-8B8E-97B092AAE6F5}"/>
          </ac:cxnSpMkLst>
        </pc:cxnChg>
        <pc:cxnChg chg="add mod">
          <ac:chgData name="Alex Marchioni" userId="6eb3c6d8-756f-4c94-a08e-610dca54a7e5" providerId="ADAL" clId="{ED570E5B-E029-4577-A013-B261BB1EC932}" dt="2020-03-20T13:50:39.606" v="1367" actId="962"/>
          <ac:cxnSpMkLst>
            <pc:docMk/>
            <pc:sldMk cId="3438123902" sldId="285"/>
            <ac:cxnSpMk id="77" creationId="{4ED9C22E-F0E9-44CC-BB90-67A936A7DDD5}"/>
          </ac:cxnSpMkLst>
        </pc:cxnChg>
        <pc:cxnChg chg="add mod">
          <ac:chgData name="Alex Marchioni" userId="6eb3c6d8-756f-4c94-a08e-610dca54a7e5" providerId="ADAL" clId="{ED570E5B-E029-4577-A013-B261BB1EC932}" dt="2020-03-20T13:50:36.397" v="1366" actId="962"/>
          <ac:cxnSpMkLst>
            <pc:docMk/>
            <pc:sldMk cId="3438123902" sldId="285"/>
            <ac:cxnSpMk id="80" creationId="{892044B2-9CBA-4A76-8C9F-8B92AF10A562}"/>
          </ac:cxnSpMkLst>
        </pc:cxnChg>
        <pc:cxnChg chg="add mod">
          <ac:chgData name="Alex Marchioni" userId="6eb3c6d8-756f-4c94-a08e-610dca54a7e5" providerId="ADAL" clId="{ED570E5B-E029-4577-A013-B261BB1EC932}" dt="2020-03-20T13:50:34.374" v="1365" actId="962"/>
          <ac:cxnSpMkLst>
            <pc:docMk/>
            <pc:sldMk cId="3438123902" sldId="285"/>
            <ac:cxnSpMk id="83" creationId="{ED08CE07-60C0-4AFA-85B0-970E731F77FF}"/>
          </ac:cxnSpMkLst>
        </pc:cxnChg>
        <pc:cxnChg chg="add mod">
          <ac:chgData name="Alex Marchioni" userId="6eb3c6d8-756f-4c94-a08e-610dca54a7e5" providerId="ADAL" clId="{ED570E5B-E029-4577-A013-B261BB1EC932}" dt="2020-03-20T13:50:30.030" v="1364" actId="962"/>
          <ac:cxnSpMkLst>
            <pc:docMk/>
            <pc:sldMk cId="3438123902" sldId="285"/>
            <ac:cxnSpMk id="84" creationId="{25E6702C-11C7-40ED-B0EA-A03A0E5663E7}"/>
          </ac:cxnSpMkLst>
        </pc:cxnChg>
        <pc:cxnChg chg="add mod">
          <ac:chgData name="Alex Marchioni" userId="6eb3c6d8-756f-4c94-a08e-610dca54a7e5" providerId="ADAL" clId="{ED570E5B-E029-4577-A013-B261BB1EC932}" dt="2020-03-20T13:50:28.110" v="1363" actId="962"/>
          <ac:cxnSpMkLst>
            <pc:docMk/>
            <pc:sldMk cId="3438123902" sldId="285"/>
            <ac:cxnSpMk id="90" creationId="{C1FCE131-2E29-4C05-A294-48473AA4C85D}"/>
          </ac:cxnSpMkLst>
        </pc:cxnChg>
        <pc:cxnChg chg="add del mod">
          <ac:chgData name="Alex Marchioni" userId="6eb3c6d8-756f-4c94-a08e-610dca54a7e5" providerId="ADAL" clId="{ED570E5B-E029-4577-A013-B261BB1EC932}" dt="2020-03-19T21:51:13.167" v="394" actId="478"/>
          <ac:cxnSpMkLst>
            <pc:docMk/>
            <pc:sldMk cId="3438123902" sldId="285"/>
            <ac:cxnSpMk id="96" creationId="{6BB36638-C6B7-4790-8622-B41154E99F1E}"/>
          </ac:cxnSpMkLst>
        </pc:cxnChg>
        <pc:cxnChg chg="add del mod">
          <ac:chgData name="Alex Marchioni" userId="6eb3c6d8-756f-4c94-a08e-610dca54a7e5" providerId="ADAL" clId="{ED570E5B-E029-4577-A013-B261BB1EC932}" dt="2020-03-19T21:51:13.167" v="394" actId="478"/>
          <ac:cxnSpMkLst>
            <pc:docMk/>
            <pc:sldMk cId="3438123902" sldId="285"/>
            <ac:cxnSpMk id="97" creationId="{D72EB90B-7868-4B50-91BE-6E7B71C189A5}"/>
          </ac:cxnSpMkLst>
        </pc:cxnChg>
        <pc:cxnChg chg="add del mod">
          <ac:chgData name="Alex Marchioni" userId="6eb3c6d8-756f-4c94-a08e-610dca54a7e5" providerId="ADAL" clId="{ED570E5B-E029-4577-A013-B261BB1EC932}" dt="2020-03-19T21:51:13.167" v="394" actId="478"/>
          <ac:cxnSpMkLst>
            <pc:docMk/>
            <pc:sldMk cId="3438123902" sldId="285"/>
            <ac:cxnSpMk id="98" creationId="{EA879FF6-49F9-4E87-8C31-665EA21420E5}"/>
          </ac:cxnSpMkLst>
        </pc:cxnChg>
        <pc:cxnChg chg="add mod">
          <ac:chgData name="Alex Marchioni" userId="6eb3c6d8-756f-4c94-a08e-610dca54a7e5" providerId="ADAL" clId="{ED570E5B-E029-4577-A013-B261BB1EC932}" dt="2020-03-20T13:48:44.817" v="1353" actId="13244"/>
          <ac:cxnSpMkLst>
            <pc:docMk/>
            <pc:sldMk cId="3438123902" sldId="285"/>
            <ac:cxnSpMk id="100" creationId="{B4AAD146-E290-432E-9560-07A58F561A9D}"/>
          </ac:cxnSpMkLst>
        </pc:cxnChg>
        <pc:cxnChg chg="add mod">
          <ac:chgData name="Alex Marchioni" userId="6eb3c6d8-756f-4c94-a08e-610dca54a7e5" providerId="ADAL" clId="{ED570E5B-E029-4577-A013-B261BB1EC932}" dt="2020-03-20T13:49:02.169" v="1354" actId="13244"/>
          <ac:cxnSpMkLst>
            <pc:docMk/>
            <pc:sldMk cId="3438123902" sldId="285"/>
            <ac:cxnSpMk id="102" creationId="{7FBFDC46-B2A5-46B6-9530-395D3237FCC9}"/>
          </ac:cxnSpMkLst>
        </pc:cxnChg>
        <pc:cxnChg chg="add del">
          <ac:chgData name="Alex Marchioni" userId="6eb3c6d8-756f-4c94-a08e-610dca54a7e5" providerId="ADAL" clId="{ED570E5B-E029-4577-A013-B261BB1EC932}" dt="2020-03-12T09:54:28.514" v="191" actId="478"/>
          <ac:cxnSpMkLst>
            <pc:docMk/>
            <pc:sldMk cId="3438123902" sldId="285"/>
            <ac:cxnSpMk id="109" creationId="{9F7114C4-7F7F-4A1B-97D2-E90D54DA951A}"/>
          </ac:cxnSpMkLst>
        </pc:cxnChg>
        <pc:cxnChg chg="add del mod">
          <ac:chgData name="Alex Marchioni" userId="6eb3c6d8-756f-4c94-a08e-610dca54a7e5" providerId="ADAL" clId="{ED570E5B-E029-4577-A013-B261BB1EC932}" dt="2020-03-19T21:51:13.167" v="394" actId="478"/>
          <ac:cxnSpMkLst>
            <pc:docMk/>
            <pc:sldMk cId="3438123902" sldId="285"/>
            <ac:cxnSpMk id="110" creationId="{A264B1B0-D632-4686-A58C-FF1550F280C2}"/>
          </ac:cxnSpMkLst>
        </pc:cxnChg>
        <pc:cxnChg chg="add del mod">
          <ac:chgData name="Alex Marchioni" userId="6eb3c6d8-756f-4c94-a08e-610dca54a7e5" providerId="ADAL" clId="{ED570E5B-E029-4577-A013-B261BB1EC932}" dt="2020-03-19T21:51:13.167" v="394" actId="478"/>
          <ac:cxnSpMkLst>
            <pc:docMk/>
            <pc:sldMk cId="3438123902" sldId="285"/>
            <ac:cxnSpMk id="111" creationId="{AAFAF757-7A82-4B0D-BBD9-FD95974FAAE6}"/>
          </ac:cxnSpMkLst>
        </pc:cxnChg>
        <pc:cxnChg chg="add del mod">
          <ac:chgData name="Alex Marchioni" userId="6eb3c6d8-756f-4c94-a08e-610dca54a7e5" providerId="ADAL" clId="{ED570E5B-E029-4577-A013-B261BB1EC932}" dt="2020-03-19T21:51:13.167" v="394" actId="478"/>
          <ac:cxnSpMkLst>
            <pc:docMk/>
            <pc:sldMk cId="3438123902" sldId="285"/>
            <ac:cxnSpMk id="112" creationId="{462A4EC2-79EE-498C-89FD-EADA52CBD95C}"/>
          </ac:cxnSpMkLst>
        </pc:cxnChg>
        <pc:cxnChg chg="add del mod">
          <ac:chgData name="Alex Marchioni" userId="6eb3c6d8-756f-4c94-a08e-610dca54a7e5" providerId="ADAL" clId="{ED570E5B-E029-4577-A013-B261BB1EC932}" dt="2020-03-12T10:03:17.089" v="230" actId="478"/>
          <ac:cxnSpMkLst>
            <pc:docMk/>
            <pc:sldMk cId="3438123902" sldId="285"/>
            <ac:cxnSpMk id="113" creationId="{D5408C0B-7F8D-40C7-A8EF-AF85A9138A73}"/>
          </ac:cxnSpMkLst>
        </pc:cxnChg>
        <pc:cxnChg chg="add del mod">
          <ac:chgData name="Alex Marchioni" userId="6eb3c6d8-756f-4c94-a08e-610dca54a7e5" providerId="ADAL" clId="{ED570E5B-E029-4577-A013-B261BB1EC932}" dt="2020-03-19T21:51:13.167" v="394" actId="478"/>
          <ac:cxnSpMkLst>
            <pc:docMk/>
            <pc:sldMk cId="3438123902" sldId="285"/>
            <ac:cxnSpMk id="114" creationId="{17687330-2AC7-454F-A0C5-D4F25C31E396}"/>
          </ac:cxnSpMkLst>
        </pc:cxnChg>
        <pc:cxnChg chg="add del mod">
          <ac:chgData name="Alex Marchioni" userId="6eb3c6d8-756f-4c94-a08e-610dca54a7e5" providerId="ADAL" clId="{ED570E5B-E029-4577-A013-B261BB1EC932}" dt="2020-03-19T21:51:13.167" v="394" actId="478"/>
          <ac:cxnSpMkLst>
            <pc:docMk/>
            <pc:sldMk cId="3438123902" sldId="285"/>
            <ac:cxnSpMk id="115" creationId="{3DC2F9C5-9B33-44C3-9EA8-A368A7FB2B21}"/>
          </ac:cxnSpMkLst>
        </pc:cxnChg>
        <pc:cxnChg chg="add del mod">
          <ac:chgData name="Alex Marchioni" userId="6eb3c6d8-756f-4c94-a08e-610dca54a7e5" providerId="ADAL" clId="{ED570E5B-E029-4577-A013-B261BB1EC932}" dt="2020-03-19T21:51:13.167" v="394" actId="478"/>
          <ac:cxnSpMkLst>
            <pc:docMk/>
            <pc:sldMk cId="3438123902" sldId="285"/>
            <ac:cxnSpMk id="116" creationId="{8252DF0F-B2BD-44E8-973D-AF404BEC45E9}"/>
          </ac:cxnSpMkLst>
        </pc:cxnChg>
        <pc:cxnChg chg="add del mod">
          <ac:chgData name="Alex Marchioni" userId="6eb3c6d8-756f-4c94-a08e-610dca54a7e5" providerId="ADAL" clId="{ED570E5B-E029-4577-A013-B261BB1EC932}" dt="2020-03-19T21:51:13.167" v="394" actId="478"/>
          <ac:cxnSpMkLst>
            <pc:docMk/>
            <pc:sldMk cId="3438123902" sldId="285"/>
            <ac:cxnSpMk id="117" creationId="{6765AA93-0136-4C91-BCDA-CA98C0476482}"/>
          </ac:cxnSpMkLst>
        </pc:cxnChg>
        <pc:cxnChg chg="add mod">
          <ac:chgData name="Alex Marchioni" userId="6eb3c6d8-756f-4c94-a08e-610dca54a7e5" providerId="ADAL" clId="{ED570E5B-E029-4577-A013-B261BB1EC932}" dt="2020-03-20T13:52:09.164" v="1392" actId="13244"/>
          <ac:cxnSpMkLst>
            <pc:docMk/>
            <pc:sldMk cId="3438123902" sldId="285"/>
            <ac:cxnSpMk id="118" creationId="{2283DEB0-2432-4FC8-9A6E-3736934CA9F6}"/>
          </ac:cxnSpMkLst>
        </pc:cxnChg>
        <pc:cxnChg chg="add del mod">
          <ac:chgData name="Alex Marchioni" userId="6eb3c6d8-756f-4c94-a08e-610dca54a7e5" providerId="ADAL" clId="{ED570E5B-E029-4577-A013-B261BB1EC932}" dt="2020-03-19T21:51:13.167" v="394" actId="478"/>
          <ac:cxnSpMkLst>
            <pc:docMk/>
            <pc:sldMk cId="3438123902" sldId="285"/>
            <ac:cxnSpMk id="118" creationId="{3D315B0D-D4EC-4953-A018-FB695FAFB992}"/>
          </ac:cxnSpMkLst>
        </pc:cxnChg>
        <pc:cxnChg chg="add del mod">
          <ac:chgData name="Alex Marchioni" userId="6eb3c6d8-756f-4c94-a08e-610dca54a7e5" providerId="ADAL" clId="{ED570E5B-E029-4577-A013-B261BB1EC932}" dt="2020-03-19T21:51:13.167" v="394" actId="478"/>
          <ac:cxnSpMkLst>
            <pc:docMk/>
            <pc:sldMk cId="3438123902" sldId="285"/>
            <ac:cxnSpMk id="119" creationId="{ABF535B4-2FBE-4EF6-8859-21CEAC66162E}"/>
          </ac:cxnSpMkLst>
        </pc:cxnChg>
        <pc:cxnChg chg="add del mod">
          <ac:chgData name="Alex Marchioni" userId="6eb3c6d8-756f-4c94-a08e-610dca54a7e5" providerId="ADAL" clId="{ED570E5B-E029-4577-A013-B261BB1EC932}" dt="2020-03-19T21:51:13.167" v="394" actId="478"/>
          <ac:cxnSpMkLst>
            <pc:docMk/>
            <pc:sldMk cId="3438123902" sldId="285"/>
            <ac:cxnSpMk id="120" creationId="{01D44F00-5E57-41A0-B31E-C4B9852017AF}"/>
          </ac:cxnSpMkLst>
        </pc:cxnChg>
        <pc:cxnChg chg="add del mod">
          <ac:chgData name="Alex Marchioni" userId="6eb3c6d8-756f-4c94-a08e-610dca54a7e5" providerId="ADAL" clId="{ED570E5B-E029-4577-A013-B261BB1EC932}" dt="2020-03-19T21:51:13.167" v="394" actId="478"/>
          <ac:cxnSpMkLst>
            <pc:docMk/>
            <pc:sldMk cId="3438123902" sldId="285"/>
            <ac:cxnSpMk id="121" creationId="{F725A492-8832-4FCE-B9E0-C41866C55B11}"/>
          </ac:cxnSpMkLst>
        </pc:cxnChg>
        <pc:cxnChg chg="add mod">
          <ac:chgData name="Alex Marchioni" userId="6eb3c6d8-756f-4c94-a08e-610dca54a7e5" providerId="ADAL" clId="{ED570E5B-E029-4577-A013-B261BB1EC932}" dt="2020-03-20T13:52:03.486" v="1390" actId="962"/>
          <ac:cxnSpMkLst>
            <pc:docMk/>
            <pc:sldMk cId="3438123902" sldId="285"/>
            <ac:cxnSpMk id="122" creationId="{671DFA90-B22D-4770-B45A-349FF5EE9B27}"/>
          </ac:cxnSpMkLst>
        </pc:cxnChg>
        <pc:cxnChg chg="add del mod">
          <ac:chgData name="Alex Marchioni" userId="6eb3c6d8-756f-4c94-a08e-610dca54a7e5" providerId="ADAL" clId="{ED570E5B-E029-4577-A013-B261BB1EC932}" dt="2020-03-19T21:51:13.167" v="394" actId="478"/>
          <ac:cxnSpMkLst>
            <pc:docMk/>
            <pc:sldMk cId="3438123902" sldId="285"/>
            <ac:cxnSpMk id="122" creationId="{94F0908E-7AA1-40F5-BC8F-3C56FF764657}"/>
          </ac:cxnSpMkLst>
        </pc:cxnChg>
        <pc:cxnChg chg="add del mod">
          <ac:chgData name="Alex Marchioni" userId="6eb3c6d8-756f-4c94-a08e-610dca54a7e5" providerId="ADAL" clId="{ED570E5B-E029-4577-A013-B261BB1EC932}" dt="2020-03-19T21:51:13.167" v="394" actId="478"/>
          <ac:cxnSpMkLst>
            <pc:docMk/>
            <pc:sldMk cId="3438123902" sldId="285"/>
            <ac:cxnSpMk id="123" creationId="{D0A17037-41A7-4215-A635-9C4FF2E88B28}"/>
          </ac:cxnSpMkLst>
        </pc:cxnChg>
        <pc:cxnChg chg="add del mod">
          <ac:chgData name="Alex Marchioni" userId="6eb3c6d8-756f-4c94-a08e-610dca54a7e5" providerId="ADAL" clId="{ED570E5B-E029-4577-A013-B261BB1EC932}" dt="2020-03-19T21:51:13.167" v="394" actId="478"/>
          <ac:cxnSpMkLst>
            <pc:docMk/>
            <pc:sldMk cId="3438123902" sldId="285"/>
            <ac:cxnSpMk id="124" creationId="{42058452-214D-4844-B63B-8B59B8F578A0}"/>
          </ac:cxnSpMkLst>
        </pc:cxnChg>
        <pc:cxnChg chg="add del mod">
          <ac:chgData name="Alex Marchioni" userId="6eb3c6d8-756f-4c94-a08e-610dca54a7e5" providerId="ADAL" clId="{ED570E5B-E029-4577-A013-B261BB1EC932}" dt="2020-03-19T21:51:13.167" v="394" actId="478"/>
          <ac:cxnSpMkLst>
            <pc:docMk/>
            <pc:sldMk cId="3438123902" sldId="285"/>
            <ac:cxnSpMk id="125" creationId="{C6211802-ED59-4BC2-ACB4-77E0E8812938}"/>
          </ac:cxnSpMkLst>
        </pc:cxnChg>
        <pc:cxnChg chg="add del">
          <ac:chgData name="Alex Marchioni" userId="6eb3c6d8-756f-4c94-a08e-610dca54a7e5" providerId="ADAL" clId="{ED570E5B-E029-4577-A013-B261BB1EC932}" dt="2020-03-20T11:31:10.907" v="1160"/>
          <ac:cxnSpMkLst>
            <pc:docMk/>
            <pc:sldMk cId="3438123902" sldId="285"/>
            <ac:cxnSpMk id="127" creationId="{D1C82E9C-D6F7-48FF-9A4B-64A1AD65E208}"/>
          </ac:cxnSpMkLst>
        </pc:cxnChg>
        <pc:cxnChg chg="add mod">
          <ac:chgData name="Alex Marchioni" userId="6eb3c6d8-756f-4c94-a08e-610dca54a7e5" providerId="ADAL" clId="{ED570E5B-E029-4577-A013-B261BB1EC932}" dt="2020-03-20T15:12:05.342" v="2003" actId="164"/>
          <ac:cxnSpMkLst>
            <pc:docMk/>
            <pc:sldMk cId="3438123902" sldId="285"/>
            <ac:cxnSpMk id="136" creationId="{A651F60D-ACA1-4223-81F7-D0CC80574078}"/>
          </ac:cxnSpMkLst>
        </pc:cxnChg>
        <pc:cxnChg chg="add del">
          <ac:chgData name="Alex Marchioni" userId="6eb3c6d8-756f-4c94-a08e-610dca54a7e5" providerId="ADAL" clId="{ED570E5B-E029-4577-A013-B261BB1EC932}" dt="2020-03-20T11:52:50.240" v="1217" actId="478"/>
          <ac:cxnSpMkLst>
            <pc:docMk/>
            <pc:sldMk cId="3438123902" sldId="285"/>
            <ac:cxnSpMk id="137" creationId="{A1CC9F04-ECD3-4B23-BD74-7A6229A1CCD3}"/>
          </ac:cxnSpMkLst>
        </pc:cxnChg>
        <pc:cxnChg chg="add mod">
          <ac:chgData name="Alex Marchioni" userId="6eb3c6d8-756f-4c94-a08e-610dca54a7e5" providerId="ADAL" clId="{ED570E5B-E029-4577-A013-B261BB1EC932}" dt="2020-03-20T15:12:05.342" v="2003" actId="164"/>
          <ac:cxnSpMkLst>
            <pc:docMk/>
            <pc:sldMk cId="3438123902" sldId="285"/>
            <ac:cxnSpMk id="138" creationId="{B6386F16-1E84-42B3-987B-D8ECE84BFB0D}"/>
          </ac:cxnSpMkLst>
        </pc:cxnChg>
        <pc:cxnChg chg="add del mod">
          <ac:chgData name="Alex Marchioni" userId="6eb3c6d8-756f-4c94-a08e-610dca54a7e5" providerId="ADAL" clId="{ED570E5B-E029-4577-A013-B261BB1EC932}" dt="2020-03-19T21:51:13.167" v="394" actId="478"/>
          <ac:cxnSpMkLst>
            <pc:docMk/>
            <pc:sldMk cId="3438123902" sldId="285"/>
            <ac:cxnSpMk id="178" creationId="{215BDBBB-831A-4973-97D2-45D342810D7A}"/>
          </ac:cxnSpMkLst>
        </pc:cxnChg>
        <pc:cxnChg chg="add del">
          <ac:chgData name="Alex Marchioni" userId="6eb3c6d8-756f-4c94-a08e-610dca54a7e5" providerId="ADAL" clId="{ED570E5B-E029-4577-A013-B261BB1EC932}" dt="2020-03-12T10:03:14.033" v="229" actId="478"/>
          <ac:cxnSpMkLst>
            <pc:docMk/>
            <pc:sldMk cId="3438123902" sldId="285"/>
            <ac:cxnSpMk id="181" creationId="{56264BAF-56D8-42CE-A174-0320BF208DF5}"/>
          </ac:cxnSpMkLst>
        </pc:cxnChg>
      </pc:sldChg>
      <pc:sldChg chg="addSp delSp modSp add del mod">
        <pc:chgData name="Alex Marchioni" userId="6eb3c6d8-756f-4c94-a08e-610dca54a7e5" providerId="ADAL" clId="{ED570E5B-E029-4577-A013-B261BB1EC932}" dt="2020-04-28T16:14:23.474" v="5808" actId="2696"/>
        <pc:sldMkLst>
          <pc:docMk/>
          <pc:sldMk cId="3913759781" sldId="286"/>
        </pc:sldMkLst>
        <pc:spChg chg="add del mod">
          <ac:chgData name="Alex Marchioni" userId="6eb3c6d8-756f-4c94-a08e-610dca54a7e5" providerId="ADAL" clId="{ED570E5B-E029-4577-A013-B261BB1EC932}" dt="2020-03-20T13:54:51.325" v="1427" actId="478"/>
          <ac:spMkLst>
            <pc:docMk/>
            <pc:sldMk cId="3913759781" sldId="286"/>
            <ac:spMk id="8" creationId="{38FD6CD5-B4F4-455A-A513-200D4F93F45B}"/>
          </ac:spMkLst>
        </pc:spChg>
        <pc:spChg chg="add mod">
          <ac:chgData name="Alex Marchioni" userId="6eb3c6d8-756f-4c94-a08e-610dca54a7e5" providerId="ADAL" clId="{ED570E5B-E029-4577-A013-B261BB1EC932}" dt="2020-03-20T13:59:02.233" v="1523" actId="164"/>
          <ac:spMkLst>
            <pc:docMk/>
            <pc:sldMk cId="3913759781" sldId="286"/>
            <ac:spMk id="9" creationId="{D669F9D0-5F86-4890-84AF-E55A8FB4DEA2}"/>
          </ac:spMkLst>
        </pc:spChg>
        <pc:spChg chg="add del mod">
          <ac:chgData name="Alex Marchioni" userId="6eb3c6d8-756f-4c94-a08e-610dca54a7e5" providerId="ADAL" clId="{ED570E5B-E029-4577-A013-B261BB1EC932}" dt="2020-03-20T14:17:23.081" v="1745"/>
          <ac:spMkLst>
            <pc:docMk/>
            <pc:sldMk cId="3913759781" sldId="286"/>
            <ac:spMk id="13" creationId="{718A92B8-A94A-49EE-8666-38E45F362C2A}"/>
          </ac:spMkLst>
        </pc:spChg>
        <pc:spChg chg="add del mod">
          <ac:chgData name="Alex Marchioni" userId="6eb3c6d8-756f-4c94-a08e-610dca54a7e5" providerId="ADAL" clId="{ED570E5B-E029-4577-A013-B261BB1EC932}" dt="2020-03-20T13:53:52.922" v="1402" actId="478"/>
          <ac:spMkLst>
            <pc:docMk/>
            <pc:sldMk cId="3913759781" sldId="286"/>
            <ac:spMk id="30" creationId="{24D512D6-A07D-4AB6-A442-6929F966C902}"/>
          </ac:spMkLst>
        </pc:spChg>
        <pc:spChg chg="add del mod">
          <ac:chgData name="Alex Marchioni" userId="6eb3c6d8-756f-4c94-a08e-610dca54a7e5" providerId="ADAL" clId="{ED570E5B-E029-4577-A013-B261BB1EC932}" dt="2020-03-20T13:53:52.922" v="1402" actId="478"/>
          <ac:spMkLst>
            <pc:docMk/>
            <pc:sldMk cId="3913759781" sldId="286"/>
            <ac:spMk id="32" creationId="{9951C046-E8E7-4C1F-8773-AF18103779D2}"/>
          </ac:spMkLst>
        </pc:spChg>
        <pc:spChg chg="add del mod">
          <ac:chgData name="Alex Marchioni" userId="6eb3c6d8-756f-4c94-a08e-610dca54a7e5" providerId="ADAL" clId="{ED570E5B-E029-4577-A013-B261BB1EC932}" dt="2020-03-19T22:05:43.067" v="494" actId="478"/>
          <ac:spMkLst>
            <pc:docMk/>
            <pc:sldMk cId="3913759781" sldId="286"/>
            <ac:spMk id="34" creationId="{1CD4F52E-BAAF-4769-8571-B9308C230671}"/>
          </ac:spMkLst>
        </pc:spChg>
        <pc:spChg chg="add del mod">
          <ac:chgData name="Alex Marchioni" userId="6eb3c6d8-756f-4c94-a08e-610dca54a7e5" providerId="ADAL" clId="{ED570E5B-E029-4577-A013-B261BB1EC932}" dt="2020-03-19T22:03:51.675" v="472" actId="478"/>
          <ac:spMkLst>
            <pc:docMk/>
            <pc:sldMk cId="3913759781" sldId="286"/>
            <ac:spMk id="38" creationId="{0349A453-A7B8-4C0B-86C4-D5F8F7792650}"/>
          </ac:spMkLst>
        </pc:spChg>
        <pc:spChg chg="add del mod">
          <ac:chgData name="Alex Marchioni" userId="6eb3c6d8-756f-4c94-a08e-610dca54a7e5" providerId="ADAL" clId="{ED570E5B-E029-4577-A013-B261BB1EC932}" dt="2020-03-20T13:53:52.922" v="1402" actId="478"/>
          <ac:spMkLst>
            <pc:docMk/>
            <pc:sldMk cId="3913759781" sldId="286"/>
            <ac:spMk id="39" creationId="{DEE16B18-1D83-471C-8B01-373A3B898B53}"/>
          </ac:spMkLst>
        </pc:spChg>
        <pc:spChg chg="add del mod">
          <ac:chgData name="Alex Marchioni" userId="6eb3c6d8-756f-4c94-a08e-610dca54a7e5" providerId="ADAL" clId="{ED570E5B-E029-4577-A013-B261BB1EC932}" dt="2020-03-20T13:53:52.922" v="1402" actId="478"/>
          <ac:spMkLst>
            <pc:docMk/>
            <pc:sldMk cId="3913759781" sldId="286"/>
            <ac:spMk id="44" creationId="{4DAD31D4-A34F-4075-A804-1885649CB1D6}"/>
          </ac:spMkLst>
        </pc:spChg>
        <pc:spChg chg="add del mod">
          <ac:chgData name="Alex Marchioni" userId="6eb3c6d8-756f-4c94-a08e-610dca54a7e5" providerId="ADAL" clId="{ED570E5B-E029-4577-A013-B261BB1EC932}" dt="2020-03-20T13:53:52.922" v="1402" actId="478"/>
          <ac:spMkLst>
            <pc:docMk/>
            <pc:sldMk cId="3913759781" sldId="286"/>
            <ac:spMk id="46" creationId="{3BF28156-8928-4207-B3DD-04EE7B7CA2C6}"/>
          </ac:spMkLst>
        </pc:spChg>
        <pc:spChg chg="add del mod">
          <ac:chgData name="Alex Marchioni" userId="6eb3c6d8-756f-4c94-a08e-610dca54a7e5" providerId="ADAL" clId="{ED570E5B-E029-4577-A013-B261BB1EC932}" dt="2020-03-20T10:48:24.686" v="717"/>
          <ac:spMkLst>
            <pc:docMk/>
            <pc:sldMk cId="3913759781" sldId="286"/>
            <ac:spMk id="47" creationId="{0D1A8703-2428-4A78-B1C2-8C971C16F883}"/>
          </ac:spMkLst>
        </pc:spChg>
        <pc:spChg chg="add del mod">
          <ac:chgData name="Alex Marchioni" userId="6eb3c6d8-756f-4c94-a08e-610dca54a7e5" providerId="ADAL" clId="{ED570E5B-E029-4577-A013-B261BB1EC932}" dt="2020-03-20T10:48:24.686" v="717"/>
          <ac:spMkLst>
            <pc:docMk/>
            <pc:sldMk cId="3913759781" sldId="286"/>
            <ac:spMk id="48" creationId="{06C52C84-B1AE-4957-8EE6-6A3AE686214E}"/>
          </ac:spMkLst>
        </pc:spChg>
        <pc:spChg chg="add del mod">
          <ac:chgData name="Alex Marchioni" userId="6eb3c6d8-756f-4c94-a08e-610dca54a7e5" providerId="ADAL" clId="{ED570E5B-E029-4577-A013-B261BB1EC932}" dt="2020-03-20T10:48:24.686" v="717"/>
          <ac:spMkLst>
            <pc:docMk/>
            <pc:sldMk cId="3913759781" sldId="286"/>
            <ac:spMk id="49" creationId="{5B6141B7-48E6-43A8-8BB7-8CC3E74CC0FF}"/>
          </ac:spMkLst>
        </pc:spChg>
        <pc:spChg chg="add del">
          <ac:chgData name="Alex Marchioni" userId="6eb3c6d8-756f-4c94-a08e-610dca54a7e5" providerId="ADAL" clId="{ED570E5B-E029-4577-A013-B261BB1EC932}" dt="2020-03-19T22:05:20.715" v="490"/>
          <ac:spMkLst>
            <pc:docMk/>
            <pc:sldMk cId="3913759781" sldId="286"/>
            <ac:spMk id="49" creationId="{8851B96D-5B1E-43BF-BD98-904DC31DDBD6}"/>
          </ac:spMkLst>
        </pc:spChg>
        <pc:spChg chg="add del mod">
          <ac:chgData name="Alex Marchioni" userId="6eb3c6d8-756f-4c94-a08e-610dca54a7e5" providerId="ADAL" clId="{ED570E5B-E029-4577-A013-B261BB1EC932}" dt="2020-03-20T10:48:24.686" v="717"/>
          <ac:spMkLst>
            <pc:docMk/>
            <pc:sldMk cId="3913759781" sldId="286"/>
            <ac:spMk id="50" creationId="{C720EB88-61F3-4842-B0A2-F275924C7FA1}"/>
          </ac:spMkLst>
        </pc:spChg>
        <pc:spChg chg="add del mod">
          <ac:chgData name="Alex Marchioni" userId="6eb3c6d8-756f-4c94-a08e-610dca54a7e5" providerId="ADAL" clId="{ED570E5B-E029-4577-A013-B261BB1EC932}" dt="2020-03-20T13:53:52.922" v="1402" actId="478"/>
          <ac:spMkLst>
            <pc:docMk/>
            <pc:sldMk cId="3913759781" sldId="286"/>
            <ac:spMk id="51" creationId="{78F1D30F-25FD-4EA0-8C56-990DFBA01B96}"/>
          </ac:spMkLst>
        </pc:spChg>
        <pc:spChg chg="add del mod">
          <ac:chgData name="Alex Marchioni" userId="6eb3c6d8-756f-4c94-a08e-610dca54a7e5" providerId="ADAL" clId="{ED570E5B-E029-4577-A013-B261BB1EC932}" dt="2020-03-20T13:53:52.922" v="1402" actId="478"/>
          <ac:spMkLst>
            <pc:docMk/>
            <pc:sldMk cId="3913759781" sldId="286"/>
            <ac:spMk id="54" creationId="{2FD90946-29A6-4E33-B927-8230B0B9E188}"/>
          </ac:spMkLst>
        </pc:spChg>
        <pc:spChg chg="add del mod">
          <ac:chgData name="Alex Marchioni" userId="6eb3c6d8-756f-4c94-a08e-610dca54a7e5" providerId="ADAL" clId="{ED570E5B-E029-4577-A013-B261BB1EC932}" dt="2020-03-20T13:53:52.922" v="1402" actId="478"/>
          <ac:spMkLst>
            <pc:docMk/>
            <pc:sldMk cId="3913759781" sldId="286"/>
            <ac:spMk id="56" creationId="{BD172FC2-D736-4279-9BA4-879334CA8BDF}"/>
          </ac:spMkLst>
        </pc:spChg>
        <pc:spChg chg="add del mod">
          <ac:chgData name="Alex Marchioni" userId="6eb3c6d8-756f-4c94-a08e-610dca54a7e5" providerId="ADAL" clId="{ED570E5B-E029-4577-A013-B261BB1EC932}" dt="2020-03-20T10:48:24.686" v="717"/>
          <ac:spMkLst>
            <pc:docMk/>
            <pc:sldMk cId="3913759781" sldId="286"/>
            <ac:spMk id="58" creationId="{5751490D-2974-44E6-AAB0-EF30AC2B7A3D}"/>
          </ac:spMkLst>
        </pc:spChg>
        <pc:spChg chg="add del mod">
          <ac:chgData name="Alex Marchioni" userId="6eb3c6d8-756f-4c94-a08e-610dca54a7e5" providerId="ADAL" clId="{ED570E5B-E029-4577-A013-B261BB1EC932}" dt="2020-03-20T10:48:24.686" v="717"/>
          <ac:spMkLst>
            <pc:docMk/>
            <pc:sldMk cId="3913759781" sldId="286"/>
            <ac:spMk id="59" creationId="{2515937D-B5CA-41F5-B6C4-BC993E50F9DF}"/>
          </ac:spMkLst>
        </pc:spChg>
        <pc:spChg chg="add del">
          <ac:chgData name="Alex Marchioni" userId="6eb3c6d8-756f-4c94-a08e-610dca54a7e5" providerId="ADAL" clId="{ED570E5B-E029-4577-A013-B261BB1EC932}" dt="2020-03-20T10:50:34.617" v="765"/>
          <ac:spMkLst>
            <pc:docMk/>
            <pc:sldMk cId="3913759781" sldId="286"/>
            <ac:spMk id="60" creationId="{F68775D0-69A7-4BA4-8D57-D423E9CD452D}"/>
          </ac:spMkLst>
        </pc:spChg>
        <pc:spChg chg="add del mod">
          <ac:chgData name="Alex Marchioni" userId="6eb3c6d8-756f-4c94-a08e-610dca54a7e5" providerId="ADAL" clId="{ED570E5B-E029-4577-A013-B261BB1EC932}" dt="2020-03-20T13:56:39.682" v="1464" actId="478"/>
          <ac:spMkLst>
            <pc:docMk/>
            <pc:sldMk cId="3913759781" sldId="286"/>
            <ac:spMk id="61" creationId="{F852BBF7-E927-4B01-A0CA-209D30FC3E9A}"/>
          </ac:spMkLst>
        </pc:spChg>
        <pc:spChg chg="add del mod">
          <ac:chgData name="Alex Marchioni" userId="6eb3c6d8-756f-4c94-a08e-610dca54a7e5" providerId="ADAL" clId="{ED570E5B-E029-4577-A013-B261BB1EC932}" dt="2020-03-20T13:56:39.682" v="1464" actId="478"/>
          <ac:spMkLst>
            <pc:docMk/>
            <pc:sldMk cId="3913759781" sldId="286"/>
            <ac:spMk id="62" creationId="{E88FF16D-9C3D-4AAC-A794-3F7135ED1256}"/>
          </ac:spMkLst>
        </pc:spChg>
        <pc:spChg chg="add del mod">
          <ac:chgData name="Alex Marchioni" userId="6eb3c6d8-756f-4c94-a08e-610dca54a7e5" providerId="ADAL" clId="{ED570E5B-E029-4577-A013-B261BB1EC932}" dt="2020-03-20T13:56:39.682" v="1464" actId="478"/>
          <ac:spMkLst>
            <pc:docMk/>
            <pc:sldMk cId="3913759781" sldId="286"/>
            <ac:spMk id="63" creationId="{4286E910-B6BF-4B41-8FF0-6B7FD5F2207D}"/>
          </ac:spMkLst>
        </pc:spChg>
        <pc:spChg chg="add mod">
          <ac:chgData name="Alex Marchioni" userId="6eb3c6d8-756f-4c94-a08e-610dca54a7e5" providerId="ADAL" clId="{ED570E5B-E029-4577-A013-B261BB1EC932}" dt="2020-03-20T13:59:02.233" v="1523" actId="164"/>
          <ac:spMkLst>
            <pc:docMk/>
            <pc:sldMk cId="3913759781" sldId="286"/>
            <ac:spMk id="64" creationId="{66267EA9-81CD-4D43-A9AA-810D7C5532A1}"/>
          </ac:spMkLst>
        </pc:spChg>
        <pc:spChg chg="add mod">
          <ac:chgData name="Alex Marchioni" userId="6eb3c6d8-756f-4c94-a08e-610dca54a7e5" providerId="ADAL" clId="{ED570E5B-E029-4577-A013-B261BB1EC932}" dt="2020-03-20T13:59:02.233" v="1523" actId="164"/>
          <ac:spMkLst>
            <pc:docMk/>
            <pc:sldMk cId="3913759781" sldId="286"/>
            <ac:spMk id="65" creationId="{E9AC9991-83D0-48D4-A492-0AC82E5A83DA}"/>
          </ac:spMkLst>
        </pc:spChg>
        <pc:spChg chg="add mod">
          <ac:chgData name="Alex Marchioni" userId="6eb3c6d8-756f-4c94-a08e-610dca54a7e5" providerId="ADAL" clId="{ED570E5B-E029-4577-A013-B261BB1EC932}" dt="2020-03-20T13:59:02.233" v="1523" actId="164"/>
          <ac:spMkLst>
            <pc:docMk/>
            <pc:sldMk cId="3913759781" sldId="286"/>
            <ac:spMk id="66" creationId="{DDBE1FA5-5F1F-47B8-AC0E-0F8F1927E356}"/>
          </ac:spMkLst>
        </pc:spChg>
        <pc:spChg chg="add mod">
          <ac:chgData name="Alex Marchioni" userId="6eb3c6d8-756f-4c94-a08e-610dca54a7e5" providerId="ADAL" clId="{ED570E5B-E029-4577-A013-B261BB1EC932}" dt="2020-03-20T13:59:02.233" v="1523" actId="164"/>
          <ac:spMkLst>
            <pc:docMk/>
            <pc:sldMk cId="3913759781" sldId="286"/>
            <ac:spMk id="67" creationId="{E09B8808-68CB-40A6-A810-96FC20F6DCAC}"/>
          </ac:spMkLst>
        </pc:spChg>
        <pc:spChg chg="add mod">
          <ac:chgData name="Alex Marchioni" userId="6eb3c6d8-756f-4c94-a08e-610dca54a7e5" providerId="ADAL" clId="{ED570E5B-E029-4577-A013-B261BB1EC932}" dt="2020-03-20T13:59:02.233" v="1523" actId="164"/>
          <ac:spMkLst>
            <pc:docMk/>
            <pc:sldMk cId="3913759781" sldId="286"/>
            <ac:spMk id="68" creationId="{4F880CA0-7BB2-4740-8922-04FD4E60D021}"/>
          </ac:spMkLst>
        </pc:spChg>
        <pc:spChg chg="add mod">
          <ac:chgData name="Alex Marchioni" userId="6eb3c6d8-756f-4c94-a08e-610dca54a7e5" providerId="ADAL" clId="{ED570E5B-E029-4577-A013-B261BB1EC932}" dt="2020-03-20T13:59:02.233" v="1523" actId="164"/>
          <ac:spMkLst>
            <pc:docMk/>
            <pc:sldMk cId="3913759781" sldId="286"/>
            <ac:spMk id="69" creationId="{1AA2156B-A33C-4010-8D3D-B4A62A5C32A8}"/>
          </ac:spMkLst>
        </pc:spChg>
        <pc:spChg chg="add del mod">
          <ac:chgData name="Alex Marchioni" userId="6eb3c6d8-756f-4c94-a08e-610dca54a7e5" providerId="ADAL" clId="{ED570E5B-E029-4577-A013-B261BB1EC932}" dt="2020-03-20T13:53:52.922" v="1402" actId="478"/>
          <ac:spMkLst>
            <pc:docMk/>
            <pc:sldMk cId="3913759781" sldId="286"/>
            <ac:spMk id="70" creationId="{5966FC81-A8E4-4AF1-9897-29CDE31AD0DA}"/>
          </ac:spMkLst>
        </pc:spChg>
        <pc:spChg chg="add mod">
          <ac:chgData name="Alex Marchioni" userId="6eb3c6d8-756f-4c94-a08e-610dca54a7e5" providerId="ADAL" clId="{ED570E5B-E029-4577-A013-B261BB1EC932}" dt="2020-03-20T13:59:02.233" v="1523" actId="164"/>
          <ac:spMkLst>
            <pc:docMk/>
            <pc:sldMk cId="3913759781" sldId="286"/>
            <ac:spMk id="71" creationId="{5CCC8C65-23DE-440A-8A36-B6E1F4EAD721}"/>
          </ac:spMkLst>
        </pc:spChg>
        <pc:spChg chg="add mod">
          <ac:chgData name="Alex Marchioni" userId="6eb3c6d8-756f-4c94-a08e-610dca54a7e5" providerId="ADAL" clId="{ED570E5B-E029-4577-A013-B261BB1EC932}" dt="2020-03-20T13:59:02.233" v="1523" actId="164"/>
          <ac:spMkLst>
            <pc:docMk/>
            <pc:sldMk cId="3913759781" sldId="286"/>
            <ac:spMk id="72" creationId="{92E6E4A8-0CD4-4F04-86B5-A693AF8C937E}"/>
          </ac:spMkLst>
        </pc:spChg>
        <pc:spChg chg="add mod">
          <ac:chgData name="Alex Marchioni" userId="6eb3c6d8-756f-4c94-a08e-610dca54a7e5" providerId="ADAL" clId="{ED570E5B-E029-4577-A013-B261BB1EC932}" dt="2020-03-20T13:59:02.233" v="1523" actId="164"/>
          <ac:spMkLst>
            <pc:docMk/>
            <pc:sldMk cId="3913759781" sldId="286"/>
            <ac:spMk id="74" creationId="{B2D69887-8CC1-4120-BC27-A1CAD557373F}"/>
          </ac:spMkLst>
        </pc:spChg>
        <pc:spChg chg="add mod">
          <ac:chgData name="Alex Marchioni" userId="6eb3c6d8-756f-4c94-a08e-610dca54a7e5" providerId="ADAL" clId="{ED570E5B-E029-4577-A013-B261BB1EC932}" dt="2020-03-20T13:59:02.233" v="1523" actId="164"/>
          <ac:spMkLst>
            <pc:docMk/>
            <pc:sldMk cId="3913759781" sldId="286"/>
            <ac:spMk id="75" creationId="{AF94A7B1-CEAC-4A18-90A8-3CFC7023E96B}"/>
          </ac:spMkLst>
        </pc:spChg>
        <pc:spChg chg="add mod">
          <ac:chgData name="Alex Marchioni" userId="6eb3c6d8-756f-4c94-a08e-610dca54a7e5" providerId="ADAL" clId="{ED570E5B-E029-4577-A013-B261BB1EC932}" dt="2020-03-20T13:59:02.233" v="1523" actId="164"/>
          <ac:spMkLst>
            <pc:docMk/>
            <pc:sldMk cId="3913759781" sldId="286"/>
            <ac:spMk id="76" creationId="{F3077BA6-C46E-49C3-BC3A-ADCE898E1B59}"/>
          </ac:spMkLst>
        </pc:spChg>
        <pc:spChg chg="add mod">
          <ac:chgData name="Alex Marchioni" userId="6eb3c6d8-756f-4c94-a08e-610dca54a7e5" providerId="ADAL" clId="{ED570E5B-E029-4577-A013-B261BB1EC932}" dt="2020-03-20T13:59:02.233" v="1523" actId="164"/>
          <ac:spMkLst>
            <pc:docMk/>
            <pc:sldMk cId="3913759781" sldId="286"/>
            <ac:spMk id="77" creationId="{521F3D48-1051-4E73-A439-D26282E307C9}"/>
          </ac:spMkLst>
        </pc:spChg>
        <pc:spChg chg="add mod">
          <ac:chgData name="Alex Marchioni" userId="6eb3c6d8-756f-4c94-a08e-610dca54a7e5" providerId="ADAL" clId="{ED570E5B-E029-4577-A013-B261BB1EC932}" dt="2020-03-20T14:11:46.748" v="1681" actId="20577"/>
          <ac:spMkLst>
            <pc:docMk/>
            <pc:sldMk cId="3913759781" sldId="286"/>
            <ac:spMk id="78" creationId="{C8B2D96F-44E0-446D-9932-6C80DFC3382F}"/>
          </ac:spMkLst>
        </pc:spChg>
        <pc:spChg chg="add mod">
          <ac:chgData name="Alex Marchioni" userId="6eb3c6d8-756f-4c94-a08e-610dca54a7e5" providerId="ADAL" clId="{ED570E5B-E029-4577-A013-B261BB1EC932}" dt="2020-03-20T13:59:02.233" v="1523" actId="164"/>
          <ac:spMkLst>
            <pc:docMk/>
            <pc:sldMk cId="3913759781" sldId="286"/>
            <ac:spMk id="79" creationId="{3E69B940-C3C8-4C25-B526-477840ED2B7F}"/>
          </ac:spMkLst>
        </pc:spChg>
        <pc:spChg chg="add mod">
          <ac:chgData name="Alex Marchioni" userId="6eb3c6d8-756f-4c94-a08e-610dca54a7e5" providerId="ADAL" clId="{ED570E5B-E029-4577-A013-B261BB1EC932}" dt="2020-03-20T13:59:02.233" v="1523" actId="164"/>
          <ac:spMkLst>
            <pc:docMk/>
            <pc:sldMk cId="3913759781" sldId="286"/>
            <ac:spMk id="80" creationId="{8F35CE39-865B-4569-8828-2EFF6895E2F3}"/>
          </ac:spMkLst>
        </pc:spChg>
        <pc:spChg chg="mod">
          <ac:chgData name="Alex Marchioni" userId="6eb3c6d8-756f-4c94-a08e-610dca54a7e5" providerId="ADAL" clId="{ED570E5B-E029-4577-A013-B261BB1EC932}" dt="2020-03-20T13:59:15.574" v="1528" actId="20577"/>
          <ac:spMkLst>
            <pc:docMk/>
            <pc:sldMk cId="3913759781" sldId="286"/>
            <ac:spMk id="82" creationId="{7365B39A-3B75-4D95-808D-9B172EEB6A5C}"/>
          </ac:spMkLst>
        </pc:spChg>
        <pc:spChg chg="add del mod">
          <ac:chgData name="Alex Marchioni" userId="6eb3c6d8-756f-4c94-a08e-610dca54a7e5" providerId="ADAL" clId="{ED570E5B-E029-4577-A013-B261BB1EC932}" dt="2020-03-20T10:43:38.921" v="640" actId="478"/>
          <ac:spMkLst>
            <pc:docMk/>
            <pc:sldMk cId="3913759781" sldId="286"/>
            <ac:spMk id="83" creationId="{CE8DFBE7-3E10-4FF4-9899-63174E19093E}"/>
          </ac:spMkLst>
        </pc:spChg>
        <pc:spChg chg="add del mod">
          <ac:chgData name="Alex Marchioni" userId="6eb3c6d8-756f-4c94-a08e-610dca54a7e5" providerId="ADAL" clId="{ED570E5B-E029-4577-A013-B261BB1EC932}" dt="2020-03-20T10:43:38.921" v="640" actId="478"/>
          <ac:spMkLst>
            <pc:docMk/>
            <pc:sldMk cId="3913759781" sldId="286"/>
            <ac:spMk id="84" creationId="{245104AB-FBAB-4980-A758-BA25BE2D71CF}"/>
          </ac:spMkLst>
        </pc:spChg>
        <pc:spChg chg="mod">
          <ac:chgData name="Alex Marchioni" userId="6eb3c6d8-756f-4c94-a08e-610dca54a7e5" providerId="ADAL" clId="{ED570E5B-E029-4577-A013-B261BB1EC932}" dt="2020-03-20T13:59:19.065" v="1529" actId="20577"/>
          <ac:spMkLst>
            <pc:docMk/>
            <pc:sldMk cId="3913759781" sldId="286"/>
            <ac:spMk id="87" creationId="{B0DB59E2-571D-4190-AC32-8F8E133472F2}"/>
          </ac:spMkLst>
        </pc:spChg>
        <pc:spChg chg="mod">
          <ac:chgData name="Alex Marchioni" userId="6eb3c6d8-756f-4c94-a08e-610dca54a7e5" providerId="ADAL" clId="{ED570E5B-E029-4577-A013-B261BB1EC932}" dt="2020-03-20T13:59:21.486" v="1530" actId="20577"/>
          <ac:spMkLst>
            <pc:docMk/>
            <pc:sldMk cId="3913759781" sldId="286"/>
            <ac:spMk id="88" creationId="{1FC5DFFF-15AA-47EA-9395-753BDFF8B5A2}"/>
          </ac:spMkLst>
        </pc:spChg>
        <pc:spChg chg="mod">
          <ac:chgData name="Alex Marchioni" userId="6eb3c6d8-756f-4c94-a08e-610dca54a7e5" providerId="ADAL" clId="{ED570E5B-E029-4577-A013-B261BB1EC932}" dt="2020-03-20T13:59:23.283" v="1531" actId="20577"/>
          <ac:spMkLst>
            <pc:docMk/>
            <pc:sldMk cId="3913759781" sldId="286"/>
            <ac:spMk id="90" creationId="{E20CC5F7-E606-492E-90E8-9F7E23640F96}"/>
          </ac:spMkLst>
        </pc:spChg>
        <pc:spChg chg="mod">
          <ac:chgData name="Alex Marchioni" userId="6eb3c6d8-756f-4c94-a08e-610dca54a7e5" providerId="ADAL" clId="{ED570E5B-E029-4577-A013-B261BB1EC932}" dt="2020-03-20T13:59:29.772" v="1535" actId="20577"/>
          <ac:spMkLst>
            <pc:docMk/>
            <pc:sldMk cId="3913759781" sldId="286"/>
            <ac:spMk id="91" creationId="{29F64C54-4900-4558-AA7B-CF4BA508D115}"/>
          </ac:spMkLst>
        </pc:spChg>
        <pc:spChg chg="add del mod">
          <ac:chgData name="Alex Marchioni" userId="6eb3c6d8-756f-4c94-a08e-610dca54a7e5" providerId="ADAL" clId="{ED570E5B-E029-4577-A013-B261BB1EC932}" dt="2020-03-20T13:53:52.922" v="1402" actId="478"/>
          <ac:spMkLst>
            <pc:docMk/>
            <pc:sldMk cId="3913759781" sldId="286"/>
            <ac:spMk id="92" creationId="{94A3C79F-E529-4549-B95E-7119A40430DE}"/>
          </ac:spMkLst>
        </pc:spChg>
        <pc:spChg chg="add del mod">
          <ac:chgData name="Alex Marchioni" userId="6eb3c6d8-756f-4c94-a08e-610dca54a7e5" providerId="ADAL" clId="{ED570E5B-E029-4577-A013-B261BB1EC932}" dt="2020-03-19T22:03:31.050" v="466"/>
          <ac:spMkLst>
            <pc:docMk/>
            <pc:sldMk cId="3913759781" sldId="286"/>
            <ac:spMk id="93" creationId="{6CC5A8F0-6D59-421F-85E8-FBF311895028}"/>
          </ac:spMkLst>
        </pc:spChg>
        <pc:spChg chg="mod">
          <ac:chgData name="Alex Marchioni" userId="6eb3c6d8-756f-4c94-a08e-610dca54a7e5" providerId="ADAL" clId="{ED570E5B-E029-4577-A013-B261BB1EC932}" dt="2020-03-20T13:59:28.402" v="1534" actId="20577"/>
          <ac:spMkLst>
            <pc:docMk/>
            <pc:sldMk cId="3913759781" sldId="286"/>
            <ac:spMk id="93" creationId="{E5AD2103-AF8E-4B2F-816B-48F5F7421B67}"/>
          </ac:spMkLst>
        </pc:spChg>
        <pc:spChg chg="mod">
          <ac:chgData name="Alex Marchioni" userId="6eb3c6d8-756f-4c94-a08e-610dca54a7e5" providerId="ADAL" clId="{ED570E5B-E029-4577-A013-B261BB1EC932}" dt="2020-03-20T13:59:26.594" v="1533" actId="20577"/>
          <ac:spMkLst>
            <pc:docMk/>
            <pc:sldMk cId="3913759781" sldId="286"/>
            <ac:spMk id="94" creationId="{03B15956-4058-4461-B16B-9CA949C082A0}"/>
          </ac:spMkLst>
        </pc:spChg>
        <pc:spChg chg="mod">
          <ac:chgData name="Alex Marchioni" userId="6eb3c6d8-756f-4c94-a08e-610dca54a7e5" providerId="ADAL" clId="{ED570E5B-E029-4577-A013-B261BB1EC932}" dt="2020-03-20T13:59:25.313" v="1532" actId="20577"/>
          <ac:spMkLst>
            <pc:docMk/>
            <pc:sldMk cId="3913759781" sldId="286"/>
            <ac:spMk id="96" creationId="{65A5B9E4-0298-4A3C-B673-C2EC8A0F7B63}"/>
          </ac:spMkLst>
        </pc:spChg>
        <pc:spChg chg="mod">
          <ac:chgData name="Alex Marchioni" userId="6eb3c6d8-756f-4c94-a08e-610dca54a7e5" providerId="ADAL" clId="{ED570E5B-E029-4577-A013-B261BB1EC932}" dt="2020-03-20T13:59:36.348" v="1539" actId="20577"/>
          <ac:spMkLst>
            <pc:docMk/>
            <pc:sldMk cId="3913759781" sldId="286"/>
            <ac:spMk id="98" creationId="{CF7534EF-9B17-4D1F-9C12-BC212C8A7B03}"/>
          </ac:spMkLst>
        </pc:spChg>
        <pc:spChg chg="mod">
          <ac:chgData name="Alex Marchioni" userId="6eb3c6d8-756f-4c94-a08e-610dca54a7e5" providerId="ADAL" clId="{ED570E5B-E029-4577-A013-B261BB1EC932}" dt="2020-03-20T13:59:34.645" v="1538" actId="20577"/>
          <ac:spMkLst>
            <pc:docMk/>
            <pc:sldMk cId="3913759781" sldId="286"/>
            <ac:spMk id="100" creationId="{1A05C34C-ACD3-47D4-AF64-C4CE0B30FB6E}"/>
          </ac:spMkLst>
        </pc:spChg>
        <pc:spChg chg="mod">
          <ac:chgData name="Alex Marchioni" userId="6eb3c6d8-756f-4c94-a08e-610dca54a7e5" providerId="ADAL" clId="{ED570E5B-E029-4577-A013-B261BB1EC932}" dt="2020-03-20T13:59:33.289" v="1537" actId="20577"/>
          <ac:spMkLst>
            <pc:docMk/>
            <pc:sldMk cId="3913759781" sldId="286"/>
            <ac:spMk id="102" creationId="{62594A0C-62F3-43A9-9499-AE485E07AEAD}"/>
          </ac:spMkLst>
        </pc:spChg>
        <pc:spChg chg="add del mod">
          <ac:chgData name="Alex Marchioni" userId="6eb3c6d8-756f-4c94-a08e-610dca54a7e5" providerId="ADAL" clId="{ED570E5B-E029-4577-A013-B261BB1EC932}" dt="2020-03-20T10:43:38.921" v="640" actId="478"/>
          <ac:spMkLst>
            <pc:docMk/>
            <pc:sldMk cId="3913759781" sldId="286"/>
            <ac:spMk id="103" creationId="{E5B76B93-E857-4E4F-9B7E-794FAFE6AA08}"/>
          </ac:spMkLst>
        </pc:spChg>
        <pc:spChg chg="add del mod">
          <ac:chgData name="Alex Marchioni" userId="6eb3c6d8-756f-4c94-a08e-610dca54a7e5" providerId="ADAL" clId="{ED570E5B-E029-4577-A013-B261BB1EC932}" dt="2020-03-19T22:03:31.050" v="466"/>
          <ac:spMkLst>
            <pc:docMk/>
            <pc:sldMk cId="3913759781" sldId="286"/>
            <ac:spMk id="104" creationId="{1A505CEE-9B33-45B1-BF86-C8D00AA54427}"/>
          </ac:spMkLst>
        </pc:spChg>
        <pc:spChg chg="mod">
          <ac:chgData name="Alex Marchioni" userId="6eb3c6d8-756f-4c94-a08e-610dca54a7e5" providerId="ADAL" clId="{ED570E5B-E029-4577-A013-B261BB1EC932}" dt="2020-03-20T13:59:31.938" v="1536" actId="20577"/>
          <ac:spMkLst>
            <pc:docMk/>
            <pc:sldMk cId="3913759781" sldId="286"/>
            <ac:spMk id="104" creationId="{B87C2E26-2E18-4CF4-BCC1-F69F1D44227D}"/>
          </ac:spMkLst>
        </pc:spChg>
        <pc:spChg chg="mod">
          <ac:chgData name="Alex Marchioni" userId="6eb3c6d8-756f-4c94-a08e-610dca54a7e5" providerId="ADAL" clId="{ED570E5B-E029-4577-A013-B261BB1EC932}" dt="2020-03-20T13:59:38.377" v="1540" actId="20577"/>
          <ac:spMkLst>
            <pc:docMk/>
            <pc:sldMk cId="3913759781" sldId="286"/>
            <ac:spMk id="105" creationId="{2BFDEF01-B589-450D-9EAB-05479F405305}"/>
          </ac:spMkLst>
        </pc:spChg>
        <pc:spChg chg="mod">
          <ac:chgData name="Alex Marchioni" userId="6eb3c6d8-756f-4c94-a08e-610dca54a7e5" providerId="ADAL" clId="{ED570E5B-E029-4577-A013-B261BB1EC932}" dt="2020-03-20T14:11:48.378" v="1682" actId="20577"/>
          <ac:spMkLst>
            <pc:docMk/>
            <pc:sldMk cId="3913759781" sldId="286"/>
            <ac:spMk id="106" creationId="{8F18F29C-65BE-43C8-9BCD-099B5735E95D}"/>
          </ac:spMkLst>
        </pc:spChg>
        <pc:spChg chg="mod">
          <ac:chgData name="Alex Marchioni" userId="6eb3c6d8-756f-4c94-a08e-610dca54a7e5" providerId="ADAL" clId="{ED570E5B-E029-4577-A013-B261BB1EC932}" dt="2020-03-20T13:59:41.668" v="1542" actId="20577"/>
          <ac:spMkLst>
            <pc:docMk/>
            <pc:sldMk cId="3913759781" sldId="286"/>
            <ac:spMk id="109" creationId="{18C5AD0A-2A90-447C-A118-128916F9C215}"/>
          </ac:spMkLst>
        </pc:spChg>
        <pc:spChg chg="mod">
          <ac:chgData name="Alex Marchioni" userId="6eb3c6d8-756f-4c94-a08e-610dca54a7e5" providerId="ADAL" clId="{ED570E5B-E029-4577-A013-B261BB1EC932}" dt="2020-03-20T13:59:43.165" v="1543" actId="20577"/>
          <ac:spMkLst>
            <pc:docMk/>
            <pc:sldMk cId="3913759781" sldId="286"/>
            <ac:spMk id="110" creationId="{1BB3EA1C-AC89-4117-941F-549D088E44FF}"/>
          </ac:spMkLst>
        </pc:spChg>
        <pc:spChg chg="mod">
          <ac:chgData name="Alex Marchioni" userId="6eb3c6d8-756f-4c94-a08e-610dca54a7e5" providerId="ADAL" clId="{ED570E5B-E029-4577-A013-B261BB1EC932}" dt="2020-03-20T14:04:51.278" v="1624" actId="20577"/>
          <ac:spMkLst>
            <pc:docMk/>
            <pc:sldMk cId="3913759781" sldId="286"/>
            <ac:spMk id="112" creationId="{A64BDC14-4FCA-46E1-B47A-549727C1F352}"/>
          </ac:spMkLst>
        </pc:spChg>
        <pc:spChg chg="add del mod">
          <ac:chgData name="Alex Marchioni" userId="6eb3c6d8-756f-4c94-a08e-610dca54a7e5" providerId="ADAL" clId="{ED570E5B-E029-4577-A013-B261BB1EC932}" dt="2020-03-20T10:43:38.921" v="640" actId="478"/>
          <ac:spMkLst>
            <pc:docMk/>
            <pc:sldMk cId="3913759781" sldId="286"/>
            <ac:spMk id="113" creationId="{3F990E89-7DF0-44F4-AFFB-8D3C59A6FA3B}"/>
          </ac:spMkLst>
        </pc:spChg>
        <pc:spChg chg="mod">
          <ac:chgData name="Alex Marchioni" userId="6eb3c6d8-756f-4c94-a08e-610dca54a7e5" providerId="ADAL" clId="{ED570E5B-E029-4577-A013-B261BB1EC932}" dt="2020-03-20T14:05:21.284" v="1631" actId="20577"/>
          <ac:spMkLst>
            <pc:docMk/>
            <pc:sldMk cId="3913759781" sldId="286"/>
            <ac:spMk id="115" creationId="{ECD2A4D3-2DCA-411C-9F48-65B681CAB05F}"/>
          </ac:spMkLst>
        </pc:spChg>
        <pc:spChg chg="mod">
          <ac:chgData name="Alex Marchioni" userId="6eb3c6d8-756f-4c94-a08e-610dca54a7e5" providerId="ADAL" clId="{ED570E5B-E029-4577-A013-B261BB1EC932}" dt="2020-03-20T14:05:32.798" v="1637" actId="20577"/>
          <ac:spMkLst>
            <pc:docMk/>
            <pc:sldMk cId="3913759781" sldId="286"/>
            <ac:spMk id="116" creationId="{DDB0F932-2E30-447D-8786-59F4B914853A}"/>
          </ac:spMkLst>
        </pc:spChg>
        <pc:spChg chg="mod">
          <ac:chgData name="Alex Marchioni" userId="6eb3c6d8-756f-4c94-a08e-610dca54a7e5" providerId="ADAL" clId="{ED570E5B-E029-4577-A013-B261BB1EC932}" dt="2020-03-20T14:05:34.705" v="1638" actId="20577"/>
          <ac:spMkLst>
            <pc:docMk/>
            <pc:sldMk cId="3913759781" sldId="286"/>
            <ac:spMk id="117" creationId="{3BCF6151-7DBE-4E1D-8764-AC8CF2DA82BE}"/>
          </ac:spMkLst>
        </pc:spChg>
        <pc:spChg chg="mod">
          <ac:chgData name="Alex Marchioni" userId="6eb3c6d8-756f-4c94-a08e-610dca54a7e5" providerId="ADAL" clId="{ED570E5B-E029-4577-A013-B261BB1EC932}" dt="2020-03-20T14:04:52.562" v="1625" actId="20577"/>
          <ac:spMkLst>
            <pc:docMk/>
            <pc:sldMk cId="3913759781" sldId="286"/>
            <ac:spMk id="118" creationId="{C0778810-721B-4A1E-ACE6-07549A8CD46A}"/>
          </ac:spMkLst>
        </pc:spChg>
        <pc:spChg chg="mod">
          <ac:chgData name="Alex Marchioni" userId="6eb3c6d8-756f-4c94-a08e-610dca54a7e5" providerId="ADAL" clId="{ED570E5B-E029-4577-A013-B261BB1EC932}" dt="2020-03-20T14:05:23.212" v="1632" actId="20577"/>
          <ac:spMkLst>
            <pc:docMk/>
            <pc:sldMk cId="3913759781" sldId="286"/>
            <ac:spMk id="119" creationId="{78AD8ABD-4B7A-48F3-96AF-432C0967172C}"/>
          </ac:spMkLst>
        </pc:spChg>
        <pc:spChg chg="mod">
          <ac:chgData name="Alex Marchioni" userId="6eb3c6d8-756f-4c94-a08e-610dca54a7e5" providerId="ADAL" clId="{ED570E5B-E029-4577-A013-B261BB1EC932}" dt="2020-03-20T14:05:30.910" v="1636" actId="20577"/>
          <ac:spMkLst>
            <pc:docMk/>
            <pc:sldMk cId="3913759781" sldId="286"/>
            <ac:spMk id="120" creationId="{B5270771-F6AB-4D39-9B17-31A4922BA2C3}"/>
          </ac:spMkLst>
        </pc:spChg>
        <pc:spChg chg="mod">
          <ac:chgData name="Alex Marchioni" userId="6eb3c6d8-756f-4c94-a08e-610dca54a7e5" providerId="ADAL" clId="{ED570E5B-E029-4577-A013-B261BB1EC932}" dt="2020-03-20T14:05:36.191" v="1639" actId="20577"/>
          <ac:spMkLst>
            <pc:docMk/>
            <pc:sldMk cId="3913759781" sldId="286"/>
            <ac:spMk id="121" creationId="{9F8E75D9-0E8C-4E6B-91DD-0F0481377F4F}"/>
          </ac:spMkLst>
        </pc:spChg>
        <pc:spChg chg="mod">
          <ac:chgData name="Alex Marchioni" userId="6eb3c6d8-756f-4c94-a08e-610dca54a7e5" providerId="ADAL" clId="{ED570E5B-E029-4577-A013-B261BB1EC932}" dt="2020-03-20T14:04:55.147" v="1627" actId="6549"/>
          <ac:spMkLst>
            <pc:docMk/>
            <pc:sldMk cId="3913759781" sldId="286"/>
            <ac:spMk id="122" creationId="{BAC740F3-231A-42AE-AF2D-82A787EA2953}"/>
          </ac:spMkLst>
        </pc:spChg>
        <pc:spChg chg="mod">
          <ac:chgData name="Alex Marchioni" userId="6eb3c6d8-756f-4c94-a08e-610dca54a7e5" providerId="ADAL" clId="{ED570E5B-E029-4577-A013-B261BB1EC932}" dt="2020-03-20T14:05:24.829" v="1633" actId="20577"/>
          <ac:spMkLst>
            <pc:docMk/>
            <pc:sldMk cId="3913759781" sldId="286"/>
            <ac:spMk id="123" creationId="{D75A855C-F7E6-4DCF-AFD0-17EF60F90A5F}"/>
          </ac:spMkLst>
        </pc:spChg>
        <pc:spChg chg="mod">
          <ac:chgData name="Alex Marchioni" userId="6eb3c6d8-756f-4c94-a08e-610dca54a7e5" providerId="ADAL" clId="{ED570E5B-E029-4577-A013-B261BB1EC932}" dt="2020-03-20T14:05:26.628" v="1634" actId="20577"/>
          <ac:spMkLst>
            <pc:docMk/>
            <pc:sldMk cId="3913759781" sldId="286"/>
            <ac:spMk id="124" creationId="{5D362857-A84C-4F45-89C9-CF6435C10A06}"/>
          </ac:spMkLst>
        </pc:spChg>
        <pc:spChg chg="mod">
          <ac:chgData name="Alex Marchioni" userId="6eb3c6d8-756f-4c94-a08e-610dca54a7e5" providerId="ADAL" clId="{ED570E5B-E029-4577-A013-B261BB1EC932}" dt="2020-03-20T14:05:37.670" v="1640" actId="20577"/>
          <ac:spMkLst>
            <pc:docMk/>
            <pc:sldMk cId="3913759781" sldId="286"/>
            <ac:spMk id="125" creationId="{3FD85B11-C8A4-422B-B9AE-63AD533AC9AC}"/>
          </ac:spMkLst>
        </pc:spChg>
        <pc:spChg chg="add del mod">
          <ac:chgData name="Alex Marchioni" userId="6eb3c6d8-756f-4c94-a08e-610dca54a7e5" providerId="ADAL" clId="{ED570E5B-E029-4577-A013-B261BB1EC932}" dt="2020-03-19T22:03:31.050" v="466"/>
          <ac:spMkLst>
            <pc:docMk/>
            <pc:sldMk cId="3913759781" sldId="286"/>
            <ac:spMk id="126" creationId="{2C602693-452E-4C63-968E-5EF7B02156F7}"/>
          </ac:spMkLst>
        </pc:spChg>
        <pc:spChg chg="mod">
          <ac:chgData name="Alex Marchioni" userId="6eb3c6d8-756f-4c94-a08e-610dca54a7e5" providerId="ADAL" clId="{ED570E5B-E029-4577-A013-B261BB1EC932}" dt="2020-03-20T14:05:02.620" v="1629" actId="20577"/>
          <ac:spMkLst>
            <pc:docMk/>
            <pc:sldMk cId="3913759781" sldId="286"/>
            <ac:spMk id="126" creationId="{EAA94E88-21D0-4F8A-9B0F-377761C5C73C}"/>
          </ac:spMkLst>
        </pc:spChg>
        <pc:spChg chg="mod">
          <ac:chgData name="Alex Marchioni" userId="6eb3c6d8-756f-4c94-a08e-610dca54a7e5" providerId="ADAL" clId="{ED570E5B-E029-4577-A013-B261BB1EC932}" dt="2020-03-20T14:11:50.559" v="1683" actId="20577"/>
          <ac:spMkLst>
            <pc:docMk/>
            <pc:sldMk cId="3913759781" sldId="286"/>
            <ac:spMk id="128" creationId="{74EB0796-E903-4154-9D91-724DB57D59B8}"/>
          </ac:spMkLst>
        </pc:spChg>
        <pc:spChg chg="mod">
          <ac:chgData name="Alex Marchioni" userId="6eb3c6d8-756f-4c94-a08e-610dca54a7e5" providerId="ADAL" clId="{ED570E5B-E029-4577-A013-B261BB1EC932}" dt="2020-03-20T14:05:28.317" v="1635" actId="20577"/>
          <ac:spMkLst>
            <pc:docMk/>
            <pc:sldMk cId="3913759781" sldId="286"/>
            <ac:spMk id="129" creationId="{22B762F7-906B-4396-AF3B-777A9AF718D2}"/>
          </ac:spMkLst>
        </pc:spChg>
        <pc:spChg chg="mod">
          <ac:chgData name="Alex Marchioni" userId="6eb3c6d8-756f-4c94-a08e-610dca54a7e5" providerId="ADAL" clId="{ED570E5B-E029-4577-A013-B261BB1EC932}" dt="2020-03-20T14:05:39.391" v="1641" actId="20577"/>
          <ac:spMkLst>
            <pc:docMk/>
            <pc:sldMk cId="3913759781" sldId="286"/>
            <ac:spMk id="130" creationId="{D076592D-CBEA-4816-BFF5-B2238B82CB75}"/>
          </ac:spMkLst>
        </pc:spChg>
        <pc:spChg chg="mod topLvl">
          <ac:chgData name="Alex Marchioni" userId="6eb3c6d8-756f-4c94-a08e-610dca54a7e5" providerId="ADAL" clId="{ED570E5B-E029-4577-A013-B261BB1EC932}" dt="2020-03-20T14:13:00.045" v="1705" actId="164"/>
          <ac:spMkLst>
            <pc:docMk/>
            <pc:sldMk cId="3913759781" sldId="286"/>
            <ac:spMk id="133" creationId="{07D4F9B8-FF61-46C5-9605-0869ED7BFEC9}"/>
          </ac:spMkLst>
        </pc:spChg>
        <pc:spChg chg="add del mod">
          <ac:chgData name="Alex Marchioni" userId="6eb3c6d8-756f-4c94-a08e-610dca54a7e5" providerId="ADAL" clId="{ED570E5B-E029-4577-A013-B261BB1EC932}" dt="2020-03-19T22:03:53.685" v="473" actId="478"/>
          <ac:spMkLst>
            <pc:docMk/>
            <pc:sldMk cId="3913759781" sldId="286"/>
            <ac:spMk id="133" creationId="{2C370681-B3A0-4CCD-A444-BE1D64D4A4CB}"/>
          </ac:spMkLst>
        </pc:spChg>
        <pc:spChg chg="add del mod">
          <ac:chgData name="Alex Marchioni" userId="6eb3c6d8-756f-4c94-a08e-610dca54a7e5" providerId="ADAL" clId="{ED570E5B-E029-4577-A013-B261BB1EC932}" dt="2020-03-19T22:03:31.050" v="466"/>
          <ac:spMkLst>
            <pc:docMk/>
            <pc:sldMk cId="3913759781" sldId="286"/>
            <ac:spMk id="134" creationId="{0CA3781B-D9C8-42EA-8E7D-D530F0839348}"/>
          </ac:spMkLst>
        </pc:spChg>
        <pc:spChg chg="mod topLvl">
          <ac:chgData name="Alex Marchioni" userId="6eb3c6d8-756f-4c94-a08e-610dca54a7e5" providerId="ADAL" clId="{ED570E5B-E029-4577-A013-B261BB1EC932}" dt="2020-03-20T14:13:00.045" v="1705" actId="164"/>
          <ac:spMkLst>
            <pc:docMk/>
            <pc:sldMk cId="3913759781" sldId="286"/>
            <ac:spMk id="134" creationId="{7300320F-8C01-4B7D-B38F-7549D3D020E4}"/>
          </ac:spMkLst>
        </pc:spChg>
        <pc:spChg chg="mod topLvl">
          <ac:chgData name="Alex Marchioni" userId="6eb3c6d8-756f-4c94-a08e-610dca54a7e5" providerId="ADAL" clId="{ED570E5B-E029-4577-A013-B261BB1EC932}" dt="2020-03-20T14:13:00.045" v="1705" actId="164"/>
          <ac:spMkLst>
            <pc:docMk/>
            <pc:sldMk cId="3913759781" sldId="286"/>
            <ac:spMk id="135" creationId="{623074F3-5BE8-4C7F-A7CC-6B276661A059}"/>
          </ac:spMkLst>
        </pc:spChg>
        <pc:spChg chg="add del mod">
          <ac:chgData name="Alex Marchioni" userId="6eb3c6d8-756f-4c94-a08e-610dca54a7e5" providerId="ADAL" clId="{ED570E5B-E029-4577-A013-B261BB1EC932}" dt="2020-03-19T22:03:43.764" v="469" actId="478"/>
          <ac:spMkLst>
            <pc:docMk/>
            <pc:sldMk cId="3913759781" sldId="286"/>
            <ac:spMk id="135" creationId="{7A06E829-AE0D-4C6C-AC60-D1DDFF0B81BA}"/>
          </ac:spMkLst>
        </pc:spChg>
        <pc:spChg chg="mod topLvl">
          <ac:chgData name="Alex Marchioni" userId="6eb3c6d8-756f-4c94-a08e-610dca54a7e5" providerId="ADAL" clId="{ED570E5B-E029-4577-A013-B261BB1EC932}" dt="2020-03-20T14:13:00.045" v="1705" actId="164"/>
          <ac:spMkLst>
            <pc:docMk/>
            <pc:sldMk cId="3913759781" sldId="286"/>
            <ac:spMk id="136" creationId="{025336A7-DA72-4696-BC97-4390EC45343F}"/>
          </ac:spMkLst>
        </pc:spChg>
        <pc:spChg chg="add del mod">
          <ac:chgData name="Alex Marchioni" userId="6eb3c6d8-756f-4c94-a08e-610dca54a7e5" providerId="ADAL" clId="{ED570E5B-E029-4577-A013-B261BB1EC932}" dt="2020-03-19T22:03:44.699" v="470" actId="478"/>
          <ac:spMkLst>
            <pc:docMk/>
            <pc:sldMk cId="3913759781" sldId="286"/>
            <ac:spMk id="136" creationId="{C62F10DC-DC32-4440-AD65-2361FD91DA30}"/>
          </ac:spMkLst>
        </pc:spChg>
        <pc:spChg chg="mod topLvl">
          <ac:chgData name="Alex Marchioni" userId="6eb3c6d8-756f-4c94-a08e-610dca54a7e5" providerId="ADAL" clId="{ED570E5B-E029-4577-A013-B261BB1EC932}" dt="2020-03-20T14:13:00.045" v="1705" actId="164"/>
          <ac:spMkLst>
            <pc:docMk/>
            <pc:sldMk cId="3913759781" sldId="286"/>
            <ac:spMk id="137" creationId="{0A05E97C-6B03-42EE-912C-602BFBA11E6A}"/>
          </ac:spMkLst>
        </pc:spChg>
        <pc:spChg chg="add del mod">
          <ac:chgData name="Alex Marchioni" userId="6eb3c6d8-756f-4c94-a08e-610dca54a7e5" providerId="ADAL" clId="{ED570E5B-E029-4577-A013-B261BB1EC932}" dt="2020-03-19T22:03:46.123" v="471" actId="478"/>
          <ac:spMkLst>
            <pc:docMk/>
            <pc:sldMk cId="3913759781" sldId="286"/>
            <ac:spMk id="137" creationId="{D26748FD-E05E-476B-8A03-96ED2FC63B82}"/>
          </ac:spMkLst>
        </pc:spChg>
        <pc:spChg chg="add del mod">
          <ac:chgData name="Alex Marchioni" userId="6eb3c6d8-756f-4c94-a08e-610dca54a7e5" providerId="ADAL" clId="{ED570E5B-E029-4577-A013-B261BB1EC932}" dt="2020-03-19T22:06:53.603" v="504" actId="478"/>
          <ac:spMkLst>
            <pc:docMk/>
            <pc:sldMk cId="3913759781" sldId="286"/>
            <ac:spMk id="138" creationId="{76D9F83C-63D9-4050-AF9D-4ED275E3FFBE}"/>
          </ac:spMkLst>
        </pc:spChg>
        <pc:spChg chg="mod topLvl">
          <ac:chgData name="Alex Marchioni" userId="6eb3c6d8-756f-4c94-a08e-610dca54a7e5" providerId="ADAL" clId="{ED570E5B-E029-4577-A013-B261BB1EC932}" dt="2020-03-20T14:13:00.045" v="1705" actId="164"/>
          <ac:spMkLst>
            <pc:docMk/>
            <pc:sldMk cId="3913759781" sldId="286"/>
            <ac:spMk id="138" creationId="{E65C4647-4C00-4BBD-B448-EE58A35EE893}"/>
          </ac:spMkLst>
        </pc:spChg>
        <pc:spChg chg="add del mod">
          <ac:chgData name="Alex Marchioni" userId="6eb3c6d8-756f-4c94-a08e-610dca54a7e5" providerId="ADAL" clId="{ED570E5B-E029-4577-A013-B261BB1EC932}" dt="2020-03-20T10:48:03.142" v="712" actId="478"/>
          <ac:spMkLst>
            <pc:docMk/>
            <pc:sldMk cId="3913759781" sldId="286"/>
            <ac:spMk id="139" creationId="{102731E7-6C6C-4CFD-9D82-D72B50B47E54}"/>
          </ac:spMkLst>
        </pc:spChg>
        <pc:spChg chg="mod topLvl">
          <ac:chgData name="Alex Marchioni" userId="6eb3c6d8-756f-4c94-a08e-610dca54a7e5" providerId="ADAL" clId="{ED570E5B-E029-4577-A013-B261BB1EC932}" dt="2020-03-20T14:13:00.045" v="1705" actId="164"/>
          <ac:spMkLst>
            <pc:docMk/>
            <pc:sldMk cId="3913759781" sldId="286"/>
            <ac:spMk id="140" creationId="{9151EEC0-7DA9-4457-861F-6C38DAD3060D}"/>
          </ac:spMkLst>
        </pc:spChg>
        <pc:spChg chg="add del mod">
          <ac:chgData name="Alex Marchioni" userId="6eb3c6d8-756f-4c94-a08e-610dca54a7e5" providerId="ADAL" clId="{ED570E5B-E029-4577-A013-B261BB1EC932}" dt="2020-03-12T10:27:02.504" v="393" actId="478"/>
          <ac:spMkLst>
            <pc:docMk/>
            <pc:sldMk cId="3913759781" sldId="286"/>
            <ac:spMk id="140" creationId="{920603F5-EF02-4B6E-9148-EB986BF31C43}"/>
          </ac:spMkLst>
        </pc:spChg>
        <pc:spChg chg="add del mod">
          <ac:chgData name="Alex Marchioni" userId="6eb3c6d8-756f-4c94-a08e-610dca54a7e5" providerId="ADAL" clId="{ED570E5B-E029-4577-A013-B261BB1EC932}" dt="2020-03-12T10:27:02.504" v="393" actId="478"/>
          <ac:spMkLst>
            <pc:docMk/>
            <pc:sldMk cId="3913759781" sldId="286"/>
            <ac:spMk id="141" creationId="{35199DEB-A231-4C45-8200-4680E20421AE}"/>
          </ac:spMkLst>
        </pc:spChg>
        <pc:spChg chg="mod topLvl">
          <ac:chgData name="Alex Marchioni" userId="6eb3c6d8-756f-4c94-a08e-610dca54a7e5" providerId="ADAL" clId="{ED570E5B-E029-4577-A013-B261BB1EC932}" dt="2020-03-20T14:13:00.045" v="1705" actId="164"/>
          <ac:spMkLst>
            <pc:docMk/>
            <pc:sldMk cId="3913759781" sldId="286"/>
            <ac:spMk id="141" creationId="{906023E7-BA83-408F-B127-E795E7CF6797}"/>
          </ac:spMkLst>
        </pc:spChg>
        <pc:spChg chg="mod topLvl">
          <ac:chgData name="Alex Marchioni" userId="6eb3c6d8-756f-4c94-a08e-610dca54a7e5" providerId="ADAL" clId="{ED570E5B-E029-4577-A013-B261BB1EC932}" dt="2020-03-20T14:13:00.045" v="1705" actId="164"/>
          <ac:spMkLst>
            <pc:docMk/>
            <pc:sldMk cId="3913759781" sldId="286"/>
            <ac:spMk id="142" creationId="{F581DEB6-8E97-4895-A56F-7BA035432470}"/>
          </ac:spMkLst>
        </pc:spChg>
        <pc:spChg chg="mod topLvl">
          <ac:chgData name="Alex Marchioni" userId="6eb3c6d8-756f-4c94-a08e-610dca54a7e5" providerId="ADAL" clId="{ED570E5B-E029-4577-A013-B261BB1EC932}" dt="2020-03-20T14:13:00.045" v="1705" actId="164"/>
          <ac:spMkLst>
            <pc:docMk/>
            <pc:sldMk cId="3913759781" sldId="286"/>
            <ac:spMk id="143" creationId="{AC8E1ED1-8379-48E3-BD05-0EA502020A43}"/>
          </ac:spMkLst>
        </pc:spChg>
        <pc:spChg chg="mod topLvl">
          <ac:chgData name="Alex Marchioni" userId="6eb3c6d8-756f-4c94-a08e-610dca54a7e5" providerId="ADAL" clId="{ED570E5B-E029-4577-A013-B261BB1EC932}" dt="2020-03-20T14:13:00.045" v="1705" actId="164"/>
          <ac:spMkLst>
            <pc:docMk/>
            <pc:sldMk cId="3913759781" sldId="286"/>
            <ac:spMk id="144" creationId="{7B34E96C-F994-485D-B082-DCE372962F2E}"/>
          </ac:spMkLst>
        </pc:spChg>
        <pc:spChg chg="mod topLvl">
          <ac:chgData name="Alex Marchioni" userId="6eb3c6d8-756f-4c94-a08e-610dca54a7e5" providerId="ADAL" clId="{ED570E5B-E029-4577-A013-B261BB1EC932}" dt="2020-03-20T14:13:00.045" v="1705" actId="164"/>
          <ac:spMkLst>
            <pc:docMk/>
            <pc:sldMk cId="3913759781" sldId="286"/>
            <ac:spMk id="145" creationId="{ADF0DE55-6705-4EAA-A0E5-33C4CDBBADDD}"/>
          </ac:spMkLst>
        </pc:spChg>
        <pc:spChg chg="mod topLvl">
          <ac:chgData name="Alex Marchioni" userId="6eb3c6d8-756f-4c94-a08e-610dca54a7e5" providerId="ADAL" clId="{ED570E5B-E029-4577-A013-B261BB1EC932}" dt="2020-03-20T14:13:00.045" v="1705" actId="164"/>
          <ac:spMkLst>
            <pc:docMk/>
            <pc:sldMk cId="3913759781" sldId="286"/>
            <ac:spMk id="146" creationId="{89202E83-5DD3-4AF4-A612-0E9EB5224508}"/>
          </ac:spMkLst>
        </pc:spChg>
        <pc:spChg chg="mod topLvl">
          <ac:chgData name="Alex Marchioni" userId="6eb3c6d8-756f-4c94-a08e-610dca54a7e5" providerId="ADAL" clId="{ED570E5B-E029-4577-A013-B261BB1EC932}" dt="2020-03-20T14:13:00.045" v="1705" actId="164"/>
          <ac:spMkLst>
            <pc:docMk/>
            <pc:sldMk cId="3913759781" sldId="286"/>
            <ac:spMk id="147" creationId="{BDCE6E0D-ED4F-475D-86D6-11421D02C8A3}"/>
          </ac:spMkLst>
        </pc:spChg>
        <pc:spChg chg="mod topLvl">
          <ac:chgData name="Alex Marchioni" userId="6eb3c6d8-756f-4c94-a08e-610dca54a7e5" providerId="ADAL" clId="{ED570E5B-E029-4577-A013-B261BB1EC932}" dt="2020-03-20T14:13:00.045" v="1705" actId="164"/>
          <ac:spMkLst>
            <pc:docMk/>
            <pc:sldMk cId="3913759781" sldId="286"/>
            <ac:spMk id="148" creationId="{471F1B96-50B0-4989-BFBF-49BB880FCB3F}"/>
          </ac:spMkLst>
        </pc:spChg>
        <pc:spChg chg="mod topLvl">
          <ac:chgData name="Alex Marchioni" userId="6eb3c6d8-756f-4c94-a08e-610dca54a7e5" providerId="ADAL" clId="{ED570E5B-E029-4577-A013-B261BB1EC932}" dt="2020-03-20T14:13:00.045" v="1705" actId="164"/>
          <ac:spMkLst>
            <pc:docMk/>
            <pc:sldMk cId="3913759781" sldId="286"/>
            <ac:spMk id="149" creationId="{B1399A38-C279-4193-8BB5-1C8C19126FD5}"/>
          </ac:spMkLst>
        </pc:spChg>
        <pc:spChg chg="mod topLvl">
          <ac:chgData name="Alex Marchioni" userId="6eb3c6d8-756f-4c94-a08e-610dca54a7e5" providerId="ADAL" clId="{ED570E5B-E029-4577-A013-B261BB1EC932}" dt="2020-03-20T14:12:52.770" v="1704" actId="164"/>
          <ac:spMkLst>
            <pc:docMk/>
            <pc:sldMk cId="3913759781" sldId="286"/>
            <ac:spMk id="151" creationId="{79380B5C-8871-45E8-AB33-5DEFC5C7038D}"/>
          </ac:spMkLst>
        </pc:spChg>
        <pc:spChg chg="mod topLvl">
          <ac:chgData name="Alex Marchioni" userId="6eb3c6d8-756f-4c94-a08e-610dca54a7e5" providerId="ADAL" clId="{ED570E5B-E029-4577-A013-B261BB1EC932}" dt="2020-03-20T14:12:52.770" v="1704" actId="164"/>
          <ac:spMkLst>
            <pc:docMk/>
            <pc:sldMk cId="3913759781" sldId="286"/>
            <ac:spMk id="152" creationId="{483D5C41-29F6-44A4-9748-930D65596E39}"/>
          </ac:spMkLst>
        </pc:spChg>
        <pc:spChg chg="mod topLvl">
          <ac:chgData name="Alex Marchioni" userId="6eb3c6d8-756f-4c94-a08e-610dca54a7e5" providerId="ADAL" clId="{ED570E5B-E029-4577-A013-B261BB1EC932}" dt="2020-03-20T14:12:52.770" v="1704" actId="164"/>
          <ac:spMkLst>
            <pc:docMk/>
            <pc:sldMk cId="3913759781" sldId="286"/>
            <ac:spMk id="153" creationId="{D0FE13A8-B29F-4808-A730-1C6965F599A7}"/>
          </ac:spMkLst>
        </pc:spChg>
        <pc:spChg chg="mod topLvl">
          <ac:chgData name="Alex Marchioni" userId="6eb3c6d8-756f-4c94-a08e-610dca54a7e5" providerId="ADAL" clId="{ED570E5B-E029-4577-A013-B261BB1EC932}" dt="2020-03-20T14:12:52.770" v="1704" actId="164"/>
          <ac:spMkLst>
            <pc:docMk/>
            <pc:sldMk cId="3913759781" sldId="286"/>
            <ac:spMk id="154" creationId="{967ECF94-568A-40C6-9F29-EB1DDA5FCC4A}"/>
          </ac:spMkLst>
        </pc:spChg>
        <pc:spChg chg="mod topLvl">
          <ac:chgData name="Alex Marchioni" userId="6eb3c6d8-756f-4c94-a08e-610dca54a7e5" providerId="ADAL" clId="{ED570E5B-E029-4577-A013-B261BB1EC932}" dt="2020-03-20T14:12:52.770" v="1704" actId="164"/>
          <ac:spMkLst>
            <pc:docMk/>
            <pc:sldMk cId="3913759781" sldId="286"/>
            <ac:spMk id="155" creationId="{9595431D-DDE9-4191-BFF0-317977D7C93B}"/>
          </ac:spMkLst>
        </pc:spChg>
        <pc:spChg chg="mod topLvl">
          <ac:chgData name="Alex Marchioni" userId="6eb3c6d8-756f-4c94-a08e-610dca54a7e5" providerId="ADAL" clId="{ED570E5B-E029-4577-A013-B261BB1EC932}" dt="2020-03-20T14:12:52.770" v="1704" actId="164"/>
          <ac:spMkLst>
            <pc:docMk/>
            <pc:sldMk cId="3913759781" sldId="286"/>
            <ac:spMk id="156" creationId="{F18BC0C6-02B8-470F-9AAE-D6E027034B4F}"/>
          </ac:spMkLst>
        </pc:spChg>
        <pc:spChg chg="mod topLvl">
          <ac:chgData name="Alex Marchioni" userId="6eb3c6d8-756f-4c94-a08e-610dca54a7e5" providerId="ADAL" clId="{ED570E5B-E029-4577-A013-B261BB1EC932}" dt="2020-03-20T14:12:52.770" v="1704" actId="164"/>
          <ac:spMkLst>
            <pc:docMk/>
            <pc:sldMk cId="3913759781" sldId="286"/>
            <ac:spMk id="157" creationId="{FA4CCEF5-BB26-454B-9FF3-C727828854D0}"/>
          </ac:spMkLst>
        </pc:spChg>
        <pc:spChg chg="mod topLvl">
          <ac:chgData name="Alex Marchioni" userId="6eb3c6d8-756f-4c94-a08e-610dca54a7e5" providerId="ADAL" clId="{ED570E5B-E029-4577-A013-B261BB1EC932}" dt="2020-03-20T14:12:52.770" v="1704" actId="164"/>
          <ac:spMkLst>
            <pc:docMk/>
            <pc:sldMk cId="3913759781" sldId="286"/>
            <ac:spMk id="158" creationId="{8BD71207-04EB-4513-92F4-3181C02C3663}"/>
          </ac:spMkLst>
        </pc:spChg>
        <pc:spChg chg="mod topLvl">
          <ac:chgData name="Alex Marchioni" userId="6eb3c6d8-756f-4c94-a08e-610dca54a7e5" providerId="ADAL" clId="{ED570E5B-E029-4577-A013-B261BB1EC932}" dt="2020-03-20T14:12:52.770" v="1704" actId="164"/>
          <ac:spMkLst>
            <pc:docMk/>
            <pc:sldMk cId="3913759781" sldId="286"/>
            <ac:spMk id="159" creationId="{1C799707-C935-401F-BABF-58F3BC6D9A98}"/>
          </ac:spMkLst>
        </pc:spChg>
        <pc:spChg chg="mod topLvl">
          <ac:chgData name="Alex Marchioni" userId="6eb3c6d8-756f-4c94-a08e-610dca54a7e5" providerId="ADAL" clId="{ED570E5B-E029-4577-A013-B261BB1EC932}" dt="2020-03-20T14:12:52.770" v="1704" actId="164"/>
          <ac:spMkLst>
            <pc:docMk/>
            <pc:sldMk cId="3913759781" sldId="286"/>
            <ac:spMk id="160" creationId="{F422B868-C35B-43C1-B94E-C9685D3B9712}"/>
          </ac:spMkLst>
        </pc:spChg>
        <pc:spChg chg="mod topLvl">
          <ac:chgData name="Alex Marchioni" userId="6eb3c6d8-756f-4c94-a08e-610dca54a7e5" providerId="ADAL" clId="{ED570E5B-E029-4577-A013-B261BB1EC932}" dt="2020-03-20T14:12:52.770" v="1704" actId="164"/>
          <ac:spMkLst>
            <pc:docMk/>
            <pc:sldMk cId="3913759781" sldId="286"/>
            <ac:spMk id="161" creationId="{5091134F-D315-4A30-BC1C-77F557C37E81}"/>
          </ac:spMkLst>
        </pc:spChg>
        <pc:spChg chg="mod topLvl">
          <ac:chgData name="Alex Marchioni" userId="6eb3c6d8-756f-4c94-a08e-610dca54a7e5" providerId="ADAL" clId="{ED570E5B-E029-4577-A013-B261BB1EC932}" dt="2020-03-20T14:12:52.770" v="1704" actId="164"/>
          <ac:spMkLst>
            <pc:docMk/>
            <pc:sldMk cId="3913759781" sldId="286"/>
            <ac:spMk id="162" creationId="{D8029E2C-223F-4B8A-82DF-65394E8FDBAB}"/>
          </ac:spMkLst>
        </pc:spChg>
        <pc:spChg chg="mod topLvl">
          <ac:chgData name="Alex Marchioni" userId="6eb3c6d8-756f-4c94-a08e-610dca54a7e5" providerId="ADAL" clId="{ED570E5B-E029-4577-A013-B261BB1EC932}" dt="2020-03-20T14:12:52.770" v="1704" actId="164"/>
          <ac:spMkLst>
            <pc:docMk/>
            <pc:sldMk cId="3913759781" sldId="286"/>
            <ac:spMk id="163" creationId="{E1D6E847-1F19-4B1A-B40D-BD5EF9879513}"/>
          </ac:spMkLst>
        </pc:spChg>
        <pc:spChg chg="mod topLvl">
          <ac:chgData name="Alex Marchioni" userId="6eb3c6d8-756f-4c94-a08e-610dca54a7e5" providerId="ADAL" clId="{ED570E5B-E029-4577-A013-B261BB1EC932}" dt="2020-03-20T14:12:52.770" v="1704" actId="164"/>
          <ac:spMkLst>
            <pc:docMk/>
            <pc:sldMk cId="3913759781" sldId="286"/>
            <ac:spMk id="164" creationId="{7BCC7E2B-A81C-4288-BBC6-49F6EA2D7E3E}"/>
          </ac:spMkLst>
        </pc:spChg>
        <pc:spChg chg="mod topLvl">
          <ac:chgData name="Alex Marchioni" userId="6eb3c6d8-756f-4c94-a08e-610dca54a7e5" providerId="ADAL" clId="{ED570E5B-E029-4577-A013-B261BB1EC932}" dt="2020-03-20T14:12:52.770" v="1704" actId="164"/>
          <ac:spMkLst>
            <pc:docMk/>
            <pc:sldMk cId="3913759781" sldId="286"/>
            <ac:spMk id="165" creationId="{3CFFDD63-4FA0-42AE-8774-7BB4C8E3E5F8}"/>
          </ac:spMkLst>
        </pc:spChg>
        <pc:spChg chg="add del mod">
          <ac:chgData name="Alex Marchioni" userId="6eb3c6d8-756f-4c94-a08e-610dca54a7e5" providerId="ADAL" clId="{ED570E5B-E029-4577-A013-B261BB1EC932}" dt="2020-03-12T10:27:02.504" v="393" actId="478"/>
          <ac:spMkLst>
            <pc:docMk/>
            <pc:sldMk cId="3913759781" sldId="286"/>
            <ac:spMk id="165" creationId="{780D1A5C-C114-4028-ACDE-78434A601040}"/>
          </ac:spMkLst>
        </pc:spChg>
        <pc:spChg chg="mod topLvl">
          <ac:chgData name="Alex Marchioni" userId="6eb3c6d8-756f-4c94-a08e-610dca54a7e5" providerId="ADAL" clId="{ED570E5B-E029-4577-A013-B261BB1EC932}" dt="2020-03-20T14:12:52.770" v="1704" actId="164"/>
          <ac:spMkLst>
            <pc:docMk/>
            <pc:sldMk cId="3913759781" sldId="286"/>
            <ac:spMk id="166" creationId="{B445CE46-F2A6-4A95-BFA6-96568116332D}"/>
          </ac:spMkLst>
        </pc:spChg>
        <pc:spChg chg="mod">
          <ac:chgData name="Alex Marchioni" userId="6eb3c6d8-756f-4c94-a08e-610dca54a7e5" providerId="ADAL" clId="{ED570E5B-E029-4577-A013-B261BB1EC932}" dt="2020-03-20T14:12:21.106" v="1689" actId="20577"/>
          <ac:spMkLst>
            <pc:docMk/>
            <pc:sldMk cId="3913759781" sldId="286"/>
            <ac:spMk id="185" creationId="{BEBB3B50-0C6C-4812-986E-B391BB6A8243}"/>
          </ac:spMkLst>
        </pc:spChg>
        <pc:spChg chg="mod">
          <ac:chgData name="Alex Marchioni" userId="6eb3c6d8-756f-4c94-a08e-610dca54a7e5" providerId="ADAL" clId="{ED570E5B-E029-4577-A013-B261BB1EC932}" dt="2020-03-20T14:12:26.794" v="1693" actId="20577"/>
          <ac:spMkLst>
            <pc:docMk/>
            <pc:sldMk cId="3913759781" sldId="286"/>
            <ac:spMk id="186" creationId="{11E39ED9-5B5F-47F3-BACC-36BCF8DB1A31}"/>
          </ac:spMkLst>
        </pc:spChg>
        <pc:spChg chg="mod">
          <ac:chgData name="Alex Marchioni" userId="6eb3c6d8-756f-4c94-a08e-610dca54a7e5" providerId="ADAL" clId="{ED570E5B-E029-4577-A013-B261BB1EC932}" dt="2020-03-20T14:12:37.405" v="1699" actId="20577"/>
          <ac:spMkLst>
            <pc:docMk/>
            <pc:sldMk cId="3913759781" sldId="286"/>
            <ac:spMk id="187" creationId="{94841026-A95F-4B5C-A8A6-FA7521C9B19C}"/>
          </ac:spMkLst>
        </pc:spChg>
        <pc:spChg chg="mod">
          <ac:chgData name="Alex Marchioni" userId="6eb3c6d8-756f-4c94-a08e-610dca54a7e5" providerId="ADAL" clId="{ED570E5B-E029-4577-A013-B261BB1EC932}" dt="2020-03-20T14:12:39.647" v="1700" actId="20577"/>
          <ac:spMkLst>
            <pc:docMk/>
            <pc:sldMk cId="3913759781" sldId="286"/>
            <ac:spMk id="188" creationId="{61795935-69D0-4EB6-B18D-820CFA5489C5}"/>
          </ac:spMkLst>
        </pc:spChg>
        <pc:spChg chg="mod">
          <ac:chgData name="Alex Marchioni" userId="6eb3c6d8-756f-4c94-a08e-610dca54a7e5" providerId="ADAL" clId="{ED570E5B-E029-4577-A013-B261BB1EC932}" dt="2020-03-20T14:12:22.196" v="1690" actId="20577"/>
          <ac:spMkLst>
            <pc:docMk/>
            <pc:sldMk cId="3913759781" sldId="286"/>
            <ac:spMk id="189" creationId="{E1EE1430-E7AE-4AAE-9AA8-F26B892C8B27}"/>
          </ac:spMkLst>
        </pc:spChg>
        <pc:spChg chg="mod">
          <ac:chgData name="Alex Marchioni" userId="6eb3c6d8-756f-4c94-a08e-610dca54a7e5" providerId="ADAL" clId="{ED570E5B-E029-4577-A013-B261BB1EC932}" dt="2020-03-20T14:12:29.822" v="1694" actId="20577"/>
          <ac:spMkLst>
            <pc:docMk/>
            <pc:sldMk cId="3913759781" sldId="286"/>
            <ac:spMk id="190" creationId="{5DAD6754-F5FC-4ED4-BD99-1473D374DDF9}"/>
          </ac:spMkLst>
        </pc:spChg>
        <pc:spChg chg="mod">
          <ac:chgData name="Alex Marchioni" userId="6eb3c6d8-756f-4c94-a08e-610dca54a7e5" providerId="ADAL" clId="{ED570E5B-E029-4577-A013-B261BB1EC932}" dt="2020-03-20T14:12:35.916" v="1698" actId="20577"/>
          <ac:spMkLst>
            <pc:docMk/>
            <pc:sldMk cId="3913759781" sldId="286"/>
            <ac:spMk id="191" creationId="{4CDA83F5-2E22-46AC-86CC-A410A3CFC345}"/>
          </ac:spMkLst>
        </pc:spChg>
        <pc:spChg chg="mod">
          <ac:chgData name="Alex Marchioni" userId="6eb3c6d8-756f-4c94-a08e-610dca54a7e5" providerId="ADAL" clId="{ED570E5B-E029-4577-A013-B261BB1EC932}" dt="2020-03-20T14:12:41.228" v="1701" actId="20577"/>
          <ac:spMkLst>
            <pc:docMk/>
            <pc:sldMk cId="3913759781" sldId="286"/>
            <ac:spMk id="192" creationId="{5C23AB80-03D6-4AE2-8590-837335A2719C}"/>
          </ac:spMkLst>
        </pc:spChg>
        <pc:spChg chg="mod">
          <ac:chgData name="Alex Marchioni" userId="6eb3c6d8-756f-4c94-a08e-610dca54a7e5" providerId="ADAL" clId="{ED570E5B-E029-4577-A013-B261BB1EC932}" dt="2020-03-20T14:12:23.735" v="1691" actId="20577"/>
          <ac:spMkLst>
            <pc:docMk/>
            <pc:sldMk cId="3913759781" sldId="286"/>
            <ac:spMk id="193" creationId="{161F86BB-3E34-4500-8D06-EC9B12D5F5E9}"/>
          </ac:spMkLst>
        </pc:spChg>
        <pc:spChg chg="mod">
          <ac:chgData name="Alex Marchioni" userId="6eb3c6d8-756f-4c94-a08e-610dca54a7e5" providerId="ADAL" clId="{ED570E5B-E029-4577-A013-B261BB1EC932}" dt="2020-03-20T14:12:31.153" v="1695" actId="20577"/>
          <ac:spMkLst>
            <pc:docMk/>
            <pc:sldMk cId="3913759781" sldId="286"/>
            <ac:spMk id="194" creationId="{3A26E09A-ECF4-4DEA-94FE-598651373411}"/>
          </ac:spMkLst>
        </pc:spChg>
        <pc:spChg chg="mod">
          <ac:chgData name="Alex Marchioni" userId="6eb3c6d8-756f-4c94-a08e-610dca54a7e5" providerId="ADAL" clId="{ED570E5B-E029-4577-A013-B261BB1EC932}" dt="2020-03-20T14:12:34.055" v="1697" actId="20577"/>
          <ac:spMkLst>
            <pc:docMk/>
            <pc:sldMk cId="3913759781" sldId="286"/>
            <ac:spMk id="195" creationId="{FB2B38E2-99E3-4F69-A387-3239B54AFC32}"/>
          </ac:spMkLst>
        </pc:spChg>
        <pc:spChg chg="mod">
          <ac:chgData name="Alex Marchioni" userId="6eb3c6d8-756f-4c94-a08e-610dca54a7e5" providerId="ADAL" clId="{ED570E5B-E029-4577-A013-B261BB1EC932}" dt="2020-03-20T14:12:43.482" v="1702" actId="20577"/>
          <ac:spMkLst>
            <pc:docMk/>
            <pc:sldMk cId="3913759781" sldId="286"/>
            <ac:spMk id="196" creationId="{D5BEA4F0-4B63-412A-87E2-74AE17E8803B}"/>
          </ac:spMkLst>
        </pc:spChg>
        <pc:spChg chg="mod">
          <ac:chgData name="Alex Marchioni" userId="6eb3c6d8-756f-4c94-a08e-610dca54a7e5" providerId="ADAL" clId="{ED570E5B-E029-4577-A013-B261BB1EC932}" dt="2020-03-20T14:12:25.069" v="1692" actId="20577"/>
          <ac:spMkLst>
            <pc:docMk/>
            <pc:sldMk cId="3913759781" sldId="286"/>
            <ac:spMk id="197" creationId="{B89268AD-AE20-4059-BA17-B074C573CDD2}"/>
          </ac:spMkLst>
        </pc:spChg>
        <pc:spChg chg="mod">
          <ac:chgData name="Alex Marchioni" userId="6eb3c6d8-756f-4c94-a08e-610dca54a7e5" providerId="ADAL" clId="{ED570E5B-E029-4577-A013-B261BB1EC932}" dt="2020-03-20T14:12:32.631" v="1696" actId="20577"/>
          <ac:spMkLst>
            <pc:docMk/>
            <pc:sldMk cId="3913759781" sldId="286"/>
            <ac:spMk id="198" creationId="{6C6C5361-A63A-4436-AA44-E2E918B4B6BE}"/>
          </ac:spMkLst>
        </pc:spChg>
        <pc:spChg chg="mod">
          <ac:chgData name="Alex Marchioni" userId="6eb3c6d8-756f-4c94-a08e-610dca54a7e5" providerId="ADAL" clId="{ED570E5B-E029-4577-A013-B261BB1EC932}" dt="2020-03-20T14:12:45.310" v="1703" actId="20577"/>
          <ac:spMkLst>
            <pc:docMk/>
            <pc:sldMk cId="3913759781" sldId="286"/>
            <ac:spMk id="200" creationId="{B487A202-6CA7-4739-BE4B-EF9E896D5716}"/>
          </ac:spMkLst>
        </pc:spChg>
        <pc:grpChg chg="add mod">
          <ac:chgData name="Alex Marchioni" userId="6eb3c6d8-756f-4c94-a08e-610dca54a7e5" providerId="ADAL" clId="{ED570E5B-E029-4577-A013-B261BB1EC932}" dt="2020-03-20T13:59:05.804" v="1524" actId="1076"/>
          <ac:grpSpMkLst>
            <pc:docMk/>
            <pc:sldMk cId="3913759781" sldId="286"/>
            <ac:grpSpMk id="10" creationId="{5BC6C9C4-95D8-44E6-B54D-19187AAFCC72}"/>
          </ac:grpSpMkLst>
        </pc:grpChg>
        <pc:grpChg chg="add mod">
          <ac:chgData name="Alex Marchioni" userId="6eb3c6d8-756f-4c94-a08e-610dca54a7e5" providerId="ADAL" clId="{ED570E5B-E029-4577-A013-B261BB1EC932}" dt="2020-03-20T14:12:52.770" v="1704" actId="164"/>
          <ac:grpSpMkLst>
            <pc:docMk/>
            <pc:sldMk cId="3913759781" sldId="286"/>
            <ac:grpSpMk id="11" creationId="{06818C66-02FC-49EE-B6C0-0571847D91D6}"/>
          </ac:grpSpMkLst>
        </pc:grpChg>
        <pc:grpChg chg="add mod">
          <ac:chgData name="Alex Marchioni" userId="6eb3c6d8-756f-4c94-a08e-610dca54a7e5" providerId="ADAL" clId="{ED570E5B-E029-4577-A013-B261BB1EC932}" dt="2020-03-20T14:13:00.045" v="1705" actId="164"/>
          <ac:grpSpMkLst>
            <pc:docMk/>
            <pc:sldMk cId="3913759781" sldId="286"/>
            <ac:grpSpMk id="12" creationId="{C199DCA9-129E-46E1-A688-6F8A11F2ABF6}"/>
          </ac:grpSpMkLst>
        </pc:grpChg>
        <pc:grpChg chg="del">
          <ac:chgData name="Alex Marchioni" userId="6eb3c6d8-756f-4c94-a08e-610dca54a7e5" providerId="ADAL" clId="{ED570E5B-E029-4577-A013-B261BB1EC932}" dt="2020-03-12T10:21:34.926" v="318" actId="478"/>
          <ac:grpSpMkLst>
            <pc:docMk/>
            <pc:sldMk cId="3913759781" sldId="286"/>
            <ac:grpSpMk id="40" creationId="{E6A41570-8C3B-40EA-82FB-88D58E8EC8C9}"/>
          </ac:grpSpMkLst>
        </pc:grpChg>
        <pc:grpChg chg="del">
          <ac:chgData name="Alex Marchioni" userId="6eb3c6d8-756f-4c94-a08e-610dca54a7e5" providerId="ADAL" clId="{ED570E5B-E029-4577-A013-B261BB1EC932}" dt="2020-03-12T10:21:34.926" v="318" actId="478"/>
          <ac:grpSpMkLst>
            <pc:docMk/>
            <pc:sldMk cId="3913759781" sldId="286"/>
            <ac:grpSpMk id="56" creationId="{A046BE74-CA59-4442-9056-A9A33AE13A58}"/>
          </ac:grpSpMkLst>
        </pc:grpChg>
        <pc:grpChg chg="add mod">
          <ac:chgData name="Alex Marchioni" userId="6eb3c6d8-756f-4c94-a08e-610dca54a7e5" providerId="ADAL" clId="{ED570E5B-E029-4577-A013-B261BB1EC932}" dt="2020-03-20T14:13:36.054" v="1706" actId="1076"/>
          <ac:grpSpMkLst>
            <pc:docMk/>
            <pc:sldMk cId="3913759781" sldId="286"/>
            <ac:grpSpMk id="81" creationId="{85F77FD5-FD29-4DAE-AB57-37B57BAC611D}"/>
          </ac:grpSpMkLst>
        </pc:grpChg>
        <pc:grpChg chg="add mod">
          <ac:chgData name="Alex Marchioni" userId="6eb3c6d8-756f-4c94-a08e-610dca54a7e5" providerId="ADAL" clId="{ED570E5B-E029-4577-A013-B261BB1EC932}" dt="2020-03-20T14:05:51.343" v="1644" actId="1076"/>
          <ac:grpSpMkLst>
            <pc:docMk/>
            <pc:sldMk cId="3913759781" sldId="286"/>
            <ac:grpSpMk id="111" creationId="{05D795B8-1B29-4C6E-8BC4-343628BFBF01}"/>
          </ac:grpSpMkLst>
        </pc:grpChg>
        <pc:grpChg chg="add del mod">
          <ac:chgData name="Alex Marchioni" userId="6eb3c6d8-756f-4c94-a08e-610dca54a7e5" providerId="ADAL" clId="{ED570E5B-E029-4577-A013-B261BB1EC932}" dt="2020-03-20T14:09:47.012" v="1664" actId="165"/>
          <ac:grpSpMkLst>
            <pc:docMk/>
            <pc:sldMk cId="3913759781" sldId="286"/>
            <ac:grpSpMk id="132" creationId="{BF2C0DD0-07B5-46B3-8903-34F07033AF31}"/>
          </ac:grpSpMkLst>
        </pc:grpChg>
        <pc:grpChg chg="del">
          <ac:chgData name="Alex Marchioni" userId="6eb3c6d8-756f-4c94-a08e-610dca54a7e5" providerId="ADAL" clId="{ED570E5B-E029-4577-A013-B261BB1EC932}" dt="2020-03-12T10:21:34.926" v="318" actId="478"/>
          <ac:grpSpMkLst>
            <pc:docMk/>
            <pc:sldMk cId="3913759781" sldId="286"/>
            <ac:grpSpMk id="146" creationId="{ACADD7CB-F165-4127-8353-407EDCE152B5}"/>
          </ac:grpSpMkLst>
        </pc:grpChg>
        <pc:grpChg chg="del">
          <ac:chgData name="Alex Marchioni" userId="6eb3c6d8-756f-4c94-a08e-610dca54a7e5" providerId="ADAL" clId="{ED570E5B-E029-4577-A013-B261BB1EC932}" dt="2020-03-12T10:21:34.926" v="318" actId="478"/>
          <ac:grpSpMkLst>
            <pc:docMk/>
            <pc:sldMk cId="3913759781" sldId="286"/>
            <ac:grpSpMk id="147" creationId="{8D6E9635-2645-4C28-B3AF-7129631F4063}"/>
          </ac:grpSpMkLst>
        </pc:grpChg>
        <pc:grpChg chg="add del mod">
          <ac:chgData name="Alex Marchioni" userId="6eb3c6d8-756f-4c94-a08e-610dca54a7e5" providerId="ADAL" clId="{ED570E5B-E029-4577-A013-B261BB1EC932}" dt="2020-03-20T14:09:47.012" v="1664" actId="165"/>
          <ac:grpSpMkLst>
            <pc:docMk/>
            <pc:sldMk cId="3913759781" sldId="286"/>
            <ac:grpSpMk id="150" creationId="{E0244C88-17A4-4920-840C-773C70A52B19}"/>
          </ac:grpSpMkLst>
        </pc:grpChg>
        <pc:grpChg chg="del">
          <ac:chgData name="Alex Marchioni" userId="6eb3c6d8-756f-4c94-a08e-610dca54a7e5" providerId="ADAL" clId="{ED570E5B-E029-4577-A013-B261BB1EC932}" dt="2020-03-12T10:21:34.926" v="318" actId="478"/>
          <ac:grpSpMkLst>
            <pc:docMk/>
            <pc:sldMk cId="3913759781" sldId="286"/>
            <ac:grpSpMk id="153" creationId="{6ED23655-7054-49FA-84F4-F0739E295292}"/>
          </ac:grpSpMkLst>
        </pc:grpChg>
        <pc:grpChg chg="del">
          <ac:chgData name="Alex Marchioni" userId="6eb3c6d8-756f-4c94-a08e-610dca54a7e5" providerId="ADAL" clId="{ED570E5B-E029-4577-A013-B261BB1EC932}" dt="2020-03-12T10:21:34.926" v="318" actId="478"/>
          <ac:grpSpMkLst>
            <pc:docMk/>
            <pc:sldMk cId="3913759781" sldId="286"/>
            <ac:grpSpMk id="159" creationId="{C9BEE2C6-AE26-4155-8DAE-9E7C92F268D4}"/>
          </ac:grpSpMkLst>
        </pc:grpChg>
        <pc:grpChg chg="add mod">
          <ac:chgData name="Alex Marchioni" userId="6eb3c6d8-756f-4c94-a08e-610dca54a7e5" providerId="ADAL" clId="{ED570E5B-E029-4577-A013-B261BB1EC932}" dt="2020-03-20T14:12:12.869" v="1686" actId="1076"/>
          <ac:grpSpMkLst>
            <pc:docMk/>
            <pc:sldMk cId="3913759781" sldId="286"/>
            <ac:grpSpMk id="167" creationId="{AF57FBC6-417A-427B-89CE-CE737123BACE}"/>
          </ac:grpSpMkLst>
        </pc:grpChg>
        <pc:grpChg chg="add mod">
          <ac:chgData name="Alex Marchioni" userId="6eb3c6d8-756f-4c94-a08e-610dca54a7e5" providerId="ADAL" clId="{ED570E5B-E029-4577-A013-B261BB1EC932}" dt="2020-03-20T14:12:17.651" v="1688" actId="1076"/>
          <ac:grpSpMkLst>
            <pc:docMk/>
            <pc:sldMk cId="3913759781" sldId="286"/>
            <ac:grpSpMk id="184" creationId="{F32C1C35-2C1B-4BB0-802A-A8062C78690D}"/>
          </ac:grpSpMkLst>
        </pc:grpChg>
        <pc:cxnChg chg="add del mod">
          <ac:chgData name="Alex Marchioni" userId="6eb3c6d8-756f-4c94-a08e-610dca54a7e5" providerId="ADAL" clId="{ED570E5B-E029-4577-A013-B261BB1EC932}" dt="2020-03-20T13:53:52.922" v="1402" actId="478"/>
          <ac:cxnSpMkLst>
            <pc:docMk/>
            <pc:sldMk cId="3913759781" sldId="286"/>
            <ac:cxnSpMk id="31" creationId="{9BDF8D8A-EA63-436D-8BD2-08E8A3B08829}"/>
          </ac:cxnSpMkLst>
        </pc:cxnChg>
        <pc:cxnChg chg="add del mod">
          <ac:chgData name="Alex Marchioni" userId="6eb3c6d8-756f-4c94-a08e-610dca54a7e5" providerId="ADAL" clId="{ED570E5B-E029-4577-A013-B261BB1EC932}" dt="2020-03-20T13:53:52.922" v="1402" actId="478"/>
          <ac:cxnSpMkLst>
            <pc:docMk/>
            <pc:sldMk cId="3913759781" sldId="286"/>
            <ac:cxnSpMk id="33" creationId="{F7826228-3982-4225-98B8-80E20AFA05FC}"/>
          </ac:cxnSpMkLst>
        </pc:cxnChg>
        <pc:cxnChg chg="add del mod">
          <ac:chgData name="Alex Marchioni" userId="6eb3c6d8-756f-4c94-a08e-610dca54a7e5" providerId="ADAL" clId="{ED570E5B-E029-4577-A013-B261BB1EC932}" dt="2020-03-19T22:05:43.067" v="494" actId="478"/>
          <ac:cxnSpMkLst>
            <pc:docMk/>
            <pc:sldMk cId="3913759781" sldId="286"/>
            <ac:cxnSpMk id="35" creationId="{79B14396-C087-495A-8852-1E712C6022EC}"/>
          </ac:cxnSpMkLst>
        </pc:cxnChg>
        <pc:cxnChg chg="add del mod">
          <ac:chgData name="Alex Marchioni" userId="6eb3c6d8-756f-4c94-a08e-610dca54a7e5" providerId="ADAL" clId="{ED570E5B-E029-4577-A013-B261BB1EC932}" dt="2020-03-20T13:53:52.922" v="1402" actId="478"/>
          <ac:cxnSpMkLst>
            <pc:docMk/>
            <pc:sldMk cId="3913759781" sldId="286"/>
            <ac:cxnSpMk id="36" creationId="{9196E56C-B1DD-48B8-8563-A2039401A809}"/>
          </ac:cxnSpMkLst>
        </pc:cxnChg>
        <pc:cxnChg chg="add del mod">
          <ac:chgData name="Alex Marchioni" userId="6eb3c6d8-756f-4c94-a08e-610dca54a7e5" providerId="ADAL" clId="{ED570E5B-E029-4577-A013-B261BB1EC932}" dt="2020-03-19T22:05:43.067" v="494" actId="478"/>
          <ac:cxnSpMkLst>
            <pc:docMk/>
            <pc:sldMk cId="3913759781" sldId="286"/>
            <ac:cxnSpMk id="37" creationId="{78BA361F-8A15-4BD2-BCD3-AB81C8019155}"/>
          </ac:cxnSpMkLst>
        </pc:cxnChg>
        <pc:cxnChg chg="add del mod">
          <ac:chgData name="Alex Marchioni" userId="6eb3c6d8-756f-4c94-a08e-610dca54a7e5" providerId="ADAL" clId="{ED570E5B-E029-4577-A013-B261BB1EC932}" dt="2020-03-20T13:53:52.922" v="1402" actId="478"/>
          <ac:cxnSpMkLst>
            <pc:docMk/>
            <pc:sldMk cId="3913759781" sldId="286"/>
            <ac:cxnSpMk id="41" creationId="{F03AE6E6-45BA-4AD8-A746-B7DEE765FDEE}"/>
          </ac:cxnSpMkLst>
        </pc:cxnChg>
        <pc:cxnChg chg="add del mod">
          <ac:chgData name="Alex Marchioni" userId="6eb3c6d8-756f-4c94-a08e-610dca54a7e5" providerId="ADAL" clId="{ED570E5B-E029-4577-A013-B261BB1EC932}" dt="2020-03-20T13:53:52.922" v="1402" actId="478"/>
          <ac:cxnSpMkLst>
            <pc:docMk/>
            <pc:sldMk cId="3913759781" sldId="286"/>
            <ac:cxnSpMk id="45" creationId="{D97C6E52-0542-4696-9B24-C02C340EF00A}"/>
          </ac:cxnSpMkLst>
        </pc:cxnChg>
        <pc:cxnChg chg="add del mod">
          <ac:chgData name="Alex Marchioni" userId="6eb3c6d8-756f-4c94-a08e-610dca54a7e5" providerId="ADAL" clId="{ED570E5B-E029-4577-A013-B261BB1EC932}" dt="2020-03-20T13:53:52.922" v="1402" actId="478"/>
          <ac:cxnSpMkLst>
            <pc:docMk/>
            <pc:sldMk cId="3913759781" sldId="286"/>
            <ac:cxnSpMk id="52" creationId="{5EABE9A1-6848-417E-8360-2BF5D6B89867}"/>
          </ac:cxnSpMkLst>
        </pc:cxnChg>
        <pc:cxnChg chg="add del mod">
          <ac:chgData name="Alex Marchioni" userId="6eb3c6d8-756f-4c94-a08e-610dca54a7e5" providerId="ADAL" clId="{ED570E5B-E029-4577-A013-B261BB1EC932}" dt="2020-03-20T13:53:52.922" v="1402" actId="478"/>
          <ac:cxnSpMkLst>
            <pc:docMk/>
            <pc:sldMk cId="3913759781" sldId="286"/>
            <ac:cxnSpMk id="53" creationId="{C464EB17-ECDC-4F2F-9FFB-B3C3082E0815}"/>
          </ac:cxnSpMkLst>
        </pc:cxnChg>
        <pc:cxnChg chg="add del mod">
          <ac:chgData name="Alex Marchioni" userId="6eb3c6d8-756f-4c94-a08e-610dca54a7e5" providerId="ADAL" clId="{ED570E5B-E029-4577-A013-B261BB1EC932}" dt="2020-03-20T13:53:52.922" v="1402" actId="478"/>
          <ac:cxnSpMkLst>
            <pc:docMk/>
            <pc:sldMk cId="3913759781" sldId="286"/>
            <ac:cxnSpMk id="55" creationId="{705547DF-8EED-4DDB-AAF8-B8C109EAFF9E}"/>
          </ac:cxnSpMkLst>
        </pc:cxnChg>
        <pc:cxnChg chg="del mod">
          <ac:chgData name="Alex Marchioni" userId="6eb3c6d8-756f-4c94-a08e-610dca54a7e5" providerId="ADAL" clId="{ED570E5B-E029-4577-A013-B261BB1EC932}" dt="2020-03-12T10:21:34.926" v="318" actId="478"/>
          <ac:cxnSpMkLst>
            <pc:docMk/>
            <pc:sldMk cId="3913759781" sldId="286"/>
            <ac:cxnSpMk id="57" creationId="{17652015-4B2C-46B0-B437-543382BC3DDD}"/>
          </ac:cxnSpMkLst>
        </pc:cxnChg>
        <pc:cxnChg chg="add del mod">
          <ac:chgData name="Alex Marchioni" userId="6eb3c6d8-756f-4c94-a08e-610dca54a7e5" providerId="ADAL" clId="{ED570E5B-E029-4577-A013-B261BB1EC932}" dt="2020-03-20T13:53:52.922" v="1402" actId="478"/>
          <ac:cxnSpMkLst>
            <pc:docMk/>
            <pc:sldMk cId="3913759781" sldId="286"/>
            <ac:cxnSpMk id="57" creationId="{72C3041B-C9FC-42DF-BF35-D31E644DE695}"/>
          </ac:cxnSpMkLst>
        </pc:cxnChg>
        <pc:cxnChg chg="del mod">
          <ac:chgData name="Alex Marchioni" userId="6eb3c6d8-756f-4c94-a08e-610dca54a7e5" providerId="ADAL" clId="{ED570E5B-E029-4577-A013-B261BB1EC932}" dt="2020-03-12T10:21:34.926" v="318" actId="478"/>
          <ac:cxnSpMkLst>
            <pc:docMk/>
            <pc:sldMk cId="3913759781" sldId="286"/>
            <ac:cxnSpMk id="60" creationId="{6EBC5740-8417-4473-BBDE-125E2B44D137}"/>
          </ac:cxnSpMkLst>
        </pc:cxnChg>
        <pc:cxnChg chg="del mod">
          <ac:chgData name="Alex Marchioni" userId="6eb3c6d8-756f-4c94-a08e-610dca54a7e5" providerId="ADAL" clId="{ED570E5B-E029-4577-A013-B261BB1EC932}" dt="2020-03-12T10:21:34.926" v="318" actId="478"/>
          <ac:cxnSpMkLst>
            <pc:docMk/>
            <pc:sldMk cId="3913759781" sldId="286"/>
            <ac:cxnSpMk id="61" creationId="{97254750-5782-4EBE-830A-7D481D65ADB2}"/>
          </ac:cxnSpMkLst>
        </pc:cxnChg>
        <pc:cxnChg chg="del mod">
          <ac:chgData name="Alex Marchioni" userId="6eb3c6d8-756f-4c94-a08e-610dca54a7e5" providerId="ADAL" clId="{ED570E5B-E029-4577-A013-B261BB1EC932}" dt="2020-03-12T10:21:34.926" v="318" actId="478"/>
          <ac:cxnSpMkLst>
            <pc:docMk/>
            <pc:sldMk cId="3913759781" sldId="286"/>
            <ac:cxnSpMk id="62" creationId="{604A7F9C-0A86-411B-A965-B1273418F1A8}"/>
          </ac:cxnSpMkLst>
        </pc:cxnChg>
        <pc:cxnChg chg="del mod">
          <ac:chgData name="Alex Marchioni" userId="6eb3c6d8-756f-4c94-a08e-610dca54a7e5" providerId="ADAL" clId="{ED570E5B-E029-4577-A013-B261BB1EC932}" dt="2020-03-12T10:21:34.926" v="318" actId="478"/>
          <ac:cxnSpMkLst>
            <pc:docMk/>
            <pc:sldMk cId="3913759781" sldId="286"/>
            <ac:cxnSpMk id="63" creationId="{2A07A63D-83E4-48FB-BE0C-306D83DE1410}"/>
          </ac:cxnSpMkLst>
        </pc:cxnChg>
        <pc:cxnChg chg="del mod">
          <ac:chgData name="Alex Marchioni" userId="6eb3c6d8-756f-4c94-a08e-610dca54a7e5" providerId="ADAL" clId="{ED570E5B-E029-4577-A013-B261BB1EC932}" dt="2020-03-12T10:21:34.926" v="318" actId="478"/>
          <ac:cxnSpMkLst>
            <pc:docMk/>
            <pc:sldMk cId="3913759781" sldId="286"/>
            <ac:cxnSpMk id="64" creationId="{6C6A14D9-4F89-4378-8E1D-B0B9B483FDA9}"/>
          </ac:cxnSpMkLst>
        </pc:cxnChg>
        <pc:cxnChg chg="del mod">
          <ac:chgData name="Alex Marchioni" userId="6eb3c6d8-756f-4c94-a08e-610dca54a7e5" providerId="ADAL" clId="{ED570E5B-E029-4577-A013-B261BB1EC932}" dt="2020-03-12T10:21:34.926" v="318" actId="478"/>
          <ac:cxnSpMkLst>
            <pc:docMk/>
            <pc:sldMk cId="3913759781" sldId="286"/>
            <ac:cxnSpMk id="65" creationId="{1641466E-9FFE-4565-95FE-3F8E204B285E}"/>
          </ac:cxnSpMkLst>
        </pc:cxnChg>
        <pc:cxnChg chg="del mod">
          <ac:chgData name="Alex Marchioni" userId="6eb3c6d8-756f-4c94-a08e-610dca54a7e5" providerId="ADAL" clId="{ED570E5B-E029-4577-A013-B261BB1EC932}" dt="2020-03-12T10:21:34.926" v="318" actId="478"/>
          <ac:cxnSpMkLst>
            <pc:docMk/>
            <pc:sldMk cId="3913759781" sldId="286"/>
            <ac:cxnSpMk id="66" creationId="{ABD73D04-1300-4EA5-A2FD-B9B9FB111E52}"/>
          </ac:cxnSpMkLst>
        </pc:cxnChg>
        <pc:cxnChg chg="del mod">
          <ac:chgData name="Alex Marchioni" userId="6eb3c6d8-756f-4c94-a08e-610dca54a7e5" providerId="ADAL" clId="{ED570E5B-E029-4577-A013-B261BB1EC932}" dt="2020-03-12T10:21:34.926" v="318" actId="478"/>
          <ac:cxnSpMkLst>
            <pc:docMk/>
            <pc:sldMk cId="3913759781" sldId="286"/>
            <ac:cxnSpMk id="67" creationId="{6835FAB3-A85B-47B6-8835-DB49FA98331B}"/>
          </ac:cxnSpMkLst>
        </pc:cxnChg>
        <pc:cxnChg chg="del mod">
          <ac:chgData name="Alex Marchioni" userId="6eb3c6d8-756f-4c94-a08e-610dca54a7e5" providerId="ADAL" clId="{ED570E5B-E029-4577-A013-B261BB1EC932}" dt="2020-03-12T10:21:34.926" v="318" actId="478"/>
          <ac:cxnSpMkLst>
            <pc:docMk/>
            <pc:sldMk cId="3913759781" sldId="286"/>
            <ac:cxnSpMk id="68" creationId="{F60554A0-24F2-4665-AC00-EE657DFED568}"/>
          </ac:cxnSpMkLst>
        </pc:cxnChg>
        <pc:cxnChg chg="del mod">
          <ac:chgData name="Alex Marchioni" userId="6eb3c6d8-756f-4c94-a08e-610dca54a7e5" providerId="ADAL" clId="{ED570E5B-E029-4577-A013-B261BB1EC932}" dt="2020-03-12T10:21:34.926" v="318" actId="478"/>
          <ac:cxnSpMkLst>
            <pc:docMk/>
            <pc:sldMk cId="3913759781" sldId="286"/>
            <ac:cxnSpMk id="69" creationId="{CB13246C-AC89-4E73-8EAC-92D32B2031C7}"/>
          </ac:cxnSpMkLst>
        </pc:cxnChg>
        <pc:cxnChg chg="del mod">
          <ac:chgData name="Alex Marchioni" userId="6eb3c6d8-756f-4c94-a08e-610dca54a7e5" providerId="ADAL" clId="{ED570E5B-E029-4577-A013-B261BB1EC932}" dt="2020-03-12T10:21:34.926" v="318" actId="478"/>
          <ac:cxnSpMkLst>
            <pc:docMk/>
            <pc:sldMk cId="3913759781" sldId="286"/>
            <ac:cxnSpMk id="70" creationId="{000106B4-35F7-4C25-9690-C69ACA82FEE9}"/>
          </ac:cxnSpMkLst>
        </pc:cxnChg>
        <pc:cxnChg chg="del mod">
          <ac:chgData name="Alex Marchioni" userId="6eb3c6d8-756f-4c94-a08e-610dca54a7e5" providerId="ADAL" clId="{ED570E5B-E029-4577-A013-B261BB1EC932}" dt="2020-03-12T10:21:34.926" v="318" actId="478"/>
          <ac:cxnSpMkLst>
            <pc:docMk/>
            <pc:sldMk cId="3913759781" sldId="286"/>
            <ac:cxnSpMk id="71" creationId="{B0DB41D5-4BAD-46B7-8ACE-CF66950786E5}"/>
          </ac:cxnSpMkLst>
        </pc:cxnChg>
        <pc:cxnChg chg="add del mod">
          <ac:chgData name="Alex Marchioni" userId="6eb3c6d8-756f-4c94-a08e-610dca54a7e5" providerId="ADAL" clId="{ED570E5B-E029-4577-A013-B261BB1EC932}" dt="2020-03-19T22:50:49.092" v="617" actId="11529"/>
          <ac:cxnSpMkLst>
            <pc:docMk/>
            <pc:sldMk cId="3913759781" sldId="286"/>
            <ac:cxnSpMk id="72" creationId="{06ECE02A-815D-49B8-8F62-930A7E6E7AEB}"/>
          </ac:cxnSpMkLst>
        </pc:cxnChg>
        <pc:cxnChg chg="add del mod">
          <ac:chgData name="Alex Marchioni" userId="6eb3c6d8-756f-4c94-a08e-610dca54a7e5" providerId="ADAL" clId="{ED570E5B-E029-4577-A013-B261BB1EC932}" dt="2020-03-20T13:53:52.922" v="1402" actId="478"/>
          <ac:cxnSpMkLst>
            <pc:docMk/>
            <pc:sldMk cId="3913759781" sldId="286"/>
            <ac:cxnSpMk id="73" creationId="{A5306B24-B774-43B1-8D0A-837475B310C0}"/>
          </ac:cxnSpMkLst>
        </pc:cxnChg>
        <pc:cxnChg chg="add del mod">
          <ac:chgData name="Alex Marchioni" userId="6eb3c6d8-756f-4c94-a08e-610dca54a7e5" providerId="ADAL" clId="{ED570E5B-E029-4577-A013-B261BB1EC932}" dt="2020-03-20T10:43:28.949" v="633" actId="478"/>
          <ac:cxnSpMkLst>
            <pc:docMk/>
            <pc:sldMk cId="3913759781" sldId="286"/>
            <ac:cxnSpMk id="85" creationId="{B66D71D2-B719-4C63-8A72-F16FE82DB6EF}"/>
          </ac:cxnSpMkLst>
        </pc:cxnChg>
        <pc:cxnChg chg="add del mod">
          <ac:chgData name="Alex Marchioni" userId="6eb3c6d8-756f-4c94-a08e-610dca54a7e5" providerId="ADAL" clId="{ED570E5B-E029-4577-A013-B261BB1EC932}" dt="2020-03-20T10:43:30.172" v="634" actId="478"/>
          <ac:cxnSpMkLst>
            <pc:docMk/>
            <pc:sldMk cId="3913759781" sldId="286"/>
            <ac:cxnSpMk id="86" creationId="{5D946659-E7AB-4BEB-A50D-D3E4EB6409F4}"/>
          </ac:cxnSpMkLst>
        </pc:cxnChg>
        <pc:cxnChg chg="add del mod">
          <ac:chgData name="Alex Marchioni" userId="6eb3c6d8-756f-4c94-a08e-610dca54a7e5" providerId="ADAL" clId="{ED570E5B-E029-4577-A013-B261BB1EC932}" dt="2020-03-20T10:43:26.136" v="631" actId="478"/>
          <ac:cxnSpMkLst>
            <pc:docMk/>
            <pc:sldMk cId="3913759781" sldId="286"/>
            <ac:cxnSpMk id="89" creationId="{76EBAABF-71D5-4EC3-94FF-CBB3F1081D1A}"/>
          </ac:cxnSpMkLst>
        </pc:cxnChg>
        <pc:cxnChg chg="add del mod">
          <ac:chgData name="Alex Marchioni" userId="6eb3c6d8-756f-4c94-a08e-610dca54a7e5" providerId="ADAL" clId="{ED570E5B-E029-4577-A013-B261BB1EC932}" dt="2020-03-19T22:48:18.960" v="615" actId="478"/>
          <ac:cxnSpMkLst>
            <pc:docMk/>
            <pc:sldMk cId="3913759781" sldId="286"/>
            <ac:cxnSpMk id="94" creationId="{54BE1A75-1FDD-450D-A6F3-0CD8DB4AE412}"/>
          </ac:cxnSpMkLst>
        </pc:cxnChg>
        <pc:cxnChg chg="add del mod">
          <ac:chgData name="Alex Marchioni" userId="6eb3c6d8-756f-4c94-a08e-610dca54a7e5" providerId="ADAL" clId="{ED570E5B-E029-4577-A013-B261BB1EC932}" dt="2020-03-20T10:43:27.276" v="632" actId="478"/>
          <ac:cxnSpMkLst>
            <pc:docMk/>
            <pc:sldMk cId="3913759781" sldId="286"/>
            <ac:cxnSpMk id="95" creationId="{EAC47FE0-4BA3-43F3-92EC-67DBA9E455FC}"/>
          </ac:cxnSpMkLst>
        </pc:cxnChg>
        <pc:cxnChg chg="del mod">
          <ac:chgData name="Alex Marchioni" userId="6eb3c6d8-756f-4c94-a08e-610dca54a7e5" providerId="ADAL" clId="{ED570E5B-E029-4577-A013-B261BB1EC932}" dt="2020-03-12T10:21:34.926" v="318" actId="478"/>
          <ac:cxnSpMkLst>
            <pc:docMk/>
            <pc:sldMk cId="3913759781" sldId="286"/>
            <ac:cxnSpMk id="96" creationId="{6BB36638-C6B7-4790-8622-B41154E99F1E}"/>
          </ac:cxnSpMkLst>
        </pc:cxnChg>
        <pc:cxnChg chg="add del mod">
          <ac:chgData name="Alex Marchioni" userId="6eb3c6d8-756f-4c94-a08e-610dca54a7e5" providerId="ADAL" clId="{ED570E5B-E029-4577-A013-B261BB1EC932}" dt="2020-03-20T10:43:36.533" v="639" actId="478"/>
          <ac:cxnSpMkLst>
            <pc:docMk/>
            <pc:sldMk cId="3913759781" sldId="286"/>
            <ac:cxnSpMk id="97" creationId="{75A39265-6694-438B-8F79-AD6EC3295C61}"/>
          </ac:cxnSpMkLst>
        </pc:cxnChg>
        <pc:cxnChg chg="del mod">
          <ac:chgData name="Alex Marchioni" userId="6eb3c6d8-756f-4c94-a08e-610dca54a7e5" providerId="ADAL" clId="{ED570E5B-E029-4577-A013-B261BB1EC932}" dt="2020-03-12T10:21:34.926" v="318" actId="478"/>
          <ac:cxnSpMkLst>
            <pc:docMk/>
            <pc:sldMk cId="3913759781" sldId="286"/>
            <ac:cxnSpMk id="97" creationId="{D72EB90B-7868-4B50-91BE-6E7B71C189A5}"/>
          </ac:cxnSpMkLst>
        </pc:cxnChg>
        <pc:cxnChg chg="del mod">
          <ac:chgData name="Alex Marchioni" userId="6eb3c6d8-756f-4c94-a08e-610dca54a7e5" providerId="ADAL" clId="{ED570E5B-E029-4577-A013-B261BB1EC932}" dt="2020-03-12T10:21:34.926" v="318" actId="478"/>
          <ac:cxnSpMkLst>
            <pc:docMk/>
            <pc:sldMk cId="3913759781" sldId="286"/>
            <ac:cxnSpMk id="98" creationId="{EA879FF6-49F9-4E87-8C31-665EA21420E5}"/>
          </ac:cxnSpMkLst>
        </pc:cxnChg>
        <pc:cxnChg chg="add del mod">
          <ac:chgData name="Alex Marchioni" userId="6eb3c6d8-756f-4c94-a08e-610dca54a7e5" providerId="ADAL" clId="{ED570E5B-E029-4577-A013-B261BB1EC932}" dt="2020-03-20T10:43:33.909" v="638" actId="478"/>
          <ac:cxnSpMkLst>
            <pc:docMk/>
            <pc:sldMk cId="3913759781" sldId="286"/>
            <ac:cxnSpMk id="99" creationId="{DC4D8ED9-A753-44EF-A823-79840EA875A4}"/>
          </ac:cxnSpMkLst>
        </pc:cxnChg>
        <pc:cxnChg chg="add del mod">
          <ac:chgData name="Alex Marchioni" userId="6eb3c6d8-756f-4c94-a08e-610dca54a7e5" providerId="ADAL" clId="{ED570E5B-E029-4577-A013-B261BB1EC932}" dt="2020-03-19T22:03:31.050" v="466"/>
          <ac:cxnSpMkLst>
            <pc:docMk/>
            <pc:sldMk cId="3913759781" sldId="286"/>
            <ac:cxnSpMk id="100" creationId="{07DF6BA4-6553-451E-838A-1F6E9D8B11A5}"/>
          </ac:cxnSpMkLst>
        </pc:cxnChg>
        <pc:cxnChg chg="add del mod">
          <ac:chgData name="Alex Marchioni" userId="6eb3c6d8-756f-4c94-a08e-610dca54a7e5" providerId="ADAL" clId="{ED570E5B-E029-4577-A013-B261BB1EC932}" dt="2020-03-20T10:43:31.211" v="635" actId="478"/>
          <ac:cxnSpMkLst>
            <pc:docMk/>
            <pc:sldMk cId="3913759781" sldId="286"/>
            <ac:cxnSpMk id="101" creationId="{2715758D-CCF0-4A85-BB6C-CEB0A4DA1538}"/>
          </ac:cxnSpMkLst>
        </pc:cxnChg>
        <pc:cxnChg chg="add del mod">
          <ac:chgData name="Alex Marchioni" userId="6eb3c6d8-756f-4c94-a08e-610dca54a7e5" providerId="ADAL" clId="{ED570E5B-E029-4577-A013-B261BB1EC932}" dt="2020-03-19T22:56:14.852" v="627" actId="478"/>
          <ac:cxnSpMkLst>
            <pc:docMk/>
            <pc:sldMk cId="3913759781" sldId="286"/>
            <ac:cxnSpMk id="106" creationId="{346A6507-F098-4E7E-AD38-A23EAAF3B0AE}"/>
          </ac:cxnSpMkLst>
        </pc:cxnChg>
        <pc:cxnChg chg="add del mod">
          <ac:chgData name="Alex Marchioni" userId="6eb3c6d8-756f-4c94-a08e-610dca54a7e5" providerId="ADAL" clId="{ED570E5B-E029-4577-A013-B261BB1EC932}" dt="2020-03-20T10:43:32.872" v="637" actId="478"/>
          <ac:cxnSpMkLst>
            <pc:docMk/>
            <pc:sldMk cId="3913759781" sldId="286"/>
            <ac:cxnSpMk id="107" creationId="{BAB3AD48-FFF3-423E-8A8D-F20B3065E059}"/>
          </ac:cxnSpMkLst>
        </pc:cxnChg>
        <pc:cxnChg chg="add del mod">
          <ac:chgData name="Alex Marchioni" userId="6eb3c6d8-756f-4c94-a08e-610dca54a7e5" providerId="ADAL" clId="{ED570E5B-E029-4577-A013-B261BB1EC932}" dt="2020-03-20T10:43:23.023" v="628" actId="478"/>
          <ac:cxnSpMkLst>
            <pc:docMk/>
            <pc:sldMk cId="3913759781" sldId="286"/>
            <ac:cxnSpMk id="108" creationId="{3F41ED59-A606-4542-9A70-733D1DC36E86}"/>
          </ac:cxnSpMkLst>
        </pc:cxnChg>
        <pc:cxnChg chg="add del mod">
          <ac:chgData name="Alex Marchioni" userId="6eb3c6d8-756f-4c94-a08e-610dca54a7e5" providerId="ADAL" clId="{ED570E5B-E029-4577-A013-B261BB1EC932}" dt="2020-03-19T22:03:31.050" v="466"/>
          <ac:cxnSpMkLst>
            <pc:docMk/>
            <pc:sldMk cId="3913759781" sldId="286"/>
            <ac:cxnSpMk id="109" creationId="{2DD69C63-CB86-45F0-96F3-260223B9C941}"/>
          </ac:cxnSpMkLst>
        </pc:cxnChg>
        <pc:cxnChg chg="del mod">
          <ac:chgData name="Alex Marchioni" userId="6eb3c6d8-756f-4c94-a08e-610dca54a7e5" providerId="ADAL" clId="{ED570E5B-E029-4577-A013-B261BB1EC932}" dt="2020-03-12T10:21:34.926" v="318" actId="478"/>
          <ac:cxnSpMkLst>
            <pc:docMk/>
            <pc:sldMk cId="3913759781" sldId="286"/>
            <ac:cxnSpMk id="110" creationId="{A264B1B0-D632-4686-A58C-FF1550F280C2}"/>
          </ac:cxnSpMkLst>
        </pc:cxnChg>
        <pc:cxnChg chg="del mod">
          <ac:chgData name="Alex Marchioni" userId="6eb3c6d8-756f-4c94-a08e-610dca54a7e5" providerId="ADAL" clId="{ED570E5B-E029-4577-A013-B261BB1EC932}" dt="2020-03-12T10:21:34.926" v="318" actId="478"/>
          <ac:cxnSpMkLst>
            <pc:docMk/>
            <pc:sldMk cId="3913759781" sldId="286"/>
            <ac:cxnSpMk id="111" creationId="{AAFAF757-7A82-4B0D-BBD9-FD95974FAAE6}"/>
          </ac:cxnSpMkLst>
        </pc:cxnChg>
        <pc:cxnChg chg="del mod">
          <ac:chgData name="Alex Marchioni" userId="6eb3c6d8-756f-4c94-a08e-610dca54a7e5" providerId="ADAL" clId="{ED570E5B-E029-4577-A013-B261BB1EC932}" dt="2020-03-12T10:21:34.926" v="318" actId="478"/>
          <ac:cxnSpMkLst>
            <pc:docMk/>
            <pc:sldMk cId="3913759781" sldId="286"/>
            <ac:cxnSpMk id="112" creationId="{462A4EC2-79EE-498C-89FD-EADA52CBD95C}"/>
          </ac:cxnSpMkLst>
        </pc:cxnChg>
        <pc:cxnChg chg="del mod">
          <ac:chgData name="Alex Marchioni" userId="6eb3c6d8-756f-4c94-a08e-610dca54a7e5" providerId="ADAL" clId="{ED570E5B-E029-4577-A013-B261BB1EC932}" dt="2020-03-12T10:21:34.926" v="318" actId="478"/>
          <ac:cxnSpMkLst>
            <pc:docMk/>
            <pc:sldMk cId="3913759781" sldId="286"/>
            <ac:cxnSpMk id="114" creationId="{17687330-2AC7-454F-A0C5-D4F25C31E396}"/>
          </ac:cxnSpMkLst>
        </pc:cxnChg>
        <pc:cxnChg chg="add del mod">
          <ac:chgData name="Alex Marchioni" userId="6eb3c6d8-756f-4c94-a08e-610dca54a7e5" providerId="ADAL" clId="{ED570E5B-E029-4577-A013-B261BB1EC932}" dt="2020-03-20T10:43:24.006" v="629" actId="478"/>
          <ac:cxnSpMkLst>
            <pc:docMk/>
            <pc:sldMk cId="3913759781" sldId="286"/>
            <ac:cxnSpMk id="114" creationId="{36FC361D-919D-4FFE-A55D-D0CFAAE55053}"/>
          </ac:cxnSpMkLst>
        </pc:cxnChg>
        <pc:cxnChg chg="del mod">
          <ac:chgData name="Alex Marchioni" userId="6eb3c6d8-756f-4c94-a08e-610dca54a7e5" providerId="ADAL" clId="{ED570E5B-E029-4577-A013-B261BB1EC932}" dt="2020-03-12T10:21:34.926" v="318" actId="478"/>
          <ac:cxnSpMkLst>
            <pc:docMk/>
            <pc:sldMk cId="3913759781" sldId="286"/>
            <ac:cxnSpMk id="115" creationId="{3DC2F9C5-9B33-44C3-9EA8-A368A7FB2B21}"/>
          </ac:cxnSpMkLst>
        </pc:cxnChg>
        <pc:cxnChg chg="del mod">
          <ac:chgData name="Alex Marchioni" userId="6eb3c6d8-756f-4c94-a08e-610dca54a7e5" providerId="ADAL" clId="{ED570E5B-E029-4577-A013-B261BB1EC932}" dt="2020-03-12T10:21:34.926" v="318" actId="478"/>
          <ac:cxnSpMkLst>
            <pc:docMk/>
            <pc:sldMk cId="3913759781" sldId="286"/>
            <ac:cxnSpMk id="116" creationId="{8252DF0F-B2BD-44E8-973D-AF404BEC45E9}"/>
          </ac:cxnSpMkLst>
        </pc:cxnChg>
        <pc:cxnChg chg="del mod">
          <ac:chgData name="Alex Marchioni" userId="6eb3c6d8-756f-4c94-a08e-610dca54a7e5" providerId="ADAL" clId="{ED570E5B-E029-4577-A013-B261BB1EC932}" dt="2020-03-12T10:21:34.926" v="318" actId="478"/>
          <ac:cxnSpMkLst>
            <pc:docMk/>
            <pc:sldMk cId="3913759781" sldId="286"/>
            <ac:cxnSpMk id="117" creationId="{6765AA93-0136-4C91-BCDA-CA98C0476482}"/>
          </ac:cxnSpMkLst>
        </pc:cxnChg>
        <pc:cxnChg chg="del mod">
          <ac:chgData name="Alex Marchioni" userId="6eb3c6d8-756f-4c94-a08e-610dca54a7e5" providerId="ADAL" clId="{ED570E5B-E029-4577-A013-B261BB1EC932}" dt="2020-03-12T10:21:34.926" v="318" actId="478"/>
          <ac:cxnSpMkLst>
            <pc:docMk/>
            <pc:sldMk cId="3913759781" sldId="286"/>
            <ac:cxnSpMk id="118" creationId="{3D315B0D-D4EC-4953-A018-FB695FAFB992}"/>
          </ac:cxnSpMkLst>
        </pc:cxnChg>
        <pc:cxnChg chg="del mod">
          <ac:chgData name="Alex Marchioni" userId="6eb3c6d8-756f-4c94-a08e-610dca54a7e5" providerId="ADAL" clId="{ED570E5B-E029-4577-A013-B261BB1EC932}" dt="2020-03-12T10:21:34.926" v="318" actId="478"/>
          <ac:cxnSpMkLst>
            <pc:docMk/>
            <pc:sldMk cId="3913759781" sldId="286"/>
            <ac:cxnSpMk id="119" creationId="{ABF535B4-2FBE-4EF6-8859-21CEAC66162E}"/>
          </ac:cxnSpMkLst>
        </pc:cxnChg>
        <pc:cxnChg chg="del mod">
          <ac:chgData name="Alex Marchioni" userId="6eb3c6d8-756f-4c94-a08e-610dca54a7e5" providerId="ADAL" clId="{ED570E5B-E029-4577-A013-B261BB1EC932}" dt="2020-03-12T10:21:34.926" v="318" actId="478"/>
          <ac:cxnSpMkLst>
            <pc:docMk/>
            <pc:sldMk cId="3913759781" sldId="286"/>
            <ac:cxnSpMk id="120" creationId="{01D44F00-5E57-41A0-B31E-C4B9852017AF}"/>
          </ac:cxnSpMkLst>
        </pc:cxnChg>
        <pc:cxnChg chg="del mod">
          <ac:chgData name="Alex Marchioni" userId="6eb3c6d8-756f-4c94-a08e-610dca54a7e5" providerId="ADAL" clId="{ED570E5B-E029-4577-A013-B261BB1EC932}" dt="2020-03-12T10:21:34.926" v="318" actId="478"/>
          <ac:cxnSpMkLst>
            <pc:docMk/>
            <pc:sldMk cId="3913759781" sldId="286"/>
            <ac:cxnSpMk id="121" creationId="{F725A492-8832-4FCE-B9E0-C41866C55B11}"/>
          </ac:cxnSpMkLst>
        </pc:cxnChg>
        <pc:cxnChg chg="del mod">
          <ac:chgData name="Alex Marchioni" userId="6eb3c6d8-756f-4c94-a08e-610dca54a7e5" providerId="ADAL" clId="{ED570E5B-E029-4577-A013-B261BB1EC932}" dt="2020-03-12T10:21:34.926" v="318" actId="478"/>
          <ac:cxnSpMkLst>
            <pc:docMk/>
            <pc:sldMk cId="3913759781" sldId="286"/>
            <ac:cxnSpMk id="122" creationId="{94F0908E-7AA1-40F5-BC8F-3C56FF764657}"/>
          </ac:cxnSpMkLst>
        </pc:cxnChg>
        <pc:cxnChg chg="del mod">
          <ac:chgData name="Alex Marchioni" userId="6eb3c6d8-756f-4c94-a08e-610dca54a7e5" providerId="ADAL" clId="{ED570E5B-E029-4577-A013-B261BB1EC932}" dt="2020-03-12T10:21:34.926" v="318" actId="478"/>
          <ac:cxnSpMkLst>
            <pc:docMk/>
            <pc:sldMk cId="3913759781" sldId="286"/>
            <ac:cxnSpMk id="123" creationId="{D0A17037-41A7-4215-A635-9C4FF2E88B28}"/>
          </ac:cxnSpMkLst>
        </pc:cxnChg>
        <pc:cxnChg chg="del mod">
          <ac:chgData name="Alex Marchioni" userId="6eb3c6d8-756f-4c94-a08e-610dca54a7e5" providerId="ADAL" clId="{ED570E5B-E029-4577-A013-B261BB1EC932}" dt="2020-03-12T10:21:34.926" v="318" actId="478"/>
          <ac:cxnSpMkLst>
            <pc:docMk/>
            <pc:sldMk cId="3913759781" sldId="286"/>
            <ac:cxnSpMk id="124" creationId="{42058452-214D-4844-B63B-8B59B8F578A0}"/>
          </ac:cxnSpMkLst>
        </pc:cxnChg>
        <pc:cxnChg chg="del mod">
          <ac:chgData name="Alex Marchioni" userId="6eb3c6d8-756f-4c94-a08e-610dca54a7e5" providerId="ADAL" clId="{ED570E5B-E029-4577-A013-B261BB1EC932}" dt="2020-03-12T10:21:34.926" v="318" actId="478"/>
          <ac:cxnSpMkLst>
            <pc:docMk/>
            <pc:sldMk cId="3913759781" sldId="286"/>
            <ac:cxnSpMk id="125" creationId="{C6211802-ED59-4BC2-ACB4-77E0E8812938}"/>
          </ac:cxnSpMkLst>
        </pc:cxnChg>
        <pc:cxnChg chg="add del mod">
          <ac:chgData name="Alex Marchioni" userId="6eb3c6d8-756f-4c94-a08e-610dca54a7e5" providerId="ADAL" clId="{ED570E5B-E029-4577-A013-B261BB1EC932}" dt="2020-03-20T10:43:24.894" v="630" actId="478"/>
          <ac:cxnSpMkLst>
            <pc:docMk/>
            <pc:sldMk cId="3913759781" sldId="286"/>
            <ac:cxnSpMk id="127" creationId="{A31D3C0B-4228-470F-9709-BF9B904E79DE}"/>
          </ac:cxnSpMkLst>
        </pc:cxnChg>
        <pc:cxnChg chg="add del mod">
          <ac:chgData name="Alex Marchioni" userId="6eb3c6d8-756f-4c94-a08e-610dca54a7e5" providerId="ADAL" clId="{ED570E5B-E029-4577-A013-B261BB1EC932}" dt="2020-03-19T22:11:59.523" v="523" actId="478"/>
          <ac:cxnSpMkLst>
            <pc:docMk/>
            <pc:sldMk cId="3913759781" sldId="286"/>
            <ac:cxnSpMk id="128" creationId="{BA5E52DA-D9E4-43D9-B01E-3C370A5DB8A0}"/>
          </ac:cxnSpMkLst>
        </pc:cxnChg>
        <pc:cxnChg chg="add del mod">
          <ac:chgData name="Alex Marchioni" userId="6eb3c6d8-756f-4c94-a08e-610dca54a7e5" providerId="ADAL" clId="{ED570E5B-E029-4577-A013-B261BB1EC932}" dt="2020-03-19T22:03:31.050" v="466"/>
          <ac:cxnSpMkLst>
            <pc:docMk/>
            <pc:sldMk cId="3913759781" sldId="286"/>
            <ac:cxnSpMk id="129" creationId="{0C00B167-FF60-400F-BB65-B8BAF3F8E67B}"/>
          </ac:cxnSpMkLst>
        </pc:cxnChg>
        <pc:cxnChg chg="add del mod">
          <ac:chgData name="Alex Marchioni" userId="6eb3c6d8-756f-4c94-a08e-610dca54a7e5" providerId="ADAL" clId="{ED570E5B-E029-4577-A013-B261BB1EC932}" dt="2020-03-19T22:03:31.050" v="466"/>
          <ac:cxnSpMkLst>
            <pc:docMk/>
            <pc:sldMk cId="3913759781" sldId="286"/>
            <ac:cxnSpMk id="130" creationId="{2A045458-AB49-4F6C-847F-7C0BCF944398}"/>
          </ac:cxnSpMkLst>
        </pc:cxnChg>
        <pc:cxnChg chg="add del mod">
          <ac:chgData name="Alex Marchioni" userId="6eb3c6d8-756f-4c94-a08e-610dca54a7e5" providerId="ADAL" clId="{ED570E5B-E029-4577-A013-B261BB1EC932}" dt="2020-03-20T10:43:32.064" v="636" actId="478"/>
          <ac:cxnSpMkLst>
            <pc:docMk/>
            <pc:sldMk cId="3913759781" sldId="286"/>
            <ac:cxnSpMk id="131" creationId="{43C01EBB-57EB-4BB6-AD20-6B27822BB2EE}"/>
          </ac:cxnSpMkLst>
        </pc:cxnChg>
        <pc:cxnChg chg="add del mod">
          <ac:chgData name="Alex Marchioni" userId="6eb3c6d8-756f-4c94-a08e-610dca54a7e5" providerId="ADAL" clId="{ED570E5B-E029-4577-A013-B261BB1EC932}" dt="2020-03-19T22:03:31.050" v="466"/>
          <ac:cxnSpMkLst>
            <pc:docMk/>
            <pc:sldMk cId="3913759781" sldId="286"/>
            <ac:cxnSpMk id="132" creationId="{E36D2E88-9F53-46D2-B92A-3DE63DA52ABD}"/>
          </ac:cxnSpMkLst>
        </pc:cxnChg>
        <pc:cxnChg chg="del mod">
          <ac:chgData name="Alex Marchioni" userId="6eb3c6d8-756f-4c94-a08e-610dca54a7e5" providerId="ADAL" clId="{ED570E5B-E029-4577-A013-B261BB1EC932}" dt="2020-03-12T10:21:34.926" v="318" actId="478"/>
          <ac:cxnSpMkLst>
            <pc:docMk/>
            <pc:sldMk cId="3913759781" sldId="286"/>
            <ac:cxnSpMk id="178" creationId="{215BDBBB-831A-4973-97D2-45D342810D7A}"/>
          </ac:cxnSpMkLst>
        </pc:cxnChg>
      </pc:sldChg>
      <pc:sldChg chg="addSp delSp modSp add del mod">
        <pc:chgData name="Alex Marchioni" userId="6eb3c6d8-756f-4c94-a08e-610dca54a7e5" providerId="ADAL" clId="{ED570E5B-E029-4577-A013-B261BB1EC932}" dt="2020-04-28T16:14:23.474" v="5808" actId="2696"/>
        <pc:sldMkLst>
          <pc:docMk/>
          <pc:sldMk cId="2407605279" sldId="287"/>
        </pc:sldMkLst>
        <pc:spChg chg="del">
          <ac:chgData name="Alex Marchioni" userId="6eb3c6d8-756f-4c94-a08e-610dca54a7e5" providerId="ADAL" clId="{ED570E5B-E029-4577-A013-B261BB1EC932}" dt="2020-03-20T14:17:30.397" v="1747" actId="478"/>
          <ac:spMkLst>
            <pc:docMk/>
            <pc:sldMk cId="2407605279" sldId="287"/>
            <ac:spMk id="2" creationId="{9BEF1F3B-F7C2-4606-AAAA-472470BB736A}"/>
          </ac:spMkLst>
        </pc:spChg>
        <pc:spChg chg="del">
          <ac:chgData name="Alex Marchioni" userId="6eb3c6d8-756f-4c94-a08e-610dca54a7e5" providerId="ADAL" clId="{ED570E5B-E029-4577-A013-B261BB1EC932}" dt="2020-03-20T14:17:30.397" v="1747" actId="478"/>
          <ac:spMkLst>
            <pc:docMk/>
            <pc:sldMk cId="2407605279" sldId="287"/>
            <ac:spMk id="3" creationId="{9ECAC8DB-1439-4963-AF64-2B065EABA9F4}"/>
          </ac:spMkLst>
        </pc:spChg>
        <pc:spChg chg="del">
          <ac:chgData name="Alex Marchioni" userId="6eb3c6d8-756f-4c94-a08e-610dca54a7e5" providerId="ADAL" clId="{ED570E5B-E029-4577-A013-B261BB1EC932}" dt="2020-03-20T14:17:30.397" v="1747" actId="478"/>
          <ac:spMkLst>
            <pc:docMk/>
            <pc:sldMk cId="2407605279" sldId="287"/>
            <ac:spMk id="4" creationId="{B76C627B-2821-403F-AFFB-61F09244DB34}"/>
          </ac:spMkLst>
        </pc:spChg>
        <pc:spChg chg="del">
          <ac:chgData name="Alex Marchioni" userId="6eb3c6d8-756f-4c94-a08e-610dca54a7e5" providerId="ADAL" clId="{ED570E5B-E029-4577-A013-B261BB1EC932}" dt="2020-03-20T14:17:30.397" v="1747" actId="478"/>
          <ac:spMkLst>
            <pc:docMk/>
            <pc:sldMk cId="2407605279" sldId="287"/>
            <ac:spMk id="5" creationId="{5E990D52-79D4-4897-B699-D15D9A69EB59}"/>
          </ac:spMkLst>
        </pc:spChg>
        <pc:spChg chg="del">
          <ac:chgData name="Alex Marchioni" userId="6eb3c6d8-756f-4c94-a08e-610dca54a7e5" providerId="ADAL" clId="{ED570E5B-E029-4577-A013-B261BB1EC932}" dt="2020-03-20T14:17:30.397" v="1747" actId="478"/>
          <ac:spMkLst>
            <pc:docMk/>
            <pc:sldMk cId="2407605279" sldId="287"/>
            <ac:spMk id="6" creationId="{56EBA23B-60BA-40AB-B085-EFE92EA2F245}"/>
          </ac:spMkLst>
        </pc:spChg>
        <pc:spChg chg="add mod">
          <ac:chgData name="Alex Marchioni" userId="6eb3c6d8-756f-4c94-a08e-610dca54a7e5" providerId="ADAL" clId="{ED570E5B-E029-4577-A013-B261BB1EC932}" dt="2020-03-20T14:33:19.549" v="1916" actId="404"/>
          <ac:spMkLst>
            <pc:docMk/>
            <pc:sldMk cId="2407605279" sldId="287"/>
            <ac:spMk id="7" creationId="{94B9AC4C-DC1C-4FE9-B5BD-1E2DBE802C97}"/>
          </ac:spMkLst>
        </pc:spChg>
        <pc:spChg chg="add mod">
          <ac:chgData name="Alex Marchioni" userId="6eb3c6d8-756f-4c94-a08e-610dca54a7e5" providerId="ADAL" clId="{ED570E5B-E029-4577-A013-B261BB1EC932}" dt="2020-03-20T15:11:20.079" v="2000" actId="1076"/>
          <ac:spMkLst>
            <pc:docMk/>
            <pc:sldMk cId="2407605279" sldId="287"/>
            <ac:spMk id="8" creationId="{71C6BD26-1B12-4FC5-9145-2C7BEBE83966}"/>
          </ac:spMkLst>
        </pc:spChg>
      </pc:sldChg>
      <pc:sldChg chg="delSp modSp add del mod">
        <pc:chgData name="Alex Marchioni" userId="6eb3c6d8-756f-4c94-a08e-610dca54a7e5" providerId="ADAL" clId="{ED570E5B-E029-4577-A013-B261BB1EC932}" dt="2020-03-22T11:46:10.225" v="2624" actId="2696"/>
        <pc:sldMkLst>
          <pc:docMk/>
          <pc:sldMk cId="3125730400" sldId="288"/>
        </pc:sldMkLst>
        <pc:spChg chg="mod topLvl">
          <ac:chgData name="Alex Marchioni" userId="6eb3c6d8-756f-4c94-a08e-610dca54a7e5" providerId="ADAL" clId="{ED570E5B-E029-4577-A013-B261BB1EC932}" dt="2020-03-20T15:57:02.465" v="2255" actId="1076"/>
          <ac:spMkLst>
            <pc:docMk/>
            <pc:sldMk cId="3125730400" sldId="288"/>
            <ac:spMk id="110" creationId="{4D6A5A35-5BD0-455E-B7F9-28202597C3B3}"/>
          </ac:spMkLst>
        </pc:spChg>
        <pc:spChg chg="mod topLvl">
          <ac:chgData name="Alex Marchioni" userId="6eb3c6d8-756f-4c94-a08e-610dca54a7e5" providerId="ADAL" clId="{ED570E5B-E029-4577-A013-B261BB1EC932}" dt="2020-03-20T15:57:02.465" v="2255" actId="1076"/>
          <ac:spMkLst>
            <pc:docMk/>
            <pc:sldMk cId="3125730400" sldId="288"/>
            <ac:spMk id="111" creationId="{FC1B1950-225E-4B74-BA49-D51B20B01DED}"/>
          </ac:spMkLst>
        </pc:spChg>
        <pc:spChg chg="mod topLvl">
          <ac:chgData name="Alex Marchioni" userId="6eb3c6d8-756f-4c94-a08e-610dca54a7e5" providerId="ADAL" clId="{ED570E5B-E029-4577-A013-B261BB1EC932}" dt="2020-03-20T15:57:02.465" v="2255" actId="1076"/>
          <ac:spMkLst>
            <pc:docMk/>
            <pc:sldMk cId="3125730400" sldId="288"/>
            <ac:spMk id="112" creationId="{6547F066-64BB-4DEB-BADB-86C7E80BE6D3}"/>
          </ac:spMkLst>
        </pc:spChg>
        <pc:spChg chg="mod topLvl">
          <ac:chgData name="Alex Marchioni" userId="6eb3c6d8-756f-4c94-a08e-610dca54a7e5" providerId="ADAL" clId="{ED570E5B-E029-4577-A013-B261BB1EC932}" dt="2020-03-20T15:57:02.465" v="2255" actId="1076"/>
          <ac:spMkLst>
            <pc:docMk/>
            <pc:sldMk cId="3125730400" sldId="288"/>
            <ac:spMk id="115" creationId="{7F3E0D6A-CCBF-4B24-9FC6-B8CCE9B2600E}"/>
          </ac:spMkLst>
        </pc:spChg>
        <pc:spChg chg="mod topLvl">
          <ac:chgData name="Alex Marchioni" userId="6eb3c6d8-756f-4c94-a08e-610dca54a7e5" providerId="ADAL" clId="{ED570E5B-E029-4577-A013-B261BB1EC932}" dt="2020-03-20T15:57:02.465" v="2255" actId="1076"/>
          <ac:spMkLst>
            <pc:docMk/>
            <pc:sldMk cId="3125730400" sldId="288"/>
            <ac:spMk id="116" creationId="{B1A062E4-0CD8-43B6-82AA-7B39280199A1}"/>
          </ac:spMkLst>
        </pc:spChg>
        <pc:grpChg chg="del mod topLvl">
          <ac:chgData name="Alex Marchioni" userId="6eb3c6d8-756f-4c94-a08e-610dca54a7e5" providerId="ADAL" clId="{ED570E5B-E029-4577-A013-B261BB1EC932}" dt="2020-03-20T15:56:58.789" v="2254" actId="165"/>
          <ac:grpSpMkLst>
            <pc:docMk/>
            <pc:sldMk cId="3125730400" sldId="288"/>
            <ac:grpSpMk id="133" creationId="{F77191BF-49E6-41A4-A0B0-25E490133518}"/>
          </ac:grpSpMkLst>
        </pc:grpChg>
        <pc:grpChg chg="mod topLvl">
          <ac:chgData name="Alex Marchioni" userId="6eb3c6d8-756f-4c94-a08e-610dca54a7e5" providerId="ADAL" clId="{ED570E5B-E029-4577-A013-B261BB1EC932}" dt="2020-03-20T15:55:46.213" v="2218" actId="165"/>
          <ac:grpSpMkLst>
            <pc:docMk/>
            <pc:sldMk cId="3125730400" sldId="288"/>
            <ac:grpSpMk id="134" creationId="{363C3353-3422-4FC8-B0C9-FBCE95A8BD97}"/>
          </ac:grpSpMkLst>
        </pc:grpChg>
        <pc:grpChg chg="del">
          <ac:chgData name="Alex Marchioni" userId="6eb3c6d8-756f-4c94-a08e-610dca54a7e5" providerId="ADAL" clId="{ED570E5B-E029-4577-A013-B261BB1EC932}" dt="2020-03-20T15:55:46.213" v="2218" actId="165"/>
          <ac:grpSpMkLst>
            <pc:docMk/>
            <pc:sldMk cId="3125730400" sldId="288"/>
            <ac:grpSpMk id="198" creationId="{2F3B53F1-AD73-418F-99AD-B24761A98B5A}"/>
          </ac:grpSpMkLst>
        </pc:grpChg>
        <pc:cxnChg chg="mod topLvl">
          <ac:chgData name="Alex Marchioni" userId="6eb3c6d8-756f-4c94-a08e-610dca54a7e5" providerId="ADAL" clId="{ED570E5B-E029-4577-A013-B261BB1EC932}" dt="2020-03-20T15:57:02.465" v="2255" actId="1076"/>
          <ac:cxnSpMkLst>
            <pc:docMk/>
            <pc:sldMk cId="3125730400" sldId="288"/>
            <ac:cxnSpMk id="118" creationId="{2283DEB0-2432-4FC8-9A6E-3736934CA9F6}"/>
          </ac:cxnSpMkLst>
        </pc:cxnChg>
        <pc:cxnChg chg="mod topLvl">
          <ac:chgData name="Alex Marchioni" userId="6eb3c6d8-756f-4c94-a08e-610dca54a7e5" providerId="ADAL" clId="{ED570E5B-E029-4577-A013-B261BB1EC932}" dt="2020-03-20T15:57:02.465" v="2255" actId="1076"/>
          <ac:cxnSpMkLst>
            <pc:docMk/>
            <pc:sldMk cId="3125730400" sldId="288"/>
            <ac:cxnSpMk id="122" creationId="{671DFA90-B22D-4770-B45A-349FF5EE9B27}"/>
          </ac:cxnSpMkLst>
        </pc:cxnChg>
        <pc:cxnChg chg="mod topLvl">
          <ac:chgData name="Alex Marchioni" userId="6eb3c6d8-756f-4c94-a08e-610dca54a7e5" providerId="ADAL" clId="{ED570E5B-E029-4577-A013-B261BB1EC932}" dt="2020-03-20T15:55:46.213" v="2218" actId="165"/>
          <ac:cxnSpMkLst>
            <pc:docMk/>
            <pc:sldMk cId="3125730400" sldId="288"/>
            <ac:cxnSpMk id="136" creationId="{A651F60D-ACA1-4223-81F7-D0CC80574078}"/>
          </ac:cxnSpMkLst>
        </pc:cxnChg>
        <pc:cxnChg chg="mod topLvl">
          <ac:chgData name="Alex Marchioni" userId="6eb3c6d8-756f-4c94-a08e-610dca54a7e5" providerId="ADAL" clId="{ED570E5B-E029-4577-A013-B261BB1EC932}" dt="2020-03-20T15:55:46.213" v="2218" actId="165"/>
          <ac:cxnSpMkLst>
            <pc:docMk/>
            <pc:sldMk cId="3125730400" sldId="288"/>
            <ac:cxnSpMk id="138" creationId="{B6386F16-1E84-42B3-987B-D8ECE84BFB0D}"/>
          </ac:cxnSpMkLst>
        </pc:cxnChg>
      </pc:sldChg>
      <pc:sldChg chg="modSp add mod ord">
        <pc:chgData name="Alex Marchioni" userId="6eb3c6d8-756f-4c94-a08e-610dca54a7e5" providerId="ADAL" clId="{ED570E5B-E029-4577-A013-B261BB1EC932}" dt="2020-04-29T10:18:35.749" v="8111"/>
        <pc:sldMkLst>
          <pc:docMk/>
          <pc:sldMk cId="3343913897" sldId="289"/>
        </pc:sldMkLst>
        <pc:spChg chg="mod">
          <ac:chgData name="Alex Marchioni" userId="6eb3c6d8-756f-4c94-a08e-610dca54a7e5" providerId="ADAL" clId="{ED570E5B-E029-4577-A013-B261BB1EC932}" dt="2020-03-20T16:01:56.480" v="2279" actId="20577"/>
          <ac:spMkLst>
            <pc:docMk/>
            <pc:sldMk cId="3343913897" sldId="289"/>
            <ac:spMk id="2" creationId="{1BF86743-21D8-4814-AE72-8932154FBC2F}"/>
          </ac:spMkLst>
        </pc:spChg>
        <pc:spChg chg="mod">
          <ac:chgData name="Alex Marchioni" userId="6eb3c6d8-756f-4c94-a08e-610dca54a7e5" providerId="ADAL" clId="{ED570E5B-E029-4577-A013-B261BB1EC932}" dt="2020-04-29T10:18:35.749" v="8111"/>
          <ac:spMkLst>
            <pc:docMk/>
            <pc:sldMk cId="3343913897" sldId="289"/>
            <ac:spMk id="3" creationId="{E8A03EFA-B1B2-453D-9D56-9D648921D926}"/>
          </ac:spMkLst>
        </pc:spChg>
      </pc:sldChg>
      <pc:sldChg chg="addSp delSp modSp add del mod">
        <pc:chgData name="Alex Marchioni" userId="6eb3c6d8-756f-4c94-a08e-610dca54a7e5" providerId="ADAL" clId="{ED570E5B-E029-4577-A013-B261BB1EC932}" dt="2020-04-28T16:14:23.474" v="5808" actId="2696"/>
        <pc:sldMkLst>
          <pc:docMk/>
          <pc:sldMk cId="1109511951" sldId="290"/>
        </pc:sldMkLst>
        <pc:spChg chg="mod topLvl">
          <ac:chgData name="Alex Marchioni" userId="6eb3c6d8-756f-4c94-a08e-610dca54a7e5" providerId="ADAL" clId="{ED570E5B-E029-4577-A013-B261BB1EC932}" dt="2020-03-21T10:02:03.970" v="2531" actId="165"/>
          <ac:spMkLst>
            <pc:docMk/>
            <pc:sldMk cId="1109511951" sldId="290"/>
            <ac:spMk id="2" creationId="{F68E2903-A73C-4C1A-A42C-984C3EA4BE8D}"/>
          </ac:spMkLst>
        </pc:spChg>
        <pc:spChg chg="mod topLvl">
          <ac:chgData name="Alex Marchioni" userId="6eb3c6d8-756f-4c94-a08e-610dca54a7e5" providerId="ADAL" clId="{ED570E5B-E029-4577-A013-B261BB1EC932}" dt="2020-03-21T10:02:03.970" v="2531" actId="165"/>
          <ac:spMkLst>
            <pc:docMk/>
            <pc:sldMk cId="1109511951" sldId="290"/>
            <ac:spMk id="3" creationId="{D224D1E4-4BFF-4E3E-BBA8-F14910640B20}"/>
          </ac:spMkLst>
        </pc:spChg>
        <pc:spChg chg="mod topLvl">
          <ac:chgData name="Alex Marchioni" userId="6eb3c6d8-756f-4c94-a08e-610dca54a7e5" providerId="ADAL" clId="{ED570E5B-E029-4577-A013-B261BB1EC932}" dt="2020-03-21T10:02:03.970" v="2531" actId="165"/>
          <ac:spMkLst>
            <pc:docMk/>
            <pc:sldMk cId="1109511951" sldId="290"/>
            <ac:spMk id="4" creationId="{4FCFC7C3-4BD8-4B58-BB53-418D438EF65F}"/>
          </ac:spMkLst>
        </pc:spChg>
        <pc:spChg chg="mod topLvl">
          <ac:chgData name="Alex Marchioni" userId="6eb3c6d8-756f-4c94-a08e-610dca54a7e5" providerId="ADAL" clId="{ED570E5B-E029-4577-A013-B261BB1EC932}" dt="2020-03-21T10:02:03.970" v="2531" actId="165"/>
          <ac:spMkLst>
            <pc:docMk/>
            <pc:sldMk cId="1109511951" sldId="290"/>
            <ac:spMk id="5" creationId="{C2BE8296-D842-471C-9339-DC96DF6CD337}"/>
          </ac:spMkLst>
        </pc:spChg>
        <pc:spChg chg="mod topLvl">
          <ac:chgData name="Alex Marchioni" userId="6eb3c6d8-756f-4c94-a08e-610dca54a7e5" providerId="ADAL" clId="{ED570E5B-E029-4577-A013-B261BB1EC932}" dt="2020-03-21T10:02:03.970" v="2531" actId="165"/>
          <ac:spMkLst>
            <pc:docMk/>
            <pc:sldMk cId="1109511951" sldId="290"/>
            <ac:spMk id="7" creationId="{C7BDED01-9518-46A6-8D71-26C5B682B71C}"/>
          </ac:spMkLst>
        </pc:spChg>
        <pc:spChg chg="mod topLvl">
          <ac:chgData name="Alex Marchioni" userId="6eb3c6d8-756f-4c94-a08e-610dca54a7e5" providerId="ADAL" clId="{ED570E5B-E029-4577-A013-B261BB1EC932}" dt="2020-03-21T10:02:03.970" v="2531" actId="165"/>
          <ac:spMkLst>
            <pc:docMk/>
            <pc:sldMk cId="1109511951" sldId="290"/>
            <ac:spMk id="8" creationId="{5A7432DE-96A3-4CF1-9AB4-19B28E3B699B}"/>
          </ac:spMkLst>
        </pc:spChg>
        <pc:spChg chg="mod topLvl">
          <ac:chgData name="Alex Marchioni" userId="6eb3c6d8-756f-4c94-a08e-610dca54a7e5" providerId="ADAL" clId="{ED570E5B-E029-4577-A013-B261BB1EC932}" dt="2020-03-21T10:02:03.970" v="2531" actId="165"/>
          <ac:spMkLst>
            <pc:docMk/>
            <pc:sldMk cId="1109511951" sldId="290"/>
            <ac:spMk id="10" creationId="{41803C56-A344-43B2-9C56-445AB7189C51}"/>
          </ac:spMkLst>
        </pc:spChg>
        <pc:spChg chg="mod topLvl">
          <ac:chgData name="Alex Marchioni" userId="6eb3c6d8-756f-4c94-a08e-610dca54a7e5" providerId="ADAL" clId="{ED570E5B-E029-4577-A013-B261BB1EC932}" dt="2020-03-21T10:02:03.970" v="2531" actId="165"/>
          <ac:spMkLst>
            <pc:docMk/>
            <pc:sldMk cId="1109511951" sldId="290"/>
            <ac:spMk id="39" creationId="{820EC1F7-F73A-47B8-9017-1B4BE9369776}"/>
          </ac:spMkLst>
        </pc:spChg>
        <pc:spChg chg="mod topLvl">
          <ac:chgData name="Alex Marchioni" userId="6eb3c6d8-756f-4c94-a08e-610dca54a7e5" providerId="ADAL" clId="{ED570E5B-E029-4577-A013-B261BB1EC932}" dt="2020-03-21T10:02:03.970" v="2531" actId="165"/>
          <ac:spMkLst>
            <pc:docMk/>
            <pc:sldMk cId="1109511951" sldId="290"/>
            <ac:spMk id="42" creationId="{E9BA1FFC-B39C-47C3-A0A6-6BA40D06F121}"/>
          </ac:spMkLst>
        </pc:spChg>
        <pc:spChg chg="mod topLvl">
          <ac:chgData name="Alex Marchioni" userId="6eb3c6d8-756f-4c94-a08e-610dca54a7e5" providerId="ADAL" clId="{ED570E5B-E029-4577-A013-B261BB1EC932}" dt="2020-03-21T10:02:03.970" v="2531" actId="165"/>
          <ac:spMkLst>
            <pc:docMk/>
            <pc:sldMk cId="1109511951" sldId="290"/>
            <ac:spMk id="43" creationId="{5441DD70-A929-4A69-9B04-3882797F5150}"/>
          </ac:spMkLst>
        </pc:spChg>
        <pc:spChg chg="mod topLvl">
          <ac:chgData name="Alex Marchioni" userId="6eb3c6d8-756f-4c94-a08e-610dca54a7e5" providerId="ADAL" clId="{ED570E5B-E029-4577-A013-B261BB1EC932}" dt="2020-03-21T10:02:03.970" v="2531" actId="165"/>
          <ac:spMkLst>
            <pc:docMk/>
            <pc:sldMk cId="1109511951" sldId="290"/>
            <ac:spMk id="45" creationId="{01ECD5CD-1B5D-4D38-B733-6F4D6E38A86E}"/>
          </ac:spMkLst>
        </pc:spChg>
        <pc:spChg chg="add mod">
          <ac:chgData name="Alex Marchioni" userId="6eb3c6d8-756f-4c94-a08e-610dca54a7e5" providerId="ADAL" clId="{ED570E5B-E029-4577-A013-B261BB1EC932}" dt="2020-03-21T10:04:42.092" v="2559" actId="13244"/>
          <ac:spMkLst>
            <pc:docMk/>
            <pc:sldMk cId="1109511951" sldId="290"/>
            <ac:spMk id="59" creationId="{3768B822-AFF0-4426-9A35-114E8651B23D}"/>
          </ac:spMkLst>
        </pc:spChg>
        <pc:spChg chg="add mod">
          <ac:chgData name="Alex Marchioni" userId="6eb3c6d8-756f-4c94-a08e-610dca54a7e5" providerId="ADAL" clId="{ED570E5B-E029-4577-A013-B261BB1EC932}" dt="2020-03-21T10:06:09.807" v="2582" actId="1076"/>
          <ac:spMkLst>
            <pc:docMk/>
            <pc:sldMk cId="1109511951" sldId="290"/>
            <ac:spMk id="61" creationId="{C129E422-E7DA-4563-886F-45CC7CAE9DEE}"/>
          </ac:spMkLst>
        </pc:spChg>
        <pc:spChg chg="add del mod">
          <ac:chgData name="Alex Marchioni" userId="6eb3c6d8-756f-4c94-a08e-610dca54a7e5" providerId="ADAL" clId="{ED570E5B-E029-4577-A013-B261BB1EC932}" dt="2020-03-21T10:05:52.220" v="2580" actId="478"/>
          <ac:spMkLst>
            <pc:docMk/>
            <pc:sldMk cId="1109511951" sldId="290"/>
            <ac:spMk id="62" creationId="{84BA8EBE-951E-45F3-B5E0-243DE885A447}"/>
          </ac:spMkLst>
        </pc:spChg>
        <pc:spChg chg="add mod">
          <ac:chgData name="Alex Marchioni" userId="6eb3c6d8-756f-4c94-a08e-610dca54a7e5" providerId="ADAL" clId="{ED570E5B-E029-4577-A013-B261BB1EC932}" dt="2020-03-21T10:05:34.322" v="2568" actId="1076"/>
          <ac:spMkLst>
            <pc:docMk/>
            <pc:sldMk cId="1109511951" sldId="290"/>
            <ac:spMk id="63" creationId="{FB824CD9-6EAE-4803-BCE5-20E8CDE360DB}"/>
          </ac:spMkLst>
        </pc:spChg>
        <pc:spChg chg="add mod">
          <ac:chgData name="Alex Marchioni" userId="6eb3c6d8-756f-4c94-a08e-610dca54a7e5" providerId="ADAL" clId="{ED570E5B-E029-4577-A013-B261BB1EC932}" dt="2020-03-21T10:05:34.322" v="2568" actId="1076"/>
          <ac:spMkLst>
            <pc:docMk/>
            <pc:sldMk cId="1109511951" sldId="290"/>
            <ac:spMk id="65" creationId="{151DF749-2054-4BAA-BA73-C75DC0A875C2}"/>
          </ac:spMkLst>
        </pc:spChg>
        <pc:spChg chg="add mod">
          <ac:chgData name="Alex Marchioni" userId="6eb3c6d8-756f-4c94-a08e-610dca54a7e5" providerId="ADAL" clId="{ED570E5B-E029-4577-A013-B261BB1EC932}" dt="2020-03-21T10:09:21.095" v="2612" actId="1076"/>
          <ac:spMkLst>
            <pc:docMk/>
            <pc:sldMk cId="1109511951" sldId="290"/>
            <ac:spMk id="66" creationId="{7BE3D8F7-328A-48ED-8799-3E54D23CDE20}"/>
          </ac:spMkLst>
        </pc:spChg>
        <pc:spChg chg="add mod">
          <ac:chgData name="Alex Marchioni" userId="6eb3c6d8-756f-4c94-a08e-610dca54a7e5" providerId="ADAL" clId="{ED570E5B-E029-4577-A013-B261BB1EC932}" dt="2020-03-21T10:06:14.215" v="2583" actId="14100"/>
          <ac:spMkLst>
            <pc:docMk/>
            <pc:sldMk cId="1109511951" sldId="290"/>
            <ac:spMk id="71" creationId="{9472A456-3BD0-4CAF-BC7A-65C4A09446F5}"/>
          </ac:spMkLst>
        </pc:spChg>
        <pc:spChg chg="add mod">
          <ac:chgData name="Alex Marchioni" userId="6eb3c6d8-756f-4c94-a08e-610dca54a7e5" providerId="ADAL" clId="{ED570E5B-E029-4577-A013-B261BB1EC932}" dt="2020-03-21T10:06:25.552" v="2585" actId="1076"/>
          <ac:spMkLst>
            <pc:docMk/>
            <pc:sldMk cId="1109511951" sldId="290"/>
            <ac:spMk id="72" creationId="{F7FB3C93-A6C5-4495-ADBA-FB174EC0C375}"/>
          </ac:spMkLst>
        </pc:spChg>
        <pc:spChg chg="add del mod">
          <ac:chgData name="Alex Marchioni" userId="6eb3c6d8-756f-4c94-a08e-610dca54a7e5" providerId="ADAL" clId="{ED570E5B-E029-4577-A013-B261BB1EC932}" dt="2020-03-21T19:06:59.569" v="2622" actId="478"/>
          <ac:spMkLst>
            <pc:docMk/>
            <pc:sldMk cId="1109511951" sldId="290"/>
            <ac:spMk id="74" creationId="{1DB105B4-2F8E-4226-9E60-84625719C89F}"/>
          </ac:spMkLst>
        </pc:spChg>
        <pc:spChg chg="mod topLvl">
          <ac:chgData name="Alex Marchioni" userId="6eb3c6d8-756f-4c94-a08e-610dca54a7e5" providerId="ADAL" clId="{ED570E5B-E029-4577-A013-B261BB1EC932}" dt="2020-03-21T10:02:03.970" v="2531" actId="165"/>
          <ac:spMkLst>
            <pc:docMk/>
            <pc:sldMk cId="1109511951" sldId="290"/>
            <ac:spMk id="91" creationId="{B1E38A93-9811-4C0A-A7FE-FE1556186A84}"/>
          </ac:spMkLst>
        </pc:spChg>
        <pc:spChg chg="mod topLvl">
          <ac:chgData name="Alex Marchioni" userId="6eb3c6d8-756f-4c94-a08e-610dca54a7e5" providerId="ADAL" clId="{ED570E5B-E029-4577-A013-B261BB1EC932}" dt="2020-03-21T10:02:03.970" v="2531" actId="165"/>
          <ac:spMkLst>
            <pc:docMk/>
            <pc:sldMk cId="1109511951" sldId="290"/>
            <ac:spMk id="92" creationId="{BE5C8495-D35D-4814-9501-8C6B4C73A716}"/>
          </ac:spMkLst>
        </pc:spChg>
        <pc:spChg chg="mod topLvl">
          <ac:chgData name="Alex Marchioni" userId="6eb3c6d8-756f-4c94-a08e-610dca54a7e5" providerId="ADAL" clId="{ED570E5B-E029-4577-A013-B261BB1EC932}" dt="2020-03-21T10:02:03.970" v="2531" actId="165"/>
          <ac:spMkLst>
            <pc:docMk/>
            <pc:sldMk cId="1109511951" sldId="290"/>
            <ac:spMk id="93" creationId="{13939117-6EF7-4967-9440-27AFCAD52CEA}"/>
          </ac:spMkLst>
        </pc:spChg>
        <pc:spChg chg="mod topLvl">
          <ac:chgData name="Alex Marchioni" userId="6eb3c6d8-756f-4c94-a08e-610dca54a7e5" providerId="ADAL" clId="{ED570E5B-E029-4577-A013-B261BB1EC932}" dt="2020-03-21T10:02:03.970" v="2531" actId="165"/>
          <ac:spMkLst>
            <pc:docMk/>
            <pc:sldMk cId="1109511951" sldId="290"/>
            <ac:spMk id="94" creationId="{7B26E8BF-9ABC-433B-A4F7-815EFF3ED674}"/>
          </ac:spMkLst>
        </pc:spChg>
        <pc:spChg chg="mod topLvl">
          <ac:chgData name="Alex Marchioni" userId="6eb3c6d8-756f-4c94-a08e-610dca54a7e5" providerId="ADAL" clId="{ED570E5B-E029-4577-A013-B261BB1EC932}" dt="2020-03-21T10:02:03.970" v="2531" actId="165"/>
          <ac:spMkLst>
            <pc:docMk/>
            <pc:sldMk cId="1109511951" sldId="290"/>
            <ac:spMk id="95" creationId="{46F1CCDC-CDEC-4DD5-B0BB-F205C706DA9F}"/>
          </ac:spMkLst>
        </pc:spChg>
        <pc:spChg chg="mod topLvl">
          <ac:chgData name="Alex Marchioni" userId="6eb3c6d8-756f-4c94-a08e-610dca54a7e5" providerId="ADAL" clId="{ED570E5B-E029-4577-A013-B261BB1EC932}" dt="2020-03-21T10:02:03.970" v="2531" actId="165"/>
          <ac:spMkLst>
            <pc:docMk/>
            <pc:sldMk cId="1109511951" sldId="290"/>
            <ac:spMk id="96" creationId="{9284E98A-7AAC-4197-9D44-DFBDF9B6D133}"/>
          </ac:spMkLst>
        </pc:spChg>
        <pc:spChg chg="mod topLvl">
          <ac:chgData name="Alex Marchioni" userId="6eb3c6d8-756f-4c94-a08e-610dca54a7e5" providerId="ADAL" clId="{ED570E5B-E029-4577-A013-B261BB1EC932}" dt="2020-03-21T10:02:03.970" v="2531" actId="165"/>
          <ac:spMkLst>
            <pc:docMk/>
            <pc:sldMk cId="1109511951" sldId="290"/>
            <ac:spMk id="97" creationId="{EE55F48D-5858-4E7B-8E34-F637275971C0}"/>
          </ac:spMkLst>
        </pc:spChg>
        <pc:spChg chg="mod topLvl">
          <ac:chgData name="Alex Marchioni" userId="6eb3c6d8-756f-4c94-a08e-610dca54a7e5" providerId="ADAL" clId="{ED570E5B-E029-4577-A013-B261BB1EC932}" dt="2020-03-21T10:02:03.970" v="2531" actId="165"/>
          <ac:spMkLst>
            <pc:docMk/>
            <pc:sldMk cId="1109511951" sldId="290"/>
            <ac:spMk id="99" creationId="{C77CFFFD-FD92-40BC-A638-2F58D2FBDFC9}"/>
          </ac:spMkLst>
        </pc:spChg>
        <pc:spChg chg="mod topLvl">
          <ac:chgData name="Alex Marchioni" userId="6eb3c6d8-756f-4c94-a08e-610dca54a7e5" providerId="ADAL" clId="{ED570E5B-E029-4577-A013-B261BB1EC932}" dt="2020-03-21T10:02:03.970" v="2531" actId="165"/>
          <ac:spMkLst>
            <pc:docMk/>
            <pc:sldMk cId="1109511951" sldId="290"/>
            <ac:spMk id="105" creationId="{7533481F-12BD-4CBC-BB88-F409D63576F7}"/>
          </ac:spMkLst>
        </pc:spChg>
        <pc:spChg chg="mod topLvl">
          <ac:chgData name="Alex Marchioni" userId="6eb3c6d8-756f-4c94-a08e-610dca54a7e5" providerId="ADAL" clId="{ED570E5B-E029-4577-A013-B261BB1EC932}" dt="2020-03-21T10:04:54.385" v="2561" actId="962"/>
          <ac:spMkLst>
            <pc:docMk/>
            <pc:sldMk cId="1109511951" sldId="290"/>
            <ac:spMk id="110" creationId="{4D6A5A35-5BD0-455E-B7F9-28202597C3B3}"/>
          </ac:spMkLst>
        </pc:spChg>
        <pc:spChg chg="mod topLvl">
          <ac:chgData name="Alex Marchioni" userId="6eb3c6d8-756f-4c94-a08e-610dca54a7e5" providerId="ADAL" clId="{ED570E5B-E029-4577-A013-B261BB1EC932}" dt="2020-03-21T10:04:58.906" v="2562" actId="962"/>
          <ac:spMkLst>
            <pc:docMk/>
            <pc:sldMk cId="1109511951" sldId="290"/>
            <ac:spMk id="111" creationId="{FC1B1950-225E-4B74-BA49-D51B20B01DED}"/>
          </ac:spMkLst>
        </pc:spChg>
        <pc:spChg chg="mod topLvl">
          <ac:chgData name="Alex Marchioni" userId="6eb3c6d8-756f-4c94-a08e-610dca54a7e5" providerId="ADAL" clId="{ED570E5B-E029-4577-A013-B261BB1EC932}" dt="2020-03-21T10:05:01.159" v="2563" actId="962"/>
          <ac:spMkLst>
            <pc:docMk/>
            <pc:sldMk cId="1109511951" sldId="290"/>
            <ac:spMk id="112" creationId="{6547F066-64BB-4DEB-BADB-86C7E80BE6D3}"/>
          </ac:spMkLst>
        </pc:spChg>
        <pc:spChg chg="mod topLvl">
          <ac:chgData name="Alex Marchioni" userId="6eb3c6d8-756f-4c94-a08e-610dca54a7e5" providerId="ADAL" clId="{ED570E5B-E029-4577-A013-B261BB1EC932}" dt="2020-03-21T10:05:18.223" v="2566" actId="14100"/>
          <ac:spMkLst>
            <pc:docMk/>
            <pc:sldMk cId="1109511951" sldId="290"/>
            <ac:spMk id="115" creationId="{7F3E0D6A-CCBF-4B24-9FC6-B8CCE9B2600E}"/>
          </ac:spMkLst>
        </pc:spChg>
        <pc:spChg chg="mod topLvl">
          <ac:chgData name="Alex Marchioni" userId="6eb3c6d8-756f-4c94-a08e-610dca54a7e5" providerId="ADAL" clId="{ED570E5B-E029-4577-A013-B261BB1EC932}" dt="2020-03-21T10:07:21.517" v="2603" actId="20577"/>
          <ac:spMkLst>
            <pc:docMk/>
            <pc:sldMk cId="1109511951" sldId="290"/>
            <ac:spMk id="116" creationId="{B1A062E4-0CD8-43B6-82AA-7B39280199A1}"/>
          </ac:spMkLst>
        </pc:spChg>
        <pc:spChg chg="mod topLvl">
          <ac:chgData name="Alex Marchioni" userId="6eb3c6d8-756f-4c94-a08e-610dca54a7e5" providerId="ADAL" clId="{ED570E5B-E029-4577-A013-B261BB1EC932}" dt="2020-03-21T10:02:03.970" v="2531" actId="165"/>
          <ac:spMkLst>
            <pc:docMk/>
            <pc:sldMk cId="1109511951" sldId="290"/>
            <ac:spMk id="128" creationId="{DE291A86-108D-454E-8013-BC4C83D37C76}"/>
          </ac:spMkLst>
        </pc:spChg>
        <pc:grpChg chg="del mod topLvl">
          <ac:chgData name="Alex Marchioni" userId="6eb3c6d8-756f-4c94-a08e-610dca54a7e5" providerId="ADAL" clId="{ED570E5B-E029-4577-A013-B261BB1EC932}" dt="2020-03-21T10:02:03.970" v="2531" actId="165"/>
          <ac:grpSpMkLst>
            <pc:docMk/>
            <pc:sldMk cId="1109511951" sldId="290"/>
            <ac:grpSpMk id="133" creationId="{F77191BF-49E6-41A4-A0B0-25E490133518}"/>
          </ac:grpSpMkLst>
        </pc:grpChg>
        <pc:grpChg chg="del mod topLvl">
          <ac:chgData name="Alex Marchioni" userId="6eb3c6d8-756f-4c94-a08e-610dca54a7e5" providerId="ADAL" clId="{ED570E5B-E029-4577-A013-B261BB1EC932}" dt="2020-03-21T10:02:03.970" v="2531" actId="165"/>
          <ac:grpSpMkLst>
            <pc:docMk/>
            <pc:sldMk cId="1109511951" sldId="290"/>
            <ac:grpSpMk id="134" creationId="{363C3353-3422-4FC8-B0C9-FBCE95A8BD97}"/>
          </ac:grpSpMkLst>
        </pc:grpChg>
        <pc:grpChg chg="del">
          <ac:chgData name="Alex Marchioni" userId="6eb3c6d8-756f-4c94-a08e-610dca54a7e5" providerId="ADAL" clId="{ED570E5B-E029-4577-A013-B261BB1EC932}" dt="2020-03-21T10:01:59.808" v="2530" actId="165"/>
          <ac:grpSpMkLst>
            <pc:docMk/>
            <pc:sldMk cId="1109511951" sldId="290"/>
            <ac:grpSpMk id="198" creationId="{2F3B53F1-AD73-418F-99AD-B24761A98B5A}"/>
          </ac:grpSpMkLst>
        </pc:grpChg>
        <pc:cxnChg chg="mod topLvl">
          <ac:chgData name="Alex Marchioni" userId="6eb3c6d8-756f-4c94-a08e-610dca54a7e5" providerId="ADAL" clId="{ED570E5B-E029-4577-A013-B261BB1EC932}" dt="2020-03-21T10:02:03.970" v="2531" actId="165"/>
          <ac:cxnSpMkLst>
            <pc:docMk/>
            <pc:sldMk cId="1109511951" sldId="290"/>
            <ac:cxnSpMk id="11" creationId="{D0D9B96C-8217-4B4B-A6D6-73B4ED51D08A}"/>
          </ac:cxnSpMkLst>
        </pc:cxnChg>
        <pc:cxnChg chg="mod topLvl">
          <ac:chgData name="Alex Marchioni" userId="6eb3c6d8-756f-4c94-a08e-610dca54a7e5" providerId="ADAL" clId="{ED570E5B-E029-4577-A013-B261BB1EC932}" dt="2020-03-21T10:02:03.970" v="2531" actId="165"/>
          <ac:cxnSpMkLst>
            <pc:docMk/>
            <pc:sldMk cId="1109511951" sldId="290"/>
            <ac:cxnSpMk id="14" creationId="{F218CE38-906D-4B8F-AE87-007F124FF5A4}"/>
          </ac:cxnSpMkLst>
        </pc:cxnChg>
        <pc:cxnChg chg="mod topLvl">
          <ac:chgData name="Alex Marchioni" userId="6eb3c6d8-756f-4c94-a08e-610dca54a7e5" providerId="ADAL" clId="{ED570E5B-E029-4577-A013-B261BB1EC932}" dt="2020-03-21T10:02:03.970" v="2531" actId="165"/>
          <ac:cxnSpMkLst>
            <pc:docMk/>
            <pc:sldMk cId="1109511951" sldId="290"/>
            <ac:cxnSpMk id="15" creationId="{11519F83-AC0B-4980-9F1C-A51AB1BA713E}"/>
          </ac:cxnSpMkLst>
        </pc:cxnChg>
        <pc:cxnChg chg="mod topLvl">
          <ac:chgData name="Alex Marchioni" userId="6eb3c6d8-756f-4c94-a08e-610dca54a7e5" providerId="ADAL" clId="{ED570E5B-E029-4577-A013-B261BB1EC932}" dt="2020-03-21T10:02:03.970" v="2531" actId="165"/>
          <ac:cxnSpMkLst>
            <pc:docMk/>
            <pc:sldMk cId="1109511951" sldId="290"/>
            <ac:cxnSpMk id="16" creationId="{DBC7BB5C-30B5-4D2D-86D0-E0755D400DA6}"/>
          </ac:cxnSpMkLst>
        </pc:cxnChg>
        <pc:cxnChg chg="mod topLvl">
          <ac:chgData name="Alex Marchioni" userId="6eb3c6d8-756f-4c94-a08e-610dca54a7e5" providerId="ADAL" clId="{ED570E5B-E029-4577-A013-B261BB1EC932}" dt="2020-03-21T10:02:03.970" v="2531" actId="165"/>
          <ac:cxnSpMkLst>
            <pc:docMk/>
            <pc:sldMk cId="1109511951" sldId="290"/>
            <ac:cxnSpMk id="17" creationId="{E82B55A4-9967-48BF-8004-7DF96938240B}"/>
          </ac:cxnSpMkLst>
        </pc:cxnChg>
        <pc:cxnChg chg="mod topLvl">
          <ac:chgData name="Alex Marchioni" userId="6eb3c6d8-756f-4c94-a08e-610dca54a7e5" providerId="ADAL" clId="{ED570E5B-E029-4577-A013-B261BB1EC932}" dt="2020-03-21T10:02:03.970" v="2531" actId="165"/>
          <ac:cxnSpMkLst>
            <pc:docMk/>
            <pc:sldMk cId="1109511951" sldId="290"/>
            <ac:cxnSpMk id="19" creationId="{700989BC-258A-4194-B509-80758AE8D248}"/>
          </ac:cxnSpMkLst>
        </pc:cxnChg>
        <pc:cxnChg chg="mod topLvl">
          <ac:chgData name="Alex Marchioni" userId="6eb3c6d8-756f-4c94-a08e-610dca54a7e5" providerId="ADAL" clId="{ED570E5B-E029-4577-A013-B261BB1EC932}" dt="2020-03-21T10:02:03.970" v="2531" actId="165"/>
          <ac:cxnSpMkLst>
            <pc:docMk/>
            <pc:sldMk cId="1109511951" sldId="290"/>
            <ac:cxnSpMk id="20" creationId="{2CB80EC9-8E4A-47DA-B725-0DDB9CBF9F57}"/>
          </ac:cxnSpMkLst>
        </pc:cxnChg>
        <pc:cxnChg chg="mod topLvl">
          <ac:chgData name="Alex Marchioni" userId="6eb3c6d8-756f-4c94-a08e-610dca54a7e5" providerId="ADAL" clId="{ED570E5B-E029-4577-A013-B261BB1EC932}" dt="2020-03-21T10:02:03.970" v="2531" actId="165"/>
          <ac:cxnSpMkLst>
            <pc:docMk/>
            <pc:sldMk cId="1109511951" sldId="290"/>
            <ac:cxnSpMk id="21" creationId="{3BE40F52-0710-4EA7-99AB-F3DC6A791FE0}"/>
          </ac:cxnSpMkLst>
        </pc:cxnChg>
        <pc:cxnChg chg="mod topLvl">
          <ac:chgData name="Alex Marchioni" userId="6eb3c6d8-756f-4c94-a08e-610dca54a7e5" providerId="ADAL" clId="{ED570E5B-E029-4577-A013-B261BB1EC932}" dt="2020-03-21T10:02:03.970" v="2531" actId="165"/>
          <ac:cxnSpMkLst>
            <pc:docMk/>
            <pc:sldMk cId="1109511951" sldId="290"/>
            <ac:cxnSpMk id="22" creationId="{B0E4556E-2D06-4DCA-8B85-4AFD5A21F75B}"/>
          </ac:cxnSpMkLst>
        </pc:cxnChg>
        <pc:cxnChg chg="mod topLvl">
          <ac:chgData name="Alex Marchioni" userId="6eb3c6d8-756f-4c94-a08e-610dca54a7e5" providerId="ADAL" clId="{ED570E5B-E029-4577-A013-B261BB1EC932}" dt="2020-03-21T10:02:03.970" v="2531" actId="165"/>
          <ac:cxnSpMkLst>
            <pc:docMk/>
            <pc:sldMk cId="1109511951" sldId="290"/>
            <ac:cxnSpMk id="46" creationId="{AEDCFD4C-E15D-448C-88D5-A2EF54BB1FC2}"/>
          </ac:cxnSpMkLst>
        </pc:cxnChg>
        <pc:cxnChg chg="mod topLvl">
          <ac:chgData name="Alex Marchioni" userId="6eb3c6d8-756f-4c94-a08e-610dca54a7e5" providerId="ADAL" clId="{ED570E5B-E029-4577-A013-B261BB1EC932}" dt="2020-03-21T10:02:03.970" v="2531" actId="165"/>
          <ac:cxnSpMkLst>
            <pc:docMk/>
            <pc:sldMk cId="1109511951" sldId="290"/>
            <ac:cxnSpMk id="49" creationId="{907C8036-4F1A-4F77-A0F5-9B7212F34560}"/>
          </ac:cxnSpMkLst>
        </pc:cxnChg>
        <pc:cxnChg chg="mod topLvl">
          <ac:chgData name="Alex Marchioni" userId="6eb3c6d8-756f-4c94-a08e-610dca54a7e5" providerId="ADAL" clId="{ED570E5B-E029-4577-A013-B261BB1EC932}" dt="2020-03-21T10:02:03.970" v="2531" actId="165"/>
          <ac:cxnSpMkLst>
            <pc:docMk/>
            <pc:sldMk cId="1109511951" sldId="290"/>
            <ac:cxnSpMk id="50" creationId="{7B18A68D-9682-45A9-AD8C-5505B6CBA5BA}"/>
          </ac:cxnSpMkLst>
        </pc:cxnChg>
        <pc:cxnChg chg="mod topLvl">
          <ac:chgData name="Alex Marchioni" userId="6eb3c6d8-756f-4c94-a08e-610dca54a7e5" providerId="ADAL" clId="{ED570E5B-E029-4577-A013-B261BB1EC932}" dt="2020-03-21T10:02:03.970" v="2531" actId="165"/>
          <ac:cxnSpMkLst>
            <pc:docMk/>
            <pc:sldMk cId="1109511951" sldId="290"/>
            <ac:cxnSpMk id="52" creationId="{49C40218-01DF-4878-BA53-8E43B6E14999}"/>
          </ac:cxnSpMkLst>
        </pc:cxnChg>
        <pc:cxnChg chg="mod topLvl">
          <ac:chgData name="Alex Marchioni" userId="6eb3c6d8-756f-4c94-a08e-610dca54a7e5" providerId="ADAL" clId="{ED570E5B-E029-4577-A013-B261BB1EC932}" dt="2020-03-21T10:02:03.970" v="2531" actId="165"/>
          <ac:cxnSpMkLst>
            <pc:docMk/>
            <pc:sldMk cId="1109511951" sldId="290"/>
            <ac:cxnSpMk id="64" creationId="{7E8F49C9-AD05-4877-8CFC-24E344BE1D74}"/>
          </ac:cxnSpMkLst>
        </pc:cxnChg>
        <pc:cxnChg chg="add mod">
          <ac:chgData name="Alex Marchioni" userId="6eb3c6d8-756f-4c94-a08e-610dca54a7e5" providerId="ADAL" clId="{ED570E5B-E029-4577-A013-B261BB1EC932}" dt="2020-03-21T10:06:09.807" v="2582" actId="1076"/>
          <ac:cxnSpMkLst>
            <pc:docMk/>
            <pc:sldMk cId="1109511951" sldId="290"/>
            <ac:cxnSpMk id="67" creationId="{6D4C6502-3690-40EC-AC8D-2AEF04634DC7}"/>
          </ac:cxnSpMkLst>
        </pc:cxnChg>
        <pc:cxnChg chg="add mod">
          <ac:chgData name="Alex Marchioni" userId="6eb3c6d8-756f-4c94-a08e-610dca54a7e5" providerId="ADAL" clId="{ED570E5B-E029-4577-A013-B261BB1EC932}" dt="2020-03-21T10:05:34.322" v="2568" actId="1076"/>
          <ac:cxnSpMkLst>
            <pc:docMk/>
            <pc:sldMk cId="1109511951" sldId="290"/>
            <ac:cxnSpMk id="68" creationId="{6905C95B-BAB1-4BEA-9526-933EE83AF3B6}"/>
          </ac:cxnSpMkLst>
        </pc:cxnChg>
        <pc:cxnChg chg="mod topLvl">
          <ac:chgData name="Alex Marchioni" userId="6eb3c6d8-756f-4c94-a08e-610dca54a7e5" providerId="ADAL" clId="{ED570E5B-E029-4577-A013-B261BB1EC932}" dt="2020-03-21T10:02:03.970" v="2531" actId="165"/>
          <ac:cxnSpMkLst>
            <pc:docMk/>
            <pc:sldMk cId="1109511951" sldId="290"/>
            <ac:cxnSpMk id="69" creationId="{F891605D-4C0E-4DA1-A009-4138BD9CE10C}"/>
          </ac:cxnSpMkLst>
        </pc:cxnChg>
        <pc:cxnChg chg="mod topLvl">
          <ac:chgData name="Alex Marchioni" userId="6eb3c6d8-756f-4c94-a08e-610dca54a7e5" providerId="ADAL" clId="{ED570E5B-E029-4577-A013-B261BB1EC932}" dt="2020-03-21T10:02:03.970" v="2531" actId="165"/>
          <ac:cxnSpMkLst>
            <pc:docMk/>
            <pc:sldMk cId="1109511951" sldId="290"/>
            <ac:cxnSpMk id="70" creationId="{F2A16D36-32E4-4ECA-B06B-C34D1DB8B44E}"/>
          </ac:cxnSpMkLst>
        </pc:cxnChg>
        <pc:cxnChg chg="add mod">
          <ac:chgData name="Alex Marchioni" userId="6eb3c6d8-756f-4c94-a08e-610dca54a7e5" providerId="ADAL" clId="{ED570E5B-E029-4577-A013-B261BB1EC932}" dt="2020-03-21T11:07:21.282" v="2619" actId="14100"/>
          <ac:cxnSpMkLst>
            <pc:docMk/>
            <pc:sldMk cId="1109511951" sldId="290"/>
            <ac:cxnSpMk id="73" creationId="{97985957-296C-4F18-8D18-7C4BD027A84A}"/>
          </ac:cxnSpMkLst>
        </pc:cxnChg>
        <pc:cxnChg chg="mod topLvl">
          <ac:chgData name="Alex Marchioni" userId="6eb3c6d8-756f-4c94-a08e-610dca54a7e5" providerId="ADAL" clId="{ED570E5B-E029-4577-A013-B261BB1EC932}" dt="2020-03-21T10:02:03.970" v="2531" actId="165"/>
          <ac:cxnSpMkLst>
            <pc:docMk/>
            <pc:sldMk cId="1109511951" sldId="290"/>
            <ac:cxnSpMk id="77" creationId="{4ED9C22E-F0E9-44CC-BB90-67A936A7DDD5}"/>
          </ac:cxnSpMkLst>
        </pc:cxnChg>
        <pc:cxnChg chg="mod topLvl">
          <ac:chgData name="Alex Marchioni" userId="6eb3c6d8-756f-4c94-a08e-610dca54a7e5" providerId="ADAL" clId="{ED570E5B-E029-4577-A013-B261BB1EC932}" dt="2020-03-21T10:02:03.970" v="2531" actId="165"/>
          <ac:cxnSpMkLst>
            <pc:docMk/>
            <pc:sldMk cId="1109511951" sldId="290"/>
            <ac:cxnSpMk id="80" creationId="{892044B2-9CBA-4A76-8C9F-8B92AF10A562}"/>
          </ac:cxnSpMkLst>
        </pc:cxnChg>
        <pc:cxnChg chg="mod topLvl">
          <ac:chgData name="Alex Marchioni" userId="6eb3c6d8-756f-4c94-a08e-610dca54a7e5" providerId="ADAL" clId="{ED570E5B-E029-4577-A013-B261BB1EC932}" dt="2020-03-21T10:02:03.970" v="2531" actId="165"/>
          <ac:cxnSpMkLst>
            <pc:docMk/>
            <pc:sldMk cId="1109511951" sldId="290"/>
            <ac:cxnSpMk id="83" creationId="{ED08CE07-60C0-4AFA-85B0-970E731F77FF}"/>
          </ac:cxnSpMkLst>
        </pc:cxnChg>
        <pc:cxnChg chg="mod topLvl">
          <ac:chgData name="Alex Marchioni" userId="6eb3c6d8-756f-4c94-a08e-610dca54a7e5" providerId="ADAL" clId="{ED570E5B-E029-4577-A013-B261BB1EC932}" dt="2020-03-21T10:02:03.970" v="2531" actId="165"/>
          <ac:cxnSpMkLst>
            <pc:docMk/>
            <pc:sldMk cId="1109511951" sldId="290"/>
            <ac:cxnSpMk id="84" creationId="{25E6702C-11C7-40ED-B0EA-A03A0E5663E7}"/>
          </ac:cxnSpMkLst>
        </pc:cxnChg>
        <pc:cxnChg chg="mod topLvl">
          <ac:chgData name="Alex Marchioni" userId="6eb3c6d8-756f-4c94-a08e-610dca54a7e5" providerId="ADAL" clId="{ED570E5B-E029-4577-A013-B261BB1EC932}" dt="2020-03-21T10:02:03.970" v="2531" actId="165"/>
          <ac:cxnSpMkLst>
            <pc:docMk/>
            <pc:sldMk cId="1109511951" sldId="290"/>
            <ac:cxnSpMk id="90" creationId="{C1FCE131-2E29-4C05-A294-48473AA4C85D}"/>
          </ac:cxnSpMkLst>
        </pc:cxnChg>
        <pc:cxnChg chg="mod topLvl">
          <ac:chgData name="Alex Marchioni" userId="6eb3c6d8-756f-4c94-a08e-610dca54a7e5" providerId="ADAL" clId="{ED570E5B-E029-4577-A013-B261BB1EC932}" dt="2020-03-21T10:02:03.970" v="2531" actId="165"/>
          <ac:cxnSpMkLst>
            <pc:docMk/>
            <pc:sldMk cId="1109511951" sldId="290"/>
            <ac:cxnSpMk id="100" creationId="{B4AAD146-E290-432E-9560-07A58F561A9D}"/>
          </ac:cxnSpMkLst>
        </pc:cxnChg>
        <pc:cxnChg chg="mod topLvl">
          <ac:chgData name="Alex Marchioni" userId="6eb3c6d8-756f-4c94-a08e-610dca54a7e5" providerId="ADAL" clId="{ED570E5B-E029-4577-A013-B261BB1EC932}" dt="2020-03-21T10:02:03.970" v="2531" actId="165"/>
          <ac:cxnSpMkLst>
            <pc:docMk/>
            <pc:sldMk cId="1109511951" sldId="290"/>
            <ac:cxnSpMk id="102" creationId="{7FBFDC46-B2A5-46B6-9530-395D3237FCC9}"/>
          </ac:cxnSpMkLst>
        </pc:cxnChg>
        <pc:cxnChg chg="mod topLvl">
          <ac:chgData name="Alex Marchioni" userId="6eb3c6d8-756f-4c94-a08e-610dca54a7e5" providerId="ADAL" clId="{ED570E5B-E029-4577-A013-B261BB1EC932}" dt="2020-03-21T10:02:03.970" v="2531" actId="165"/>
          <ac:cxnSpMkLst>
            <pc:docMk/>
            <pc:sldMk cId="1109511951" sldId="290"/>
            <ac:cxnSpMk id="118" creationId="{2283DEB0-2432-4FC8-9A6E-3736934CA9F6}"/>
          </ac:cxnSpMkLst>
        </pc:cxnChg>
        <pc:cxnChg chg="mod topLvl">
          <ac:chgData name="Alex Marchioni" userId="6eb3c6d8-756f-4c94-a08e-610dca54a7e5" providerId="ADAL" clId="{ED570E5B-E029-4577-A013-B261BB1EC932}" dt="2020-03-21T10:05:13.512" v="2565" actId="14100"/>
          <ac:cxnSpMkLst>
            <pc:docMk/>
            <pc:sldMk cId="1109511951" sldId="290"/>
            <ac:cxnSpMk id="122" creationId="{671DFA90-B22D-4770-B45A-349FF5EE9B27}"/>
          </ac:cxnSpMkLst>
        </pc:cxnChg>
        <pc:cxnChg chg="del mod topLvl">
          <ac:chgData name="Alex Marchioni" userId="6eb3c6d8-756f-4c94-a08e-610dca54a7e5" providerId="ADAL" clId="{ED570E5B-E029-4577-A013-B261BB1EC932}" dt="2020-03-21T11:07:10.634" v="2613" actId="478"/>
          <ac:cxnSpMkLst>
            <pc:docMk/>
            <pc:sldMk cId="1109511951" sldId="290"/>
            <ac:cxnSpMk id="136" creationId="{A651F60D-ACA1-4223-81F7-D0CC80574078}"/>
          </ac:cxnSpMkLst>
        </pc:cxnChg>
        <pc:cxnChg chg="del mod topLvl">
          <ac:chgData name="Alex Marchioni" userId="6eb3c6d8-756f-4c94-a08e-610dca54a7e5" providerId="ADAL" clId="{ED570E5B-E029-4577-A013-B261BB1EC932}" dt="2020-03-21T11:07:11.970" v="2614" actId="478"/>
          <ac:cxnSpMkLst>
            <pc:docMk/>
            <pc:sldMk cId="1109511951" sldId="290"/>
            <ac:cxnSpMk id="138" creationId="{B6386F16-1E84-42B3-987B-D8ECE84BFB0D}"/>
          </ac:cxnSpMkLst>
        </pc:cxnChg>
      </pc:sldChg>
      <pc:sldChg chg="addSp delSp modSp add del mod">
        <pc:chgData name="Alex Marchioni" userId="6eb3c6d8-756f-4c94-a08e-610dca54a7e5" providerId="ADAL" clId="{ED570E5B-E029-4577-A013-B261BB1EC932}" dt="2020-04-28T16:14:03.630" v="5807" actId="2696"/>
        <pc:sldMkLst>
          <pc:docMk/>
          <pc:sldMk cId="3138177891" sldId="291"/>
        </pc:sldMkLst>
        <pc:spChg chg="del mod">
          <ac:chgData name="Alex Marchioni" userId="6eb3c6d8-756f-4c94-a08e-610dca54a7e5" providerId="ADAL" clId="{ED570E5B-E029-4577-A013-B261BB1EC932}" dt="2020-03-22T11:47:22.646" v="2661" actId="478"/>
          <ac:spMkLst>
            <pc:docMk/>
            <pc:sldMk cId="3138177891" sldId="291"/>
            <ac:spMk id="2" creationId="{F68E2903-A73C-4C1A-A42C-984C3EA4BE8D}"/>
          </ac:spMkLst>
        </pc:spChg>
        <pc:spChg chg="del">
          <ac:chgData name="Alex Marchioni" userId="6eb3c6d8-756f-4c94-a08e-610dca54a7e5" providerId="ADAL" clId="{ED570E5B-E029-4577-A013-B261BB1EC932}" dt="2020-03-22T11:47:02.341" v="2631" actId="478"/>
          <ac:spMkLst>
            <pc:docMk/>
            <pc:sldMk cId="3138177891" sldId="291"/>
            <ac:spMk id="3" creationId="{D224D1E4-4BFF-4E3E-BBA8-F14910640B20}"/>
          </ac:spMkLst>
        </pc:spChg>
        <pc:spChg chg="add mod">
          <ac:chgData name="Alex Marchioni" userId="6eb3c6d8-756f-4c94-a08e-610dca54a7e5" providerId="ADAL" clId="{ED570E5B-E029-4577-A013-B261BB1EC932}" dt="2020-04-18T09:43:41.654" v="4172" actId="164"/>
          <ac:spMkLst>
            <pc:docMk/>
            <pc:sldMk cId="3138177891" sldId="291"/>
            <ac:spMk id="3" creationId="{D647E02C-25A6-4A02-AE20-60EC02A5D057}"/>
          </ac:spMkLst>
        </pc:spChg>
        <pc:spChg chg="del">
          <ac:chgData name="Alex Marchioni" userId="6eb3c6d8-756f-4c94-a08e-610dca54a7e5" providerId="ADAL" clId="{ED570E5B-E029-4577-A013-B261BB1EC932}" dt="2020-03-22T11:56:46.701" v="2678" actId="478"/>
          <ac:spMkLst>
            <pc:docMk/>
            <pc:sldMk cId="3138177891" sldId="291"/>
            <ac:spMk id="4" creationId="{4FCFC7C3-4BD8-4B58-BB53-418D438EF65F}"/>
          </ac:spMkLst>
        </pc:spChg>
        <pc:spChg chg="del">
          <ac:chgData name="Alex Marchioni" userId="6eb3c6d8-756f-4c94-a08e-610dca54a7e5" providerId="ADAL" clId="{ED570E5B-E029-4577-A013-B261BB1EC932}" dt="2020-03-22T11:56:46.701" v="2678" actId="478"/>
          <ac:spMkLst>
            <pc:docMk/>
            <pc:sldMk cId="3138177891" sldId="291"/>
            <ac:spMk id="5" creationId="{C2BE8296-D842-471C-9339-DC96DF6CD337}"/>
          </ac:spMkLst>
        </pc:spChg>
        <pc:spChg chg="del">
          <ac:chgData name="Alex Marchioni" userId="6eb3c6d8-756f-4c94-a08e-610dca54a7e5" providerId="ADAL" clId="{ED570E5B-E029-4577-A013-B261BB1EC932}" dt="2020-03-22T11:56:46.701" v="2678" actId="478"/>
          <ac:spMkLst>
            <pc:docMk/>
            <pc:sldMk cId="3138177891" sldId="291"/>
            <ac:spMk id="7" creationId="{C7BDED01-9518-46A6-8D71-26C5B682B71C}"/>
          </ac:spMkLst>
        </pc:spChg>
        <pc:spChg chg="del mod">
          <ac:chgData name="Alex Marchioni" userId="6eb3c6d8-756f-4c94-a08e-610dca54a7e5" providerId="ADAL" clId="{ED570E5B-E029-4577-A013-B261BB1EC932}" dt="2020-03-22T16:51:18.740" v="2743" actId="478"/>
          <ac:spMkLst>
            <pc:docMk/>
            <pc:sldMk cId="3138177891" sldId="291"/>
            <ac:spMk id="8" creationId="{5A7432DE-96A3-4CF1-9AB4-19B28E3B699B}"/>
          </ac:spMkLst>
        </pc:spChg>
        <pc:spChg chg="del">
          <ac:chgData name="Alex Marchioni" userId="6eb3c6d8-756f-4c94-a08e-610dca54a7e5" providerId="ADAL" clId="{ED570E5B-E029-4577-A013-B261BB1EC932}" dt="2020-03-22T16:51:18.740" v="2743" actId="478"/>
          <ac:spMkLst>
            <pc:docMk/>
            <pc:sldMk cId="3138177891" sldId="291"/>
            <ac:spMk id="10" creationId="{41803C56-A344-43B2-9C56-445AB7189C51}"/>
          </ac:spMkLst>
        </pc:spChg>
        <pc:spChg chg="mod">
          <ac:chgData name="Alex Marchioni" userId="6eb3c6d8-756f-4c94-a08e-610dca54a7e5" providerId="ADAL" clId="{ED570E5B-E029-4577-A013-B261BB1EC932}" dt="2020-03-22T18:02:05.944" v="3214" actId="14430"/>
          <ac:spMkLst>
            <pc:docMk/>
            <pc:sldMk cId="3138177891" sldId="291"/>
            <ac:spMk id="39" creationId="{820EC1F7-F73A-47B8-9017-1B4BE9369776}"/>
          </ac:spMkLst>
        </pc:spChg>
        <pc:spChg chg="mod">
          <ac:chgData name="Alex Marchioni" userId="6eb3c6d8-756f-4c94-a08e-610dca54a7e5" providerId="ADAL" clId="{ED570E5B-E029-4577-A013-B261BB1EC932}" dt="2020-03-22T18:02:06.843" v="3215" actId="14430"/>
          <ac:spMkLst>
            <pc:docMk/>
            <pc:sldMk cId="3138177891" sldId="291"/>
            <ac:spMk id="42" creationId="{E9BA1FFC-B39C-47C3-A0A6-6BA40D06F121}"/>
          </ac:spMkLst>
        </pc:spChg>
        <pc:spChg chg="mod">
          <ac:chgData name="Alex Marchioni" userId="6eb3c6d8-756f-4c94-a08e-610dca54a7e5" providerId="ADAL" clId="{ED570E5B-E029-4577-A013-B261BB1EC932}" dt="2020-03-22T18:02:07.309" v="3216" actId="14430"/>
          <ac:spMkLst>
            <pc:docMk/>
            <pc:sldMk cId="3138177891" sldId="291"/>
            <ac:spMk id="43" creationId="{5441DD70-A929-4A69-9B04-3882797F5150}"/>
          </ac:spMkLst>
        </pc:spChg>
        <pc:spChg chg="mod">
          <ac:chgData name="Alex Marchioni" userId="6eb3c6d8-756f-4c94-a08e-610dca54a7e5" providerId="ADAL" clId="{ED570E5B-E029-4577-A013-B261BB1EC932}" dt="2020-03-22T18:02:07.899" v="3217" actId="14430"/>
          <ac:spMkLst>
            <pc:docMk/>
            <pc:sldMk cId="3138177891" sldId="291"/>
            <ac:spMk id="45" creationId="{01ECD5CD-1B5D-4D38-B733-6F4D6E38A86E}"/>
          </ac:spMkLst>
        </pc:spChg>
        <pc:spChg chg="add del mod">
          <ac:chgData name="Alex Marchioni" userId="6eb3c6d8-756f-4c94-a08e-610dca54a7e5" providerId="ADAL" clId="{ED570E5B-E029-4577-A013-B261BB1EC932}" dt="2020-04-18T09:02:21.563" v="4004" actId="478"/>
          <ac:spMkLst>
            <pc:docMk/>
            <pc:sldMk cId="3138177891" sldId="291"/>
            <ac:spMk id="49" creationId="{CADCFFA8-09EF-423F-87A1-1CA7ECF6C555}"/>
          </ac:spMkLst>
        </pc:spChg>
        <pc:spChg chg="add del mod">
          <ac:chgData name="Alex Marchioni" userId="6eb3c6d8-756f-4c94-a08e-610dca54a7e5" providerId="ADAL" clId="{ED570E5B-E029-4577-A013-B261BB1EC932}" dt="2020-04-18T09:02:21.563" v="4004" actId="478"/>
          <ac:spMkLst>
            <pc:docMk/>
            <pc:sldMk cId="3138177891" sldId="291"/>
            <ac:spMk id="51" creationId="{D9F1532F-4D29-47CA-BD99-2F7F2BBB909E}"/>
          </ac:spMkLst>
        </pc:spChg>
        <pc:spChg chg="add del mod">
          <ac:chgData name="Alex Marchioni" userId="6eb3c6d8-756f-4c94-a08e-610dca54a7e5" providerId="ADAL" clId="{ED570E5B-E029-4577-A013-B261BB1EC932}" dt="2020-04-18T09:02:21.563" v="4004" actId="478"/>
          <ac:spMkLst>
            <pc:docMk/>
            <pc:sldMk cId="3138177891" sldId="291"/>
            <ac:spMk id="53" creationId="{05627499-7D27-4C41-8917-D8708A3F5B19}"/>
          </ac:spMkLst>
        </pc:spChg>
        <pc:spChg chg="add del mod">
          <ac:chgData name="Alex Marchioni" userId="6eb3c6d8-756f-4c94-a08e-610dca54a7e5" providerId="ADAL" clId="{ED570E5B-E029-4577-A013-B261BB1EC932}" dt="2020-04-18T09:02:21.563" v="4004" actId="478"/>
          <ac:spMkLst>
            <pc:docMk/>
            <pc:sldMk cId="3138177891" sldId="291"/>
            <ac:spMk id="54" creationId="{9D2F0D1C-9526-45E6-9402-E4A774D3BFE0}"/>
          </ac:spMkLst>
        </pc:spChg>
        <pc:spChg chg="add del">
          <ac:chgData name="Alex Marchioni" userId="6eb3c6d8-756f-4c94-a08e-610dca54a7e5" providerId="ADAL" clId="{ED570E5B-E029-4577-A013-B261BB1EC932}" dt="2020-04-18T08:36:23.445" v="3329"/>
          <ac:spMkLst>
            <pc:docMk/>
            <pc:sldMk cId="3138177891" sldId="291"/>
            <ac:spMk id="55" creationId="{1A825547-98AC-46C4-84F0-B3AFB7AD364C}"/>
          </ac:spMkLst>
        </pc:spChg>
        <pc:spChg chg="add del">
          <ac:chgData name="Alex Marchioni" userId="6eb3c6d8-756f-4c94-a08e-610dca54a7e5" providerId="ADAL" clId="{ED570E5B-E029-4577-A013-B261BB1EC932}" dt="2020-04-18T08:36:23.445" v="3329"/>
          <ac:spMkLst>
            <pc:docMk/>
            <pc:sldMk cId="3138177891" sldId="291"/>
            <ac:spMk id="56" creationId="{0741A203-6090-4CDB-8811-8EFE521FB834}"/>
          </ac:spMkLst>
        </pc:spChg>
        <pc:spChg chg="add del">
          <ac:chgData name="Alex Marchioni" userId="6eb3c6d8-756f-4c94-a08e-610dca54a7e5" providerId="ADAL" clId="{ED570E5B-E029-4577-A013-B261BB1EC932}" dt="2020-04-18T08:36:23.445" v="3329"/>
          <ac:spMkLst>
            <pc:docMk/>
            <pc:sldMk cId="3138177891" sldId="291"/>
            <ac:spMk id="57" creationId="{253BD3E5-44BA-441F-A048-FF032A009CC8}"/>
          </ac:spMkLst>
        </pc:spChg>
        <pc:spChg chg="add del mod">
          <ac:chgData name="Alex Marchioni" userId="6eb3c6d8-756f-4c94-a08e-610dca54a7e5" providerId="ADAL" clId="{ED570E5B-E029-4577-A013-B261BB1EC932}" dt="2020-04-18T09:02:21.563" v="4004" actId="478"/>
          <ac:spMkLst>
            <pc:docMk/>
            <pc:sldMk cId="3138177891" sldId="291"/>
            <ac:spMk id="58" creationId="{9CC26A44-78EA-4A30-8007-71AD1682A8CF}"/>
          </ac:spMkLst>
        </pc:spChg>
        <pc:spChg chg="del">
          <ac:chgData name="Alex Marchioni" userId="6eb3c6d8-756f-4c94-a08e-610dca54a7e5" providerId="ADAL" clId="{ED570E5B-E029-4577-A013-B261BB1EC932}" dt="2020-03-22T11:56:41.544" v="2677" actId="478"/>
          <ac:spMkLst>
            <pc:docMk/>
            <pc:sldMk cId="3138177891" sldId="291"/>
            <ac:spMk id="59" creationId="{3768B822-AFF0-4426-9A35-114E8651B23D}"/>
          </ac:spMkLst>
        </pc:spChg>
        <pc:spChg chg="add del mod">
          <ac:chgData name="Alex Marchioni" userId="6eb3c6d8-756f-4c94-a08e-610dca54a7e5" providerId="ADAL" clId="{ED570E5B-E029-4577-A013-B261BB1EC932}" dt="2020-04-18T09:02:21.563" v="4004" actId="478"/>
          <ac:spMkLst>
            <pc:docMk/>
            <pc:sldMk cId="3138177891" sldId="291"/>
            <ac:spMk id="59" creationId="{FA259BF2-D087-4A54-A00D-0B3FAAF5320B}"/>
          </ac:spMkLst>
        </pc:spChg>
        <pc:spChg chg="add mod">
          <ac:chgData name="Alex Marchioni" userId="6eb3c6d8-756f-4c94-a08e-610dca54a7e5" providerId="ADAL" clId="{ED570E5B-E029-4577-A013-B261BB1EC932}" dt="2020-04-18T09:43:41.654" v="4172" actId="164"/>
          <ac:spMkLst>
            <pc:docMk/>
            <pc:sldMk cId="3138177891" sldId="291"/>
            <ac:spMk id="60" creationId="{3C89D3DB-3E77-4B6E-90C8-539AC2F65541}"/>
          </ac:spMkLst>
        </pc:spChg>
        <pc:spChg chg="add del mod">
          <ac:chgData name="Alex Marchioni" userId="6eb3c6d8-756f-4c94-a08e-610dca54a7e5" providerId="ADAL" clId="{ED570E5B-E029-4577-A013-B261BB1EC932}" dt="2020-04-18T09:06:49.444" v="4080" actId="478"/>
          <ac:spMkLst>
            <pc:docMk/>
            <pc:sldMk cId="3138177891" sldId="291"/>
            <ac:spMk id="61" creationId="{72266FB4-8838-433C-A757-BB9F8F839463}"/>
          </ac:spMkLst>
        </pc:spChg>
        <pc:spChg chg="del">
          <ac:chgData name="Alex Marchioni" userId="6eb3c6d8-756f-4c94-a08e-610dca54a7e5" providerId="ADAL" clId="{ED570E5B-E029-4577-A013-B261BB1EC932}" dt="2020-03-22T11:56:41.544" v="2677" actId="478"/>
          <ac:spMkLst>
            <pc:docMk/>
            <pc:sldMk cId="3138177891" sldId="291"/>
            <ac:spMk id="61" creationId="{C129E422-E7DA-4563-886F-45CC7CAE9DEE}"/>
          </ac:spMkLst>
        </pc:spChg>
        <pc:spChg chg="add mod">
          <ac:chgData name="Alex Marchioni" userId="6eb3c6d8-756f-4c94-a08e-610dca54a7e5" providerId="ADAL" clId="{ED570E5B-E029-4577-A013-B261BB1EC932}" dt="2020-04-18T09:43:41.654" v="4172" actId="164"/>
          <ac:spMkLst>
            <pc:docMk/>
            <pc:sldMk cId="3138177891" sldId="291"/>
            <ac:spMk id="62" creationId="{C2D6E46B-921A-4768-BE89-EB4307BF9164}"/>
          </ac:spMkLst>
        </pc:spChg>
        <pc:spChg chg="del">
          <ac:chgData name="Alex Marchioni" userId="6eb3c6d8-756f-4c94-a08e-610dca54a7e5" providerId="ADAL" clId="{ED570E5B-E029-4577-A013-B261BB1EC932}" dt="2020-03-22T11:56:41.544" v="2677" actId="478"/>
          <ac:spMkLst>
            <pc:docMk/>
            <pc:sldMk cId="3138177891" sldId="291"/>
            <ac:spMk id="63" creationId="{FB824CD9-6EAE-4803-BCE5-20E8CDE360DB}"/>
          </ac:spMkLst>
        </pc:spChg>
        <pc:spChg chg="add del mod">
          <ac:chgData name="Alex Marchioni" userId="6eb3c6d8-756f-4c94-a08e-610dca54a7e5" providerId="ADAL" clId="{ED570E5B-E029-4577-A013-B261BB1EC932}" dt="2020-04-18T09:06:49.444" v="4080" actId="478"/>
          <ac:spMkLst>
            <pc:docMk/>
            <pc:sldMk cId="3138177891" sldId="291"/>
            <ac:spMk id="65" creationId="{040FC5D8-F878-481E-94EE-BB7CB01DF0F5}"/>
          </ac:spMkLst>
        </pc:spChg>
        <pc:spChg chg="del">
          <ac:chgData name="Alex Marchioni" userId="6eb3c6d8-756f-4c94-a08e-610dca54a7e5" providerId="ADAL" clId="{ED570E5B-E029-4577-A013-B261BB1EC932}" dt="2020-03-22T11:56:41.544" v="2677" actId="478"/>
          <ac:spMkLst>
            <pc:docMk/>
            <pc:sldMk cId="3138177891" sldId="291"/>
            <ac:spMk id="65" creationId="{151DF749-2054-4BAA-BA73-C75DC0A875C2}"/>
          </ac:spMkLst>
        </pc:spChg>
        <pc:spChg chg="del">
          <ac:chgData name="Alex Marchioni" userId="6eb3c6d8-756f-4c94-a08e-610dca54a7e5" providerId="ADAL" clId="{ED570E5B-E029-4577-A013-B261BB1EC932}" dt="2020-03-22T11:56:41.544" v="2677" actId="478"/>
          <ac:spMkLst>
            <pc:docMk/>
            <pc:sldMk cId="3138177891" sldId="291"/>
            <ac:spMk id="66" creationId="{7BE3D8F7-328A-48ED-8799-3E54D23CDE20}"/>
          </ac:spMkLst>
        </pc:spChg>
        <pc:spChg chg="add mod">
          <ac:chgData name="Alex Marchioni" userId="6eb3c6d8-756f-4c94-a08e-610dca54a7e5" providerId="ADAL" clId="{ED570E5B-E029-4577-A013-B261BB1EC932}" dt="2020-04-18T09:43:41.654" v="4172" actId="164"/>
          <ac:spMkLst>
            <pc:docMk/>
            <pc:sldMk cId="3138177891" sldId="291"/>
            <ac:spMk id="66" creationId="{DEBF1360-7EFB-4F22-BBAC-652D8AA6948F}"/>
          </ac:spMkLst>
        </pc:spChg>
        <pc:spChg chg="add mod">
          <ac:chgData name="Alex Marchioni" userId="6eb3c6d8-756f-4c94-a08e-610dca54a7e5" providerId="ADAL" clId="{ED570E5B-E029-4577-A013-B261BB1EC932}" dt="2020-04-18T09:43:41.654" v="4172" actId="164"/>
          <ac:spMkLst>
            <pc:docMk/>
            <pc:sldMk cId="3138177891" sldId="291"/>
            <ac:spMk id="67" creationId="{10200FC2-FD70-49A3-86A6-86FC45523983}"/>
          </ac:spMkLst>
        </pc:spChg>
        <pc:spChg chg="add mod">
          <ac:chgData name="Alex Marchioni" userId="6eb3c6d8-756f-4c94-a08e-610dca54a7e5" providerId="ADAL" clId="{ED570E5B-E029-4577-A013-B261BB1EC932}" dt="2020-04-18T09:43:41.654" v="4172" actId="164"/>
          <ac:spMkLst>
            <pc:docMk/>
            <pc:sldMk cId="3138177891" sldId="291"/>
            <ac:spMk id="68" creationId="{C6FE1D99-5110-46B7-800F-5F5CED3F5286}"/>
          </ac:spMkLst>
        </pc:spChg>
        <pc:spChg chg="add mod">
          <ac:chgData name="Alex Marchioni" userId="6eb3c6d8-756f-4c94-a08e-610dca54a7e5" providerId="ADAL" clId="{ED570E5B-E029-4577-A013-B261BB1EC932}" dt="2020-04-18T09:43:41.654" v="4172" actId="164"/>
          <ac:spMkLst>
            <pc:docMk/>
            <pc:sldMk cId="3138177891" sldId="291"/>
            <ac:spMk id="69" creationId="{B5E327B5-B282-414F-AAC4-1C149337BF47}"/>
          </ac:spMkLst>
        </pc:spChg>
        <pc:spChg chg="del">
          <ac:chgData name="Alex Marchioni" userId="6eb3c6d8-756f-4c94-a08e-610dca54a7e5" providerId="ADAL" clId="{ED570E5B-E029-4577-A013-B261BB1EC932}" dt="2020-03-22T11:56:41.544" v="2677" actId="478"/>
          <ac:spMkLst>
            <pc:docMk/>
            <pc:sldMk cId="3138177891" sldId="291"/>
            <ac:spMk id="71" creationId="{9472A456-3BD0-4CAF-BC7A-65C4A09446F5}"/>
          </ac:spMkLst>
        </pc:spChg>
        <pc:spChg chg="del mod">
          <ac:chgData name="Alex Marchioni" userId="6eb3c6d8-756f-4c94-a08e-610dca54a7e5" providerId="ADAL" clId="{ED570E5B-E029-4577-A013-B261BB1EC932}" dt="2020-04-18T09:06:07.068" v="4071" actId="478"/>
          <ac:spMkLst>
            <pc:docMk/>
            <pc:sldMk cId="3138177891" sldId="291"/>
            <ac:spMk id="72" creationId="{F7FB3C93-A6C5-4495-ADBA-FB174EC0C375}"/>
          </ac:spMkLst>
        </pc:spChg>
        <pc:spChg chg="add del mod">
          <ac:chgData name="Alex Marchioni" userId="6eb3c6d8-756f-4c94-a08e-610dca54a7e5" providerId="ADAL" clId="{ED570E5B-E029-4577-A013-B261BB1EC932}" dt="2020-03-22T12:01:34.215" v="2703" actId="478"/>
          <ac:spMkLst>
            <pc:docMk/>
            <pc:sldMk cId="3138177891" sldId="291"/>
            <ac:spMk id="74" creationId="{4255DCFF-EDDF-4EFD-8BF0-B0CDEB55A836}"/>
          </ac:spMkLst>
        </pc:spChg>
        <pc:spChg chg="add del mod">
          <ac:chgData name="Alex Marchioni" userId="6eb3c6d8-756f-4c94-a08e-610dca54a7e5" providerId="ADAL" clId="{ED570E5B-E029-4577-A013-B261BB1EC932}" dt="2020-04-18T09:06:07.068" v="4071" actId="478"/>
          <ac:spMkLst>
            <pc:docMk/>
            <pc:sldMk cId="3138177891" sldId="291"/>
            <ac:spMk id="75" creationId="{ED9F2037-C463-49F1-B287-4FFEB8E0FC47}"/>
          </ac:spMkLst>
        </pc:spChg>
        <pc:spChg chg="add del mod">
          <ac:chgData name="Alex Marchioni" userId="6eb3c6d8-756f-4c94-a08e-610dca54a7e5" providerId="ADAL" clId="{ED570E5B-E029-4577-A013-B261BB1EC932}" dt="2020-03-22T12:03:03.742" v="2731" actId="478"/>
          <ac:spMkLst>
            <pc:docMk/>
            <pc:sldMk cId="3138177891" sldId="291"/>
            <ac:spMk id="76" creationId="{B1D3899A-0264-4966-ABE9-1ABA45F2B109}"/>
          </ac:spMkLst>
        </pc:spChg>
        <pc:spChg chg="add del mod">
          <ac:chgData name="Alex Marchioni" userId="6eb3c6d8-756f-4c94-a08e-610dca54a7e5" providerId="ADAL" clId="{ED570E5B-E029-4577-A013-B261BB1EC932}" dt="2020-03-22T12:01:34.215" v="2703" actId="478"/>
          <ac:spMkLst>
            <pc:docMk/>
            <pc:sldMk cId="3138177891" sldId="291"/>
            <ac:spMk id="78" creationId="{76975693-610A-43AA-9229-BF652EF382A3}"/>
          </ac:spMkLst>
        </pc:spChg>
        <pc:spChg chg="add del mod">
          <ac:chgData name="Alex Marchioni" userId="6eb3c6d8-756f-4c94-a08e-610dca54a7e5" providerId="ADAL" clId="{ED570E5B-E029-4577-A013-B261BB1EC932}" dt="2020-03-22T12:01:34.215" v="2703" actId="478"/>
          <ac:spMkLst>
            <pc:docMk/>
            <pc:sldMk cId="3138177891" sldId="291"/>
            <ac:spMk id="79" creationId="{04C427A3-8C67-4B42-8650-594C1D185A3D}"/>
          </ac:spMkLst>
        </pc:spChg>
        <pc:spChg chg="add del mod">
          <ac:chgData name="Alex Marchioni" userId="6eb3c6d8-756f-4c94-a08e-610dca54a7e5" providerId="ADAL" clId="{ED570E5B-E029-4577-A013-B261BB1EC932}" dt="2020-03-22T12:01:34.215" v="2703" actId="478"/>
          <ac:spMkLst>
            <pc:docMk/>
            <pc:sldMk cId="3138177891" sldId="291"/>
            <ac:spMk id="81" creationId="{13C36720-6E5F-4555-9DE2-9747505EA195}"/>
          </ac:spMkLst>
        </pc:spChg>
        <pc:spChg chg="add del mod">
          <ac:chgData name="Alex Marchioni" userId="6eb3c6d8-756f-4c94-a08e-610dca54a7e5" providerId="ADAL" clId="{ED570E5B-E029-4577-A013-B261BB1EC932}" dt="2020-03-22T12:01:34.215" v="2703" actId="478"/>
          <ac:spMkLst>
            <pc:docMk/>
            <pc:sldMk cId="3138177891" sldId="291"/>
            <ac:spMk id="82" creationId="{1C395B69-D8E4-42E4-96F7-53B27AC8F1AF}"/>
          </ac:spMkLst>
        </pc:spChg>
        <pc:spChg chg="add del mod">
          <ac:chgData name="Alex Marchioni" userId="6eb3c6d8-756f-4c94-a08e-610dca54a7e5" providerId="ADAL" clId="{ED570E5B-E029-4577-A013-B261BB1EC932}" dt="2020-04-18T09:06:07.068" v="4071" actId="478"/>
          <ac:spMkLst>
            <pc:docMk/>
            <pc:sldMk cId="3138177891" sldId="291"/>
            <ac:spMk id="85" creationId="{4DCD410F-87EA-496B-8945-7D9C69B49E46}"/>
          </ac:spMkLst>
        </pc:spChg>
        <pc:spChg chg="add del mod">
          <ac:chgData name="Alex Marchioni" userId="6eb3c6d8-756f-4c94-a08e-610dca54a7e5" providerId="ADAL" clId="{ED570E5B-E029-4577-A013-B261BB1EC932}" dt="2020-03-22T12:03:05.389" v="2732" actId="478"/>
          <ac:spMkLst>
            <pc:docMk/>
            <pc:sldMk cId="3138177891" sldId="291"/>
            <ac:spMk id="86" creationId="{CD92D32B-2720-475A-BF77-D752F085D3E6}"/>
          </ac:spMkLst>
        </pc:spChg>
        <pc:spChg chg="add del mod">
          <ac:chgData name="Alex Marchioni" userId="6eb3c6d8-756f-4c94-a08e-610dca54a7e5" providerId="ADAL" clId="{ED570E5B-E029-4577-A013-B261BB1EC932}" dt="2020-03-22T12:03:09.467" v="2734" actId="478"/>
          <ac:spMkLst>
            <pc:docMk/>
            <pc:sldMk cId="3138177891" sldId="291"/>
            <ac:spMk id="87" creationId="{84FB6E90-BDDB-42CA-99FA-02B65B7A9C82}"/>
          </ac:spMkLst>
        </pc:spChg>
        <pc:spChg chg="add del mod">
          <ac:chgData name="Alex Marchioni" userId="6eb3c6d8-756f-4c94-a08e-610dca54a7e5" providerId="ADAL" clId="{ED570E5B-E029-4577-A013-B261BB1EC932}" dt="2020-03-22T12:03:07.308" v="2733" actId="478"/>
          <ac:spMkLst>
            <pc:docMk/>
            <pc:sldMk cId="3138177891" sldId="291"/>
            <ac:spMk id="88" creationId="{16340E2B-9A12-4AC8-A1B9-2A7C5F55B102}"/>
          </ac:spMkLst>
        </pc:spChg>
        <pc:spChg chg="add del mod">
          <ac:chgData name="Alex Marchioni" userId="6eb3c6d8-756f-4c94-a08e-610dca54a7e5" providerId="ADAL" clId="{ED570E5B-E029-4577-A013-B261BB1EC932}" dt="2020-04-18T09:06:07.068" v="4071" actId="478"/>
          <ac:spMkLst>
            <pc:docMk/>
            <pc:sldMk cId="3138177891" sldId="291"/>
            <ac:spMk id="89" creationId="{25AF1165-D04D-44D3-B80D-B5ECDB2B19FE}"/>
          </ac:spMkLst>
        </pc:spChg>
        <pc:spChg chg="del mod">
          <ac:chgData name="Alex Marchioni" userId="6eb3c6d8-756f-4c94-a08e-610dca54a7e5" providerId="ADAL" clId="{ED570E5B-E029-4577-A013-B261BB1EC932}" dt="2020-04-18T09:06:07.068" v="4071" actId="478"/>
          <ac:spMkLst>
            <pc:docMk/>
            <pc:sldMk cId="3138177891" sldId="291"/>
            <ac:spMk id="91" creationId="{B1E38A93-9811-4C0A-A7FE-FE1556186A84}"/>
          </ac:spMkLst>
        </pc:spChg>
        <pc:spChg chg="mod">
          <ac:chgData name="Alex Marchioni" userId="6eb3c6d8-756f-4c94-a08e-610dca54a7e5" providerId="ADAL" clId="{ED570E5B-E029-4577-A013-B261BB1EC932}" dt="2020-04-18T09:43:41.654" v="4172" actId="164"/>
          <ac:spMkLst>
            <pc:docMk/>
            <pc:sldMk cId="3138177891" sldId="291"/>
            <ac:spMk id="92" creationId="{BE5C8495-D35D-4814-9501-8C6B4C73A716}"/>
          </ac:spMkLst>
        </pc:spChg>
        <pc:spChg chg="mod">
          <ac:chgData name="Alex Marchioni" userId="6eb3c6d8-756f-4c94-a08e-610dca54a7e5" providerId="ADAL" clId="{ED570E5B-E029-4577-A013-B261BB1EC932}" dt="2020-04-18T09:43:41.654" v="4172" actId="164"/>
          <ac:spMkLst>
            <pc:docMk/>
            <pc:sldMk cId="3138177891" sldId="291"/>
            <ac:spMk id="93" creationId="{13939117-6EF7-4967-9440-27AFCAD52CEA}"/>
          </ac:spMkLst>
        </pc:spChg>
        <pc:spChg chg="mod">
          <ac:chgData name="Alex Marchioni" userId="6eb3c6d8-756f-4c94-a08e-610dca54a7e5" providerId="ADAL" clId="{ED570E5B-E029-4577-A013-B261BB1EC932}" dt="2020-04-18T09:43:41.654" v="4172" actId="164"/>
          <ac:spMkLst>
            <pc:docMk/>
            <pc:sldMk cId="3138177891" sldId="291"/>
            <ac:spMk id="94" creationId="{7B26E8BF-9ABC-433B-A4F7-815EFF3ED674}"/>
          </ac:spMkLst>
        </pc:spChg>
        <pc:spChg chg="del mod">
          <ac:chgData name="Alex Marchioni" userId="6eb3c6d8-756f-4c94-a08e-610dca54a7e5" providerId="ADAL" clId="{ED570E5B-E029-4577-A013-B261BB1EC932}" dt="2020-04-18T09:06:07.068" v="4071" actId="478"/>
          <ac:spMkLst>
            <pc:docMk/>
            <pc:sldMk cId="3138177891" sldId="291"/>
            <ac:spMk id="95" creationId="{46F1CCDC-CDEC-4DD5-B0BB-F205C706DA9F}"/>
          </ac:spMkLst>
        </pc:spChg>
        <pc:spChg chg="del mod">
          <ac:chgData name="Alex Marchioni" userId="6eb3c6d8-756f-4c94-a08e-610dca54a7e5" providerId="ADAL" clId="{ED570E5B-E029-4577-A013-B261BB1EC932}" dt="2020-04-18T09:06:07.068" v="4071" actId="478"/>
          <ac:spMkLst>
            <pc:docMk/>
            <pc:sldMk cId="3138177891" sldId="291"/>
            <ac:spMk id="96" creationId="{9284E98A-7AAC-4197-9D44-DFBDF9B6D133}"/>
          </ac:spMkLst>
        </pc:spChg>
        <pc:spChg chg="del mod">
          <ac:chgData name="Alex Marchioni" userId="6eb3c6d8-756f-4c94-a08e-610dca54a7e5" providerId="ADAL" clId="{ED570E5B-E029-4577-A013-B261BB1EC932}" dt="2020-04-18T09:06:07.068" v="4071" actId="478"/>
          <ac:spMkLst>
            <pc:docMk/>
            <pc:sldMk cId="3138177891" sldId="291"/>
            <ac:spMk id="97" creationId="{EE55F48D-5858-4E7B-8E34-F637275971C0}"/>
          </ac:spMkLst>
        </pc:spChg>
        <pc:spChg chg="add del mod">
          <ac:chgData name="Alex Marchioni" userId="6eb3c6d8-756f-4c94-a08e-610dca54a7e5" providerId="ADAL" clId="{ED570E5B-E029-4577-A013-B261BB1EC932}" dt="2020-03-22T12:03:11.345" v="2735" actId="478"/>
          <ac:spMkLst>
            <pc:docMk/>
            <pc:sldMk cId="3138177891" sldId="291"/>
            <ac:spMk id="98" creationId="{B8A2FAAC-BCAD-49EE-A287-2D4ED729ADD9}"/>
          </ac:spMkLst>
        </pc:spChg>
        <pc:spChg chg="del mod">
          <ac:chgData name="Alex Marchioni" userId="6eb3c6d8-756f-4c94-a08e-610dca54a7e5" providerId="ADAL" clId="{ED570E5B-E029-4577-A013-B261BB1EC932}" dt="2020-04-18T09:06:07.068" v="4071" actId="478"/>
          <ac:spMkLst>
            <pc:docMk/>
            <pc:sldMk cId="3138177891" sldId="291"/>
            <ac:spMk id="99" creationId="{C77CFFFD-FD92-40BC-A638-2F58D2FBDFC9}"/>
          </ac:spMkLst>
        </pc:spChg>
        <pc:spChg chg="add mod">
          <ac:chgData name="Alex Marchioni" userId="6eb3c6d8-756f-4c94-a08e-610dca54a7e5" providerId="ADAL" clId="{ED570E5B-E029-4577-A013-B261BB1EC932}" dt="2020-04-18T11:13:31.250" v="4598" actId="1076"/>
          <ac:spMkLst>
            <pc:docMk/>
            <pc:sldMk cId="3138177891" sldId="291"/>
            <ac:spMk id="101" creationId="{0D6EB50F-B4A6-4643-8645-E8F3D446F4B2}"/>
          </ac:spMkLst>
        </pc:spChg>
        <pc:spChg chg="add del mod">
          <ac:chgData name="Alex Marchioni" userId="6eb3c6d8-756f-4c94-a08e-610dca54a7e5" providerId="ADAL" clId="{ED570E5B-E029-4577-A013-B261BB1EC932}" dt="2020-03-22T16:51:31.476" v="2747" actId="478"/>
          <ac:spMkLst>
            <pc:docMk/>
            <pc:sldMk cId="3138177891" sldId="291"/>
            <ac:spMk id="103" creationId="{959F5CCC-F3E5-41EA-8EF0-4A0F54A72226}"/>
          </ac:spMkLst>
        </pc:spChg>
        <pc:spChg chg="add mod">
          <ac:chgData name="Alex Marchioni" userId="6eb3c6d8-756f-4c94-a08e-610dca54a7e5" providerId="ADAL" clId="{ED570E5B-E029-4577-A013-B261BB1EC932}" dt="2020-04-18T11:13:40.125" v="4599" actId="1076"/>
          <ac:spMkLst>
            <pc:docMk/>
            <pc:sldMk cId="3138177891" sldId="291"/>
            <ac:spMk id="103" creationId="{E9073C88-4CC5-4F5F-A35B-4243DAE248C4}"/>
          </ac:spMkLst>
        </pc:spChg>
        <pc:spChg chg="add mod">
          <ac:chgData name="Alex Marchioni" userId="6eb3c6d8-756f-4c94-a08e-610dca54a7e5" providerId="ADAL" clId="{ED570E5B-E029-4577-A013-B261BB1EC932}" dt="2020-04-18T11:13:47.350" v="4600" actId="1076"/>
          <ac:spMkLst>
            <pc:docMk/>
            <pc:sldMk cId="3138177891" sldId="291"/>
            <ac:spMk id="104" creationId="{AD5FDF33-C36C-4D98-879A-08509F8D25B7}"/>
          </ac:spMkLst>
        </pc:spChg>
        <pc:spChg chg="add del mod">
          <ac:chgData name="Alex Marchioni" userId="6eb3c6d8-756f-4c94-a08e-610dca54a7e5" providerId="ADAL" clId="{ED570E5B-E029-4577-A013-B261BB1EC932}" dt="2020-03-22T17:10:10.373" v="2754" actId="478"/>
          <ac:spMkLst>
            <pc:docMk/>
            <pc:sldMk cId="3138177891" sldId="291"/>
            <ac:spMk id="104" creationId="{D95E61BC-7A30-4D6E-AC8C-7AE062CA7122}"/>
          </ac:spMkLst>
        </pc:spChg>
        <pc:spChg chg="del mod">
          <ac:chgData name="Alex Marchioni" userId="6eb3c6d8-756f-4c94-a08e-610dca54a7e5" providerId="ADAL" clId="{ED570E5B-E029-4577-A013-B261BB1EC932}" dt="2020-04-18T09:06:07.068" v="4071" actId="478"/>
          <ac:spMkLst>
            <pc:docMk/>
            <pc:sldMk cId="3138177891" sldId="291"/>
            <ac:spMk id="105" creationId="{7533481F-12BD-4CBC-BB88-F409D63576F7}"/>
          </ac:spMkLst>
        </pc:spChg>
        <pc:spChg chg="add del mod">
          <ac:chgData name="Alex Marchioni" userId="6eb3c6d8-756f-4c94-a08e-610dca54a7e5" providerId="ADAL" clId="{ED570E5B-E029-4577-A013-B261BB1EC932}" dt="2020-03-22T17:37:02.986" v="2814" actId="478"/>
          <ac:spMkLst>
            <pc:docMk/>
            <pc:sldMk cId="3138177891" sldId="291"/>
            <ac:spMk id="106" creationId="{14FA3A7E-DE03-4F7D-AF87-C20C59528BE7}"/>
          </ac:spMkLst>
        </pc:spChg>
        <pc:spChg chg="add mod">
          <ac:chgData name="Alex Marchioni" userId="6eb3c6d8-756f-4c94-a08e-610dca54a7e5" providerId="ADAL" clId="{ED570E5B-E029-4577-A013-B261BB1EC932}" dt="2020-04-18T11:13:55.981" v="4601" actId="1076"/>
          <ac:spMkLst>
            <pc:docMk/>
            <pc:sldMk cId="3138177891" sldId="291"/>
            <ac:spMk id="106" creationId="{ABB4CB7C-EC99-4CAE-B345-D1B130622698}"/>
          </ac:spMkLst>
        </pc:spChg>
        <pc:spChg chg="add del mod">
          <ac:chgData name="Alex Marchioni" userId="6eb3c6d8-756f-4c94-a08e-610dca54a7e5" providerId="ADAL" clId="{ED570E5B-E029-4577-A013-B261BB1EC932}" dt="2020-03-22T17:37:02.986" v="2814" actId="478"/>
          <ac:spMkLst>
            <pc:docMk/>
            <pc:sldMk cId="3138177891" sldId="291"/>
            <ac:spMk id="107" creationId="{C96EF0F4-9254-4F34-B6D7-4EC014F774A7}"/>
          </ac:spMkLst>
        </pc:spChg>
        <pc:spChg chg="add mod">
          <ac:chgData name="Alex Marchioni" userId="6eb3c6d8-756f-4c94-a08e-610dca54a7e5" providerId="ADAL" clId="{ED570E5B-E029-4577-A013-B261BB1EC932}" dt="2020-04-18T11:14:06.134" v="4602" actId="1076"/>
          <ac:spMkLst>
            <pc:docMk/>
            <pc:sldMk cId="3138177891" sldId="291"/>
            <ac:spMk id="107" creationId="{EB4632AB-2F93-42AD-A366-4766ACA84D89}"/>
          </ac:spMkLst>
        </pc:spChg>
        <pc:spChg chg="del">
          <ac:chgData name="Alex Marchioni" userId="6eb3c6d8-756f-4c94-a08e-610dca54a7e5" providerId="ADAL" clId="{ED570E5B-E029-4577-A013-B261BB1EC932}" dt="2020-03-22T11:56:41.544" v="2677" actId="478"/>
          <ac:spMkLst>
            <pc:docMk/>
            <pc:sldMk cId="3138177891" sldId="291"/>
            <ac:spMk id="110" creationId="{4D6A5A35-5BD0-455E-B7F9-28202597C3B3}"/>
          </ac:spMkLst>
        </pc:spChg>
        <pc:spChg chg="del">
          <ac:chgData name="Alex Marchioni" userId="6eb3c6d8-756f-4c94-a08e-610dca54a7e5" providerId="ADAL" clId="{ED570E5B-E029-4577-A013-B261BB1EC932}" dt="2020-03-22T11:56:41.544" v="2677" actId="478"/>
          <ac:spMkLst>
            <pc:docMk/>
            <pc:sldMk cId="3138177891" sldId="291"/>
            <ac:spMk id="111" creationId="{FC1B1950-225E-4B74-BA49-D51B20B01DED}"/>
          </ac:spMkLst>
        </pc:spChg>
        <pc:spChg chg="del">
          <ac:chgData name="Alex Marchioni" userId="6eb3c6d8-756f-4c94-a08e-610dca54a7e5" providerId="ADAL" clId="{ED570E5B-E029-4577-A013-B261BB1EC932}" dt="2020-03-22T11:56:41.544" v="2677" actId="478"/>
          <ac:spMkLst>
            <pc:docMk/>
            <pc:sldMk cId="3138177891" sldId="291"/>
            <ac:spMk id="112" creationId="{6547F066-64BB-4DEB-BADB-86C7E80BE6D3}"/>
          </ac:spMkLst>
        </pc:spChg>
        <pc:spChg chg="del">
          <ac:chgData name="Alex Marchioni" userId="6eb3c6d8-756f-4c94-a08e-610dca54a7e5" providerId="ADAL" clId="{ED570E5B-E029-4577-A013-B261BB1EC932}" dt="2020-03-22T11:56:41.544" v="2677" actId="478"/>
          <ac:spMkLst>
            <pc:docMk/>
            <pc:sldMk cId="3138177891" sldId="291"/>
            <ac:spMk id="115" creationId="{7F3E0D6A-CCBF-4B24-9FC6-B8CCE9B2600E}"/>
          </ac:spMkLst>
        </pc:spChg>
        <pc:spChg chg="del">
          <ac:chgData name="Alex Marchioni" userId="6eb3c6d8-756f-4c94-a08e-610dca54a7e5" providerId="ADAL" clId="{ED570E5B-E029-4577-A013-B261BB1EC932}" dt="2020-03-22T11:56:41.544" v="2677" actId="478"/>
          <ac:spMkLst>
            <pc:docMk/>
            <pc:sldMk cId="3138177891" sldId="291"/>
            <ac:spMk id="116" creationId="{B1A062E4-0CD8-43B6-82AA-7B39280199A1}"/>
          </ac:spMkLst>
        </pc:spChg>
        <pc:spChg chg="del">
          <ac:chgData name="Alex Marchioni" userId="6eb3c6d8-756f-4c94-a08e-610dca54a7e5" providerId="ADAL" clId="{ED570E5B-E029-4577-A013-B261BB1EC932}" dt="2020-03-22T11:46:32.505" v="2626" actId="478"/>
          <ac:spMkLst>
            <pc:docMk/>
            <pc:sldMk cId="3138177891" sldId="291"/>
            <ac:spMk id="128" creationId="{DE291A86-108D-454E-8013-BC4C83D37C76}"/>
          </ac:spMkLst>
        </pc:spChg>
        <pc:spChg chg="add del mod">
          <ac:chgData name="Alex Marchioni" userId="6eb3c6d8-756f-4c94-a08e-610dca54a7e5" providerId="ADAL" clId="{ED570E5B-E029-4577-A013-B261BB1EC932}" dt="2020-04-18T09:02:21.563" v="4004" actId="478"/>
          <ac:spMkLst>
            <pc:docMk/>
            <pc:sldMk cId="3138177891" sldId="291"/>
            <ac:spMk id="144" creationId="{C2DBD73F-3BB4-4C9B-B08D-588B6394470D}"/>
          </ac:spMkLst>
        </pc:spChg>
        <pc:spChg chg="add del mod">
          <ac:chgData name="Alex Marchioni" userId="6eb3c6d8-756f-4c94-a08e-610dca54a7e5" providerId="ADAL" clId="{ED570E5B-E029-4577-A013-B261BB1EC932}" dt="2020-04-18T09:02:21.563" v="4004" actId="478"/>
          <ac:spMkLst>
            <pc:docMk/>
            <pc:sldMk cId="3138177891" sldId="291"/>
            <ac:spMk id="145" creationId="{6C45B49D-0AB6-4974-B37C-4E3459C4BE8B}"/>
          </ac:spMkLst>
        </pc:spChg>
        <pc:spChg chg="add del mod">
          <ac:chgData name="Alex Marchioni" userId="6eb3c6d8-756f-4c94-a08e-610dca54a7e5" providerId="ADAL" clId="{ED570E5B-E029-4577-A013-B261BB1EC932}" dt="2020-04-18T09:02:21.563" v="4004" actId="478"/>
          <ac:spMkLst>
            <pc:docMk/>
            <pc:sldMk cId="3138177891" sldId="291"/>
            <ac:spMk id="146" creationId="{3393226A-9880-4A80-8E87-6EDD71A74647}"/>
          </ac:spMkLst>
        </pc:spChg>
        <pc:spChg chg="add del mod">
          <ac:chgData name="Alex Marchioni" userId="6eb3c6d8-756f-4c94-a08e-610dca54a7e5" providerId="ADAL" clId="{ED570E5B-E029-4577-A013-B261BB1EC932}" dt="2020-04-18T09:02:21.563" v="4004" actId="478"/>
          <ac:spMkLst>
            <pc:docMk/>
            <pc:sldMk cId="3138177891" sldId="291"/>
            <ac:spMk id="147" creationId="{DE619766-2B09-42A7-A32B-B6C380AB1620}"/>
          </ac:spMkLst>
        </pc:spChg>
        <pc:spChg chg="add del mod">
          <ac:chgData name="Alex Marchioni" userId="6eb3c6d8-756f-4c94-a08e-610dca54a7e5" providerId="ADAL" clId="{ED570E5B-E029-4577-A013-B261BB1EC932}" dt="2020-04-18T09:02:21.563" v="4004" actId="478"/>
          <ac:spMkLst>
            <pc:docMk/>
            <pc:sldMk cId="3138177891" sldId="291"/>
            <ac:spMk id="148" creationId="{3E56880B-3F2F-46B3-A7C4-22BF0D497978}"/>
          </ac:spMkLst>
        </pc:spChg>
        <pc:spChg chg="add del mod">
          <ac:chgData name="Alex Marchioni" userId="6eb3c6d8-756f-4c94-a08e-610dca54a7e5" providerId="ADAL" clId="{ED570E5B-E029-4577-A013-B261BB1EC932}" dt="2020-04-18T09:02:21.563" v="4004" actId="478"/>
          <ac:spMkLst>
            <pc:docMk/>
            <pc:sldMk cId="3138177891" sldId="291"/>
            <ac:spMk id="151" creationId="{2C0CEC09-1A54-4880-9CFB-F0A9FC209519}"/>
          </ac:spMkLst>
        </pc:spChg>
        <pc:spChg chg="add del mod">
          <ac:chgData name="Alex Marchioni" userId="6eb3c6d8-756f-4c94-a08e-610dca54a7e5" providerId="ADAL" clId="{ED570E5B-E029-4577-A013-B261BB1EC932}" dt="2020-04-18T09:02:21.563" v="4004" actId="478"/>
          <ac:spMkLst>
            <pc:docMk/>
            <pc:sldMk cId="3138177891" sldId="291"/>
            <ac:spMk id="153" creationId="{E4BDC8A2-F5BD-4B6A-90A7-45F3BAB9BB32}"/>
          </ac:spMkLst>
        </pc:spChg>
        <pc:spChg chg="add del mod">
          <ac:chgData name="Alex Marchioni" userId="6eb3c6d8-756f-4c94-a08e-610dca54a7e5" providerId="ADAL" clId="{ED570E5B-E029-4577-A013-B261BB1EC932}" dt="2020-04-18T09:02:21.563" v="4004" actId="478"/>
          <ac:spMkLst>
            <pc:docMk/>
            <pc:sldMk cId="3138177891" sldId="291"/>
            <ac:spMk id="154" creationId="{B1DBC068-ADF3-4D56-A51B-40F4F0BCED9C}"/>
          </ac:spMkLst>
        </pc:spChg>
        <pc:spChg chg="add del mod">
          <ac:chgData name="Alex Marchioni" userId="6eb3c6d8-756f-4c94-a08e-610dca54a7e5" providerId="ADAL" clId="{ED570E5B-E029-4577-A013-B261BB1EC932}" dt="2020-04-18T09:02:21.563" v="4004" actId="478"/>
          <ac:spMkLst>
            <pc:docMk/>
            <pc:sldMk cId="3138177891" sldId="291"/>
            <ac:spMk id="155" creationId="{C50ED640-21DB-4A67-A91B-76B0B11A693D}"/>
          </ac:spMkLst>
        </pc:spChg>
        <pc:spChg chg="add del mod">
          <ac:chgData name="Alex Marchioni" userId="6eb3c6d8-756f-4c94-a08e-610dca54a7e5" providerId="ADAL" clId="{ED570E5B-E029-4577-A013-B261BB1EC932}" dt="2020-04-18T09:02:21.563" v="4004" actId="478"/>
          <ac:spMkLst>
            <pc:docMk/>
            <pc:sldMk cId="3138177891" sldId="291"/>
            <ac:spMk id="156" creationId="{FE327A12-8B41-4C08-85C8-1509D47690B5}"/>
          </ac:spMkLst>
        </pc:spChg>
        <pc:spChg chg="add del mod">
          <ac:chgData name="Alex Marchioni" userId="6eb3c6d8-756f-4c94-a08e-610dca54a7e5" providerId="ADAL" clId="{ED570E5B-E029-4577-A013-B261BB1EC932}" dt="2020-04-18T09:02:21.563" v="4004" actId="478"/>
          <ac:spMkLst>
            <pc:docMk/>
            <pc:sldMk cId="3138177891" sldId="291"/>
            <ac:spMk id="157" creationId="{BFCF5055-C549-445B-8E11-8ED5672CD3AC}"/>
          </ac:spMkLst>
        </pc:spChg>
        <pc:spChg chg="add del mod">
          <ac:chgData name="Alex Marchioni" userId="6eb3c6d8-756f-4c94-a08e-610dca54a7e5" providerId="ADAL" clId="{ED570E5B-E029-4577-A013-B261BB1EC932}" dt="2020-04-18T09:02:21.563" v="4004" actId="478"/>
          <ac:spMkLst>
            <pc:docMk/>
            <pc:sldMk cId="3138177891" sldId="291"/>
            <ac:spMk id="160" creationId="{2D742ABC-9CFE-4AAB-A509-583F1EC3CE98}"/>
          </ac:spMkLst>
        </pc:spChg>
        <pc:grpChg chg="add mod">
          <ac:chgData name="Alex Marchioni" userId="6eb3c6d8-756f-4c94-a08e-610dca54a7e5" providerId="ADAL" clId="{ED570E5B-E029-4577-A013-B261BB1EC932}" dt="2020-04-18T09:43:41.654" v="4172" actId="164"/>
          <ac:grpSpMkLst>
            <pc:docMk/>
            <pc:sldMk cId="3138177891" sldId="291"/>
            <ac:grpSpMk id="22" creationId="{C9FBC676-12E1-4DD1-92BA-631C1B9399B1}"/>
          </ac:grpSpMkLst>
        </pc:grpChg>
        <pc:graphicFrameChg chg="add mod modGraphic">
          <ac:chgData name="Alex Marchioni" userId="6eb3c6d8-756f-4c94-a08e-610dca54a7e5" providerId="ADAL" clId="{ED570E5B-E029-4577-A013-B261BB1EC932}" dt="2020-04-18T11:20:13.950" v="4608" actId="1076"/>
          <ac:graphicFrameMkLst>
            <pc:docMk/>
            <pc:sldMk cId="3138177891" sldId="291"/>
            <ac:graphicFrameMk id="100" creationId="{5D00C2B7-411F-4D18-96F9-6D6E4E553BB0}"/>
          </ac:graphicFrameMkLst>
        </pc:graphicFrameChg>
        <pc:cxnChg chg="del mod">
          <ac:chgData name="Alex Marchioni" userId="6eb3c6d8-756f-4c94-a08e-610dca54a7e5" providerId="ADAL" clId="{ED570E5B-E029-4577-A013-B261BB1EC932}" dt="2020-03-22T11:47:00.261" v="2629" actId="478"/>
          <ac:cxnSpMkLst>
            <pc:docMk/>
            <pc:sldMk cId="3138177891" sldId="291"/>
            <ac:cxnSpMk id="11" creationId="{D0D9B96C-8217-4B4B-A6D6-73B4ED51D08A}"/>
          </ac:cxnSpMkLst>
        </pc:cxnChg>
        <pc:cxnChg chg="del mod">
          <ac:chgData name="Alex Marchioni" userId="6eb3c6d8-756f-4c94-a08e-610dca54a7e5" providerId="ADAL" clId="{ED570E5B-E029-4577-A013-B261BB1EC932}" dt="2020-03-22T11:47:01.165" v="2630" actId="478"/>
          <ac:cxnSpMkLst>
            <pc:docMk/>
            <pc:sldMk cId="3138177891" sldId="291"/>
            <ac:cxnSpMk id="14" creationId="{F218CE38-906D-4B8F-AE87-007F124FF5A4}"/>
          </ac:cxnSpMkLst>
        </pc:cxnChg>
        <pc:cxnChg chg="del mod">
          <ac:chgData name="Alex Marchioni" userId="6eb3c6d8-756f-4c94-a08e-610dca54a7e5" providerId="ADAL" clId="{ED570E5B-E029-4577-A013-B261BB1EC932}" dt="2020-03-22T11:56:46.701" v="2678" actId="478"/>
          <ac:cxnSpMkLst>
            <pc:docMk/>
            <pc:sldMk cId="3138177891" sldId="291"/>
            <ac:cxnSpMk id="15" creationId="{11519F83-AC0B-4980-9F1C-A51AB1BA713E}"/>
          </ac:cxnSpMkLst>
        </pc:cxnChg>
        <pc:cxnChg chg="del mod">
          <ac:chgData name="Alex Marchioni" userId="6eb3c6d8-756f-4c94-a08e-610dca54a7e5" providerId="ADAL" clId="{ED570E5B-E029-4577-A013-B261BB1EC932}" dt="2020-03-22T11:56:46.701" v="2678" actId="478"/>
          <ac:cxnSpMkLst>
            <pc:docMk/>
            <pc:sldMk cId="3138177891" sldId="291"/>
            <ac:cxnSpMk id="16" creationId="{DBC7BB5C-30B5-4D2D-86D0-E0755D400DA6}"/>
          </ac:cxnSpMkLst>
        </pc:cxnChg>
        <pc:cxnChg chg="add mod">
          <ac:chgData name="Alex Marchioni" userId="6eb3c6d8-756f-4c94-a08e-610dca54a7e5" providerId="ADAL" clId="{ED570E5B-E029-4577-A013-B261BB1EC932}" dt="2020-04-18T09:43:41.654" v="4172" actId="164"/>
          <ac:cxnSpMkLst>
            <pc:docMk/>
            <pc:sldMk cId="3138177891" sldId="291"/>
            <ac:cxnSpMk id="17" creationId="{17BF8234-C457-4037-9E9E-A97B9B1D038D}"/>
          </ac:cxnSpMkLst>
        </pc:cxnChg>
        <pc:cxnChg chg="del mod">
          <ac:chgData name="Alex Marchioni" userId="6eb3c6d8-756f-4c94-a08e-610dca54a7e5" providerId="ADAL" clId="{ED570E5B-E029-4577-A013-B261BB1EC932}" dt="2020-03-22T11:56:46.701" v="2678" actId="478"/>
          <ac:cxnSpMkLst>
            <pc:docMk/>
            <pc:sldMk cId="3138177891" sldId="291"/>
            <ac:cxnSpMk id="17" creationId="{E82B55A4-9967-48BF-8004-7DF96938240B}"/>
          </ac:cxnSpMkLst>
        </pc:cxnChg>
        <pc:cxnChg chg="del mod">
          <ac:chgData name="Alex Marchioni" userId="6eb3c6d8-756f-4c94-a08e-610dca54a7e5" providerId="ADAL" clId="{ED570E5B-E029-4577-A013-B261BB1EC932}" dt="2020-03-22T17:48:54.370" v="2914" actId="478"/>
          <ac:cxnSpMkLst>
            <pc:docMk/>
            <pc:sldMk cId="3138177891" sldId="291"/>
            <ac:cxnSpMk id="19" creationId="{700989BC-258A-4194-B509-80758AE8D248}"/>
          </ac:cxnSpMkLst>
        </pc:cxnChg>
        <pc:cxnChg chg="del mod">
          <ac:chgData name="Alex Marchioni" userId="6eb3c6d8-756f-4c94-a08e-610dca54a7e5" providerId="ADAL" clId="{ED570E5B-E029-4577-A013-B261BB1EC932}" dt="2020-03-22T16:51:18.740" v="2743" actId="478"/>
          <ac:cxnSpMkLst>
            <pc:docMk/>
            <pc:sldMk cId="3138177891" sldId="291"/>
            <ac:cxnSpMk id="20" creationId="{2CB80EC9-8E4A-47DA-B725-0DDB9CBF9F57}"/>
          </ac:cxnSpMkLst>
        </pc:cxnChg>
        <pc:cxnChg chg="del mod">
          <ac:chgData name="Alex Marchioni" userId="6eb3c6d8-756f-4c94-a08e-610dca54a7e5" providerId="ADAL" clId="{ED570E5B-E029-4577-A013-B261BB1EC932}" dt="2020-03-22T16:51:18.740" v="2743" actId="478"/>
          <ac:cxnSpMkLst>
            <pc:docMk/>
            <pc:sldMk cId="3138177891" sldId="291"/>
            <ac:cxnSpMk id="21" creationId="{3BE40F52-0710-4EA7-99AB-F3DC6A791FE0}"/>
          </ac:cxnSpMkLst>
        </pc:cxnChg>
        <pc:cxnChg chg="del mod">
          <ac:chgData name="Alex Marchioni" userId="6eb3c6d8-756f-4c94-a08e-610dca54a7e5" providerId="ADAL" clId="{ED570E5B-E029-4577-A013-B261BB1EC932}" dt="2020-03-22T11:47:03.717" v="2632" actId="478"/>
          <ac:cxnSpMkLst>
            <pc:docMk/>
            <pc:sldMk cId="3138177891" sldId="291"/>
            <ac:cxnSpMk id="22" creationId="{B0E4556E-2D06-4DCA-8B85-4AFD5A21F75B}"/>
          </ac:cxnSpMkLst>
        </pc:cxnChg>
        <pc:cxnChg chg="del mod">
          <ac:chgData name="Alex Marchioni" userId="6eb3c6d8-756f-4c94-a08e-610dca54a7e5" providerId="ADAL" clId="{ED570E5B-E029-4577-A013-B261BB1EC932}" dt="2020-03-22T17:37:02.986" v="2814" actId="478"/>
          <ac:cxnSpMkLst>
            <pc:docMk/>
            <pc:sldMk cId="3138177891" sldId="291"/>
            <ac:cxnSpMk id="46" creationId="{AEDCFD4C-E15D-448C-88D5-A2EF54BB1FC2}"/>
          </ac:cxnSpMkLst>
        </pc:cxnChg>
        <pc:cxnChg chg="del mod">
          <ac:chgData name="Alex Marchioni" userId="6eb3c6d8-756f-4c94-a08e-610dca54a7e5" providerId="ADAL" clId="{ED570E5B-E029-4577-A013-B261BB1EC932}" dt="2020-03-22T17:37:02.986" v="2814" actId="478"/>
          <ac:cxnSpMkLst>
            <pc:docMk/>
            <pc:sldMk cId="3138177891" sldId="291"/>
            <ac:cxnSpMk id="49" creationId="{907C8036-4F1A-4F77-A0F5-9B7212F34560}"/>
          </ac:cxnSpMkLst>
        </pc:cxnChg>
        <pc:cxnChg chg="del mod">
          <ac:chgData name="Alex Marchioni" userId="6eb3c6d8-756f-4c94-a08e-610dca54a7e5" providerId="ADAL" clId="{ED570E5B-E029-4577-A013-B261BB1EC932}" dt="2020-04-18T09:06:07.068" v="4071" actId="478"/>
          <ac:cxnSpMkLst>
            <pc:docMk/>
            <pc:sldMk cId="3138177891" sldId="291"/>
            <ac:cxnSpMk id="50" creationId="{7B18A68D-9682-45A9-AD8C-5505B6CBA5BA}"/>
          </ac:cxnSpMkLst>
        </pc:cxnChg>
        <pc:cxnChg chg="del mod">
          <ac:chgData name="Alex Marchioni" userId="6eb3c6d8-756f-4c94-a08e-610dca54a7e5" providerId="ADAL" clId="{ED570E5B-E029-4577-A013-B261BB1EC932}" dt="2020-04-18T09:06:07.068" v="4071" actId="478"/>
          <ac:cxnSpMkLst>
            <pc:docMk/>
            <pc:sldMk cId="3138177891" sldId="291"/>
            <ac:cxnSpMk id="52" creationId="{49C40218-01DF-4878-BA53-8E43B6E14999}"/>
          </ac:cxnSpMkLst>
        </pc:cxnChg>
        <pc:cxnChg chg="add del mod">
          <ac:chgData name="Alex Marchioni" userId="6eb3c6d8-756f-4c94-a08e-610dca54a7e5" providerId="ADAL" clId="{ED570E5B-E029-4577-A013-B261BB1EC932}" dt="2020-04-18T09:05:21.723" v="4056" actId="478"/>
          <ac:cxnSpMkLst>
            <pc:docMk/>
            <pc:sldMk cId="3138177891" sldId="291"/>
            <ac:cxnSpMk id="63" creationId="{357EAA95-6A89-49CC-AEB9-AD25651547BD}"/>
          </ac:cxnSpMkLst>
        </pc:cxnChg>
        <pc:cxnChg chg="del mod">
          <ac:chgData name="Alex Marchioni" userId="6eb3c6d8-756f-4c94-a08e-610dca54a7e5" providerId="ADAL" clId="{ED570E5B-E029-4577-A013-B261BB1EC932}" dt="2020-03-22T17:47:17.554" v="2870" actId="478"/>
          <ac:cxnSpMkLst>
            <pc:docMk/>
            <pc:sldMk cId="3138177891" sldId="291"/>
            <ac:cxnSpMk id="64" creationId="{7E8F49C9-AD05-4877-8CFC-24E344BE1D74}"/>
          </ac:cxnSpMkLst>
        </pc:cxnChg>
        <pc:cxnChg chg="del mod">
          <ac:chgData name="Alex Marchioni" userId="6eb3c6d8-756f-4c94-a08e-610dca54a7e5" providerId="ADAL" clId="{ED570E5B-E029-4577-A013-B261BB1EC932}" dt="2020-03-22T11:56:41.544" v="2677" actId="478"/>
          <ac:cxnSpMkLst>
            <pc:docMk/>
            <pc:sldMk cId="3138177891" sldId="291"/>
            <ac:cxnSpMk id="67" creationId="{6D4C6502-3690-40EC-AC8D-2AEF04634DC7}"/>
          </ac:cxnSpMkLst>
        </pc:cxnChg>
        <pc:cxnChg chg="del mod">
          <ac:chgData name="Alex Marchioni" userId="6eb3c6d8-756f-4c94-a08e-610dca54a7e5" providerId="ADAL" clId="{ED570E5B-E029-4577-A013-B261BB1EC932}" dt="2020-03-22T11:56:41.544" v="2677" actId="478"/>
          <ac:cxnSpMkLst>
            <pc:docMk/>
            <pc:sldMk cId="3138177891" sldId="291"/>
            <ac:cxnSpMk id="68" creationId="{6905C95B-BAB1-4BEA-9526-933EE83AF3B6}"/>
          </ac:cxnSpMkLst>
        </pc:cxnChg>
        <pc:cxnChg chg="del mod">
          <ac:chgData name="Alex Marchioni" userId="6eb3c6d8-756f-4c94-a08e-610dca54a7e5" providerId="ADAL" clId="{ED570E5B-E029-4577-A013-B261BB1EC932}" dt="2020-03-22T17:47:21.692" v="2871" actId="478"/>
          <ac:cxnSpMkLst>
            <pc:docMk/>
            <pc:sldMk cId="3138177891" sldId="291"/>
            <ac:cxnSpMk id="69" creationId="{F891605D-4C0E-4DA1-A009-4138BD9CE10C}"/>
          </ac:cxnSpMkLst>
        </pc:cxnChg>
        <pc:cxnChg chg="add mod">
          <ac:chgData name="Alex Marchioni" userId="6eb3c6d8-756f-4c94-a08e-610dca54a7e5" providerId="ADAL" clId="{ED570E5B-E029-4577-A013-B261BB1EC932}" dt="2020-04-18T09:43:41.654" v="4172" actId="164"/>
          <ac:cxnSpMkLst>
            <pc:docMk/>
            <pc:sldMk cId="3138177891" sldId="291"/>
            <ac:cxnSpMk id="70" creationId="{866800D7-E68C-4C7E-82EC-8573AECBD3AB}"/>
          </ac:cxnSpMkLst>
        </pc:cxnChg>
        <pc:cxnChg chg="del mod">
          <ac:chgData name="Alex Marchioni" userId="6eb3c6d8-756f-4c94-a08e-610dca54a7e5" providerId="ADAL" clId="{ED570E5B-E029-4577-A013-B261BB1EC932}" dt="2020-03-22T17:47:25.069" v="2872" actId="478"/>
          <ac:cxnSpMkLst>
            <pc:docMk/>
            <pc:sldMk cId="3138177891" sldId="291"/>
            <ac:cxnSpMk id="70" creationId="{F2A16D36-32E4-4ECA-B06B-C34D1DB8B44E}"/>
          </ac:cxnSpMkLst>
        </pc:cxnChg>
        <pc:cxnChg chg="del mod">
          <ac:chgData name="Alex Marchioni" userId="6eb3c6d8-756f-4c94-a08e-610dca54a7e5" providerId="ADAL" clId="{ED570E5B-E029-4577-A013-B261BB1EC932}" dt="2020-03-22T11:56:41.544" v="2677" actId="478"/>
          <ac:cxnSpMkLst>
            <pc:docMk/>
            <pc:sldMk cId="3138177891" sldId="291"/>
            <ac:cxnSpMk id="73" creationId="{97985957-296C-4F18-8D18-7C4BD027A84A}"/>
          </ac:cxnSpMkLst>
        </pc:cxnChg>
        <pc:cxnChg chg="add mod">
          <ac:chgData name="Alex Marchioni" userId="6eb3c6d8-756f-4c94-a08e-610dca54a7e5" providerId="ADAL" clId="{ED570E5B-E029-4577-A013-B261BB1EC932}" dt="2020-04-18T09:43:41.654" v="4172" actId="164"/>
          <ac:cxnSpMkLst>
            <pc:docMk/>
            <pc:sldMk cId="3138177891" sldId="291"/>
            <ac:cxnSpMk id="74" creationId="{5F58F0E6-1576-4A11-AD19-41317B488713}"/>
          </ac:cxnSpMkLst>
        </pc:cxnChg>
        <pc:cxnChg chg="del mod">
          <ac:chgData name="Alex Marchioni" userId="6eb3c6d8-756f-4c94-a08e-610dca54a7e5" providerId="ADAL" clId="{ED570E5B-E029-4577-A013-B261BB1EC932}" dt="2020-03-22T17:47:10.880" v="2866" actId="478"/>
          <ac:cxnSpMkLst>
            <pc:docMk/>
            <pc:sldMk cId="3138177891" sldId="291"/>
            <ac:cxnSpMk id="77" creationId="{4ED9C22E-F0E9-44CC-BB90-67A936A7DDD5}"/>
          </ac:cxnSpMkLst>
        </pc:cxnChg>
        <pc:cxnChg chg="add del mod">
          <ac:chgData name="Alex Marchioni" userId="6eb3c6d8-756f-4c94-a08e-610dca54a7e5" providerId="ADAL" clId="{ED570E5B-E029-4577-A013-B261BB1EC932}" dt="2020-04-18T09:42:42.221" v="4166" actId="478"/>
          <ac:cxnSpMkLst>
            <pc:docMk/>
            <pc:sldMk cId="3138177891" sldId="291"/>
            <ac:cxnSpMk id="78" creationId="{9FCEF21A-1D12-4604-8C13-5C1EF7D50BFB}"/>
          </ac:cxnSpMkLst>
        </pc:cxnChg>
        <pc:cxnChg chg="del mod">
          <ac:chgData name="Alex Marchioni" userId="6eb3c6d8-756f-4c94-a08e-610dca54a7e5" providerId="ADAL" clId="{ED570E5B-E029-4577-A013-B261BB1EC932}" dt="2020-03-22T17:47:14.063" v="2868" actId="478"/>
          <ac:cxnSpMkLst>
            <pc:docMk/>
            <pc:sldMk cId="3138177891" sldId="291"/>
            <ac:cxnSpMk id="80" creationId="{892044B2-9CBA-4A76-8C9F-8B92AF10A562}"/>
          </ac:cxnSpMkLst>
        </pc:cxnChg>
        <pc:cxnChg chg="del mod">
          <ac:chgData name="Alex Marchioni" userId="6eb3c6d8-756f-4c94-a08e-610dca54a7e5" providerId="ADAL" clId="{ED570E5B-E029-4577-A013-B261BB1EC932}" dt="2020-03-22T17:47:13.052" v="2867" actId="478"/>
          <ac:cxnSpMkLst>
            <pc:docMk/>
            <pc:sldMk cId="3138177891" sldId="291"/>
            <ac:cxnSpMk id="83" creationId="{ED08CE07-60C0-4AFA-85B0-970E731F77FF}"/>
          </ac:cxnSpMkLst>
        </pc:cxnChg>
        <pc:cxnChg chg="del mod">
          <ac:chgData name="Alex Marchioni" userId="6eb3c6d8-756f-4c94-a08e-610dca54a7e5" providerId="ADAL" clId="{ED570E5B-E029-4577-A013-B261BB1EC932}" dt="2020-03-22T17:47:09.058" v="2865" actId="478"/>
          <ac:cxnSpMkLst>
            <pc:docMk/>
            <pc:sldMk cId="3138177891" sldId="291"/>
            <ac:cxnSpMk id="84" creationId="{25E6702C-11C7-40ED-B0EA-A03A0E5663E7}"/>
          </ac:cxnSpMkLst>
        </pc:cxnChg>
        <pc:cxnChg chg="add mod">
          <ac:chgData name="Alex Marchioni" userId="6eb3c6d8-756f-4c94-a08e-610dca54a7e5" providerId="ADAL" clId="{ED570E5B-E029-4577-A013-B261BB1EC932}" dt="2020-04-18T09:43:41.654" v="4172" actId="164"/>
          <ac:cxnSpMkLst>
            <pc:docMk/>
            <pc:sldMk cId="3138177891" sldId="291"/>
            <ac:cxnSpMk id="87" creationId="{7F744B7C-83D3-4E9A-BB33-F598A10AAE68}"/>
          </ac:cxnSpMkLst>
        </pc:cxnChg>
        <pc:cxnChg chg="add mod">
          <ac:chgData name="Alex Marchioni" userId="6eb3c6d8-756f-4c94-a08e-610dca54a7e5" providerId="ADAL" clId="{ED570E5B-E029-4577-A013-B261BB1EC932}" dt="2020-04-18T09:43:41.654" v="4172" actId="164"/>
          <ac:cxnSpMkLst>
            <pc:docMk/>
            <pc:sldMk cId="3138177891" sldId="291"/>
            <ac:cxnSpMk id="88" creationId="{AEFBE607-DE8C-4522-8CDD-61B51CA79E6A}"/>
          </ac:cxnSpMkLst>
        </pc:cxnChg>
        <pc:cxnChg chg="del mod">
          <ac:chgData name="Alex Marchioni" userId="6eb3c6d8-756f-4c94-a08e-610dca54a7e5" providerId="ADAL" clId="{ED570E5B-E029-4577-A013-B261BB1EC932}" dt="2020-04-18T09:06:07.068" v="4071" actId="478"/>
          <ac:cxnSpMkLst>
            <pc:docMk/>
            <pc:sldMk cId="3138177891" sldId="291"/>
            <ac:cxnSpMk id="90" creationId="{C1FCE131-2E29-4C05-A294-48473AA4C85D}"/>
          </ac:cxnSpMkLst>
        </pc:cxnChg>
        <pc:cxnChg chg="add mod">
          <ac:chgData name="Alex Marchioni" userId="6eb3c6d8-756f-4c94-a08e-610dca54a7e5" providerId="ADAL" clId="{ED570E5B-E029-4577-A013-B261BB1EC932}" dt="2020-04-18T09:43:41.654" v="4172" actId="164"/>
          <ac:cxnSpMkLst>
            <pc:docMk/>
            <pc:sldMk cId="3138177891" sldId="291"/>
            <ac:cxnSpMk id="98" creationId="{BCE7E8F9-AFF4-4565-B477-4D1A31E0E4E7}"/>
          </ac:cxnSpMkLst>
        </pc:cxnChg>
        <pc:cxnChg chg="del mod">
          <ac:chgData name="Alex Marchioni" userId="6eb3c6d8-756f-4c94-a08e-610dca54a7e5" providerId="ADAL" clId="{ED570E5B-E029-4577-A013-B261BB1EC932}" dt="2020-03-22T17:48:54.370" v="2914" actId="478"/>
          <ac:cxnSpMkLst>
            <pc:docMk/>
            <pc:sldMk cId="3138177891" sldId="291"/>
            <ac:cxnSpMk id="100" creationId="{B4AAD146-E290-432E-9560-07A58F561A9D}"/>
          </ac:cxnSpMkLst>
        </pc:cxnChg>
        <pc:cxnChg chg="add del mod">
          <ac:chgData name="Alex Marchioni" userId="6eb3c6d8-756f-4c94-a08e-610dca54a7e5" providerId="ADAL" clId="{ED570E5B-E029-4577-A013-B261BB1EC932}" dt="2020-03-22T16:51:05.069" v="2741" actId="478"/>
          <ac:cxnSpMkLst>
            <pc:docMk/>
            <pc:sldMk cId="3138177891" sldId="291"/>
            <ac:cxnSpMk id="101" creationId="{7B28DFC3-C38F-465D-B8C8-B8A9690F55BB}"/>
          </ac:cxnSpMkLst>
        </pc:cxnChg>
        <pc:cxnChg chg="del mod">
          <ac:chgData name="Alex Marchioni" userId="6eb3c6d8-756f-4c94-a08e-610dca54a7e5" providerId="ADAL" clId="{ED570E5B-E029-4577-A013-B261BB1EC932}" dt="2020-04-18T09:06:07.068" v="4071" actId="478"/>
          <ac:cxnSpMkLst>
            <pc:docMk/>
            <pc:sldMk cId="3138177891" sldId="291"/>
            <ac:cxnSpMk id="102" creationId="{7FBFDC46-B2A5-46B6-9530-395D3237FCC9}"/>
          </ac:cxnSpMkLst>
        </pc:cxnChg>
        <pc:cxnChg chg="add del mod">
          <ac:chgData name="Alex Marchioni" userId="6eb3c6d8-756f-4c94-a08e-610dca54a7e5" providerId="ADAL" clId="{ED570E5B-E029-4577-A013-B261BB1EC932}" dt="2020-04-18T09:06:07.068" v="4071" actId="478"/>
          <ac:cxnSpMkLst>
            <pc:docMk/>
            <pc:sldMk cId="3138177891" sldId="291"/>
            <ac:cxnSpMk id="108" creationId="{8AF97CF4-4A98-4E50-9D51-DC7EE6FC170C}"/>
          </ac:cxnSpMkLst>
        </pc:cxnChg>
        <pc:cxnChg chg="add del mod">
          <ac:chgData name="Alex Marchioni" userId="6eb3c6d8-756f-4c94-a08e-610dca54a7e5" providerId="ADAL" clId="{ED570E5B-E029-4577-A013-B261BB1EC932}" dt="2020-04-18T09:06:07.068" v="4071" actId="478"/>
          <ac:cxnSpMkLst>
            <pc:docMk/>
            <pc:sldMk cId="3138177891" sldId="291"/>
            <ac:cxnSpMk id="109" creationId="{3E3A624A-D0A4-4088-A75D-0FFBB881115C}"/>
          </ac:cxnSpMkLst>
        </pc:cxnChg>
        <pc:cxnChg chg="add del mod">
          <ac:chgData name="Alex Marchioni" userId="6eb3c6d8-756f-4c94-a08e-610dca54a7e5" providerId="ADAL" clId="{ED570E5B-E029-4577-A013-B261BB1EC932}" dt="2020-04-18T09:06:07.068" v="4071" actId="478"/>
          <ac:cxnSpMkLst>
            <pc:docMk/>
            <pc:sldMk cId="3138177891" sldId="291"/>
            <ac:cxnSpMk id="113" creationId="{E6171936-B797-4111-8F47-ACF186F8B0B2}"/>
          </ac:cxnSpMkLst>
        </pc:cxnChg>
        <pc:cxnChg chg="del mod">
          <ac:chgData name="Alex Marchioni" userId="6eb3c6d8-756f-4c94-a08e-610dca54a7e5" providerId="ADAL" clId="{ED570E5B-E029-4577-A013-B261BB1EC932}" dt="2020-03-22T11:56:41.544" v="2677" actId="478"/>
          <ac:cxnSpMkLst>
            <pc:docMk/>
            <pc:sldMk cId="3138177891" sldId="291"/>
            <ac:cxnSpMk id="118" creationId="{2283DEB0-2432-4FC8-9A6E-3736934CA9F6}"/>
          </ac:cxnSpMkLst>
        </pc:cxnChg>
        <pc:cxnChg chg="add del mod">
          <ac:chgData name="Alex Marchioni" userId="6eb3c6d8-756f-4c94-a08e-610dca54a7e5" providerId="ADAL" clId="{ED570E5B-E029-4577-A013-B261BB1EC932}" dt="2020-03-22T17:53:19.242" v="3008" actId="478"/>
          <ac:cxnSpMkLst>
            <pc:docMk/>
            <pc:sldMk cId="3138177891" sldId="291"/>
            <ac:cxnSpMk id="119" creationId="{95C2398B-BEC1-445A-819E-2F15F460C99C}"/>
          </ac:cxnSpMkLst>
        </pc:cxnChg>
        <pc:cxnChg chg="del mod">
          <ac:chgData name="Alex Marchioni" userId="6eb3c6d8-756f-4c94-a08e-610dca54a7e5" providerId="ADAL" clId="{ED570E5B-E029-4577-A013-B261BB1EC932}" dt="2020-03-22T11:56:41.544" v="2677" actId="478"/>
          <ac:cxnSpMkLst>
            <pc:docMk/>
            <pc:sldMk cId="3138177891" sldId="291"/>
            <ac:cxnSpMk id="122" creationId="{671DFA90-B22D-4770-B45A-349FF5EE9B27}"/>
          </ac:cxnSpMkLst>
        </pc:cxnChg>
        <pc:cxnChg chg="add del mod">
          <ac:chgData name="Alex Marchioni" userId="6eb3c6d8-756f-4c94-a08e-610dca54a7e5" providerId="ADAL" clId="{ED570E5B-E029-4577-A013-B261BB1EC932}" dt="2020-03-22T17:53:16.450" v="3007" actId="478"/>
          <ac:cxnSpMkLst>
            <pc:docMk/>
            <pc:sldMk cId="3138177891" sldId="291"/>
            <ac:cxnSpMk id="123" creationId="{8ED078EA-B0D3-41B3-AC64-FBEF4F557BDC}"/>
          </ac:cxnSpMkLst>
        </pc:cxnChg>
        <pc:cxnChg chg="add del mod">
          <ac:chgData name="Alex Marchioni" userId="6eb3c6d8-756f-4c94-a08e-610dca54a7e5" providerId="ADAL" clId="{ED570E5B-E029-4577-A013-B261BB1EC932}" dt="2020-04-18T09:06:07.068" v="4071" actId="478"/>
          <ac:cxnSpMkLst>
            <pc:docMk/>
            <pc:sldMk cId="3138177891" sldId="291"/>
            <ac:cxnSpMk id="124" creationId="{BFA7D105-F665-4676-8E91-155C86B8497B}"/>
          </ac:cxnSpMkLst>
        </pc:cxnChg>
        <pc:cxnChg chg="add del mod">
          <ac:chgData name="Alex Marchioni" userId="6eb3c6d8-756f-4c94-a08e-610dca54a7e5" providerId="ADAL" clId="{ED570E5B-E029-4577-A013-B261BB1EC932}" dt="2020-04-18T09:06:07.068" v="4071" actId="478"/>
          <ac:cxnSpMkLst>
            <pc:docMk/>
            <pc:sldMk cId="3138177891" sldId="291"/>
            <ac:cxnSpMk id="127" creationId="{F84D865D-95B7-4FED-9F33-B710D1CB84BF}"/>
          </ac:cxnSpMkLst>
        </pc:cxnChg>
        <pc:cxnChg chg="add del mod">
          <ac:chgData name="Alex Marchioni" userId="6eb3c6d8-756f-4c94-a08e-610dca54a7e5" providerId="ADAL" clId="{ED570E5B-E029-4577-A013-B261BB1EC932}" dt="2020-04-18T09:05:59.034" v="4068" actId="478"/>
          <ac:cxnSpMkLst>
            <pc:docMk/>
            <pc:sldMk cId="3138177891" sldId="291"/>
            <ac:cxnSpMk id="130" creationId="{7C68ADF7-8165-4761-81F1-51A14EF8EDFC}"/>
          </ac:cxnSpMkLst>
        </pc:cxnChg>
        <pc:cxnChg chg="add del mod">
          <ac:chgData name="Alex Marchioni" userId="6eb3c6d8-756f-4c94-a08e-610dca54a7e5" providerId="ADAL" clId="{ED570E5B-E029-4577-A013-B261BB1EC932}" dt="2020-04-18T09:06:00.679" v="4069" actId="478"/>
          <ac:cxnSpMkLst>
            <pc:docMk/>
            <pc:sldMk cId="3138177891" sldId="291"/>
            <ac:cxnSpMk id="133" creationId="{F1B66AAF-5909-4FBA-9637-69EA76C41C32}"/>
          </ac:cxnSpMkLst>
        </pc:cxnChg>
        <pc:cxnChg chg="add del mod">
          <ac:chgData name="Alex Marchioni" userId="6eb3c6d8-756f-4c94-a08e-610dca54a7e5" providerId="ADAL" clId="{ED570E5B-E029-4577-A013-B261BB1EC932}" dt="2020-04-18T09:06:07.068" v="4071" actId="478"/>
          <ac:cxnSpMkLst>
            <pc:docMk/>
            <pc:sldMk cId="3138177891" sldId="291"/>
            <ac:cxnSpMk id="139" creationId="{F0332E4F-7855-4644-8012-411ACA3B6578}"/>
          </ac:cxnSpMkLst>
        </pc:cxnChg>
        <pc:cxnChg chg="add del mod">
          <ac:chgData name="Alex Marchioni" userId="6eb3c6d8-756f-4c94-a08e-610dca54a7e5" providerId="ADAL" clId="{ED570E5B-E029-4577-A013-B261BB1EC932}" dt="2020-04-18T09:06:07.068" v="4071" actId="478"/>
          <ac:cxnSpMkLst>
            <pc:docMk/>
            <pc:sldMk cId="3138177891" sldId="291"/>
            <ac:cxnSpMk id="140" creationId="{C6F9A0E2-5BFE-4789-9C0E-7126739F3F7E}"/>
          </ac:cxnSpMkLst>
        </pc:cxnChg>
        <pc:cxnChg chg="add del mod">
          <ac:chgData name="Alex Marchioni" userId="6eb3c6d8-756f-4c94-a08e-610dca54a7e5" providerId="ADAL" clId="{ED570E5B-E029-4577-A013-B261BB1EC932}" dt="2020-04-18T09:02:21.563" v="4004" actId="478"/>
          <ac:cxnSpMkLst>
            <pc:docMk/>
            <pc:sldMk cId="3138177891" sldId="291"/>
            <ac:cxnSpMk id="149" creationId="{2112B191-EADC-4008-A940-954DDD106C9F}"/>
          </ac:cxnSpMkLst>
        </pc:cxnChg>
        <pc:cxnChg chg="add del mod">
          <ac:chgData name="Alex Marchioni" userId="6eb3c6d8-756f-4c94-a08e-610dca54a7e5" providerId="ADAL" clId="{ED570E5B-E029-4577-A013-B261BB1EC932}" dt="2020-04-18T09:02:21.563" v="4004" actId="478"/>
          <ac:cxnSpMkLst>
            <pc:docMk/>
            <pc:sldMk cId="3138177891" sldId="291"/>
            <ac:cxnSpMk id="150" creationId="{CFEEFBB1-9780-4DDC-8237-AB0F317448FA}"/>
          </ac:cxnSpMkLst>
        </pc:cxnChg>
        <pc:cxnChg chg="add del mod">
          <ac:chgData name="Alex Marchioni" userId="6eb3c6d8-756f-4c94-a08e-610dca54a7e5" providerId="ADAL" clId="{ED570E5B-E029-4577-A013-B261BB1EC932}" dt="2020-04-18T09:02:21.563" v="4004" actId="478"/>
          <ac:cxnSpMkLst>
            <pc:docMk/>
            <pc:sldMk cId="3138177891" sldId="291"/>
            <ac:cxnSpMk id="152" creationId="{E3F29CFE-825E-44F6-B53A-8808773CAF27}"/>
          </ac:cxnSpMkLst>
        </pc:cxnChg>
        <pc:cxnChg chg="add del mod">
          <ac:chgData name="Alex Marchioni" userId="6eb3c6d8-756f-4c94-a08e-610dca54a7e5" providerId="ADAL" clId="{ED570E5B-E029-4577-A013-B261BB1EC932}" dt="2020-04-18T09:02:21.563" v="4004" actId="478"/>
          <ac:cxnSpMkLst>
            <pc:docMk/>
            <pc:sldMk cId="3138177891" sldId="291"/>
            <ac:cxnSpMk id="158" creationId="{8F183280-48CA-4FEB-9347-A6B4AC54470F}"/>
          </ac:cxnSpMkLst>
        </pc:cxnChg>
        <pc:cxnChg chg="add del mod">
          <ac:chgData name="Alex Marchioni" userId="6eb3c6d8-756f-4c94-a08e-610dca54a7e5" providerId="ADAL" clId="{ED570E5B-E029-4577-A013-B261BB1EC932}" dt="2020-04-18T09:02:21.563" v="4004" actId="478"/>
          <ac:cxnSpMkLst>
            <pc:docMk/>
            <pc:sldMk cId="3138177891" sldId="291"/>
            <ac:cxnSpMk id="159" creationId="{DC96E2D4-11D4-4A27-AF17-FB45899679BE}"/>
          </ac:cxnSpMkLst>
        </pc:cxnChg>
      </pc:sldChg>
      <pc:sldChg chg="addSp delSp modSp add mod ord">
        <pc:chgData name="Alex Marchioni" userId="6eb3c6d8-756f-4c94-a08e-610dca54a7e5" providerId="ADAL" clId="{ED570E5B-E029-4577-A013-B261BB1EC932}" dt="2020-04-28T16:15:15.200" v="5820"/>
        <pc:sldMkLst>
          <pc:docMk/>
          <pc:sldMk cId="3733538106" sldId="292"/>
        </pc:sldMkLst>
        <pc:spChg chg="mod">
          <ac:chgData name="Alex Marchioni" userId="6eb3c6d8-756f-4c94-a08e-610dca54a7e5" providerId="ADAL" clId="{ED570E5B-E029-4577-A013-B261BB1EC932}" dt="2020-04-18T08:41:24.665" v="3378" actId="20577"/>
          <ac:spMkLst>
            <pc:docMk/>
            <pc:sldMk cId="3733538106" sldId="292"/>
            <ac:spMk id="2" creationId="{01046D80-AE9F-420C-A5B6-757D9ACE4B2A}"/>
          </ac:spMkLst>
        </pc:spChg>
        <pc:spChg chg="mod">
          <ac:chgData name="Alex Marchioni" userId="6eb3c6d8-756f-4c94-a08e-610dca54a7e5" providerId="ADAL" clId="{ED570E5B-E029-4577-A013-B261BB1EC932}" dt="2020-04-18T09:44:12.276" v="4173" actId="6549"/>
          <ac:spMkLst>
            <pc:docMk/>
            <pc:sldMk cId="3733538106" sldId="292"/>
            <ac:spMk id="3" creationId="{83E73867-8B61-434D-925E-8E58E489ED5D}"/>
          </ac:spMkLst>
        </pc:spChg>
        <pc:spChg chg="add mod">
          <ac:chgData name="Alex Marchioni" userId="6eb3c6d8-756f-4c94-a08e-610dca54a7e5" providerId="ADAL" clId="{ED570E5B-E029-4577-A013-B261BB1EC932}" dt="2020-04-18T11:27:25.384" v="4665" actId="20577"/>
          <ac:spMkLst>
            <pc:docMk/>
            <pc:sldMk cId="3733538106" sldId="292"/>
            <ac:spMk id="24" creationId="{E9D5A210-6484-4DE4-8048-B19EC76B9593}"/>
          </ac:spMkLst>
        </pc:spChg>
        <pc:grpChg chg="add mod">
          <ac:chgData name="Alex Marchioni" userId="6eb3c6d8-756f-4c94-a08e-610dca54a7e5" providerId="ADAL" clId="{ED570E5B-E029-4577-A013-B261BB1EC932}" dt="2020-04-18T09:44:37.072" v="4175" actId="1076"/>
          <ac:grpSpMkLst>
            <pc:docMk/>
            <pc:sldMk cId="3733538106" sldId="292"/>
            <ac:grpSpMk id="7" creationId="{2CD3FE69-7E6F-4DBD-9260-1D9E681E4957}"/>
          </ac:grpSpMkLst>
        </pc:grpChg>
        <pc:graphicFrameChg chg="add del mod modGraphic">
          <ac:chgData name="Alex Marchioni" userId="6eb3c6d8-756f-4c94-a08e-610dca54a7e5" providerId="ADAL" clId="{ED570E5B-E029-4577-A013-B261BB1EC932}" dt="2020-04-18T11:24:02.759" v="4609" actId="478"/>
          <ac:graphicFrameMkLst>
            <pc:docMk/>
            <pc:sldMk cId="3733538106" sldId="292"/>
            <ac:graphicFrameMk id="25" creationId="{850423A6-3D44-4A27-A511-213D8D1043B0}"/>
          </ac:graphicFrameMkLst>
        </pc:graphicFrameChg>
        <pc:graphicFrameChg chg="add mod modGraphic">
          <ac:chgData name="Alex Marchioni" userId="6eb3c6d8-756f-4c94-a08e-610dca54a7e5" providerId="ADAL" clId="{ED570E5B-E029-4577-A013-B261BB1EC932}" dt="2020-04-18T11:26:47.982" v="4635" actId="1076"/>
          <ac:graphicFrameMkLst>
            <pc:docMk/>
            <pc:sldMk cId="3733538106" sldId="292"/>
            <ac:graphicFrameMk id="27" creationId="{28CBADF7-3B5E-4503-8947-5F42DC303AC0}"/>
          </ac:graphicFrameMkLst>
        </pc:graphicFrameChg>
      </pc:sldChg>
      <pc:sldChg chg="modSp add mod ord modTransition">
        <pc:chgData name="Alex Marchioni" userId="6eb3c6d8-756f-4c94-a08e-610dca54a7e5" providerId="ADAL" clId="{ED570E5B-E029-4577-A013-B261BB1EC932}" dt="2020-04-28T16:14:52.106" v="5814" actId="20577"/>
        <pc:sldMkLst>
          <pc:docMk/>
          <pc:sldMk cId="3559343598" sldId="293"/>
        </pc:sldMkLst>
        <pc:spChg chg="mod">
          <ac:chgData name="Alex Marchioni" userId="6eb3c6d8-756f-4c94-a08e-610dca54a7e5" providerId="ADAL" clId="{ED570E5B-E029-4577-A013-B261BB1EC932}" dt="2020-04-28T16:14:52.106" v="5814" actId="20577"/>
          <ac:spMkLst>
            <pc:docMk/>
            <pc:sldMk cId="3559343598" sldId="293"/>
            <ac:spMk id="3" creationId="{83E73867-8B61-434D-925E-8E58E489ED5D}"/>
          </ac:spMkLst>
        </pc:spChg>
      </pc:sldChg>
      <pc:sldChg chg="addSp delSp modSp add del mod">
        <pc:chgData name="Alex Marchioni" userId="6eb3c6d8-756f-4c94-a08e-610dca54a7e5" providerId="ADAL" clId="{ED570E5B-E029-4577-A013-B261BB1EC932}" dt="2020-04-28T16:14:23.474" v="5808" actId="2696"/>
        <pc:sldMkLst>
          <pc:docMk/>
          <pc:sldMk cId="1170725187" sldId="294"/>
        </pc:sldMkLst>
        <pc:spChg chg="add mod">
          <ac:chgData name="Alex Marchioni" userId="6eb3c6d8-756f-4c94-a08e-610dca54a7e5" providerId="ADAL" clId="{ED570E5B-E029-4577-A013-B261BB1EC932}" dt="2020-04-18T16:16:02.677" v="4937" actId="14100"/>
          <ac:spMkLst>
            <pc:docMk/>
            <pc:sldMk cId="1170725187" sldId="294"/>
            <ac:spMk id="12" creationId="{E93D78D9-E72C-4A03-9282-5609F9EC7E09}"/>
          </ac:spMkLst>
        </pc:spChg>
        <pc:spChg chg="del mod ord">
          <ac:chgData name="Alex Marchioni" userId="6eb3c6d8-756f-4c94-a08e-610dca54a7e5" providerId="ADAL" clId="{ED570E5B-E029-4577-A013-B261BB1EC932}" dt="2020-04-18T16:12:59.910" v="4899" actId="478"/>
          <ac:spMkLst>
            <pc:docMk/>
            <pc:sldMk cId="1170725187" sldId="294"/>
            <ac:spMk id="39" creationId="{820EC1F7-F73A-47B8-9017-1B4BE9369776}"/>
          </ac:spMkLst>
        </pc:spChg>
        <pc:spChg chg="del mod ord">
          <ac:chgData name="Alex Marchioni" userId="6eb3c6d8-756f-4c94-a08e-610dca54a7e5" providerId="ADAL" clId="{ED570E5B-E029-4577-A013-B261BB1EC932}" dt="2020-04-18T16:12:59.910" v="4899" actId="478"/>
          <ac:spMkLst>
            <pc:docMk/>
            <pc:sldMk cId="1170725187" sldId="294"/>
            <ac:spMk id="42" creationId="{E9BA1FFC-B39C-47C3-A0A6-6BA40D06F121}"/>
          </ac:spMkLst>
        </pc:spChg>
        <pc:spChg chg="del mod ord">
          <ac:chgData name="Alex Marchioni" userId="6eb3c6d8-756f-4c94-a08e-610dca54a7e5" providerId="ADAL" clId="{ED570E5B-E029-4577-A013-B261BB1EC932}" dt="2020-04-18T16:12:59.910" v="4899" actId="478"/>
          <ac:spMkLst>
            <pc:docMk/>
            <pc:sldMk cId="1170725187" sldId="294"/>
            <ac:spMk id="43" creationId="{5441DD70-A929-4A69-9B04-3882797F5150}"/>
          </ac:spMkLst>
        </pc:spChg>
        <pc:spChg chg="del mod ord">
          <ac:chgData name="Alex Marchioni" userId="6eb3c6d8-756f-4c94-a08e-610dca54a7e5" providerId="ADAL" clId="{ED570E5B-E029-4577-A013-B261BB1EC932}" dt="2020-04-18T16:12:59.910" v="4899" actId="478"/>
          <ac:spMkLst>
            <pc:docMk/>
            <pc:sldMk cId="1170725187" sldId="294"/>
            <ac:spMk id="45" creationId="{01ECD5CD-1B5D-4D38-B733-6F4D6E38A86E}"/>
          </ac:spMkLst>
        </pc:spChg>
        <pc:spChg chg="mod">
          <ac:chgData name="Alex Marchioni" userId="6eb3c6d8-756f-4c94-a08e-610dca54a7e5" providerId="ADAL" clId="{ED570E5B-E029-4577-A013-B261BB1EC932}" dt="2020-04-19T15:44:04.180" v="4980" actId="1076"/>
          <ac:spMkLst>
            <pc:docMk/>
            <pc:sldMk cId="1170725187" sldId="294"/>
            <ac:spMk id="49" creationId="{CADCFFA8-09EF-423F-87A1-1CA7ECF6C555}"/>
          </ac:spMkLst>
        </pc:spChg>
        <pc:spChg chg="mod">
          <ac:chgData name="Alex Marchioni" userId="6eb3c6d8-756f-4c94-a08e-610dca54a7e5" providerId="ADAL" clId="{ED570E5B-E029-4577-A013-B261BB1EC932}" dt="2020-04-19T15:44:04.180" v="4980" actId="1076"/>
          <ac:spMkLst>
            <pc:docMk/>
            <pc:sldMk cId="1170725187" sldId="294"/>
            <ac:spMk id="51" creationId="{D9F1532F-4D29-47CA-BD99-2F7F2BBB909E}"/>
          </ac:spMkLst>
        </pc:spChg>
        <pc:spChg chg="mod">
          <ac:chgData name="Alex Marchioni" userId="6eb3c6d8-756f-4c94-a08e-610dca54a7e5" providerId="ADAL" clId="{ED570E5B-E029-4577-A013-B261BB1EC932}" dt="2020-04-19T15:44:04.180" v="4980" actId="1076"/>
          <ac:spMkLst>
            <pc:docMk/>
            <pc:sldMk cId="1170725187" sldId="294"/>
            <ac:spMk id="53" creationId="{05627499-7D27-4C41-8917-D8708A3F5B19}"/>
          </ac:spMkLst>
        </pc:spChg>
        <pc:spChg chg="mod">
          <ac:chgData name="Alex Marchioni" userId="6eb3c6d8-756f-4c94-a08e-610dca54a7e5" providerId="ADAL" clId="{ED570E5B-E029-4577-A013-B261BB1EC932}" dt="2020-04-19T15:44:04.180" v="4980" actId="1076"/>
          <ac:spMkLst>
            <pc:docMk/>
            <pc:sldMk cId="1170725187" sldId="294"/>
            <ac:spMk id="54" creationId="{9D2F0D1C-9526-45E6-9402-E4A774D3BFE0}"/>
          </ac:spMkLst>
        </pc:spChg>
        <pc:spChg chg="add mod">
          <ac:chgData name="Alex Marchioni" userId="6eb3c6d8-756f-4c94-a08e-610dca54a7e5" providerId="ADAL" clId="{ED570E5B-E029-4577-A013-B261BB1EC932}" dt="2020-04-19T16:01:26.951" v="5029" actId="164"/>
          <ac:spMkLst>
            <pc:docMk/>
            <pc:sldMk cId="1170725187" sldId="294"/>
            <ac:spMk id="55" creationId="{E39440A4-6DAD-4ED1-A6DC-97852CF79151}"/>
          </ac:spMkLst>
        </pc:spChg>
        <pc:spChg chg="mod topLvl">
          <ac:chgData name="Alex Marchioni" userId="6eb3c6d8-756f-4c94-a08e-610dca54a7e5" providerId="ADAL" clId="{ED570E5B-E029-4577-A013-B261BB1EC932}" dt="2020-04-19T15:59:08.935" v="5015" actId="164"/>
          <ac:spMkLst>
            <pc:docMk/>
            <pc:sldMk cId="1170725187" sldId="294"/>
            <ac:spMk id="57" creationId="{BA18C991-71FC-4889-8E64-C33FF323D3FB}"/>
          </ac:spMkLst>
        </pc:spChg>
        <pc:spChg chg="mod">
          <ac:chgData name="Alex Marchioni" userId="6eb3c6d8-756f-4c94-a08e-610dca54a7e5" providerId="ADAL" clId="{ED570E5B-E029-4577-A013-B261BB1EC932}" dt="2020-04-19T15:44:04.180" v="4980" actId="1076"/>
          <ac:spMkLst>
            <pc:docMk/>
            <pc:sldMk cId="1170725187" sldId="294"/>
            <ac:spMk id="58" creationId="{9CC26A44-78EA-4A30-8007-71AD1682A8CF}"/>
          </ac:spMkLst>
        </pc:spChg>
        <pc:spChg chg="mod">
          <ac:chgData name="Alex Marchioni" userId="6eb3c6d8-756f-4c94-a08e-610dca54a7e5" providerId="ADAL" clId="{ED570E5B-E029-4577-A013-B261BB1EC932}" dt="2020-04-19T15:44:04.180" v="4980" actId="1076"/>
          <ac:spMkLst>
            <pc:docMk/>
            <pc:sldMk cId="1170725187" sldId="294"/>
            <ac:spMk id="59" creationId="{FA259BF2-D087-4A54-A00D-0B3FAAF5320B}"/>
          </ac:spMkLst>
        </pc:spChg>
        <pc:spChg chg="add del mod ord">
          <ac:chgData name="Alex Marchioni" userId="6eb3c6d8-756f-4c94-a08e-610dca54a7e5" providerId="ADAL" clId="{ED570E5B-E029-4577-A013-B261BB1EC932}" dt="2020-04-18T16:12:59.910" v="4899" actId="478"/>
          <ac:spMkLst>
            <pc:docMk/>
            <pc:sldMk cId="1170725187" sldId="294"/>
            <ac:spMk id="60" creationId="{04795B73-3251-4A47-9D45-B7EF83362707}"/>
          </ac:spMkLst>
        </pc:spChg>
        <pc:spChg chg="mod topLvl">
          <ac:chgData name="Alex Marchioni" userId="6eb3c6d8-756f-4c94-a08e-610dca54a7e5" providerId="ADAL" clId="{ED570E5B-E029-4577-A013-B261BB1EC932}" dt="2020-04-19T15:59:08.935" v="5015" actId="164"/>
          <ac:spMkLst>
            <pc:docMk/>
            <pc:sldMk cId="1170725187" sldId="294"/>
            <ac:spMk id="60" creationId="{731FCB31-EA37-4110-953E-F61EF37355E7}"/>
          </ac:spMkLst>
        </pc:spChg>
        <pc:spChg chg="add mod">
          <ac:chgData name="Alex Marchioni" userId="6eb3c6d8-756f-4c94-a08e-610dca54a7e5" providerId="ADAL" clId="{ED570E5B-E029-4577-A013-B261BB1EC932}" dt="2020-04-19T16:01:26.951" v="5029" actId="164"/>
          <ac:spMkLst>
            <pc:docMk/>
            <pc:sldMk cId="1170725187" sldId="294"/>
            <ac:spMk id="61" creationId="{1FC4CFA5-2936-473A-9C48-4DD4F26E361A}"/>
          </ac:spMkLst>
        </pc:spChg>
        <pc:spChg chg="del mod topLvl">
          <ac:chgData name="Alex Marchioni" userId="6eb3c6d8-756f-4c94-a08e-610dca54a7e5" providerId="ADAL" clId="{ED570E5B-E029-4577-A013-B261BB1EC932}" dt="2020-04-19T15:57:23.535" v="5005" actId="478"/>
          <ac:spMkLst>
            <pc:docMk/>
            <pc:sldMk cId="1170725187" sldId="294"/>
            <ac:spMk id="63" creationId="{0273ABFE-3816-45A4-A680-F0F7BB08B33B}"/>
          </ac:spMkLst>
        </pc:spChg>
        <pc:spChg chg="mod topLvl">
          <ac:chgData name="Alex Marchioni" userId="6eb3c6d8-756f-4c94-a08e-610dca54a7e5" providerId="ADAL" clId="{ED570E5B-E029-4577-A013-B261BB1EC932}" dt="2020-04-19T15:59:08.935" v="5015" actId="164"/>
          <ac:spMkLst>
            <pc:docMk/>
            <pc:sldMk cId="1170725187" sldId="294"/>
            <ac:spMk id="64" creationId="{EBA72C66-BBA6-4967-B4F6-45BFFAC4D0B9}"/>
          </ac:spMkLst>
        </pc:spChg>
        <pc:spChg chg="mod topLvl">
          <ac:chgData name="Alex Marchioni" userId="6eb3c6d8-756f-4c94-a08e-610dca54a7e5" providerId="ADAL" clId="{ED570E5B-E029-4577-A013-B261BB1EC932}" dt="2020-04-19T15:59:08.935" v="5015" actId="164"/>
          <ac:spMkLst>
            <pc:docMk/>
            <pc:sldMk cId="1170725187" sldId="294"/>
            <ac:spMk id="65" creationId="{5FDEC462-4156-4777-8A29-3408577F0A88}"/>
          </ac:spMkLst>
        </pc:spChg>
        <pc:spChg chg="mod ord topLvl">
          <ac:chgData name="Alex Marchioni" userId="6eb3c6d8-756f-4c94-a08e-610dca54a7e5" providerId="ADAL" clId="{ED570E5B-E029-4577-A013-B261BB1EC932}" dt="2020-04-19T15:59:08.935" v="5015" actId="164"/>
          <ac:spMkLst>
            <pc:docMk/>
            <pc:sldMk cId="1170725187" sldId="294"/>
            <ac:spMk id="66" creationId="{5A8BCB42-6826-4CCA-933E-35CA311CECAB}"/>
          </ac:spMkLst>
        </pc:spChg>
        <pc:spChg chg="add del mod ord">
          <ac:chgData name="Alex Marchioni" userId="6eb3c6d8-756f-4c94-a08e-610dca54a7e5" providerId="ADAL" clId="{ED570E5B-E029-4577-A013-B261BB1EC932}" dt="2020-04-18T16:15:12.878" v="4929" actId="478"/>
          <ac:spMkLst>
            <pc:docMk/>
            <pc:sldMk cId="1170725187" sldId="294"/>
            <ac:spMk id="66" creationId="{D8CDEF9C-FF39-49B2-8873-7149AC72A353}"/>
          </ac:spMkLst>
        </pc:spChg>
        <pc:spChg chg="add del mod ord">
          <ac:chgData name="Alex Marchioni" userId="6eb3c6d8-756f-4c94-a08e-610dca54a7e5" providerId="ADAL" clId="{ED570E5B-E029-4577-A013-B261BB1EC932}" dt="2020-04-18T16:15:10.454" v="4928" actId="478"/>
          <ac:spMkLst>
            <pc:docMk/>
            <pc:sldMk cId="1170725187" sldId="294"/>
            <ac:spMk id="71" creationId="{CE65A254-ABB3-4195-BF80-847AB7DE1131}"/>
          </ac:spMkLst>
        </pc:spChg>
        <pc:spChg chg="mod topLvl">
          <ac:chgData name="Alex Marchioni" userId="6eb3c6d8-756f-4c94-a08e-610dca54a7e5" providerId="ADAL" clId="{ED570E5B-E029-4577-A013-B261BB1EC932}" dt="2020-04-19T15:59:08.935" v="5015" actId="164"/>
          <ac:spMkLst>
            <pc:docMk/>
            <pc:sldMk cId="1170725187" sldId="294"/>
            <ac:spMk id="71" creationId="{D022E4CF-A8FC-4D8B-A39D-E34A75F213CF}"/>
          </ac:spMkLst>
        </pc:spChg>
        <pc:spChg chg="mod">
          <ac:chgData name="Alex Marchioni" userId="6eb3c6d8-756f-4c94-a08e-610dca54a7e5" providerId="ADAL" clId="{ED570E5B-E029-4577-A013-B261BB1EC932}" dt="2020-04-19T16:01:26.951" v="5029" actId="164"/>
          <ac:spMkLst>
            <pc:docMk/>
            <pc:sldMk cId="1170725187" sldId="294"/>
            <ac:spMk id="72" creationId="{F7FB3C93-A6C5-4495-ADBA-FB174EC0C375}"/>
          </ac:spMkLst>
        </pc:spChg>
        <pc:spChg chg="add mod ord">
          <ac:chgData name="Alex Marchioni" userId="6eb3c6d8-756f-4c94-a08e-610dca54a7e5" providerId="ADAL" clId="{ED570E5B-E029-4577-A013-B261BB1EC932}" dt="2020-04-19T16:01:26.951" v="5029" actId="164"/>
          <ac:spMkLst>
            <pc:docMk/>
            <pc:sldMk cId="1170725187" sldId="294"/>
            <ac:spMk id="74" creationId="{C1659F14-86D5-4A43-BE02-2F9A512E8820}"/>
          </ac:spMkLst>
        </pc:spChg>
        <pc:spChg chg="mod ord">
          <ac:chgData name="Alex Marchioni" userId="6eb3c6d8-756f-4c94-a08e-610dca54a7e5" providerId="ADAL" clId="{ED570E5B-E029-4577-A013-B261BB1EC932}" dt="2020-04-19T16:01:26.951" v="5029" actId="164"/>
          <ac:spMkLst>
            <pc:docMk/>
            <pc:sldMk cId="1170725187" sldId="294"/>
            <ac:spMk id="75" creationId="{ED9F2037-C463-49F1-B287-4FFEB8E0FC47}"/>
          </ac:spMkLst>
        </pc:spChg>
        <pc:spChg chg="del mod ord">
          <ac:chgData name="Alex Marchioni" userId="6eb3c6d8-756f-4c94-a08e-610dca54a7e5" providerId="ADAL" clId="{ED570E5B-E029-4577-A013-B261BB1EC932}" dt="2020-04-18T16:12:27.197" v="4898" actId="478"/>
          <ac:spMkLst>
            <pc:docMk/>
            <pc:sldMk cId="1170725187" sldId="294"/>
            <ac:spMk id="85" creationId="{4DCD410F-87EA-496B-8945-7D9C69B49E46}"/>
          </ac:spMkLst>
        </pc:spChg>
        <pc:spChg chg="mod ord">
          <ac:chgData name="Alex Marchioni" userId="6eb3c6d8-756f-4c94-a08e-610dca54a7e5" providerId="ADAL" clId="{ED570E5B-E029-4577-A013-B261BB1EC932}" dt="2020-04-19T16:01:26.951" v="5029" actId="164"/>
          <ac:spMkLst>
            <pc:docMk/>
            <pc:sldMk cId="1170725187" sldId="294"/>
            <ac:spMk id="89" creationId="{25AF1165-D04D-44D3-B80D-B5ECDB2B19FE}"/>
          </ac:spMkLst>
        </pc:spChg>
        <pc:spChg chg="mod">
          <ac:chgData name="Alex Marchioni" userId="6eb3c6d8-756f-4c94-a08e-610dca54a7e5" providerId="ADAL" clId="{ED570E5B-E029-4577-A013-B261BB1EC932}" dt="2020-04-19T16:01:26.951" v="5029" actId="164"/>
          <ac:spMkLst>
            <pc:docMk/>
            <pc:sldMk cId="1170725187" sldId="294"/>
            <ac:spMk id="91" creationId="{B1E38A93-9811-4C0A-A7FE-FE1556186A84}"/>
          </ac:spMkLst>
        </pc:spChg>
        <pc:spChg chg="mod">
          <ac:chgData name="Alex Marchioni" userId="6eb3c6d8-756f-4c94-a08e-610dca54a7e5" providerId="ADAL" clId="{ED570E5B-E029-4577-A013-B261BB1EC932}" dt="2020-04-19T16:01:26.951" v="5029" actId="164"/>
          <ac:spMkLst>
            <pc:docMk/>
            <pc:sldMk cId="1170725187" sldId="294"/>
            <ac:spMk id="92" creationId="{BE5C8495-D35D-4814-9501-8C6B4C73A716}"/>
          </ac:spMkLst>
        </pc:spChg>
        <pc:spChg chg="mod">
          <ac:chgData name="Alex Marchioni" userId="6eb3c6d8-756f-4c94-a08e-610dca54a7e5" providerId="ADAL" clId="{ED570E5B-E029-4577-A013-B261BB1EC932}" dt="2020-04-19T16:01:26.951" v="5029" actId="164"/>
          <ac:spMkLst>
            <pc:docMk/>
            <pc:sldMk cId="1170725187" sldId="294"/>
            <ac:spMk id="93" creationId="{13939117-6EF7-4967-9440-27AFCAD52CEA}"/>
          </ac:spMkLst>
        </pc:spChg>
        <pc:spChg chg="mod">
          <ac:chgData name="Alex Marchioni" userId="6eb3c6d8-756f-4c94-a08e-610dca54a7e5" providerId="ADAL" clId="{ED570E5B-E029-4577-A013-B261BB1EC932}" dt="2020-04-19T16:01:26.951" v="5029" actId="164"/>
          <ac:spMkLst>
            <pc:docMk/>
            <pc:sldMk cId="1170725187" sldId="294"/>
            <ac:spMk id="94" creationId="{7B26E8BF-9ABC-433B-A4F7-815EFF3ED674}"/>
          </ac:spMkLst>
        </pc:spChg>
        <pc:spChg chg="mod">
          <ac:chgData name="Alex Marchioni" userId="6eb3c6d8-756f-4c94-a08e-610dca54a7e5" providerId="ADAL" clId="{ED570E5B-E029-4577-A013-B261BB1EC932}" dt="2020-04-19T16:01:26.951" v="5029" actId="164"/>
          <ac:spMkLst>
            <pc:docMk/>
            <pc:sldMk cId="1170725187" sldId="294"/>
            <ac:spMk id="95" creationId="{46F1CCDC-CDEC-4DD5-B0BB-F205C706DA9F}"/>
          </ac:spMkLst>
        </pc:spChg>
        <pc:spChg chg="mod">
          <ac:chgData name="Alex Marchioni" userId="6eb3c6d8-756f-4c94-a08e-610dca54a7e5" providerId="ADAL" clId="{ED570E5B-E029-4577-A013-B261BB1EC932}" dt="2020-04-19T16:01:26.951" v="5029" actId="164"/>
          <ac:spMkLst>
            <pc:docMk/>
            <pc:sldMk cId="1170725187" sldId="294"/>
            <ac:spMk id="96" creationId="{9284E98A-7AAC-4197-9D44-DFBDF9B6D133}"/>
          </ac:spMkLst>
        </pc:spChg>
        <pc:spChg chg="del">
          <ac:chgData name="Alex Marchioni" userId="6eb3c6d8-756f-4c94-a08e-610dca54a7e5" providerId="ADAL" clId="{ED570E5B-E029-4577-A013-B261BB1EC932}" dt="2020-04-18T16:12:27.197" v="4898" actId="478"/>
          <ac:spMkLst>
            <pc:docMk/>
            <pc:sldMk cId="1170725187" sldId="294"/>
            <ac:spMk id="97" creationId="{EE55F48D-5858-4E7B-8E34-F637275971C0}"/>
          </ac:spMkLst>
        </pc:spChg>
        <pc:spChg chg="mod">
          <ac:chgData name="Alex Marchioni" userId="6eb3c6d8-756f-4c94-a08e-610dca54a7e5" providerId="ADAL" clId="{ED570E5B-E029-4577-A013-B261BB1EC932}" dt="2020-04-19T16:01:26.951" v="5029" actId="164"/>
          <ac:spMkLst>
            <pc:docMk/>
            <pc:sldMk cId="1170725187" sldId="294"/>
            <ac:spMk id="99" creationId="{C77CFFFD-FD92-40BC-A638-2F58D2FBDFC9}"/>
          </ac:spMkLst>
        </pc:spChg>
        <pc:spChg chg="mod">
          <ac:chgData name="Alex Marchioni" userId="6eb3c6d8-756f-4c94-a08e-610dca54a7e5" providerId="ADAL" clId="{ED570E5B-E029-4577-A013-B261BB1EC932}" dt="2020-04-19T16:01:26.951" v="5029" actId="164"/>
          <ac:spMkLst>
            <pc:docMk/>
            <pc:sldMk cId="1170725187" sldId="294"/>
            <ac:spMk id="105" creationId="{7533481F-12BD-4CBC-BB88-F409D63576F7}"/>
          </ac:spMkLst>
        </pc:spChg>
        <pc:spChg chg="mod topLvl">
          <ac:chgData name="Alex Marchioni" userId="6eb3c6d8-756f-4c94-a08e-610dca54a7e5" providerId="ADAL" clId="{ED570E5B-E029-4577-A013-B261BB1EC932}" dt="2020-04-19T15:43:49.506" v="4978" actId="164"/>
          <ac:spMkLst>
            <pc:docMk/>
            <pc:sldMk cId="1170725187" sldId="294"/>
            <ac:spMk id="144" creationId="{C2DBD73F-3BB4-4C9B-B08D-588B6394470D}"/>
          </ac:spMkLst>
        </pc:spChg>
        <pc:spChg chg="mod topLvl">
          <ac:chgData name="Alex Marchioni" userId="6eb3c6d8-756f-4c94-a08e-610dca54a7e5" providerId="ADAL" clId="{ED570E5B-E029-4577-A013-B261BB1EC932}" dt="2020-04-19T15:43:49.506" v="4978" actId="164"/>
          <ac:spMkLst>
            <pc:docMk/>
            <pc:sldMk cId="1170725187" sldId="294"/>
            <ac:spMk id="145" creationId="{6C45B49D-0AB6-4974-B37C-4E3459C4BE8B}"/>
          </ac:spMkLst>
        </pc:spChg>
        <pc:spChg chg="mod topLvl">
          <ac:chgData name="Alex Marchioni" userId="6eb3c6d8-756f-4c94-a08e-610dca54a7e5" providerId="ADAL" clId="{ED570E5B-E029-4577-A013-B261BB1EC932}" dt="2020-04-19T15:43:49.506" v="4978" actId="164"/>
          <ac:spMkLst>
            <pc:docMk/>
            <pc:sldMk cId="1170725187" sldId="294"/>
            <ac:spMk id="146" creationId="{3393226A-9880-4A80-8E87-6EDD71A74647}"/>
          </ac:spMkLst>
        </pc:spChg>
        <pc:spChg chg="mod topLvl">
          <ac:chgData name="Alex Marchioni" userId="6eb3c6d8-756f-4c94-a08e-610dca54a7e5" providerId="ADAL" clId="{ED570E5B-E029-4577-A013-B261BB1EC932}" dt="2020-04-19T15:43:49.506" v="4978" actId="164"/>
          <ac:spMkLst>
            <pc:docMk/>
            <pc:sldMk cId="1170725187" sldId="294"/>
            <ac:spMk id="147" creationId="{DE619766-2B09-42A7-A32B-B6C380AB1620}"/>
          </ac:spMkLst>
        </pc:spChg>
        <pc:spChg chg="mod ord topLvl">
          <ac:chgData name="Alex Marchioni" userId="6eb3c6d8-756f-4c94-a08e-610dca54a7e5" providerId="ADAL" clId="{ED570E5B-E029-4577-A013-B261BB1EC932}" dt="2020-04-19T15:45:24.100" v="5004" actId="166"/>
          <ac:spMkLst>
            <pc:docMk/>
            <pc:sldMk cId="1170725187" sldId="294"/>
            <ac:spMk id="148" creationId="{3E56880B-3F2F-46B3-A7C4-22BF0D497978}"/>
          </ac:spMkLst>
        </pc:spChg>
        <pc:spChg chg="mod ord topLvl">
          <ac:chgData name="Alex Marchioni" userId="6eb3c6d8-756f-4c94-a08e-610dca54a7e5" providerId="ADAL" clId="{ED570E5B-E029-4577-A013-B261BB1EC932}" dt="2020-04-19T15:43:49.506" v="4978" actId="164"/>
          <ac:spMkLst>
            <pc:docMk/>
            <pc:sldMk cId="1170725187" sldId="294"/>
            <ac:spMk id="151" creationId="{2C0CEC09-1A54-4880-9CFB-F0A9FC209519}"/>
          </ac:spMkLst>
        </pc:spChg>
        <pc:spChg chg="mod topLvl">
          <ac:chgData name="Alex Marchioni" userId="6eb3c6d8-756f-4c94-a08e-610dca54a7e5" providerId="ADAL" clId="{ED570E5B-E029-4577-A013-B261BB1EC932}" dt="2020-04-19T15:43:49.506" v="4978" actId="164"/>
          <ac:spMkLst>
            <pc:docMk/>
            <pc:sldMk cId="1170725187" sldId="294"/>
            <ac:spMk id="153" creationId="{E4BDC8A2-F5BD-4B6A-90A7-45F3BAB9BB32}"/>
          </ac:spMkLst>
        </pc:spChg>
        <pc:spChg chg="del mod">
          <ac:chgData name="Alex Marchioni" userId="6eb3c6d8-756f-4c94-a08e-610dca54a7e5" providerId="ADAL" clId="{ED570E5B-E029-4577-A013-B261BB1EC932}" dt="2020-04-19T15:41:34.452" v="4964" actId="478"/>
          <ac:spMkLst>
            <pc:docMk/>
            <pc:sldMk cId="1170725187" sldId="294"/>
            <ac:spMk id="154" creationId="{B1DBC068-ADF3-4D56-A51B-40F4F0BCED9C}"/>
          </ac:spMkLst>
        </pc:spChg>
        <pc:spChg chg="del mod">
          <ac:chgData name="Alex Marchioni" userId="6eb3c6d8-756f-4c94-a08e-610dca54a7e5" providerId="ADAL" clId="{ED570E5B-E029-4577-A013-B261BB1EC932}" dt="2020-04-19T15:41:34.452" v="4964" actId="478"/>
          <ac:spMkLst>
            <pc:docMk/>
            <pc:sldMk cId="1170725187" sldId="294"/>
            <ac:spMk id="155" creationId="{C50ED640-21DB-4A67-A91B-76B0B11A693D}"/>
          </ac:spMkLst>
        </pc:spChg>
        <pc:spChg chg="del mod">
          <ac:chgData name="Alex Marchioni" userId="6eb3c6d8-756f-4c94-a08e-610dca54a7e5" providerId="ADAL" clId="{ED570E5B-E029-4577-A013-B261BB1EC932}" dt="2020-04-19T15:41:34.452" v="4964" actId="478"/>
          <ac:spMkLst>
            <pc:docMk/>
            <pc:sldMk cId="1170725187" sldId="294"/>
            <ac:spMk id="156" creationId="{FE327A12-8B41-4C08-85C8-1509D47690B5}"/>
          </ac:spMkLst>
        </pc:spChg>
        <pc:spChg chg="del mod">
          <ac:chgData name="Alex Marchioni" userId="6eb3c6d8-756f-4c94-a08e-610dca54a7e5" providerId="ADAL" clId="{ED570E5B-E029-4577-A013-B261BB1EC932}" dt="2020-04-19T15:41:34.452" v="4964" actId="478"/>
          <ac:spMkLst>
            <pc:docMk/>
            <pc:sldMk cId="1170725187" sldId="294"/>
            <ac:spMk id="157" creationId="{BFCF5055-C549-445B-8E11-8ED5672CD3AC}"/>
          </ac:spMkLst>
        </pc:spChg>
        <pc:spChg chg="del mod ord">
          <ac:chgData name="Alex Marchioni" userId="6eb3c6d8-756f-4c94-a08e-610dca54a7e5" providerId="ADAL" clId="{ED570E5B-E029-4577-A013-B261BB1EC932}" dt="2020-04-19T15:41:34.452" v="4964" actId="478"/>
          <ac:spMkLst>
            <pc:docMk/>
            <pc:sldMk cId="1170725187" sldId="294"/>
            <ac:spMk id="160" creationId="{2D742ABC-9CFE-4AAB-A509-583F1EC3CE98}"/>
          </ac:spMkLst>
        </pc:spChg>
        <pc:grpChg chg="add mod">
          <ac:chgData name="Alex Marchioni" userId="6eb3c6d8-756f-4c94-a08e-610dca54a7e5" providerId="ADAL" clId="{ED570E5B-E029-4577-A013-B261BB1EC932}" dt="2020-04-19T15:44:09.539" v="4981" actId="1076"/>
          <ac:grpSpMkLst>
            <pc:docMk/>
            <pc:sldMk cId="1170725187" sldId="294"/>
            <ac:grpSpMk id="2" creationId="{F396C128-401D-45D5-A4BE-EAE47FAB2F71}"/>
          </ac:grpSpMkLst>
        </pc:grpChg>
        <pc:grpChg chg="add mod">
          <ac:chgData name="Alex Marchioni" userId="6eb3c6d8-756f-4c94-a08e-610dca54a7e5" providerId="ADAL" clId="{ED570E5B-E029-4577-A013-B261BB1EC932}" dt="2020-04-19T15:59:08.935" v="5015" actId="164"/>
          <ac:grpSpMkLst>
            <pc:docMk/>
            <pc:sldMk cId="1170725187" sldId="294"/>
            <ac:grpSpMk id="3" creationId="{931475F8-F961-4DCF-A35A-74F69944FBEC}"/>
          </ac:grpSpMkLst>
        </pc:grpChg>
        <pc:grpChg chg="add mod">
          <ac:chgData name="Alex Marchioni" userId="6eb3c6d8-756f-4c94-a08e-610dca54a7e5" providerId="ADAL" clId="{ED570E5B-E029-4577-A013-B261BB1EC932}" dt="2020-04-19T16:01:26.951" v="5029" actId="164"/>
          <ac:grpSpMkLst>
            <pc:docMk/>
            <pc:sldMk cId="1170725187" sldId="294"/>
            <ac:grpSpMk id="4" creationId="{8C7FBD36-AAD2-4D8E-81D7-31B6D35A3F59}"/>
          </ac:grpSpMkLst>
        </pc:grpChg>
        <pc:grpChg chg="add del mod">
          <ac:chgData name="Alex Marchioni" userId="6eb3c6d8-756f-4c94-a08e-610dca54a7e5" providerId="ADAL" clId="{ED570E5B-E029-4577-A013-B261BB1EC932}" dt="2020-04-19T15:39:58.708" v="4952" actId="165"/>
          <ac:grpSpMkLst>
            <pc:docMk/>
            <pc:sldMk cId="1170725187" sldId="294"/>
            <ac:grpSpMk id="13" creationId="{9836AB50-DBD5-429F-9722-4B3A9A8BCA50}"/>
          </ac:grpSpMkLst>
        </pc:grpChg>
        <pc:grpChg chg="add del mod">
          <ac:chgData name="Alex Marchioni" userId="6eb3c6d8-756f-4c94-a08e-610dca54a7e5" providerId="ADAL" clId="{ED570E5B-E029-4577-A013-B261BB1EC932}" dt="2020-04-19T15:44:19.853" v="4984" actId="165"/>
          <ac:grpSpMkLst>
            <pc:docMk/>
            <pc:sldMk cId="1170725187" sldId="294"/>
            <ac:grpSpMk id="56" creationId="{53A2EFFA-358C-44B4-9F51-24DB9273AA94}"/>
          </ac:grpSpMkLst>
        </pc:grpChg>
        <pc:cxnChg chg="del mod">
          <ac:chgData name="Alex Marchioni" userId="6eb3c6d8-756f-4c94-a08e-610dca54a7e5" providerId="ADAL" clId="{ED570E5B-E029-4577-A013-B261BB1EC932}" dt="2020-04-18T16:12:27.197" v="4898" actId="478"/>
          <ac:cxnSpMkLst>
            <pc:docMk/>
            <pc:sldMk cId="1170725187" sldId="294"/>
            <ac:cxnSpMk id="50" creationId="{7B18A68D-9682-45A9-AD8C-5505B6CBA5BA}"/>
          </ac:cxnSpMkLst>
        </pc:cxnChg>
        <pc:cxnChg chg="mod">
          <ac:chgData name="Alex Marchioni" userId="6eb3c6d8-756f-4c94-a08e-610dca54a7e5" providerId="ADAL" clId="{ED570E5B-E029-4577-A013-B261BB1EC932}" dt="2020-04-19T16:01:26.951" v="5029" actId="164"/>
          <ac:cxnSpMkLst>
            <pc:docMk/>
            <pc:sldMk cId="1170725187" sldId="294"/>
            <ac:cxnSpMk id="52" creationId="{49C40218-01DF-4878-BA53-8E43B6E14999}"/>
          </ac:cxnSpMkLst>
        </pc:cxnChg>
        <pc:cxnChg chg="add mod">
          <ac:chgData name="Alex Marchioni" userId="6eb3c6d8-756f-4c94-a08e-610dca54a7e5" providerId="ADAL" clId="{ED570E5B-E029-4577-A013-B261BB1EC932}" dt="2020-04-19T16:01:26.951" v="5029" actId="164"/>
          <ac:cxnSpMkLst>
            <pc:docMk/>
            <pc:sldMk cId="1170725187" sldId="294"/>
            <ac:cxnSpMk id="62" creationId="{2A7A9D4F-267B-4EB6-AA88-7C48FECAD7F8}"/>
          </ac:cxnSpMkLst>
        </pc:cxnChg>
        <pc:cxnChg chg="mod topLvl">
          <ac:chgData name="Alex Marchioni" userId="6eb3c6d8-756f-4c94-a08e-610dca54a7e5" providerId="ADAL" clId="{ED570E5B-E029-4577-A013-B261BB1EC932}" dt="2020-04-19T15:59:08.935" v="5015" actId="164"/>
          <ac:cxnSpMkLst>
            <pc:docMk/>
            <pc:sldMk cId="1170725187" sldId="294"/>
            <ac:cxnSpMk id="67" creationId="{0D51C380-3CFD-47F4-BAC7-4B7FE71AEDBC}"/>
          </ac:cxnSpMkLst>
        </pc:cxnChg>
        <pc:cxnChg chg="mod topLvl">
          <ac:chgData name="Alex Marchioni" userId="6eb3c6d8-756f-4c94-a08e-610dca54a7e5" providerId="ADAL" clId="{ED570E5B-E029-4577-A013-B261BB1EC932}" dt="2020-04-19T15:59:08.935" v="5015" actId="164"/>
          <ac:cxnSpMkLst>
            <pc:docMk/>
            <pc:sldMk cId="1170725187" sldId="294"/>
            <ac:cxnSpMk id="68" creationId="{39BFD657-BE63-4F0B-B7BE-96AC448BEEEE}"/>
          </ac:cxnSpMkLst>
        </pc:cxnChg>
        <pc:cxnChg chg="add mod">
          <ac:chgData name="Alex Marchioni" userId="6eb3c6d8-756f-4c94-a08e-610dca54a7e5" providerId="ADAL" clId="{ED570E5B-E029-4577-A013-B261BB1EC932}" dt="2020-04-19T16:01:26.951" v="5029" actId="164"/>
          <ac:cxnSpMkLst>
            <pc:docMk/>
            <pc:sldMk cId="1170725187" sldId="294"/>
            <ac:cxnSpMk id="69" creationId="{8CC35138-AFB3-439B-893C-5204B9D8EDC3}"/>
          </ac:cxnSpMkLst>
        </pc:cxnChg>
        <pc:cxnChg chg="mod topLvl">
          <ac:chgData name="Alex Marchioni" userId="6eb3c6d8-756f-4c94-a08e-610dca54a7e5" providerId="ADAL" clId="{ED570E5B-E029-4577-A013-B261BB1EC932}" dt="2020-04-19T15:59:08.935" v="5015" actId="164"/>
          <ac:cxnSpMkLst>
            <pc:docMk/>
            <pc:sldMk cId="1170725187" sldId="294"/>
            <ac:cxnSpMk id="70" creationId="{EB4BB01A-577B-453F-BA89-B08D09E33674}"/>
          </ac:cxnSpMkLst>
        </pc:cxnChg>
        <pc:cxnChg chg="add mod">
          <ac:chgData name="Alex Marchioni" userId="6eb3c6d8-756f-4c94-a08e-610dca54a7e5" providerId="ADAL" clId="{ED570E5B-E029-4577-A013-B261BB1EC932}" dt="2020-04-19T16:01:26.951" v="5029" actId="164"/>
          <ac:cxnSpMkLst>
            <pc:docMk/>
            <pc:sldMk cId="1170725187" sldId="294"/>
            <ac:cxnSpMk id="73" creationId="{C1465B64-6507-40CB-8B73-76DA18B65B1B}"/>
          </ac:cxnSpMkLst>
        </pc:cxnChg>
        <pc:cxnChg chg="mod ord">
          <ac:chgData name="Alex Marchioni" userId="6eb3c6d8-756f-4c94-a08e-610dca54a7e5" providerId="ADAL" clId="{ED570E5B-E029-4577-A013-B261BB1EC932}" dt="2020-04-19T16:01:26.951" v="5029" actId="164"/>
          <ac:cxnSpMkLst>
            <pc:docMk/>
            <pc:sldMk cId="1170725187" sldId="294"/>
            <ac:cxnSpMk id="90" creationId="{C1FCE131-2E29-4C05-A294-48473AA4C85D}"/>
          </ac:cxnSpMkLst>
        </pc:cxnChg>
        <pc:cxnChg chg="mod">
          <ac:chgData name="Alex Marchioni" userId="6eb3c6d8-756f-4c94-a08e-610dca54a7e5" providerId="ADAL" clId="{ED570E5B-E029-4577-A013-B261BB1EC932}" dt="2020-04-19T16:01:26.951" v="5029" actId="164"/>
          <ac:cxnSpMkLst>
            <pc:docMk/>
            <pc:sldMk cId="1170725187" sldId="294"/>
            <ac:cxnSpMk id="102" creationId="{7FBFDC46-B2A5-46B6-9530-395D3237FCC9}"/>
          </ac:cxnSpMkLst>
        </pc:cxnChg>
        <pc:cxnChg chg="mod">
          <ac:chgData name="Alex Marchioni" userId="6eb3c6d8-756f-4c94-a08e-610dca54a7e5" providerId="ADAL" clId="{ED570E5B-E029-4577-A013-B261BB1EC932}" dt="2020-04-19T16:01:26.951" v="5029" actId="164"/>
          <ac:cxnSpMkLst>
            <pc:docMk/>
            <pc:sldMk cId="1170725187" sldId="294"/>
            <ac:cxnSpMk id="108" creationId="{8AF97CF4-4A98-4E50-9D51-DC7EE6FC170C}"/>
          </ac:cxnSpMkLst>
        </pc:cxnChg>
        <pc:cxnChg chg="mod">
          <ac:chgData name="Alex Marchioni" userId="6eb3c6d8-756f-4c94-a08e-610dca54a7e5" providerId="ADAL" clId="{ED570E5B-E029-4577-A013-B261BB1EC932}" dt="2020-04-19T16:01:26.951" v="5029" actId="164"/>
          <ac:cxnSpMkLst>
            <pc:docMk/>
            <pc:sldMk cId="1170725187" sldId="294"/>
            <ac:cxnSpMk id="109" creationId="{3E3A624A-D0A4-4088-A75D-0FFBB881115C}"/>
          </ac:cxnSpMkLst>
        </pc:cxnChg>
        <pc:cxnChg chg="mod">
          <ac:chgData name="Alex Marchioni" userId="6eb3c6d8-756f-4c94-a08e-610dca54a7e5" providerId="ADAL" clId="{ED570E5B-E029-4577-A013-B261BB1EC932}" dt="2020-04-19T16:01:26.951" v="5029" actId="164"/>
          <ac:cxnSpMkLst>
            <pc:docMk/>
            <pc:sldMk cId="1170725187" sldId="294"/>
            <ac:cxnSpMk id="113" creationId="{E6171936-B797-4111-8F47-ACF186F8B0B2}"/>
          </ac:cxnSpMkLst>
        </pc:cxnChg>
        <pc:cxnChg chg="mod">
          <ac:chgData name="Alex Marchioni" userId="6eb3c6d8-756f-4c94-a08e-610dca54a7e5" providerId="ADAL" clId="{ED570E5B-E029-4577-A013-B261BB1EC932}" dt="2020-04-19T16:01:26.951" v="5029" actId="164"/>
          <ac:cxnSpMkLst>
            <pc:docMk/>
            <pc:sldMk cId="1170725187" sldId="294"/>
            <ac:cxnSpMk id="124" creationId="{BFA7D105-F665-4676-8E91-155C86B8497B}"/>
          </ac:cxnSpMkLst>
        </pc:cxnChg>
        <pc:cxnChg chg="mod">
          <ac:chgData name="Alex Marchioni" userId="6eb3c6d8-756f-4c94-a08e-610dca54a7e5" providerId="ADAL" clId="{ED570E5B-E029-4577-A013-B261BB1EC932}" dt="2020-04-19T16:01:26.951" v="5029" actId="164"/>
          <ac:cxnSpMkLst>
            <pc:docMk/>
            <pc:sldMk cId="1170725187" sldId="294"/>
            <ac:cxnSpMk id="127" creationId="{F84D865D-95B7-4FED-9F33-B710D1CB84BF}"/>
          </ac:cxnSpMkLst>
        </pc:cxnChg>
        <pc:cxnChg chg="mod">
          <ac:chgData name="Alex Marchioni" userId="6eb3c6d8-756f-4c94-a08e-610dca54a7e5" providerId="ADAL" clId="{ED570E5B-E029-4577-A013-B261BB1EC932}" dt="2020-04-19T16:01:26.951" v="5029" actId="164"/>
          <ac:cxnSpMkLst>
            <pc:docMk/>
            <pc:sldMk cId="1170725187" sldId="294"/>
            <ac:cxnSpMk id="130" creationId="{7C68ADF7-8165-4761-81F1-51A14EF8EDFC}"/>
          </ac:cxnSpMkLst>
        </pc:cxnChg>
        <pc:cxnChg chg="mod">
          <ac:chgData name="Alex Marchioni" userId="6eb3c6d8-756f-4c94-a08e-610dca54a7e5" providerId="ADAL" clId="{ED570E5B-E029-4577-A013-B261BB1EC932}" dt="2020-04-19T16:01:26.951" v="5029" actId="164"/>
          <ac:cxnSpMkLst>
            <pc:docMk/>
            <pc:sldMk cId="1170725187" sldId="294"/>
            <ac:cxnSpMk id="133" creationId="{F1B66AAF-5909-4FBA-9637-69EA76C41C32}"/>
          </ac:cxnSpMkLst>
        </pc:cxnChg>
        <pc:cxnChg chg="del mod">
          <ac:chgData name="Alex Marchioni" userId="6eb3c6d8-756f-4c94-a08e-610dca54a7e5" providerId="ADAL" clId="{ED570E5B-E029-4577-A013-B261BB1EC932}" dt="2020-04-18T16:13:30.357" v="4907" actId="478"/>
          <ac:cxnSpMkLst>
            <pc:docMk/>
            <pc:sldMk cId="1170725187" sldId="294"/>
            <ac:cxnSpMk id="139" creationId="{F0332E4F-7855-4644-8012-411ACA3B6578}"/>
          </ac:cxnSpMkLst>
        </pc:cxnChg>
        <pc:cxnChg chg="del mod">
          <ac:chgData name="Alex Marchioni" userId="6eb3c6d8-756f-4c94-a08e-610dca54a7e5" providerId="ADAL" clId="{ED570E5B-E029-4577-A013-B261BB1EC932}" dt="2020-04-18T16:13:27.733" v="4906" actId="478"/>
          <ac:cxnSpMkLst>
            <pc:docMk/>
            <pc:sldMk cId="1170725187" sldId="294"/>
            <ac:cxnSpMk id="140" creationId="{C6F9A0E2-5BFE-4789-9C0E-7126739F3F7E}"/>
          </ac:cxnSpMkLst>
        </pc:cxnChg>
        <pc:cxnChg chg="mod topLvl">
          <ac:chgData name="Alex Marchioni" userId="6eb3c6d8-756f-4c94-a08e-610dca54a7e5" providerId="ADAL" clId="{ED570E5B-E029-4577-A013-B261BB1EC932}" dt="2020-04-19T15:43:49.506" v="4978" actId="164"/>
          <ac:cxnSpMkLst>
            <pc:docMk/>
            <pc:sldMk cId="1170725187" sldId="294"/>
            <ac:cxnSpMk id="149" creationId="{2112B191-EADC-4008-A940-954DDD106C9F}"/>
          </ac:cxnSpMkLst>
        </pc:cxnChg>
        <pc:cxnChg chg="mod topLvl">
          <ac:chgData name="Alex Marchioni" userId="6eb3c6d8-756f-4c94-a08e-610dca54a7e5" providerId="ADAL" clId="{ED570E5B-E029-4577-A013-B261BB1EC932}" dt="2020-04-19T15:43:49.506" v="4978" actId="164"/>
          <ac:cxnSpMkLst>
            <pc:docMk/>
            <pc:sldMk cId="1170725187" sldId="294"/>
            <ac:cxnSpMk id="150" creationId="{CFEEFBB1-9780-4DDC-8237-AB0F317448FA}"/>
          </ac:cxnSpMkLst>
        </pc:cxnChg>
        <pc:cxnChg chg="mod topLvl">
          <ac:chgData name="Alex Marchioni" userId="6eb3c6d8-756f-4c94-a08e-610dca54a7e5" providerId="ADAL" clId="{ED570E5B-E029-4577-A013-B261BB1EC932}" dt="2020-04-19T15:43:49.506" v="4978" actId="164"/>
          <ac:cxnSpMkLst>
            <pc:docMk/>
            <pc:sldMk cId="1170725187" sldId="294"/>
            <ac:cxnSpMk id="152" creationId="{E3F29CFE-825E-44F6-B53A-8808773CAF27}"/>
          </ac:cxnSpMkLst>
        </pc:cxnChg>
        <pc:cxnChg chg="del mod">
          <ac:chgData name="Alex Marchioni" userId="6eb3c6d8-756f-4c94-a08e-610dca54a7e5" providerId="ADAL" clId="{ED570E5B-E029-4577-A013-B261BB1EC932}" dt="2020-04-19T15:41:34.452" v="4964" actId="478"/>
          <ac:cxnSpMkLst>
            <pc:docMk/>
            <pc:sldMk cId="1170725187" sldId="294"/>
            <ac:cxnSpMk id="158" creationId="{8F183280-48CA-4FEB-9347-A6B4AC54470F}"/>
          </ac:cxnSpMkLst>
        </pc:cxnChg>
        <pc:cxnChg chg="del mod">
          <ac:chgData name="Alex Marchioni" userId="6eb3c6d8-756f-4c94-a08e-610dca54a7e5" providerId="ADAL" clId="{ED570E5B-E029-4577-A013-B261BB1EC932}" dt="2020-04-19T15:41:34.452" v="4964" actId="478"/>
          <ac:cxnSpMkLst>
            <pc:docMk/>
            <pc:sldMk cId="1170725187" sldId="294"/>
            <ac:cxnSpMk id="159" creationId="{DC96E2D4-11D4-4A27-AF17-FB45899679BE}"/>
          </ac:cxnSpMkLst>
        </pc:cxnChg>
      </pc:sldChg>
      <pc:sldChg chg="addSp delSp modSp add mod ord modTransition">
        <pc:chgData name="Alex Marchioni" userId="6eb3c6d8-756f-4c94-a08e-610dca54a7e5" providerId="ADAL" clId="{ED570E5B-E029-4577-A013-B261BB1EC932}" dt="2020-04-28T16:14:36.223" v="5810"/>
        <pc:sldMkLst>
          <pc:docMk/>
          <pc:sldMk cId="3238426823" sldId="295"/>
        </pc:sldMkLst>
        <pc:spChg chg="mod">
          <ac:chgData name="Alex Marchioni" userId="6eb3c6d8-756f-4c94-a08e-610dca54a7e5" providerId="ADAL" clId="{ED570E5B-E029-4577-A013-B261BB1EC932}" dt="2020-04-18T15:44:05.812" v="4729"/>
          <ac:spMkLst>
            <pc:docMk/>
            <pc:sldMk cId="3238426823" sldId="295"/>
            <ac:spMk id="2" creationId="{D47CE945-5519-4AF2-A56A-32E29DCC59D0}"/>
          </ac:spMkLst>
        </pc:spChg>
        <pc:spChg chg="del">
          <ac:chgData name="Alex Marchioni" userId="6eb3c6d8-756f-4c94-a08e-610dca54a7e5" providerId="ADAL" clId="{ED570E5B-E029-4577-A013-B261BB1EC932}" dt="2020-04-19T16:02:02.101" v="5032" actId="478"/>
          <ac:spMkLst>
            <pc:docMk/>
            <pc:sldMk cId="3238426823" sldId="295"/>
            <ac:spMk id="3" creationId="{F022E02F-C4D1-40B5-B19F-B748107F84B1}"/>
          </ac:spMkLst>
        </pc:spChg>
        <pc:spChg chg="add mod">
          <ac:chgData name="Alex Marchioni" userId="6eb3c6d8-756f-4c94-a08e-610dca54a7e5" providerId="ADAL" clId="{ED570E5B-E029-4577-A013-B261BB1EC932}" dt="2020-04-19T16:06:27.102" v="5062" actId="14100"/>
          <ac:spMkLst>
            <pc:docMk/>
            <pc:sldMk cId="3238426823" sldId="295"/>
            <ac:spMk id="62" creationId="{3AD70FF1-1E72-4158-90C7-69FD069D481F}"/>
          </ac:spMkLst>
        </pc:spChg>
        <pc:spChg chg="add mod">
          <ac:chgData name="Alex Marchioni" userId="6eb3c6d8-756f-4c94-a08e-610dca54a7e5" providerId="ADAL" clId="{ED570E5B-E029-4577-A013-B261BB1EC932}" dt="2020-04-19T16:07:01.460" v="5066" actId="14100"/>
          <ac:spMkLst>
            <pc:docMk/>
            <pc:sldMk cId="3238426823" sldId="295"/>
            <ac:spMk id="75" creationId="{9D3DD8A4-8068-4BFA-BA36-D73681AAC026}"/>
          </ac:spMkLst>
        </pc:spChg>
        <pc:grpChg chg="add mod">
          <ac:chgData name="Alex Marchioni" userId="6eb3c6d8-756f-4c94-a08e-610dca54a7e5" providerId="ADAL" clId="{ED570E5B-E029-4577-A013-B261BB1EC932}" dt="2020-04-19T16:01:50.543" v="5031" actId="1076"/>
          <ac:grpSpMkLst>
            <pc:docMk/>
            <pc:sldMk cId="3238426823" sldId="295"/>
            <ac:grpSpMk id="7" creationId="{ED64E099-698A-4E53-BE8A-5F980689354D}"/>
          </ac:grpSpMkLst>
        </pc:grpChg>
        <pc:grpChg chg="add mod">
          <ac:chgData name="Alex Marchioni" userId="6eb3c6d8-756f-4c94-a08e-610dca54a7e5" providerId="ADAL" clId="{ED570E5B-E029-4577-A013-B261BB1EC932}" dt="2020-04-19T16:03:31.101" v="5043" actId="1076"/>
          <ac:grpSpMkLst>
            <pc:docMk/>
            <pc:sldMk cId="3238426823" sldId="295"/>
            <ac:grpSpMk id="35" creationId="{EA05868D-B50B-4C35-BE0A-5BA5959A0962}"/>
          </ac:grpSpMkLst>
        </pc:grpChg>
        <pc:grpChg chg="add mod">
          <ac:chgData name="Alex Marchioni" userId="6eb3c6d8-756f-4c94-a08e-610dca54a7e5" providerId="ADAL" clId="{ED570E5B-E029-4577-A013-B261BB1EC932}" dt="2020-04-19T16:04:29.741" v="5044" actId="1076"/>
          <ac:grpSpMkLst>
            <pc:docMk/>
            <pc:sldMk cId="3238426823" sldId="295"/>
            <ac:grpSpMk id="46" creationId="{092146AD-C3ED-4E2D-8E4B-110920BF64D4}"/>
          </ac:grpSpMkLst>
        </pc:grpChg>
        <pc:cxnChg chg="mod">
          <ac:chgData name="Alex Marchioni" userId="6eb3c6d8-756f-4c94-a08e-610dca54a7e5" providerId="ADAL" clId="{ED570E5B-E029-4577-A013-B261BB1EC932}" dt="2020-04-19T16:03:09.093" v="5039" actId="14100"/>
          <ac:cxnSpMkLst>
            <pc:docMk/>
            <pc:sldMk cId="3238426823" sldId="295"/>
            <ac:cxnSpMk id="42" creationId="{FFE1E13F-998C-4B7F-B6B2-C0AF71A9F515}"/>
          </ac:cxnSpMkLst>
        </pc:cxnChg>
        <pc:cxnChg chg="mod">
          <ac:chgData name="Alex Marchioni" userId="6eb3c6d8-756f-4c94-a08e-610dca54a7e5" providerId="ADAL" clId="{ED570E5B-E029-4577-A013-B261BB1EC932}" dt="2020-04-19T16:03:21.133" v="5042" actId="14100"/>
          <ac:cxnSpMkLst>
            <pc:docMk/>
            <pc:sldMk cId="3238426823" sldId="295"/>
            <ac:cxnSpMk id="52" creationId="{E70A181D-C064-4E0D-9B93-F0238A041A8F}"/>
          </ac:cxnSpMkLst>
        </pc:cxnChg>
        <pc:cxnChg chg="add del mod">
          <ac:chgData name="Alex Marchioni" userId="6eb3c6d8-756f-4c94-a08e-610dca54a7e5" providerId="ADAL" clId="{ED570E5B-E029-4577-A013-B261BB1EC932}" dt="2020-04-19T16:07:51.893" v="5074" actId="478"/>
          <ac:cxnSpMkLst>
            <pc:docMk/>
            <pc:sldMk cId="3238426823" sldId="295"/>
            <ac:cxnSpMk id="64" creationId="{612901A5-012D-4A7C-806D-86EDCF0EAA23}"/>
          </ac:cxnSpMkLst>
        </pc:cxnChg>
        <pc:cxnChg chg="add del mod">
          <ac:chgData name="Alex Marchioni" userId="6eb3c6d8-756f-4c94-a08e-610dca54a7e5" providerId="ADAL" clId="{ED570E5B-E029-4577-A013-B261BB1EC932}" dt="2020-04-19T16:07:53.639" v="5075" actId="478"/>
          <ac:cxnSpMkLst>
            <pc:docMk/>
            <pc:sldMk cId="3238426823" sldId="295"/>
            <ac:cxnSpMk id="65" creationId="{738FB0DC-04D6-4CBE-B7C4-E495DFDE6E2C}"/>
          </ac:cxnSpMkLst>
        </pc:cxnChg>
        <pc:cxnChg chg="add del mod">
          <ac:chgData name="Alex Marchioni" userId="6eb3c6d8-756f-4c94-a08e-610dca54a7e5" providerId="ADAL" clId="{ED570E5B-E029-4577-A013-B261BB1EC932}" dt="2020-04-19T16:07:55.625" v="5076" actId="478"/>
          <ac:cxnSpMkLst>
            <pc:docMk/>
            <pc:sldMk cId="3238426823" sldId="295"/>
            <ac:cxnSpMk id="76" creationId="{C7725C5A-AE73-4C30-A950-E52A5EB3729C}"/>
          </ac:cxnSpMkLst>
        </pc:cxnChg>
        <pc:cxnChg chg="add del mod">
          <ac:chgData name="Alex Marchioni" userId="6eb3c6d8-756f-4c94-a08e-610dca54a7e5" providerId="ADAL" clId="{ED570E5B-E029-4577-A013-B261BB1EC932}" dt="2020-04-19T16:07:57.722" v="5077" actId="478"/>
          <ac:cxnSpMkLst>
            <pc:docMk/>
            <pc:sldMk cId="3238426823" sldId="295"/>
            <ac:cxnSpMk id="77" creationId="{72036109-3CFD-4D64-ADD1-A539A8C99F26}"/>
          </ac:cxnSpMkLst>
        </pc:cxnChg>
      </pc:sldChg>
      <pc:sldChg chg="add del">
        <pc:chgData name="Alex Marchioni" userId="6eb3c6d8-756f-4c94-a08e-610dca54a7e5" providerId="ADAL" clId="{ED570E5B-E029-4577-A013-B261BB1EC932}" dt="2020-04-28T16:14:23.474" v="5808" actId="2696"/>
        <pc:sldMkLst>
          <pc:docMk/>
          <pc:sldMk cId="1096116867" sldId="296"/>
        </pc:sldMkLst>
      </pc:sldChg>
      <pc:sldChg chg="modSp new mod ord">
        <pc:chgData name="Alex Marchioni" userId="6eb3c6d8-756f-4c94-a08e-610dca54a7e5" providerId="ADAL" clId="{ED570E5B-E029-4577-A013-B261BB1EC932}" dt="2020-04-29T15:18:43.024" v="11012"/>
        <pc:sldMkLst>
          <pc:docMk/>
          <pc:sldMk cId="490860543" sldId="297"/>
        </pc:sldMkLst>
        <pc:spChg chg="mod">
          <ac:chgData name="Alex Marchioni" userId="6eb3c6d8-756f-4c94-a08e-610dca54a7e5" providerId="ADAL" clId="{ED570E5B-E029-4577-A013-B261BB1EC932}" dt="2020-04-28T13:44:31.013" v="5152" actId="20577"/>
          <ac:spMkLst>
            <pc:docMk/>
            <pc:sldMk cId="490860543" sldId="297"/>
            <ac:spMk id="2" creationId="{CF852EA6-A7EE-43D9-ADFD-66F4A23AE562}"/>
          </ac:spMkLst>
        </pc:spChg>
        <pc:spChg chg="mod">
          <ac:chgData name="Alex Marchioni" userId="6eb3c6d8-756f-4c94-a08e-610dca54a7e5" providerId="ADAL" clId="{ED570E5B-E029-4577-A013-B261BB1EC932}" dt="2020-04-28T13:50:37.348" v="5220" actId="6549"/>
          <ac:spMkLst>
            <pc:docMk/>
            <pc:sldMk cId="490860543" sldId="297"/>
            <ac:spMk id="3" creationId="{24945385-1702-4A59-B8DC-C1069BB186B3}"/>
          </ac:spMkLst>
        </pc:spChg>
      </pc:sldChg>
      <pc:sldChg chg="addSp delSp modSp new mod">
        <pc:chgData name="Alex Marchioni" userId="6eb3c6d8-756f-4c94-a08e-610dca54a7e5" providerId="ADAL" clId="{ED570E5B-E029-4577-A013-B261BB1EC932}" dt="2020-04-28T15:18:31.497" v="5354" actId="20577"/>
        <pc:sldMkLst>
          <pc:docMk/>
          <pc:sldMk cId="350657656" sldId="298"/>
        </pc:sldMkLst>
        <pc:spChg chg="mod">
          <ac:chgData name="Alex Marchioni" userId="6eb3c6d8-756f-4c94-a08e-610dca54a7e5" providerId="ADAL" clId="{ED570E5B-E029-4577-A013-B261BB1EC932}" dt="2020-04-28T15:14:26.194" v="5296" actId="20577"/>
          <ac:spMkLst>
            <pc:docMk/>
            <pc:sldMk cId="350657656" sldId="298"/>
            <ac:spMk id="2" creationId="{DDEE9FC9-2B19-4A83-95BC-CBD4DBA5F173}"/>
          </ac:spMkLst>
        </pc:spChg>
        <pc:spChg chg="mod">
          <ac:chgData name="Alex Marchioni" userId="6eb3c6d8-756f-4c94-a08e-610dca54a7e5" providerId="ADAL" clId="{ED570E5B-E029-4577-A013-B261BB1EC932}" dt="2020-04-28T15:18:31.497" v="5354" actId="20577"/>
          <ac:spMkLst>
            <pc:docMk/>
            <pc:sldMk cId="350657656" sldId="298"/>
            <ac:spMk id="3" creationId="{3345AEAB-6578-4A6A-BA8A-D3D18F710476}"/>
          </ac:spMkLst>
        </pc:spChg>
        <pc:spChg chg="add del">
          <ac:chgData name="Alex Marchioni" userId="6eb3c6d8-756f-4c94-a08e-610dca54a7e5" providerId="ADAL" clId="{ED570E5B-E029-4577-A013-B261BB1EC932}" dt="2020-04-28T15:14:33.118" v="5299"/>
          <ac:spMkLst>
            <pc:docMk/>
            <pc:sldMk cId="350657656" sldId="298"/>
            <ac:spMk id="7" creationId="{394918BC-6AE8-42E1-BB65-56473F219F11}"/>
          </ac:spMkLst>
        </pc:spChg>
        <pc:spChg chg="add del">
          <ac:chgData name="Alex Marchioni" userId="6eb3c6d8-756f-4c94-a08e-610dca54a7e5" providerId="ADAL" clId="{ED570E5B-E029-4577-A013-B261BB1EC932}" dt="2020-04-28T15:15:10.363" v="5313"/>
          <ac:spMkLst>
            <pc:docMk/>
            <pc:sldMk cId="350657656" sldId="298"/>
            <ac:spMk id="9" creationId="{82B03BC3-418A-4C2A-B94C-A01CBFE9646B}"/>
          </ac:spMkLst>
        </pc:spChg>
        <pc:graphicFrameChg chg="add del">
          <ac:chgData name="Alex Marchioni" userId="6eb3c6d8-756f-4c94-a08e-610dca54a7e5" providerId="ADAL" clId="{ED570E5B-E029-4577-A013-B261BB1EC932}" dt="2020-04-28T15:15:10.363" v="5313"/>
          <ac:graphicFrameMkLst>
            <pc:docMk/>
            <pc:sldMk cId="350657656" sldId="298"/>
            <ac:graphicFrameMk id="8" creationId="{BBC0770A-B67A-4948-BD19-D44CCE8903CB}"/>
          </ac:graphicFrameMkLst>
        </pc:graphicFrameChg>
      </pc:sldChg>
      <pc:sldChg chg="addSp delSp modSp new del mod">
        <pc:chgData name="Alex Marchioni" userId="6eb3c6d8-756f-4c94-a08e-610dca54a7e5" providerId="ADAL" clId="{ED570E5B-E029-4577-A013-B261BB1EC932}" dt="2020-04-28T16:00:30.517" v="5520" actId="2696"/>
        <pc:sldMkLst>
          <pc:docMk/>
          <pc:sldMk cId="1663735607" sldId="299"/>
        </pc:sldMkLst>
        <pc:spChg chg="add del mod">
          <ac:chgData name="Alex Marchioni" userId="6eb3c6d8-756f-4c94-a08e-610dca54a7e5" providerId="ADAL" clId="{ED570E5B-E029-4577-A013-B261BB1EC932}" dt="2020-04-28T15:21:59.655" v="5364" actId="20577"/>
          <ac:spMkLst>
            <pc:docMk/>
            <pc:sldMk cId="1663735607" sldId="299"/>
            <ac:spMk id="2" creationId="{BCC74C85-F3BA-44C7-B9DF-1AE3F1D57924}"/>
          </ac:spMkLst>
        </pc:spChg>
        <pc:spChg chg="mod">
          <ac:chgData name="Alex Marchioni" userId="6eb3c6d8-756f-4c94-a08e-610dca54a7e5" providerId="ADAL" clId="{ED570E5B-E029-4577-A013-B261BB1EC932}" dt="2020-04-28T15:22:47.670" v="5373" actId="27636"/>
          <ac:spMkLst>
            <pc:docMk/>
            <pc:sldMk cId="1663735607" sldId="299"/>
            <ac:spMk id="3" creationId="{2695C4CE-DB72-481A-B060-B2021FCAF8C7}"/>
          </ac:spMkLst>
        </pc:spChg>
        <pc:spChg chg="add del">
          <ac:chgData name="Alex Marchioni" userId="6eb3c6d8-756f-4c94-a08e-610dca54a7e5" providerId="ADAL" clId="{ED570E5B-E029-4577-A013-B261BB1EC932}" dt="2020-04-28T15:21:29.219" v="5357"/>
          <ac:spMkLst>
            <pc:docMk/>
            <pc:sldMk cId="1663735607" sldId="299"/>
            <ac:spMk id="7" creationId="{C32FF389-8713-4B9F-A5A7-D777AF4FE10D}"/>
          </ac:spMkLst>
        </pc:spChg>
      </pc:sldChg>
      <pc:sldChg chg="addSp delSp modSp new mod ord">
        <pc:chgData name="Alex Marchioni" userId="6eb3c6d8-756f-4c94-a08e-610dca54a7e5" providerId="ADAL" clId="{ED570E5B-E029-4577-A013-B261BB1EC932}" dt="2020-04-29T15:18:51.545" v="11014" actId="1076"/>
        <pc:sldMkLst>
          <pc:docMk/>
          <pc:sldMk cId="1226894506" sldId="300"/>
        </pc:sldMkLst>
        <pc:spChg chg="mod">
          <ac:chgData name="Alex Marchioni" userId="6eb3c6d8-756f-4c94-a08e-610dca54a7e5" providerId="ADAL" clId="{ED570E5B-E029-4577-A013-B261BB1EC932}" dt="2020-04-28T16:02:35.387" v="5535" actId="20577"/>
          <ac:spMkLst>
            <pc:docMk/>
            <pc:sldMk cId="1226894506" sldId="300"/>
            <ac:spMk id="2" creationId="{5CD0C263-48FD-4B7F-B796-61ED25845684}"/>
          </ac:spMkLst>
        </pc:spChg>
        <pc:spChg chg="mod">
          <ac:chgData name="Alex Marchioni" userId="6eb3c6d8-756f-4c94-a08e-610dca54a7e5" providerId="ADAL" clId="{ED570E5B-E029-4577-A013-B261BB1EC932}" dt="2020-04-28T16:52:31.516" v="6209" actId="27636"/>
          <ac:spMkLst>
            <pc:docMk/>
            <pc:sldMk cId="1226894506" sldId="300"/>
            <ac:spMk id="3" creationId="{B2AAF3F7-27A9-44B8-A954-78833AB0B196}"/>
          </ac:spMkLst>
        </pc:spChg>
        <pc:spChg chg="add del mod">
          <ac:chgData name="Alex Marchioni" userId="6eb3c6d8-756f-4c94-a08e-610dca54a7e5" providerId="ADAL" clId="{ED570E5B-E029-4577-A013-B261BB1EC932}" dt="2020-04-28T16:51:31.045" v="6195" actId="478"/>
          <ac:spMkLst>
            <pc:docMk/>
            <pc:sldMk cId="1226894506" sldId="300"/>
            <ac:spMk id="19" creationId="{4D8E80F8-B912-4607-A181-CC3A30B27E3D}"/>
          </ac:spMkLst>
        </pc:spChg>
        <pc:spChg chg="add mod">
          <ac:chgData name="Alex Marchioni" userId="6eb3c6d8-756f-4c94-a08e-610dca54a7e5" providerId="ADAL" clId="{ED570E5B-E029-4577-A013-B261BB1EC932}" dt="2020-04-29T15:18:51.545" v="11014" actId="1076"/>
          <ac:spMkLst>
            <pc:docMk/>
            <pc:sldMk cId="1226894506" sldId="300"/>
            <ac:spMk id="20" creationId="{46186F16-E241-425A-8B76-2C70B7084318}"/>
          </ac:spMkLst>
        </pc:spChg>
        <pc:grpChg chg="add mod">
          <ac:chgData name="Alex Marchioni" userId="6eb3c6d8-756f-4c94-a08e-610dca54a7e5" providerId="ADAL" clId="{ED570E5B-E029-4577-A013-B261BB1EC932}" dt="2020-04-28T16:52:47.157" v="6210" actId="1076"/>
          <ac:grpSpMkLst>
            <pc:docMk/>
            <pc:sldMk cId="1226894506" sldId="300"/>
            <ac:grpSpMk id="7" creationId="{1E5B8C7A-59C5-4072-8C16-7D28A5A8D26C}"/>
          </ac:grpSpMkLst>
        </pc:grpChg>
      </pc:sldChg>
      <pc:sldChg chg="addSp delSp modSp add mod">
        <pc:chgData name="Alex Marchioni" userId="6eb3c6d8-756f-4c94-a08e-610dca54a7e5" providerId="ADAL" clId="{ED570E5B-E029-4577-A013-B261BB1EC932}" dt="2020-04-30T07:43:38.208" v="11017" actId="20577"/>
        <pc:sldMkLst>
          <pc:docMk/>
          <pc:sldMk cId="4139565770" sldId="301"/>
        </pc:sldMkLst>
        <pc:spChg chg="mod">
          <ac:chgData name="Alex Marchioni" userId="6eb3c6d8-756f-4c94-a08e-610dca54a7e5" providerId="ADAL" clId="{ED570E5B-E029-4577-A013-B261BB1EC932}" dt="2020-04-30T07:43:38.208" v="11017" actId="20577"/>
          <ac:spMkLst>
            <pc:docMk/>
            <pc:sldMk cId="4139565770" sldId="301"/>
            <ac:spMk id="2" creationId="{BCC74C85-F3BA-44C7-B9DF-1AE3F1D57924}"/>
          </ac:spMkLst>
        </pc:spChg>
        <pc:spChg chg="mod">
          <ac:chgData name="Alex Marchioni" userId="6eb3c6d8-756f-4c94-a08e-610dca54a7e5" providerId="ADAL" clId="{ED570E5B-E029-4577-A013-B261BB1EC932}" dt="2020-04-28T15:44:49.357" v="5465" actId="20577"/>
          <ac:spMkLst>
            <pc:docMk/>
            <pc:sldMk cId="4139565770" sldId="301"/>
            <ac:spMk id="3" creationId="{2695C4CE-DB72-481A-B060-B2021FCAF8C7}"/>
          </ac:spMkLst>
        </pc:spChg>
        <pc:spChg chg="add mod">
          <ac:chgData name="Alex Marchioni" userId="6eb3c6d8-756f-4c94-a08e-610dca54a7e5" providerId="ADAL" clId="{ED570E5B-E029-4577-A013-B261BB1EC932}" dt="2020-04-28T15:48:12.912" v="5476" actId="1076"/>
          <ac:spMkLst>
            <pc:docMk/>
            <pc:sldMk cId="4139565770" sldId="301"/>
            <ac:spMk id="7" creationId="{857DC752-A1CB-4730-8AA8-C4170B1E982D}"/>
          </ac:spMkLst>
        </pc:spChg>
        <pc:picChg chg="add del mod">
          <ac:chgData name="Alex Marchioni" userId="6eb3c6d8-756f-4c94-a08e-610dca54a7e5" providerId="ADAL" clId="{ED570E5B-E029-4577-A013-B261BB1EC932}" dt="2020-04-28T15:41:31.008" v="5406"/>
          <ac:picMkLst>
            <pc:docMk/>
            <pc:sldMk cId="4139565770" sldId="301"/>
            <ac:picMk id="3074" creationId="{973D9F0A-8BB7-44C4-8516-7951BB4D3DCB}"/>
          </ac:picMkLst>
        </pc:picChg>
        <pc:picChg chg="add del mod">
          <ac:chgData name="Alex Marchioni" userId="6eb3c6d8-756f-4c94-a08e-610dca54a7e5" providerId="ADAL" clId="{ED570E5B-E029-4577-A013-B261BB1EC932}" dt="2020-04-28T15:42:09.145" v="5411" actId="478"/>
          <ac:picMkLst>
            <pc:docMk/>
            <pc:sldMk cId="4139565770" sldId="301"/>
            <ac:picMk id="3076" creationId="{A5351074-421A-446A-9254-616032FC07A3}"/>
          </ac:picMkLst>
        </pc:picChg>
      </pc:sldChg>
      <pc:sldChg chg="addSp modSp add mod">
        <pc:chgData name="Alex Marchioni" userId="6eb3c6d8-756f-4c94-a08e-610dca54a7e5" providerId="ADAL" clId="{ED570E5B-E029-4577-A013-B261BB1EC932}" dt="2020-04-30T07:43:42.227" v="11020" actId="20577"/>
        <pc:sldMkLst>
          <pc:docMk/>
          <pc:sldMk cId="2396371011" sldId="302"/>
        </pc:sldMkLst>
        <pc:spChg chg="mod">
          <ac:chgData name="Alex Marchioni" userId="6eb3c6d8-756f-4c94-a08e-610dca54a7e5" providerId="ADAL" clId="{ED570E5B-E029-4577-A013-B261BB1EC932}" dt="2020-04-30T07:43:42.227" v="11020" actId="20577"/>
          <ac:spMkLst>
            <pc:docMk/>
            <pc:sldMk cId="2396371011" sldId="302"/>
            <ac:spMk id="2" creationId="{BCC74C85-F3BA-44C7-B9DF-1AE3F1D57924}"/>
          </ac:spMkLst>
        </pc:spChg>
        <pc:spChg chg="mod">
          <ac:chgData name="Alex Marchioni" userId="6eb3c6d8-756f-4c94-a08e-610dca54a7e5" providerId="ADAL" clId="{ED570E5B-E029-4577-A013-B261BB1EC932}" dt="2020-04-28T15:49:56.761" v="5482" actId="6549"/>
          <ac:spMkLst>
            <pc:docMk/>
            <pc:sldMk cId="2396371011" sldId="302"/>
            <ac:spMk id="3" creationId="{2695C4CE-DB72-481A-B060-B2021FCAF8C7}"/>
          </ac:spMkLst>
        </pc:spChg>
        <pc:spChg chg="add mod">
          <ac:chgData name="Alex Marchioni" userId="6eb3c6d8-756f-4c94-a08e-610dca54a7e5" providerId="ADAL" clId="{ED570E5B-E029-4577-A013-B261BB1EC932}" dt="2020-04-28T15:56:19.785" v="5519" actId="1076"/>
          <ac:spMkLst>
            <pc:docMk/>
            <pc:sldMk cId="2396371011" sldId="302"/>
            <ac:spMk id="7" creationId="{40E5ECB2-659A-4219-9AE9-12E8C8B04243}"/>
          </ac:spMkLst>
        </pc:spChg>
      </pc:sldChg>
      <pc:sldChg chg="addSp modSp new mod">
        <pc:chgData name="Alex Marchioni" userId="6eb3c6d8-756f-4c94-a08e-610dca54a7e5" providerId="ADAL" clId="{ED570E5B-E029-4577-A013-B261BB1EC932}" dt="2020-04-29T08:45:03.137" v="7363" actId="1076"/>
        <pc:sldMkLst>
          <pc:docMk/>
          <pc:sldMk cId="2565622348" sldId="303"/>
        </pc:sldMkLst>
        <pc:spChg chg="mod">
          <ac:chgData name="Alex Marchioni" userId="6eb3c6d8-756f-4c94-a08e-610dca54a7e5" providerId="ADAL" clId="{ED570E5B-E029-4577-A013-B261BB1EC932}" dt="2020-04-29T08:43:54.717" v="7346"/>
          <ac:spMkLst>
            <pc:docMk/>
            <pc:sldMk cId="2565622348" sldId="303"/>
            <ac:spMk id="2" creationId="{2EDB6E43-3B28-4E84-81BB-4A8C606A0A1C}"/>
          </ac:spMkLst>
        </pc:spChg>
        <pc:spChg chg="mod">
          <ac:chgData name="Alex Marchioni" userId="6eb3c6d8-756f-4c94-a08e-610dca54a7e5" providerId="ADAL" clId="{ED570E5B-E029-4577-A013-B261BB1EC932}" dt="2020-04-29T08:42:02.058" v="7332" actId="27636"/>
          <ac:spMkLst>
            <pc:docMk/>
            <pc:sldMk cId="2565622348" sldId="303"/>
            <ac:spMk id="3" creationId="{AE480F90-E5BC-4D90-A4B1-D2F60CEB74D0}"/>
          </ac:spMkLst>
        </pc:spChg>
        <pc:spChg chg="mod">
          <ac:chgData name="Alex Marchioni" userId="6eb3c6d8-756f-4c94-a08e-610dca54a7e5" providerId="ADAL" clId="{ED570E5B-E029-4577-A013-B261BB1EC932}" dt="2020-04-29T08:43:39.915" v="7345" actId="692"/>
          <ac:spMkLst>
            <pc:docMk/>
            <pc:sldMk cId="2565622348" sldId="303"/>
            <ac:spMk id="58" creationId="{A36AEF48-7A59-407F-B69C-85B21CCBFC65}"/>
          </ac:spMkLst>
        </pc:spChg>
        <pc:spChg chg="mod">
          <ac:chgData name="Alex Marchioni" userId="6eb3c6d8-756f-4c94-a08e-610dca54a7e5" providerId="ADAL" clId="{ED570E5B-E029-4577-A013-B261BB1EC932}" dt="2020-04-29T08:43:39.915" v="7345" actId="692"/>
          <ac:spMkLst>
            <pc:docMk/>
            <pc:sldMk cId="2565622348" sldId="303"/>
            <ac:spMk id="60" creationId="{1029E4A7-4689-4DF7-88E8-02A6D981FAF3}"/>
          </ac:spMkLst>
        </pc:spChg>
        <pc:spChg chg="mod">
          <ac:chgData name="Alex Marchioni" userId="6eb3c6d8-756f-4c94-a08e-610dca54a7e5" providerId="ADAL" clId="{ED570E5B-E029-4577-A013-B261BB1EC932}" dt="2020-04-29T08:43:39.915" v="7345" actId="692"/>
          <ac:spMkLst>
            <pc:docMk/>
            <pc:sldMk cId="2565622348" sldId="303"/>
            <ac:spMk id="61" creationId="{3D12151A-D359-45D3-89A7-54FDC41DA296}"/>
          </ac:spMkLst>
        </pc:spChg>
        <pc:spChg chg="mod">
          <ac:chgData name="Alex Marchioni" userId="6eb3c6d8-756f-4c94-a08e-610dca54a7e5" providerId="ADAL" clId="{ED570E5B-E029-4577-A013-B261BB1EC932}" dt="2020-04-29T08:43:39.915" v="7345" actId="692"/>
          <ac:spMkLst>
            <pc:docMk/>
            <pc:sldMk cId="2565622348" sldId="303"/>
            <ac:spMk id="62" creationId="{C5B63C52-A550-4C6B-A9BB-C8053375A03D}"/>
          </ac:spMkLst>
        </pc:spChg>
        <pc:spChg chg="add mod">
          <ac:chgData name="Alex Marchioni" userId="6eb3c6d8-756f-4c94-a08e-610dca54a7e5" providerId="ADAL" clId="{ED570E5B-E029-4577-A013-B261BB1EC932}" dt="2020-04-29T08:44:38.401" v="7359" actId="1076"/>
          <ac:spMkLst>
            <pc:docMk/>
            <pc:sldMk cId="2565622348" sldId="303"/>
            <ac:spMk id="65" creationId="{76206487-389B-4AD8-A6A2-EB311BA92F07}"/>
          </ac:spMkLst>
        </pc:spChg>
        <pc:spChg chg="add mod">
          <ac:chgData name="Alex Marchioni" userId="6eb3c6d8-756f-4c94-a08e-610dca54a7e5" providerId="ADAL" clId="{ED570E5B-E029-4577-A013-B261BB1EC932}" dt="2020-04-29T08:44:34.049" v="7358" actId="1076"/>
          <ac:spMkLst>
            <pc:docMk/>
            <pc:sldMk cId="2565622348" sldId="303"/>
            <ac:spMk id="66" creationId="{0D756F98-3AE5-4C61-853C-9ED8B2BD37F8}"/>
          </ac:spMkLst>
        </pc:spChg>
        <pc:spChg chg="add mod">
          <ac:chgData name="Alex Marchioni" userId="6eb3c6d8-756f-4c94-a08e-610dca54a7e5" providerId="ADAL" clId="{ED570E5B-E029-4577-A013-B261BB1EC932}" dt="2020-04-29T08:45:03.137" v="7363" actId="1076"/>
          <ac:spMkLst>
            <pc:docMk/>
            <pc:sldMk cId="2565622348" sldId="303"/>
            <ac:spMk id="67" creationId="{A88E6678-5CA3-4A65-8D3B-EF6DBE112B61}"/>
          </ac:spMkLst>
        </pc:spChg>
        <pc:grpChg chg="add mod">
          <ac:chgData name="Alex Marchioni" userId="6eb3c6d8-756f-4c94-a08e-610dca54a7e5" providerId="ADAL" clId="{ED570E5B-E029-4577-A013-B261BB1EC932}" dt="2020-04-29T08:43:09.249" v="7342" actId="1076"/>
          <ac:grpSpMkLst>
            <pc:docMk/>
            <pc:sldMk cId="2565622348" sldId="303"/>
            <ac:grpSpMk id="7" creationId="{A9CEC1EF-536E-480A-BA6B-2F076670F7DE}"/>
          </ac:grpSpMkLst>
        </pc:grpChg>
        <pc:grpChg chg="add mod">
          <ac:chgData name="Alex Marchioni" userId="6eb3c6d8-756f-4c94-a08e-610dca54a7e5" providerId="ADAL" clId="{ED570E5B-E029-4577-A013-B261BB1EC932}" dt="2020-04-29T08:43:03.249" v="7341" actId="1076"/>
          <ac:grpSpMkLst>
            <pc:docMk/>
            <pc:sldMk cId="2565622348" sldId="303"/>
            <ac:grpSpMk id="30" creationId="{77730427-69A3-4155-BCF5-2D9F8B7EAF84}"/>
          </ac:grpSpMkLst>
        </pc:grpChg>
        <pc:grpChg chg="add mod">
          <ac:chgData name="Alex Marchioni" userId="6eb3c6d8-756f-4c94-a08e-610dca54a7e5" providerId="ADAL" clId="{ED570E5B-E029-4577-A013-B261BB1EC932}" dt="2020-04-29T08:43:14.960" v="7343" actId="1076"/>
          <ac:grpSpMkLst>
            <pc:docMk/>
            <pc:sldMk cId="2565622348" sldId="303"/>
            <ac:grpSpMk id="57" creationId="{192F2497-215F-479D-8F14-CDAECADE9728}"/>
          </ac:grpSpMkLst>
        </pc:grpChg>
        <pc:cxnChg chg="mod">
          <ac:chgData name="Alex Marchioni" userId="6eb3c6d8-756f-4c94-a08e-610dca54a7e5" providerId="ADAL" clId="{ED570E5B-E029-4577-A013-B261BB1EC932}" dt="2020-04-29T08:43:39.915" v="7345" actId="692"/>
          <ac:cxnSpMkLst>
            <pc:docMk/>
            <pc:sldMk cId="2565622348" sldId="303"/>
            <ac:cxnSpMk id="59" creationId="{269EC10B-7E1B-4E28-83A9-563774685277}"/>
          </ac:cxnSpMkLst>
        </pc:cxnChg>
        <pc:cxnChg chg="mod">
          <ac:chgData name="Alex Marchioni" userId="6eb3c6d8-756f-4c94-a08e-610dca54a7e5" providerId="ADAL" clId="{ED570E5B-E029-4577-A013-B261BB1EC932}" dt="2020-04-29T08:43:39.915" v="7345" actId="692"/>
          <ac:cxnSpMkLst>
            <pc:docMk/>
            <pc:sldMk cId="2565622348" sldId="303"/>
            <ac:cxnSpMk id="63" creationId="{B8D7AB4B-038F-4667-8D46-BD6A132CF8C5}"/>
          </ac:cxnSpMkLst>
        </pc:cxnChg>
        <pc:cxnChg chg="mod">
          <ac:chgData name="Alex Marchioni" userId="6eb3c6d8-756f-4c94-a08e-610dca54a7e5" providerId="ADAL" clId="{ED570E5B-E029-4577-A013-B261BB1EC932}" dt="2020-04-29T08:43:39.915" v="7345" actId="692"/>
          <ac:cxnSpMkLst>
            <pc:docMk/>
            <pc:sldMk cId="2565622348" sldId="303"/>
            <ac:cxnSpMk id="64" creationId="{7B724889-BA21-4ACC-8DBA-566BDC53C339}"/>
          </ac:cxnSpMkLst>
        </pc:cxnChg>
      </pc:sldChg>
      <pc:sldChg chg="modSp add mod">
        <pc:chgData name="Alex Marchioni" userId="6eb3c6d8-756f-4c94-a08e-610dca54a7e5" providerId="ADAL" clId="{ED570E5B-E029-4577-A013-B261BB1EC932}" dt="2020-04-28T16:22:51.225" v="6092" actId="20577"/>
        <pc:sldMkLst>
          <pc:docMk/>
          <pc:sldMk cId="2195733448" sldId="304"/>
        </pc:sldMkLst>
        <pc:spChg chg="mod">
          <ac:chgData name="Alex Marchioni" userId="6eb3c6d8-756f-4c94-a08e-610dca54a7e5" providerId="ADAL" clId="{ED570E5B-E029-4577-A013-B261BB1EC932}" dt="2020-04-28T16:22:51.225" v="6092" actId="20577"/>
          <ac:spMkLst>
            <pc:docMk/>
            <pc:sldMk cId="2195733448" sldId="304"/>
            <ac:spMk id="3" creationId="{B2AAF3F7-27A9-44B8-A954-78833AB0B196}"/>
          </ac:spMkLst>
        </pc:spChg>
      </pc:sldChg>
      <pc:sldChg chg="addSp delSp modSp new mod">
        <pc:chgData name="Alex Marchioni" userId="6eb3c6d8-756f-4c94-a08e-610dca54a7e5" providerId="ADAL" clId="{ED570E5B-E029-4577-A013-B261BB1EC932}" dt="2020-04-29T15:02:51.445" v="10209" actId="164"/>
        <pc:sldMkLst>
          <pc:docMk/>
          <pc:sldMk cId="3859799927" sldId="305"/>
        </pc:sldMkLst>
        <pc:spChg chg="del">
          <ac:chgData name="Alex Marchioni" userId="6eb3c6d8-756f-4c94-a08e-610dca54a7e5" providerId="ADAL" clId="{ED570E5B-E029-4577-A013-B261BB1EC932}" dt="2020-04-28T16:23:43.847" v="6094" actId="478"/>
          <ac:spMkLst>
            <pc:docMk/>
            <pc:sldMk cId="3859799927" sldId="305"/>
            <ac:spMk id="2" creationId="{997D8F86-BD19-4382-AD88-F74F9EDA3605}"/>
          </ac:spMkLst>
        </pc:spChg>
        <pc:spChg chg="del">
          <ac:chgData name="Alex Marchioni" userId="6eb3c6d8-756f-4c94-a08e-610dca54a7e5" providerId="ADAL" clId="{ED570E5B-E029-4577-A013-B261BB1EC932}" dt="2020-04-28T16:23:43.847" v="6094" actId="478"/>
          <ac:spMkLst>
            <pc:docMk/>
            <pc:sldMk cId="3859799927" sldId="305"/>
            <ac:spMk id="3" creationId="{FF16C6E2-8286-40A3-B134-50095043AACA}"/>
          </ac:spMkLst>
        </pc:spChg>
        <pc:spChg chg="del">
          <ac:chgData name="Alex Marchioni" userId="6eb3c6d8-756f-4c94-a08e-610dca54a7e5" providerId="ADAL" clId="{ED570E5B-E029-4577-A013-B261BB1EC932}" dt="2020-04-28T16:23:43.847" v="6094" actId="478"/>
          <ac:spMkLst>
            <pc:docMk/>
            <pc:sldMk cId="3859799927" sldId="305"/>
            <ac:spMk id="4" creationId="{3271288C-10D2-4802-AF20-8D8D5206D8A4}"/>
          </ac:spMkLst>
        </pc:spChg>
        <pc:spChg chg="del">
          <ac:chgData name="Alex Marchioni" userId="6eb3c6d8-756f-4c94-a08e-610dca54a7e5" providerId="ADAL" clId="{ED570E5B-E029-4577-A013-B261BB1EC932}" dt="2020-04-28T16:23:43.847" v="6094" actId="478"/>
          <ac:spMkLst>
            <pc:docMk/>
            <pc:sldMk cId="3859799927" sldId="305"/>
            <ac:spMk id="5" creationId="{E24F1C67-71AB-44B1-A42E-F62EFBD0FEDA}"/>
          </ac:spMkLst>
        </pc:spChg>
        <pc:spChg chg="del">
          <ac:chgData name="Alex Marchioni" userId="6eb3c6d8-756f-4c94-a08e-610dca54a7e5" providerId="ADAL" clId="{ED570E5B-E029-4577-A013-B261BB1EC932}" dt="2020-04-28T16:23:43.847" v="6094" actId="478"/>
          <ac:spMkLst>
            <pc:docMk/>
            <pc:sldMk cId="3859799927" sldId="305"/>
            <ac:spMk id="6" creationId="{203481A3-FEE6-432D-A095-6DFF89947109}"/>
          </ac:spMkLst>
        </pc:spChg>
        <pc:spChg chg="add mod">
          <ac:chgData name="Alex Marchioni" userId="6eb3c6d8-756f-4c94-a08e-610dca54a7e5" providerId="ADAL" clId="{ED570E5B-E029-4577-A013-B261BB1EC932}" dt="2020-04-28T16:50:01.850" v="6179" actId="164"/>
          <ac:spMkLst>
            <pc:docMk/>
            <pc:sldMk cId="3859799927" sldId="305"/>
            <ac:spMk id="7" creationId="{C2BF1836-A357-4169-B8F6-2AD60D56BA81}"/>
          </ac:spMkLst>
        </pc:spChg>
        <pc:spChg chg="add del mod">
          <ac:chgData name="Alex Marchioni" userId="6eb3c6d8-756f-4c94-a08e-610dca54a7e5" providerId="ADAL" clId="{ED570E5B-E029-4577-A013-B261BB1EC932}" dt="2020-04-28T16:45:06.109" v="6129" actId="478"/>
          <ac:spMkLst>
            <pc:docMk/>
            <pc:sldMk cId="3859799927" sldId="305"/>
            <ac:spMk id="8" creationId="{509626F3-F94B-4CCA-8C44-9AC94213FE97}"/>
          </ac:spMkLst>
        </pc:spChg>
        <pc:spChg chg="add mod">
          <ac:chgData name="Alex Marchioni" userId="6eb3c6d8-756f-4c94-a08e-610dca54a7e5" providerId="ADAL" clId="{ED570E5B-E029-4577-A013-B261BB1EC932}" dt="2020-04-28T16:50:01.850" v="6179" actId="164"/>
          <ac:spMkLst>
            <pc:docMk/>
            <pc:sldMk cId="3859799927" sldId="305"/>
            <ac:spMk id="10" creationId="{58EDA04D-1662-4ED1-A206-E269E6BC7AB7}"/>
          </ac:spMkLst>
        </pc:spChg>
        <pc:spChg chg="add mod">
          <ac:chgData name="Alex Marchioni" userId="6eb3c6d8-756f-4c94-a08e-610dca54a7e5" providerId="ADAL" clId="{ED570E5B-E029-4577-A013-B261BB1EC932}" dt="2020-04-28T16:50:01.850" v="6179" actId="164"/>
          <ac:spMkLst>
            <pc:docMk/>
            <pc:sldMk cId="3859799927" sldId="305"/>
            <ac:spMk id="13" creationId="{EC6982D4-29FF-409F-BF43-088F496C1E06}"/>
          </ac:spMkLst>
        </pc:spChg>
        <pc:spChg chg="add mod">
          <ac:chgData name="Alex Marchioni" userId="6eb3c6d8-756f-4c94-a08e-610dca54a7e5" providerId="ADAL" clId="{ED570E5B-E029-4577-A013-B261BB1EC932}" dt="2020-04-28T16:50:01.850" v="6179" actId="164"/>
          <ac:spMkLst>
            <pc:docMk/>
            <pc:sldMk cId="3859799927" sldId="305"/>
            <ac:spMk id="28" creationId="{AAF62F5F-44C5-4A56-9319-417D76C4424D}"/>
          </ac:spMkLst>
        </pc:spChg>
        <pc:spChg chg="add mod">
          <ac:chgData name="Alex Marchioni" userId="6eb3c6d8-756f-4c94-a08e-610dca54a7e5" providerId="ADAL" clId="{ED570E5B-E029-4577-A013-B261BB1EC932}" dt="2020-04-28T16:50:01.850" v="6179" actId="164"/>
          <ac:spMkLst>
            <pc:docMk/>
            <pc:sldMk cId="3859799927" sldId="305"/>
            <ac:spMk id="30" creationId="{A9639194-7D50-4139-9C6C-9D027BA51E66}"/>
          </ac:spMkLst>
        </pc:spChg>
        <pc:spChg chg="add mod">
          <ac:chgData name="Alex Marchioni" userId="6eb3c6d8-756f-4c94-a08e-610dca54a7e5" providerId="ADAL" clId="{ED570E5B-E029-4577-A013-B261BB1EC932}" dt="2020-04-28T16:50:01.850" v="6179" actId="164"/>
          <ac:spMkLst>
            <pc:docMk/>
            <pc:sldMk cId="3859799927" sldId="305"/>
            <ac:spMk id="32" creationId="{72F0E677-2190-42D5-9178-CEF3DD6DE07E}"/>
          </ac:spMkLst>
        </pc:spChg>
        <pc:spChg chg="add del mod topLvl">
          <ac:chgData name="Alex Marchioni" userId="6eb3c6d8-756f-4c94-a08e-610dca54a7e5" providerId="ADAL" clId="{ED570E5B-E029-4577-A013-B261BB1EC932}" dt="2020-04-29T08:31:50.296" v="7196" actId="478"/>
          <ac:spMkLst>
            <pc:docMk/>
            <pc:sldMk cId="3859799927" sldId="305"/>
            <ac:spMk id="43" creationId="{769F9A02-1859-4BE2-AE73-4054FA8F5E47}"/>
          </ac:spMkLst>
        </pc:spChg>
        <pc:spChg chg="add del mod topLvl">
          <ac:chgData name="Alex Marchioni" userId="6eb3c6d8-756f-4c94-a08e-610dca54a7e5" providerId="ADAL" clId="{ED570E5B-E029-4577-A013-B261BB1EC932}" dt="2020-04-29T08:31:50.296" v="7196" actId="478"/>
          <ac:spMkLst>
            <pc:docMk/>
            <pc:sldMk cId="3859799927" sldId="305"/>
            <ac:spMk id="44" creationId="{5EF054D5-D10F-404A-AF1B-70D9CD051DE2}"/>
          </ac:spMkLst>
        </pc:spChg>
        <pc:spChg chg="add del mod">
          <ac:chgData name="Alex Marchioni" userId="6eb3c6d8-756f-4c94-a08e-610dca54a7e5" providerId="ADAL" clId="{ED570E5B-E029-4577-A013-B261BB1EC932}" dt="2020-04-29T08:15:19.480" v="7000" actId="478"/>
          <ac:spMkLst>
            <pc:docMk/>
            <pc:sldMk cId="3859799927" sldId="305"/>
            <ac:spMk id="54" creationId="{AFA586A5-65A9-4AA0-B1AA-50C86E6E4AC5}"/>
          </ac:spMkLst>
        </pc:spChg>
        <pc:spChg chg="add del mod">
          <ac:chgData name="Alex Marchioni" userId="6eb3c6d8-756f-4c94-a08e-610dca54a7e5" providerId="ADAL" clId="{ED570E5B-E029-4577-A013-B261BB1EC932}" dt="2020-04-29T08:05:25.474" v="6873" actId="478"/>
          <ac:spMkLst>
            <pc:docMk/>
            <pc:sldMk cId="3859799927" sldId="305"/>
            <ac:spMk id="60" creationId="{3C1B244E-B23A-4D50-A129-A5153D71BF3E}"/>
          </ac:spMkLst>
        </pc:spChg>
        <pc:spChg chg="add del mod">
          <ac:chgData name="Alex Marchioni" userId="6eb3c6d8-756f-4c94-a08e-610dca54a7e5" providerId="ADAL" clId="{ED570E5B-E029-4577-A013-B261BB1EC932}" dt="2020-04-29T08:05:25.474" v="6873" actId="478"/>
          <ac:spMkLst>
            <pc:docMk/>
            <pc:sldMk cId="3859799927" sldId="305"/>
            <ac:spMk id="61" creationId="{7B567472-C024-456F-BE54-2D44A610F082}"/>
          </ac:spMkLst>
        </pc:spChg>
        <pc:spChg chg="add del mod topLvl">
          <ac:chgData name="Alex Marchioni" userId="6eb3c6d8-756f-4c94-a08e-610dca54a7e5" providerId="ADAL" clId="{ED570E5B-E029-4577-A013-B261BB1EC932}" dt="2020-04-29T08:31:50.296" v="7196" actId="478"/>
          <ac:spMkLst>
            <pc:docMk/>
            <pc:sldMk cId="3859799927" sldId="305"/>
            <ac:spMk id="62" creationId="{A70473E4-371D-4632-A7F5-B41C453127DC}"/>
          </ac:spMkLst>
        </pc:spChg>
        <pc:spChg chg="add del mod topLvl">
          <ac:chgData name="Alex Marchioni" userId="6eb3c6d8-756f-4c94-a08e-610dca54a7e5" providerId="ADAL" clId="{ED570E5B-E029-4577-A013-B261BB1EC932}" dt="2020-04-29T08:30:07.369" v="7183" actId="478"/>
          <ac:spMkLst>
            <pc:docMk/>
            <pc:sldMk cId="3859799927" sldId="305"/>
            <ac:spMk id="63" creationId="{3EF75F20-443A-43B5-B817-3D686C604633}"/>
          </ac:spMkLst>
        </pc:spChg>
        <pc:spChg chg="add mod">
          <ac:chgData name="Alex Marchioni" userId="6eb3c6d8-756f-4c94-a08e-610dca54a7e5" providerId="ADAL" clId="{ED570E5B-E029-4577-A013-B261BB1EC932}" dt="2020-04-29T08:10:25.294" v="6932" actId="164"/>
          <ac:spMkLst>
            <pc:docMk/>
            <pc:sldMk cId="3859799927" sldId="305"/>
            <ac:spMk id="64" creationId="{DE4BEC9C-A47B-49A5-A07B-CA82286D6BF5}"/>
          </ac:spMkLst>
        </pc:spChg>
        <pc:spChg chg="add mod">
          <ac:chgData name="Alex Marchioni" userId="6eb3c6d8-756f-4c94-a08e-610dca54a7e5" providerId="ADAL" clId="{ED570E5B-E029-4577-A013-B261BB1EC932}" dt="2020-04-29T08:10:25.294" v="6932" actId="164"/>
          <ac:spMkLst>
            <pc:docMk/>
            <pc:sldMk cId="3859799927" sldId="305"/>
            <ac:spMk id="65" creationId="{4A24E724-2360-4B13-B091-34625C8BD167}"/>
          </ac:spMkLst>
        </pc:spChg>
        <pc:spChg chg="add mod">
          <ac:chgData name="Alex Marchioni" userId="6eb3c6d8-756f-4c94-a08e-610dca54a7e5" providerId="ADAL" clId="{ED570E5B-E029-4577-A013-B261BB1EC932}" dt="2020-04-29T08:10:25.294" v="6932" actId="164"/>
          <ac:spMkLst>
            <pc:docMk/>
            <pc:sldMk cId="3859799927" sldId="305"/>
            <ac:spMk id="66" creationId="{19CC8A46-6729-47D7-928C-0B53C1DA321E}"/>
          </ac:spMkLst>
        </pc:spChg>
        <pc:spChg chg="add del mod ord">
          <ac:chgData name="Alex Marchioni" userId="6eb3c6d8-756f-4c94-a08e-610dca54a7e5" providerId="ADAL" clId="{ED570E5B-E029-4577-A013-B261BB1EC932}" dt="2020-04-29T08:10:25.294" v="6932" actId="164"/>
          <ac:spMkLst>
            <pc:docMk/>
            <pc:sldMk cId="3859799927" sldId="305"/>
            <ac:spMk id="67" creationId="{BE8828D5-F26D-481C-A681-98BE63E2D2F0}"/>
          </ac:spMkLst>
        </pc:spChg>
        <pc:spChg chg="add del mod topLvl">
          <ac:chgData name="Alex Marchioni" userId="6eb3c6d8-756f-4c94-a08e-610dca54a7e5" providerId="ADAL" clId="{ED570E5B-E029-4577-A013-B261BB1EC932}" dt="2020-04-29T08:31:50.296" v="7196" actId="478"/>
          <ac:spMkLst>
            <pc:docMk/>
            <pc:sldMk cId="3859799927" sldId="305"/>
            <ac:spMk id="84" creationId="{152CD754-7C0C-4169-8896-31FF77542431}"/>
          </ac:spMkLst>
        </pc:spChg>
        <pc:spChg chg="add del mod topLvl">
          <ac:chgData name="Alex Marchioni" userId="6eb3c6d8-756f-4c94-a08e-610dca54a7e5" providerId="ADAL" clId="{ED570E5B-E029-4577-A013-B261BB1EC932}" dt="2020-04-29T08:31:50.296" v="7196" actId="478"/>
          <ac:spMkLst>
            <pc:docMk/>
            <pc:sldMk cId="3859799927" sldId="305"/>
            <ac:spMk id="85" creationId="{065CD56F-E8BB-47B5-A6A5-4724D11A8B12}"/>
          </ac:spMkLst>
        </pc:spChg>
        <pc:spChg chg="add del mod topLvl">
          <ac:chgData name="Alex Marchioni" userId="6eb3c6d8-756f-4c94-a08e-610dca54a7e5" providerId="ADAL" clId="{ED570E5B-E029-4577-A013-B261BB1EC932}" dt="2020-04-29T08:31:52.432" v="7197" actId="478"/>
          <ac:spMkLst>
            <pc:docMk/>
            <pc:sldMk cId="3859799927" sldId="305"/>
            <ac:spMk id="86" creationId="{B20DCD60-5F93-4797-85D1-1F8865DE320A}"/>
          </ac:spMkLst>
        </pc:spChg>
        <pc:spChg chg="add del mod topLvl">
          <ac:chgData name="Alex Marchioni" userId="6eb3c6d8-756f-4c94-a08e-610dca54a7e5" providerId="ADAL" clId="{ED570E5B-E029-4577-A013-B261BB1EC932}" dt="2020-04-29T08:31:50.296" v="7196" actId="478"/>
          <ac:spMkLst>
            <pc:docMk/>
            <pc:sldMk cId="3859799927" sldId="305"/>
            <ac:spMk id="94" creationId="{A91BC9C2-0B76-40A8-BFDA-C54B51DC0D37}"/>
          </ac:spMkLst>
        </pc:spChg>
        <pc:spChg chg="add del mod topLvl">
          <ac:chgData name="Alex Marchioni" userId="6eb3c6d8-756f-4c94-a08e-610dca54a7e5" providerId="ADAL" clId="{ED570E5B-E029-4577-A013-B261BB1EC932}" dt="2020-04-29T08:30:07.369" v="7183" actId="478"/>
          <ac:spMkLst>
            <pc:docMk/>
            <pc:sldMk cId="3859799927" sldId="305"/>
            <ac:spMk id="102" creationId="{79BCF0C3-B45C-4BC4-9A58-499C665400CE}"/>
          </ac:spMkLst>
        </pc:spChg>
        <pc:spChg chg="add del mod">
          <ac:chgData name="Alex Marchioni" userId="6eb3c6d8-756f-4c94-a08e-610dca54a7e5" providerId="ADAL" clId="{ED570E5B-E029-4577-A013-B261BB1EC932}" dt="2020-04-29T08:18:02.263" v="7062" actId="478"/>
          <ac:spMkLst>
            <pc:docMk/>
            <pc:sldMk cId="3859799927" sldId="305"/>
            <ac:spMk id="107" creationId="{F61BEBD6-2073-47EA-8E12-4FB51C68DBB1}"/>
          </ac:spMkLst>
        </pc:spChg>
        <pc:spChg chg="add del mod">
          <ac:chgData name="Alex Marchioni" userId="6eb3c6d8-756f-4c94-a08e-610dca54a7e5" providerId="ADAL" clId="{ED570E5B-E029-4577-A013-B261BB1EC932}" dt="2020-04-29T08:18:02.263" v="7062" actId="478"/>
          <ac:spMkLst>
            <pc:docMk/>
            <pc:sldMk cId="3859799927" sldId="305"/>
            <ac:spMk id="110" creationId="{C4A0FB28-7C9E-4FE3-9CAD-F8FCFD1C2F9A}"/>
          </ac:spMkLst>
        </pc:spChg>
        <pc:spChg chg="add del mod topLvl">
          <ac:chgData name="Alex Marchioni" userId="6eb3c6d8-756f-4c94-a08e-610dca54a7e5" providerId="ADAL" clId="{ED570E5B-E029-4577-A013-B261BB1EC932}" dt="2020-04-29T08:31:50.296" v="7196" actId="478"/>
          <ac:spMkLst>
            <pc:docMk/>
            <pc:sldMk cId="3859799927" sldId="305"/>
            <ac:spMk id="118" creationId="{F080A6C7-9EAE-4C82-8BCA-C47F2FE2670C}"/>
          </ac:spMkLst>
        </pc:spChg>
        <pc:spChg chg="add del mod">
          <ac:chgData name="Alex Marchioni" userId="6eb3c6d8-756f-4c94-a08e-610dca54a7e5" providerId="ADAL" clId="{ED570E5B-E029-4577-A013-B261BB1EC932}" dt="2020-04-29T08:19:43.280" v="7081" actId="478"/>
          <ac:spMkLst>
            <pc:docMk/>
            <pc:sldMk cId="3859799927" sldId="305"/>
            <ac:spMk id="122" creationId="{982477C0-7C2C-4929-940B-2943AE64DE6A}"/>
          </ac:spMkLst>
        </pc:spChg>
        <pc:spChg chg="add del mod">
          <ac:chgData name="Alex Marchioni" userId="6eb3c6d8-756f-4c94-a08e-610dca54a7e5" providerId="ADAL" clId="{ED570E5B-E029-4577-A013-B261BB1EC932}" dt="2020-04-29T08:30:07.369" v="7183" actId="478"/>
          <ac:spMkLst>
            <pc:docMk/>
            <pc:sldMk cId="3859799927" sldId="305"/>
            <ac:spMk id="158" creationId="{8DE4E2FF-4CBF-4A14-AD7E-97724955D18D}"/>
          </ac:spMkLst>
        </pc:spChg>
        <pc:spChg chg="add del mod ord">
          <ac:chgData name="Alex Marchioni" userId="6eb3c6d8-756f-4c94-a08e-610dca54a7e5" providerId="ADAL" clId="{ED570E5B-E029-4577-A013-B261BB1EC932}" dt="2020-04-29T08:26:43.096" v="7152" actId="478"/>
          <ac:spMkLst>
            <pc:docMk/>
            <pc:sldMk cId="3859799927" sldId="305"/>
            <ac:spMk id="161" creationId="{8E7C0F92-A58B-4E61-83AA-A4FDC8309ED6}"/>
          </ac:spMkLst>
        </pc:spChg>
        <pc:spChg chg="add del mod ord">
          <ac:chgData name="Alex Marchioni" userId="6eb3c6d8-756f-4c94-a08e-610dca54a7e5" providerId="ADAL" clId="{ED570E5B-E029-4577-A013-B261BB1EC932}" dt="2020-04-29T08:26:41.576" v="7151" actId="478"/>
          <ac:spMkLst>
            <pc:docMk/>
            <pc:sldMk cId="3859799927" sldId="305"/>
            <ac:spMk id="162" creationId="{E22C8BD5-4F96-4ADD-ACF5-E18FB015F73D}"/>
          </ac:spMkLst>
        </pc:spChg>
        <pc:spChg chg="add del mod">
          <ac:chgData name="Alex Marchioni" userId="6eb3c6d8-756f-4c94-a08e-610dca54a7e5" providerId="ADAL" clId="{ED570E5B-E029-4577-A013-B261BB1EC932}" dt="2020-04-29T08:27:37.928" v="7164" actId="478"/>
          <ac:spMkLst>
            <pc:docMk/>
            <pc:sldMk cId="3859799927" sldId="305"/>
            <ac:spMk id="175" creationId="{D8C6698C-0CAF-4C28-931B-D886078D57DF}"/>
          </ac:spMkLst>
        </pc:spChg>
        <pc:spChg chg="add del mod">
          <ac:chgData name="Alex Marchioni" userId="6eb3c6d8-756f-4c94-a08e-610dca54a7e5" providerId="ADAL" clId="{ED570E5B-E029-4577-A013-B261BB1EC932}" dt="2020-04-29T08:28:10.368" v="7169" actId="478"/>
          <ac:spMkLst>
            <pc:docMk/>
            <pc:sldMk cId="3859799927" sldId="305"/>
            <ac:spMk id="180" creationId="{E8D8818B-20F1-4E19-8142-1C2F341FE424}"/>
          </ac:spMkLst>
        </pc:spChg>
        <pc:spChg chg="del mod topLvl">
          <ac:chgData name="Alex Marchioni" userId="6eb3c6d8-756f-4c94-a08e-610dca54a7e5" providerId="ADAL" clId="{ED570E5B-E029-4577-A013-B261BB1EC932}" dt="2020-04-29T08:35:44.271" v="7236" actId="478"/>
          <ac:spMkLst>
            <pc:docMk/>
            <pc:sldMk cId="3859799927" sldId="305"/>
            <ac:spMk id="204" creationId="{23DB8E42-9CC1-4734-8C76-D8482AC4BC42}"/>
          </ac:spMkLst>
        </pc:spChg>
        <pc:spChg chg="del mod topLvl">
          <ac:chgData name="Alex Marchioni" userId="6eb3c6d8-756f-4c94-a08e-610dca54a7e5" providerId="ADAL" clId="{ED570E5B-E029-4577-A013-B261BB1EC932}" dt="2020-04-29T08:35:44.271" v="7236" actId="478"/>
          <ac:spMkLst>
            <pc:docMk/>
            <pc:sldMk cId="3859799927" sldId="305"/>
            <ac:spMk id="205" creationId="{FA4316F1-5CDD-4337-B132-F57B55C95002}"/>
          </ac:spMkLst>
        </pc:spChg>
        <pc:spChg chg="del mod topLvl">
          <ac:chgData name="Alex Marchioni" userId="6eb3c6d8-756f-4c94-a08e-610dca54a7e5" providerId="ADAL" clId="{ED570E5B-E029-4577-A013-B261BB1EC932}" dt="2020-04-29T08:35:37.306" v="7233" actId="478"/>
          <ac:spMkLst>
            <pc:docMk/>
            <pc:sldMk cId="3859799927" sldId="305"/>
            <ac:spMk id="209" creationId="{171BCA3D-9BE2-4000-AFD6-D2A2F9A29E55}"/>
          </ac:spMkLst>
        </pc:spChg>
        <pc:spChg chg="del mod topLvl">
          <ac:chgData name="Alex Marchioni" userId="6eb3c6d8-756f-4c94-a08e-610dca54a7e5" providerId="ADAL" clId="{ED570E5B-E029-4577-A013-B261BB1EC932}" dt="2020-04-29T08:35:44.271" v="7236" actId="478"/>
          <ac:spMkLst>
            <pc:docMk/>
            <pc:sldMk cId="3859799927" sldId="305"/>
            <ac:spMk id="212" creationId="{407CC87B-13ED-4F5B-9BFB-F3779F5C3C59}"/>
          </ac:spMkLst>
        </pc:spChg>
        <pc:spChg chg="del mod topLvl">
          <ac:chgData name="Alex Marchioni" userId="6eb3c6d8-756f-4c94-a08e-610dca54a7e5" providerId="ADAL" clId="{ED570E5B-E029-4577-A013-B261BB1EC932}" dt="2020-04-29T08:35:44.271" v="7236" actId="478"/>
          <ac:spMkLst>
            <pc:docMk/>
            <pc:sldMk cId="3859799927" sldId="305"/>
            <ac:spMk id="213" creationId="{50FAD99D-B5B0-4750-B877-FD7B70772FC9}"/>
          </ac:spMkLst>
        </pc:spChg>
        <pc:spChg chg="del mod topLvl">
          <ac:chgData name="Alex Marchioni" userId="6eb3c6d8-756f-4c94-a08e-610dca54a7e5" providerId="ADAL" clId="{ED570E5B-E029-4577-A013-B261BB1EC932}" dt="2020-04-29T08:35:34.610" v="7231" actId="478"/>
          <ac:spMkLst>
            <pc:docMk/>
            <pc:sldMk cId="3859799927" sldId="305"/>
            <ac:spMk id="214" creationId="{78E73396-12F3-4860-B62E-6413E6DE5E12}"/>
          </ac:spMkLst>
        </pc:spChg>
        <pc:spChg chg="del mod topLvl">
          <ac:chgData name="Alex Marchioni" userId="6eb3c6d8-756f-4c94-a08e-610dca54a7e5" providerId="ADAL" clId="{ED570E5B-E029-4577-A013-B261BB1EC932}" dt="2020-04-29T08:35:44.271" v="7236" actId="478"/>
          <ac:spMkLst>
            <pc:docMk/>
            <pc:sldMk cId="3859799927" sldId="305"/>
            <ac:spMk id="216" creationId="{00F23A5A-1A97-4B23-8DD6-D0BF4C944195}"/>
          </ac:spMkLst>
        </pc:spChg>
        <pc:spChg chg="del mod topLvl">
          <ac:chgData name="Alex Marchioni" userId="6eb3c6d8-756f-4c94-a08e-610dca54a7e5" providerId="ADAL" clId="{ED570E5B-E029-4577-A013-B261BB1EC932}" dt="2020-04-29T08:35:39.759" v="7235" actId="478"/>
          <ac:spMkLst>
            <pc:docMk/>
            <pc:sldMk cId="3859799927" sldId="305"/>
            <ac:spMk id="219" creationId="{99846011-B3E4-4EC0-A012-DEA7D02C363A}"/>
          </ac:spMkLst>
        </pc:spChg>
        <pc:spChg chg="add del mod">
          <ac:chgData name="Alex Marchioni" userId="6eb3c6d8-756f-4c94-a08e-610dca54a7e5" providerId="ADAL" clId="{ED570E5B-E029-4577-A013-B261BB1EC932}" dt="2020-04-29T08:32:55.152" v="7205" actId="478"/>
          <ac:spMkLst>
            <pc:docMk/>
            <pc:sldMk cId="3859799927" sldId="305"/>
            <ac:spMk id="227" creationId="{1AE510EB-F422-44DB-B63E-C1B0F84CB669}"/>
          </ac:spMkLst>
        </pc:spChg>
        <pc:spChg chg="del mod topLvl">
          <ac:chgData name="Alex Marchioni" userId="6eb3c6d8-756f-4c94-a08e-610dca54a7e5" providerId="ADAL" clId="{ED570E5B-E029-4577-A013-B261BB1EC932}" dt="2020-04-29T14:48:48.159" v="10062" actId="478"/>
          <ac:spMkLst>
            <pc:docMk/>
            <pc:sldMk cId="3859799927" sldId="305"/>
            <ac:spMk id="252" creationId="{273ECF7B-392D-4A55-91F4-3590B103DDA8}"/>
          </ac:spMkLst>
        </pc:spChg>
        <pc:spChg chg="del mod topLvl">
          <ac:chgData name="Alex Marchioni" userId="6eb3c6d8-756f-4c94-a08e-610dca54a7e5" providerId="ADAL" clId="{ED570E5B-E029-4577-A013-B261BB1EC932}" dt="2020-04-29T08:37:52.369" v="7294" actId="478"/>
          <ac:spMkLst>
            <pc:docMk/>
            <pc:sldMk cId="3859799927" sldId="305"/>
            <ac:spMk id="253" creationId="{93C3AD2F-27E2-4159-B055-CC3A79A631DE}"/>
          </ac:spMkLst>
        </pc:spChg>
        <pc:spChg chg="del mod topLvl">
          <ac:chgData name="Alex Marchioni" userId="6eb3c6d8-756f-4c94-a08e-610dca54a7e5" providerId="ADAL" clId="{ED570E5B-E029-4577-A013-B261BB1EC932}" dt="2020-04-29T08:35:57.873" v="7239" actId="478"/>
          <ac:spMkLst>
            <pc:docMk/>
            <pc:sldMk cId="3859799927" sldId="305"/>
            <ac:spMk id="257" creationId="{A19A4436-A058-4ECB-81B2-8EE753AB3D87}"/>
          </ac:spMkLst>
        </pc:spChg>
        <pc:spChg chg="mod topLvl">
          <ac:chgData name="Alex Marchioni" userId="6eb3c6d8-756f-4c94-a08e-610dca54a7e5" providerId="ADAL" clId="{ED570E5B-E029-4577-A013-B261BB1EC932}" dt="2020-04-29T15:02:51.445" v="10209" actId="164"/>
          <ac:spMkLst>
            <pc:docMk/>
            <pc:sldMk cId="3859799927" sldId="305"/>
            <ac:spMk id="260" creationId="{BAD9AFE7-64D6-4472-B4C4-BFC13567A3B9}"/>
          </ac:spMkLst>
        </pc:spChg>
        <pc:spChg chg="del mod topLvl">
          <ac:chgData name="Alex Marchioni" userId="6eb3c6d8-756f-4c94-a08e-610dca54a7e5" providerId="ADAL" clId="{ED570E5B-E029-4577-A013-B261BB1EC932}" dt="2020-04-29T14:48:48.159" v="10062" actId="478"/>
          <ac:spMkLst>
            <pc:docMk/>
            <pc:sldMk cId="3859799927" sldId="305"/>
            <ac:spMk id="261" creationId="{A9AACC14-AD58-49F6-A390-03C5E0D2C893}"/>
          </ac:spMkLst>
        </pc:spChg>
        <pc:spChg chg="del mod topLvl">
          <ac:chgData name="Alex Marchioni" userId="6eb3c6d8-756f-4c94-a08e-610dca54a7e5" providerId="ADAL" clId="{ED570E5B-E029-4577-A013-B261BB1EC932}" dt="2020-04-29T08:36:00.287" v="7240" actId="478"/>
          <ac:spMkLst>
            <pc:docMk/>
            <pc:sldMk cId="3859799927" sldId="305"/>
            <ac:spMk id="262" creationId="{E7300354-2023-47B5-91F6-6B2A9318F91E}"/>
          </ac:spMkLst>
        </pc:spChg>
        <pc:spChg chg="del mod topLvl">
          <ac:chgData name="Alex Marchioni" userId="6eb3c6d8-756f-4c94-a08e-610dca54a7e5" providerId="ADAL" clId="{ED570E5B-E029-4577-A013-B261BB1EC932}" dt="2020-04-29T14:48:48.159" v="10062" actId="478"/>
          <ac:spMkLst>
            <pc:docMk/>
            <pc:sldMk cId="3859799927" sldId="305"/>
            <ac:spMk id="264" creationId="{F898DFB2-3580-4DF2-AD8A-B0A617E18C2E}"/>
          </ac:spMkLst>
        </pc:spChg>
        <pc:spChg chg="del mod topLvl">
          <ac:chgData name="Alex Marchioni" userId="6eb3c6d8-756f-4c94-a08e-610dca54a7e5" providerId="ADAL" clId="{ED570E5B-E029-4577-A013-B261BB1EC932}" dt="2020-04-29T08:36:05.708" v="7243" actId="478"/>
          <ac:spMkLst>
            <pc:docMk/>
            <pc:sldMk cId="3859799927" sldId="305"/>
            <ac:spMk id="267" creationId="{4F15B73F-0FB9-44DC-A004-5B797847CA29}"/>
          </ac:spMkLst>
        </pc:spChg>
        <pc:spChg chg="add del mod topLvl">
          <ac:chgData name="Alex Marchioni" userId="6eb3c6d8-756f-4c94-a08e-610dca54a7e5" providerId="ADAL" clId="{ED570E5B-E029-4577-A013-B261BB1EC932}" dt="2020-04-29T08:38:03.289" v="7296" actId="478"/>
          <ac:spMkLst>
            <pc:docMk/>
            <pc:sldMk cId="3859799927" sldId="305"/>
            <ac:spMk id="278" creationId="{3EB69710-F638-4ABD-8A70-195135CA9FFB}"/>
          </ac:spMkLst>
        </pc:spChg>
        <pc:spChg chg="add del mod">
          <ac:chgData name="Alex Marchioni" userId="6eb3c6d8-756f-4c94-a08e-610dca54a7e5" providerId="ADAL" clId="{ED570E5B-E029-4577-A013-B261BB1EC932}" dt="2020-04-29T14:16:15.884" v="9668" actId="478"/>
          <ac:spMkLst>
            <pc:docMk/>
            <pc:sldMk cId="3859799927" sldId="305"/>
            <ac:spMk id="288" creationId="{4958E4F6-678A-417D-ADCD-EA6C762F3706}"/>
          </ac:spMkLst>
        </pc:spChg>
        <pc:spChg chg="add del mod topLvl">
          <ac:chgData name="Alex Marchioni" userId="6eb3c6d8-756f-4c94-a08e-610dca54a7e5" providerId="ADAL" clId="{ED570E5B-E029-4577-A013-B261BB1EC932}" dt="2020-04-29T14:48:48.159" v="10062" actId="478"/>
          <ac:spMkLst>
            <pc:docMk/>
            <pc:sldMk cId="3859799927" sldId="305"/>
            <ac:spMk id="290" creationId="{8F09498A-970E-40A6-8B9F-7DF133D9B693}"/>
          </ac:spMkLst>
        </pc:spChg>
        <pc:spChg chg="add del mod topLvl">
          <ac:chgData name="Alex Marchioni" userId="6eb3c6d8-756f-4c94-a08e-610dca54a7e5" providerId="ADAL" clId="{ED570E5B-E029-4577-A013-B261BB1EC932}" dt="2020-04-29T14:48:48.159" v="10062" actId="478"/>
          <ac:spMkLst>
            <pc:docMk/>
            <pc:sldMk cId="3859799927" sldId="305"/>
            <ac:spMk id="291" creationId="{D945ED6A-D4BF-4303-9165-7102C8D43AC9}"/>
          </ac:spMkLst>
        </pc:spChg>
        <pc:spChg chg="add del mod">
          <ac:chgData name="Alex Marchioni" userId="6eb3c6d8-756f-4c94-a08e-610dca54a7e5" providerId="ADAL" clId="{ED570E5B-E029-4577-A013-B261BB1EC932}" dt="2020-04-29T14:06:31.344" v="9600" actId="478"/>
          <ac:spMkLst>
            <pc:docMk/>
            <pc:sldMk cId="3859799927" sldId="305"/>
            <ac:spMk id="292" creationId="{7E6FBB12-6417-4448-B796-EB393D231C05}"/>
          </ac:spMkLst>
        </pc:spChg>
        <pc:spChg chg="add mod">
          <ac:chgData name="Alex Marchioni" userId="6eb3c6d8-756f-4c94-a08e-610dca54a7e5" providerId="ADAL" clId="{ED570E5B-E029-4577-A013-B261BB1EC932}" dt="2020-04-29T15:02:51.445" v="10209" actId="164"/>
          <ac:spMkLst>
            <pc:docMk/>
            <pc:sldMk cId="3859799927" sldId="305"/>
            <ac:spMk id="327" creationId="{5A447D59-228D-45FA-A470-7FEA3C2F10D9}"/>
          </ac:spMkLst>
        </pc:spChg>
        <pc:spChg chg="add del">
          <ac:chgData name="Alex Marchioni" userId="6eb3c6d8-756f-4c94-a08e-610dca54a7e5" providerId="ADAL" clId="{ED570E5B-E029-4577-A013-B261BB1EC932}" dt="2020-04-29T14:49:53.975" v="10087" actId="478"/>
          <ac:spMkLst>
            <pc:docMk/>
            <pc:sldMk cId="3859799927" sldId="305"/>
            <ac:spMk id="328" creationId="{DAB97ABD-F619-4C04-82F7-BD74F4225516}"/>
          </ac:spMkLst>
        </pc:spChg>
        <pc:spChg chg="add del">
          <ac:chgData name="Alex Marchioni" userId="6eb3c6d8-756f-4c94-a08e-610dca54a7e5" providerId="ADAL" clId="{ED570E5B-E029-4577-A013-B261BB1EC932}" dt="2020-04-29T14:50:11.446" v="10089" actId="478"/>
          <ac:spMkLst>
            <pc:docMk/>
            <pc:sldMk cId="3859799927" sldId="305"/>
            <ac:spMk id="329" creationId="{FF2437D5-27D0-4462-B81F-2E931699B6A1}"/>
          </ac:spMkLst>
        </pc:spChg>
        <pc:spChg chg="add mod">
          <ac:chgData name="Alex Marchioni" userId="6eb3c6d8-756f-4c94-a08e-610dca54a7e5" providerId="ADAL" clId="{ED570E5B-E029-4577-A013-B261BB1EC932}" dt="2020-04-29T15:02:51.445" v="10209" actId="164"/>
          <ac:spMkLst>
            <pc:docMk/>
            <pc:sldMk cId="3859799927" sldId="305"/>
            <ac:spMk id="330" creationId="{33024E9A-1A37-4BA7-A221-68A9E2A67BDD}"/>
          </ac:spMkLst>
        </pc:spChg>
        <pc:spChg chg="add del">
          <ac:chgData name="Alex Marchioni" userId="6eb3c6d8-756f-4c94-a08e-610dca54a7e5" providerId="ADAL" clId="{ED570E5B-E029-4577-A013-B261BB1EC932}" dt="2020-04-29T14:52:49.687" v="10112"/>
          <ac:spMkLst>
            <pc:docMk/>
            <pc:sldMk cId="3859799927" sldId="305"/>
            <ac:spMk id="331" creationId="{C99633F4-FA1E-48F5-8383-458D09FE6C47}"/>
          </ac:spMkLst>
        </pc:spChg>
        <pc:spChg chg="add del mod">
          <ac:chgData name="Alex Marchioni" userId="6eb3c6d8-756f-4c94-a08e-610dca54a7e5" providerId="ADAL" clId="{ED570E5B-E029-4577-A013-B261BB1EC932}" dt="2020-04-29T14:54:40.944" v="10131" actId="478"/>
          <ac:spMkLst>
            <pc:docMk/>
            <pc:sldMk cId="3859799927" sldId="305"/>
            <ac:spMk id="332" creationId="{A8284400-8FD1-40FB-ADA4-825DC824B70E}"/>
          </ac:spMkLst>
        </pc:spChg>
        <pc:spChg chg="add del mod">
          <ac:chgData name="Alex Marchioni" userId="6eb3c6d8-756f-4c94-a08e-610dca54a7e5" providerId="ADAL" clId="{ED570E5B-E029-4577-A013-B261BB1EC932}" dt="2020-04-29T15:02:25.920" v="10206" actId="478"/>
          <ac:spMkLst>
            <pc:docMk/>
            <pc:sldMk cId="3859799927" sldId="305"/>
            <ac:spMk id="333" creationId="{35DDFBDE-AB5D-413F-9C34-BCEE63F465CA}"/>
          </ac:spMkLst>
        </pc:spChg>
        <pc:spChg chg="add del mod">
          <ac:chgData name="Alex Marchioni" userId="6eb3c6d8-756f-4c94-a08e-610dca54a7e5" providerId="ADAL" clId="{ED570E5B-E029-4577-A013-B261BB1EC932}" dt="2020-04-29T14:57:32.007" v="10153" actId="478"/>
          <ac:spMkLst>
            <pc:docMk/>
            <pc:sldMk cId="3859799927" sldId="305"/>
            <ac:spMk id="334" creationId="{F2D99862-D050-4C91-8AAD-399364A7D152}"/>
          </ac:spMkLst>
        </pc:spChg>
        <pc:spChg chg="add del mod">
          <ac:chgData name="Alex Marchioni" userId="6eb3c6d8-756f-4c94-a08e-610dca54a7e5" providerId="ADAL" clId="{ED570E5B-E029-4577-A013-B261BB1EC932}" dt="2020-04-29T14:57:32.007" v="10153" actId="478"/>
          <ac:spMkLst>
            <pc:docMk/>
            <pc:sldMk cId="3859799927" sldId="305"/>
            <ac:spMk id="335" creationId="{483D8DC7-BF81-4F66-8B1A-22252C859838}"/>
          </ac:spMkLst>
        </pc:spChg>
        <pc:spChg chg="add del mod">
          <ac:chgData name="Alex Marchioni" userId="6eb3c6d8-756f-4c94-a08e-610dca54a7e5" providerId="ADAL" clId="{ED570E5B-E029-4577-A013-B261BB1EC932}" dt="2020-04-29T14:57:32.007" v="10153" actId="478"/>
          <ac:spMkLst>
            <pc:docMk/>
            <pc:sldMk cId="3859799927" sldId="305"/>
            <ac:spMk id="336" creationId="{1D1F6FFA-38B0-441C-B2BB-D20EACCB750F}"/>
          </ac:spMkLst>
        </pc:spChg>
        <pc:spChg chg="add del mod">
          <ac:chgData name="Alex Marchioni" userId="6eb3c6d8-756f-4c94-a08e-610dca54a7e5" providerId="ADAL" clId="{ED570E5B-E029-4577-A013-B261BB1EC932}" dt="2020-04-29T14:57:32.007" v="10153" actId="478"/>
          <ac:spMkLst>
            <pc:docMk/>
            <pc:sldMk cId="3859799927" sldId="305"/>
            <ac:spMk id="337" creationId="{49AC24DF-111E-4A02-8FEF-E87783219729}"/>
          </ac:spMkLst>
        </pc:spChg>
        <pc:spChg chg="add del mod">
          <ac:chgData name="Alex Marchioni" userId="6eb3c6d8-756f-4c94-a08e-610dca54a7e5" providerId="ADAL" clId="{ED570E5B-E029-4577-A013-B261BB1EC932}" dt="2020-04-29T14:57:32.007" v="10153" actId="478"/>
          <ac:spMkLst>
            <pc:docMk/>
            <pc:sldMk cId="3859799927" sldId="305"/>
            <ac:spMk id="338" creationId="{2245E14B-F166-4E31-A7C4-7C94818C34A8}"/>
          </ac:spMkLst>
        </pc:spChg>
        <pc:spChg chg="add del">
          <ac:chgData name="Alex Marchioni" userId="6eb3c6d8-756f-4c94-a08e-610dca54a7e5" providerId="ADAL" clId="{ED570E5B-E029-4577-A013-B261BB1EC932}" dt="2020-04-29T14:56:16.392" v="10144"/>
          <ac:spMkLst>
            <pc:docMk/>
            <pc:sldMk cId="3859799927" sldId="305"/>
            <ac:spMk id="339" creationId="{5B64DDD5-C295-410F-A090-E9A16F6A8661}"/>
          </ac:spMkLst>
        </pc:spChg>
        <pc:spChg chg="add del mod">
          <ac:chgData name="Alex Marchioni" userId="6eb3c6d8-756f-4c94-a08e-610dca54a7e5" providerId="ADAL" clId="{ED570E5B-E029-4577-A013-B261BB1EC932}" dt="2020-04-29T14:57:32.007" v="10153" actId="478"/>
          <ac:spMkLst>
            <pc:docMk/>
            <pc:sldMk cId="3859799927" sldId="305"/>
            <ac:spMk id="340" creationId="{343E8472-0D32-49B3-B99E-11322E0B9B52}"/>
          </ac:spMkLst>
        </pc:spChg>
        <pc:spChg chg="add del mod">
          <ac:chgData name="Alex Marchioni" userId="6eb3c6d8-756f-4c94-a08e-610dca54a7e5" providerId="ADAL" clId="{ED570E5B-E029-4577-A013-B261BB1EC932}" dt="2020-04-29T14:58:40.786" v="10164" actId="21"/>
          <ac:spMkLst>
            <pc:docMk/>
            <pc:sldMk cId="3859799927" sldId="305"/>
            <ac:spMk id="341" creationId="{25BC53EF-9FC8-407C-AA2D-1752312C62EB}"/>
          </ac:spMkLst>
        </pc:spChg>
        <pc:spChg chg="add del mod">
          <ac:chgData name="Alex Marchioni" userId="6eb3c6d8-756f-4c94-a08e-610dca54a7e5" providerId="ADAL" clId="{ED570E5B-E029-4577-A013-B261BB1EC932}" dt="2020-04-29T14:58:40.786" v="10164" actId="21"/>
          <ac:spMkLst>
            <pc:docMk/>
            <pc:sldMk cId="3859799927" sldId="305"/>
            <ac:spMk id="342" creationId="{084E06FE-9B06-4164-B2FD-7A12FAEF0368}"/>
          </ac:spMkLst>
        </pc:spChg>
        <pc:spChg chg="add del mod">
          <ac:chgData name="Alex Marchioni" userId="6eb3c6d8-756f-4c94-a08e-610dca54a7e5" providerId="ADAL" clId="{ED570E5B-E029-4577-A013-B261BB1EC932}" dt="2020-04-29T14:58:40.786" v="10164" actId="21"/>
          <ac:spMkLst>
            <pc:docMk/>
            <pc:sldMk cId="3859799927" sldId="305"/>
            <ac:spMk id="343" creationId="{00831BE1-64A6-4D67-82A2-020289CA1CC3}"/>
          </ac:spMkLst>
        </pc:spChg>
        <pc:spChg chg="add del mod">
          <ac:chgData name="Alex Marchioni" userId="6eb3c6d8-756f-4c94-a08e-610dca54a7e5" providerId="ADAL" clId="{ED570E5B-E029-4577-A013-B261BB1EC932}" dt="2020-04-29T14:58:40.786" v="10164" actId="21"/>
          <ac:spMkLst>
            <pc:docMk/>
            <pc:sldMk cId="3859799927" sldId="305"/>
            <ac:spMk id="344" creationId="{64C0A774-8699-493F-91F5-24949CD82ED3}"/>
          </ac:spMkLst>
        </pc:spChg>
        <pc:spChg chg="add del mod">
          <ac:chgData name="Alex Marchioni" userId="6eb3c6d8-756f-4c94-a08e-610dca54a7e5" providerId="ADAL" clId="{ED570E5B-E029-4577-A013-B261BB1EC932}" dt="2020-04-29T14:58:40.786" v="10164" actId="21"/>
          <ac:spMkLst>
            <pc:docMk/>
            <pc:sldMk cId="3859799927" sldId="305"/>
            <ac:spMk id="345" creationId="{B4FBD6FD-A3DC-4F41-AC92-BD7CF6035424}"/>
          </ac:spMkLst>
        </pc:spChg>
        <pc:spChg chg="add del mod">
          <ac:chgData name="Alex Marchioni" userId="6eb3c6d8-756f-4c94-a08e-610dca54a7e5" providerId="ADAL" clId="{ED570E5B-E029-4577-A013-B261BB1EC932}" dt="2020-04-29T14:58:40.786" v="10164" actId="21"/>
          <ac:spMkLst>
            <pc:docMk/>
            <pc:sldMk cId="3859799927" sldId="305"/>
            <ac:spMk id="346" creationId="{C7A73594-8C2C-41EF-A673-27C973BDF0B9}"/>
          </ac:spMkLst>
        </pc:spChg>
        <pc:spChg chg="add mod ord">
          <ac:chgData name="Alex Marchioni" userId="6eb3c6d8-756f-4c94-a08e-610dca54a7e5" providerId="ADAL" clId="{ED570E5B-E029-4577-A013-B261BB1EC932}" dt="2020-04-29T15:02:51.445" v="10209" actId="164"/>
          <ac:spMkLst>
            <pc:docMk/>
            <pc:sldMk cId="3859799927" sldId="305"/>
            <ac:spMk id="347" creationId="{47C58BBC-F990-4F24-A730-0837D42037EA}"/>
          </ac:spMkLst>
        </pc:spChg>
        <pc:spChg chg="add mod ord">
          <ac:chgData name="Alex Marchioni" userId="6eb3c6d8-756f-4c94-a08e-610dca54a7e5" providerId="ADAL" clId="{ED570E5B-E029-4577-A013-B261BB1EC932}" dt="2020-04-29T15:02:51.445" v="10209" actId="164"/>
          <ac:spMkLst>
            <pc:docMk/>
            <pc:sldMk cId="3859799927" sldId="305"/>
            <ac:spMk id="348" creationId="{A8663BA5-0521-4CE3-9D9C-C375CF44E7DF}"/>
          </ac:spMkLst>
        </pc:spChg>
        <pc:spChg chg="add mod ord">
          <ac:chgData name="Alex Marchioni" userId="6eb3c6d8-756f-4c94-a08e-610dca54a7e5" providerId="ADAL" clId="{ED570E5B-E029-4577-A013-B261BB1EC932}" dt="2020-04-29T15:02:51.445" v="10209" actId="164"/>
          <ac:spMkLst>
            <pc:docMk/>
            <pc:sldMk cId="3859799927" sldId="305"/>
            <ac:spMk id="349" creationId="{18DDE3AA-3E5F-452A-A0BE-FEA2F801D371}"/>
          </ac:spMkLst>
        </pc:spChg>
        <pc:spChg chg="add mod ord">
          <ac:chgData name="Alex Marchioni" userId="6eb3c6d8-756f-4c94-a08e-610dca54a7e5" providerId="ADAL" clId="{ED570E5B-E029-4577-A013-B261BB1EC932}" dt="2020-04-29T15:02:51.445" v="10209" actId="164"/>
          <ac:spMkLst>
            <pc:docMk/>
            <pc:sldMk cId="3859799927" sldId="305"/>
            <ac:spMk id="350" creationId="{B15A197A-25A2-4D8B-9581-52F8A6F20798}"/>
          </ac:spMkLst>
        </pc:spChg>
        <pc:spChg chg="add mod ord">
          <ac:chgData name="Alex Marchioni" userId="6eb3c6d8-756f-4c94-a08e-610dca54a7e5" providerId="ADAL" clId="{ED570E5B-E029-4577-A013-B261BB1EC932}" dt="2020-04-29T15:02:51.445" v="10209" actId="164"/>
          <ac:spMkLst>
            <pc:docMk/>
            <pc:sldMk cId="3859799927" sldId="305"/>
            <ac:spMk id="351" creationId="{F6C0D863-E592-478C-B0F9-E982ACFB1D93}"/>
          </ac:spMkLst>
        </pc:spChg>
        <pc:spChg chg="add mod ord">
          <ac:chgData name="Alex Marchioni" userId="6eb3c6d8-756f-4c94-a08e-610dca54a7e5" providerId="ADAL" clId="{ED570E5B-E029-4577-A013-B261BB1EC932}" dt="2020-04-29T15:02:51.445" v="10209" actId="164"/>
          <ac:spMkLst>
            <pc:docMk/>
            <pc:sldMk cId="3859799927" sldId="305"/>
            <ac:spMk id="352" creationId="{A679ED2C-56BB-454E-8B60-170FDAC960A6}"/>
          </ac:spMkLst>
        </pc:spChg>
        <pc:spChg chg="add mod ord">
          <ac:chgData name="Alex Marchioni" userId="6eb3c6d8-756f-4c94-a08e-610dca54a7e5" providerId="ADAL" clId="{ED570E5B-E029-4577-A013-B261BB1EC932}" dt="2020-04-29T15:02:51.445" v="10209" actId="164"/>
          <ac:spMkLst>
            <pc:docMk/>
            <pc:sldMk cId="3859799927" sldId="305"/>
            <ac:spMk id="353" creationId="{2B9086D4-19D4-4885-B8F8-A4D2317A0463}"/>
          </ac:spMkLst>
        </pc:spChg>
        <pc:spChg chg="add mod ord">
          <ac:chgData name="Alex Marchioni" userId="6eb3c6d8-756f-4c94-a08e-610dca54a7e5" providerId="ADAL" clId="{ED570E5B-E029-4577-A013-B261BB1EC932}" dt="2020-04-29T15:02:51.445" v="10209" actId="164"/>
          <ac:spMkLst>
            <pc:docMk/>
            <pc:sldMk cId="3859799927" sldId="305"/>
            <ac:spMk id="354" creationId="{C6E4576E-78F0-475F-A8F3-9EAF68B5CA18}"/>
          </ac:spMkLst>
        </pc:spChg>
        <pc:spChg chg="add mod ord">
          <ac:chgData name="Alex Marchioni" userId="6eb3c6d8-756f-4c94-a08e-610dca54a7e5" providerId="ADAL" clId="{ED570E5B-E029-4577-A013-B261BB1EC932}" dt="2020-04-29T15:02:51.445" v="10209" actId="164"/>
          <ac:spMkLst>
            <pc:docMk/>
            <pc:sldMk cId="3859799927" sldId="305"/>
            <ac:spMk id="355" creationId="{9793016F-F0E7-4A3F-9F8B-E8A7F47657AB}"/>
          </ac:spMkLst>
        </pc:spChg>
        <pc:spChg chg="add mod ord">
          <ac:chgData name="Alex Marchioni" userId="6eb3c6d8-756f-4c94-a08e-610dca54a7e5" providerId="ADAL" clId="{ED570E5B-E029-4577-A013-B261BB1EC932}" dt="2020-04-29T15:02:51.445" v="10209" actId="164"/>
          <ac:spMkLst>
            <pc:docMk/>
            <pc:sldMk cId="3859799927" sldId="305"/>
            <ac:spMk id="356" creationId="{433451A6-BFDF-4ECE-A090-9182CD6E57AD}"/>
          </ac:spMkLst>
        </pc:spChg>
        <pc:spChg chg="add mod ord">
          <ac:chgData name="Alex Marchioni" userId="6eb3c6d8-756f-4c94-a08e-610dca54a7e5" providerId="ADAL" clId="{ED570E5B-E029-4577-A013-B261BB1EC932}" dt="2020-04-29T15:02:51.445" v="10209" actId="164"/>
          <ac:spMkLst>
            <pc:docMk/>
            <pc:sldMk cId="3859799927" sldId="305"/>
            <ac:spMk id="357" creationId="{74F1D0DA-74BB-41B8-8058-61965EF6E6D0}"/>
          </ac:spMkLst>
        </pc:spChg>
        <pc:spChg chg="add mod ord">
          <ac:chgData name="Alex Marchioni" userId="6eb3c6d8-756f-4c94-a08e-610dca54a7e5" providerId="ADAL" clId="{ED570E5B-E029-4577-A013-B261BB1EC932}" dt="2020-04-29T15:02:51.445" v="10209" actId="164"/>
          <ac:spMkLst>
            <pc:docMk/>
            <pc:sldMk cId="3859799927" sldId="305"/>
            <ac:spMk id="358" creationId="{1F5E0C92-0B14-4DF2-9B0D-F0D391E1BE63}"/>
          </ac:spMkLst>
        </pc:spChg>
        <pc:grpChg chg="add del mod">
          <ac:chgData name="Alex Marchioni" userId="6eb3c6d8-756f-4c94-a08e-610dca54a7e5" providerId="ADAL" clId="{ED570E5B-E029-4577-A013-B261BB1EC932}" dt="2020-04-29T08:15:17.408" v="6999" actId="478"/>
          <ac:grpSpMkLst>
            <pc:docMk/>
            <pc:sldMk cId="3859799927" sldId="305"/>
            <ac:grpSpMk id="42" creationId="{716435CF-C70B-4B55-A9C3-F4D360942564}"/>
          </ac:grpSpMkLst>
        </pc:grpChg>
        <pc:grpChg chg="add mod">
          <ac:chgData name="Alex Marchioni" userId="6eb3c6d8-756f-4c94-a08e-610dca54a7e5" providerId="ADAL" clId="{ED570E5B-E029-4577-A013-B261BB1EC932}" dt="2020-04-29T08:08:40.528" v="6913" actId="164"/>
          <ac:grpSpMkLst>
            <pc:docMk/>
            <pc:sldMk cId="3859799927" sldId="305"/>
            <ac:grpSpMk id="68" creationId="{440E182E-096D-48B4-8068-BC9ADE1E746A}"/>
          </ac:grpSpMkLst>
        </pc:grpChg>
        <pc:grpChg chg="add mod">
          <ac:chgData name="Alex Marchioni" userId="6eb3c6d8-756f-4c94-a08e-610dca54a7e5" providerId="ADAL" clId="{ED570E5B-E029-4577-A013-B261BB1EC932}" dt="2020-04-29T08:10:08.264" v="6928" actId="164"/>
          <ac:grpSpMkLst>
            <pc:docMk/>
            <pc:sldMk cId="3859799927" sldId="305"/>
            <ac:grpSpMk id="72" creationId="{519C4024-74F9-437C-B4A2-703C581737A5}"/>
          </ac:grpSpMkLst>
        </pc:grpChg>
        <pc:grpChg chg="add del mod topLvl">
          <ac:chgData name="Alex Marchioni" userId="6eb3c6d8-756f-4c94-a08e-610dca54a7e5" providerId="ADAL" clId="{ED570E5B-E029-4577-A013-B261BB1EC932}" dt="2020-04-29T08:31:50.296" v="7196" actId="478"/>
          <ac:grpSpMkLst>
            <pc:docMk/>
            <pc:sldMk cId="3859799927" sldId="305"/>
            <ac:grpSpMk id="73" creationId="{7F6A7BF1-EBDE-424C-B2A2-8D69A6CA14C6}"/>
          </ac:grpSpMkLst>
        </pc:grpChg>
        <pc:grpChg chg="add mod">
          <ac:chgData name="Alex Marchioni" userId="6eb3c6d8-756f-4c94-a08e-610dca54a7e5" providerId="ADAL" clId="{ED570E5B-E029-4577-A013-B261BB1EC932}" dt="2020-04-29T08:13:46.983" v="6978" actId="164"/>
          <ac:grpSpMkLst>
            <pc:docMk/>
            <pc:sldMk cId="3859799927" sldId="305"/>
            <ac:grpSpMk id="87" creationId="{E3C693E4-229A-4976-880F-DD10BD7D1744}"/>
          </ac:grpSpMkLst>
        </pc:grpChg>
        <pc:grpChg chg="add del mod">
          <ac:chgData name="Alex Marchioni" userId="6eb3c6d8-756f-4c94-a08e-610dca54a7e5" providerId="ADAL" clId="{ED570E5B-E029-4577-A013-B261BB1EC932}" dt="2020-04-29T08:15:15.083" v="6998" actId="165"/>
          <ac:grpSpMkLst>
            <pc:docMk/>
            <pc:sldMk cId="3859799927" sldId="305"/>
            <ac:grpSpMk id="93" creationId="{092D3459-F2BE-4B83-90E5-DA4AC2B002C1}"/>
          </ac:grpSpMkLst>
        </pc:grpChg>
        <pc:grpChg chg="add del mod">
          <ac:chgData name="Alex Marchioni" userId="6eb3c6d8-756f-4c94-a08e-610dca54a7e5" providerId="ADAL" clId="{ED570E5B-E029-4577-A013-B261BB1EC932}" dt="2020-04-29T08:16:52.751" v="7025" actId="165"/>
          <ac:grpSpMkLst>
            <pc:docMk/>
            <pc:sldMk cId="3859799927" sldId="305"/>
            <ac:grpSpMk id="101" creationId="{C2E3F244-9948-4633-AE4D-E5FBEF9A3CBE}"/>
          </ac:grpSpMkLst>
        </pc:grpChg>
        <pc:grpChg chg="add del mod">
          <ac:chgData name="Alex Marchioni" userId="6eb3c6d8-756f-4c94-a08e-610dca54a7e5" providerId="ADAL" clId="{ED570E5B-E029-4577-A013-B261BB1EC932}" dt="2020-04-29T08:20:27.650" v="7086" actId="165"/>
          <ac:grpSpMkLst>
            <pc:docMk/>
            <pc:sldMk cId="3859799927" sldId="305"/>
            <ac:grpSpMk id="123" creationId="{A8D0849A-0A98-4E04-B39F-1BFF5891EB58}"/>
          </ac:grpSpMkLst>
        </pc:grpChg>
        <pc:grpChg chg="add del mod">
          <ac:chgData name="Alex Marchioni" userId="6eb3c6d8-756f-4c94-a08e-610dca54a7e5" providerId="ADAL" clId="{ED570E5B-E029-4577-A013-B261BB1EC932}" dt="2020-04-29T08:31:15.739" v="7191" actId="165"/>
          <ac:grpSpMkLst>
            <pc:docMk/>
            <pc:sldMk cId="3859799927" sldId="305"/>
            <ac:grpSpMk id="193" creationId="{49366E94-4BF6-470C-9D98-1B78650FAF56}"/>
          </ac:grpSpMkLst>
        </pc:grpChg>
        <pc:grpChg chg="add del mod">
          <ac:chgData name="Alex Marchioni" userId="6eb3c6d8-756f-4c94-a08e-610dca54a7e5" providerId="ADAL" clId="{ED570E5B-E029-4577-A013-B261BB1EC932}" dt="2020-04-29T08:32:16.845" v="7201" actId="165"/>
          <ac:grpSpMkLst>
            <pc:docMk/>
            <pc:sldMk cId="3859799927" sldId="305"/>
            <ac:grpSpMk id="203" creationId="{D26DCF75-741D-462F-A077-EF1AFB4026AE}"/>
          </ac:grpSpMkLst>
        </pc:grpChg>
        <pc:grpChg chg="del mod topLvl">
          <ac:chgData name="Alex Marchioni" userId="6eb3c6d8-756f-4c94-a08e-610dca54a7e5" providerId="ADAL" clId="{ED570E5B-E029-4577-A013-B261BB1EC932}" dt="2020-04-29T08:35:34.610" v="7231" actId="478"/>
          <ac:grpSpMkLst>
            <pc:docMk/>
            <pc:sldMk cId="3859799927" sldId="305"/>
            <ac:grpSpMk id="210" creationId="{CBE0EAED-43A1-43E8-B135-A0A52ACB60E7}"/>
          </ac:grpSpMkLst>
        </pc:grpChg>
        <pc:grpChg chg="add del mod">
          <ac:chgData name="Alex Marchioni" userId="6eb3c6d8-756f-4c94-a08e-610dca54a7e5" providerId="ADAL" clId="{ED570E5B-E029-4577-A013-B261BB1EC932}" dt="2020-04-29T08:33:10.416" v="7208" actId="165"/>
          <ac:grpSpMkLst>
            <pc:docMk/>
            <pc:sldMk cId="3859799927" sldId="305"/>
            <ac:grpSpMk id="228" creationId="{2445CD8D-451D-4349-89D9-A096BFD3F3AF}"/>
          </ac:grpSpMkLst>
        </pc:grpChg>
        <pc:grpChg chg="add del mod">
          <ac:chgData name="Alex Marchioni" userId="6eb3c6d8-756f-4c94-a08e-610dca54a7e5" providerId="ADAL" clId="{ED570E5B-E029-4577-A013-B261BB1EC932}" dt="2020-04-29T08:35:29.794" v="7230" actId="165"/>
          <ac:grpSpMkLst>
            <pc:docMk/>
            <pc:sldMk cId="3859799927" sldId="305"/>
            <ac:grpSpMk id="250" creationId="{CA7AAD5B-811E-4F22-8AD2-E94A80CAE1B3}"/>
          </ac:grpSpMkLst>
        </pc:grpChg>
        <pc:grpChg chg="add del">
          <ac:chgData name="Alex Marchioni" userId="6eb3c6d8-756f-4c94-a08e-610dca54a7e5" providerId="ADAL" clId="{ED570E5B-E029-4577-A013-B261BB1EC932}" dt="2020-04-29T08:35:54.072" v="7238" actId="165"/>
          <ac:grpSpMkLst>
            <pc:docMk/>
            <pc:sldMk cId="3859799927" sldId="305"/>
            <ac:grpSpMk id="251" creationId="{EC8464E6-90D1-4832-AE2D-736A78D1AA8F}"/>
          </ac:grpSpMkLst>
        </pc:grpChg>
        <pc:grpChg chg="del mod topLvl">
          <ac:chgData name="Alex Marchioni" userId="6eb3c6d8-756f-4c94-a08e-610dca54a7e5" providerId="ADAL" clId="{ED570E5B-E029-4577-A013-B261BB1EC932}" dt="2020-04-29T08:36:00.287" v="7240" actId="478"/>
          <ac:grpSpMkLst>
            <pc:docMk/>
            <pc:sldMk cId="3859799927" sldId="305"/>
            <ac:grpSpMk id="258" creationId="{0DB76BB7-46D1-41B7-AE99-7485F05C7D35}"/>
          </ac:grpSpMkLst>
        </pc:grpChg>
        <pc:grpChg chg="add del mod">
          <ac:chgData name="Alex Marchioni" userId="6eb3c6d8-756f-4c94-a08e-610dca54a7e5" providerId="ADAL" clId="{ED570E5B-E029-4577-A013-B261BB1EC932}" dt="2020-04-29T08:37:45.850" v="7293" actId="165"/>
          <ac:grpSpMkLst>
            <pc:docMk/>
            <pc:sldMk cId="3859799927" sldId="305"/>
            <ac:grpSpMk id="280" creationId="{D85AB871-C945-44D2-A806-B7E05F013DDC}"/>
          </ac:grpSpMkLst>
        </pc:grpChg>
        <pc:grpChg chg="add del mod">
          <ac:chgData name="Alex Marchioni" userId="6eb3c6d8-756f-4c94-a08e-610dca54a7e5" providerId="ADAL" clId="{ED570E5B-E029-4577-A013-B261BB1EC932}" dt="2020-04-29T14:04:30.895" v="9585" actId="165"/>
          <ac:grpSpMkLst>
            <pc:docMk/>
            <pc:sldMk cId="3859799927" sldId="305"/>
            <ac:grpSpMk id="286" creationId="{C48764E5-1EBB-440D-BBEC-8E4808C530D4}"/>
          </ac:grpSpMkLst>
        </pc:grpChg>
        <pc:grpChg chg="add del mod">
          <ac:chgData name="Alex Marchioni" userId="6eb3c6d8-756f-4c94-a08e-610dca54a7e5" providerId="ADAL" clId="{ED570E5B-E029-4577-A013-B261BB1EC932}" dt="2020-04-29T14:17:13.022" v="9676" actId="165"/>
          <ac:grpSpMkLst>
            <pc:docMk/>
            <pc:sldMk cId="3859799927" sldId="305"/>
            <ac:grpSpMk id="319" creationId="{DBC05796-EDC5-4FD1-8FF0-1A7A6877FF55}"/>
          </ac:grpSpMkLst>
        </pc:grpChg>
        <pc:grpChg chg="add del mod">
          <ac:chgData name="Alex Marchioni" userId="6eb3c6d8-756f-4c94-a08e-610dca54a7e5" providerId="ADAL" clId="{ED570E5B-E029-4577-A013-B261BB1EC932}" dt="2020-04-29T14:47:38.601" v="10010" actId="165"/>
          <ac:grpSpMkLst>
            <pc:docMk/>
            <pc:sldMk cId="3859799927" sldId="305"/>
            <ac:grpSpMk id="322" creationId="{D5D106E5-B100-4981-98DF-252706F0572B}"/>
          </ac:grpSpMkLst>
        </pc:grpChg>
        <pc:grpChg chg="add mod">
          <ac:chgData name="Alex Marchioni" userId="6eb3c6d8-756f-4c94-a08e-610dca54a7e5" providerId="ADAL" clId="{ED570E5B-E029-4577-A013-B261BB1EC932}" dt="2020-04-29T15:02:51.445" v="10209" actId="164"/>
          <ac:grpSpMkLst>
            <pc:docMk/>
            <pc:sldMk cId="3859799927" sldId="305"/>
            <ac:grpSpMk id="359" creationId="{D8DCAFB5-ADAC-4E62-8F81-13AAD20F3CBB}"/>
          </ac:grpSpMkLst>
        </pc:grpChg>
        <pc:cxnChg chg="add mod">
          <ac:chgData name="Alex Marchioni" userId="6eb3c6d8-756f-4c94-a08e-610dca54a7e5" providerId="ADAL" clId="{ED570E5B-E029-4577-A013-B261BB1EC932}" dt="2020-04-29T08:15:17.408" v="6999" actId="478"/>
          <ac:cxnSpMkLst>
            <pc:docMk/>
            <pc:sldMk cId="3859799927" sldId="305"/>
            <ac:cxnSpMk id="9" creationId="{0626E918-CB5E-4A4C-954D-F52D2B06F56C}"/>
          </ac:cxnSpMkLst>
        </pc:cxnChg>
        <pc:cxnChg chg="add mod">
          <ac:chgData name="Alex Marchioni" userId="6eb3c6d8-756f-4c94-a08e-610dca54a7e5" providerId="ADAL" clId="{ED570E5B-E029-4577-A013-B261BB1EC932}" dt="2020-04-29T08:15:17.408" v="6999" actId="478"/>
          <ac:cxnSpMkLst>
            <pc:docMk/>
            <pc:sldMk cId="3859799927" sldId="305"/>
            <ac:cxnSpMk id="14" creationId="{0F0EB5F1-F8D1-43F3-A116-83ACD8D58A62}"/>
          </ac:cxnSpMkLst>
        </pc:cxnChg>
        <pc:cxnChg chg="add mod">
          <ac:chgData name="Alex Marchioni" userId="6eb3c6d8-756f-4c94-a08e-610dca54a7e5" providerId="ADAL" clId="{ED570E5B-E029-4577-A013-B261BB1EC932}" dt="2020-04-29T08:15:17.408" v="6999" actId="478"/>
          <ac:cxnSpMkLst>
            <pc:docMk/>
            <pc:sldMk cId="3859799927" sldId="305"/>
            <ac:cxnSpMk id="17" creationId="{61DCD4B3-138D-4F55-9EAB-ABC6E8BE19C5}"/>
          </ac:cxnSpMkLst>
        </pc:cxnChg>
        <pc:cxnChg chg="add mod">
          <ac:chgData name="Alex Marchioni" userId="6eb3c6d8-756f-4c94-a08e-610dca54a7e5" providerId="ADAL" clId="{ED570E5B-E029-4577-A013-B261BB1EC932}" dt="2020-04-28T16:50:01.850" v="6179" actId="164"/>
          <ac:cxnSpMkLst>
            <pc:docMk/>
            <pc:sldMk cId="3859799927" sldId="305"/>
            <ac:cxnSpMk id="31" creationId="{28CE6E30-A15C-48DE-945D-1FFABF492F2B}"/>
          </ac:cxnSpMkLst>
        </pc:cxnChg>
        <pc:cxnChg chg="add mod">
          <ac:chgData name="Alex Marchioni" userId="6eb3c6d8-756f-4c94-a08e-610dca54a7e5" providerId="ADAL" clId="{ED570E5B-E029-4577-A013-B261BB1EC932}" dt="2020-04-28T16:50:01.850" v="6179" actId="164"/>
          <ac:cxnSpMkLst>
            <pc:docMk/>
            <pc:sldMk cId="3859799927" sldId="305"/>
            <ac:cxnSpMk id="33" creationId="{6606AF96-F309-4E01-86BB-BD95EC516CBC}"/>
          </ac:cxnSpMkLst>
        </pc:cxnChg>
        <pc:cxnChg chg="add del mod topLvl">
          <ac:chgData name="Alex Marchioni" userId="6eb3c6d8-756f-4c94-a08e-610dca54a7e5" providerId="ADAL" clId="{ED570E5B-E029-4577-A013-B261BB1EC932}" dt="2020-04-29T08:21:04.064" v="7093" actId="478"/>
          <ac:cxnSpMkLst>
            <pc:docMk/>
            <pc:sldMk cId="3859799927" sldId="305"/>
            <ac:cxnSpMk id="45" creationId="{FD3B97A0-B7DF-44B2-8C05-B2EBC5C26D92}"/>
          </ac:cxnSpMkLst>
        </pc:cxnChg>
        <pc:cxnChg chg="add del mod topLvl">
          <ac:chgData name="Alex Marchioni" userId="6eb3c6d8-756f-4c94-a08e-610dca54a7e5" providerId="ADAL" clId="{ED570E5B-E029-4577-A013-B261BB1EC932}" dt="2020-04-29T08:31:50.296" v="7196" actId="478"/>
          <ac:cxnSpMkLst>
            <pc:docMk/>
            <pc:sldMk cId="3859799927" sldId="305"/>
            <ac:cxnSpMk id="57" creationId="{3838B021-8C88-4EC6-A16E-5B1E39A46C3B}"/>
          </ac:cxnSpMkLst>
        </pc:cxnChg>
        <pc:cxnChg chg="add del mod topLvl">
          <ac:chgData name="Alex Marchioni" userId="6eb3c6d8-756f-4c94-a08e-610dca54a7e5" providerId="ADAL" clId="{ED570E5B-E029-4577-A013-B261BB1EC932}" dt="2020-04-29T08:31:50.296" v="7196" actId="478"/>
          <ac:cxnSpMkLst>
            <pc:docMk/>
            <pc:sldMk cId="3859799927" sldId="305"/>
            <ac:cxnSpMk id="58" creationId="{B95FC256-4F3B-431B-ABC2-C2268D88B61F}"/>
          </ac:cxnSpMkLst>
        </pc:cxnChg>
        <pc:cxnChg chg="add del mod topLvl">
          <ac:chgData name="Alex Marchioni" userId="6eb3c6d8-756f-4c94-a08e-610dca54a7e5" providerId="ADAL" clId="{ED570E5B-E029-4577-A013-B261BB1EC932}" dt="2020-04-29T08:31:50.296" v="7196" actId="478"/>
          <ac:cxnSpMkLst>
            <pc:docMk/>
            <pc:sldMk cId="3859799927" sldId="305"/>
            <ac:cxnSpMk id="59" creationId="{75991DB0-9816-4225-9D10-85849A519203}"/>
          </ac:cxnSpMkLst>
        </pc:cxnChg>
        <pc:cxnChg chg="add del mod">
          <ac:chgData name="Alex Marchioni" userId="6eb3c6d8-756f-4c94-a08e-610dca54a7e5" providerId="ADAL" clId="{ED570E5B-E029-4577-A013-B261BB1EC932}" dt="2020-04-29T08:08:37.359" v="6910"/>
          <ac:cxnSpMkLst>
            <pc:docMk/>
            <pc:sldMk cId="3859799927" sldId="305"/>
            <ac:cxnSpMk id="69" creationId="{24A68F6E-3BAB-4F44-9A00-4D1CC279D877}"/>
          </ac:cxnSpMkLst>
        </pc:cxnChg>
        <pc:cxnChg chg="add del mod topLvl">
          <ac:chgData name="Alex Marchioni" userId="6eb3c6d8-756f-4c94-a08e-610dca54a7e5" providerId="ADAL" clId="{ED570E5B-E029-4577-A013-B261BB1EC932}" dt="2020-04-29T08:23:24.128" v="7114" actId="478"/>
          <ac:cxnSpMkLst>
            <pc:docMk/>
            <pc:sldMk cId="3859799927" sldId="305"/>
            <ac:cxnSpMk id="74" creationId="{A69E186B-5F15-49C6-8D78-A4C95D0CF06B}"/>
          </ac:cxnSpMkLst>
        </pc:cxnChg>
        <pc:cxnChg chg="add del mod topLvl">
          <ac:chgData name="Alex Marchioni" userId="6eb3c6d8-756f-4c94-a08e-610dca54a7e5" providerId="ADAL" clId="{ED570E5B-E029-4577-A013-B261BB1EC932}" dt="2020-04-29T08:31:50.296" v="7196" actId="478"/>
          <ac:cxnSpMkLst>
            <pc:docMk/>
            <pc:sldMk cId="3859799927" sldId="305"/>
            <ac:cxnSpMk id="80" creationId="{96A5B262-36A7-493C-89A8-88A97A2E292A}"/>
          </ac:cxnSpMkLst>
        </pc:cxnChg>
        <pc:cxnChg chg="add del mod topLvl">
          <ac:chgData name="Alex Marchioni" userId="6eb3c6d8-756f-4c94-a08e-610dca54a7e5" providerId="ADAL" clId="{ED570E5B-E029-4577-A013-B261BB1EC932}" dt="2020-04-29T08:22:26.687" v="7108" actId="478"/>
          <ac:cxnSpMkLst>
            <pc:docMk/>
            <pc:sldMk cId="3859799927" sldId="305"/>
            <ac:cxnSpMk id="83" creationId="{4D74A533-2EBC-4636-A47E-067043DE775D}"/>
          </ac:cxnSpMkLst>
        </pc:cxnChg>
        <pc:cxnChg chg="add del">
          <ac:chgData name="Alex Marchioni" userId="6eb3c6d8-756f-4c94-a08e-610dca54a7e5" providerId="ADAL" clId="{ED570E5B-E029-4577-A013-B261BB1EC932}" dt="2020-04-29T08:14:04.135" v="6980" actId="478"/>
          <ac:cxnSpMkLst>
            <pc:docMk/>
            <pc:sldMk cId="3859799927" sldId="305"/>
            <ac:cxnSpMk id="88" creationId="{74B8BB29-B429-4B17-A227-8E99B1E290A4}"/>
          </ac:cxnSpMkLst>
        </pc:cxnChg>
        <pc:cxnChg chg="add del mod topLvl">
          <ac:chgData name="Alex Marchioni" userId="6eb3c6d8-756f-4c94-a08e-610dca54a7e5" providerId="ADAL" clId="{ED570E5B-E029-4577-A013-B261BB1EC932}" dt="2020-04-29T08:31:50.296" v="7196" actId="478"/>
          <ac:cxnSpMkLst>
            <pc:docMk/>
            <pc:sldMk cId="3859799927" sldId="305"/>
            <ac:cxnSpMk id="90" creationId="{295E3DF7-5DD5-4C53-B26A-501E5D68B959}"/>
          </ac:cxnSpMkLst>
        </pc:cxnChg>
        <pc:cxnChg chg="add del mod topLvl">
          <ac:chgData name="Alex Marchioni" userId="6eb3c6d8-756f-4c94-a08e-610dca54a7e5" providerId="ADAL" clId="{ED570E5B-E029-4577-A013-B261BB1EC932}" dt="2020-04-29T08:31:50.296" v="7196" actId="478"/>
          <ac:cxnSpMkLst>
            <pc:docMk/>
            <pc:sldMk cId="3859799927" sldId="305"/>
            <ac:cxnSpMk id="95" creationId="{CA8C10D9-5775-4FB6-87FF-A912420C3784}"/>
          </ac:cxnSpMkLst>
        </pc:cxnChg>
        <pc:cxnChg chg="add del mod topLvl">
          <ac:chgData name="Alex Marchioni" userId="6eb3c6d8-756f-4c94-a08e-610dca54a7e5" providerId="ADAL" clId="{ED570E5B-E029-4577-A013-B261BB1EC932}" dt="2020-04-29T08:30:07.369" v="7183" actId="478"/>
          <ac:cxnSpMkLst>
            <pc:docMk/>
            <pc:sldMk cId="3859799927" sldId="305"/>
            <ac:cxnSpMk id="104" creationId="{B5D87476-A965-45B8-A509-F41690B2FB5D}"/>
          </ac:cxnSpMkLst>
        </pc:cxnChg>
        <pc:cxnChg chg="add del mod topLvl">
          <ac:chgData name="Alex Marchioni" userId="6eb3c6d8-756f-4c94-a08e-610dca54a7e5" providerId="ADAL" clId="{ED570E5B-E029-4577-A013-B261BB1EC932}" dt="2020-04-29T08:31:50.296" v="7196" actId="478"/>
          <ac:cxnSpMkLst>
            <pc:docMk/>
            <pc:sldMk cId="3859799927" sldId="305"/>
            <ac:cxnSpMk id="113" creationId="{69A54437-0CAB-4291-A7C9-D153B9CF4F43}"/>
          </ac:cxnSpMkLst>
        </pc:cxnChg>
        <pc:cxnChg chg="add del mod topLvl">
          <ac:chgData name="Alex Marchioni" userId="6eb3c6d8-756f-4c94-a08e-610dca54a7e5" providerId="ADAL" clId="{ED570E5B-E029-4577-A013-B261BB1EC932}" dt="2020-04-29T08:31:50.296" v="7196" actId="478"/>
          <ac:cxnSpMkLst>
            <pc:docMk/>
            <pc:sldMk cId="3859799927" sldId="305"/>
            <ac:cxnSpMk id="146" creationId="{D93D203E-F579-48BC-8F48-48A7E46EC2C7}"/>
          </ac:cxnSpMkLst>
        </pc:cxnChg>
        <pc:cxnChg chg="add del mod topLvl">
          <ac:chgData name="Alex Marchioni" userId="6eb3c6d8-756f-4c94-a08e-610dca54a7e5" providerId="ADAL" clId="{ED570E5B-E029-4577-A013-B261BB1EC932}" dt="2020-04-29T08:31:50.296" v="7196" actId="478"/>
          <ac:cxnSpMkLst>
            <pc:docMk/>
            <pc:sldMk cId="3859799927" sldId="305"/>
            <ac:cxnSpMk id="152" creationId="{12A03A91-2120-499B-B73E-883E1EC19220}"/>
          </ac:cxnSpMkLst>
        </pc:cxnChg>
        <pc:cxnChg chg="add del mod topLvl">
          <ac:chgData name="Alex Marchioni" userId="6eb3c6d8-756f-4c94-a08e-610dca54a7e5" providerId="ADAL" clId="{ED570E5B-E029-4577-A013-B261BB1EC932}" dt="2020-04-29T08:31:50.296" v="7196" actId="478"/>
          <ac:cxnSpMkLst>
            <pc:docMk/>
            <pc:sldMk cId="3859799927" sldId="305"/>
            <ac:cxnSpMk id="190" creationId="{EC8EF835-AB13-4507-990F-DD6E6025EA7A}"/>
          </ac:cxnSpMkLst>
        </pc:cxnChg>
        <pc:cxnChg chg="del mod topLvl">
          <ac:chgData name="Alex Marchioni" userId="6eb3c6d8-756f-4c94-a08e-610dca54a7e5" providerId="ADAL" clId="{ED570E5B-E029-4577-A013-B261BB1EC932}" dt="2020-04-29T08:35:44.271" v="7236" actId="478"/>
          <ac:cxnSpMkLst>
            <pc:docMk/>
            <pc:sldMk cId="3859799927" sldId="305"/>
            <ac:cxnSpMk id="206" creationId="{0555B581-1D54-4D8F-BED6-7837EF937F48}"/>
          </ac:cxnSpMkLst>
        </pc:cxnChg>
        <pc:cxnChg chg="del mod topLvl">
          <ac:chgData name="Alex Marchioni" userId="6eb3c6d8-756f-4c94-a08e-610dca54a7e5" providerId="ADAL" clId="{ED570E5B-E029-4577-A013-B261BB1EC932}" dt="2020-04-29T08:35:44.271" v="7236" actId="478"/>
          <ac:cxnSpMkLst>
            <pc:docMk/>
            <pc:sldMk cId="3859799927" sldId="305"/>
            <ac:cxnSpMk id="207" creationId="{7B0CD732-6A6B-461A-A333-A64357A502F7}"/>
          </ac:cxnSpMkLst>
        </pc:cxnChg>
        <pc:cxnChg chg="del mod topLvl">
          <ac:chgData name="Alex Marchioni" userId="6eb3c6d8-756f-4c94-a08e-610dca54a7e5" providerId="ADAL" clId="{ED570E5B-E029-4577-A013-B261BB1EC932}" dt="2020-04-29T08:35:44.271" v="7236" actId="478"/>
          <ac:cxnSpMkLst>
            <pc:docMk/>
            <pc:sldMk cId="3859799927" sldId="305"/>
            <ac:cxnSpMk id="208" creationId="{257A7DA0-69C3-44DA-A4A6-36EB96C3F0FA}"/>
          </ac:cxnSpMkLst>
        </pc:cxnChg>
        <pc:cxnChg chg="del mod topLvl">
          <ac:chgData name="Alex Marchioni" userId="6eb3c6d8-756f-4c94-a08e-610dca54a7e5" providerId="ADAL" clId="{ED570E5B-E029-4577-A013-B261BB1EC932}" dt="2020-04-29T08:35:34.610" v="7231" actId="478"/>
          <ac:cxnSpMkLst>
            <pc:docMk/>
            <pc:sldMk cId="3859799927" sldId="305"/>
            <ac:cxnSpMk id="211" creationId="{E374A025-8807-4159-A9DE-8E1E2CEC4F24}"/>
          </ac:cxnSpMkLst>
        </pc:cxnChg>
        <pc:cxnChg chg="del mod topLvl">
          <ac:chgData name="Alex Marchioni" userId="6eb3c6d8-756f-4c94-a08e-610dca54a7e5" providerId="ADAL" clId="{ED570E5B-E029-4577-A013-B261BB1EC932}" dt="2020-04-29T08:35:44.271" v="7236" actId="478"/>
          <ac:cxnSpMkLst>
            <pc:docMk/>
            <pc:sldMk cId="3859799927" sldId="305"/>
            <ac:cxnSpMk id="215" creationId="{B61596C2-3A98-4A78-927E-3482D06A8984}"/>
          </ac:cxnSpMkLst>
        </pc:cxnChg>
        <pc:cxnChg chg="del mod topLvl">
          <ac:chgData name="Alex Marchioni" userId="6eb3c6d8-756f-4c94-a08e-610dca54a7e5" providerId="ADAL" clId="{ED570E5B-E029-4577-A013-B261BB1EC932}" dt="2020-04-29T08:35:44.271" v="7236" actId="478"/>
          <ac:cxnSpMkLst>
            <pc:docMk/>
            <pc:sldMk cId="3859799927" sldId="305"/>
            <ac:cxnSpMk id="217" creationId="{F38AE86C-0D22-4A57-979E-2D8EFB509D18}"/>
          </ac:cxnSpMkLst>
        </pc:cxnChg>
        <pc:cxnChg chg="del mod topLvl">
          <ac:chgData name="Alex Marchioni" userId="6eb3c6d8-756f-4c94-a08e-610dca54a7e5" providerId="ADAL" clId="{ED570E5B-E029-4577-A013-B261BB1EC932}" dt="2020-04-29T08:33:36.120" v="7212" actId="478"/>
          <ac:cxnSpMkLst>
            <pc:docMk/>
            <pc:sldMk cId="3859799927" sldId="305"/>
            <ac:cxnSpMk id="218" creationId="{5D501A59-FFED-4C3B-A00C-E91E40971175}"/>
          </ac:cxnSpMkLst>
        </pc:cxnChg>
        <pc:cxnChg chg="del mod topLvl">
          <ac:chgData name="Alex Marchioni" userId="6eb3c6d8-756f-4c94-a08e-610dca54a7e5" providerId="ADAL" clId="{ED570E5B-E029-4577-A013-B261BB1EC932}" dt="2020-04-29T08:35:36.495" v="7232" actId="478"/>
          <ac:cxnSpMkLst>
            <pc:docMk/>
            <pc:sldMk cId="3859799927" sldId="305"/>
            <ac:cxnSpMk id="220" creationId="{47C155F8-6F73-4CCF-84B9-6A4C99D00D92}"/>
          </ac:cxnSpMkLst>
        </pc:cxnChg>
        <pc:cxnChg chg="del mod topLvl">
          <ac:chgData name="Alex Marchioni" userId="6eb3c6d8-756f-4c94-a08e-610dca54a7e5" providerId="ADAL" clId="{ED570E5B-E029-4577-A013-B261BB1EC932}" dt="2020-04-29T08:35:44.271" v="7236" actId="478"/>
          <ac:cxnSpMkLst>
            <pc:docMk/>
            <pc:sldMk cId="3859799927" sldId="305"/>
            <ac:cxnSpMk id="221" creationId="{4BF0FFBE-DB51-4D45-93D8-DCE1E26A10A9}"/>
          </ac:cxnSpMkLst>
        </pc:cxnChg>
        <pc:cxnChg chg="del mod topLvl">
          <ac:chgData name="Alex Marchioni" userId="6eb3c6d8-756f-4c94-a08e-610dca54a7e5" providerId="ADAL" clId="{ED570E5B-E029-4577-A013-B261BB1EC932}" dt="2020-04-29T08:35:34.610" v="7231" actId="478"/>
          <ac:cxnSpMkLst>
            <pc:docMk/>
            <pc:sldMk cId="3859799927" sldId="305"/>
            <ac:cxnSpMk id="222" creationId="{1FA5DA52-3315-44AB-9239-F641552993BD}"/>
          </ac:cxnSpMkLst>
        </pc:cxnChg>
        <pc:cxnChg chg="add del mod topLvl">
          <ac:chgData name="Alex Marchioni" userId="6eb3c6d8-756f-4c94-a08e-610dca54a7e5" providerId="ADAL" clId="{ED570E5B-E029-4577-A013-B261BB1EC932}" dt="2020-04-29T08:35:38.898" v="7234" actId="478"/>
          <ac:cxnSpMkLst>
            <pc:docMk/>
            <pc:sldMk cId="3859799927" sldId="305"/>
            <ac:cxnSpMk id="234" creationId="{F34A51E3-7145-4992-B8E3-978D47299DED}"/>
          </ac:cxnSpMkLst>
        </pc:cxnChg>
        <pc:cxnChg chg="del mod topLvl">
          <ac:chgData name="Alex Marchioni" userId="6eb3c6d8-756f-4c94-a08e-610dca54a7e5" providerId="ADAL" clId="{ED570E5B-E029-4577-A013-B261BB1EC932}" dt="2020-04-29T08:37:52.369" v="7294" actId="478"/>
          <ac:cxnSpMkLst>
            <pc:docMk/>
            <pc:sldMk cId="3859799927" sldId="305"/>
            <ac:cxnSpMk id="254" creationId="{473FE49B-D681-410C-A439-E77E2330B975}"/>
          </ac:cxnSpMkLst>
        </pc:cxnChg>
        <pc:cxnChg chg="del mod topLvl">
          <ac:chgData name="Alex Marchioni" userId="6eb3c6d8-756f-4c94-a08e-610dca54a7e5" providerId="ADAL" clId="{ED570E5B-E029-4577-A013-B261BB1EC932}" dt="2020-04-29T14:48:48.159" v="10062" actId="478"/>
          <ac:cxnSpMkLst>
            <pc:docMk/>
            <pc:sldMk cId="3859799927" sldId="305"/>
            <ac:cxnSpMk id="255" creationId="{CB3CB02C-D599-4D50-9ABA-B06671310029}"/>
          </ac:cxnSpMkLst>
        </pc:cxnChg>
        <pc:cxnChg chg="del mod topLvl">
          <ac:chgData name="Alex Marchioni" userId="6eb3c6d8-756f-4c94-a08e-610dca54a7e5" providerId="ADAL" clId="{ED570E5B-E029-4577-A013-B261BB1EC932}" dt="2020-04-29T08:37:52.369" v="7294" actId="478"/>
          <ac:cxnSpMkLst>
            <pc:docMk/>
            <pc:sldMk cId="3859799927" sldId="305"/>
            <ac:cxnSpMk id="256" creationId="{F0DFF1C0-AE45-46BC-B8E5-B5CFA9792626}"/>
          </ac:cxnSpMkLst>
        </pc:cxnChg>
        <pc:cxnChg chg="del mod topLvl">
          <ac:chgData name="Alex Marchioni" userId="6eb3c6d8-756f-4c94-a08e-610dca54a7e5" providerId="ADAL" clId="{ED570E5B-E029-4577-A013-B261BB1EC932}" dt="2020-04-29T08:36:00.287" v="7240" actId="478"/>
          <ac:cxnSpMkLst>
            <pc:docMk/>
            <pc:sldMk cId="3859799927" sldId="305"/>
            <ac:cxnSpMk id="259" creationId="{AA02E62A-CDD0-4CFD-BFFA-92DD8D4643FA}"/>
          </ac:cxnSpMkLst>
        </pc:cxnChg>
        <pc:cxnChg chg="del mod topLvl">
          <ac:chgData name="Alex Marchioni" userId="6eb3c6d8-756f-4c94-a08e-610dca54a7e5" providerId="ADAL" clId="{ED570E5B-E029-4577-A013-B261BB1EC932}" dt="2020-04-29T08:36:07.458" v="7244" actId="478"/>
          <ac:cxnSpMkLst>
            <pc:docMk/>
            <pc:sldMk cId="3859799927" sldId="305"/>
            <ac:cxnSpMk id="263" creationId="{A062705E-FF0F-4210-B76D-C0320078101E}"/>
          </ac:cxnSpMkLst>
        </pc:cxnChg>
        <pc:cxnChg chg="del mod topLvl">
          <ac:chgData name="Alex Marchioni" userId="6eb3c6d8-756f-4c94-a08e-610dca54a7e5" providerId="ADAL" clId="{ED570E5B-E029-4577-A013-B261BB1EC932}" dt="2020-04-29T14:06:34.667" v="9602" actId="478"/>
          <ac:cxnSpMkLst>
            <pc:docMk/>
            <pc:sldMk cId="3859799927" sldId="305"/>
            <ac:cxnSpMk id="265" creationId="{CD178327-BBDF-4022-9A9A-0C38F3D5499F}"/>
          </ac:cxnSpMkLst>
        </pc:cxnChg>
        <pc:cxnChg chg="del mod topLvl">
          <ac:chgData name="Alex Marchioni" userId="6eb3c6d8-756f-4c94-a08e-610dca54a7e5" providerId="ADAL" clId="{ED570E5B-E029-4577-A013-B261BB1EC932}" dt="2020-04-29T08:36:01.952" v="7241" actId="478"/>
          <ac:cxnSpMkLst>
            <pc:docMk/>
            <pc:sldMk cId="3859799927" sldId="305"/>
            <ac:cxnSpMk id="266" creationId="{3AD524C7-D1B6-456B-BC26-0D3FB5516750}"/>
          </ac:cxnSpMkLst>
        </pc:cxnChg>
        <pc:cxnChg chg="del mod topLvl">
          <ac:chgData name="Alex Marchioni" userId="6eb3c6d8-756f-4c94-a08e-610dca54a7e5" providerId="ADAL" clId="{ED570E5B-E029-4577-A013-B261BB1EC932}" dt="2020-04-29T08:36:03.716" v="7242" actId="478"/>
          <ac:cxnSpMkLst>
            <pc:docMk/>
            <pc:sldMk cId="3859799927" sldId="305"/>
            <ac:cxnSpMk id="268" creationId="{C25C3980-E904-444E-AE47-C164BED43348}"/>
          </ac:cxnSpMkLst>
        </pc:cxnChg>
        <pc:cxnChg chg="del mod topLvl">
          <ac:chgData name="Alex Marchioni" userId="6eb3c6d8-756f-4c94-a08e-610dca54a7e5" providerId="ADAL" clId="{ED570E5B-E029-4577-A013-B261BB1EC932}" dt="2020-04-29T14:06:41.703" v="9605" actId="478"/>
          <ac:cxnSpMkLst>
            <pc:docMk/>
            <pc:sldMk cId="3859799927" sldId="305"/>
            <ac:cxnSpMk id="269" creationId="{D03B6ECD-0BA9-44F2-B534-EC5A3FE26EF6}"/>
          </ac:cxnSpMkLst>
        </pc:cxnChg>
        <pc:cxnChg chg="del mod topLvl">
          <ac:chgData name="Alex Marchioni" userId="6eb3c6d8-756f-4c94-a08e-610dca54a7e5" providerId="ADAL" clId="{ED570E5B-E029-4577-A013-B261BB1EC932}" dt="2020-04-29T08:36:00.287" v="7240" actId="478"/>
          <ac:cxnSpMkLst>
            <pc:docMk/>
            <pc:sldMk cId="3859799927" sldId="305"/>
            <ac:cxnSpMk id="270" creationId="{320CC513-5ECB-4863-A3AF-917AA72289C0}"/>
          </ac:cxnSpMkLst>
        </pc:cxnChg>
        <pc:cxnChg chg="add del mod">
          <ac:chgData name="Alex Marchioni" userId="6eb3c6d8-756f-4c94-a08e-610dca54a7e5" providerId="ADAL" clId="{ED570E5B-E029-4577-A013-B261BB1EC932}" dt="2020-04-29T14:16:15.884" v="9668" actId="478"/>
          <ac:cxnSpMkLst>
            <pc:docMk/>
            <pc:sldMk cId="3859799927" sldId="305"/>
            <ac:cxnSpMk id="289" creationId="{BF58F939-FD1C-44A6-B6FA-FEC4711CBF52}"/>
          </ac:cxnSpMkLst>
        </pc:cxnChg>
        <pc:cxnChg chg="add del mod">
          <ac:chgData name="Alex Marchioni" userId="6eb3c6d8-756f-4c94-a08e-610dca54a7e5" providerId="ADAL" clId="{ED570E5B-E029-4577-A013-B261BB1EC932}" dt="2020-04-29T14:06:32.873" v="9601" actId="478"/>
          <ac:cxnSpMkLst>
            <pc:docMk/>
            <pc:sldMk cId="3859799927" sldId="305"/>
            <ac:cxnSpMk id="293" creationId="{541401D2-4B8C-428B-9673-0FA7AAA09D27}"/>
          </ac:cxnSpMkLst>
        </pc:cxnChg>
        <pc:cxnChg chg="add del mod">
          <ac:chgData name="Alex Marchioni" userId="6eb3c6d8-756f-4c94-a08e-610dca54a7e5" providerId="ADAL" clId="{ED570E5B-E029-4577-A013-B261BB1EC932}" dt="2020-04-29T14:16:15.884" v="9668" actId="478"/>
          <ac:cxnSpMkLst>
            <pc:docMk/>
            <pc:sldMk cId="3859799927" sldId="305"/>
            <ac:cxnSpMk id="294" creationId="{73E964B7-CF5D-4FEB-9B90-927063794A33}"/>
          </ac:cxnSpMkLst>
        </pc:cxnChg>
        <pc:cxnChg chg="add del mod">
          <ac:chgData name="Alex Marchioni" userId="6eb3c6d8-756f-4c94-a08e-610dca54a7e5" providerId="ADAL" clId="{ED570E5B-E029-4577-A013-B261BB1EC932}" dt="2020-04-29T14:14:26.620" v="9645"/>
          <ac:cxnSpMkLst>
            <pc:docMk/>
            <pc:sldMk cId="3859799927" sldId="305"/>
            <ac:cxnSpMk id="296" creationId="{DA3FD4F1-D610-41C8-921D-4E6266E015C6}"/>
          </ac:cxnSpMkLst>
        </pc:cxnChg>
        <pc:cxnChg chg="add del mod">
          <ac:chgData name="Alex Marchioni" userId="6eb3c6d8-756f-4c94-a08e-610dca54a7e5" providerId="ADAL" clId="{ED570E5B-E029-4577-A013-B261BB1EC932}" dt="2020-04-29T14:14:23.108" v="9639"/>
          <ac:cxnSpMkLst>
            <pc:docMk/>
            <pc:sldMk cId="3859799927" sldId="305"/>
            <ac:cxnSpMk id="301" creationId="{E243C6DE-EAF1-4826-9142-BDC13D899D9A}"/>
          </ac:cxnSpMkLst>
        </pc:cxnChg>
        <pc:cxnChg chg="add del mod">
          <ac:chgData name="Alex Marchioni" userId="6eb3c6d8-756f-4c94-a08e-610dca54a7e5" providerId="ADAL" clId="{ED570E5B-E029-4577-A013-B261BB1EC932}" dt="2020-04-29T14:14:21.051" v="9632"/>
          <ac:cxnSpMkLst>
            <pc:docMk/>
            <pc:sldMk cId="3859799927" sldId="305"/>
            <ac:cxnSpMk id="305" creationId="{3C439FB8-8136-4F1C-B64B-B91DC98ED253}"/>
          </ac:cxnSpMkLst>
        </pc:cxnChg>
        <pc:cxnChg chg="add del mod">
          <ac:chgData name="Alex Marchioni" userId="6eb3c6d8-756f-4c94-a08e-610dca54a7e5" providerId="ADAL" clId="{ED570E5B-E029-4577-A013-B261BB1EC932}" dt="2020-04-29T14:14:20.453" v="9628"/>
          <ac:cxnSpMkLst>
            <pc:docMk/>
            <pc:sldMk cId="3859799927" sldId="305"/>
            <ac:cxnSpMk id="309" creationId="{7D355867-D554-410E-9784-2D1FDDEAEA7E}"/>
          </ac:cxnSpMkLst>
        </pc:cxnChg>
        <pc:cxnChg chg="add del mod topLvl">
          <ac:chgData name="Alex Marchioni" userId="6eb3c6d8-756f-4c94-a08e-610dca54a7e5" providerId="ADAL" clId="{ED570E5B-E029-4577-A013-B261BB1EC932}" dt="2020-04-29T14:48:48.159" v="10062" actId="478"/>
          <ac:cxnSpMkLst>
            <pc:docMk/>
            <pc:sldMk cId="3859799927" sldId="305"/>
            <ac:cxnSpMk id="314" creationId="{757147C6-3B1F-48EE-B22C-009DA359127A}"/>
          </ac:cxnSpMkLst>
        </pc:cxnChg>
        <pc:cxnChg chg="add del mod topLvl">
          <ac:chgData name="Alex Marchioni" userId="6eb3c6d8-756f-4c94-a08e-610dca54a7e5" providerId="ADAL" clId="{ED570E5B-E029-4577-A013-B261BB1EC932}" dt="2020-04-29T14:48:48.159" v="10062" actId="478"/>
          <ac:cxnSpMkLst>
            <pc:docMk/>
            <pc:sldMk cId="3859799927" sldId="305"/>
            <ac:cxnSpMk id="316" creationId="{AA3B5BCA-5799-4719-A1DC-C303FCC0A6D0}"/>
          </ac:cxnSpMkLst>
        </pc:cxnChg>
        <pc:cxnChg chg="add mod">
          <ac:chgData name="Alex Marchioni" userId="6eb3c6d8-756f-4c94-a08e-610dca54a7e5" providerId="ADAL" clId="{ED570E5B-E029-4577-A013-B261BB1EC932}" dt="2020-04-29T15:02:51.445" v="10209" actId="164"/>
          <ac:cxnSpMkLst>
            <pc:docMk/>
            <pc:sldMk cId="3859799927" sldId="305"/>
            <ac:cxnSpMk id="323" creationId="{F24F2EF6-F1C9-45F6-B6D2-92A020D0B0A4}"/>
          </ac:cxnSpMkLst>
        </pc:cxnChg>
        <pc:cxnChg chg="add mod">
          <ac:chgData name="Alex Marchioni" userId="6eb3c6d8-756f-4c94-a08e-610dca54a7e5" providerId="ADAL" clId="{ED570E5B-E029-4577-A013-B261BB1EC932}" dt="2020-04-29T15:02:51.445" v="10209" actId="164"/>
          <ac:cxnSpMkLst>
            <pc:docMk/>
            <pc:sldMk cId="3859799927" sldId="305"/>
            <ac:cxnSpMk id="325" creationId="{29FE0B58-9432-4C80-ADD5-972B22166576}"/>
          </ac:cxnSpMkLst>
        </pc:cxnChg>
      </pc:sldChg>
      <pc:sldChg chg="addSp modSp add mod">
        <pc:chgData name="Alex Marchioni" userId="6eb3c6d8-756f-4c94-a08e-610dca54a7e5" providerId="ADAL" clId="{ED570E5B-E029-4577-A013-B261BB1EC932}" dt="2020-04-29T08:54:09.762" v="7477" actId="1076"/>
        <pc:sldMkLst>
          <pc:docMk/>
          <pc:sldMk cId="656692195" sldId="306"/>
        </pc:sldMkLst>
        <pc:spChg chg="mod">
          <ac:chgData name="Alex Marchioni" userId="6eb3c6d8-756f-4c94-a08e-610dca54a7e5" providerId="ADAL" clId="{ED570E5B-E029-4577-A013-B261BB1EC932}" dt="2020-04-29T08:53:10.066" v="7462" actId="14100"/>
          <ac:spMkLst>
            <pc:docMk/>
            <pc:sldMk cId="656692195" sldId="306"/>
            <ac:spMk id="3" creationId="{AE480F90-E5BC-4D90-A4B1-D2F60CEB74D0}"/>
          </ac:spMkLst>
        </pc:spChg>
        <pc:spChg chg="add mod">
          <ac:chgData name="Alex Marchioni" userId="6eb3c6d8-756f-4c94-a08e-610dca54a7e5" providerId="ADAL" clId="{ED570E5B-E029-4577-A013-B261BB1EC932}" dt="2020-04-29T08:53:39.073" v="7467" actId="1076"/>
          <ac:spMkLst>
            <pc:docMk/>
            <pc:sldMk cId="656692195" sldId="306"/>
            <ac:spMk id="67" creationId="{898A7B7B-E098-4196-9204-90BDFECD943A}"/>
          </ac:spMkLst>
        </pc:spChg>
        <pc:spChg chg="add mod">
          <ac:chgData name="Alex Marchioni" userId="6eb3c6d8-756f-4c94-a08e-610dca54a7e5" providerId="ADAL" clId="{ED570E5B-E029-4577-A013-B261BB1EC932}" dt="2020-04-29T08:53:55.665" v="7471" actId="1076"/>
          <ac:spMkLst>
            <pc:docMk/>
            <pc:sldMk cId="656692195" sldId="306"/>
            <ac:spMk id="68" creationId="{BA201514-75E2-4B06-9C56-74C65B4B315A}"/>
          </ac:spMkLst>
        </pc:spChg>
        <pc:spChg chg="add mod">
          <ac:chgData name="Alex Marchioni" userId="6eb3c6d8-756f-4c94-a08e-610dca54a7e5" providerId="ADAL" clId="{ED570E5B-E029-4577-A013-B261BB1EC932}" dt="2020-04-29T08:54:09.762" v="7477" actId="1076"/>
          <ac:spMkLst>
            <pc:docMk/>
            <pc:sldMk cId="656692195" sldId="306"/>
            <ac:spMk id="69" creationId="{148B24E0-1B89-4DF3-A10C-D90B94946FFE}"/>
          </ac:spMkLst>
        </pc:spChg>
        <pc:grpChg chg="add mod">
          <ac:chgData name="Alex Marchioni" userId="6eb3c6d8-756f-4c94-a08e-610dca54a7e5" providerId="ADAL" clId="{ED570E5B-E029-4577-A013-B261BB1EC932}" dt="2020-04-29T08:52:41.323" v="7458" actId="1076"/>
          <ac:grpSpMkLst>
            <pc:docMk/>
            <pc:sldMk cId="656692195" sldId="306"/>
            <ac:grpSpMk id="7" creationId="{656CC69D-150A-41D7-8C56-460D71B45194}"/>
          </ac:grpSpMkLst>
        </pc:grpChg>
        <pc:grpChg chg="add mod">
          <ac:chgData name="Alex Marchioni" userId="6eb3c6d8-756f-4c94-a08e-610dca54a7e5" providerId="ADAL" clId="{ED570E5B-E029-4577-A013-B261BB1EC932}" dt="2020-04-29T08:52:35.442" v="7457" actId="1076"/>
          <ac:grpSpMkLst>
            <pc:docMk/>
            <pc:sldMk cId="656692195" sldId="306"/>
            <ac:grpSpMk id="31" creationId="{B68256D7-A603-446F-ABFD-E29577C05D93}"/>
          </ac:grpSpMkLst>
        </pc:grpChg>
        <pc:grpChg chg="add mod">
          <ac:chgData name="Alex Marchioni" userId="6eb3c6d8-756f-4c94-a08e-610dca54a7e5" providerId="ADAL" clId="{ED570E5B-E029-4577-A013-B261BB1EC932}" dt="2020-04-29T08:52:29.874" v="7456" actId="1076"/>
          <ac:grpSpMkLst>
            <pc:docMk/>
            <pc:sldMk cId="656692195" sldId="306"/>
            <ac:grpSpMk id="55" creationId="{5195E49F-E451-46D2-AB4A-0166F21B1A50}"/>
          </ac:grpSpMkLst>
        </pc:grpChg>
      </pc:sldChg>
      <pc:sldChg chg="addSp delSp modSp add mod ord modTransition">
        <pc:chgData name="Alex Marchioni" userId="6eb3c6d8-756f-4c94-a08e-610dca54a7e5" providerId="ADAL" clId="{ED570E5B-E029-4577-A013-B261BB1EC932}" dt="2020-04-29T14:04:20.441" v="9580"/>
        <pc:sldMkLst>
          <pc:docMk/>
          <pc:sldMk cId="2107933525" sldId="307"/>
        </pc:sldMkLst>
        <pc:spChg chg="del">
          <ac:chgData name="Alex Marchioni" userId="6eb3c6d8-756f-4c94-a08e-610dca54a7e5" providerId="ADAL" clId="{ED570E5B-E029-4577-A013-B261BB1EC932}" dt="2020-04-29T08:14:47.423" v="6994" actId="478"/>
          <ac:spMkLst>
            <pc:docMk/>
            <pc:sldMk cId="2107933525" sldId="307"/>
            <ac:spMk id="54" creationId="{AFA586A5-65A9-4AA0-B1AA-50C86E6E4AC5}"/>
          </ac:spMkLst>
        </pc:spChg>
        <pc:grpChg chg="add mod">
          <ac:chgData name="Alex Marchioni" userId="6eb3c6d8-756f-4c94-a08e-610dca54a7e5" providerId="ADAL" clId="{ED570E5B-E029-4577-A013-B261BB1EC932}" dt="2020-04-29T08:16:40.783" v="7024" actId="1076"/>
          <ac:grpSpMkLst>
            <pc:docMk/>
            <pc:sldMk cId="2107933525" sldId="307"/>
            <ac:grpSpMk id="36" creationId="{BEDADA9D-0962-4123-969A-EEBC4D3DB6B4}"/>
          </ac:grpSpMkLst>
        </pc:grpChg>
        <pc:grpChg chg="add mod">
          <ac:chgData name="Alex Marchioni" userId="6eb3c6d8-756f-4c94-a08e-610dca54a7e5" providerId="ADAL" clId="{ED570E5B-E029-4577-A013-B261BB1EC932}" dt="2020-04-29T08:20:21.785" v="7085" actId="1076"/>
          <ac:grpSpMkLst>
            <pc:docMk/>
            <pc:sldMk cId="2107933525" sldId="307"/>
            <ac:grpSpMk id="75" creationId="{6CAD22E0-5B91-4A06-A67E-688800E3727F}"/>
          </ac:grpSpMkLst>
        </pc:grpChg>
        <pc:grpChg chg="del mod">
          <ac:chgData name="Alex Marchioni" userId="6eb3c6d8-756f-4c94-a08e-610dca54a7e5" providerId="ADAL" clId="{ED570E5B-E029-4577-A013-B261BB1EC932}" dt="2020-04-29T08:15:03.296" v="6997" actId="478"/>
          <ac:grpSpMkLst>
            <pc:docMk/>
            <pc:sldMk cId="2107933525" sldId="307"/>
            <ac:grpSpMk id="93" creationId="{092D3459-F2BE-4B83-90E5-DA4AC2B002C1}"/>
          </ac:grpSpMkLst>
        </pc:grpChg>
        <pc:grpChg chg="add del mod">
          <ac:chgData name="Alex Marchioni" userId="6eb3c6d8-756f-4c94-a08e-610dca54a7e5" providerId="ADAL" clId="{ED570E5B-E029-4577-A013-B261BB1EC932}" dt="2020-04-29T08:31:55.006" v="7198" actId="21"/>
          <ac:grpSpMkLst>
            <pc:docMk/>
            <pc:sldMk cId="2107933525" sldId="307"/>
            <ac:grpSpMk id="109" creationId="{9259C6CA-4F60-47C0-A60E-457FFA0310C3}"/>
          </ac:grpSpMkLst>
        </pc:grpChg>
        <pc:grpChg chg="add">
          <ac:chgData name="Alex Marchioni" userId="6eb3c6d8-756f-4c94-a08e-610dca54a7e5" providerId="ADAL" clId="{ED570E5B-E029-4577-A013-B261BB1EC932}" dt="2020-04-29T08:33:05.360" v="7207"/>
          <ac:grpSpMkLst>
            <pc:docMk/>
            <pc:sldMk cId="2107933525" sldId="307"/>
            <ac:grpSpMk id="133" creationId="{3DD2F885-670C-45BA-AE5F-89D19BCB90FF}"/>
          </ac:grpSpMkLst>
        </pc:grpChg>
        <pc:grpChg chg="add mod">
          <ac:chgData name="Alex Marchioni" userId="6eb3c6d8-756f-4c94-a08e-610dca54a7e5" providerId="ADAL" clId="{ED570E5B-E029-4577-A013-B261BB1EC932}" dt="2020-04-29T08:35:12.130" v="7229" actId="1076"/>
          <ac:grpSpMkLst>
            <pc:docMk/>
            <pc:sldMk cId="2107933525" sldId="307"/>
            <ac:grpSpMk id="157" creationId="{E959227C-315B-4FDB-92A5-83EEED8F62B9}"/>
          </ac:grpSpMkLst>
        </pc:grpChg>
        <pc:grpChg chg="add mod">
          <ac:chgData name="Alex Marchioni" userId="6eb3c6d8-756f-4c94-a08e-610dca54a7e5" providerId="ADAL" clId="{ED570E5B-E029-4577-A013-B261BB1EC932}" dt="2020-04-29T08:37:31.698" v="7292" actId="1076"/>
          <ac:grpSpMkLst>
            <pc:docMk/>
            <pc:sldMk cId="2107933525" sldId="307"/>
            <ac:grpSpMk id="181" creationId="{C40113EB-221B-413D-9FEA-BAA7E03BB35B}"/>
          </ac:grpSpMkLst>
        </pc:grpChg>
        <pc:grpChg chg="add mod">
          <ac:chgData name="Alex Marchioni" userId="6eb3c6d8-756f-4c94-a08e-610dca54a7e5" providerId="ADAL" clId="{ED570E5B-E029-4577-A013-B261BB1EC932}" dt="2020-04-29T08:39:24.034" v="7315" actId="1076"/>
          <ac:grpSpMkLst>
            <pc:docMk/>
            <pc:sldMk cId="2107933525" sldId="307"/>
            <ac:grpSpMk id="193" creationId="{A61D2E0B-C2DB-434C-A8EC-97991D4568F0}"/>
          </ac:grpSpMkLst>
        </pc:grpChg>
        <pc:cxnChg chg="mod">
          <ac:chgData name="Alex Marchioni" userId="6eb3c6d8-756f-4c94-a08e-610dca54a7e5" providerId="ADAL" clId="{ED570E5B-E029-4577-A013-B261BB1EC932}" dt="2020-04-29T08:15:03.296" v="6997" actId="478"/>
          <ac:cxnSpMkLst>
            <pc:docMk/>
            <pc:sldMk cId="2107933525" sldId="307"/>
            <ac:cxnSpMk id="45" creationId="{FD3B97A0-B7DF-44B2-8C05-B2EBC5C26D92}"/>
          </ac:cxnSpMkLst>
        </pc:cxnChg>
        <pc:cxnChg chg="mod">
          <ac:chgData name="Alex Marchioni" userId="6eb3c6d8-756f-4c94-a08e-610dca54a7e5" providerId="ADAL" clId="{ED570E5B-E029-4577-A013-B261BB1EC932}" dt="2020-04-29T08:15:03.296" v="6997" actId="478"/>
          <ac:cxnSpMkLst>
            <pc:docMk/>
            <pc:sldMk cId="2107933525" sldId="307"/>
            <ac:cxnSpMk id="58" creationId="{B95FC256-4F3B-431B-ABC2-C2268D88B61F}"/>
          </ac:cxnSpMkLst>
        </pc:cxnChg>
        <pc:cxnChg chg="mod">
          <ac:chgData name="Alex Marchioni" userId="6eb3c6d8-756f-4c94-a08e-610dca54a7e5" providerId="ADAL" clId="{ED570E5B-E029-4577-A013-B261BB1EC932}" dt="2020-04-29T08:15:03.296" v="6997" actId="478"/>
          <ac:cxnSpMkLst>
            <pc:docMk/>
            <pc:sldMk cId="2107933525" sldId="307"/>
            <ac:cxnSpMk id="74" creationId="{A69E186B-5F15-49C6-8D78-A4C95D0CF06B}"/>
          </ac:cxnSpMkLst>
        </pc:cxnChg>
        <pc:cxnChg chg="mod">
          <ac:chgData name="Alex Marchioni" userId="6eb3c6d8-756f-4c94-a08e-610dca54a7e5" providerId="ADAL" clId="{ED570E5B-E029-4577-A013-B261BB1EC932}" dt="2020-04-29T08:15:03.296" v="6997" actId="478"/>
          <ac:cxnSpMkLst>
            <pc:docMk/>
            <pc:sldMk cId="2107933525" sldId="307"/>
            <ac:cxnSpMk id="80" creationId="{96A5B262-36A7-493C-89A8-88A97A2E292A}"/>
          </ac:cxnSpMkLst>
        </pc:cxnChg>
        <pc:cxnChg chg="mod">
          <ac:chgData name="Alex Marchioni" userId="6eb3c6d8-756f-4c94-a08e-610dca54a7e5" providerId="ADAL" clId="{ED570E5B-E029-4577-A013-B261BB1EC932}" dt="2020-04-29T08:15:03.296" v="6997" actId="478"/>
          <ac:cxnSpMkLst>
            <pc:docMk/>
            <pc:sldMk cId="2107933525" sldId="307"/>
            <ac:cxnSpMk id="83" creationId="{4D74A533-2EBC-4636-A47E-067043DE775D}"/>
          </ac:cxnSpMkLst>
        </pc:cxnChg>
        <pc:cxnChg chg="mod">
          <ac:chgData name="Alex Marchioni" userId="6eb3c6d8-756f-4c94-a08e-610dca54a7e5" providerId="ADAL" clId="{ED570E5B-E029-4577-A013-B261BB1EC932}" dt="2020-04-29T08:15:03.296" v="6997" actId="478"/>
          <ac:cxnSpMkLst>
            <pc:docMk/>
            <pc:sldMk cId="2107933525" sldId="307"/>
            <ac:cxnSpMk id="90" creationId="{295E3DF7-5DD5-4C53-B26A-501E5D68B959}"/>
          </ac:cxnSpMkLst>
        </pc:cxnChg>
        <pc:cxnChg chg="mod">
          <ac:chgData name="Alex Marchioni" userId="6eb3c6d8-756f-4c94-a08e-610dca54a7e5" providerId="ADAL" clId="{ED570E5B-E029-4577-A013-B261BB1EC932}" dt="2020-04-29T08:31:55.006" v="7198" actId="21"/>
          <ac:cxnSpMkLst>
            <pc:docMk/>
            <pc:sldMk cId="2107933525" sldId="307"/>
            <ac:cxnSpMk id="112" creationId="{4D94DA99-291D-4AC3-B290-CEE9BA5F1C30}"/>
          </ac:cxnSpMkLst>
        </pc:cxnChg>
        <pc:cxnChg chg="mod">
          <ac:chgData name="Alex Marchioni" userId="6eb3c6d8-756f-4c94-a08e-610dca54a7e5" providerId="ADAL" clId="{ED570E5B-E029-4577-A013-B261BB1EC932}" dt="2020-04-29T08:31:55.006" v="7198" actId="21"/>
          <ac:cxnSpMkLst>
            <pc:docMk/>
            <pc:sldMk cId="2107933525" sldId="307"/>
            <ac:cxnSpMk id="113" creationId="{960EFC69-3F73-4CE0-8A04-CB746A250B5A}"/>
          </ac:cxnSpMkLst>
        </pc:cxnChg>
        <pc:cxnChg chg="mod">
          <ac:chgData name="Alex Marchioni" userId="6eb3c6d8-756f-4c94-a08e-610dca54a7e5" providerId="ADAL" clId="{ED570E5B-E029-4577-A013-B261BB1EC932}" dt="2020-04-29T08:31:55.006" v="7198" actId="21"/>
          <ac:cxnSpMkLst>
            <pc:docMk/>
            <pc:sldMk cId="2107933525" sldId="307"/>
            <ac:cxnSpMk id="114" creationId="{252D9A6B-CF15-4C4B-91A2-947A9EBDBAD8}"/>
          </ac:cxnSpMkLst>
        </pc:cxnChg>
        <pc:cxnChg chg="mod">
          <ac:chgData name="Alex Marchioni" userId="6eb3c6d8-756f-4c94-a08e-610dca54a7e5" providerId="ADAL" clId="{ED570E5B-E029-4577-A013-B261BB1EC932}" dt="2020-04-29T08:31:55.006" v="7198" actId="21"/>
          <ac:cxnSpMkLst>
            <pc:docMk/>
            <pc:sldMk cId="2107933525" sldId="307"/>
            <ac:cxnSpMk id="117" creationId="{3DC70848-3B1E-4067-98BC-B70374B93BC0}"/>
          </ac:cxnSpMkLst>
        </pc:cxnChg>
        <pc:cxnChg chg="mod">
          <ac:chgData name="Alex Marchioni" userId="6eb3c6d8-756f-4c94-a08e-610dca54a7e5" providerId="ADAL" clId="{ED570E5B-E029-4577-A013-B261BB1EC932}" dt="2020-04-29T08:31:55.006" v="7198" actId="21"/>
          <ac:cxnSpMkLst>
            <pc:docMk/>
            <pc:sldMk cId="2107933525" sldId="307"/>
            <ac:cxnSpMk id="121" creationId="{0E1B2CA9-49F5-4832-A4BE-BB1A675168FC}"/>
          </ac:cxnSpMkLst>
        </pc:cxnChg>
        <pc:cxnChg chg="mod">
          <ac:chgData name="Alex Marchioni" userId="6eb3c6d8-756f-4c94-a08e-610dca54a7e5" providerId="ADAL" clId="{ED570E5B-E029-4577-A013-B261BB1EC932}" dt="2020-04-29T08:31:55.006" v="7198" actId="21"/>
          <ac:cxnSpMkLst>
            <pc:docMk/>
            <pc:sldMk cId="2107933525" sldId="307"/>
            <ac:cxnSpMk id="123" creationId="{EDEEDC53-D615-4252-B40D-92BCDB2A9A7D}"/>
          </ac:cxnSpMkLst>
        </pc:cxnChg>
        <pc:cxnChg chg="mod">
          <ac:chgData name="Alex Marchioni" userId="6eb3c6d8-756f-4c94-a08e-610dca54a7e5" providerId="ADAL" clId="{ED570E5B-E029-4577-A013-B261BB1EC932}" dt="2020-04-29T08:31:55.006" v="7198" actId="21"/>
          <ac:cxnSpMkLst>
            <pc:docMk/>
            <pc:sldMk cId="2107933525" sldId="307"/>
            <ac:cxnSpMk id="124" creationId="{82B567B2-434B-4FCA-AFC2-2708D5BC7E60}"/>
          </ac:cxnSpMkLst>
        </pc:cxnChg>
        <pc:cxnChg chg="mod">
          <ac:chgData name="Alex Marchioni" userId="6eb3c6d8-756f-4c94-a08e-610dca54a7e5" providerId="ADAL" clId="{ED570E5B-E029-4577-A013-B261BB1EC932}" dt="2020-04-29T08:31:55.006" v="7198" actId="21"/>
          <ac:cxnSpMkLst>
            <pc:docMk/>
            <pc:sldMk cId="2107933525" sldId="307"/>
            <ac:cxnSpMk id="126" creationId="{FA2B754B-908F-42AC-86A9-C88EF20967AA}"/>
          </ac:cxnSpMkLst>
        </pc:cxnChg>
        <pc:cxnChg chg="mod">
          <ac:chgData name="Alex Marchioni" userId="6eb3c6d8-756f-4c94-a08e-610dca54a7e5" providerId="ADAL" clId="{ED570E5B-E029-4577-A013-B261BB1EC932}" dt="2020-04-29T08:31:55.006" v="7198" actId="21"/>
          <ac:cxnSpMkLst>
            <pc:docMk/>
            <pc:sldMk cId="2107933525" sldId="307"/>
            <ac:cxnSpMk id="127" creationId="{208780F5-78FB-4808-9023-B06DAC68C4CF}"/>
          </ac:cxnSpMkLst>
        </pc:cxnChg>
        <pc:cxnChg chg="mod">
          <ac:chgData name="Alex Marchioni" userId="6eb3c6d8-756f-4c94-a08e-610dca54a7e5" providerId="ADAL" clId="{ED570E5B-E029-4577-A013-B261BB1EC932}" dt="2020-04-29T08:31:55.006" v="7198" actId="21"/>
          <ac:cxnSpMkLst>
            <pc:docMk/>
            <pc:sldMk cId="2107933525" sldId="307"/>
            <ac:cxnSpMk id="128" creationId="{150D5936-4007-47D6-8DDF-717566DC1EEF}"/>
          </ac:cxnSpMkLst>
        </pc:cxnChg>
      </pc:sldChg>
      <pc:sldChg chg="add del">
        <pc:chgData name="Alex Marchioni" userId="6eb3c6d8-756f-4c94-a08e-610dca54a7e5" providerId="ADAL" clId="{ED570E5B-E029-4577-A013-B261BB1EC932}" dt="2020-04-29T09:56:20.076" v="7483" actId="2696"/>
        <pc:sldMkLst>
          <pc:docMk/>
          <pc:sldMk cId="460311023" sldId="308"/>
        </pc:sldMkLst>
      </pc:sldChg>
      <pc:sldChg chg="new del">
        <pc:chgData name="Alex Marchioni" userId="6eb3c6d8-756f-4c94-a08e-610dca54a7e5" providerId="ADAL" clId="{ED570E5B-E029-4577-A013-B261BB1EC932}" dt="2020-04-29T09:55:19.736" v="7479" actId="2696"/>
        <pc:sldMkLst>
          <pc:docMk/>
          <pc:sldMk cId="672876532" sldId="308"/>
        </pc:sldMkLst>
      </pc:sldChg>
      <pc:sldChg chg="addSp delSp modSp new mod">
        <pc:chgData name="Alex Marchioni" userId="6eb3c6d8-756f-4c94-a08e-610dca54a7e5" providerId="ADAL" clId="{ED570E5B-E029-4577-A013-B261BB1EC932}" dt="2020-04-29T13:35:19.166" v="9059" actId="20577"/>
        <pc:sldMkLst>
          <pc:docMk/>
          <pc:sldMk cId="1234315072" sldId="308"/>
        </pc:sldMkLst>
        <pc:spChg chg="mod">
          <ac:chgData name="Alex Marchioni" userId="6eb3c6d8-756f-4c94-a08e-610dca54a7e5" providerId="ADAL" clId="{ED570E5B-E029-4577-A013-B261BB1EC932}" dt="2020-04-29T10:20:31.641" v="8217" actId="20577"/>
          <ac:spMkLst>
            <pc:docMk/>
            <pc:sldMk cId="1234315072" sldId="308"/>
            <ac:spMk id="2" creationId="{00299B1E-7811-4B80-A72F-29BA2E87B83A}"/>
          </ac:spMkLst>
        </pc:spChg>
        <pc:spChg chg="mod">
          <ac:chgData name="Alex Marchioni" userId="6eb3c6d8-756f-4c94-a08e-610dca54a7e5" providerId="ADAL" clId="{ED570E5B-E029-4577-A013-B261BB1EC932}" dt="2020-04-29T13:35:19.166" v="9059" actId="20577"/>
          <ac:spMkLst>
            <pc:docMk/>
            <pc:sldMk cId="1234315072" sldId="308"/>
            <ac:spMk id="3" creationId="{4E1A1E94-B18E-4C6E-8C74-CDD714FFA858}"/>
          </ac:spMkLst>
        </pc:spChg>
        <pc:picChg chg="add del mod modCrop">
          <ac:chgData name="Alex Marchioni" userId="6eb3c6d8-756f-4c94-a08e-610dca54a7e5" providerId="ADAL" clId="{ED570E5B-E029-4577-A013-B261BB1EC932}" dt="2020-04-29T13:20:32.820" v="8249" actId="478"/>
          <ac:picMkLst>
            <pc:docMk/>
            <pc:sldMk cId="1234315072" sldId="308"/>
            <ac:picMk id="8" creationId="{A7E5F1C6-5FE7-4AC1-B327-6BD2046D6687}"/>
          </ac:picMkLst>
        </pc:picChg>
        <pc:picChg chg="add del mod modCrop">
          <ac:chgData name="Alex Marchioni" userId="6eb3c6d8-756f-4c94-a08e-610dca54a7e5" providerId="ADAL" clId="{ED570E5B-E029-4577-A013-B261BB1EC932}" dt="2020-04-29T13:20:32.820" v="8249" actId="478"/>
          <ac:picMkLst>
            <pc:docMk/>
            <pc:sldMk cId="1234315072" sldId="308"/>
            <ac:picMk id="10" creationId="{E6A4B28A-289F-4425-9C86-795F2D51F707}"/>
          </ac:picMkLst>
        </pc:picChg>
        <pc:picChg chg="add del mod modCrop">
          <ac:chgData name="Alex Marchioni" userId="6eb3c6d8-756f-4c94-a08e-610dca54a7e5" providerId="ADAL" clId="{ED570E5B-E029-4577-A013-B261BB1EC932}" dt="2020-04-29T13:20:32.820" v="8249" actId="478"/>
          <ac:picMkLst>
            <pc:docMk/>
            <pc:sldMk cId="1234315072" sldId="308"/>
            <ac:picMk id="12" creationId="{DAC1CF89-DE37-493E-BDD2-5846681CBB97}"/>
          </ac:picMkLst>
        </pc:picChg>
      </pc:sldChg>
      <pc:sldChg chg="new del">
        <pc:chgData name="Alex Marchioni" userId="6eb3c6d8-756f-4c94-a08e-610dca54a7e5" providerId="ADAL" clId="{ED570E5B-E029-4577-A013-B261BB1EC932}" dt="2020-04-29T09:55:27.635" v="7481" actId="2696"/>
        <pc:sldMkLst>
          <pc:docMk/>
          <pc:sldMk cId="1877983653" sldId="308"/>
        </pc:sldMkLst>
      </pc:sldChg>
      <pc:sldChg chg="addSp delSp modSp add mod">
        <pc:chgData name="Alex Marchioni" userId="6eb3c6d8-756f-4c94-a08e-610dca54a7e5" providerId="ADAL" clId="{ED570E5B-E029-4577-A013-B261BB1EC932}" dt="2020-04-29T13:38:50.865" v="9121" actId="1076"/>
        <pc:sldMkLst>
          <pc:docMk/>
          <pc:sldMk cId="2294403765" sldId="309"/>
        </pc:sldMkLst>
        <pc:spChg chg="del">
          <ac:chgData name="Alex Marchioni" userId="6eb3c6d8-756f-4c94-a08e-610dca54a7e5" providerId="ADAL" clId="{ED570E5B-E029-4577-A013-B261BB1EC932}" dt="2020-04-29T13:35:54.183" v="9060" actId="478"/>
          <ac:spMkLst>
            <pc:docMk/>
            <pc:sldMk cId="2294403765" sldId="309"/>
            <ac:spMk id="3" creationId="{4E1A1E94-B18E-4C6E-8C74-CDD714FFA858}"/>
          </ac:spMkLst>
        </pc:spChg>
        <pc:spChg chg="add mod ord">
          <ac:chgData name="Alex Marchioni" userId="6eb3c6d8-756f-4c94-a08e-610dca54a7e5" providerId="ADAL" clId="{ED570E5B-E029-4577-A013-B261BB1EC932}" dt="2020-04-29T13:38:02.622" v="9117" actId="167"/>
          <ac:spMkLst>
            <pc:docMk/>
            <pc:sldMk cId="2294403765" sldId="309"/>
            <ac:spMk id="9" creationId="{1A895393-9AA7-484B-A05E-83905173820A}"/>
          </ac:spMkLst>
        </pc:spChg>
        <pc:spChg chg="add mod">
          <ac:chgData name="Alex Marchioni" userId="6eb3c6d8-756f-4c94-a08e-610dca54a7e5" providerId="ADAL" clId="{ED570E5B-E029-4577-A013-B261BB1EC932}" dt="2020-04-29T13:38:37.746" v="9120" actId="164"/>
          <ac:spMkLst>
            <pc:docMk/>
            <pc:sldMk cId="2294403765" sldId="309"/>
            <ac:spMk id="11" creationId="{6537F43D-3B4E-4D7B-9131-3479B4B605B9}"/>
          </ac:spMkLst>
        </pc:spChg>
        <pc:spChg chg="add mod">
          <ac:chgData name="Alex Marchioni" userId="6eb3c6d8-756f-4c94-a08e-610dca54a7e5" providerId="ADAL" clId="{ED570E5B-E029-4577-A013-B261BB1EC932}" dt="2020-04-29T13:38:37.746" v="9120" actId="164"/>
          <ac:spMkLst>
            <pc:docMk/>
            <pc:sldMk cId="2294403765" sldId="309"/>
            <ac:spMk id="13" creationId="{6866222D-9871-430D-9A5A-9D48DCA971CE}"/>
          </ac:spMkLst>
        </pc:spChg>
        <pc:spChg chg="add mod">
          <ac:chgData name="Alex Marchioni" userId="6eb3c6d8-756f-4c94-a08e-610dca54a7e5" providerId="ADAL" clId="{ED570E5B-E029-4577-A013-B261BB1EC932}" dt="2020-04-29T13:38:37.746" v="9120" actId="164"/>
          <ac:spMkLst>
            <pc:docMk/>
            <pc:sldMk cId="2294403765" sldId="309"/>
            <ac:spMk id="14" creationId="{E366EA76-A1B3-4972-BE2D-587DB15DF2D3}"/>
          </ac:spMkLst>
        </pc:spChg>
        <pc:grpChg chg="add mod">
          <ac:chgData name="Alex Marchioni" userId="6eb3c6d8-756f-4c94-a08e-610dca54a7e5" providerId="ADAL" clId="{ED570E5B-E029-4577-A013-B261BB1EC932}" dt="2020-04-29T13:38:50.865" v="9121" actId="1076"/>
          <ac:grpSpMkLst>
            <pc:docMk/>
            <pc:sldMk cId="2294403765" sldId="309"/>
            <ac:grpSpMk id="15" creationId="{28C10525-B948-47EB-B942-CE6D2B5B41A1}"/>
          </ac:grpSpMkLst>
        </pc:grpChg>
        <pc:picChg chg="mod">
          <ac:chgData name="Alex Marchioni" userId="6eb3c6d8-756f-4c94-a08e-610dca54a7e5" providerId="ADAL" clId="{ED570E5B-E029-4577-A013-B261BB1EC932}" dt="2020-04-29T13:38:37.746" v="9120" actId="164"/>
          <ac:picMkLst>
            <pc:docMk/>
            <pc:sldMk cId="2294403765" sldId="309"/>
            <ac:picMk id="8" creationId="{A7E5F1C6-5FE7-4AC1-B327-6BD2046D6687}"/>
          </ac:picMkLst>
        </pc:picChg>
        <pc:picChg chg="mod">
          <ac:chgData name="Alex Marchioni" userId="6eb3c6d8-756f-4c94-a08e-610dca54a7e5" providerId="ADAL" clId="{ED570E5B-E029-4577-A013-B261BB1EC932}" dt="2020-04-29T13:38:37.746" v="9120" actId="164"/>
          <ac:picMkLst>
            <pc:docMk/>
            <pc:sldMk cId="2294403765" sldId="309"/>
            <ac:picMk id="10" creationId="{E6A4B28A-289F-4425-9C86-795F2D51F707}"/>
          </ac:picMkLst>
        </pc:picChg>
        <pc:picChg chg="mod">
          <ac:chgData name="Alex Marchioni" userId="6eb3c6d8-756f-4c94-a08e-610dca54a7e5" providerId="ADAL" clId="{ED570E5B-E029-4577-A013-B261BB1EC932}" dt="2020-04-29T13:38:37.746" v="9120" actId="164"/>
          <ac:picMkLst>
            <pc:docMk/>
            <pc:sldMk cId="2294403765" sldId="309"/>
            <ac:picMk id="12" creationId="{DAC1CF89-DE37-493E-BDD2-5846681CBB97}"/>
          </ac:picMkLst>
        </pc:picChg>
      </pc:sldChg>
      <pc:sldChg chg="addSp delSp modSp new mod">
        <pc:chgData name="Alex Marchioni" userId="6eb3c6d8-756f-4c94-a08e-610dca54a7e5" providerId="ADAL" clId="{ED570E5B-E029-4577-A013-B261BB1EC932}" dt="2020-04-29T14:42:38.911" v="9888" actId="20577"/>
        <pc:sldMkLst>
          <pc:docMk/>
          <pc:sldMk cId="2335487875" sldId="310"/>
        </pc:sldMkLst>
        <pc:spChg chg="mod">
          <ac:chgData name="Alex Marchioni" userId="6eb3c6d8-756f-4c94-a08e-610dca54a7e5" providerId="ADAL" clId="{ED570E5B-E029-4577-A013-B261BB1EC932}" dt="2020-04-29T13:56:19.930" v="9188" actId="20577"/>
          <ac:spMkLst>
            <pc:docMk/>
            <pc:sldMk cId="2335487875" sldId="310"/>
            <ac:spMk id="2" creationId="{BB8C9EBF-FC45-4E9F-A615-3113D94FD8EB}"/>
          </ac:spMkLst>
        </pc:spChg>
        <pc:spChg chg="mod">
          <ac:chgData name="Alex Marchioni" userId="6eb3c6d8-756f-4c94-a08e-610dca54a7e5" providerId="ADAL" clId="{ED570E5B-E029-4577-A013-B261BB1EC932}" dt="2020-04-29T14:42:38.911" v="9888" actId="20577"/>
          <ac:spMkLst>
            <pc:docMk/>
            <pc:sldMk cId="2335487875" sldId="310"/>
            <ac:spMk id="3" creationId="{CC2A783D-A910-47AD-B765-6FA64318AD9C}"/>
          </ac:spMkLst>
        </pc:spChg>
        <pc:spChg chg="add mod">
          <ac:chgData name="Alex Marchioni" userId="6eb3c6d8-756f-4c94-a08e-610dca54a7e5" providerId="ADAL" clId="{ED570E5B-E029-4577-A013-B261BB1EC932}" dt="2020-04-29T14:22:26.604" v="9868" actId="20577"/>
          <ac:spMkLst>
            <pc:docMk/>
            <pc:sldMk cId="2335487875" sldId="310"/>
            <ac:spMk id="17" creationId="{E84183F1-2F6E-495B-B231-B69C2CD8E9BC}"/>
          </ac:spMkLst>
        </pc:spChg>
        <pc:spChg chg="add mod">
          <ac:chgData name="Alex Marchioni" userId="6eb3c6d8-756f-4c94-a08e-610dca54a7e5" providerId="ADAL" clId="{ED570E5B-E029-4577-A013-B261BB1EC932}" dt="2020-04-29T14:22:02.972" v="9866" actId="1076"/>
          <ac:spMkLst>
            <pc:docMk/>
            <pc:sldMk cId="2335487875" sldId="310"/>
            <ac:spMk id="28" creationId="{E5665E0D-9AB7-40F7-AF0F-5C26258D4879}"/>
          </ac:spMkLst>
        </pc:spChg>
        <pc:grpChg chg="add del mod">
          <ac:chgData name="Alex Marchioni" userId="6eb3c6d8-756f-4c94-a08e-610dca54a7e5" providerId="ADAL" clId="{ED570E5B-E029-4577-A013-B261BB1EC932}" dt="2020-04-29T14:18:28.476" v="9688" actId="478"/>
          <ac:grpSpMkLst>
            <pc:docMk/>
            <pc:sldMk cId="2335487875" sldId="310"/>
            <ac:grpSpMk id="7" creationId="{2B6EB356-AABD-46B5-B48C-2DE84F428B24}"/>
          </ac:grpSpMkLst>
        </pc:grpChg>
        <pc:grpChg chg="add mod">
          <ac:chgData name="Alex Marchioni" userId="6eb3c6d8-756f-4c94-a08e-610dca54a7e5" providerId="ADAL" clId="{ED570E5B-E029-4577-A013-B261BB1EC932}" dt="2020-04-29T14:18:33.221" v="9690" actId="1076"/>
          <ac:grpSpMkLst>
            <pc:docMk/>
            <pc:sldMk cId="2335487875" sldId="310"/>
            <ac:grpSpMk id="18" creationId="{D3EEDAA5-968F-44C6-84EC-DD1CEEAC205F}"/>
          </ac:grpSpMkLst>
        </pc:grpChg>
        <pc:cxnChg chg="mod">
          <ac:chgData name="Alex Marchioni" userId="6eb3c6d8-756f-4c94-a08e-610dca54a7e5" providerId="ADAL" clId="{ED570E5B-E029-4577-A013-B261BB1EC932}" dt="2020-04-29T14:18:28.476" v="9688" actId="478"/>
          <ac:cxnSpMkLst>
            <pc:docMk/>
            <pc:sldMk cId="2335487875" sldId="310"/>
            <ac:cxnSpMk id="9" creationId="{C1D7A734-3EAB-4C20-8094-83DF36FFF192}"/>
          </ac:cxnSpMkLst>
        </pc:cxnChg>
        <pc:cxnChg chg="mod">
          <ac:chgData name="Alex Marchioni" userId="6eb3c6d8-756f-4c94-a08e-610dca54a7e5" providerId="ADAL" clId="{ED570E5B-E029-4577-A013-B261BB1EC932}" dt="2020-04-29T14:18:28.476" v="9688" actId="478"/>
          <ac:cxnSpMkLst>
            <pc:docMk/>
            <pc:sldMk cId="2335487875" sldId="310"/>
            <ac:cxnSpMk id="15" creationId="{7E634D4B-7D24-42AA-B2AC-99FC30DF07C8}"/>
          </ac:cxnSpMkLst>
        </pc:cxnChg>
        <pc:cxnChg chg="mod">
          <ac:chgData name="Alex Marchioni" userId="6eb3c6d8-756f-4c94-a08e-610dca54a7e5" providerId="ADAL" clId="{ED570E5B-E029-4577-A013-B261BB1EC932}" dt="2020-04-29T14:18:28.476" v="9688" actId="478"/>
          <ac:cxnSpMkLst>
            <pc:docMk/>
            <pc:sldMk cId="2335487875" sldId="310"/>
            <ac:cxnSpMk id="16" creationId="{0B7ACE32-35E1-47C7-8AAF-F7D5B30844C4}"/>
          </ac:cxnSpMkLst>
        </pc:cxnChg>
      </pc:sldChg>
      <pc:sldChg chg="addSp delSp modSp add mod">
        <pc:chgData name="Alex Marchioni" userId="6eb3c6d8-756f-4c94-a08e-610dca54a7e5" providerId="ADAL" clId="{ED570E5B-E029-4577-A013-B261BB1EC932}" dt="2020-04-29T15:14:24.631" v="10998" actId="6549"/>
        <pc:sldMkLst>
          <pc:docMk/>
          <pc:sldMk cId="4140752539" sldId="311"/>
        </pc:sldMkLst>
        <pc:spChg chg="mod">
          <ac:chgData name="Alex Marchioni" userId="6eb3c6d8-756f-4c94-a08e-610dca54a7e5" providerId="ADAL" clId="{ED570E5B-E029-4577-A013-B261BB1EC932}" dt="2020-04-29T15:14:24.631" v="10998" actId="6549"/>
          <ac:spMkLst>
            <pc:docMk/>
            <pc:sldMk cId="4140752539" sldId="311"/>
            <ac:spMk id="3" creationId="{CC2A783D-A910-47AD-B765-6FA64318AD9C}"/>
          </ac:spMkLst>
        </pc:spChg>
        <pc:spChg chg="add mod">
          <ac:chgData name="Alex Marchioni" userId="6eb3c6d8-756f-4c94-a08e-610dca54a7e5" providerId="ADAL" clId="{ED570E5B-E029-4577-A013-B261BB1EC932}" dt="2020-04-29T15:14:22.169" v="10997" actId="1076"/>
          <ac:spMkLst>
            <pc:docMk/>
            <pc:sldMk cId="4140752539" sldId="311"/>
            <ac:spMk id="7" creationId="{47FBE285-670A-4B6D-86E5-CAAF27E3DFCE}"/>
          </ac:spMkLst>
        </pc:spChg>
        <pc:spChg chg="del">
          <ac:chgData name="Alex Marchioni" userId="6eb3c6d8-756f-4c94-a08e-610dca54a7e5" providerId="ADAL" clId="{ED570E5B-E029-4577-A013-B261BB1EC932}" dt="2020-04-29T14:42:54.550" v="9889" actId="478"/>
          <ac:spMkLst>
            <pc:docMk/>
            <pc:sldMk cId="4140752539" sldId="311"/>
            <ac:spMk id="17" creationId="{E84183F1-2F6E-495B-B231-B69C2CD8E9BC}"/>
          </ac:spMkLst>
        </pc:spChg>
        <pc:spChg chg="del">
          <ac:chgData name="Alex Marchioni" userId="6eb3c6d8-756f-4c94-a08e-610dca54a7e5" providerId="ADAL" clId="{ED570E5B-E029-4577-A013-B261BB1EC932}" dt="2020-04-29T14:42:54.550" v="9889" actId="478"/>
          <ac:spMkLst>
            <pc:docMk/>
            <pc:sldMk cId="4140752539" sldId="311"/>
            <ac:spMk id="28" creationId="{E5665E0D-9AB7-40F7-AF0F-5C26258D4879}"/>
          </ac:spMkLst>
        </pc:spChg>
        <pc:grpChg chg="del">
          <ac:chgData name="Alex Marchioni" userId="6eb3c6d8-756f-4c94-a08e-610dca54a7e5" providerId="ADAL" clId="{ED570E5B-E029-4577-A013-B261BB1EC932}" dt="2020-04-29T14:42:54.550" v="9889" actId="478"/>
          <ac:grpSpMkLst>
            <pc:docMk/>
            <pc:sldMk cId="4140752539" sldId="311"/>
            <ac:grpSpMk id="18" creationId="{D3EEDAA5-968F-44C6-84EC-DD1CEEAC205F}"/>
          </ac:grpSpMkLst>
        </pc:grpChg>
        <pc:grpChg chg="add mod">
          <ac:chgData name="Alex Marchioni" userId="6eb3c6d8-756f-4c94-a08e-610dca54a7e5" providerId="ADAL" clId="{ED570E5B-E029-4577-A013-B261BB1EC932}" dt="2020-04-29T15:03:54.465" v="10213" actId="1076"/>
          <ac:grpSpMkLst>
            <pc:docMk/>
            <pc:sldMk cId="4140752539" sldId="311"/>
            <ac:grpSpMk id="29" creationId="{F2DB44FB-47D0-47E8-AD91-FAC8E3C21549}"/>
          </ac:grpSpMkLst>
        </pc:grpChg>
        <pc:cxnChg chg="mod">
          <ac:chgData name="Alex Marchioni" userId="6eb3c6d8-756f-4c94-a08e-610dca54a7e5" providerId="ADAL" clId="{ED570E5B-E029-4577-A013-B261BB1EC932}" dt="2020-04-29T14:42:54.550" v="9889" actId="478"/>
          <ac:cxnSpMkLst>
            <pc:docMk/>
            <pc:sldMk cId="4140752539" sldId="311"/>
            <ac:cxnSpMk id="20" creationId="{D910AC6A-B2D7-4E83-B00C-219958FBDB79}"/>
          </ac:cxnSpMkLst>
        </pc:cxnChg>
        <pc:cxnChg chg="mod">
          <ac:chgData name="Alex Marchioni" userId="6eb3c6d8-756f-4c94-a08e-610dca54a7e5" providerId="ADAL" clId="{ED570E5B-E029-4577-A013-B261BB1EC932}" dt="2020-04-29T14:42:54.550" v="9889" actId="478"/>
          <ac:cxnSpMkLst>
            <pc:docMk/>
            <pc:sldMk cId="4140752539" sldId="311"/>
            <ac:cxnSpMk id="26" creationId="{9FEA8686-CA0A-4BBF-8DC5-12FAE06B9CB0}"/>
          </ac:cxnSpMkLst>
        </pc:cxnChg>
        <pc:cxnChg chg="mod">
          <ac:chgData name="Alex Marchioni" userId="6eb3c6d8-756f-4c94-a08e-610dca54a7e5" providerId="ADAL" clId="{ED570E5B-E029-4577-A013-B261BB1EC932}" dt="2020-04-29T14:42:54.550" v="9889" actId="478"/>
          <ac:cxnSpMkLst>
            <pc:docMk/>
            <pc:sldMk cId="4140752539" sldId="311"/>
            <ac:cxnSpMk id="27" creationId="{0235112C-6759-469B-88A0-0740FA336800}"/>
          </ac:cxnSpMkLst>
        </pc:cxnChg>
      </pc:sldChg>
      <pc:sldChg chg="addSp delSp modSp new mod">
        <pc:chgData name="Alex Marchioni" userId="6eb3c6d8-756f-4c94-a08e-610dca54a7e5" providerId="ADAL" clId="{ED570E5B-E029-4577-A013-B261BB1EC932}" dt="2020-04-30T16:24:31.314" v="12497" actId="164"/>
        <pc:sldMkLst>
          <pc:docMk/>
          <pc:sldMk cId="3351441536" sldId="312"/>
        </pc:sldMkLst>
        <pc:spChg chg="del">
          <ac:chgData name="Alex Marchioni" userId="6eb3c6d8-756f-4c94-a08e-610dca54a7e5" providerId="ADAL" clId="{ED570E5B-E029-4577-A013-B261BB1EC932}" dt="2020-04-29T14:58:51.391" v="10166" actId="478"/>
          <ac:spMkLst>
            <pc:docMk/>
            <pc:sldMk cId="3351441536" sldId="312"/>
            <ac:spMk id="2" creationId="{B5ACBDF4-C3B1-4962-B946-A2C1E32A1231}"/>
          </ac:spMkLst>
        </pc:spChg>
        <pc:spChg chg="del">
          <ac:chgData name="Alex Marchioni" userId="6eb3c6d8-756f-4c94-a08e-610dca54a7e5" providerId="ADAL" clId="{ED570E5B-E029-4577-A013-B261BB1EC932}" dt="2020-04-29T14:58:51.391" v="10166" actId="478"/>
          <ac:spMkLst>
            <pc:docMk/>
            <pc:sldMk cId="3351441536" sldId="312"/>
            <ac:spMk id="3" creationId="{2025DDA0-154B-4A27-9DBB-E0C7B9213469}"/>
          </ac:spMkLst>
        </pc:spChg>
        <pc:spChg chg="del">
          <ac:chgData name="Alex Marchioni" userId="6eb3c6d8-756f-4c94-a08e-610dca54a7e5" providerId="ADAL" clId="{ED570E5B-E029-4577-A013-B261BB1EC932}" dt="2020-04-29T14:58:51.391" v="10166" actId="478"/>
          <ac:spMkLst>
            <pc:docMk/>
            <pc:sldMk cId="3351441536" sldId="312"/>
            <ac:spMk id="4" creationId="{92FB54F0-B76C-4829-A976-764B9FC3AAAE}"/>
          </ac:spMkLst>
        </pc:spChg>
        <pc:spChg chg="del">
          <ac:chgData name="Alex Marchioni" userId="6eb3c6d8-756f-4c94-a08e-610dca54a7e5" providerId="ADAL" clId="{ED570E5B-E029-4577-A013-B261BB1EC932}" dt="2020-04-29T14:58:51.391" v="10166" actId="478"/>
          <ac:spMkLst>
            <pc:docMk/>
            <pc:sldMk cId="3351441536" sldId="312"/>
            <ac:spMk id="5" creationId="{2F003E8E-050D-4E87-8DFF-A9EB05231C43}"/>
          </ac:spMkLst>
        </pc:spChg>
        <pc:spChg chg="del">
          <ac:chgData name="Alex Marchioni" userId="6eb3c6d8-756f-4c94-a08e-610dca54a7e5" providerId="ADAL" clId="{ED570E5B-E029-4577-A013-B261BB1EC932}" dt="2020-04-29T14:58:51.391" v="10166" actId="478"/>
          <ac:spMkLst>
            <pc:docMk/>
            <pc:sldMk cId="3351441536" sldId="312"/>
            <ac:spMk id="6" creationId="{AC64B141-C52A-4730-ACED-0168618255ED}"/>
          </ac:spMkLst>
        </pc:spChg>
        <pc:spChg chg="add del">
          <ac:chgData name="Alex Marchioni" userId="6eb3c6d8-756f-4c94-a08e-610dca54a7e5" providerId="ADAL" clId="{ED570E5B-E029-4577-A013-B261BB1EC932}" dt="2020-04-30T16:23:23.020" v="12447" actId="478"/>
          <ac:spMkLst>
            <pc:docMk/>
            <pc:sldMk cId="3351441536" sldId="312"/>
            <ac:spMk id="7" creationId="{5BEA223E-12BC-411B-9C50-FA582A7807AB}"/>
          </ac:spMkLst>
        </pc:spChg>
        <pc:spChg chg="add del mod">
          <ac:chgData name="Alex Marchioni" userId="6eb3c6d8-756f-4c94-a08e-610dca54a7e5" providerId="ADAL" clId="{ED570E5B-E029-4577-A013-B261BB1EC932}" dt="2020-04-30T16:23:23.020" v="12447" actId="478"/>
          <ac:spMkLst>
            <pc:docMk/>
            <pc:sldMk cId="3351441536" sldId="312"/>
            <ac:spMk id="8" creationId="{B0EC8105-D220-48A9-8899-1AE6B6E0B8C5}"/>
          </ac:spMkLst>
        </pc:spChg>
        <pc:spChg chg="add del mod">
          <ac:chgData name="Alex Marchioni" userId="6eb3c6d8-756f-4c94-a08e-610dca54a7e5" providerId="ADAL" clId="{ED570E5B-E029-4577-A013-B261BB1EC932}" dt="2020-04-30T16:23:23.020" v="12447" actId="478"/>
          <ac:spMkLst>
            <pc:docMk/>
            <pc:sldMk cId="3351441536" sldId="312"/>
            <ac:spMk id="9" creationId="{0891F4CE-F096-4C3A-BDEA-B59EAD274D11}"/>
          </ac:spMkLst>
        </pc:spChg>
        <pc:spChg chg="add del mod">
          <ac:chgData name="Alex Marchioni" userId="6eb3c6d8-756f-4c94-a08e-610dca54a7e5" providerId="ADAL" clId="{ED570E5B-E029-4577-A013-B261BB1EC932}" dt="2020-04-30T16:23:23.020" v="12447" actId="478"/>
          <ac:spMkLst>
            <pc:docMk/>
            <pc:sldMk cId="3351441536" sldId="312"/>
            <ac:spMk id="10" creationId="{FA264CE3-9FB5-40BE-A308-2A85E7AAD43A}"/>
          </ac:spMkLst>
        </pc:spChg>
        <pc:spChg chg="add del mod">
          <ac:chgData name="Alex Marchioni" userId="6eb3c6d8-756f-4c94-a08e-610dca54a7e5" providerId="ADAL" clId="{ED570E5B-E029-4577-A013-B261BB1EC932}" dt="2020-04-30T16:23:23.020" v="12447" actId="478"/>
          <ac:spMkLst>
            <pc:docMk/>
            <pc:sldMk cId="3351441536" sldId="312"/>
            <ac:spMk id="11" creationId="{BCE924EE-A472-44F5-83A2-AB0E02A26852}"/>
          </ac:spMkLst>
        </pc:spChg>
        <pc:spChg chg="add del mod">
          <ac:chgData name="Alex Marchioni" userId="6eb3c6d8-756f-4c94-a08e-610dca54a7e5" providerId="ADAL" clId="{ED570E5B-E029-4577-A013-B261BB1EC932}" dt="2020-04-30T16:23:23.020" v="12447" actId="478"/>
          <ac:spMkLst>
            <pc:docMk/>
            <pc:sldMk cId="3351441536" sldId="312"/>
            <ac:spMk id="12" creationId="{D316EF75-DD42-483D-B2ED-E76EBAC84923}"/>
          </ac:spMkLst>
        </pc:spChg>
        <pc:spChg chg="add del mod">
          <ac:chgData name="Alex Marchioni" userId="6eb3c6d8-756f-4c94-a08e-610dca54a7e5" providerId="ADAL" clId="{ED570E5B-E029-4577-A013-B261BB1EC932}" dt="2020-04-30T16:23:23.020" v="12447" actId="478"/>
          <ac:spMkLst>
            <pc:docMk/>
            <pc:sldMk cId="3351441536" sldId="312"/>
            <ac:spMk id="13" creationId="{B3E15678-0D39-422B-BA5D-CC97BFD2D731}"/>
          </ac:spMkLst>
        </pc:spChg>
        <pc:spChg chg="add del mod">
          <ac:chgData name="Alex Marchioni" userId="6eb3c6d8-756f-4c94-a08e-610dca54a7e5" providerId="ADAL" clId="{ED570E5B-E029-4577-A013-B261BB1EC932}" dt="2020-04-30T16:23:23.020" v="12447" actId="478"/>
          <ac:spMkLst>
            <pc:docMk/>
            <pc:sldMk cId="3351441536" sldId="312"/>
            <ac:spMk id="14" creationId="{0BF6FBDB-2F0F-4EB2-8579-7A37D66DFB8D}"/>
          </ac:spMkLst>
        </pc:spChg>
        <pc:spChg chg="add del mod">
          <ac:chgData name="Alex Marchioni" userId="6eb3c6d8-756f-4c94-a08e-610dca54a7e5" providerId="ADAL" clId="{ED570E5B-E029-4577-A013-B261BB1EC932}" dt="2020-04-30T16:23:23.020" v="12447" actId="478"/>
          <ac:spMkLst>
            <pc:docMk/>
            <pc:sldMk cId="3351441536" sldId="312"/>
            <ac:spMk id="15" creationId="{5ACAF459-B78D-4764-A5E9-79AC48E87D69}"/>
          </ac:spMkLst>
        </pc:spChg>
        <pc:spChg chg="add del mod">
          <ac:chgData name="Alex Marchioni" userId="6eb3c6d8-756f-4c94-a08e-610dca54a7e5" providerId="ADAL" clId="{ED570E5B-E029-4577-A013-B261BB1EC932}" dt="2020-04-30T16:23:23.020" v="12447" actId="478"/>
          <ac:spMkLst>
            <pc:docMk/>
            <pc:sldMk cId="3351441536" sldId="312"/>
            <ac:spMk id="16" creationId="{14E0DC60-D74E-41D5-84DD-F083378DE69D}"/>
          </ac:spMkLst>
        </pc:spChg>
        <pc:spChg chg="add del mod">
          <ac:chgData name="Alex Marchioni" userId="6eb3c6d8-756f-4c94-a08e-610dca54a7e5" providerId="ADAL" clId="{ED570E5B-E029-4577-A013-B261BB1EC932}" dt="2020-04-30T16:23:23.020" v="12447" actId="478"/>
          <ac:spMkLst>
            <pc:docMk/>
            <pc:sldMk cId="3351441536" sldId="312"/>
            <ac:spMk id="17" creationId="{BE226960-7042-4136-987A-CAD9B09C0CD1}"/>
          </ac:spMkLst>
        </pc:spChg>
        <pc:spChg chg="add del mod">
          <ac:chgData name="Alex Marchioni" userId="6eb3c6d8-756f-4c94-a08e-610dca54a7e5" providerId="ADAL" clId="{ED570E5B-E029-4577-A013-B261BB1EC932}" dt="2020-04-30T16:23:23.020" v="12447" actId="478"/>
          <ac:spMkLst>
            <pc:docMk/>
            <pc:sldMk cId="3351441536" sldId="312"/>
            <ac:spMk id="18" creationId="{183C38FB-FD99-4E66-95EC-590A9F723D15}"/>
          </ac:spMkLst>
        </pc:spChg>
        <pc:spChg chg="mod topLvl">
          <ac:chgData name="Alex Marchioni" userId="6eb3c6d8-756f-4c94-a08e-610dca54a7e5" providerId="ADAL" clId="{ED570E5B-E029-4577-A013-B261BB1EC932}" dt="2020-04-30T16:24:31.314" v="12497" actId="164"/>
          <ac:spMkLst>
            <pc:docMk/>
            <pc:sldMk cId="3351441536" sldId="312"/>
            <ac:spMk id="20" creationId="{4B7D6D37-64C6-4309-AC80-1523636553EF}"/>
          </ac:spMkLst>
        </pc:spChg>
        <pc:spChg chg="mod topLvl">
          <ac:chgData name="Alex Marchioni" userId="6eb3c6d8-756f-4c94-a08e-610dca54a7e5" providerId="ADAL" clId="{ED570E5B-E029-4577-A013-B261BB1EC932}" dt="2020-04-30T16:24:31.314" v="12497" actId="164"/>
          <ac:spMkLst>
            <pc:docMk/>
            <pc:sldMk cId="3351441536" sldId="312"/>
            <ac:spMk id="22" creationId="{3D24B6F1-AF30-4CBA-861B-B5C655F15AF1}"/>
          </ac:spMkLst>
        </pc:spChg>
        <pc:spChg chg="mod topLvl">
          <ac:chgData name="Alex Marchioni" userId="6eb3c6d8-756f-4c94-a08e-610dca54a7e5" providerId="ADAL" clId="{ED570E5B-E029-4577-A013-B261BB1EC932}" dt="2020-04-30T16:24:31.314" v="12497" actId="164"/>
          <ac:spMkLst>
            <pc:docMk/>
            <pc:sldMk cId="3351441536" sldId="312"/>
            <ac:spMk id="23" creationId="{DB00D7A5-9CBB-461E-9073-7D21B3FE0AB9}"/>
          </ac:spMkLst>
        </pc:spChg>
        <pc:spChg chg="mod topLvl">
          <ac:chgData name="Alex Marchioni" userId="6eb3c6d8-756f-4c94-a08e-610dca54a7e5" providerId="ADAL" clId="{ED570E5B-E029-4577-A013-B261BB1EC932}" dt="2020-04-30T16:24:31.314" v="12497" actId="164"/>
          <ac:spMkLst>
            <pc:docMk/>
            <pc:sldMk cId="3351441536" sldId="312"/>
            <ac:spMk id="24" creationId="{DEE54D81-AE18-433C-8D48-E8185862393C}"/>
          </ac:spMkLst>
        </pc:spChg>
        <pc:spChg chg="del mod topLvl">
          <ac:chgData name="Alex Marchioni" userId="6eb3c6d8-756f-4c94-a08e-610dca54a7e5" providerId="ADAL" clId="{ED570E5B-E029-4577-A013-B261BB1EC932}" dt="2020-04-30T16:24:14.964" v="12495" actId="478"/>
          <ac:spMkLst>
            <pc:docMk/>
            <pc:sldMk cId="3351441536" sldId="312"/>
            <ac:spMk id="25" creationId="{72C7816F-4377-45B0-B73F-9810866042C9}"/>
          </ac:spMkLst>
        </pc:spChg>
        <pc:spChg chg="mod topLvl">
          <ac:chgData name="Alex Marchioni" userId="6eb3c6d8-756f-4c94-a08e-610dca54a7e5" providerId="ADAL" clId="{ED570E5B-E029-4577-A013-B261BB1EC932}" dt="2020-04-30T16:24:31.314" v="12497" actId="164"/>
          <ac:spMkLst>
            <pc:docMk/>
            <pc:sldMk cId="3351441536" sldId="312"/>
            <ac:spMk id="26" creationId="{97D7586C-F276-4DD3-B5F2-4FDDF72702C1}"/>
          </ac:spMkLst>
        </pc:spChg>
        <pc:grpChg chg="add mod">
          <ac:chgData name="Alex Marchioni" userId="6eb3c6d8-756f-4c94-a08e-610dca54a7e5" providerId="ADAL" clId="{ED570E5B-E029-4577-A013-B261BB1EC932}" dt="2020-04-30T16:24:31.314" v="12497" actId="164"/>
          <ac:grpSpMkLst>
            <pc:docMk/>
            <pc:sldMk cId="3351441536" sldId="312"/>
            <ac:grpSpMk id="4" creationId="{7DB2D137-AF46-41C6-820A-E13012F31A27}"/>
          </ac:grpSpMkLst>
        </pc:grpChg>
        <pc:grpChg chg="add del mod">
          <ac:chgData name="Alex Marchioni" userId="6eb3c6d8-756f-4c94-a08e-610dca54a7e5" providerId="ADAL" clId="{ED570E5B-E029-4577-A013-B261BB1EC932}" dt="2020-04-30T16:23:29.946" v="12450" actId="165"/>
          <ac:grpSpMkLst>
            <pc:docMk/>
            <pc:sldMk cId="3351441536" sldId="312"/>
            <ac:grpSpMk id="19" creationId="{131696CE-EC0C-4BA7-BAD5-AFD94921F160}"/>
          </ac:grpSpMkLst>
        </pc:grpChg>
        <pc:cxnChg chg="mod topLvl">
          <ac:chgData name="Alex Marchioni" userId="6eb3c6d8-756f-4c94-a08e-610dca54a7e5" providerId="ADAL" clId="{ED570E5B-E029-4577-A013-B261BB1EC932}" dt="2020-04-30T16:24:31.314" v="12497" actId="164"/>
          <ac:cxnSpMkLst>
            <pc:docMk/>
            <pc:sldMk cId="3351441536" sldId="312"/>
            <ac:cxnSpMk id="21" creationId="{08B616E2-E0C5-4181-928B-1F20A3D93C77}"/>
          </ac:cxnSpMkLst>
        </pc:cxnChg>
        <pc:cxnChg chg="mod topLvl">
          <ac:chgData name="Alex Marchioni" userId="6eb3c6d8-756f-4c94-a08e-610dca54a7e5" providerId="ADAL" clId="{ED570E5B-E029-4577-A013-B261BB1EC932}" dt="2020-04-30T16:24:31.314" v="12497" actId="164"/>
          <ac:cxnSpMkLst>
            <pc:docMk/>
            <pc:sldMk cId="3351441536" sldId="312"/>
            <ac:cxnSpMk id="27" creationId="{B09B34EE-C994-42C9-BD15-2892624E4FF4}"/>
          </ac:cxnSpMkLst>
        </pc:cxnChg>
        <pc:cxnChg chg="mod topLvl">
          <ac:chgData name="Alex Marchioni" userId="6eb3c6d8-756f-4c94-a08e-610dca54a7e5" providerId="ADAL" clId="{ED570E5B-E029-4577-A013-B261BB1EC932}" dt="2020-04-30T16:24:31.314" v="12497" actId="164"/>
          <ac:cxnSpMkLst>
            <pc:docMk/>
            <pc:sldMk cId="3351441536" sldId="312"/>
            <ac:cxnSpMk id="28" creationId="{4698C278-209C-4D38-9856-3B190CCFE611}"/>
          </ac:cxnSpMkLst>
        </pc:cxnChg>
      </pc:sldChg>
      <pc:sldChg chg="addSp modSp new mod ord">
        <pc:chgData name="Alex Marchioni" userId="6eb3c6d8-756f-4c94-a08e-610dca54a7e5" providerId="ADAL" clId="{ED570E5B-E029-4577-A013-B261BB1EC932}" dt="2020-05-01T10:10:16.924" v="12805" actId="6549"/>
        <pc:sldMkLst>
          <pc:docMk/>
          <pc:sldMk cId="992091687" sldId="313"/>
        </pc:sldMkLst>
        <pc:spChg chg="mod">
          <ac:chgData name="Alex Marchioni" userId="6eb3c6d8-756f-4c94-a08e-610dca54a7e5" providerId="ADAL" clId="{ED570E5B-E029-4577-A013-B261BB1EC932}" dt="2020-04-30T16:17:35.473" v="12063"/>
          <ac:spMkLst>
            <pc:docMk/>
            <pc:sldMk cId="992091687" sldId="313"/>
            <ac:spMk id="2" creationId="{83257766-F5DB-46B3-8F02-122391D6C1BB}"/>
          </ac:spMkLst>
        </pc:spChg>
        <pc:spChg chg="mod">
          <ac:chgData name="Alex Marchioni" userId="6eb3c6d8-756f-4c94-a08e-610dca54a7e5" providerId="ADAL" clId="{ED570E5B-E029-4577-A013-B261BB1EC932}" dt="2020-05-01T10:10:16.924" v="12805" actId="6549"/>
          <ac:spMkLst>
            <pc:docMk/>
            <pc:sldMk cId="992091687" sldId="313"/>
            <ac:spMk id="3" creationId="{154556C7-3BA6-4A5F-9565-C74D71D73802}"/>
          </ac:spMkLst>
        </pc:spChg>
        <pc:spChg chg="add mod">
          <ac:chgData name="Alex Marchioni" userId="6eb3c6d8-756f-4c94-a08e-610dca54a7e5" providerId="ADAL" clId="{ED570E5B-E029-4577-A013-B261BB1EC932}" dt="2020-04-30T16:28:23.475" v="12792" actId="6549"/>
          <ac:spMkLst>
            <pc:docMk/>
            <pc:sldMk cId="992091687" sldId="313"/>
            <ac:spMk id="16" creationId="{F03FD947-FBEF-4D4A-A4EC-CE79BC182462}"/>
          </ac:spMkLst>
        </pc:spChg>
        <pc:grpChg chg="add mod">
          <ac:chgData name="Alex Marchioni" userId="6eb3c6d8-756f-4c94-a08e-610dca54a7e5" providerId="ADAL" clId="{ED570E5B-E029-4577-A013-B261BB1EC932}" dt="2020-04-30T16:24:45.755" v="12499" actId="1076"/>
          <ac:grpSpMkLst>
            <pc:docMk/>
            <pc:sldMk cId="992091687" sldId="313"/>
            <ac:grpSpMk id="7" creationId="{63935BFA-9094-4EA9-80AE-0F77837B61A7}"/>
          </ac:grpSpMkLst>
        </pc:grpChg>
      </pc:sldChg>
      <pc:sldChg chg="modSp new mod">
        <pc:chgData name="Alex Marchioni" userId="6eb3c6d8-756f-4c94-a08e-610dca54a7e5" providerId="ADAL" clId="{ED570E5B-E029-4577-A013-B261BB1EC932}" dt="2020-05-01T10:12:17.634" v="12865" actId="20577"/>
        <pc:sldMkLst>
          <pc:docMk/>
          <pc:sldMk cId="2488403587" sldId="314"/>
        </pc:sldMkLst>
        <pc:spChg chg="mod">
          <ac:chgData name="Alex Marchioni" userId="6eb3c6d8-756f-4c94-a08e-610dca54a7e5" providerId="ADAL" clId="{ED570E5B-E029-4577-A013-B261BB1EC932}" dt="2020-04-30T16:28:51.587" v="12802" actId="20577"/>
          <ac:spMkLst>
            <pc:docMk/>
            <pc:sldMk cId="2488403587" sldId="314"/>
            <ac:spMk id="2" creationId="{A1BCA115-87A9-4B94-8FC1-CD78EB1F19F5}"/>
          </ac:spMkLst>
        </pc:spChg>
        <pc:spChg chg="mod">
          <ac:chgData name="Alex Marchioni" userId="6eb3c6d8-756f-4c94-a08e-610dca54a7e5" providerId="ADAL" clId="{ED570E5B-E029-4577-A013-B261BB1EC932}" dt="2020-05-01T10:12:17.634" v="12865" actId="20577"/>
          <ac:spMkLst>
            <pc:docMk/>
            <pc:sldMk cId="2488403587" sldId="314"/>
            <ac:spMk id="3" creationId="{C7E3B6B0-5259-4234-873F-CE42C038CFC8}"/>
          </ac:spMkLst>
        </pc:spChg>
      </pc:sldChg>
      <pc:sldChg chg="modSp add mod ord">
        <pc:chgData name="Alex Marchioni" userId="6eb3c6d8-756f-4c94-a08e-610dca54a7e5" providerId="ADAL" clId="{ED570E5B-E029-4577-A013-B261BB1EC932}" dt="2020-04-30T16:10:36.424" v="11559"/>
        <pc:sldMkLst>
          <pc:docMk/>
          <pc:sldMk cId="1855271692" sldId="315"/>
        </pc:sldMkLst>
        <pc:spChg chg="mod">
          <ac:chgData name="Alex Marchioni" userId="6eb3c6d8-756f-4c94-a08e-610dca54a7e5" providerId="ADAL" clId="{ED570E5B-E029-4577-A013-B261BB1EC932}" dt="2020-04-30T16:10:30.140" v="11557" actId="20577"/>
          <ac:spMkLst>
            <pc:docMk/>
            <pc:sldMk cId="1855271692" sldId="315"/>
            <ac:spMk id="7" creationId="{63DF7659-10B6-4398-9D2C-E981A9A8EB80}"/>
          </ac:spMkLst>
        </pc:spChg>
      </pc:sldChg>
      <pc:sldChg chg="modSp new mod">
        <pc:chgData name="Alex Marchioni" userId="6eb3c6d8-756f-4c94-a08e-610dca54a7e5" providerId="ADAL" clId="{ED570E5B-E029-4577-A013-B261BB1EC932}" dt="2020-04-30T16:15:57.901" v="12059" actId="20577"/>
        <pc:sldMkLst>
          <pc:docMk/>
          <pc:sldMk cId="3267482152" sldId="316"/>
        </pc:sldMkLst>
        <pc:spChg chg="mod">
          <ac:chgData name="Alex Marchioni" userId="6eb3c6d8-756f-4c94-a08e-610dca54a7e5" providerId="ADAL" clId="{ED570E5B-E029-4577-A013-B261BB1EC932}" dt="2020-04-30T16:11:05.225" v="11566" actId="20577"/>
          <ac:spMkLst>
            <pc:docMk/>
            <pc:sldMk cId="3267482152" sldId="316"/>
            <ac:spMk id="2" creationId="{0D05B80B-4E4E-4E4F-A36C-01BE64D7A500}"/>
          </ac:spMkLst>
        </pc:spChg>
        <pc:spChg chg="mod">
          <ac:chgData name="Alex Marchioni" userId="6eb3c6d8-756f-4c94-a08e-610dca54a7e5" providerId="ADAL" clId="{ED570E5B-E029-4577-A013-B261BB1EC932}" dt="2020-04-30T16:15:57.901" v="12059" actId="20577"/>
          <ac:spMkLst>
            <pc:docMk/>
            <pc:sldMk cId="3267482152" sldId="316"/>
            <ac:spMk id="3" creationId="{2212AE06-2F65-4E33-903F-DF198CCE5E38}"/>
          </ac:spMkLst>
        </pc:spChg>
      </pc:sldChg>
    </pc:docChg>
  </pc:docChgLst>
  <pc:docChgLst>
    <pc:chgData name="Alex Marchioni" userId="6eb3c6d8-756f-4c94-a08e-610dca54a7e5" providerId="ADAL" clId="{8FB29B9B-AE8C-4CBE-9898-53BD68A8F6BC}"/>
    <pc:docChg chg="undo custSel addSld delSld modSld">
      <pc:chgData name="Alex Marchioni" userId="6eb3c6d8-756f-4c94-a08e-610dca54a7e5" providerId="ADAL" clId="{8FB29B9B-AE8C-4CBE-9898-53BD68A8F6BC}" dt="2020-02-11T17:05:34.769" v="3745" actId="20577"/>
      <pc:docMkLst>
        <pc:docMk/>
      </pc:docMkLst>
      <pc:sldChg chg="modSp add mod">
        <pc:chgData name="Alex Marchioni" userId="6eb3c6d8-756f-4c94-a08e-610dca54a7e5" providerId="ADAL" clId="{8FB29B9B-AE8C-4CBE-9898-53BD68A8F6BC}" dt="2020-02-10T10:28:27.149" v="55" actId="20577"/>
        <pc:sldMkLst>
          <pc:docMk/>
          <pc:sldMk cId="4279204782" sldId="256"/>
        </pc:sldMkLst>
        <pc:spChg chg="mod">
          <ac:chgData name="Alex Marchioni" userId="6eb3c6d8-756f-4c94-a08e-610dca54a7e5" providerId="ADAL" clId="{8FB29B9B-AE8C-4CBE-9898-53BD68A8F6BC}" dt="2020-02-10T10:28:21.381" v="41" actId="20577"/>
          <ac:spMkLst>
            <pc:docMk/>
            <pc:sldMk cId="4279204782" sldId="256"/>
            <ac:spMk id="2" creationId="{A123FB09-312E-4189-948D-174DB40F9115}"/>
          </ac:spMkLst>
        </pc:spChg>
        <pc:spChg chg="mod">
          <ac:chgData name="Alex Marchioni" userId="6eb3c6d8-756f-4c94-a08e-610dca54a7e5" providerId="ADAL" clId="{8FB29B9B-AE8C-4CBE-9898-53BD68A8F6BC}" dt="2020-02-10T10:28:27.149" v="55" actId="20577"/>
          <ac:spMkLst>
            <pc:docMk/>
            <pc:sldMk cId="4279204782" sldId="256"/>
            <ac:spMk id="3" creationId="{70C61911-578B-47BA-B825-052A047EFA1F}"/>
          </ac:spMkLst>
        </pc:spChg>
      </pc:sldChg>
      <pc:sldChg chg="addSp modSp add mod">
        <pc:chgData name="Alex Marchioni" userId="6eb3c6d8-756f-4c94-a08e-610dca54a7e5" providerId="ADAL" clId="{8FB29B9B-AE8C-4CBE-9898-53BD68A8F6BC}" dt="2020-02-11T16:37:57.937" v="3722" actId="20577"/>
        <pc:sldMkLst>
          <pc:docMk/>
          <pc:sldMk cId="3827139513" sldId="257"/>
        </pc:sldMkLst>
        <pc:spChg chg="mod">
          <ac:chgData name="Alex Marchioni" userId="6eb3c6d8-756f-4c94-a08e-610dca54a7e5" providerId="ADAL" clId="{8FB29B9B-AE8C-4CBE-9898-53BD68A8F6BC}" dt="2020-02-10T10:30:06.558" v="60" actId="20577"/>
          <ac:spMkLst>
            <pc:docMk/>
            <pc:sldMk cId="3827139513" sldId="257"/>
            <ac:spMk id="2" creationId="{2BF6E28E-2EBA-4C3E-B5C5-3C3FD90EB9AB}"/>
          </ac:spMkLst>
        </pc:spChg>
        <pc:spChg chg="mod">
          <ac:chgData name="Alex Marchioni" userId="6eb3c6d8-756f-4c94-a08e-610dca54a7e5" providerId="ADAL" clId="{8FB29B9B-AE8C-4CBE-9898-53BD68A8F6BC}" dt="2020-02-11T16:37:57.937" v="3722" actId="20577"/>
          <ac:spMkLst>
            <pc:docMk/>
            <pc:sldMk cId="3827139513" sldId="257"/>
            <ac:spMk id="3" creationId="{8EC84BF3-32ED-4992-90C1-178D9D626E4F}"/>
          </ac:spMkLst>
        </pc:spChg>
        <pc:grpChg chg="add mod">
          <ac:chgData name="Alex Marchioni" userId="6eb3c6d8-756f-4c94-a08e-610dca54a7e5" providerId="ADAL" clId="{8FB29B9B-AE8C-4CBE-9898-53BD68A8F6BC}" dt="2020-02-10T14:05:54.303" v="2781" actId="1076"/>
          <ac:grpSpMkLst>
            <pc:docMk/>
            <pc:sldMk cId="3827139513" sldId="257"/>
            <ac:grpSpMk id="7" creationId="{96C19E83-EB08-4C8A-B4B2-8BD6E66F3E9F}"/>
          </ac:grpSpMkLst>
        </pc:grpChg>
      </pc:sldChg>
      <pc:sldChg chg="addSp delSp modSp add del mod">
        <pc:chgData name="Alex Marchioni" userId="6eb3c6d8-756f-4c94-a08e-610dca54a7e5" providerId="ADAL" clId="{8FB29B9B-AE8C-4CBE-9898-53BD68A8F6BC}" dt="2020-02-11T16:36:57.626" v="3651" actId="2696"/>
        <pc:sldMkLst>
          <pc:docMk/>
          <pc:sldMk cId="1845816833" sldId="258"/>
        </pc:sldMkLst>
        <pc:spChg chg="mod">
          <ac:chgData name="Alex Marchioni" userId="6eb3c6d8-756f-4c94-a08e-610dca54a7e5" providerId="ADAL" clId="{8FB29B9B-AE8C-4CBE-9898-53BD68A8F6BC}" dt="2020-02-10T10:32:48.845" v="178" actId="20577"/>
          <ac:spMkLst>
            <pc:docMk/>
            <pc:sldMk cId="1845816833" sldId="258"/>
            <ac:spMk id="2" creationId="{EF3A5E2B-8202-4A6A-9912-4463ED29C890}"/>
          </ac:spMkLst>
        </pc:spChg>
        <pc:spChg chg="mod">
          <ac:chgData name="Alex Marchioni" userId="6eb3c6d8-756f-4c94-a08e-610dca54a7e5" providerId="ADAL" clId="{8FB29B9B-AE8C-4CBE-9898-53BD68A8F6BC}" dt="2020-02-10T11:28:10.313" v="520" actId="20577"/>
          <ac:spMkLst>
            <pc:docMk/>
            <pc:sldMk cId="1845816833" sldId="258"/>
            <ac:spMk id="3" creationId="{3E6F37A6-28A1-462E-99B4-6686F1E6BAB2}"/>
          </ac:spMkLst>
        </pc:spChg>
        <pc:spChg chg="add del">
          <ac:chgData name="Alex Marchioni" userId="6eb3c6d8-756f-4c94-a08e-610dca54a7e5" providerId="ADAL" clId="{8FB29B9B-AE8C-4CBE-9898-53BD68A8F6BC}" dt="2020-02-10T10:34:46.907" v="183"/>
          <ac:spMkLst>
            <pc:docMk/>
            <pc:sldMk cId="1845816833" sldId="258"/>
            <ac:spMk id="7" creationId="{E96C1C96-49E8-4CD8-987D-25479699FF87}"/>
          </ac:spMkLst>
        </pc:spChg>
        <pc:spChg chg="add mod">
          <ac:chgData name="Alex Marchioni" userId="6eb3c6d8-756f-4c94-a08e-610dca54a7e5" providerId="ADAL" clId="{8FB29B9B-AE8C-4CBE-9898-53BD68A8F6BC}" dt="2020-02-10T10:58:20.862" v="255" actId="1076"/>
          <ac:spMkLst>
            <pc:docMk/>
            <pc:sldMk cId="1845816833" sldId="258"/>
            <ac:spMk id="8" creationId="{8C3B4B40-8354-4B26-B98D-BF5FD5FBD1DC}"/>
          </ac:spMkLst>
        </pc:spChg>
        <pc:spChg chg="add del">
          <ac:chgData name="Alex Marchioni" userId="6eb3c6d8-756f-4c94-a08e-610dca54a7e5" providerId="ADAL" clId="{8FB29B9B-AE8C-4CBE-9898-53BD68A8F6BC}" dt="2020-02-10T11:02:10.295" v="284"/>
          <ac:spMkLst>
            <pc:docMk/>
            <pc:sldMk cId="1845816833" sldId="258"/>
            <ac:spMk id="9" creationId="{226CD856-F40C-40FF-9137-8C977BCE01A0}"/>
          </ac:spMkLst>
        </pc:spChg>
        <pc:spChg chg="add del">
          <ac:chgData name="Alex Marchioni" userId="6eb3c6d8-756f-4c94-a08e-610dca54a7e5" providerId="ADAL" clId="{8FB29B9B-AE8C-4CBE-9898-53BD68A8F6BC}" dt="2020-02-10T11:02:49.102" v="293"/>
          <ac:spMkLst>
            <pc:docMk/>
            <pc:sldMk cId="1845816833" sldId="258"/>
            <ac:spMk id="10" creationId="{426C8A8B-F717-4A55-BCB7-2DD71E229C06}"/>
          </ac:spMkLst>
        </pc:spChg>
      </pc:sldChg>
      <pc:sldChg chg="addSp delSp modSp add del mod">
        <pc:chgData name="Alex Marchioni" userId="6eb3c6d8-756f-4c94-a08e-610dca54a7e5" providerId="ADAL" clId="{8FB29B9B-AE8C-4CBE-9898-53BD68A8F6BC}" dt="2020-02-11T16:37:04.938" v="3652" actId="2696"/>
        <pc:sldMkLst>
          <pc:docMk/>
          <pc:sldMk cId="2807954057" sldId="259"/>
        </pc:sldMkLst>
        <pc:spChg chg="mod">
          <ac:chgData name="Alex Marchioni" userId="6eb3c6d8-756f-4c94-a08e-610dca54a7e5" providerId="ADAL" clId="{8FB29B9B-AE8C-4CBE-9898-53BD68A8F6BC}" dt="2020-02-10T10:42:27.853" v="195"/>
          <ac:spMkLst>
            <pc:docMk/>
            <pc:sldMk cId="2807954057" sldId="259"/>
            <ac:spMk id="2" creationId="{9BBC84A5-6991-4011-BA36-91AB7C02E769}"/>
          </ac:spMkLst>
        </pc:spChg>
        <pc:spChg chg="add del mod">
          <ac:chgData name="Alex Marchioni" userId="6eb3c6d8-756f-4c94-a08e-610dca54a7e5" providerId="ADAL" clId="{8FB29B9B-AE8C-4CBE-9898-53BD68A8F6BC}" dt="2020-02-10T11:22:20.196" v="461"/>
          <ac:spMkLst>
            <pc:docMk/>
            <pc:sldMk cId="2807954057" sldId="259"/>
            <ac:spMk id="3" creationId="{9930AFF0-1A41-41FE-8469-53C4A24878BA}"/>
          </ac:spMkLst>
        </pc:spChg>
        <pc:spChg chg="add del">
          <ac:chgData name="Alex Marchioni" userId="6eb3c6d8-756f-4c94-a08e-610dca54a7e5" providerId="ADAL" clId="{8FB29B9B-AE8C-4CBE-9898-53BD68A8F6BC}" dt="2020-02-10T11:08:55.805" v="412"/>
          <ac:spMkLst>
            <pc:docMk/>
            <pc:sldMk cId="2807954057" sldId="259"/>
            <ac:spMk id="7" creationId="{219E3B34-F6EB-40D1-821C-B06EABB4BA0B}"/>
          </ac:spMkLst>
        </pc:spChg>
        <pc:spChg chg="add del">
          <ac:chgData name="Alex Marchioni" userId="6eb3c6d8-756f-4c94-a08e-610dca54a7e5" providerId="ADAL" clId="{8FB29B9B-AE8C-4CBE-9898-53BD68A8F6BC}" dt="2020-02-10T11:20:48.572" v="456"/>
          <ac:spMkLst>
            <pc:docMk/>
            <pc:sldMk cId="2807954057" sldId="259"/>
            <ac:spMk id="8" creationId="{19746DD8-41FE-4069-9218-E1A8662F2131}"/>
          </ac:spMkLst>
        </pc:spChg>
        <pc:spChg chg="add del">
          <ac:chgData name="Alex Marchioni" userId="6eb3c6d8-756f-4c94-a08e-610dca54a7e5" providerId="ADAL" clId="{8FB29B9B-AE8C-4CBE-9898-53BD68A8F6BC}" dt="2020-02-10T11:21:56.962" v="458"/>
          <ac:spMkLst>
            <pc:docMk/>
            <pc:sldMk cId="2807954057" sldId="259"/>
            <ac:spMk id="9" creationId="{EE032FE1-C680-4B74-8599-D3699DF89DBB}"/>
          </ac:spMkLst>
        </pc:spChg>
        <pc:spChg chg="add del mod">
          <ac:chgData name="Alex Marchioni" userId="6eb3c6d8-756f-4c94-a08e-610dca54a7e5" providerId="ADAL" clId="{8FB29B9B-AE8C-4CBE-9898-53BD68A8F6BC}" dt="2020-02-10T11:57:23.218" v="547" actId="478"/>
          <ac:spMkLst>
            <pc:docMk/>
            <pc:sldMk cId="2807954057" sldId="259"/>
            <ac:spMk id="10" creationId="{486D9E19-4672-4984-9806-CF397D5DAFED}"/>
          </ac:spMkLst>
        </pc:spChg>
        <pc:spChg chg="add del">
          <ac:chgData name="Alex Marchioni" userId="6eb3c6d8-756f-4c94-a08e-610dca54a7e5" providerId="ADAL" clId="{8FB29B9B-AE8C-4CBE-9898-53BD68A8F6BC}" dt="2020-02-10T11:56:00.072" v="524"/>
          <ac:spMkLst>
            <pc:docMk/>
            <pc:sldMk cId="2807954057" sldId="259"/>
            <ac:spMk id="11" creationId="{770796D4-1F65-48E8-96D9-622EF92D1136}"/>
          </ac:spMkLst>
        </pc:spChg>
        <pc:spChg chg="add del">
          <ac:chgData name="Alex Marchioni" userId="6eb3c6d8-756f-4c94-a08e-610dca54a7e5" providerId="ADAL" clId="{8FB29B9B-AE8C-4CBE-9898-53BD68A8F6BC}" dt="2020-02-10T11:56:10.871" v="527"/>
          <ac:spMkLst>
            <pc:docMk/>
            <pc:sldMk cId="2807954057" sldId="259"/>
            <ac:spMk id="12" creationId="{00B985D3-DCAD-4821-A604-5480447944F2}"/>
          </ac:spMkLst>
        </pc:spChg>
        <pc:spChg chg="add del mod">
          <ac:chgData name="Alex Marchioni" userId="6eb3c6d8-756f-4c94-a08e-610dca54a7e5" providerId="ADAL" clId="{8FB29B9B-AE8C-4CBE-9898-53BD68A8F6BC}" dt="2020-02-10T13:02:51.048" v="722" actId="478"/>
          <ac:spMkLst>
            <pc:docMk/>
            <pc:sldMk cId="2807954057" sldId="259"/>
            <ac:spMk id="14" creationId="{DE2191AD-336F-407B-A741-88683FB8EC5F}"/>
          </ac:spMkLst>
        </pc:spChg>
        <pc:spChg chg="add mod">
          <ac:chgData name="Alex Marchioni" userId="6eb3c6d8-756f-4c94-a08e-610dca54a7e5" providerId="ADAL" clId="{8FB29B9B-AE8C-4CBE-9898-53BD68A8F6BC}" dt="2020-02-10T13:02:44.088" v="720" actId="1076"/>
          <ac:spMkLst>
            <pc:docMk/>
            <pc:sldMk cId="2807954057" sldId="259"/>
            <ac:spMk id="15" creationId="{046066B0-664F-46F3-A900-A1D35B850472}"/>
          </ac:spMkLst>
        </pc:spChg>
        <pc:spChg chg="add del mod">
          <ac:chgData name="Alex Marchioni" userId="6eb3c6d8-756f-4c94-a08e-610dca54a7e5" providerId="ADAL" clId="{8FB29B9B-AE8C-4CBE-9898-53BD68A8F6BC}" dt="2020-02-10T12:46:51.768" v="656" actId="478"/>
          <ac:spMkLst>
            <pc:docMk/>
            <pc:sldMk cId="2807954057" sldId="259"/>
            <ac:spMk id="16" creationId="{AA5A3526-8B40-40A5-BA0C-38365D916082}"/>
          </ac:spMkLst>
        </pc:spChg>
        <pc:spChg chg="add del mod">
          <ac:chgData name="Alex Marchioni" userId="6eb3c6d8-756f-4c94-a08e-610dca54a7e5" providerId="ADAL" clId="{8FB29B9B-AE8C-4CBE-9898-53BD68A8F6BC}" dt="2020-02-10T13:01:13.776" v="709" actId="478"/>
          <ac:spMkLst>
            <pc:docMk/>
            <pc:sldMk cId="2807954057" sldId="259"/>
            <ac:spMk id="17" creationId="{7ADB4F44-6884-42EF-BAF7-4D29B61C98CF}"/>
          </ac:spMkLst>
        </pc:spChg>
        <pc:spChg chg="add del mod">
          <ac:chgData name="Alex Marchioni" userId="6eb3c6d8-756f-4c94-a08e-610dca54a7e5" providerId="ADAL" clId="{8FB29B9B-AE8C-4CBE-9898-53BD68A8F6BC}" dt="2020-02-10T13:00:13.256" v="698" actId="478"/>
          <ac:spMkLst>
            <pc:docMk/>
            <pc:sldMk cId="2807954057" sldId="259"/>
            <ac:spMk id="18" creationId="{B77CD4DF-C294-4876-912A-93D148E1A5F1}"/>
          </ac:spMkLst>
        </pc:spChg>
        <pc:spChg chg="add mod">
          <ac:chgData name="Alex Marchioni" userId="6eb3c6d8-756f-4c94-a08e-610dca54a7e5" providerId="ADAL" clId="{8FB29B9B-AE8C-4CBE-9898-53BD68A8F6BC}" dt="2020-02-10T13:00:22.437" v="701" actId="2085"/>
          <ac:spMkLst>
            <pc:docMk/>
            <pc:sldMk cId="2807954057" sldId="259"/>
            <ac:spMk id="19" creationId="{682EB782-4051-4F82-AE23-B483B12A54F6}"/>
          </ac:spMkLst>
        </pc:spChg>
        <pc:spChg chg="add mod">
          <ac:chgData name="Alex Marchioni" userId="6eb3c6d8-756f-4c94-a08e-610dca54a7e5" providerId="ADAL" clId="{8FB29B9B-AE8C-4CBE-9898-53BD68A8F6BC}" dt="2020-02-10T13:02:47.528" v="721" actId="1076"/>
          <ac:spMkLst>
            <pc:docMk/>
            <pc:sldMk cId="2807954057" sldId="259"/>
            <ac:spMk id="20" creationId="{C2F7037F-C8AC-45AF-8252-998C11DA02AE}"/>
          </ac:spMkLst>
        </pc:spChg>
      </pc:sldChg>
      <pc:sldChg chg="addSp delSp modSp add mod">
        <pc:chgData name="Alex Marchioni" userId="6eb3c6d8-756f-4c94-a08e-610dca54a7e5" providerId="ADAL" clId="{8FB29B9B-AE8C-4CBE-9898-53BD68A8F6BC}" dt="2020-02-10T15:28:58.245" v="2834" actId="20577"/>
        <pc:sldMkLst>
          <pc:docMk/>
          <pc:sldMk cId="3597365454" sldId="260"/>
        </pc:sldMkLst>
        <pc:spChg chg="mod">
          <ac:chgData name="Alex Marchioni" userId="6eb3c6d8-756f-4c94-a08e-610dca54a7e5" providerId="ADAL" clId="{8FB29B9B-AE8C-4CBE-9898-53BD68A8F6BC}" dt="2020-02-10T13:35:24.841" v="1398" actId="20577"/>
          <ac:spMkLst>
            <pc:docMk/>
            <pc:sldMk cId="3597365454" sldId="260"/>
            <ac:spMk id="2" creationId="{75862712-E544-4946-B7D6-63CB84D7D4AE}"/>
          </ac:spMkLst>
        </pc:spChg>
        <pc:spChg chg="mod">
          <ac:chgData name="Alex Marchioni" userId="6eb3c6d8-756f-4c94-a08e-610dca54a7e5" providerId="ADAL" clId="{8FB29B9B-AE8C-4CBE-9898-53BD68A8F6BC}" dt="2020-02-10T15:28:58.245" v="2834" actId="20577"/>
          <ac:spMkLst>
            <pc:docMk/>
            <pc:sldMk cId="3597365454" sldId="260"/>
            <ac:spMk id="3" creationId="{D69EF818-DB7F-4144-B295-F86C114C21AE}"/>
          </ac:spMkLst>
        </pc:spChg>
        <pc:spChg chg="add del mod">
          <ac:chgData name="Alex Marchioni" userId="6eb3c6d8-756f-4c94-a08e-610dca54a7e5" providerId="ADAL" clId="{8FB29B9B-AE8C-4CBE-9898-53BD68A8F6BC}" dt="2020-02-10T14:04:15.393" v="2779" actId="478"/>
          <ac:spMkLst>
            <pc:docMk/>
            <pc:sldMk cId="3597365454" sldId="260"/>
            <ac:spMk id="7" creationId="{356E6BB2-0FB9-499B-BCE3-341BDF808419}"/>
          </ac:spMkLst>
        </pc:spChg>
      </pc:sldChg>
      <pc:sldChg chg="modSp add mod">
        <pc:chgData name="Alex Marchioni" userId="6eb3c6d8-756f-4c94-a08e-610dca54a7e5" providerId="ADAL" clId="{8FB29B9B-AE8C-4CBE-9898-53BD68A8F6BC}" dt="2020-02-10T13:40:27.383" v="1784"/>
        <pc:sldMkLst>
          <pc:docMk/>
          <pc:sldMk cId="1737590142" sldId="261"/>
        </pc:sldMkLst>
        <pc:spChg chg="mod">
          <ac:chgData name="Alex Marchioni" userId="6eb3c6d8-756f-4c94-a08e-610dca54a7e5" providerId="ADAL" clId="{8FB29B9B-AE8C-4CBE-9898-53BD68A8F6BC}" dt="2020-02-10T13:40:27.383" v="1784"/>
          <ac:spMkLst>
            <pc:docMk/>
            <pc:sldMk cId="1737590142" sldId="261"/>
            <ac:spMk id="2" creationId="{B2AE1193-DAB2-43DE-A5AF-23A1D3A5A13E}"/>
          </ac:spMkLst>
        </pc:spChg>
        <pc:spChg chg="mod">
          <ac:chgData name="Alex Marchioni" userId="6eb3c6d8-756f-4c94-a08e-610dca54a7e5" providerId="ADAL" clId="{8FB29B9B-AE8C-4CBE-9898-53BD68A8F6BC}" dt="2020-02-10T13:39:54.602" v="1782" actId="113"/>
          <ac:spMkLst>
            <pc:docMk/>
            <pc:sldMk cId="1737590142" sldId="261"/>
            <ac:spMk id="3" creationId="{1D33ADF3-F253-4143-8294-1432C50F241B}"/>
          </ac:spMkLst>
        </pc:spChg>
      </pc:sldChg>
      <pc:sldChg chg="modSp add mod">
        <pc:chgData name="Alex Marchioni" userId="6eb3c6d8-756f-4c94-a08e-610dca54a7e5" providerId="ADAL" clId="{8FB29B9B-AE8C-4CBE-9898-53BD68A8F6BC}" dt="2020-02-11T16:38:20.882" v="3739" actId="20577"/>
        <pc:sldMkLst>
          <pc:docMk/>
          <pc:sldMk cId="2164641442" sldId="262"/>
        </pc:sldMkLst>
        <pc:spChg chg="mod">
          <ac:chgData name="Alex Marchioni" userId="6eb3c6d8-756f-4c94-a08e-610dca54a7e5" providerId="ADAL" clId="{8FB29B9B-AE8C-4CBE-9898-53BD68A8F6BC}" dt="2020-02-10T13:40:31.448" v="1785"/>
          <ac:spMkLst>
            <pc:docMk/>
            <pc:sldMk cId="2164641442" sldId="262"/>
            <ac:spMk id="2" creationId="{35913EF1-2805-417C-9B75-FA27B3338470}"/>
          </ac:spMkLst>
        </pc:spChg>
        <pc:spChg chg="mod">
          <ac:chgData name="Alex Marchioni" userId="6eb3c6d8-756f-4c94-a08e-610dca54a7e5" providerId="ADAL" clId="{8FB29B9B-AE8C-4CBE-9898-53BD68A8F6BC}" dt="2020-02-11T16:38:20.882" v="3739" actId="20577"/>
          <ac:spMkLst>
            <pc:docMk/>
            <pc:sldMk cId="2164641442" sldId="262"/>
            <ac:spMk id="3" creationId="{5C6ABA54-E615-49B8-9AC2-7174B56C4A6F}"/>
          </ac:spMkLst>
        </pc:spChg>
      </pc:sldChg>
      <pc:sldChg chg="addSp delSp modSp add del mod">
        <pc:chgData name="Alex Marchioni" userId="6eb3c6d8-756f-4c94-a08e-610dca54a7e5" providerId="ADAL" clId="{8FB29B9B-AE8C-4CBE-9898-53BD68A8F6BC}" dt="2020-02-10T14:03:59.530" v="2778" actId="47"/>
        <pc:sldMkLst>
          <pc:docMk/>
          <pc:sldMk cId="1792351669" sldId="263"/>
        </pc:sldMkLst>
        <pc:spChg chg="del">
          <ac:chgData name="Alex Marchioni" userId="6eb3c6d8-756f-4c94-a08e-610dca54a7e5" providerId="ADAL" clId="{8FB29B9B-AE8C-4CBE-9898-53BD68A8F6BC}" dt="2020-02-10T13:57:28.140" v="2583" actId="478"/>
          <ac:spMkLst>
            <pc:docMk/>
            <pc:sldMk cId="1792351669" sldId="263"/>
            <ac:spMk id="3" creationId="{A1629B8A-577B-4E22-A559-E0B60803D3CB}"/>
          </ac:spMkLst>
        </pc:spChg>
        <pc:spChg chg="add mod">
          <ac:chgData name="Alex Marchioni" userId="6eb3c6d8-756f-4c94-a08e-610dca54a7e5" providerId="ADAL" clId="{8FB29B9B-AE8C-4CBE-9898-53BD68A8F6BC}" dt="2020-02-10T14:00:28.849" v="2726" actId="1076"/>
          <ac:spMkLst>
            <pc:docMk/>
            <pc:sldMk cId="1792351669" sldId="263"/>
            <ac:spMk id="7" creationId="{3ABC72DD-4023-4898-98E5-20F2CC0CE12D}"/>
          </ac:spMkLst>
        </pc:spChg>
        <pc:spChg chg="add mod">
          <ac:chgData name="Alex Marchioni" userId="6eb3c6d8-756f-4c94-a08e-610dca54a7e5" providerId="ADAL" clId="{8FB29B9B-AE8C-4CBE-9898-53BD68A8F6BC}" dt="2020-02-10T14:00:44.733" v="2730" actId="14100"/>
          <ac:spMkLst>
            <pc:docMk/>
            <pc:sldMk cId="1792351669" sldId="263"/>
            <ac:spMk id="8" creationId="{616678D6-162C-4C63-817E-5425427E995B}"/>
          </ac:spMkLst>
        </pc:spChg>
      </pc:sldChg>
      <pc:sldChg chg="addSp modSp add mod">
        <pc:chgData name="Alex Marchioni" userId="6eb3c6d8-756f-4c94-a08e-610dca54a7e5" providerId="ADAL" clId="{8FB29B9B-AE8C-4CBE-9898-53BD68A8F6BC}" dt="2020-02-10T14:03:56.197" v="2777"/>
        <pc:sldMkLst>
          <pc:docMk/>
          <pc:sldMk cId="3588620050" sldId="264"/>
        </pc:sldMkLst>
        <pc:spChg chg="mod">
          <ac:chgData name="Alex Marchioni" userId="6eb3c6d8-756f-4c94-a08e-610dca54a7e5" providerId="ADAL" clId="{8FB29B9B-AE8C-4CBE-9898-53BD68A8F6BC}" dt="2020-02-10T14:03:56.197" v="2777"/>
          <ac:spMkLst>
            <pc:docMk/>
            <pc:sldMk cId="3588620050" sldId="264"/>
            <ac:spMk id="2" creationId="{9A0298D9-1D13-4898-8EDB-1B8D3BDA7DC9}"/>
          </ac:spMkLst>
        </pc:spChg>
        <pc:spChg chg="mod">
          <ac:chgData name="Alex Marchioni" userId="6eb3c6d8-756f-4c94-a08e-610dca54a7e5" providerId="ADAL" clId="{8FB29B9B-AE8C-4CBE-9898-53BD68A8F6BC}" dt="2020-02-10T14:01:30.130" v="2736" actId="20577"/>
          <ac:spMkLst>
            <pc:docMk/>
            <pc:sldMk cId="3588620050" sldId="264"/>
            <ac:spMk id="3" creationId="{8BA08157-B15B-42A4-82FC-99F8FE989AD5}"/>
          </ac:spMkLst>
        </pc:spChg>
        <pc:spChg chg="add mod">
          <ac:chgData name="Alex Marchioni" userId="6eb3c6d8-756f-4c94-a08e-610dca54a7e5" providerId="ADAL" clId="{8FB29B9B-AE8C-4CBE-9898-53BD68A8F6BC}" dt="2020-02-10T14:03:03.711" v="2770"/>
          <ac:spMkLst>
            <pc:docMk/>
            <pc:sldMk cId="3588620050" sldId="264"/>
            <ac:spMk id="7" creationId="{634E256B-BEF9-4681-9CF8-8E855142BEBB}"/>
          </ac:spMkLst>
        </pc:spChg>
        <pc:spChg chg="add mod">
          <ac:chgData name="Alex Marchioni" userId="6eb3c6d8-756f-4c94-a08e-610dca54a7e5" providerId="ADAL" clId="{8FB29B9B-AE8C-4CBE-9898-53BD68A8F6BC}" dt="2020-02-10T14:03:40.801" v="2776" actId="20577"/>
          <ac:spMkLst>
            <pc:docMk/>
            <pc:sldMk cId="3588620050" sldId="264"/>
            <ac:spMk id="8" creationId="{6554BC90-6537-4F1F-9451-317E3DF12AA7}"/>
          </ac:spMkLst>
        </pc:spChg>
      </pc:sldChg>
      <pc:sldChg chg="addSp delSp modSp add del mod">
        <pc:chgData name="Alex Marchioni" userId="6eb3c6d8-756f-4c94-a08e-610dca54a7e5" providerId="ADAL" clId="{8FB29B9B-AE8C-4CBE-9898-53BD68A8F6BC}" dt="2020-02-11T07:49:18.226" v="3052" actId="47"/>
        <pc:sldMkLst>
          <pc:docMk/>
          <pc:sldMk cId="134571935" sldId="265"/>
        </pc:sldMkLst>
        <pc:spChg chg="mod">
          <ac:chgData name="Alex Marchioni" userId="6eb3c6d8-756f-4c94-a08e-610dca54a7e5" providerId="ADAL" clId="{8FB29B9B-AE8C-4CBE-9898-53BD68A8F6BC}" dt="2020-02-11T07:28:22.010" v="2847" actId="20577"/>
          <ac:spMkLst>
            <pc:docMk/>
            <pc:sldMk cId="134571935" sldId="265"/>
            <ac:spMk id="2" creationId="{15945BA7-A06C-48B8-94A3-1D5AB8DC4994}"/>
          </ac:spMkLst>
        </pc:spChg>
        <pc:spChg chg="del">
          <ac:chgData name="Alex Marchioni" userId="6eb3c6d8-756f-4c94-a08e-610dca54a7e5" providerId="ADAL" clId="{8FB29B9B-AE8C-4CBE-9898-53BD68A8F6BC}" dt="2020-02-11T07:28:28.981" v="2848" actId="478"/>
          <ac:spMkLst>
            <pc:docMk/>
            <pc:sldMk cId="134571935" sldId="265"/>
            <ac:spMk id="3" creationId="{B95C4AA6-04E0-402B-91D1-373A3D69B67A}"/>
          </ac:spMkLst>
        </pc:spChg>
        <pc:spChg chg="mod topLvl">
          <ac:chgData name="Alex Marchioni" userId="6eb3c6d8-756f-4c94-a08e-610dca54a7e5" providerId="ADAL" clId="{8FB29B9B-AE8C-4CBE-9898-53BD68A8F6BC}" dt="2020-02-11T07:46:52.706" v="2978" actId="164"/>
          <ac:spMkLst>
            <pc:docMk/>
            <pc:sldMk cId="134571935" sldId="265"/>
            <ac:spMk id="9" creationId="{7FA1815F-F545-4DA9-A909-71E939972A97}"/>
          </ac:spMkLst>
        </pc:spChg>
        <pc:spChg chg="mod topLvl">
          <ac:chgData name="Alex Marchioni" userId="6eb3c6d8-756f-4c94-a08e-610dca54a7e5" providerId="ADAL" clId="{8FB29B9B-AE8C-4CBE-9898-53BD68A8F6BC}" dt="2020-02-11T07:46:52.706" v="2978" actId="164"/>
          <ac:spMkLst>
            <pc:docMk/>
            <pc:sldMk cId="134571935" sldId="265"/>
            <ac:spMk id="12" creationId="{68624CF5-34B9-4D39-BBC5-EBFEA5FA5452}"/>
          </ac:spMkLst>
        </pc:spChg>
        <pc:spChg chg="mod topLvl">
          <ac:chgData name="Alex Marchioni" userId="6eb3c6d8-756f-4c94-a08e-610dca54a7e5" providerId="ADAL" clId="{8FB29B9B-AE8C-4CBE-9898-53BD68A8F6BC}" dt="2020-02-11T07:46:52.706" v="2978" actId="164"/>
          <ac:spMkLst>
            <pc:docMk/>
            <pc:sldMk cId="134571935" sldId="265"/>
            <ac:spMk id="16" creationId="{73B4EBE1-EAB9-425D-9503-B0A72E8184A6}"/>
          </ac:spMkLst>
        </pc:spChg>
        <pc:spChg chg="mod topLvl">
          <ac:chgData name="Alex Marchioni" userId="6eb3c6d8-756f-4c94-a08e-610dca54a7e5" providerId="ADAL" clId="{8FB29B9B-AE8C-4CBE-9898-53BD68A8F6BC}" dt="2020-02-11T07:46:52.706" v="2978" actId="164"/>
          <ac:spMkLst>
            <pc:docMk/>
            <pc:sldMk cId="134571935" sldId="265"/>
            <ac:spMk id="17" creationId="{58E02D23-0943-42A0-8E20-DA8EEE6DA690}"/>
          </ac:spMkLst>
        </pc:spChg>
        <pc:spChg chg="del mod topLvl">
          <ac:chgData name="Alex Marchioni" userId="6eb3c6d8-756f-4c94-a08e-610dca54a7e5" providerId="ADAL" clId="{8FB29B9B-AE8C-4CBE-9898-53BD68A8F6BC}" dt="2020-02-11T07:28:57.146" v="2855" actId="478"/>
          <ac:spMkLst>
            <pc:docMk/>
            <pc:sldMk cId="134571935" sldId="265"/>
            <ac:spMk id="18" creationId="{C4A8CFBC-8059-48B0-92DF-6C8EE77FA561}"/>
          </ac:spMkLst>
        </pc:spChg>
        <pc:spChg chg="del mod topLvl">
          <ac:chgData name="Alex Marchioni" userId="6eb3c6d8-756f-4c94-a08e-610dca54a7e5" providerId="ADAL" clId="{8FB29B9B-AE8C-4CBE-9898-53BD68A8F6BC}" dt="2020-02-11T07:28:59.052" v="2857" actId="478"/>
          <ac:spMkLst>
            <pc:docMk/>
            <pc:sldMk cId="134571935" sldId="265"/>
            <ac:spMk id="19" creationId="{7897EBC4-BD34-4E1B-9073-12F012A17AC0}"/>
          </ac:spMkLst>
        </pc:spChg>
        <pc:spChg chg="mod topLvl">
          <ac:chgData name="Alex Marchioni" userId="6eb3c6d8-756f-4c94-a08e-610dca54a7e5" providerId="ADAL" clId="{8FB29B9B-AE8C-4CBE-9898-53BD68A8F6BC}" dt="2020-02-11T07:46:52.706" v="2978" actId="164"/>
          <ac:spMkLst>
            <pc:docMk/>
            <pc:sldMk cId="134571935" sldId="265"/>
            <ac:spMk id="20" creationId="{828C1EC9-6521-42A4-B6A6-1C280FB7A86B}"/>
          </ac:spMkLst>
        </pc:spChg>
        <pc:spChg chg="mod topLvl">
          <ac:chgData name="Alex Marchioni" userId="6eb3c6d8-756f-4c94-a08e-610dca54a7e5" providerId="ADAL" clId="{8FB29B9B-AE8C-4CBE-9898-53BD68A8F6BC}" dt="2020-02-11T07:46:52.706" v="2978" actId="164"/>
          <ac:spMkLst>
            <pc:docMk/>
            <pc:sldMk cId="134571935" sldId="265"/>
            <ac:spMk id="40" creationId="{22740466-CD08-49C0-BE1C-45DFC490E8B2}"/>
          </ac:spMkLst>
        </pc:spChg>
        <pc:spChg chg="del mod topLvl">
          <ac:chgData name="Alex Marchioni" userId="6eb3c6d8-756f-4c94-a08e-610dca54a7e5" providerId="ADAL" clId="{8FB29B9B-AE8C-4CBE-9898-53BD68A8F6BC}" dt="2020-02-11T07:29:06.490" v="2859" actId="478"/>
          <ac:spMkLst>
            <pc:docMk/>
            <pc:sldMk cId="134571935" sldId="265"/>
            <ac:spMk id="41" creationId="{94D921A9-BD6B-442A-B09B-1344F685290B}"/>
          </ac:spMkLst>
        </pc:spChg>
        <pc:spChg chg="mod topLvl">
          <ac:chgData name="Alex Marchioni" userId="6eb3c6d8-756f-4c94-a08e-610dca54a7e5" providerId="ADAL" clId="{8FB29B9B-AE8C-4CBE-9898-53BD68A8F6BC}" dt="2020-02-11T07:46:52.706" v="2978" actId="164"/>
          <ac:spMkLst>
            <pc:docMk/>
            <pc:sldMk cId="134571935" sldId="265"/>
            <ac:spMk id="42" creationId="{39843BA6-DF7F-4417-9138-6EE88D721B13}"/>
          </ac:spMkLst>
        </pc:spChg>
        <pc:spChg chg="del mod topLvl">
          <ac:chgData name="Alex Marchioni" userId="6eb3c6d8-756f-4c94-a08e-610dca54a7e5" providerId="ADAL" clId="{8FB29B9B-AE8C-4CBE-9898-53BD68A8F6BC}" dt="2020-02-11T07:46:28.275" v="2977" actId="478"/>
          <ac:spMkLst>
            <pc:docMk/>
            <pc:sldMk cId="134571935" sldId="265"/>
            <ac:spMk id="43" creationId="{87983967-76E7-4D60-96DC-D3BE5CA17F9D}"/>
          </ac:spMkLst>
        </pc:spChg>
        <pc:spChg chg="mod topLvl">
          <ac:chgData name="Alex Marchioni" userId="6eb3c6d8-756f-4c94-a08e-610dca54a7e5" providerId="ADAL" clId="{8FB29B9B-AE8C-4CBE-9898-53BD68A8F6BC}" dt="2020-02-11T07:46:52.706" v="2978" actId="164"/>
          <ac:spMkLst>
            <pc:docMk/>
            <pc:sldMk cId="134571935" sldId="265"/>
            <ac:spMk id="44" creationId="{54125A2F-E8A5-4BF0-AE9C-FBDCA1E0EE48}"/>
          </ac:spMkLst>
        </pc:spChg>
        <pc:spChg chg="mod topLvl">
          <ac:chgData name="Alex Marchioni" userId="6eb3c6d8-756f-4c94-a08e-610dca54a7e5" providerId="ADAL" clId="{8FB29B9B-AE8C-4CBE-9898-53BD68A8F6BC}" dt="2020-02-11T07:46:52.706" v="2978" actId="164"/>
          <ac:spMkLst>
            <pc:docMk/>
            <pc:sldMk cId="134571935" sldId="265"/>
            <ac:spMk id="49" creationId="{3A531638-B5CA-4501-90CF-60A8961A328E}"/>
          </ac:spMkLst>
        </pc:spChg>
        <pc:spChg chg="mod">
          <ac:chgData name="Alex Marchioni" userId="6eb3c6d8-756f-4c94-a08e-610dca54a7e5" providerId="ADAL" clId="{8FB29B9B-AE8C-4CBE-9898-53BD68A8F6BC}" dt="2020-02-11T07:44:35.974" v="2956" actId="20577"/>
          <ac:spMkLst>
            <pc:docMk/>
            <pc:sldMk cId="134571935" sldId="265"/>
            <ac:spMk id="56" creationId="{4D501CB2-3F7F-4DAB-BBC6-7423F373397A}"/>
          </ac:spMkLst>
        </pc:spChg>
        <pc:spChg chg="add mod">
          <ac:chgData name="Alex Marchioni" userId="6eb3c6d8-756f-4c94-a08e-610dca54a7e5" providerId="ADAL" clId="{8FB29B9B-AE8C-4CBE-9898-53BD68A8F6BC}" dt="2020-02-11T07:47:14.802" v="2984" actId="1076"/>
          <ac:spMkLst>
            <pc:docMk/>
            <pc:sldMk cId="134571935" sldId="265"/>
            <ac:spMk id="58" creationId="{65B81C73-4706-4C55-BD1C-BAA890EF2097}"/>
          </ac:spMkLst>
        </pc:spChg>
        <pc:spChg chg="add mod">
          <ac:chgData name="Alex Marchioni" userId="6eb3c6d8-756f-4c94-a08e-610dca54a7e5" providerId="ADAL" clId="{8FB29B9B-AE8C-4CBE-9898-53BD68A8F6BC}" dt="2020-02-11T07:46:52.706" v="2978" actId="164"/>
          <ac:spMkLst>
            <pc:docMk/>
            <pc:sldMk cId="134571935" sldId="265"/>
            <ac:spMk id="62" creationId="{70E8A1BA-E7E1-4A98-A436-D5E5DBA67068}"/>
          </ac:spMkLst>
        </pc:spChg>
        <pc:grpChg chg="add del">
          <ac:chgData name="Alex Marchioni" userId="6eb3c6d8-756f-4c94-a08e-610dca54a7e5" providerId="ADAL" clId="{8FB29B9B-AE8C-4CBE-9898-53BD68A8F6BC}" dt="2020-02-11T07:28:35.125" v="2850" actId="165"/>
          <ac:grpSpMkLst>
            <pc:docMk/>
            <pc:sldMk cId="134571935" sldId="265"/>
            <ac:grpSpMk id="7" creationId="{29D1C270-B20F-4A3B-A7D5-083B9F96BD0C}"/>
          </ac:grpSpMkLst>
        </pc:grpChg>
        <pc:grpChg chg="mod topLvl">
          <ac:chgData name="Alex Marchioni" userId="6eb3c6d8-756f-4c94-a08e-610dca54a7e5" providerId="ADAL" clId="{8FB29B9B-AE8C-4CBE-9898-53BD68A8F6BC}" dt="2020-02-11T07:46:52.706" v="2978" actId="164"/>
          <ac:grpSpMkLst>
            <pc:docMk/>
            <pc:sldMk cId="134571935" sldId="265"/>
            <ac:grpSpMk id="8" creationId="{C9235CF5-77B7-4287-BA05-FA1068261602}"/>
          </ac:grpSpMkLst>
        </pc:grpChg>
        <pc:grpChg chg="del mod topLvl">
          <ac:chgData name="Alex Marchioni" userId="6eb3c6d8-756f-4c94-a08e-610dca54a7e5" providerId="ADAL" clId="{8FB29B9B-AE8C-4CBE-9898-53BD68A8F6BC}" dt="2020-02-11T07:28:51.739" v="2851" actId="478"/>
          <ac:grpSpMkLst>
            <pc:docMk/>
            <pc:sldMk cId="134571935" sldId="265"/>
            <ac:grpSpMk id="10" creationId="{DBB6924F-245A-4FDC-B64A-1E0AD6B78FCF}"/>
          </ac:grpSpMkLst>
        </pc:grpChg>
        <pc:grpChg chg="mod topLvl">
          <ac:chgData name="Alex Marchioni" userId="6eb3c6d8-756f-4c94-a08e-610dca54a7e5" providerId="ADAL" clId="{8FB29B9B-AE8C-4CBE-9898-53BD68A8F6BC}" dt="2020-02-11T07:46:52.706" v="2978" actId="164"/>
          <ac:grpSpMkLst>
            <pc:docMk/>
            <pc:sldMk cId="134571935" sldId="265"/>
            <ac:grpSpMk id="13" creationId="{DA882271-191A-42EA-85C2-331A296845AF}"/>
          </ac:grpSpMkLst>
        </pc:grpChg>
        <pc:grpChg chg="mod topLvl">
          <ac:chgData name="Alex Marchioni" userId="6eb3c6d8-756f-4c94-a08e-610dca54a7e5" providerId="ADAL" clId="{8FB29B9B-AE8C-4CBE-9898-53BD68A8F6BC}" dt="2020-02-11T07:46:52.706" v="2978" actId="164"/>
          <ac:grpSpMkLst>
            <pc:docMk/>
            <pc:sldMk cId="134571935" sldId="265"/>
            <ac:grpSpMk id="14" creationId="{6A933895-53EF-4B26-9075-AE677147A27F}"/>
          </ac:grpSpMkLst>
        </pc:grpChg>
        <pc:grpChg chg="add mod">
          <ac:chgData name="Alex Marchioni" userId="6eb3c6d8-756f-4c94-a08e-610dca54a7e5" providerId="ADAL" clId="{8FB29B9B-AE8C-4CBE-9898-53BD68A8F6BC}" dt="2020-02-11T07:46:56.107" v="2979" actId="1076"/>
          <ac:grpSpMkLst>
            <pc:docMk/>
            <pc:sldMk cId="134571935" sldId="265"/>
            <ac:grpSpMk id="63" creationId="{CCF9CC7D-FF47-4A26-9C96-2CC37F3469A3}"/>
          </ac:grpSpMkLst>
        </pc:grpChg>
        <pc:cxnChg chg="mod topLvl">
          <ac:chgData name="Alex Marchioni" userId="6eb3c6d8-756f-4c94-a08e-610dca54a7e5" providerId="ADAL" clId="{8FB29B9B-AE8C-4CBE-9898-53BD68A8F6BC}" dt="2020-02-11T07:46:52.706" v="2978" actId="164"/>
          <ac:cxnSpMkLst>
            <pc:docMk/>
            <pc:sldMk cId="134571935" sldId="265"/>
            <ac:cxnSpMk id="11" creationId="{518C1C50-F087-43D7-B25B-7B6768B9C569}"/>
          </ac:cxnSpMkLst>
        </pc:cxnChg>
        <pc:cxnChg chg="del mod topLvl">
          <ac:chgData name="Alex Marchioni" userId="6eb3c6d8-756f-4c94-a08e-610dca54a7e5" providerId="ADAL" clId="{8FB29B9B-AE8C-4CBE-9898-53BD68A8F6BC}" dt="2020-02-11T07:28:53.161" v="2852" actId="478"/>
          <ac:cxnSpMkLst>
            <pc:docMk/>
            <pc:sldMk cId="134571935" sldId="265"/>
            <ac:cxnSpMk id="15" creationId="{D31A2250-1AA9-4EC2-B931-C5779D287834}"/>
          </ac:cxnSpMkLst>
        </pc:cxnChg>
        <pc:cxnChg chg="del mod topLvl">
          <ac:chgData name="Alex Marchioni" userId="6eb3c6d8-756f-4c94-a08e-610dca54a7e5" providerId="ADAL" clId="{8FB29B9B-AE8C-4CBE-9898-53BD68A8F6BC}" dt="2020-02-11T07:28:54.832" v="2853" actId="478"/>
          <ac:cxnSpMkLst>
            <pc:docMk/>
            <pc:sldMk cId="134571935" sldId="265"/>
            <ac:cxnSpMk id="21" creationId="{959FEF0A-5962-4F86-9C7D-D9D8FBF5A9FD}"/>
          </ac:cxnSpMkLst>
        </pc:cxnChg>
        <pc:cxnChg chg="del mod topLvl">
          <ac:chgData name="Alex Marchioni" userId="6eb3c6d8-756f-4c94-a08e-610dca54a7e5" providerId="ADAL" clId="{8FB29B9B-AE8C-4CBE-9898-53BD68A8F6BC}" dt="2020-02-11T07:28:57.946" v="2856" actId="478"/>
          <ac:cxnSpMkLst>
            <pc:docMk/>
            <pc:sldMk cId="134571935" sldId="265"/>
            <ac:cxnSpMk id="22" creationId="{F99CDEEA-F9C4-470F-B56A-E132010CB5E0}"/>
          </ac:cxnSpMkLst>
        </pc:cxnChg>
        <pc:cxnChg chg="del mod topLvl">
          <ac:chgData name="Alex Marchioni" userId="6eb3c6d8-756f-4c94-a08e-610dca54a7e5" providerId="ADAL" clId="{8FB29B9B-AE8C-4CBE-9898-53BD68A8F6BC}" dt="2020-02-11T07:29:03.425" v="2858" actId="478"/>
          <ac:cxnSpMkLst>
            <pc:docMk/>
            <pc:sldMk cId="134571935" sldId="265"/>
            <ac:cxnSpMk id="23" creationId="{9025702A-D892-44D3-A74C-CF6B98F17A55}"/>
          </ac:cxnSpMkLst>
        </pc:cxnChg>
        <pc:cxnChg chg="mod topLvl">
          <ac:chgData name="Alex Marchioni" userId="6eb3c6d8-756f-4c94-a08e-610dca54a7e5" providerId="ADAL" clId="{8FB29B9B-AE8C-4CBE-9898-53BD68A8F6BC}" dt="2020-02-11T07:46:52.706" v="2978" actId="164"/>
          <ac:cxnSpMkLst>
            <pc:docMk/>
            <pc:sldMk cId="134571935" sldId="265"/>
            <ac:cxnSpMk id="24" creationId="{012DDC61-C345-4F44-BF80-59477C8317C9}"/>
          </ac:cxnSpMkLst>
        </pc:cxnChg>
        <pc:cxnChg chg="mod topLvl">
          <ac:chgData name="Alex Marchioni" userId="6eb3c6d8-756f-4c94-a08e-610dca54a7e5" providerId="ADAL" clId="{8FB29B9B-AE8C-4CBE-9898-53BD68A8F6BC}" dt="2020-02-11T07:46:52.706" v="2978" actId="164"/>
          <ac:cxnSpMkLst>
            <pc:docMk/>
            <pc:sldMk cId="134571935" sldId="265"/>
            <ac:cxnSpMk id="25" creationId="{15D5EA09-23AA-4D9C-A507-BB8C30B7C567}"/>
          </ac:cxnSpMkLst>
        </pc:cxnChg>
        <pc:cxnChg chg="mod topLvl">
          <ac:chgData name="Alex Marchioni" userId="6eb3c6d8-756f-4c94-a08e-610dca54a7e5" providerId="ADAL" clId="{8FB29B9B-AE8C-4CBE-9898-53BD68A8F6BC}" dt="2020-02-11T07:46:52.706" v="2978" actId="164"/>
          <ac:cxnSpMkLst>
            <pc:docMk/>
            <pc:sldMk cId="134571935" sldId="265"/>
            <ac:cxnSpMk id="26" creationId="{CED631AB-617D-49CB-84B5-AB0172D35406}"/>
          </ac:cxnSpMkLst>
        </pc:cxnChg>
        <pc:cxnChg chg="del mod topLvl">
          <ac:chgData name="Alex Marchioni" userId="6eb3c6d8-756f-4c94-a08e-610dca54a7e5" providerId="ADAL" clId="{8FB29B9B-AE8C-4CBE-9898-53BD68A8F6BC}" dt="2020-02-11T07:44:29.987" v="2952" actId="478"/>
          <ac:cxnSpMkLst>
            <pc:docMk/>
            <pc:sldMk cId="134571935" sldId="265"/>
            <ac:cxnSpMk id="27" creationId="{71C3DE0C-EBE8-4B06-9596-B60ABDF2C3F9}"/>
          </ac:cxnSpMkLst>
        </pc:cxnChg>
        <pc:cxnChg chg="mod topLvl">
          <ac:chgData name="Alex Marchioni" userId="6eb3c6d8-756f-4c94-a08e-610dca54a7e5" providerId="ADAL" clId="{8FB29B9B-AE8C-4CBE-9898-53BD68A8F6BC}" dt="2020-02-11T07:46:52.706" v="2978" actId="164"/>
          <ac:cxnSpMkLst>
            <pc:docMk/>
            <pc:sldMk cId="134571935" sldId="265"/>
            <ac:cxnSpMk id="28" creationId="{5CA3A7F4-0FBF-418F-8FBD-1DD53C5D9C8A}"/>
          </ac:cxnSpMkLst>
        </pc:cxnChg>
        <pc:cxnChg chg="mod topLvl">
          <ac:chgData name="Alex Marchioni" userId="6eb3c6d8-756f-4c94-a08e-610dca54a7e5" providerId="ADAL" clId="{8FB29B9B-AE8C-4CBE-9898-53BD68A8F6BC}" dt="2020-02-11T07:46:52.706" v="2978" actId="164"/>
          <ac:cxnSpMkLst>
            <pc:docMk/>
            <pc:sldMk cId="134571935" sldId="265"/>
            <ac:cxnSpMk id="29" creationId="{DE97F4B1-99B4-4241-8B26-5C3AAB357166}"/>
          </ac:cxnSpMkLst>
        </pc:cxnChg>
        <pc:cxnChg chg="mod topLvl">
          <ac:chgData name="Alex Marchioni" userId="6eb3c6d8-756f-4c94-a08e-610dca54a7e5" providerId="ADAL" clId="{8FB29B9B-AE8C-4CBE-9898-53BD68A8F6BC}" dt="2020-02-11T07:46:52.706" v="2978" actId="164"/>
          <ac:cxnSpMkLst>
            <pc:docMk/>
            <pc:sldMk cId="134571935" sldId="265"/>
            <ac:cxnSpMk id="30" creationId="{3575C55A-5209-433A-B748-0ABA1977D7C5}"/>
          </ac:cxnSpMkLst>
        </pc:cxnChg>
        <pc:cxnChg chg="mod topLvl">
          <ac:chgData name="Alex Marchioni" userId="6eb3c6d8-756f-4c94-a08e-610dca54a7e5" providerId="ADAL" clId="{8FB29B9B-AE8C-4CBE-9898-53BD68A8F6BC}" dt="2020-02-11T07:46:52.706" v="2978" actId="164"/>
          <ac:cxnSpMkLst>
            <pc:docMk/>
            <pc:sldMk cId="134571935" sldId="265"/>
            <ac:cxnSpMk id="31" creationId="{B25D3C4D-15AF-4468-A3BF-D2D5B4699ABE}"/>
          </ac:cxnSpMkLst>
        </pc:cxnChg>
        <pc:cxnChg chg="mod topLvl">
          <ac:chgData name="Alex Marchioni" userId="6eb3c6d8-756f-4c94-a08e-610dca54a7e5" providerId="ADAL" clId="{8FB29B9B-AE8C-4CBE-9898-53BD68A8F6BC}" dt="2020-02-11T07:46:52.706" v="2978" actId="164"/>
          <ac:cxnSpMkLst>
            <pc:docMk/>
            <pc:sldMk cId="134571935" sldId="265"/>
            <ac:cxnSpMk id="32" creationId="{42B76B3B-9755-48B8-9190-ADB1C4BDF96C}"/>
          </ac:cxnSpMkLst>
        </pc:cxnChg>
        <pc:cxnChg chg="del mod topLvl">
          <ac:chgData name="Alex Marchioni" userId="6eb3c6d8-756f-4c94-a08e-610dca54a7e5" providerId="ADAL" clId="{8FB29B9B-AE8C-4CBE-9898-53BD68A8F6BC}" dt="2020-02-11T07:44:27.354" v="2951" actId="478"/>
          <ac:cxnSpMkLst>
            <pc:docMk/>
            <pc:sldMk cId="134571935" sldId="265"/>
            <ac:cxnSpMk id="33" creationId="{E0AA4F76-F344-442C-988F-4C362CAB90FB}"/>
          </ac:cxnSpMkLst>
        </pc:cxnChg>
        <pc:cxnChg chg="mod topLvl">
          <ac:chgData name="Alex Marchioni" userId="6eb3c6d8-756f-4c94-a08e-610dca54a7e5" providerId="ADAL" clId="{8FB29B9B-AE8C-4CBE-9898-53BD68A8F6BC}" dt="2020-02-11T07:46:52.706" v="2978" actId="164"/>
          <ac:cxnSpMkLst>
            <pc:docMk/>
            <pc:sldMk cId="134571935" sldId="265"/>
            <ac:cxnSpMk id="34" creationId="{AE683C21-3806-41C5-9544-28B85A6A57FA}"/>
          </ac:cxnSpMkLst>
        </pc:cxnChg>
        <pc:cxnChg chg="mod topLvl">
          <ac:chgData name="Alex Marchioni" userId="6eb3c6d8-756f-4c94-a08e-610dca54a7e5" providerId="ADAL" clId="{8FB29B9B-AE8C-4CBE-9898-53BD68A8F6BC}" dt="2020-02-11T07:46:52.706" v="2978" actId="164"/>
          <ac:cxnSpMkLst>
            <pc:docMk/>
            <pc:sldMk cId="134571935" sldId="265"/>
            <ac:cxnSpMk id="35" creationId="{01881A60-8E03-48CC-9EB5-85D5E9CDCD3A}"/>
          </ac:cxnSpMkLst>
        </pc:cxnChg>
        <pc:cxnChg chg="mod topLvl">
          <ac:chgData name="Alex Marchioni" userId="6eb3c6d8-756f-4c94-a08e-610dca54a7e5" providerId="ADAL" clId="{8FB29B9B-AE8C-4CBE-9898-53BD68A8F6BC}" dt="2020-02-11T07:46:52.706" v="2978" actId="164"/>
          <ac:cxnSpMkLst>
            <pc:docMk/>
            <pc:sldMk cId="134571935" sldId="265"/>
            <ac:cxnSpMk id="36" creationId="{29E7225B-7FE4-4C84-8A82-52CEBD38AF0E}"/>
          </ac:cxnSpMkLst>
        </pc:cxnChg>
        <pc:cxnChg chg="mod topLvl">
          <ac:chgData name="Alex Marchioni" userId="6eb3c6d8-756f-4c94-a08e-610dca54a7e5" providerId="ADAL" clId="{8FB29B9B-AE8C-4CBE-9898-53BD68A8F6BC}" dt="2020-02-11T07:46:52.706" v="2978" actId="164"/>
          <ac:cxnSpMkLst>
            <pc:docMk/>
            <pc:sldMk cId="134571935" sldId="265"/>
            <ac:cxnSpMk id="37" creationId="{1CDE98D5-796C-4FEC-8770-2627BCA32126}"/>
          </ac:cxnSpMkLst>
        </pc:cxnChg>
        <pc:cxnChg chg="mod topLvl">
          <ac:chgData name="Alex Marchioni" userId="6eb3c6d8-756f-4c94-a08e-610dca54a7e5" providerId="ADAL" clId="{8FB29B9B-AE8C-4CBE-9898-53BD68A8F6BC}" dt="2020-02-11T07:46:52.706" v="2978" actId="164"/>
          <ac:cxnSpMkLst>
            <pc:docMk/>
            <pc:sldMk cId="134571935" sldId="265"/>
            <ac:cxnSpMk id="38" creationId="{01F3BD0B-BD48-4E4F-820A-16E2141A2F8F}"/>
          </ac:cxnSpMkLst>
        </pc:cxnChg>
        <pc:cxnChg chg="del mod topLvl">
          <ac:chgData name="Alex Marchioni" userId="6eb3c6d8-756f-4c94-a08e-610dca54a7e5" providerId="ADAL" clId="{8FB29B9B-AE8C-4CBE-9898-53BD68A8F6BC}" dt="2020-02-11T07:28:56.482" v="2854" actId="478"/>
          <ac:cxnSpMkLst>
            <pc:docMk/>
            <pc:sldMk cId="134571935" sldId="265"/>
            <ac:cxnSpMk id="39" creationId="{B6F12352-F335-49BD-AD0C-D0D291BCFD50}"/>
          </ac:cxnSpMkLst>
        </pc:cxnChg>
        <pc:cxnChg chg="mod topLvl">
          <ac:chgData name="Alex Marchioni" userId="6eb3c6d8-756f-4c94-a08e-610dca54a7e5" providerId="ADAL" clId="{8FB29B9B-AE8C-4CBE-9898-53BD68A8F6BC}" dt="2020-02-11T07:46:52.706" v="2978" actId="164"/>
          <ac:cxnSpMkLst>
            <pc:docMk/>
            <pc:sldMk cId="134571935" sldId="265"/>
            <ac:cxnSpMk id="45" creationId="{170B4D55-01DB-4FF7-AFE1-B20E715F16CC}"/>
          </ac:cxnSpMkLst>
        </pc:cxnChg>
        <pc:cxnChg chg="mod topLvl">
          <ac:chgData name="Alex Marchioni" userId="6eb3c6d8-756f-4c94-a08e-610dca54a7e5" providerId="ADAL" clId="{8FB29B9B-AE8C-4CBE-9898-53BD68A8F6BC}" dt="2020-02-11T07:46:52.706" v="2978" actId="164"/>
          <ac:cxnSpMkLst>
            <pc:docMk/>
            <pc:sldMk cId="134571935" sldId="265"/>
            <ac:cxnSpMk id="46" creationId="{5C7A8DA5-0E41-4260-A3DF-1E0CF5E9EFBC}"/>
          </ac:cxnSpMkLst>
        </pc:cxnChg>
        <pc:cxnChg chg="del mod topLvl">
          <ac:chgData name="Alex Marchioni" userId="6eb3c6d8-756f-4c94-a08e-610dca54a7e5" providerId="ADAL" clId="{8FB29B9B-AE8C-4CBE-9898-53BD68A8F6BC}" dt="2020-02-11T07:44:20.443" v="2950" actId="478"/>
          <ac:cxnSpMkLst>
            <pc:docMk/>
            <pc:sldMk cId="134571935" sldId="265"/>
            <ac:cxnSpMk id="47" creationId="{1663A9D8-3F0F-48AC-9F7D-C85FBD42BCB1}"/>
          </ac:cxnSpMkLst>
        </pc:cxnChg>
        <pc:cxnChg chg="mod topLvl">
          <ac:chgData name="Alex Marchioni" userId="6eb3c6d8-756f-4c94-a08e-610dca54a7e5" providerId="ADAL" clId="{8FB29B9B-AE8C-4CBE-9898-53BD68A8F6BC}" dt="2020-02-11T07:46:52.706" v="2978" actId="164"/>
          <ac:cxnSpMkLst>
            <pc:docMk/>
            <pc:sldMk cId="134571935" sldId="265"/>
            <ac:cxnSpMk id="48" creationId="{DF8A9CF3-88C0-4500-8676-9E49C56B7FEC}"/>
          </ac:cxnSpMkLst>
        </pc:cxnChg>
      </pc:sldChg>
      <pc:sldChg chg="addSp delSp modSp add del mod modAnim">
        <pc:chgData name="Alex Marchioni" userId="6eb3c6d8-756f-4c94-a08e-610dca54a7e5" providerId="ADAL" clId="{8FB29B9B-AE8C-4CBE-9898-53BD68A8F6BC}" dt="2020-02-11T08:59:30.283" v="3649" actId="2696"/>
        <pc:sldMkLst>
          <pc:docMk/>
          <pc:sldMk cId="501120804" sldId="266"/>
        </pc:sldMkLst>
        <pc:spChg chg="mod">
          <ac:chgData name="Alex Marchioni" userId="6eb3c6d8-756f-4c94-a08e-610dca54a7e5" providerId="ADAL" clId="{8FB29B9B-AE8C-4CBE-9898-53BD68A8F6BC}" dt="2020-02-11T07:49:12.992" v="3051"/>
          <ac:spMkLst>
            <pc:docMk/>
            <pc:sldMk cId="501120804" sldId="266"/>
            <ac:spMk id="2" creationId="{195DB764-ED6F-46D8-B7E8-50EA4A2B306A}"/>
          </ac:spMkLst>
        </pc:spChg>
        <pc:spChg chg="mod">
          <ac:chgData name="Alex Marchioni" userId="6eb3c6d8-756f-4c94-a08e-610dca54a7e5" providerId="ADAL" clId="{8FB29B9B-AE8C-4CBE-9898-53BD68A8F6BC}" dt="2020-02-11T08:23:34.611" v="3336" actId="1076"/>
          <ac:spMkLst>
            <pc:docMk/>
            <pc:sldMk cId="501120804" sldId="266"/>
            <ac:spMk id="3" creationId="{24E4970F-6770-4AA9-8947-F976F9FA9619}"/>
          </ac:spMkLst>
        </pc:spChg>
        <pc:spChg chg="mod">
          <ac:chgData name="Alex Marchioni" userId="6eb3c6d8-756f-4c94-a08e-610dca54a7e5" providerId="ADAL" clId="{8FB29B9B-AE8C-4CBE-9898-53BD68A8F6BC}" dt="2020-02-11T08:23:41.893" v="3337" actId="1076"/>
          <ac:spMkLst>
            <pc:docMk/>
            <pc:sldMk cId="501120804" sldId="266"/>
            <ac:spMk id="6" creationId="{3B2BC024-A869-4E52-A542-51348BAD56E5}"/>
          </ac:spMkLst>
        </pc:spChg>
        <pc:spChg chg="mod topLvl">
          <ac:chgData name="Alex Marchioni" userId="6eb3c6d8-756f-4c94-a08e-610dca54a7e5" providerId="ADAL" clId="{8FB29B9B-AE8C-4CBE-9898-53BD68A8F6BC}" dt="2020-02-11T08:02:28.358" v="3192" actId="165"/>
          <ac:spMkLst>
            <pc:docMk/>
            <pc:sldMk cId="501120804" sldId="266"/>
            <ac:spMk id="9" creationId="{9ADDB16C-8F6A-4892-B308-E6F580E4732A}"/>
          </ac:spMkLst>
        </pc:spChg>
        <pc:spChg chg="mod topLvl">
          <ac:chgData name="Alex Marchioni" userId="6eb3c6d8-756f-4c94-a08e-610dca54a7e5" providerId="ADAL" clId="{8FB29B9B-AE8C-4CBE-9898-53BD68A8F6BC}" dt="2020-02-11T08:02:28.358" v="3192" actId="165"/>
          <ac:spMkLst>
            <pc:docMk/>
            <pc:sldMk cId="501120804" sldId="266"/>
            <ac:spMk id="11" creationId="{4F986DE6-AF32-49E3-B2A4-48DC35D5D514}"/>
          </ac:spMkLst>
        </pc:spChg>
        <pc:spChg chg="mod topLvl">
          <ac:chgData name="Alex Marchioni" userId="6eb3c6d8-756f-4c94-a08e-610dca54a7e5" providerId="ADAL" clId="{8FB29B9B-AE8C-4CBE-9898-53BD68A8F6BC}" dt="2020-02-11T08:02:28.358" v="3192" actId="165"/>
          <ac:spMkLst>
            <pc:docMk/>
            <pc:sldMk cId="501120804" sldId="266"/>
            <ac:spMk id="14" creationId="{4A730744-3F4E-427E-B18E-59D67F0F7660}"/>
          </ac:spMkLst>
        </pc:spChg>
        <pc:spChg chg="mod topLvl">
          <ac:chgData name="Alex Marchioni" userId="6eb3c6d8-756f-4c94-a08e-610dca54a7e5" providerId="ADAL" clId="{8FB29B9B-AE8C-4CBE-9898-53BD68A8F6BC}" dt="2020-02-11T08:02:28.358" v="3192" actId="165"/>
          <ac:spMkLst>
            <pc:docMk/>
            <pc:sldMk cId="501120804" sldId="266"/>
            <ac:spMk id="15" creationId="{08856F60-01FC-4793-BF37-C9FA322F6A5D}"/>
          </ac:spMkLst>
        </pc:spChg>
        <pc:spChg chg="mod topLvl">
          <ac:chgData name="Alex Marchioni" userId="6eb3c6d8-756f-4c94-a08e-610dca54a7e5" providerId="ADAL" clId="{8FB29B9B-AE8C-4CBE-9898-53BD68A8F6BC}" dt="2020-02-11T08:02:28.358" v="3192" actId="165"/>
          <ac:spMkLst>
            <pc:docMk/>
            <pc:sldMk cId="501120804" sldId="266"/>
            <ac:spMk id="16" creationId="{0B4DF180-1309-4174-959C-C94359DF5712}"/>
          </ac:spMkLst>
        </pc:spChg>
        <pc:spChg chg="mod topLvl">
          <ac:chgData name="Alex Marchioni" userId="6eb3c6d8-756f-4c94-a08e-610dca54a7e5" providerId="ADAL" clId="{8FB29B9B-AE8C-4CBE-9898-53BD68A8F6BC}" dt="2020-02-11T08:02:28.358" v="3192" actId="165"/>
          <ac:spMkLst>
            <pc:docMk/>
            <pc:sldMk cId="501120804" sldId="266"/>
            <ac:spMk id="30" creationId="{C86DD8C6-AD94-4012-872F-02CE8041AD79}"/>
          </ac:spMkLst>
        </pc:spChg>
        <pc:spChg chg="mod topLvl">
          <ac:chgData name="Alex Marchioni" userId="6eb3c6d8-756f-4c94-a08e-610dca54a7e5" providerId="ADAL" clId="{8FB29B9B-AE8C-4CBE-9898-53BD68A8F6BC}" dt="2020-02-11T08:02:28.358" v="3192" actId="165"/>
          <ac:spMkLst>
            <pc:docMk/>
            <pc:sldMk cId="501120804" sldId="266"/>
            <ac:spMk id="31" creationId="{9A0F8F8C-5C3C-4708-B301-B21DF938E51E}"/>
          </ac:spMkLst>
        </pc:spChg>
        <pc:spChg chg="mod topLvl">
          <ac:chgData name="Alex Marchioni" userId="6eb3c6d8-756f-4c94-a08e-610dca54a7e5" providerId="ADAL" clId="{8FB29B9B-AE8C-4CBE-9898-53BD68A8F6BC}" dt="2020-02-11T08:02:28.358" v="3192" actId="165"/>
          <ac:spMkLst>
            <pc:docMk/>
            <pc:sldMk cId="501120804" sldId="266"/>
            <ac:spMk id="32" creationId="{5AFA18E9-7329-4C0E-B2AB-7590203EB0EE}"/>
          </ac:spMkLst>
        </pc:spChg>
        <pc:spChg chg="mod topLvl">
          <ac:chgData name="Alex Marchioni" userId="6eb3c6d8-756f-4c94-a08e-610dca54a7e5" providerId="ADAL" clId="{8FB29B9B-AE8C-4CBE-9898-53BD68A8F6BC}" dt="2020-02-11T08:09:49.718" v="3240" actId="962"/>
          <ac:spMkLst>
            <pc:docMk/>
            <pc:sldMk cId="501120804" sldId="266"/>
            <ac:spMk id="36" creationId="{494C9D0F-815E-43CE-8BED-DFAE1965DFEE}"/>
          </ac:spMkLst>
        </pc:spChg>
        <pc:spChg chg="mod topLvl">
          <ac:chgData name="Alex Marchioni" userId="6eb3c6d8-756f-4c94-a08e-610dca54a7e5" providerId="ADAL" clId="{8FB29B9B-AE8C-4CBE-9898-53BD68A8F6BC}" dt="2020-02-11T08:02:28.358" v="3192" actId="165"/>
          <ac:spMkLst>
            <pc:docMk/>
            <pc:sldMk cId="501120804" sldId="266"/>
            <ac:spMk id="37" creationId="{B0F489B3-8EEE-4E5B-A3B5-DC41054A278A}"/>
          </ac:spMkLst>
        </pc:spChg>
        <pc:spChg chg="mod">
          <ac:chgData name="Alex Marchioni" userId="6eb3c6d8-756f-4c94-a08e-610dca54a7e5" providerId="ADAL" clId="{8FB29B9B-AE8C-4CBE-9898-53BD68A8F6BC}" dt="2020-02-11T08:01:13.723" v="3180" actId="6549"/>
          <ac:spMkLst>
            <pc:docMk/>
            <pc:sldMk cId="501120804" sldId="266"/>
            <ac:spMk id="38" creationId="{959659F7-FACF-41FB-B144-BADEB2B2AA54}"/>
          </ac:spMkLst>
        </pc:spChg>
        <pc:spChg chg="mod">
          <ac:chgData name="Alex Marchioni" userId="6eb3c6d8-756f-4c94-a08e-610dca54a7e5" providerId="ADAL" clId="{8FB29B9B-AE8C-4CBE-9898-53BD68A8F6BC}" dt="2020-02-11T08:01:49.091" v="3190" actId="6549"/>
          <ac:spMkLst>
            <pc:docMk/>
            <pc:sldMk cId="501120804" sldId="266"/>
            <ac:spMk id="40" creationId="{0B19BCC9-48A3-436C-B911-BDE8132F8C97}"/>
          </ac:spMkLst>
        </pc:spChg>
        <pc:spChg chg="mod">
          <ac:chgData name="Alex Marchioni" userId="6eb3c6d8-756f-4c94-a08e-610dca54a7e5" providerId="ADAL" clId="{8FB29B9B-AE8C-4CBE-9898-53BD68A8F6BC}" dt="2020-02-11T08:00:43.873" v="3175"/>
          <ac:spMkLst>
            <pc:docMk/>
            <pc:sldMk cId="501120804" sldId="266"/>
            <ac:spMk id="42" creationId="{2F480002-F41D-4E64-839F-CF569D09C952}"/>
          </ac:spMkLst>
        </pc:spChg>
        <pc:spChg chg="add mod">
          <ac:chgData name="Alex Marchioni" userId="6eb3c6d8-756f-4c94-a08e-610dca54a7e5" providerId="ADAL" clId="{8FB29B9B-AE8C-4CBE-9898-53BD68A8F6BC}" dt="2020-02-11T08:23:41.893" v="3337" actId="1076"/>
          <ac:spMkLst>
            <pc:docMk/>
            <pc:sldMk cId="501120804" sldId="266"/>
            <ac:spMk id="50" creationId="{22D69B6C-77D7-4141-9FDE-EAE15A1E3E8F}"/>
          </ac:spMkLst>
        </pc:spChg>
        <pc:spChg chg="add del">
          <ac:chgData name="Alex Marchioni" userId="6eb3c6d8-756f-4c94-a08e-610dca54a7e5" providerId="ADAL" clId="{8FB29B9B-AE8C-4CBE-9898-53BD68A8F6BC}" dt="2020-02-11T07:55:50.035" v="3116" actId="478"/>
          <ac:spMkLst>
            <pc:docMk/>
            <pc:sldMk cId="501120804" sldId="266"/>
            <ac:spMk id="51" creationId="{6FBFF6FD-F3E2-47CA-B43A-7B9310FBD08C}"/>
          </ac:spMkLst>
        </pc:spChg>
        <pc:spChg chg="add del">
          <ac:chgData name="Alex Marchioni" userId="6eb3c6d8-756f-4c94-a08e-610dca54a7e5" providerId="ADAL" clId="{8FB29B9B-AE8C-4CBE-9898-53BD68A8F6BC}" dt="2020-02-11T07:55:52.043" v="3117" actId="478"/>
          <ac:spMkLst>
            <pc:docMk/>
            <pc:sldMk cId="501120804" sldId="266"/>
            <ac:spMk id="52" creationId="{3C7E9EC9-88FA-4283-956C-773676E4E38E}"/>
          </ac:spMkLst>
        </pc:spChg>
        <pc:spChg chg="add mod">
          <ac:chgData name="Alex Marchioni" userId="6eb3c6d8-756f-4c94-a08e-610dca54a7e5" providerId="ADAL" clId="{8FB29B9B-AE8C-4CBE-9898-53BD68A8F6BC}" dt="2020-02-11T08:23:41.893" v="3337" actId="1076"/>
          <ac:spMkLst>
            <pc:docMk/>
            <pc:sldMk cId="501120804" sldId="266"/>
            <ac:spMk id="53" creationId="{875C67B0-FA22-49B0-8B8C-5082FF9E8250}"/>
          </ac:spMkLst>
        </pc:spChg>
        <pc:spChg chg="add mod">
          <ac:chgData name="Alex Marchioni" userId="6eb3c6d8-756f-4c94-a08e-610dca54a7e5" providerId="ADAL" clId="{8FB29B9B-AE8C-4CBE-9898-53BD68A8F6BC}" dt="2020-02-11T08:23:41.893" v="3337" actId="1076"/>
          <ac:spMkLst>
            <pc:docMk/>
            <pc:sldMk cId="501120804" sldId="266"/>
            <ac:spMk id="54" creationId="{1D688563-53FB-42BE-BD4B-5BEE300333FD}"/>
          </ac:spMkLst>
        </pc:spChg>
        <pc:spChg chg="add mod">
          <ac:chgData name="Alex Marchioni" userId="6eb3c6d8-756f-4c94-a08e-610dca54a7e5" providerId="ADAL" clId="{8FB29B9B-AE8C-4CBE-9898-53BD68A8F6BC}" dt="2020-02-11T08:23:41.893" v="3337" actId="1076"/>
          <ac:spMkLst>
            <pc:docMk/>
            <pc:sldMk cId="501120804" sldId="266"/>
            <ac:spMk id="55" creationId="{F542F7D9-9678-48D1-B3E6-1CEA71BC0C9D}"/>
          </ac:spMkLst>
        </pc:spChg>
        <pc:spChg chg="add mod">
          <ac:chgData name="Alex Marchioni" userId="6eb3c6d8-756f-4c94-a08e-610dca54a7e5" providerId="ADAL" clId="{8FB29B9B-AE8C-4CBE-9898-53BD68A8F6BC}" dt="2020-02-11T08:10:26.519" v="3244" actId="962"/>
          <ac:spMkLst>
            <pc:docMk/>
            <pc:sldMk cId="501120804" sldId="266"/>
            <ac:spMk id="56" creationId="{0783C51E-E8B9-44BD-B7E9-B5E5BCB9C6D4}"/>
          </ac:spMkLst>
        </pc:spChg>
        <pc:spChg chg="add mod">
          <ac:chgData name="Alex Marchioni" userId="6eb3c6d8-756f-4c94-a08e-610dca54a7e5" providerId="ADAL" clId="{8FB29B9B-AE8C-4CBE-9898-53BD68A8F6BC}" dt="2020-02-11T08:10:22.351" v="3243" actId="962"/>
          <ac:spMkLst>
            <pc:docMk/>
            <pc:sldMk cId="501120804" sldId="266"/>
            <ac:spMk id="59" creationId="{AEA41953-5F13-48BB-BDF2-8BC28FEB6C05}"/>
          </ac:spMkLst>
        </pc:spChg>
        <pc:spChg chg="add mod">
          <ac:chgData name="Alex Marchioni" userId="6eb3c6d8-756f-4c94-a08e-610dca54a7e5" providerId="ADAL" clId="{8FB29B9B-AE8C-4CBE-9898-53BD68A8F6BC}" dt="2020-02-11T08:10:18.289" v="3242" actId="962"/>
          <ac:spMkLst>
            <pc:docMk/>
            <pc:sldMk cId="501120804" sldId="266"/>
            <ac:spMk id="60" creationId="{48B4C938-3542-4680-810E-9EBEF646D71C}"/>
          </ac:spMkLst>
        </pc:spChg>
        <pc:spChg chg="add mod">
          <ac:chgData name="Alex Marchioni" userId="6eb3c6d8-756f-4c94-a08e-610dca54a7e5" providerId="ADAL" clId="{8FB29B9B-AE8C-4CBE-9898-53BD68A8F6BC}" dt="2020-02-11T08:10:12.191" v="3241" actId="962"/>
          <ac:spMkLst>
            <pc:docMk/>
            <pc:sldMk cId="501120804" sldId="266"/>
            <ac:spMk id="61" creationId="{F1315523-7F07-4281-843B-30FFF930B258}"/>
          </ac:spMkLst>
        </pc:spChg>
        <pc:spChg chg="add mod">
          <ac:chgData name="Alex Marchioni" userId="6eb3c6d8-756f-4c94-a08e-610dca54a7e5" providerId="ADAL" clId="{8FB29B9B-AE8C-4CBE-9898-53BD68A8F6BC}" dt="2020-02-11T08:12:11.754" v="3255" actId="962"/>
          <ac:spMkLst>
            <pc:docMk/>
            <pc:sldMk cId="501120804" sldId="266"/>
            <ac:spMk id="62" creationId="{C745A8E6-B6AF-4106-B162-E9D878489886}"/>
          </ac:spMkLst>
        </pc:spChg>
        <pc:spChg chg="add mod">
          <ac:chgData name="Alex Marchioni" userId="6eb3c6d8-756f-4c94-a08e-610dca54a7e5" providerId="ADAL" clId="{8FB29B9B-AE8C-4CBE-9898-53BD68A8F6BC}" dt="2020-02-11T08:12:06.330" v="3254" actId="962"/>
          <ac:spMkLst>
            <pc:docMk/>
            <pc:sldMk cId="501120804" sldId="266"/>
            <ac:spMk id="63" creationId="{86192D79-9688-4C16-B164-F2802993E34D}"/>
          </ac:spMkLst>
        </pc:spChg>
        <pc:spChg chg="add mod">
          <ac:chgData name="Alex Marchioni" userId="6eb3c6d8-756f-4c94-a08e-610dca54a7e5" providerId="ADAL" clId="{8FB29B9B-AE8C-4CBE-9898-53BD68A8F6BC}" dt="2020-02-11T08:11:58.291" v="3253" actId="962"/>
          <ac:spMkLst>
            <pc:docMk/>
            <pc:sldMk cId="501120804" sldId="266"/>
            <ac:spMk id="64" creationId="{966535B5-1B93-4839-AB29-93FDCF2CE051}"/>
          </ac:spMkLst>
        </pc:spChg>
        <pc:spChg chg="add mod">
          <ac:chgData name="Alex Marchioni" userId="6eb3c6d8-756f-4c94-a08e-610dca54a7e5" providerId="ADAL" clId="{8FB29B9B-AE8C-4CBE-9898-53BD68A8F6BC}" dt="2020-02-11T08:11:40.715" v="3252" actId="962"/>
          <ac:spMkLst>
            <pc:docMk/>
            <pc:sldMk cId="501120804" sldId="266"/>
            <ac:spMk id="65" creationId="{8CA63F36-391A-4A96-BB80-9D188C3A6074}"/>
          </ac:spMkLst>
        </pc:spChg>
        <pc:spChg chg="add mod">
          <ac:chgData name="Alex Marchioni" userId="6eb3c6d8-756f-4c94-a08e-610dca54a7e5" providerId="ADAL" clId="{8FB29B9B-AE8C-4CBE-9898-53BD68A8F6BC}" dt="2020-02-11T08:11:33.594" v="3251" actId="962"/>
          <ac:spMkLst>
            <pc:docMk/>
            <pc:sldMk cId="501120804" sldId="266"/>
            <ac:spMk id="66" creationId="{F800421D-8773-4EDC-80D9-9ED2B2A15411}"/>
          </ac:spMkLst>
        </pc:spChg>
        <pc:spChg chg="add mod">
          <ac:chgData name="Alex Marchioni" userId="6eb3c6d8-756f-4c94-a08e-610dca54a7e5" providerId="ADAL" clId="{8FB29B9B-AE8C-4CBE-9898-53BD68A8F6BC}" dt="2020-02-11T08:11:29.170" v="3250" actId="962"/>
          <ac:spMkLst>
            <pc:docMk/>
            <pc:sldMk cId="501120804" sldId="266"/>
            <ac:spMk id="67" creationId="{7CE62C32-B0B5-481C-ADEC-585D7AB2C019}"/>
          </ac:spMkLst>
        </pc:spChg>
        <pc:spChg chg="add mod">
          <ac:chgData name="Alex Marchioni" userId="6eb3c6d8-756f-4c94-a08e-610dca54a7e5" providerId="ADAL" clId="{8FB29B9B-AE8C-4CBE-9898-53BD68A8F6BC}" dt="2020-02-11T08:11:23.474" v="3249" actId="962"/>
          <ac:spMkLst>
            <pc:docMk/>
            <pc:sldMk cId="501120804" sldId="266"/>
            <ac:spMk id="68" creationId="{0CB5F8D4-76DF-48E4-93DE-B261E9CDE410}"/>
          </ac:spMkLst>
        </pc:spChg>
        <pc:spChg chg="add mod">
          <ac:chgData name="Alex Marchioni" userId="6eb3c6d8-756f-4c94-a08e-610dca54a7e5" providerId="ADAL" clId="{8FB29B9B-AE8C-4CBE-9898-53BD68A8F6BC}" dt="2020-02-11T08:11:18.685" v="3248" actId="962"/>
          <ac:spMkLst>
            <pc:docMk/>
            <pc:sldMk cId="501120804" sldId="266"/>
            <ac:spMk id="69" creationId="{1E5739BA-A952-4E34-9882-4D4AFCD32BBC}"/>
          </ac:spMkLst>
        </pc:spChg>
        <pc:spChg chg="add mod">
          <ac:chgData name="Alex Marchioni" userId="6eb3c6d8-756f-4c94-a08e-610dca54a7e5" providerId="ADAL" clId="{8FB29B9B-AE8C-4CBE-9898-53BD68A8F6BC}" dt="2020-02-11T08:11:12.980" v="3247" actId="962"/>
          <ac:spMkLst>
            <pc:docMk/>
            <pc:sldMk cId="501120804" sldId="266"/>
            <ac:spMk id="70" creationId="{FABA597D-06FB-4644-B7A6-79C6ADFBA91A}"/>
          </ac:spMkLst>
        </pc:spChg>
        <pc:spChg chg="add mod">
          <ac:chgData name="Alex Marchioni" userId="6eb3c6d8-756f-4c94-a08e-610dca54a7e5" providerId="ADAL" clId="{8FB29B9B-AE8C-4CBE-9898-53BD68A8F6BC}" dt="2020-02-11T08:11:07.654" v="3246" actId="962"/>
          <ac:spMkLst>
            <pc:docMk/>
            <pc:sldMk cId="501120804" sldId="266"/>
            <ac:spMk id="71" creationId="{281303CF-7ACE-4204-859C-1CF5C5E04A37}"/>
          </ac:spMkLst>
        </pc:spChg>
        <pc:spChg chg="add mod">
          <ac:chgData name="Alex Marchioni" userId="6eb3c6d8-756f-4c94-a08e-610dca54a7e5" providerId="ADAL" clId="{8FB29B9B-AE8C-4CBE-9898-53BD68A8F6BC}" dt="2020-02-11T08:23:41.893" v="3337" actId="1076"/>
          <ac:spMkLst>
            <pc:docMk/>
            <pc:sldMk cId="501120804" sldId="266"/>
            <ac:spMk id="72" creationId="{88C7E2F4-36C7-487B-B62B-1F6EFA88F048}"/>
          </ac:spMkLst>
        </pc:spChg>
        <pc:spChg chg="add mod">
          <ac:chgData name="Alex Marchioni" userId="6eb3c6d8-756f-4c94-a08e-610dca54a7e5" providerId="ADAL" clId="{8FB29B9B-AE8C-4CBE-9898-53BD68A8F6BC}" dt="2020-02-11T08:23:41.893" v="3337" actId="1076"/>
          <ac:spMkLst>
            <pc:docMk/>
            <pc:sldMk cId="501120804" sldId="266"/>
            <ac:spMk id="73" creationId="{092D7CF9-2200-4C69-BD88-07C3CC3ECEA1}"/>
          </ac:spMkLst>
        </pc:spChg>
        <pc:spChg chg="add mod">
          <ac:chgData name="Alex Marchioni" userId="6eb3c6d8-756f-4c94-a08e-610dca54a7e5" providerId="ADAL" clId="{8FB29B9B-AE8C-4CBE-9898-53BD68A8F6BC}" dt="2020-02-11T08:23:41.893" v="3337" actId="1076"/>
          <ac:spMkLst>
            <pc:docMk/>
            <pc:sldMk cId="501120804" sldId="266"/>
            <ac:spMk id="74" creationId="{9AF05AE5-9AEF-4DAB-8F39-EE0DE43F29A5}"/>
          </ac:spMkLst>
        </pc:spChg>
        <pc:spChg chg="add mod">
          <ac:chgData name="Alex Marchioni" userId="6eb3c6d8-756f-4c94-a08e-610dca54a7e5" providerId="ADAL" clId="{8FB29B9B-AE8C-4CBE-9898-53BD68A8F6BC}" dt="2020-02-11T08:23:41.893" v="3337" actId="1076"/>
          <ac:spMkLst>
            <pc:docMk/>
            <pc:sldMk cId="501120804" sldId="266"/>
            <ac:spMk id="75" creationId="{9CF736C0-AA47-446B-B29F-178A32811F82}"/>
          </ac:spMkLst>
        </pc:spChg>
        <pc:spChg chg="add mod">
          <ac:chgData name="Alex Marchioni" userId="6eb3c6d8-756f-4c94-a08e-610dca54a7e5" providerId="ADAL" clId="{8FB29B9B-AE8C-4CBE-9898-53BD68A8F6BC}" dt="2020-02-11T08:23:41.893" v="3337" actId="1076"/>
          <ac:spMkLst>
            <pc:docMk/>
            <pc:sldMk cId="501120804" sldId="266"/>
            <ac:spMk id="76" creationId="{3685313E-14A7-42AE-9F3D-8B773585F759}"/>
          </ac:spMkLst>
        </pc:spChg>
        <pc:spChg chg="add mod">
          <ac:chgData name="Alex Marchioni" userId="6eb3c6d8-756f-4c94-a08e-610dca54a7e5" providerId="ADAL" clId="{8FB29B9B-AE8C-4CBE-9898-53BD68A8F6BC}" dt="2020-02-11T08:24:22.388" v="3344" actId="20577"/>
          <ac:spMkLst>
            <pc:docMk/>
            <pc:sldMk cId="501120804" sldId="266"/>
            <ac:spMk id="77" creationId="{67300837-E316-4C12-93CC-E758B0902DED}"/>
          </ac:spMkLst>
        </pc:spChg>
        <pc:spChg chg="add del mod">
          <ac:chgData name="Alex Marchioni" userId="6eb3c6d8-756f-4c94-a08e-610dca54a7e5" providerId="ADAL" clId="{8FB29B9B-AE8C-4CBE-9898-53BD68A8F6BC}" dt="2020-02-11T08:25:08.694" v="3359" actId="478"/>
          <ac:spMkLst>
            <pc:docMk/>
            <pc:sldMk cId="501120804" sldId="266"/>
            <ac:spMk id="78" creationId="{F2784805-93B1-44E3-BF0E-C9F276AF60C8}"/>
          </ac:spMkLst>
        </pc:spChg>
        <pc:spChg chg="add mod">
          <ac:chgData name="Alex Marchioni" userId="6eb3c6d8-756f-4c94-a08e-610dca54a7e5" providerId="ADAL" clId="{8FB29B9B-AE8C-4CBE-9898-53BD68A8F6BC}" dt="2020-02-11T08:25:03.142" v="3358" actId="6549"/>
          <ac:spMkLst>
            <pc:docMk/>
            <pc:sldMk cId="501120804" sldId="266"/>
            <ac:spMk id="79" creationId="{FC4F1396-F378-4302-B676-0BBB8990DFDD}"/>
          </ac:spMkLst>
        </pc:spChg>
        <pc:spChg chg="add del mod">
          <ac:chgData name="Alex Marchioni" userId="6eb3c6d8-756f-4c94-a08e-610dca54a7e5" providerId="ADAL" clId="{8FB29B9B-AE8C-4CBE-9898-53BD68A8F6BC}" dt="2020-02-11T08:25:08.694" v="3359" actId="478"/>
          <ac:spMkLst>
            <pc:docMk/>
            <pc:sldMk cId="501120804" sldId="266"/>
            <ac:spMk id="80" creationId="{2AE54171-77DC-46DA-87BD-71C365178CA1}"/>
          </ac:spMkLst>
        </pc:spChg>
        <pc:spChg chg="add del mod">
          <ac:chgData name="Alex Marchioni" userId="6eb3c6d8-756f-4c94-a08e-610dca54a7e5" providerId="ADAL" clId="{8FB29B9B-AE8C-4CBE-9898-53BD68A8F6BC}" dt="2020-02-11T08:25:08.694" v="3359" actId="478"/>
          <ac:spMkLst>
            <pc:docMk/>
            <pc:sldMk cId="501120804" sldId="266"/>
            <ac:spMk id="81" creationId="{ABD0C84C-E4E1-4707-9F4B-073C83273218}"/>
          </ac:spMkLst>
        </pc:spChg>
        <pc:grpChg chg="add del mod">
          <ac:chgData name="Alex Marchioni" userId="6eb3c6d8-756f-4c94-a08e-610dca54a7e5" providerId="ADAL" clId="{8FB29B9B-AE8C-4CBE-9898-53BD68A8F6BC}" dt="2020-02-11T08:02:28.358" v="3192" actId="165"/>
          <ac:grpSpMkLst>
            <pc:docMk/>
            <pc:sldMk cId="501120804" sldId="266"/>
            <ac:grpSpMk id="7" creationId="{C719CFD9-B2A0-4EBD-A8C4-60F03BEA5042}"/>
          </ac:grpSpMkLst>
        </pc:grpChg>
        <pc:grpChg chg="mod topLvl">
          <ac:chgData name="Alex Marchioni" userId="6eb3c6d8-756f-4c94-a08e-610dca54a7e5" providerId="ADAL" clId="{8FB29B9B-AE8C-4CBE-9898-53BD68A8F6BC}" dt="2020-02-11T08:02:28.358" v="3192" actId="165"/>
          <ac:grpSpMkLst>
            <pc:docMk/>
            <pc:sldMk cId="501120804" sldId="266"/>
            <ac:grpSpMk id="8" creationId="{42D7296D-872F-46DB-B77C-38072664B2B8}"/>
          </ac:grpSpMkLst>
        </pc:grpChg>
        <pc:grpChg chg="mod topLvl">
          <ac:chgData name="Alex Marchioni" userId="6eb3c6d8-756f-4c94-a08e-610dca54a7e5" providerId="ADAL" clId="{8FB29B9B-AE8C-4CBE-9898-53BD68A8F6BC}" dt="2020-02-11T08:02:28.358" v="3192" actId="165"/>
          <ac:grpSpMkLst>
            <pc:docMk/>
            <pc:sldMk cId="501120804" sldId="266"/>
            <ac:grpSpMk id="12" creationId="{07CE50DC-DABB-4ECC-82DF-20FA66286F4E}"/>
          </ac:grpSpMkLst>
        </pc:grpChg>
        <pc:grpChg chg="mod topLvl">
          <ac:chgData name="Alex Marchioni" userId="6eb3c6d8-756f-4c94-a08e-610dca54a7e5" providerId="ADAL" clId="{8FB29B9B-AE8C-4CBE-9898-53BD68A8F6BC}" dt="2020-02-11T08:02:28.358" v="3192" actId="165"/>
          <ac:grpSpMkLst>
            <pc:docMk/>
            <pc:sldMk cId="501120804" sldId="266"/>
            <ac:grpSpMk id="13" creationId="{0FC46BE4-C1F2-4F70-BBA0-367F78AE0A4A}"/>
          </ac:grpSpMkLst>
        </pc:grpChg>
        <pc:graphicFrameChg chg="add del mod modGraphic">
          <ac:chgData name="Alex Marchioni" userId="6eb3c6d8-756f-4c94-a08e-610dca54a7e5" providerId="ADAL" clId="{8FB29B9B-AE8C-4CBE-9898-53BD68A8F6BC}" dt="2020-02-11T07:54:26.487" v="3096" actId="478"/>
          <ac:graphicFrameMkLst>
            <pc:docMk/>
            <pc:sldMk cId="501120804" sldId="266"/>
            <ac:graphicFrameMk id="44" creationId="{0360C406-9082-44C6-A655-550A7C8F0CA9}"/>
          </ac:graphicFrameMkLst>
        </pc:graphicFrameChg>
        <pc:cxnChg chg="mod topLvl">
          <ac:chgData name="Alex Marchioni" userId="6eb3c6d8-756f-4c94-a08e-610dca54a7e5" providerId="ADAL" clId="{8FB29B9B-AE8C-4CBE-9898-53BD68A8F6BC}" dt="2020-02-11T08:02:28.358" v="3192" actId="165"/>
          <ac:cxnSpMkLst>
            <pc:docMk/>
            <pc:sldMk cId="501120804" sldId="266"/>
            <ac:cxnSpMk id="10" creationId="{4CD62D2B-F2D6-4701-90BF-74F204AEFCAF}"/>
          </ac:cxnSpMkLst>
        </pc:cxnChg>
        <pc:cxnChg chg="mod topLvl">
          <ac:chgData name="Alex Marchioni" userId="6eb3c6d8-756f-4c94-a08e-610dca54a7e5" providerId="ADAL" clId="{8FB29B9B-AE8C-4CBE-9898-53BD68A8F6BC}" dt="2020-02-11T08:02:28.358" v="3192" actId="165"/>
          <ac:cxnSpMkLst>
            <pc:docMk/>
            <pc:sldMk cId="501120804" sldId="266"/>
            <ac:cxnSpMk id="17" creationId="{3251A878-5B7C-455D-91D2-83603805B804}"/>
          </ac:cxnSpMkLst>
        </pc:cxnChg>
        <pc:cxnChg chg="mod topLvl">
          <ac:chgData name="Alex Marchioni" userId="6eb3c6d8-756f-4c94-a08e-610dca54a7e5" providerId="ADAL" clId="{8FB29B9B-AE8C-4CBE-9898-53BD68A8F6BC}" dt="2020-02-11T08:02:28.358" v="3192" actId="165"/>
          <ac:cxnSpMkLst>
            <pc:docMk/>
            <pc:sldMk cId="501120804" sldId="266"/>
            <ac:cxnSpMk id="18" creationId="{4E66F0B0-B335-441A-8951-DEE383CAFB8C}"/>
          </ac:cxnSpMkLst>
        </pc:cxnChg>
        <pc:cxnChg chg="mod topLvl">
          <ac:chgData name="Alex Marchioni" userId="6eb3c6d8-756f-4c94-a08e-610dca54a7e5" providerId="ADAL" clId="{8FB29B9B-AE8C-4CBE-9898-53BD68A8F6BC}" dt="2020-02-11T08:02:28.358" v="3192" actId="165"/>
          <ac:cxnSpMkLst>
            <pc:docMk/>
            <pc:sldMk cId="501120804" sldId="266"/>
            <ac:cxnSpMk id="19" creationId="{FB3A3A53-6E0C-4B21-A170-9F365F358036}"/>
          </ac:cxnSpMkLst>
        </pc:cxnChg>
        <pc:cxnChg chg="mod topLvl">
          <ac:chgData name="Alex Marchioni" userId="6eb3c6d8-756f-4c94-a08e-610dca54a7e5" providerId="ADAL" clId="{8FB29B9B-AE8C-4CBE-9898-53BD68A8F6BC}" dt="2020-02-11T08:02:28.358" v="3192" actId="165"/>
          <ac:cxnSpMkLst>
            <pc:docMk/>
            <pc:sldMk cId="501120804" sldId="266"/>
            <ac:cxnSpMk id="20" creationId="{2B9A3CF1-F900-4CCA-B264-75242C15D88C}"/>
          </ac:cxnSpMkLst>
        </pc:cxnChg>
        <pc:cxnChg chg="mod topLvl">
          <ac:chgData name="Alex Marchioni" userId="6eb3c6d8-756f-4c94-a08e-610dca54a7e5" providerId="ADAL" clId="{8FB29B9B-AE8C-4CBE-9898-53BD68A8F6BC}" dt="2020-02-11T08:02:28.358" v="3192" actId="165"/>
          <ac:cxnSpMkLst>
            <pc:docMk/>
            <pc:sldMk cId="501120804" sldId="266"/>
            <ac:cxnSpMk id="21" creationId="{F830660F-1C24-4AA1-A8D7-4025EDB7636A}"/>
          </ac:cxnSpMkLst>
        </pc:cxnChg>
        <pc:cxnChg chg="mod topLvl">
          <ac:chgData name="Alex Marchioni" userId="6eb3c6d8-756f-4c94-a08e-610dca54a7e5" providerId="ADAL" clId="{8FB29B9B-AE8C-4CBE-9898-53BD68A8F6BC}" dt="2020-02-11T08:02:28.358" v="3192" actId="165"/>
          <ac:cxnSpMkLst>
            <pc:docMk/>
            <pc:sldMk cId="501120804" sldId="266"/>
            <ac:cxnSpMk id="22" creationId="{F40BAA5E-46CC-4704-B90D-E107BFBDE861}"/>
          </ac:cxnSpMkLst>
        </pc:cxnChg>
        <pc:cxnChg chg="mod topLvl">
          <ac:chgData name="Alex Marchioni" userId="6eb3c6d8-756f-4c94-a08e-610dca54a7e5" providerId="ADAL" clId="{8FB29B9B-AE8C-4CBE-9898-53BD68A8F6BC}" dt="2020-02-11T08:02:28.358" v="3192" actId="165"/>
          <ac:cxnSpMkLst>
            <pc:docMk/>
            <pc:sldMk cId="501120804" sldId="266"/>
            <ac:cxnSpMk id="23" creationId="{1C55540A-A7C7-427B-B6C1-7CD8662E126F}"/>
          </ac:cxnSpMkLst>
        </pc:cxnChg>
        <pc:cxnChg chg="mod topLvl">
          <ac:chgData name="Alex Marchioni" userId="6eb3c6d8-756f-4c94-a08e-610dca54a7e5" providerId="ADAL" clId="{8FB29B9B-AE8C-4CBE-9898-53BD68A8F6BC}" dt="2020-02-11T08:02:28.358" v="3192" actId="165"/>
          <ac:cxnSpMkLst>
            <pc:docMk/>
            <pc:sldMk cId="501120804" sldId="266"/>
            <ac:cxnSpMk id="24" creationId="{17F642C6-CD47-4F9F-8F92-510D0820755D}"/>
          </ac:cxnSpMkLst>
        </pc:cxnChg>
        <pc:cxnChg chg="mod topLvl">
          <ac:chgData name="Alex Marchioni" userId="6eb3c6d8-756f-4c94-a08e-610dca54a7e5" providerId="ADAL" clId="{8FB29B9B-AE8C-4CBE-9898-53BD68A8F6BC}" dt="2020-02-11T08:02:28.358" v="3192" actId="165"/>
          <ac:cxnSpMkLst>
            <pc:docMk/>
            <pc:sldMk cId="501120804" sldId="266"/>
            <ac:cxnSpMk id="25" creationId="{C545E6BB-2D08-4A72-AD53-CEF7149E07FC}"/>
          </ac:cxnSpMkLst>
        </pc:cxnChg>
        <pc:cxnChg chg="mod topLvl">
          <ac:chgData name="Alex Marchioni" userId="6eb3c6d8-756f-4c94-a08e-610dca54a7e5" providerId="ADAL" clId="{8FB29B9B-AE8C-4CBE-9898-53BD68A8F6BC}" dt="2020-02-11T08:02:28.358" v="3192" actId="165"/>
          <ac:cxnSpMkLst>
            <pc:docMk/>
            <pc:sldMk cId="501120804" sldId="266"/>
            <ac:cxnSpMk id="26" creationId="{868E8B0A-AEF9-42D2-BC1D-AF6C0DC63B70}"/>
          </ac:cxnSpMkLst>
        </pc:cxnChg>
        <pc:cxnChg chg="mod topLvl">
          <ac:chgData name="Alex Marchioni" userId="6eb3c6d8-756f-4c94-a08e-610dca54a7e5" providerId="ADAL" clId="{8FB29B9B-AE8C-4CBE-9898-53BD68A8F6BC}" dt="2020-02-11T08:02:28.358" v="3192" actId="165"/>
          <ac:cxnSpMkLst>
            <pc:docMk/>
            <pc:sldMk cId="501120804" sldId="266"/>
            <ac:cxnSpMk id="27" creationId="{AB2722B8-A499-4C43-8AF4-0C17C2750EA7}"/>
          </ac:cxnSpMkLst>
        </pc:cxnChg>
        <pc:cxnChg chg="mod topLvl">
          <ac:chgData name="Alex Marchioni" userId="6eb3c6d8-756f-4c94-a08e-610dca54a7e5" providerId="ADAL" clId="{8FB29B9B-AE8C-4CBE-9898-53BD68A8F6BC}" dt="2020-02-11T08:02:28.358" v="3192" actId="165"/>
          <ac:cxnSpMkLst>
            <pc:docMk/>
            <pc:sldMk cId="501120804" sldId="266"/>
            <ac:cxnSpMk id="28" creationId="{C9B83260-9F14-4416-983F-0B2F82DF2B55}"/>
          </ac:cxnSpMkLst>
        </pc:cxnChg>
        <pc:cxnChg chg="mod topLvl">
          <ac:chgData name="Alex Marchioni" userId="6eb3c6d8-756f-4c94-a08e-610dca54a7e5" providerId="ADAL" clId="{8FB29B9B-AE8C-4CBE-9898-53BD68A8F6BC}" dt="2020-02-11T08:02:28.358" v="3192" actId="165"/>
          <ac:cxnSpMkLst>
            <pc:docMk/>
            <pc:sldMk cId="501120804" sldId="266"/>
            <ac:cxnSpMk id="29" creationId="{D1F78B1B-B913-4C2A-B31D-0DA56BBC1B7F}"/>
          </ac:cxnSpMkLst>
        </pc:cxnChg>
        <pc:cxnChg chg="mod topLvl">
          <ac:chgData name="Alex Marchioni" userId="6eb3c6d8-756f-4c94-a08e-610dca54a7e5" providerId="ADAL" clId="{8FB29B9B-AE8C-4CBE-9898-53BD68A8F6BC}" dt="2020-02-11T08:02:28.358" v="3192" actId="165"/>
          <ac:cxnSpMkLst>
            <pc:docMk/>
            <pc:sldMk cId="501120804" sldId="266"/>
            <ac:cxnSpMk id="33" creationId="{E57D587D-F4D2-4A97-9F21-11D43BB03139}"/>
          </ac:cxnSpMkLst>
        </pc:cxnChg>
        <pc:cxnChg chg="mod topLvl">
          <ac:chgData name="Alex Marchioni" userId="6eb3c6d8-756f-4c94-a08e-610dca54a7e5" providerId="ADAL" clId="{8FB29B9B-AE8C-4CBE-9898-53BD68A8F6BC}" dt="2020-02-11T08:02:28.358" v="3192" actId="165"/>
          <ac:cxnSpMkLst>
            <pc:docMk/>
            <pc:sldMk cId="501120804" sldId="266"/>
            <ac:cxnSpMk id="34" creationId="{98F5D80B-D5D4-4B2B-9C25-C98BC5CDEFA8}"/>
          </ac:cxnSpMkLst>
        </pc:cxnChg>
        <pc:cxnChg chg="mod topLvl">
          <ac:chgData name="Alex Marchioni" userId="6eb3c6d8-756f-4c94-a08e-610dca54a7e5" providerId="ADAL" clId="{8FB29B9B-AE8C-4CBE-9898-53BD68A8F6BC}" dt="2020-02-11T08:02:28.358" v="3192" actId="165"/>
          <ac:cxnSpMkLst>
            <pc:docMk/>
            <pc:sldMk cId="501120804" sldId="266"/>
            <ac:cxnSpMk id="35" creationId="{942BF0DD-1AE3-4AE3-8194-00D0AEACF296}"/>
          </ac:cxnSpMkLst>
        </pc:cxnChg>
        <pc:cxnChg chg="add mod">
          <ac:chgData name="Alex Marchioni" userId="6eb3c6d8-756f-4c94-a08e-610dca54a7e5" providerId="ADAL" clId="{8FB29B9B-AE8C-4CBE-9898-53BD68A8F6BC}" dt="2020-02-11T08:23:41.893" v="3337" actId="1076"/>
          <ac:cxnSpMkLst>
            <pc:docMk/>
            <pc:sldMk cId="501120804" sldId="266"/>
            <ac:cxnSpMk id="47" creationId="{329813D8-5AA2-4FD2-930E-3D7657DD1237}"/>
          </ac:cxnSpMkLst>
        </pc:cxnChg>
        <pc:cxnChg chg="add del mod">
          <ac:chgData name="Alex Marchioni" userId="6eb3c6d8-756f-4c94-a08e-610dca54a7e5" providerId="ADAL" clId="{8FB29B9B-AE8C-4CBE-9898-53BD68A8F6BC}" dt="2020-02-11T07:58:32.362" v="3161" actId="478"/>
          <ac:cxnSpMkLst>
            <pc:docMk/>
            <pc:sldMk cId="501120804" sldId="266"/>
            <ac:cxnSpMk id="48" creationId="{B49FC7C2-05D0-4EAB-9BC7-53ACB71BE436}"/>
          </ac:cxnSpMkLst>
        </pc:cxnChg>
      </pc:sldChg>
      <pc:sldChg chg="addSp delSp modSp add del mod modAnim">
        <pc:chgData name="Alex Marchioni" userId="6eb3c6d8-756f-4c94-a08e-610dca54a7e5" providerId="ADAL" clId="{8FB29B9B-AE8C-4CBE-9898-53BD68A8F6BC}" dt="2020-02-11T08:59:34.039" v="3650" actId="2696"/>
        <pc:sldMkLst>
          <pc:docMk/>
          <pc:sldMk cId="4175175139" sldId="267"/>
        </pc:sldMkLst>
        <pc:spChg chg="del">
          <ac:chgData name="Alex Marchioni" userId="6eb3c6d8-756f-4c94-a08e-610dca54a7e5" providerId="ADAL" clId="{8FB29B9B-AE8C-4CBE-9898-53BD68A8F6BC}" dt="2020-02-11T08:28:42.429" v="3412" actId="478"/>
          <ac:spMkLst>
            <pc:docMk/>
            <pc:sldMk cId="4175175139" sldId="267"/>
            <ac:spMk id="2" creationId="{BCCDC92E-B1BD-4B46-8686-52E92AEF1627}"/>
          </ac:spMkLst>
        </pc:spChg>
        <pc:spChg chg="add del">
          <ac:chgData name="Alex Marchioni" userId="6eb3c6d8-756f-4c94-a08e-610dca54a7e5" providerId="ADAL" clId="{8FB29B9B-AE8C-4CBE-9898-53BD68A8F6BC}" dt="2020-02-11T07:50:28.586" v="3072" actId="478"/>
          <ac:spMkLst>
            <pc:docMk/>
            <pc:sldMk cId="4175175139" sldId="267"/>
            <ac:spMk id="3" creationId="{D8D1D80F-2357-4488-8D21-C5F70460377F}"/>
          </ac:spMkLst>
        </pc:spChg>
        <pc:spChg chg="del">
          <ac:chgData name="Alex Marchioni" userId="6eb3c6d8-756f-4c94-a08e-610dca54a7e5" providerId="ADAL" clId="{8FB29B9B-AE8C-4CBE-9898-53BD68A8F6BC}" dt="2020-02-11T08:28:44.643" v="3413" actId="478"/>
          <ac:spMkLst>
            <pc:docMk/>
            <pc:sldMk cId="4175175139" sldId="267"/>
            <ac:spMk id="4" creationId="{8879D911-3F62-4B43-BA90-736D2B984765}"/>
          </ac:spMkLst>
        </pc:spChg>
        <pc:spChg chg="del mod">
          <ac:chgData name="Alex Marchioni" userId="6eb3c6d8-756f-4c94-a08e-610dca54a7e5" providerId="ADAL" clId="{8FB29B9B-AE8C-4CBE-9898-53BD68A8F6BC}" dt="2020-02-11T08:28:44.643" v="3413" actId="478"/>
          <ac:spMkLst>
            <pc:docMk/>
            <pc:sldMk cId="4175175139" sldId="267"/>
            <ac:spMk id="5" creationId="{9A32BDDB-2ADE-4246-A1B5-904B1A84F0BF}"/>
          </ac:spMkLst>
        </pc:spChg>
        <pc:spChg chg="del">
          <ac:chgData name="Alex Marchioni" userId="6eb3c6d8-756f-4c94-a08e-610dca54a7e5" providerId="ADAL" clId="{8FB29B9B-AE8C-4CBE-9898-53BD68A8F6BC}" dt="2020-02-11T08:28:44.643" v="3413" actId="478"/>
          <ac:spMkLst>
            <pc:docMk/>
            <pc:sldMk cId="4175175139" sldId="267"/>
            <ac:spMk id="6" creationId="{3AE7AD58-1A38-4BC5-BAD1-A6E8489A3F60}"/>
          </ac:spMkLst>
        </pc:spChg>
        <pc:spChg chg="add del mod">
          <ac:chgData name="Alex Marchioni" userId="6eb3c6d8-756f-4c94-a08e-610dca54a7e5" providerId="ADAL" clId="{8FB29B9B-AE8C-4CBE-9898-53BD68A8F6BC}" dt="2020-02-11T07:49:35.405" v="3055"/>
          <ac:spMkLst>
            <pc:docMk/>
            <pc:sldMk cId="4175175139" sldId="267"/>
            <ac:spMk id="7" creationId="{DA0B05E7-A7B4-49AE-A454-327AB10A7102}"/>
          </ac:spMkLst>
        </pc:spChg>
        <pc:spChg chg="add del mod">
          <ac:chgData name="Alex Marchioni" userId="6eb3c6d8-756f-4c94-a08e-610dca54a7e5" providerId="ADAL" clId="{8FB29B9B-AE8C-4CBE-9898-53BD68A8F6BC}" dt="2020-02-11T07:52:01.707" v="3091" actId="478"/>
          <ac:spMkLst>
            <pc:docMk/>
            <pc:sldMk cId="4175175139" sldId="267"/>
            <ac:spMk id="8" creationId="{4C360B7E-CCDD-4A87-A8FB-4AF24A2B8065}"/>
          </ac:spMkLst>
        </pc:spChg>
        <pc:spChg chg="add del mod">
          <ac:chgData name="Alex Marchioni" userId="6eb3c6d8-756f-4c94-a08e-610dca54a7e5" providerId="ADAL" clId="{8FB29B9B-AE8C-4CBE-9898-53BD68A8F6BC}" dt="2020-02-11T07:50:00.979" v="3065"/>
          <ac:spMkLst>
            <pc:docMk/>
            <pc:sldMk cId="4175175139" sldId="267"/>
            <ac:spMk id="9" creationId="{C0E2C7E9-FDF8-4984-A223-290E7AF23D4D}"/>
          </ac:spMkLst>
        </pc:spChg>
        <pc:spChg chg="add del mod">
          <ac:chgData name="Alex Marchioni" userId="6eb3c6d8-756f-4c94-a08e-610dca54a7e5" providerId="ADAL" clId="{8FB29B9B-AE8C-4CBE-9898-53BD68A8F6BC}" dt="2020-02-11T07:52:01.707" v="3091" actId="478"/>
          <ac:spMkLst>
            <pc:docMk/>
            <pc:sldMk cId="4175175139" sldId="267"/>
            <ac:spMk id="10" creationId="{DFBFD5A1-3B40-40A5-8642-AC0561223C17}"/>
          </ac:spMkLst>
        </pc:spChg>
        <pc:spChg chg="add del mod">
          <ac:chgData name="Alex Marchioni" userId="6eb3c6d8-756f-4c94-a08e-610dca54a7e5" providerId="ADAL" clId="{8FB29B9B-AE8C-4CBE-9898-53BD68A8F6BC}" dt="2020-02-11T07:50:14.012" v="3069"/>
          <ac:spMkLst>
            <pc:docMk/>
            <pc:sldMk cId="4175175139" sldId="267"/>
            <ac:spMk id="11" creationId="{CA019DBD-8A3F-411B-90C4-1F7EAC652D28}"/>
          </ac:spMkLst>
        </pc:spChg>
        <pc:spChg chg="add del mod">
          <ac:chgData name="Alex Marchioni" userId="6eb3c6d8-756f-4c94-a08e-610dca54a7e5" providerId="ADAL" clId="{8FB29B9B-AE8C-4CBE-9898-53BD68A8F6BC}" dt="2020-02-11T07:52:01.707" v="3091" actId="478"/>
          <ac:spMkLst>
            <pc:docMk/>
            <pc:sldMk cId="4175175139" sldId="267"/>
            <ac:spMk id="12" creationId="{1BB6F7ED-CE4B-4805-A672-B25AEE432A85}"/>
          </ac:spMkLst>
        </pc:spChg>
        <pc:spChg chg="add del mod">
          <ac:chgData name="Alex Marchioni" userId="6eb3c6d8-756f-4c94-a08e-610dca54a7e5" providerId="ADAL" clId="{8FB29B9B-AE8C-4CBE-9898-53BD68A8F6BC}" dt="2020-02-11T07:52:01.707" v="3091" actId="478"/>
          <ac:spMkLst>
            <pc:docMk/>
            <pc:sldMk cId="4175175139" sldId="267"/>
            <ac:spMk id="13" creationId="{D5238B3B-D040-4222-89B5-C4D8AF5E432C}"/>
          </ac:spMkLst>
        </pc:spChg>
        <pc:spChg chg="add del mod">
          <ac:chgData name="Alex Marchioni" userId="6eb3c6d8-756f-4c94-a08e-610dca54a7e5" providerId="ADAL" clId="{8FB29B9B-AE8C-4CBE-9898-53BD68A8F6BC}" dt="2020-02-11T08:27:18.532" v="3401"/>
          <ac:spMkLst>
            <pc:docMk/>
            <pc:sldMk cId="4175175139" sldId="267"/>
            <ac:spMk id="33" creationId="{39B15393-A6CD-4601-81D1-AE0ED410A7F0}"/>
          </ac:spMkLst>
        </pc:spChg>
        <pc:spChg chg="add del mod">
          <ac:chgData name="Alex Marchioni" userId="6eb3c6d8-756f-4c94-a08e-610dca54a7e5" providerId="ADAL" clId="{8FB29B9B-AE8C-4CBE-9898-53BD68A8F6BC}" dt="2020-02-11T08:27:18.532" v="3401"/>
          <ac:spMkLst>
            <pc:docMk/>
            <pc:sldMk cId="4175175139" sldId="267"/>
            <ac:spMk id="34" creationId="{F895B0B8-015E-4E46-A1FB-E252878EBBBE}"/>
          </ac:spMkLst>
        </pc:spChg>
        <pc:spChg chg="add del mod">
          <ac:chgData name="Alex Marchioni" userId="6eb3c6d8-756f-4c94-a08e-610dca54a7e5" providerId="ADAL" clId="{8FB29B9B-AE8C-4CBE-9898-53BD68A8F6BC}" dt="2020-02-11T08:27:18.532" v="3401"/>
          <ac:spMkLst>
            <pc:docMk/>
            <pc:sldMk cId="4175175139" sldId="267"/>
            <ac:spMk id="35" creationId="{92B5B23B-F325-4267-8D9D-B031A68B1204}"/>
          </ac:spMkLst>
        </pc:spChg>
        <pc:spChg chg="add del mod">
          <ac:chgData name="Alex Marchioni" userId="6eb3c6d8-756f-4c94-a08e-610dca54a7e5" providerId="ADAL" clId="{8FB29B9B-AE8C-4CBE-9898-53BD68A8F6BC}" dt="2020-02-11T08:27:18.532" v="3401"/>
          <ac:spMkLst>
            <pc:docMk/>
            <pc:sldMk cId="4175175139" sldId="267"/>
            <ac:spMk id="36" creationId="{E8FC649F-C924-4F59-819A-4C7BC2C86780}"/>
          </ac:spMkLst>
        </pc:spChg>
        <pc:spChg chg="add del mod">
          <ac:chgData name="Alex Marchioni" userId="6eb3c6d8-756f-4c94-a08e-610dca54a7e5" providerId="ADAL" clId="{8FB29B9B-AE8C-4CBE-9898-53BD68A8F6BC}" dt="2020-02-11T08:27:18.532" v="3401"/>
          <ac:spMkLst>
            <pc:docMk/>
            <pc:sldMk cId="4175175139" sldId="267"/>
            <ac:spMk id="37" creationId="{589A289A-534F-4562-AC1B-A09154354ADA}"/>
          </ac:spMkLst>
        </pc:spChg>
        <pc:spChg chg="add del mod">
          <ac:chgData name="Alex Marchioni" userId="6eb3c6d8-756f-4c94-a08e-610dca54a7e5" providerId="ADAL" clId="{8FB29B9B-AE8C-4CBE-9898-53BD68A8F6BC}" dt="2020-02-11T08:27:18.532" v="3401"/>
          <ac:spMkLst>
            <pc:docMk/>
            <pc:sldMk cId="4175175139" sldId="267"/>
            <ac:spMk id="38" creationId="{65E0DF84-18A3-4A41-AE44-47386D695F42}"/>
          </ac:spMkLst>
        </pc:spChg>
        <pc:spChg chg="add del mod">
          <ac:chgData name="Alex Marchioni" userId="6eb3c6d8-756f-4c94-a08e-610dca54a7e5" providerId="ADAL" clId="{8FB29B9B-AE8C-4CBE-9898-53BD68A8F6BC}" dt="2020-02-11T08:27:18.532" v="3401"/>
          <ac:spMkLst>
            <pc:docMk/>
            <pc:sldMk cId="4175175139" sldId="267"/>
            <ac:spMk id="39" creationId="{3FE3D356-0206-4764-8915-E08DD4603E06}"/>
          </ac:spMkLst>
        </pc:spChg>
        <pc:spChg chg="add del mod">
          <ac:chgData name="Alex Marchioni" userId="6eb3c6d8-756f-4c94-a08e-610dca54a7e5" providerId="ADAL" clId="{8FB29B9B-AE8C-4CBE-9898-53BD68A8F6BC}" dt="2020-02-11T08:27:18.532" v="3401"/>
          <ac:spMkLst>
            <pc:docMk/>
            <pc:sldMk cId="4175175139" sldId="267"/>
            <ac:spMk id="40" creationId="{2ED57AF1-AA50-4BD1-B87D-9C9446758B4B}"/>
          </ac:spMkLst>
        </pc:spChg>
        <pc:spChg chg="add del mod">
          <ac:chgData name="Alex Marchioni" userId="6eb3c6d8-756f-4c94-a08e-610dca54a7e5" providerId="ADAL" clId="{8FB29B9B-AE8C-4CBE-9898-53BD68A8F6BC}" dt="2020-02-11T08:27:18.532" v="3401"/>
          <ac:spMkLst>
            <pc:docMk/>
            <pc:sldMk cId="4175175139" sldId="267"/>
            <ac:spMk id="41" creationId="{26AAFA01-6E00-4F9E-A1A0-357FE4484616}"/>
          </ac:spMkLst>
        </pc:spChg>
        <pc:spChg chg="add del mod">
          <ac:chgData name="Alex Marchioni" userId="6eb3c6d8-756f-4c94-a08e-610dca54a7e5" providerId="ADAL" clId="{8FB29B9B-AE8C-4CBE-9898-53BD68A8F6BC}" dt="2020-02-11T08:27:18.532" v="3401"/>
          <ac:spMkLst>
            <pc:docMk/>
            <pc:sldMk cId="4175175139" sldId="267"/>
            <ac:spMk id="42" creationId="{0AB7F943-694F-43E2-A8AF-F1FAE259FDA3}"/>
          </ac:spMkLst>
        </pc:spChg>
        <pc:spChg chg="add del mod">
          <ac:chgData name="Alex Marchioni" userId="6eb3c6d8-756f-4c94-a08e-610dca54a7e5" providerId="ADAL" clId="{8FB29B9B-AE8C-4CBE-9898-53BD68A8F6BC}" dt="2020-02-11T08:27:18.532" v="3401"/>
          <ac:spMkLst>
            <pc:docMk/>
            <pc:sldMk cId="4175175139" sldId="267"/>
            <ac:spMk id="43" creationId="{0A11ACBC-C529-4CCF-A952-39918F97A8C4}"/>
          </ac:spMkLst>
        </pc:spChg>
        <pc:spChg chg="add del mod">
          <ac:chgData name="Alex Marchioni" userId="6eb3c6d8-756f-4c94-a08e-610dca54a7e5" providerId="ADAL" clId="{8FB29B9B-AE8C-4CBE-9898-53BD68A8F6BC}" dt="2020-02-11T08:29:03.460" v="3417" actId="478"/>
          <ac:spMkLst>
            <pc:docMk/>
            <pc:sldMk cId="4175175139" sldId="267"/>
            <ac:spMk id="44" creationId="{AC16B5A1-B536-418D-B630-1042624D6A15}"/>
          </ac:spMkLst>
        </pc:spChg>
        <pc:spChg chg="add mod topLvl">
          <ac:chgData name="Alex Marchioni" userId="6eb3c6d8-756f-4c94-a08e-610dca54a7e5" providerId="ADAL" clId="{8FB29B9B-AE8C-4CBE-9898-53BD68A8F6BC}" dt="2020-02-11T08:46:54.756" v="3499" actId="164"/>
          <ac:spMkLst>
            <pc:docMk/>
            <pc:sldMk cId="4175175139" sldId="267"/>
            <ac:spMk id="48" creationId="{0DD9D36C-928E-43A8-99BD-58DE093D31CD}"/>
          </ac:spMkLst>
        </pc:spChg>
        <pc:spChg chg="add mod topLvl">
          <ac:chgData name="Alex Marchioni" userId="6eb3c6d8-756f-4c94-a08e-610dca54a7e5" providerId="ADAL" clId="{8FB29B9B-AE8C-4CBE-9898-53BD68A8F6BC}" dt="2020-02-11T08:46:54.756" v="3499" actId="164"/>
          <ac:spMkLst>
            <pc:docMk/>
            <pc:sldMk cId="4175175139" sldId="267"/>
            <ac:spMk id="50" creationId="{5F2F73AE-59BB-458B-8848-F0F954DA9286}"/>
          </ac:spMkLst>
        </pc:spChg>
        <pc:spChg chg="add mod topLvl">
          <ac:chgData name="Alex Marchioni" userId="6eb3c6d8-756f-4c94-a08e-610dca54a7e5" providerId="ADAL" clId="{8FB29B9B-AE8C-4CBE-9898-53BD68A8F6BC}" dt="2020-02-11T08:46:54.756" v="3499" actId="164"/>
          <ac:spMkLst>
            <pc:docMk/>
            <pc:sldMk cId="4175175139" sldId="267"/>
            <ac:spMk id="57" creationId="{E983EA69-D081-4B2B-BC98-C2F5EC23CCCD}"/>
          </ac:spMkLst>
        </pc:spChg>
        <pc:spChg chg="add mod topLvl">
          <ac:chgData name="Alex Marchioni" userId="6eb3c6d8-756f-4c94-a08e-610dca54a7e5" providerId="ADAL" clId="{8FB29B9B-AE8C-4CBE-9898-53BD68A8F6BC}" dt="2020-02-11T08:46:54.756" v="3499" actId="164"/>
          <ac:spMkLst>
            <pc:docMk/>
            <pc:sldMk cId="4175175139" sldId="267"/>
            <ac:spMk id="58" creationId="{9E88B2C5-C90E-4574-A6FC-B4ACD4D009F4}"/>
          </ac:spMkLst>
        </pc:spChg>
        <pc:spChg chg="add mod topLvl">
          <ac:chgData name="Alex Marchioni" userId="6eb3c6d8-756f-4c94-a08e-610dca54a7e5" providerId="ADAL" clId="{8FB29B9B-AE8C-4CBE-9898-53BD68A8F6BC}" dt="2020-02-11T08:46:54.756" v="3499" actId="164"/>
          <ac:spMkLst>
            <pc:docMk/>
            <pc:sldMk cId="4175175139" sldId="267"/>
            <ac:spMk id="59" creationId="{4AC47421-F1DE-44D2-B2C8-F738866EEB50}"/>
          </ac:spMkLst>
        </pc:spChg>
        <pc:spChg chg="add mod topLvl">
          <ac:chgData name="Alex Marchioni" userId="6eb3c6d8-756f-4c94-a08e-610dca54a7e5" providerId="ADAL" clId="{8FB29B9B-AE8C-4CBE-9898-53BD68A8F6BC}" dt="2020-02-11T08:46:54.756" v="3499" actId="164"/>
          <ac:spMkLst>
            <pc:docMk/>
            <pc:sldMk cId="4175175139" sldId="267"/>
            <ac:spMk id="73" creationId="{96FCCD52-33D8-4334-A292-CF79E4D200C2}"/>
          </ac:spMkLst>
        </pc:spChg>
        <pc:spChg chg="add mod topLvl">
          <ac:chgData name="Alex Marchioni" userId="6eb3c6d8-756f-4c94-a08e-610dca54a7e5" providerId="ADAL" clId="{8FB29B9B-AE8C-4CBE-9898-53BD68A8F6BC}" dt="2020-02-11T08:46:54.756" v="3499" actId="164"/>
          <ac:spMkLst>
            <pc:docMk/>
            <pc:sldMk cId="4175175139" sldId="267"/>
            <ac:spMk id="74" creationId="{9D2C75C1-B613-4984-9865-3C1FB7A3FF64}"/>
          </ac:spMkLst>
        </pc:spChg>
        <pc:spChg chg="add mod topLvl">
          <ac:chgData name="Alex Marchioni" userId="6eb3c6d8-756f-4c94-a08e-610dca54a7e5" providerId="ADAL" clId="{8FB29B9B-AE8C-4CBE-9898-53BD68A8F6BC}" dt="2020-02-11T08:46:54.756" v="3499" actId="164"/>
          <ac:spMkLst>
            <pc:docMk/>
            <pc:sldMk cId="4175175139" sldId="267"/>
            <ac:spMk id="75" creationId="{21862EAC-B3EB-4C50-9FD3-CCEEF09723CD}"/>
          </ac:spMkLst>
        </pc:spChg>
        <pc:spChg chg="add mod">
          <ac:chgData name="Alex Marchioni" userId="6eb3c6d8-756f-4c94-a08e-610dca54a7e5" providerId="ADAL" clId="{8FB29B9B-AE8C-4CBE-9898-53BD68A8F6BC}" dt="2020-02-11T08:49:21.496" v="3515" actId="164"/>
          <ac:spMkLst>
            <pc:docMk/>
            <pc:sldMk cId="4175175139" sldId="267"/>
            <ac:spMk id="79" creationId="{162B522D-734C-413E-97FC-B4D49C95330F}"/>
          </ac:spMkLst>
        </pc:spChg>
        <pc:spChg chg="add mod topLvl">
          <ac:chgData name="Alex Marchioni" userId="6eb3c6d8-756f-4c94-a08e-610dca54a7e5" providerId="ADAL" clId="{8FB29B9B-AE8C-4CBE-9898-53BD68A8F6BC}" dt="2020-02-11T08:46:54.756" v="3499" actId="164"/>
          <ac:spMkLst>
            <pc:docMk/>
            <pc:sldMk cId="4175175139" sldId="267"/>
            <ac:spMk id="80" creationId="{5A6E11A8-523A-4CA1-A254-7DC3C3087A43}"/>
          </ac:spMkLst>
        </pc:spChg>
        <pc:spChg chg="add mod">
          <ac:chgData name="Alex Marchioni" userId="6eb3c6d8-756f-4c94-a08e-610dca54a7e5" providerId="ADAL" clId="{8FB29B9B-AE8C-4CBE-9898-53BD68A8F6BC}" dt="2020-02-11T08:49:21.496" v="3515" actId="164"/>
          <ac:spMkLst>
            <pc:docMk/>
            <pc:sldMk cId="4175175139" sldId="267"/>
            <ac:spMk id="81" creationId="{11633528-B459-4DD5-B8B8-FAC8CD6C3AC2}"/>
          </ac:spMkLst>
        </pc:spChg>
        <pc:spChg chg="add mod">
          <ac:chgData name="Alex Marchioni" userId="6eb3c6d8-756f-4c94-a08e-610dca54a7e5" providerId="ADAL" clId="{8FB29B9B-AE8C-4CBE-9898-53BD68A8F6BC}" dt="2020-02-11T08:49:21.496" v="3515" actId="164"/>
          <ac:spMkLst>
            <pc:docMk/>
            <pc:sldMk cId="4175175139" sldId="267"/>
            <ac:spMk id="82" creationId="{0C447BBB-4D06-4B6D-9070-B26450208310}"/>
          </ac:spMkLst>
        </pc:spChg>
        <pc:spChg chg="add mod">
          <ac:chgData name="Alex Marchioni" userId="6eb3c6d8-756f-4c94-a08e-610dca54a7e5" providerId="ADAL" clId="{8FB29B9B-AE8C-4CBE-9898-53BD68A8F6BC}" dt="2020-02-11T08:49:21.496" v="3515" actId="164"/>
          <ac:spMkLst>
            <pc:docMk/>
            <pc:sldMk cId="4175175139" sldId="267"/>
            <ac:spMk id="83" creationId="{EF4A9F40-C5F2-4917-8EBD-1D72CF43A573}"/>
          </ac:spMkLst>
        </pc:spChg>
        <pc:spChg chg="add mod">
          <ac:chgData name="Alex Marchioni" userId="6eb3c6d8-756f-4c94-a08e-610dca54a7e5" providerId="ADAL" clId="{8FB29B9B-AE8C-4CBE-9898-53BD68A8F6BC}" dt="2020-02-11T08:49:21.496" v="3515" actId="164"/>
          <ac:spMkLst>
            <pc:docMk/>
            <pc:sldMk cId="4175175139" sldId="267"/>
            <ac:spMk id="84" creationId="{AD1C109E-A280-47F4-A99C-1D326C63A3BC}"/>
          </ac:spMkLst>
        </pc:spChg>
        <pc:spChg chg="add mod">
          <ac:chgData name="Alex Marchioni" userId="6eb3c6d8-756f-4c94-a08e-610dca54a7e5" providerId="ADAL" clId="{8FB29B9B-AE8C-4CBE-9898-53BD68A8F6BC}" dt="2020-02-11T08:49:21.496" v="3515" actId="164"/>
          <ac:spMkLst>
            <pc:docMk/>
            <pc:sldMk cId="4175175139" sldId="267"/>
            <ac:spMk id="85" creationId="{8E488EDC-E39E-4A09-88B8-62C7C261C3D0}"/>
          </ac:spMkLst>
        </pc:spChg>
        <pc:spChg chg="add mod">
          <ac:chgData name="Alex Marchioni" userId="6eb3c6d8-756f-4c94-a08e-610dca54a7e5" providerId="ADAL" clId="{8FB29B9B-AE8C-4CBE-9898-53BD68A8F6BC}" dt="2020-02-11T08:49:21.496" v="3515" actId="164"/>
          <ac:spMkLst>
            <pc:docMk/>
            <pc:sldMk cId="4175175139" sldId="267"/>
            <ac:spMk id="86" creationId="{A1748759-D4A9-4E6D-A08F-A8412B471C14}"/>
          </ac:spMkLst>
        </pc:spChg>
        <pc:spChg chg="add mod">
          <ac:chgData name="Alex Marchioni" userId="6eb3c6d8-756f-4c94-a08e-610dca54a7e5" providerId="ADAL" clId="{8FB29B9B-AE8C-4CBE-9898-53BD68A8F6BC}" dt="2020-02-11T08:49:21.496" v="3515" actId="164"/>
          <ac:spMkLst>
            <pc:docMk/>
            <pc:sldMk cId="4175175139" sldId="267"/>
            <ac:spMk id="87" creationId="{FEB0519B-2D39-4726-8A7E-425059A281A3}"/>
          </ac:spMkLst>
        </pc:spChg>
        <pc:spChg chg="add mod">
          <ac:chgData name="Alex Marchioni" userId="6eb3c6d8-756f-4c94-a08e-610dca54a7e5" providerId="ADAL" clId="{8FB29B9B-AE8C-4CBE-9898-53BD68A8F6BC}" dt="2020-02-11T08:49:21.496" v="3515" actId="164"/>
          <ac:spMkLst>
            <pc:docMk/>
            <pc:sldMk cId="4175175139" sldId="267"/>
            <ac:spMk id="88" creationId="{1B7A9EF3-B9F3-4A62-A56A-96594980EC0D}"/>
          </ac:spMkLst>
        </pc:spChg>
        <pc:spChg chg="add mod">
          <ac:chgData name="Alex Marchioni" userId="6eb3c6d8-756f-4c94-a08e-610dca54a7e5" providerId="ADAL" clId="{8FB29B9B-AE8C-4CBE-9898-53BD68A8F6BC}" dt="2020-02-11T08:49:21.496" v="3515" actId="164"/>
          <ac:spMkLst>
            <pc:docMk/>
            <pc:sldMk cId="4175175139" sldId="267"/>
            <ac:spMk id="89" creationId="{ABD209D8-DB53-40B3-A47F-5B1A717719A2}"/>
          </ac:spMkLst>
        </pc:spChg>
        <pc:spChg chg="add mod">
          <ac:chgData name="Alex Marchioni" userId="6eb3c6d8-756f-4c94-a08e-610dca54a7e5" providerId="ADAL" clId="{8FB29B9B-AE8C-4CBE-9898-53BD68A8F6BC}" dt="2020-02-11T08:49:21.496" v="3515" actId="164"/>
          <ac:spMkLst>
            <pc:docMk/>
            <pc:sldMk cId="4175175139" sldId="267"/>
            <ac:spMk id="90" creationId="{A8E58FD9-1920-49A3-97B2-922211262BDE}"/>
          </ac:spMkLst>
        </pc:spChg>
        <pc:spChg chg="add mod">
          <ac:chgData name="Alex Marchioni" userId="6eb3c6d8-756f-4c94-a08e-610dca54a7e5" providerId="ADAL" clId="{8FB29B9B-AE8C-4CBE-9898-53BD68A8F6BC}" dt="2020-02-11T08:49:21.496" v="3515" actId="164"/>
          <ac:spMkLst>
            <pc:docMk/>
            <pc:sldMk cId="4175175139" sldId="267"/>
            <ac:spMk id="91" creationId="{F74EDEE0-57EB-417A-A5AF-CA6F2D78700E}"/>
          </ac:spMkLst>
        </pc:spChg>
        <pc:spChg chg="add mod">
          <ac:chgData name="Alex Marchioni" userId="6eb3c6d8-756f-4c94-a08e-610dca54a7e5" providerId="ADAL" clId="{8FB29B9B-AE8C-4CBE-9898-53BD68A8F6BC}" dt="2020-02-11T08:49:21.496" v="3515" actId="164"/>
          <ac:spMkLst>
            <pc:docMk/>
            <pc:sldMk cId="4175175139" sldId="267"/>
            <ac:spMk id="92" creationId="{574F5243-DD9F-4068-BED8-CC5750330041}"/>
          </ac:spMkLst>
        </pc:spChg>
        <pc:spChg chg="add mod">
          <ac:chgData name="Alex Marchioni" userId="6eb3c6d8-756f-4c94-a08e-610dca54a7e5" providerId="ADAL" clId="{8FB29B9B-AE8C-4CBE-9898-53BD68A8F6BC}" dt="2020-02-11T08:49:21.496" v="3515" actId="164"/>
          <ac:spMkLst>
            <pc:docMk/>
            <pc:sldMk cId="4175175139" sldId="267"/>
            <ac:spMk id="93" creationId="{06B81921-252D-4C69-B651-D069C9D3404A}"/>
          </ac:spMkLst>
        </pc:spChg>
        <pc:spChg chg="add mod">
          <ac:chgData name="Alex Marchioni" userId="6eb3c6d8-756f-4c94-a08e-610dca54a7e5" providerId="ADAL" clId="{8FB29B9B-AE8C-4CBE-9898-53BD68A8F6BC}" dt="2020-02-11T08:49:21.496" v="3515" actId="164"/>
          <ac:spMkLst>
            <pc:docMk/>
            <pc:sldMk cId="4175175139" sldId="267"/>
            <ac:spMk id="94" creationId="{748DA662-784D-44EE-AE88-29B43199DD90}"/>
          </ac:spMkLst>
        </pc:spChg>
        <pc:grpChg chg="add mod topLvl">
          <ac:chgData name="Alex Marchioni" userId="6eb3c6d8-756f-4c94-a08e-610dca54a7e5" providerId="ADAL" clId="{8FB29B9B-AE8C-4CBE-9898-53BD68A8F6BC}" dt="2020-02-11T08:46:54.756" v="3499" actId="164"/>
          <ac:grpSpMkLst>
            <pc:docMk/>
            <pc:sldMk cId="4175175139" sldId="267"/>
            <ac:grpSpMk id="45" creationId="{CE02C854-7588-4460-846B-05734A14A609}"/>
          </ac:grpSpMkLst>
        </pc:grpChg>
        <pc:grpChg chg="add mod topLvl">
          <ac:chgData name="Alex Marchioni" userId="6eb3c6d8-756f-4c94-a08e-610dca54a7e5" providerId="ADAL" clId="{8FB29B9B-AE8C-4CBE-9898-53BD68A8F6BC}" dt="2020-02-11T08:46:54.756" v="3499" actId="164"/>
          <ac:grpSpMkLst>
            <pc:docMk/>
            <pc:sldMk cId="4175175139" sldId="267"/>
            <ac:grpSpMk id="51" creationId="{ADC7048B-D360-4C07-BBEE-D7840214CEA9}"/>
          </ac:grpSpMkLst>
        </pc:grpChg>
        <pc:grpChg chg="add mod topLvl">
          <ac:chgData name="Alex Marchioni" userId="6eb3c6d8-756f-4c94-a08e-610dca54a7e5" providerId="ADAL" clId="{8FB29B9B-AE8C-4CBE-9898-53BD68A8F6BC}" dt="2020-02-11T08:46:54.756" v="3499" actId="164"/>
          <ac:grpSpMkLst>
            <pc:docMk/>
            <pc:sldMk cId="4175175139" sldId="267"/>
            <ac:grpSpMk id="54" creationId="{96A0680F-2254-4567-9256-5C5938C15866}"/>
          </ac:grpSpMkLst>
        </pc:grpChg>
        <pc:grpChg chg="add del mod">
          <ac:chgData name="Alex Marchioni" userId="6eb3c6d8-756f-4c94-a08e-610dca54a7e5" providerId="ADAL" clId="{8FB29B9B-AE8C-4CBE-9898-53BD68A8F6BC}" dt="2020-02-11T08:46:48.031" v="3498" actId="165"/>
          <ac:grpSpMkLst>
            <pc:docMk/>
            <pc:sldMk cId="4175175139" sldId="267"/>
            <ac:grpSpMk id="99" creationId="{B50E3280-0F61-4963-9D3C-CDC0CB5EEF3D}"/>
          </ac:grpSpMkLst>
        </pc:grpChg>
        <pc:grpChg chg="add mod">
          <ac:chgData name="Alex Marchioni" userId="6eb3c6d8-756f-4c94-a08e-610dca54a7e5" providerId="ADAL" clId="{8FB29B9B-AE8C-4CBE-9898-53BD68A8F6BC}" dt="2020-02-11T08:49:21.496" v="3515" actId="164"/>
          <ac:grpSpMkLst>
            <pc:docMk/>
            <pc:sldMk cId="4175175139" sldId="267"/>
            <ac:grpSpMk id="102" creationId="{BE9541CC-BD86-4091-90DC-02DD19C194BB}"/>
          </ac:grpSpMkLst>
        </pc:grpChg>
        <pc:grpChg chg="add mod">
          <ac:chgData name="Alex Marchioni" userId="6eb3c6d8-756f-4c94-a08e-610dca54a7e5" providerId="ADAL" clId="{8FB29B9B-AE8C-4CBE-9898-53BD68A8F6BC}" dt="2020-02-11T08:49:21.496" v="3515" actId="164"/>
          <ac:grpSpMkLst>
            <pc:docMk/>
            <pc:sldMk cId="4175175139" sldId="267"/>
            <ac:grpSpMk id="103" creationId="{FCE14DAD-32A1-4D55-9E5A-60FD6203E4C9}"/>
          </ac:grpSpMkLst>
        </pc:grpChg>
        <pc:cxnChg chg="add del mod">
          <ac:chgData name="Alex Marchioni" userId="6eb3c6d8-756f-4c94-a08e-610dca54a7e5" providerId="ADAL" clId="{8FB29B9B-AE8C-4CBE-9898-53BD68A8F6BC}" dt="2020-02-11T07:52:01.707" v="3091" actId="478"/>
          <ac:cxnSpMkLst>
            <pc:docMk/>
            <pc:sldMk cId="4175175139" sldId="267"/>
            <ac:cxnSpMk id="14" creationId="{17F78592-A439-4175-BFED-302C07015B65}"/>
          </ac:cxnSpMkLst>
        </pc:cxnChg>
        <pc:cxnChg chg="add del mod">
          <ac:chgData name="Alex Marchioni" userId="6eb3c6d8-756f-4c94-a08e-610dca54a7e5" providerId="ADAL" clId="{8FB29B9B-AE8C-4CBE-9898-53BD68A8F6BC}" dt="2020-02-11T07:52:01.707" v="3091" actId="478"/>
          <ac:cxnSpMkLst>
            <pc:docMk/>
            <pc:sldMk cId="4175175139" sldId="267"/>
            <ac:cxnSpMk id="17" creationId="{71B8A2D8-CC2C-4D71-8232-D5B8FDDF1C25}"/>
          </ac:cxnSpMkLst>
        </pc:cxnChg>
        <pc:cxnChg chg="add del mod">
          <ac:chgData name="Alex Marchioni" userId="6eb3c6d8-756f-4c94-a08e-610dca54a7e5" providerId="ADAL" clId="{8FB29B9B-AE8C-4CBE-9898-53BD68A8F6BC}" dt="2020-02-11T07:52:01.707" v="3091" actId="478"/>
          <ac:cxnSpMkLst>
            <pc:docMk/>
            <pc:sldMk cId="4175175139" sldId="267"/>
            <ac:cxnSpMk id="25" creationId="{3FD7B919-9691-4C65-8825-8735CDA2042A}"/>
          </ac:cxnSpMkLst>
        </pc:cxnChg>
        <pc:cxnChg chg="add del mod">
          <ac:chgData name="Alex Marchioni" userId="6eb3c6d8-756f-4c94-a08e-610dca54a7e5" providerId="ADAL" clId="{8FB29B9B-AE8C-4CBE-9898-53BD68A8F6BC}" dt="2020-02-11T07:52:01.707" v="3091" actId="478"/>
          <ac:cxnSpMkLst>
            <pc:docMk/>
            <pc:sldMk cId="4175175139" sldId="267"/>
            <ac:cxnSpMk id="29" creationId="{2DCBCA4C-92E9-4732-8C35-FCC3CFF40925}"/>
          </ac:cxnSpMkLst>
        </pc:cxnChg>
        <pc:cxnChg chg="add del mod">
          <ac:chgData name="Alex Marchioni" userId="6eb3c6d8-756f-4c94-a08e-610dca54a7e5" providerId="ADAL" clId="{8FB29B9B-AE8C-4CBE-9898-53BD68A8F6BC}" dt="2020-02-11T08:27:18.532" v="3401"/>
          <ac:cxnSpMkLst>
            <pc:docMk/>
            <pc:sldMk cId="4175175139" sldId="267"/>
            <ac:cxnSpMk id="32" creationId="{872D4BF4-CE59-4721-B102-F5338BC3DEAB}"/>
          </ac:cxnSpMkLst>
        </pc:cxnChg>
        <pc:cxnChg chg="add mod topLvl">
          <ac:chgData name="Alex Marchioni" userId="6eb3c6d8-756f-4c94-a08e-610dca54a7e5" providerId="ADAL" clId="{8FB29B9B-AE8C-4CBE-9898-53BD68A8F6BC}" dt="2020-02-11T08:46:54.756" v="3499" actId="164"/>
          <ac:cxnSpMkLst>
            <pc:docMk/>
            <pc:sldMk cId="4175175139" sldId="267"/>
            <ac:cxnSpMk id="49" creationId="{F1DD4FE9-9F31-4AE7-B3BB-2C920F4A4AF1}"/>
          </ac:cxnSpMkLst>
        </pc:cxnChg>
        <pc:cxnChg chg="add mod topLvl">
          <ac:chgData name="Alex Marchioni" userId="6eb3c6d8-756f-4c94-a08e-610dca54a7e5" providerId="ADAL" clId="{8FB29B9B-AE8C-4CBE-9898-53BD68A8F6BC}" dt="2020-02-11T08:46:54.756" v="3499" actId="164"/>
          <ac:cxnSpMkLst>
            <pc:docMk/>
            <pc:sldMk cId="4175175139" sldId="267"/>
            <ac:cxnSpMk id="60" creationId="{9E19C9AC-A3CB-4B73-BAE3-AE84F76B460C}"/>
          </ac:cxnSpMkLst>
        </pc:cxnChg>
        <pc:cxnChg chg="add mod topLvl">
          <ac:chgData name="Alex Marchioni" userId="6eb3c6d8-756f-4c94-a08e-610dca54a7e5" providerId="ADAL" clId="{8FB29B9B-AE8C-4CBE-9898-53BD68A8F6BC}" dt="2020-02-11T08:46:54.756" v="3499" actId="164"/>
          <ac:cxnSpMkLst>
            <pc:docMk/>
            <pc:sldMk cId="4175175139" sldId="267"/>
            <ac:cxnSpMk id="61" creationId="{3A0F9144-B39A-4391-8D4C-16AE7FC965BF}"/>
          </ac:cxnSpMkLst>
        </pc:cxnChg>
        <pc:cxnChg chg="add mod topLvl">
          <ac:chgData name="Alex Marchioni" userId="6eb3c6d8-756f-4c94-a08e-610dca54a7e5" providerId="ADAL" clId="{8FB29B9B-AE8C-4CBE-9898-53BD68A8F6BC}" dt="2020-02-11T08:46:54.756" v="3499" actId="164"/>
          <ac:cxnSpMkLst>
            <pc:docMk/>
            <pc:sldMk cId="4175175139" sldId="267"/>
            <ac:cxnSpMk id="62" creationId="{3513BBF8-9FF1-466D-9CD5-543A810BADEE}"/>
          </ac:cxnSpMkLst>
        </pc:cxnChg>
        <pc:cxnChg chg="add mod topLvl">
          <ac:chgData name="Alex Marchioni" userId="6eb3c6d8-756f-4c94-a08e-610dca54a7e5" providerId="ADAL" clId="{8FB29B9B-AE8C-4CBE-9898-53BD68A8F6BC}" dt="2020-02-11T08:46:54.756" v="3499" actId="164"/>
          <ac:cxnSpMkLst>
            <pc:docMk/>
            <pc:sldMk cId="4175175139" sldId="267"/>
            <ac:cxnSpMk id="63" creationId="{3C04A395-DC56-4185-8C9C-E5A65783CE18}"/>
          </ac:cxnSpMkLst>
        </pc:cxnChg>
        <pc:cxnChg chg="add mod topLvl">
          <ac:chgData name="Alex Marchioni" userId="6eb3c6d8-756f-4c94-a08e-610dca54a7e5" providerId="ADAL" clId="{8FB29B9B-AE8C-4CBE-9898-53BD68A8F6BC}" dt="2020-02-11T08:46:54.756" v="3499" actId="164"/>
          <ac:cxnSpMkLst>
            <pc:docMk/>
            <pc:sldMk cId="4175175139" sldId="267"/>
            <ac:cxnSpMk id="64" creationId="{FAC34416-AACF-4D17-A1C3-22FC3CECB834}"/>
          </ac:cxnSpMkLst>
        </pc:cxnChg>
        <pc:cxnChg chg="add mod topLvl">
          <ac:chgData name="Alex Marchioni" userId="6eb3c6d8-756f-4c94-a08e-610dca54a7e5" providerId="ADAL" clId="{8FB29B9B-AE8C-4CBE-9898-53BD68A8F6BC}" dt="2020-02-11T08:46:54.756" v="3499" actId="164"/>
          <ac:cxnSpMkLst>
            <pc:docMk/>
            <pc:sldMk cId="4175175139" sldId="267"/>
            <ac:cxnSpMk id="65" creationId="{C9460657-DB6A-486E-9439-31AA489F5F3D}"/>
          </ac:cxnSpMkLst>
        </pc:cxnChg>
        <pc:cxnChg chg="add mod topLvl">
          <ac:chgData name="Alex Marchioni" userId="6eb3c6d8-756f-4c94-a08e-610dca54a7e5" providerId="ADAL" clId="{8FB29B9B-AE8C-4CBE-9898-53BD68A8F6BC}" dt="2020-02-11T08:46:54.756" v="3499" actId="164"/>
          <ac:cxnSpMkLst>
            <pc:docMk/>
            <pc:sldMk cId="4175175139" sldId="267"/>
            <ac:cxnSpMk id="66" creationId="{0D9B6ECF-D370-4008-95BC-89D1B034F27A}"/>
          </ac:cxnSpMkLst>
        </pc:cxnChg>
        <pc:cxnChg chg="add mod topLvl">
          <ac:chgData name="Alex Marchioni" userId="6eb3c6d8-756f-4c94-a08e-610dca54a7e5" providerId="ADAL" clId="{8FB29B9B-AE8C-4CBE-9898-53BD68A8F6BC}" dt="2020-02-11T08:46:54.756" v="3499" actId="164"/>
          <ac:cxnSpMkLst>
            <pc:docMk/>
            <pc:sldMk cId="4175175139" sldId="267"/>
            <ac:cxnSpMk id="67" creationId="{A18541E9-F9CE-40F7-BC2F-7F8C601D09B4}"/>
          </ac:cxnSpMkLst>
        </pc:cxnChg>
        <pc:cxnChg chg="add mod topLvl">
          <ac:chgData name="Alex Marchioni" userId="6eb3c6d8-756f-4c94-a08e-610dca54a7e5" providerId="ADAL" clId="{8FB29B9B-AE8C-4CBE-9898-53BD68A8F6BC}" dt="2020-02-11T08:46:54.756" v="3499" actId="164"/>
          <ac:cxnSpMkLst>
            <pc:docMk/>
            <pc:sldMk cId="4175175139" sldId="267"/>
            <ac:cxnSpMk id="68" creationId="{C3017B74-BB26-44EB-A4EB-4455F253E7AE}"/>
          </ac:cxnSpMkLst>
        </pc:cxnChg>
        <pc:cxnChg chg="add mod topLvl">
          <ac:chgData name="Alex Marchioni" userId="6eb3c6d8-756f-4c94-a08e-610dca54a7e5" providerId="ADAL" clId="{8FB29B9B-AE8C-4CBE-9898-53BD68A8F6BC}" dt="2020-02-11T08:46:54.756" v="3499" actId="164"/>
          <ac:cxnSpMkLst>
            <pc:docMk/>
            <pc:sldMk cId="4175175139" sldId="267"/>
            <ac:cxnSpMk id="69" creationId="{595258DD-4C18-4607-B983-FE6888B2FD36}"/>
          </ac:cxnSpMkLst>
        </pc:cxnChg>
        <pc:cxnChg chg="add mod topLvl">
          <ac:chgData name="Alex Marchioni" userId="6eb3c6d8-756f-4c94-a08e-610dca54a7e5" providerId="ADAL" clId="{8FB29B9B-AE8C-4CBE-9898-53BD68A8F6BC}" dt="2020-02-11T08:46:54.756" v="3499" actId="164"/>
          <ac:cxnSpMkLst>
            <pc:docMk/>
            <pc:sldMk cId="4175175139" sldId="267"/>
            <ac:cxnSpMk id="70" creationId="{D6FEEAA8-6DE5-483A-8AD6-668839F2985D}"/>
          </ac:cxnSpMkLst>
        </pc:cxnChg>
        <pc:cxnChg chg="add mod topLvl">
          <ac:chgData name="Alex Marchioni" userId="6eb3c6d8-756f-4c94-a08e-610dca54a7e5" providerId="ADAL" clId="{8FB29B9B-AE8C-4CBE-9898-53BD68A8F6BC}" dt="2020-02-11T08:46:54.756" v="3499" actId="164"/>
          <ac:cxnSpMkLst>
            <pc:docMk/>
            <pc:sldMk cId="4175175139" sldId="267"/>
            <ac:cxnSpMk id="71" creationId="{1CB4410E-E85A-46F8-81EF-40E682E3CDF5}"/>
          </ac:cxnSpMkLst>
        </pc:cxnChg>
        <pc:cxnChg chg="add mod">
          <ac:chgData name="Alex Marchioni" userId="6eb3c6d8-756f-4c94-a08e-610dca54a7e5" providerId="ADAL" clId="{8FB29B9B-AE8C-4CBE-9898-53BD68A8F6BC}" dt="2020-02-11T08:46:54.756" v="3499" actId="164"/>
          <ac:cxnSpMkLst>
            <pc:docMk/>
            <pc:sldMk cId="4175175139" sldId="267"/>
            <ac:cxnSpMk id="72" creationId="{6BA2A1AA-2FF5-4A8B-BA2A-A9761284EF28}"/>
          </ac:cxnSpMkLst>
        </pc:cxnChg>
        <pc:cxnChg chg="add mod topLvl">
          <ac:chgData name="Alex Marchioni" userId="6eb3c6d8-756f-4c94-a08e-610dca54a7e5" providerId="ADAL" clId="{8FB29B9B-AE8C-4CBE-9898-53BD68A8F6BC}" dt="2020-02-11T08:46:54.756" v="3499" actId="164"/>
          <ac:cxnSpMkLst>
            <pc:docMk/>
            <pc:sldMk cId="4175175139" sldId="267"/>
            <ac:cxnSpMk id="76" creationId="{B9F52E22-FBD2-4020-8CFD-B907227216B2}"/>
          </ac:cxnSpMkLst>
        </pc:cxnChg>
        <pc:cxnChg chg="add mod topLvl">
          <ac:chgData name="Alex Marchioni" userId="6eb3c6d8-756f-4c94-a08e-610dca54a7e5" providerId="ADAL" clId="{8FB29B9B-AE8C-4CBE-9898-53BD68A8F6BC}" dt="2020-02-11T08:46:54.756" v="3499" actId="164"/>
          <ac:cxnSpMkLst>
            <pc:docMk/>
            <pc:sldMk cId="4175175139" sldId="267"/>
            <ac:cxnSpMk id="77" creationId="{C9950919-1C8F-4B14-9E4B-49BACEF91B11}"/>
          </ac:cxnSpMkLst>
        </pc:cxnChg>
        <pc:cxnChg chg="add mod topLvl">
          <ac:chgData name="Alex Marchioni" userId="6eb3c6d8-756f-4c94-a08e-610dca54a7e5" providerId="ADAL" clId="{8FB29B9B-AE8C-4CBE-9898-53BD68A8F6BC}" dt="2020-02-11T08:46:54.756" v="3499" actId="164"/>
          <ac:cxnSpMkLst>
            <pc:docMk/>
            <pc:sldMk cId="4175175139" sldId="267"/>
            <ac:cxnSpMk id="78" creationId="{41F85E0C-F39E-4F03-8FFD-8AE69CED073E}"/>
          </ac:cxnSpMkLst>
        </pc:cxnChg>
      </pc:sldChg>
      <pc:sldChg chg="addSp delSp modSp add mod addAnim delAnim modAnim">
        <pc:chgData name="Alex Marchioni" userId="6eb3c6d8-756f-4c94-a08e-610dca54a7e5" providerId="ADAL" clId="{8FB29B9B-AE8C-4CBE-9898-53BD68A8F6BC}" dt="2020-02-11T08:58:40.795" v="3648"/>
        <pc:sldMkLst>
          <pc:docMk/>
          <pc:sldMk cId="2189507592" sldId="268"/>
        </pc:sldMkLst>
        <pc:spChg chg="mod">
          <ac:chgData name="Alex Marchioni" userId="6eb3c6d8-756f-4c94-a08e-610dca54a7e5" providerId="ADAL" clId="{8FB29B9B-AE8C-4CBE-9898-53BD68A8F6BC}" dt="2020-02-11T08:28:01.131" v="3405"/>
          <ac:spMkLst>
            <pc:docMk/>
            <pc:sldMk cId="2189507592" sldId="268"/>
            <ac:spMk id="2" creationId="{280C6027-570A-4D6E-82F8-EE14287CD7E0}"/>
          </ac:spMkLst>
        </pc:spChg>
        <pc:spChg chg="mod">
          <ac:chgData name="Alex Marchioni" userId="6eb3c6d8-756f-4c94-a08e-610dca54a7e5" providerId="ADAL" clId="{8FB29B9B-AE8C-4CBE-9898-53BD68A8F6BC}" dt="2020-02-11T08:50:07.045" v="3543"/>
          <ac:spMkLst>
            <pc:docMk/>
            <pc:sldMk cId="2189507592" sldId="268"/>
            <ac:spMk id="3" creationId="{1D8D8F24-ABDA-4226-A450-EC2325BB6B2F}"/>
          </ac:spMkLst>
        </pc:spChg>
        <pc:spChg chg="add mod">
          <ac:chgData name="Alex Marchioni" userId="6eb3c6d8-756f-4c94-a08e-610dca54a7e5" providerId="ADAL" clId="{8FB29B9B-AE8C-4CBE-9898-53BD68A8F6BC}" dt="2020-02-11T08:57:07.366" v="3644" actId="1076"/>
          <ac:spMkLst>
            <pc:docMk/>
            <pc:sldMk cId="2189507592" sldId="268"/>
            <ac:spMk id="8" creationId="{FA69B588-C4BC-4BB5-B0C0-2EF6CD2F4981}"/>
          </ac:spMkLst>
        </pc:spChg>
        <pc:spChg chg="add mod">
          <ac:chgData name="Alex Marchioni" userId="6eb3c6d8-756f-4c94-a08e-610dca54a7e5" providerId="ADAL" clId="{8FB29B9B-AE8C-4CBE-9898-53BD68A8F6BC}" dt="2020-02-11T08:55:03.532" v="3584" actId="20577"/>
          <ac:spMkLst>
            <pc:docMk/>
            <pc:sldMk cId="2189507592" sldId="268"/>
            <ac:spMk id="9" creationId="{9F1BFEF1-9279-4A50-9255-C0BD1D0EC7BA}"/>
          </ac:spMkLst>
        </pc:spChg>
        <pc:spChg chg="add mod">
          <ac:chgData name="Alex Marchioni" userId="6eb3c6d8-756f-4c94-a08e-610dca54a7e5" providerId="ADAL" clId="{8FB29B9B-AE8C-4CBE-9898-53BD68A8F6BC}" dt="2020-02-11T08:56:53.890" v="3643" actId="1076"/>
          <ac:spMkLst>
            <pc:docMk/>
            <pc:sldMk cId="2189507592" sldId="268"/>
            <ac:spMk id="10" creationId="{24C57AE9-7C94-40BD-870F-5CEE833696F1}"/>
          </ac:spMkLst>
        </pc:spChg>
        <pc:spChg chg="add mod">
          <ac:chgData name="Alex Marchioni" userId="6eb3c6d8-756f-4c94-a08e-610dca54a7e5" providerId="ADAL" clId="{8FB29B9B-AE8C-4CBE-9898-53BD68A8F6BC}" dt="2020-02-11T08:27:52.084" v="3404" actId="1076"/>
          <ac:spMkLst>
            <pc:docMk/>
            <pc:sldMk cId="2189507592" sldId="268"/>
            <ac:spMk id="11" creationId="{16BAA1C7-D5A1-48CA-8A24-AC2D70B1F174}"/>
          </ac:spMkLst>
        </pc:spChg>
        <pc:spChg chg="add mod">
          <ac:chgData name="Alex Marchioni" userId="6eb3c6d8-756f-4c94-a08e-610dca54a7e5" providerId="ADAL" clId="{8FB29B9B-AE8C-4CBE-9898-53BD68A8F6BC}" dt="2020-02-11T08:55:34.076" v="3594" actId="20577"/>
          <ac:spMkLst>
            <pc:docMk/>
            <pc:sldMk cId="2189507592" sldId="268"/>
            <ac:spMk id="12" creationId="{424DD1E7-4BD1-4B29-BB5E-51F5A4EA1D03}"/>
          </ac:spMkLst>
        </pc:spChg>
        <pc:spChg chg="add mod">
          <ac:chgData name="Alex Marchioni" userId="6eb3c6d8-756f-4c94-a08e-610dca54a7e5" providerId="ADAL" clId="{8FB29B9B-AE8C-4CBE-9898-53BD68A8F6BC}" dt="2020-02-11T08:55:45.424" v="3602" actId="6549"/>
          <ac:spMkLst>
            <pc:docMk/>
            <pc:sldMk cId="2189507592" sldId="268"/>
            <ac:spMk id="13" creationId="{1B9F1FCC-17E2-4998-B880-D61463031AB2}"/>
          </ac:spMkLst>
        </pc:spChg>
        <pc:spChg chg="add mod">
          <ac:chgData name="Alex Marchioni" userId="6eb3c6d8-756f-4c94-a08e-610dca54a7e5" providerId="ADAL" clId="{8FB29B9B-AE8C-4CBE-9898-53BD68A8F6BC}" dt="2020-02-11T08:55:53.388" v="3610" actId="6549"/>
          <ac:spMkLst>
            <pc:docMk/>
            <pc:sldMk cId="2189507592" sldId="268"/>
            <ac:spMk id="14" creationId="{722420D2-ABE4-470C-A7AC-7CD6B3FD7BB3}"/>
          </ac:spMkLst>
        </pc:spChg>
        <pc:spChg chg="add mod">
          <ac:chgData name="Alex Marchioni" userId="6eb3c6d8-756f-4c94-a08e-610dca54a7e5" providerId="ADAL" clId="{8FB29B9B-AE8C-4CBE-9898-53BD68A8F6BC}" dt="2020-02-11T08:56:01.186" v="3618" actId="6549"/>
          <ac:spMkLst>
            <pc:docMk/>
            <pc:sldMk cId="2189507592" sldId="268"/>
            <ac:spMk id="15" creationId="{F956A05B-9BDC-4D8E-95FE-D93C31D487E8}"/>
          </ac:spMkLst>
        </pc:spChg>
        <pc:spChg chg="add mod">
          <ac:chgData name="Alex Marchioni" userId="6eb3c6d8-756f-4c94-a08e-610dca54a7e5" providerId="ADAL" clId="{8FB29B9B-AE8C-4CBE-9898-53BD68A8F6BC}" dt="2020-02-11T08:56:09.958" v="3626" actId="6549"/>
          <ac:spMkLst>
            <pc:docMk/>
            <pc:sldMk cId="2189507592" sldId="268"/>
            <ac:spMk id="16" creationId="{D15FCF9F-0772-41B8-855A-FD9A059875C0}"/>
          </ac:spMkLst>
        </pc:spChg>
        <pc:spChg chg="add mod">
          <ac:chgData name="Alex Marchioni" userId="6eb3c6d8-756f-4c94-a08e-610dca54a7e5" providerId="ADAL" clId="{8FB29B9B-AE8C-4CBE-9898-53BD68A8F6BC}" dt="2020-02-11T08:56:19.333" v="3634" actId="6549"/>
          <ac:spMkLst>
            <pc:docMk/>
            <pc:sldMk cId="2189507592" sldId="268"/>
            <ac:spMk id="17" creationId="{4D91BAA8-747F-4D13-B642-8B9DBA53300B}"/>
          </ac:spMkLst>
        </pc:spChg>
        <pc:spChg chg="add mod">
          <ac:chgData name="Alex Marchioni" userId="6eb3c6d8-756f-4c94-a08e-610dca54a7e5" providerId="ADAL" clId="{8FB29B9B-AE8C-4CBE-9898-53BD68A8F6BC}" dt="2020-02-11T08:56:27.639" v="3642" actId="6549"/>
          <ac:spMkLst>
            <pc:docMk/>
            <pc:sldMk cId="2189507592" sldId="268"/>
            <ac:spMk id="18" creationId="{91BBBA92-0D57-4D6A-BC19-0081E4E7E93E}"/>
          </ac:spMkLst>
        </pc:spChg>
        <pc:spChg chg="add del mod">
          <ac:chgData name="Alex Marchioni" userId="6eb3c6d8-756f-4c94-a08e-610dca54a7e5" providerId="ADAL" clId="{8FB29B9B-AE8C-4CBE-9898-53BD68A8F6BC}" dt="2020-02-11T08:28:39.024" v="3411"/>
          <ac:spMkLst>
            <pc:docMk/>
            <pc:sldMk cId="2189507592" sldId="268"/>
            <ac:spMk id="19" creationId="{13F80E2E-7896-44E5-B905-686AD498DFD4}"/>
          </ac:spMkLst>
        </pc:spChg>
        <pc:spChg chg="add del mod">
          <ac:chgData name="Alex Marchioni" userId="6eb3c6d8-756f-4c94-a08e-610dca54a7e5" providerId="ADAL" clId="{8FB29B9B-AE8C-4CBE-9898-53BD68A8F6BC}" dt="2020-02-11T08:28:39.024" v="3411"/>
          <ac:spMkLst>
            <pc:docMk/>
            <pc:sldMk cId="2189507592" sldId="268"/>
            <ac:spMk id="23" creationId="{1D977C89-7C46-46D4-B1D7-28979FE53889}"/>
          </ac:spMkLst>
        </pc:spChg>
        <pc:spChg chg="add del mod">
          <ac:chgData name="Alex Marchioni" userId="6eb3c6d8-756f-4c94-a08e-610dca54a7e5" providerId="ADAL" clId="{8FB29B9B-AE8C-4CBE-9898-53BD68A8F6BC}" dt="2020-02-11T08:28:39.024" v="3411"/>
          <ac:spMkLst>
            <pc:docMk/>
            <pc:sldMk cId="2189507592" sldId="268"/>
            <ac:spMk id="25" creationId="{EB32E80F-3426-4F40-B649-B3D8233DEAAB}"/>
          </ac:spMkLst>
        </pc:spChg>
        <pc:spChg chg="add del mod">
          <ac:chgData name="Alex Marchioni" userId="6eb3c6d8-756f-4c94-a08e-610dca54a7e5" providerId="ADAL" clId="{8FB29B9B-AE8C-4CBE-9898-53BD68A8F6BC}" dt="2020-02-11T08:28:39.024" v="3411"/>
          <ac:spMkLst>
            <pc:docMk/>
            <pc:sldMk cId="2189507592" sldId="268"/>
            <ac:spMk id="32" creationId="{EF804BE4-E7B1-449B-B5D2-3D66AC319515}"/>
          </ac:spMkLst>
        </pc:spChg>
        <pc:spChg chg="add del mod">
          <ac:chgData name="Alex Marchioni" userId="6eb3c6d8-756f-4c94-a08e-610dca54a7e5" providerId="ADAL" clId="{8FB29B9B-AE8C-4CBE-9898-53BD68A8F6BC}" dt="2020-02-11T08:28:39.024" v="3411"/>
          <ac:spMkLst>
            <pc:docMk/>
            <pc:sldMk cId="2189507592" sldId="268"/>
            <ac:spMk id="33" creationId="{DBBB28F4-008C-49B7-AC64-29CD056E9F07}"/>
          </ac:spMkLst>
        </pc:spChg>
        <pc:spChg chg="add del mod">
          <ac:chgData name="Alex Marchioni" userId="6eb3c6d8-756f-4c94-a08e-610dca54a7e5" providerId="ADAL" clId="{8FB29B9B-AE8C-4CBE-9898-53BD68A8F6BC}" dt="2020-02-11T08:28:39.024" v="3411"/>
          <ac:spMkLst>
            <pc:docMk/>
            <pc:sldMk cId="2189507592" sldId="268"/>
            <ac:spMk id="34" creationId="{0E6EF03F-F300-407A-BC4E-F28E1CA33962}"/>
          </ac:spMkLst>
        </pc:spChg>
        <pc:spChg chg="add del mod">
          <ac:chgData name="Alex Marchioni" userId="6eb3c6d8-756f-4c94-a08e-610dca54a7e5" providerId="ADAL" clId="{8FB29B9B-AE8C-4CBE-9898-53BD68A8F6BC}" dt="2020-02-11T08:28:39.024" v="3411"/>
          <ac:spMkLst>
            <pc:docMk/>
            <pc:sldMk cId="2189507592" sldId="268"/>
            <ac:spMk id="48" creationId="{2B8B409A-09A1-468C-953F-C5F447D58218}"/>
          </ac:spMkLst>
        </pc:spChg>
        <pc:spChg chg="add del mod">
          <ac:chgData name="Alex Marchioni" userId="6eb3c6d8-756f-4c94-a08e-610dca54a7e5" providerId="ADAL" clId="{8FB29B9B-AE8C-4CBE-9898-53BD68A8F6BC}" dt="2020-02-11T08:28:39.024" v="3411"/>
          <ac:spMkLst>
            <pc:docMk/>
            <pc:sldMk cId="2189507592" sldId="268"/>
            <ac:spMk id="49" creationId="{15004174-17CE-4329-BEF8-F5454E58326B}"/>
          </ac:spMkLst>
        </pc:spChg>
        <pc:spChg chg="add del mod">
          <ac:chgData name="Alex Marchioni" userId="6eb3c6d8-756f-4c94-a08e-610dca54a7e5" providerId="ADAL" clId="{8FB29B9B-AE8C-4CBE-9898-53BD68A8F6BC}" dt="2020-02-11T08:28:39.024" v="3411"/>
          <ac:spMkLst>
            <pc:docMk/>
            <pc:sldMk cId="2189507592" sldId="268"/>
            <ac:spMk id="50" creationId="{44E1F36C-784B-4ED4-B2F6-5A6EE7902BB3}"/>
          </ac:spMkLst>
        </pc:spChg>
        <pc:spChg chg="add del mod">
          <ac:chgData name="Alex Marchioni" userId="6eb3c6d8-756f-4c94-a08e-610dca54a7e5" providerId="ADAL" clId="{8FB29B9B-AE8C-4CBE-9898-53BD68A8F6BC}" dt="2020-02-11T08:28:39.024" v="3411"/>
          <ac:spMkLst>
            <pc:docMk/>
            <pc:sldMk cId="2189507592" sldId="268"/>
            <ac:spMk id="54" creationId="{75C35CF1-ADB1-4F37-BD7E-72278BA63C2B}"/>
          </ac:spMkLst>
        </pc:spChg>
        <pc:spChg chg="add del mod">
          <ac:chgData name="Alex Marchioni" userId="6eb3c6d8-756f-4c94-a08e-610dca54a7e5" providerId="ADAL" clId="{8FB29B9B-AE8C-4CBE-9898-53BD68A8F6BC}" dt="2020-02-11T08:28:39.024" v="3411"/>
          <ac:spMkLst>
            <pc:docMk/>
            <pc:sldMk cId="2189507592" sldId="268"/>
            <ac:spMk id="55" creationId="{D90C5F16-291A-4273-A840-08324A41A9F4}"/>
          </ac:spMkLst>
        </pc:spChg>
        <pc:spChg chg="add del mod">
          <ac:chgData name="Alex Marchioni" userId="6eb3c6d8-756f-4c94-a08e-610dca54a7e5" providerId="ADAL" clId="{8FB29B9B-AE8C-4CBE-9898-53BD68A8F6BC}" dt="2020-02-11T08:28:39.024" v="3411"/>
          <ac:spMkLst>
            <pc:docMk/>
            <pc:sldMk cId="2189507592" sldId="268"/>
            <ac:spMk id="56" creationId="{CF05E50E-B452-463B-A47B-0AA6E006FBDA}"/>
          </ac:spMkLst>
        </pc:spChg>
        <pc:spChg chg="add del mod">
          <ac:chgData name="Alex Marchioni" userId="6eb3c6d8-756f-4c94-a08e-610dca54a7e5" providerId="ADAL" clId="{8FB29B9B-AE8C-4CBE-9898-53BD68A8F6BC}" dt="2020-02-11T08:28:39.024" v="3411"/>
          <ac:spMkLst>
            <pc:docMk/>
            <pc:sldMk cId="2189507592" sldId="268"/>
            <ac:spMk id="57" creationId="{E927B250-09B4-4D17-8F1C-0405B1BFE63F}"/>
          </ac:spMkLst>
        </pc:spChg>
        <pc:spChg chg="add del mod">
          <ac:chgData name="Alex Marchioni" userId="6eb3c6d8-756f-4c94-a08e-610dca54a7e5" providerId="ADAL" clId="{8FB29B9B-AE8C-4CBE-9898-53BD68A8F6BC}" dt="2020-02-11T08:28:39.024" v="3411"/>
          <ac:spMkLst>
            <pc:docMk/>
            <pc:sldMk cId="2189507592" sldId="268"/>
            <ac:spMk id="58" creationId="{2A23FBBC-8DDF-44D7-8F38-4EF5162542DC}"/>
          </ac:spMkLst>
        </pc:spChg>
        <pc:spChg chg="add del mod">
          <ac:chgData name="Alex Marchioni" userId="6eb3c6d8-756f-4c94-a08e-610dca54a7e5" providerId="ADAL" clId="{8FB29B9B-AE8C-4CBE-9898-53BD68A8F6BC}" dt="2020-02-11T08:28:39.024" v="3411"/>
          <ac:spMkLst>
            <pc:docMk/>
            <pc:sldMk cId="2189507592" sldId="268"/>
            <ac:spMk id="59" creationId="{DA5DE4D7-6475-4BA6-B4E9-FACAEB73F068}"/>
          </ac:spMkLst>
        </pc:spChg>
        <pc:spChg chg="add del mod">
          <ac:chgData name="Alex Marchioni" userId="6eb3c6d8-756f-4c94-a08e-610dca54a7e5" providerId="ADAL" clId="{8FB29B9B-AE8C-4CBE-9898-53BD68A8F6BC}" dt="2020-02-11T08:28:39.024" v="3411"/>
          <ac:spMkLst>
            <pc:docMk/>
            <pc:sldMk cId="2189507592" sldId="268"/>
            <ac:spMk id="60" creationId="{37D6FD4F-E38D-4BB1-A2C8-4F7D8E6CDBE1}"/>
          </ac:spMkLst>
        </pc:spChg>
        <pc:spChg chg="add del mod">
          <ac:chgData name="Alex Marchioni" userId="6eb3c6d8-756f-4c94-a08e-610dca54a7e5" providerId="ADAL" clId="{8FB29B9B-AE8C-4CBE-9898-53BD68A8F6BC}" dt="2020-02-11T08:28:39.024" v="3411"/>
          <ac:spMkLst>
            <pc:docMk/>
            <pc:sldMk cId="2189507592" sldId="268"/>
            <ac:spMk id="61" creationId="{19ECBA35-A219-459C-AA02-36F633DD4E41}"/>
          </ac:spMkLst>
        </pc:spChg>
        <pc:spChg chg="add del mod">
          <ac:chgData name="Alex Marchioni" userId="6eb3c6d8-756f-4c94-a08e-610dca54a7e5" providerId="ADAL" clId="{8FB29B9B-AE8C-4CBE-9898-53BD68A8F6BC}" dt="2020-02-11T08:28:39.024" v="3411"/>
          <ac:spMkLst>
            <pc:docMk/>
            <pc:sldMk cId="2189507592" sldId="268"/>
            <ac:spMk id="62" creationId="{11200235-327B-489C-99FE-0273D7F81695}"/>
          </ac:spMkLst>
        </pc:spChg>
        <pc:spChg chg="add del mod">
          <ac:chgData name="Alex Marchioni" userId="6eb3c6d8-756f-4c94-a08e-610dca54a7e5" providerId="ADAL" clId="{8FB29B9B-AE8C-4CBE-9898-53BD68A8F6BC}" dt="2020-02-11T08:28:39.024" v="3411"/>
          <ac:spMkLst>
            <pc:docMk/>
            <pc:sldMk cId="2189507592" sldId="268"/>
            <ac:spMk id="63" creationId="{6A56F965-B8B8-4AC0-9849-C637C0D5871B}"/>
          </ac:spMkLst>
        </pc:spChg>
        <pc:spChg chg="add del mod">
          <ac:chgData name="Alex Marchioni" userId="6eb3c6d8-756f-4c94-a08e-610dca54a7e5" providerId="ADAL" clId="{8FB29B9B-AE8C-4CBE-9898-53BD68A8F6BC}" dt="2020-02-11T08:28:39.024" v="3411"/>
          <ac:spMkLst>
            <pc:docMk/>
            <pc:sldMk cId="2189507592" sldId="268"/>
            <ac:spMk id="64" creationId="{DC8C7EEE-CAEF-4105-BA3A-C18D73DE42AE}"/>
          </ac:spMkLst>
        </pc:spChg>
        <pc:spChg chg="add del mod">
          <ac:chgData name="Alex Marchioni" userId="6eb3c6d8-756f-4c94-a08e-610dca54a7e5" providerId="ADAL" clId="{8FB29B9B-AE8C-4CBE-9898-53BD68A8F6BC}" dt="2020-02-11T08:28:39.024" v="3411"/>
          <ac:spMkLst>
            <pc:docMk/>
            <pc:sldMk cId="2189507592" sldId="268"/>
            <ac:spMk id="65" creationId="{6E7C885C-2814-4FC7-994E-52DA5123C0BC}"/>
          </ac:spMkLst>
        </pc:spChg>
        <pc:spChg chg="add del mod">
          <ac:chgData name="Alex Marchioni" userId="6eb3c6d8-756f-4c94-a08e-610dca54a7e5" providerId="ADAL" clId="{8FB29B9B-AE8C-4CBE-9898-53BD68A8F6BC}" dt="2020-02-11T08:28:39.024" v="3411"/>
          <ac:spMkLst>
            <pc:docMk/>
            <pc:sldMk cId="2189507592" sldId="268"/>
            <ac:spMk id="66" creationId="{6BDF6999-3DC7-4775-8EF0-8F6241473997}"/>
          </ac:spMkLst>
        </pc:spChg>
        <pc:spChg chg="add del mod">
          <ac:chgData name="Alex Marchioni" userId="6eb3c6d8-756f-4c94-a08e-610dca54a7e5" providerId="ADAL" clId="{8FB29B9B-AE8C-4CBE-9898-53BD68A8F6BC}" dt="2020-02-11T08:28:39.024" v="3411"/>
          <ac:spMkLst>
            <pc:docMk/>
            <pc:sldMk cId="2189507592" sldId="268"/>
            <ac:spMk id="67" creationId="{9C1D1D41-64F9-45A4-86D7-49553B664E5E}"/>
          </ac:spMkLst>
        </pc:spChg>
        <pc:spChg chg="add del mod">
          <ac:chgData name="Alex Marchioni" userId="6eb3c6d8-756f-4c94-a08e-610dca54a7e5" providerId="ADAL" clId="{8FB29B9B-AE8C-4CBE-9898-53BD68A8F6BC}" dt="2020-02-11T08:28:39.024" v="3411"/>
          <ac:spMkLst>
            <pc:docMk/>
            <pc:sldMk cId="2189507592" sldId="268"/>
            <ac:spMk id="68" creationId="{9593B15F-5BB9-48D2-BEA9-E078EEFD4998}"/>
          </ac:spMkLst>
        </pc:spChg>
        <pc:spChg chg="add del mod">
          <ac:chgData name="Alex Marchioni" userId="6eb3c6d8-756f-4c94-a08e-610dca54a7e5" providerId="ADAL" clId="{8FB29B9B-AE8C-4CBE-9898-53BD68A8F6BC}" dt="2020-02-11T08:28:39.024" v="3411"/>
          <ac:spMkLst>
            <pc:docMk/>
            <pc:sldMk cId="2189507592" sldId="268"/>
            <ac:spMk id="69" creationId="{CC65405B-B1DE-4886-BDCE-F630A21C211B}"/>
          </ac:spMkLst>
        </pc:spChg>
        <pc:spChg chg="add mod">
          <ac:chgData name="Alex Marchioni" userId="6eb3c6d8-756f-4c94-a08e-610dca54a7e5" providerId="ADAL" clId="{8FB29B9B-AE8C-4CBE-9898-53BD68A8F6BC}" dt="2020-02-11T08:49:37.150" v="3517" actId="1076"/>
          <ac:spMkLst>
            <pc:docMk/>
            <pc:sldMk cId="2189507592" sldId="268"/>
            <ac:spMk id="106" creationId="{0709D37F-AE38-439E-912E-331736A0E639}"/>
          </ac:spMkLst>
        </pc:spChg>
        <pc:spChg chg="add mod">
          <ac:chgData name="Alex Marchioni" userId="6eb3c6d8-756f-4c94-a08e-610dca54a7e5" providerId="ADAL" clId="{8FB29B9B-AE8C-4CBE-9898-53BD68A8F6BC}" dt="2020-02-11T08:49:37.150" v="3517" actId="1076"/>
          <ac:spMkLst>
            <pc:docMk/>
            <pc:sldMk cId="2189507592" sldId="268"/>
            <ac:spMk id="107" creationId="{1040749A-B795-4B3D-B2D7-30E229619BB5}"/>
          </ac:spMkLst>
        </pc:spChg>
        <pc:spChg chg="add mod">
          <ac:chgData name="Alex Marchioni" userId="6eb3c6d8-756f-4c94-a08e-610dca54a7e5" providerId="ADAL" clId="{8FB29B9B-AE8C-4CBE-9898-53BD68A8F6BC}" dt="2020-02-11T08:49:37.150" v="3517" actId="1076"/>
          <ac:spMkLst>
            <pc:docMk/>
            <pc:sldMk cId="2189507592" sldId="268"/>
            <ac:spMk id="108" creationId="{F6E216D8-D7BD-40E6-86EE-A944D055CA8E}"/>
          </ac:spMkLst>
        </pc:spChg>
        <pc:spChg chg="add mod">
          <ac:chgData name="Alex Marchioni" userId="6eb3c6d8-756f-4c94-a08e-610dca54a7e5" providerId="ADAL" clId="{8FB29B9B-AE8C-4CBE-9898-53BD68A8F6BC}" dt="2020-02-11T08:49:37.150" v="3517" actId="1076"/>
          <ac:spMkLst>
            <pc:docMk/>
            <pc:sldMk cId="2189507592" sldId="268"/>
            <ac:spMk id="109" creationId="{357E5FDD-7906-4543-AA15-C6673B18C7B2}"/>
          </ac:spMkLst>
        </pc:spChg>
        <pc:spChg chg="add mod">
          <ac:chgData name="Alex Marchioni" userId="6eb3c6d8-756f-4c94-a08e-610dca54a7e5" providerId="ADAL" clId="{8FB29B9B-AE8C-4CBE-9898-53BD68A8F6BC}" dt="2020-02-11T08:49:37.150" v="3517" actId="1076"/>
          <ac:spMkLst>
            <pc:docMk/>
            <pc:sldMk cId="2189507592" sldId="268"/>
            <ac:spMk id="110" creationId="{31D1EE55-90AE-4EB8-BFB9-C0B0FF3FA4A1}"/>
          </ac:spMkLst>
        </pc:spChg>
        <pc:spChg chg="add mod">
          <ac:chgData name="Alex Marchioni" userId="6eb3c6d8-756f-4c94-a08e-610dca54a7e5" providerId="ADAL" clId="{8FB29B9B-AE8C-4CBE-9898-53BD68A8F6BC}" dt="2020-02-11T08:49:37.150" v="3517" actId="1076"/>
          <ac:spMkLst>
            <pc:docMk/>
            <pc:sldMk cId="2189507592" sldId="268"/>
            <ac:spMk id="111" creationId="{11B1E028-277C-4C42-9833-5CE90139FBD6}"/>
          </ac:spMkLst>
        </pc:spChg>
        <pc:spChg chg="add mod">
          <ac:chgData name="Alex Marchioni" userId="6eb3c6d8-756f-4c94-a08e-610dca54a7e5" providerId="ADAL" clId="{8FB29B9B-AE8C-4CBE-9898-53BD68A8F6BC}" dt="2020-02-11T08:49:37.150" v="3517" actId="1076"/>
          <ac:spMkLst>
            <pc:docMk/>
            <pc:sldMk cId="2189507592" sldId="268"/>
            <ac:spMk id="112" creationId="{B8988EB5-E2E6-4E0B-AA93-94D6EB0090DC}"/>
          </ac:spMkLst>
        </pc:spChg>
        <pc:spChg chg="add mod">
          <ac:chgData name="Alex Marchioni" userId="6eb3c6d8-756f-4c94-a08e-610dca54a7e5" providerId="ADAL" clId="{8FB29B9B-AE8C-4CBE-9898-53BD68A8F6BC}" dt="2020-02-11T08:49:37.150" v="3517" actId="1076"/>
          <ac:spMkLst>
            <pc:docMk/>
            <pc:sldMk cId="2189507592" sldId="268"/>
            <ac:spMk id="113" creationId="{5B296504-B05F-4C2C-A8FD-E96D600A508C}"/>
          </ac:spMkLst>
        </pc:spChg>
        <pc:spChg chg="add mod">
          <ac:chgData name="Alex Marchioni" userId="6eb3c6d8-756f-4c94-a08e-610dca54a7e5" providerId="ADAL" clId="{8FB29B9B-AE8C-4CBE-9898-53BD68A8F6BC}" dt="2020-02-11T08:49:37.150" v="3517" actId="1076"/>
          <ac:spMkLst>
            <pc:docMk/>
            <pc:sldMk cId="2189507592" sldId="268"/>
            <ac:spMk id="114" creationId="{03ADE110-87F5-4F3D-87F0-DEDDFF80B9CB}"/>
          </ac:spMkLst>
        </pc:spChg>
        <pc:spChg chg="add mod">
          <ac:chgData name="Alex Marchioni" userId="6eb3c6d8-756f-4c94-a08e-610dca54a7e5" providerId="ADAL" clId="{8FB29B9B-AE8C-4CBE-9898-53BD68A8F6BC}" dt="2020-02-11T08:49:37.150" v="3517" actId="1076"/>
          <ac:spMkLst>
            <pc:docMk/>
            <pc:sldMk cId="2189507592" sldId="268"/>
            <ac:spMk id="115" creationId="{28728605-B52C-4BE5-B5FC-B7403B58AC80}"/>
          </ac:spMkLst>
        </pc:spChg>
        <pc:spChg chg="add mod">
          <ac:chgData name="Alex Marchioni" userId="6eb3c6d8-756f-4c94-a08e-610dca54a7e5" providerId="ADAL" clId="{8FB29B9B-AE8C-4CBE-9898-53BD68A8F6BC}" dt="2020-02-11T08:49:37.150" v="3517" actId="1076"/>
          <ac:spMkLst>
            <pc:docMk/>
            <pc:sldMk cId="2189507592" sldId="268"/>
            <ac:spMk id="116" creationId="{0CE85611-A898-4FFE-AE80-ECFFB86B1895}"/>
          </ac:spMkLst>
        </pc:spChg>
        <pc:spChg chg="add mod">
          <ac:chgData name="Alex Marchioni" userId="6eb3c6d8-756f-4c94-a08e-610dca54a7e5" providerId="ADAL" clId="{8FB29B9B-AE8C-4CBE-9898-53BD68A8F6BC}" dt="2020-02-11T08:49:37.150" v="3517" actId="1076"/>
          <ac:spMkLst>
            <pc:docMk/>
            <pc:sldMk cId="2189507592" sldId="268"/>
            <ac:spMk id="117" creationId="{67621229-9467-4CAE-ACD9-3D44FC321B36}"/>
          </ac:spMkLst>
        </pc:spChg>
        <pc:spChg chg="add mod">
          <ac:chgData name="Alex Marchioni" userId="6eb3c6d8-756f-4c94-a08e-610dca54a7e5" providerId="ADAL" clId="{8FB29B9B-AE8C-4CBE-9898-53BD68A8F6BC}" dt="2020-02-11T08:49:37.150" v="3517" actId="1076"/>
          <ac:spMkLst>
            <pc:docMk/>
            <pc:sldMk cId="2189507592" sldId="268"/>
            <ac:spMk id="118" creationId="{13DAAE69-13E3-42D7-A183-91C211462386}"/>
          </ac:spMkLst>
        </pc:spChg>
        <pc:spChg chg="add mod">
          <ac:chgData name="Alex Marchioni" userId="6eb3c6d8-756f-4c94-a08e-610dca54a7e5" providerId="ADAL" clId="{8FB29B9B-AE8C-4CBE-9898-53BD68A8F6BC}" dt="2020-02-11T08:49:37.150" v="3517" actId="1076"/>
          <ac:spMkLst>
            <pc:docMk/>
            <pc:sldMk cId="2189507592" sldId="268"/>
            <ac:spMk id="119" creationId="{8749B6A8-F8CB-4DA6-81B0-AE4A7834C0EA}"/>
          </ac:spMkLst>
        </pc:spChg>
        <pc:spChg chg="add mod">
          <ac:chgData name="Alex Marchioni" userId="6eb3c6d8-756f-4c94-a08e-610dca54a7e5" providerId="ADAL" clId="{8FB29B9B-AE8C-4CBE-9898-53BD68A8F6BC}" dt="2020-02-11T08:49:37.150" v="3517" actId="1076"/>
          <ac:spMkLst>
            <pc:docMk/>
            <pc:sldMk cId="2189507592" sldId="268"/>
            <ac:spMk id="120" creationId="{81B1F6E7-CE4E-477A-A2A5-79C43DE9F7D7}"/>
          </ac:spMkLst>
        </pc:spChg>
        <pc:grpChg chg="add del mod">
          <ac:chgData name="Alex Marchioni" userId="6eb3c6d8-756f-4c94-a08e-610dca54a7e5" providerId="ADAL" clId="{8FB29B9B-AE8C-4CBE-9898-53BD68A8F6BC}" dt="2020-02-11T08:28:39.024" v="3411"/>
          <ac:grpSpMkLst>
            <pc:docMk/>
            <pc:sldMk cId="2189507592" sldId="268"/>
            <ac:grpSpMk id="20" creationId="{0B709BE8-4871-44FA-9326-589F6C9CD2FB}"/>
          </ac:grpSpMkLst>
        </pc:grpChg>
        <pc:grpChg chg="add del mod">
          <ac:chgData name="Alex Marchioni" userId="6eb3c6d8-756f-4c94-a08e-610dca54a7e5" providerId="ADAL" clId="{8FB29B9B-AE8C-4CBE-9898-53BD68A8F6BC}" dt="2020-02-11T08:28:39.024" v="3411"/>
          <ac:grpSpMkLst>
            <pc:docMk/>
            <pc:sldMk cId="2189507592" sldId="268"/>
            <ac:grpSpMk id="26" creationId="{C0704980-D2B3-4833-8B79-4C43CEDED3AC}"/>
          </ac:grpSpMkLst>
        </pc:grpChg>
        <pc:grpChg chg="add del mod">
          <ac:chgData name="Alex Marchioni" userId="6eb3c6d8-756f-4c94-a08e-610dca54a7e5" providerId="ADAL" clId="{8FB29B9B-AE8C-4CBE-9898-53BD68A8F6BC}" dt="2020-02-11T08:28:39.024" v="3411"/>
          <ac:grpSpMkLst>
            <pc:docMk/>
            <pc:sldMk cId="2189507592" sldId="268"/>
            <ac:grpSpMk id="29" creationId="{11B3BD4D-5535-467A-815F-A95969F780C7}"/>
          </ac:grpSpMkLst>
        </pc:grpChg>
        <pc:grpChg chg="add mod">
          <ac:chgData name="Alex Marchioni" userId="6eb3c6d8-756f-4c94-a08e-610dca54a7e5" providerId="ADAL" clId="{8FB29B9B-AE8C-4CBE-9898-53BD68A8F6BC}" dt="2020-02-11T08:49:37.150" v="3517" actId="1076"/>
          <ac:grpSpMkLst>
            <pc:docMk/>
            <pc:sldMk cId="2189507592" sldId="268"/>
            <ac:grpSpMk id="70" creationId="{2AE5C304-BD1D-4C94-B530-65FCF6AC824F}"/>
          </ac:grpSpMkLst>
        </pc:grpChg>
        <pc:cxnChg chg="add mod">
          <ac:chgData name="Alex Marchioni" userId="6eb3c6d8-756f-4c94-a08e-610dca54a7e5" providerId="ADAL" clId="{8FB29B9B-AE8C-4CBE-9898-53BD68A8F6BC}" dt="2020-02-11T08:27:52.084" v="3404" actId="1076"/>
          <ac:cxnSpMkLst>
            <pc:docMk/>
            <pc:sldMk cId="2189507592" sldId="268"/>
            <ac:cxnSpMk id="7" creationId="{7E246917-F39F-4476-9AC1-570483F9C9F1}"/>
          </ac:cxnSpMkLst>
        </pc:cxnChg>
        <pc:cxnChg chg="add del mod">
          <ac:chgData name="Alex Marchioni" userId="6eb3c6d8-756f-4c94-a08e-610dca54a7e5" providerId="ADAL" clId="{8FB29B9B-AE8C-4CBE-9898-53BD68A8F6BC}" dt="2020-02-11T08:28:39.024" v="3411"/>
          <ac:cxnSpMkLst>
            <pc:docMk/>
            <pc:sldMk cId="2189507592" sldId="268"/>
            <ac:cxnSpMk id="24" creationId="{28A4C219-CAFB-4FD3-8C74-CB72105F19F9}"/>
          </ac:cxnSpMkLst>
        </pc:cxnChg>
        <pc:cxnChg chg="add del mod">
          <ac:chgData name="Alex Marchioni" userId="6eb3c6d8-756f-4c94-a08e-610dca54a7e5" providerId="ADAL" clId="{8FB29B9B-AE8C-4CBE-9898-53BD68A8F6BC}" dt="2020-02-11T08:28:39.024" v="3411"/>
          <ac:cxnSpMkLst>
            <pc:docMk/>
            <pc:sldMk cId="2189507592" sldId="268"/>
            <ac:cxnSpMk id="35" creationId="{C08B03A0-E164-4D9B-A4F8-3F322860FB43}"/>
          </ac:cxnSpMkLst>
        </pc:cxnChg>
        <pc:cxnChg chg="add del mod">
          <ac:chgData name="Alex Marchioni" userId="6eb3c6d8-756f-4c94-a08e-610dca54a7e5" providerId="ADAL" clId="{8FB29B9B-AE8C-4CBE-9898-53BD68A8F6BC}" dt="2020-02-11T08:28:39.024" v="3411"/>
          <ac:cxnSpMkLst>
            <pc:docMk/>
            <pc:sldMk cId="2189507592" sldId="268"/>
            <ac:cxnSpMk id="36" creationId="{FD4EA176-C942-450F-8C60-834C9BDA54FF}"/>
          </ac:cxnSpMkLst>
        </pc:cxnChg>
        <pc:cxnChg chg="add del mod">
          <ac:chgData name="Alex Marchioni" userId="6eb3c6d8-756f-4c94-a08e-610dca54a7e5" providerId="ADAL" clId="{8FB29B9B-AE8C-4CBE-9898-53BD68A8F6BC}" dt="2020-02-11T08:28:39.024" v="3411"/>
          <ac:cxnSpMkLst>
            <pc:docMk/>
            <pc:sldMk cId="2189507592" sldId="268"/>
            <ac:cxnSpMk id="37" creationId="{4C10BD17-FCD1-4C7D-B1EF-89A79F1E2AFA}"/>
          </ac:cxnSpMkLst>
        </pc:cxnChg>
        <pc:cxnChg chg="add del mod">
          <ac:chgData name="Alex Marchioni" userId="6eb3c6d8-756f-4c94-a08e-610dca54a7e5" providerId="ADAL" clId="{8FB29B9B-AE8C-4CBE-9898-53BD68A8F6BC}" dt="2020-02-11T08:28:39.024" v="3411"/>
          <ac:cxnSpMkLst>
            <pc:docMk/>
            <pc:sldMk cId="2189507592" sldId="268"/>
            <ac:cxnSpMk id="38" creationId="{E4D2A8AC-C6D1-4725-B34C-6F2C385DA753}"/>
          </ac:cxnSpMkLst>
        </pc:cxnChg>
        <pc:cxnChg chg="add del mod">
          <ac:chgData name="Alex Marchioni" userId="6eb3c6d8-756f-4c94-a08e-610dca54a7e5" providerId="ADAL" clId="{8FB29B9B-AE8C-4CBE-9898-53BD68A8F6BC}" dt="2020-02-11T08:28:39.024" v="3411"/>
          <ac:cxnSpMkLst>
            <pc:docMk/>
            <pc:sldMk cId="2189507592" sldId="268"/>
            <ac:cxnSpMk id="39" creationId="{DEB721AE-D3A2-4285-8408-1FFC986068E6}"/>
          </ac:cxnSpMkLst>
        </pc:cxnChg>
        <pc:cxnChg chg="add del mod">
          <ac:chgData name="Alex Marchioni" userId="6eb3c6d8-756f-4c94-a08e-610dca54a7e5" providerId="ADAL" clId="{8FB29B9B-AE8C-4CBE-9898-53BD68A8F6BC}" dt="2020-02-11T08:28:39.024" v="3411"/>
          <ac:cxnSpMkLst>
            <pc:docMk/>
            <pc:sldMk cId="2189507592" sldId="268"/>
            <ac:cxnSpMk id="40" creationId="{02C31B00-548E-40E4-80F7-67D1A9881454}"/>
          </ac:cxnSpMkLst>
        </pc:cxnChg>
        <pc:cxnChg chg="add del mod">
          <ac:chgData name="Alex Marchioni" userId="6eb3c6d8-756f-4c94-a08e-610dca54a7e5" providerId="ADAL" clId="{8FB29B9B-AE8C-4CBE-9898-53BD68A8F6BC}" dt="2020-02-11T08:28:39.024" v="3411"/>
          <ac:cxnSpMkLst>
            <pc:docMk/>
            <pc:sldMk cId="2189507592" sldId="268"/>
            <ac:cxnSpMk id="41" creationId="{7211F3F4-22CF-4B1D-B45A-5A032B056F25}"/>
          </ac:cxnSpMkLst>
        </pc:cxnChg>
        <pc:cxnChg chg="add del mod">
          <ac:chgData name="Alex Marchioni" userId="6eb3c6d8-756f-4c94-a08e-610dca54a7e5" providerId="ADAL" clId="{8FB29B9B-AE8C-4CBE-9898-53BD68A8F6BC}" dt="2020-02-11T08:28:39.024" v="3411"/>
          <ac:cxnSpMkLst>
            <pc:docMk/>
            <pc:sldMk cId="2189507592" sldId="268"/>
            <ac:cxnSpMk id="42" creationId="{EBA70598-4AC9-4662-9C2D-85D3AF1D6300}"/>
          </ac:cxnSpMkLst>
        </pc:cxnChg>
        <pc:cxnChg chg="add del mod">
          <ac:chgData name="Alex Marchioni" userId="6eb3c6d8-756f-4c94-a08e-610dca54a7e5" providerId="ADAL" clId="{8FB29B9B-AE8C-4CBE-9898-53BD68A8F6BC}" dt="2020-02-11T08:28:39.024" v="3411"/>
          <ac:cxnSpMkLst>
            <pc:docMk/>
            <pc:sldMk cId="2189507592" sldId="268"/>
            <ac:cxnSpMk id="43" creationId="{7318337F-8ADB-41B1-ABB6-84F276F4EBD7}"/>
          </ac:cxnSpMkLst>
        </pc:cxnChg>
        <pc:cxnChg chg="add del mod">
          <ac:chgData name="Alex Marchioni" userId="6eb3c6d8-756f-4c94-a08e-610dca54a7e5" providerId="ADAL" clId="{8FB29B9B-AE8C-4CBE-9898-53BD68A8F6BC}" dt="2020-02-11T08:28:39.024" v="3411"/>
          <ac:cxnSpMkLst>
            <pc:docMk/>
            <pc:sldMk cId="2189507592" sldId="268"/>
            <ac:cxnSpMk id="44" creationId="{C5F77DFD-869E-46B8-95C8-0C1DD0C89AA9}"/>
          </ac:cxnSpMkLst>
        </pc:cxnChg>
        <pc:cxnChg chg="add del mod">
          <ac:chgData name="Alex Marchioni" userId="6eb3c6d8-756f-4c94-a08e-610dca54a7e5" providerId="ADAL" clId="{8FB29B9B-AE8C-4CBE-9898-53BD68A8F6BC}" dt="2020-02-11T08:28:39.024" v="3411"/>
          <ac:cxnSpMkLst>
            <pc:docMk/>
            <pc:sldMk cId="2189507592" sldId="268"/>
            <ac:cxnSpMk id="45" creationId="{AE3DA420-50CE-4B94-9AE0-E02542C56D76}"/>
          </ac:cxnSpMkLst>
        </pc:cxnChg>
        <pc:cxnChg chg="add del mod">
          <ac:chgData name="Alex Marchioni" userId="6eb3c6d8-756f-4c94-a08e-610dca54a7e5" providerId="ADAL" clId="{8FB29B9B-AE8C-4CBE-9898-53BD68A8F6BC}" dt="2020-02-11T08:28:39.024" v="3411"/>
          <ac:cxnSpMkLst>
            <pc:docMk/>
            <pc:sldMk cId="2189507592" sldId="268"/>
            <ac:cxnSpMk id="46" creationId="{D449490F-2A7A-4A20-BADD-96D2DFF206B5}"/>
          </ac:cxnSpMkLst>
        </pc:cxnChg>
        <pc:cxnChg chg="add del mod">
          <ac:chgData name="Alex Marchioni" userId="6eb3c6d8-756f-4c94-a08e-610dca54a7e5" providerId="ADAL" clId="{8FB29B9B-AE8C-4CBE-9898-53BD68A8F6BC}" dt="2020-02-11T08:28:39.024" v="3411"/>
          <ac:cxnSpMkLst>
            <pc:docMk/>
            <pc:sldMk cId="2189507592" sldId="268"/>
            <ac:cxnSpMk id="47" creationId="{15B153BB-2BFC-4FDB-8C28-5E335AE29B3F}"/>
          </ac:cxnSpMkLst>
        </pc:cxnChg>
        <pc:cxnChg chg="add del mod">
          <ac:chgData name="Alex Marchioni" userId="6eb3c6d8-756f-4c94-a08e-610dca54a7e5" providerId="ADAL" clId="{8FB29B9B-AE8C-4CBE-9898-53BD68A8F6BC}" dt="2020-02-11T08:28:39.024" v="3411"/>
          <ac:cxnSpMkLst>
            <pc:docMk/>
            <pc:sldMk cId="2189507592" sldId="268"/>
            <ac:cxnSpMk id="51" creationId="{B3B289E0-9B6D-406F-AC55-D7710415AF81}"/>
          </ac:cxnSpMkLst>
        </pc:cxnChg>
        <pc:cxnChg chg="add del mod">
          <ac:chgData name="Alex Marchioni" userId="6eb3c6d8-756f-4c94-a08e-610dca54a7e5" providerId="ADAL" clId="{8FB29B9B-AE8C-4CBE-9898-53BD68A8F6BC}" dt="2020-02-11T08:28:39.024" v="3411"/>
          <ac:cxnSpMkLst>
            <pc:docMk/>
            <pc:sldMk cId="2189507592" sldId="268"/>
            <ac:cxnSpMk id="52" creationId="{2C63477F-796A-4D5E-977B-670CF734EA77}"/>
          </ac:cxnSpMkLst>
        </pc:cxnChg>
        <pc:cxnChg chg="add del mod">
          <ac:chgData name="Alex Marchioni" userId="6eb3c6d8-756f-4c94-a08e-610dca54a7e5" providerId="ADAL" clId="{8FB29B9B-AE8C-4CBE-9898-53BD68A8F6BC}" dt="2020-02-11T08:28:39.024" v="3411"/>
          <ac:cxnSpMkLst>
            <pc:docMk/>
            <pc:sldMk cId="2189507592" sldId="268"/>
            <ac:cxnSpMk id="53" creationId="{D51108B8-0080-4BC6-A144-892735801B4E}"/>
          </ac:cxnSpMkLst>
        </pc:cxnChg>
      </pc:sldChg>
      <pc:sldChg chg="modSp add mod">
        <pc:chgData name="Alex Marchioni" userId="6eb3c6d8-756f-4c94-a08e-610dca54a7e5" providerId="ADAL" clId="{8FB29B9B-AE8C-4CBE-9898-53BD68A8F6BC}" dt="2020-02-11T17:05:34.769" v="3745" actId="20577"/>
        <pc:sldMkLst>
          <pc:docMk/>
          <pc:sldMk cId="1280073868" sldId="269"/>
        </pc:sldMkLst>
        <pc:spChg chg="mod">
          <ac:chgData name="Alex Marchioni" userId="6eb3c6d8-756f-4c94-a08e-610dca54a7e5" providerId="ADAL" clId="{8FB29B9B-AE8C-4CBE-9898-53BD68A8F6BC}" dt="2020-02-11T17:05:34.769" v="3745" actId="20577"/>
          <ac:spMkLst>
            <pc:docMk/>
            <pc:sldMk cId="1280073868" sldId="269"/>
            <ac:spMk id="2" creationId="{6F22F655-22AF-42F0-93D3-AD7152D267EE}"/>
          </ac:spMkLst>
        </pc:spChg>
      </pc:sldChg>
    </pc:docChg>
  </pc:docChgLst>
  <pc:docChgLst>
    <pc:chgData name="Alex Marchioni" userId="6eb3c6d8-756f-4c94-a08e-610dca54a7e5" providerId="ADAL" clId="{DCE50F8D-846A-468F-B9AF-15874039EC90}"/>
    <pc:docChg chg="delSld modSld">
      <pc:chgData name="Alex Marchioni" userId="6eb3c6d8-756f-4c94-a08e-610dca54a7e5" providerId="ADAL" clId="{DCE50F8D-846A-468F-B9AF-15874039EC90}" dt="2020-05-11T08:52:09.571" v="402" actId="20577"/>
      <pc:docMkLst>
        <pc:docMk/>
      </pc:docMkLst>
      <pc:sldChg chg="del modTransition">
        <pc:chgData name="Alex Marchioni" userId="6eb3c6d8-756f-4c94-a08e-610dca54a7e5" providerId="ADAL" clId="{DCE50F8D-846A-468F-B9AF-15874039EC90}" dt="2020-05-11T08:02:22.926" v="92" actId="2696"/>
        <pc:sldMkLst>
          <pc:docMk/>
          <pc:sldMk cId="3859799927" sldId="305"/>
        </pc:sldMkLst>
      </pc:sldChg>
      <pc:sldChg chg="del">
        <pc:chgData name="Alex Marchioni" userId="6eb3c6d8-756f-4c94-a08e-610dca54a7e5" providerId="ADAL" clId="{DCE50F8D-846A-468F-B9AF-15874039EC90}" dt="2020-05-11T08:02:25.114" v="93" actId="2696"/>
        <pc:sldMkLst>
          <pc:docMk/>
          <pc:sldMk cId="3351441536" sldId="312"/>
        </pc:sldMkLst>
      </pc:sldChg>
      <pc:sldChg chg="modSp mod">
        <pc:chgData name="Alex Marchioni" userId="6eb3c6d8-756f-4c94-a08e-610dca54a7e5" providerId="ADAL" clId="{DCE50F8D-846A-468F-B9AF-15874039EC90}" dt="2020-05-11T08:52:09.571" v="402" actId="20577"/>
        <pc:sldMkLst>
          <pc:docMk/>
          <pc:sldMk cId="2488403587" sldId="314"/>
        </pc:sldMkLst>
        <pc:spChg chg="mod">
          <ac:chgData name="Alex Marchioni" userId="6eb3c6d8-756f-4c94-a08e-610dca54a7e5" providerId="ADAL" clId="{DCE50F8D-846A-468F-B9AF-15874039EC90}" dt="2020-05-11T08:52:09.571" v="402" actId="20577"/>
          <ac:spMkLst>
            <pc:docMk/>
            <pc:sldMk cId="2488403587" sldId="314"/>
            <ac:spMk id="3" creationId="{C7E3B6B0-5259-4234-873F-CE42C038CFC8}"/>
          </ac:spMkLst>
        </pc:spChg>
      </pc:sldChg>
    </pc:docChg>
  </pc:docChgLst>
  <pc:docChgLst>
    <pc:chgData name="Alex Marchioni" userId="6eb3c6d8-756f-4c94-a08e-610dca54a7e5" providerId="ADAL" clId="{FEC50238-D078-4A58-8A57-1F6086591ADF}"/>
    <pc:docChg chg="undo custSel addSld delSld modSld sldOrd">
      <pc:chgData name="Alex Marchioni" userId="6eb3c6d8-756f-4c94-a08e-610dca54a7e5" providerId="ADAL" clId="{FEC50238-D078-4A58-8A57-1F6086591ADF}" dt="2020-02-17T09:03:07.367" v="5989" actId="20577"/>
      <pc:docMkLst>
        <pc:docMk/>
      </pc:docMkLst>
      <pc:sldChg chg="delSp modSp mod">
        <pc:chgData name="Alex Marchioni" userId="6eb3c6d8-756f-4c94-a08e-610dca54a7e5" providerId="ADAL" clId="{FEC50238-D078-4A58-8A57-1F6086591ADF}" dt="2020-02-14T08:25:14.701" v="2810" actId="12"/>
        <pc:sldMkLst>
          <pc:docMk/>
          <pc:sldMk cId="3827139513" sldId="257"/>
        </pc:sldMkLst>
        <pc:spChg chg="mod">
          <ac:chgData name="Alex Marchioni" userId="6eb3c6d8-756f-4c94-a08e-610dca54a7e5" providerId="ADAL" clId="{FEC50238-D078-4A58-8A57-1F6086591ADF}" dt="2020-02-14T08:25:14.701" v="2810" actId="12"/>
          <ac:spMkLst>
            <pc:docMk/>
            <pc:sldMk cId="3827139513" sldId="257"/>
            <ac:spMk id="3" creationId="{8EC84BF3-32ED-4992-90C1-178D9D626E4F}"/>
          </ac:spMkLst>
        </pc:spChg>
        <pc:grpChg chg="del">
          <ac:chgData name="Alex Marchioni" userId="6eb3c6d8-756f-4c94-a08e-610dca54a7e5" providerId="ADAL" clId="{FEC50238-D078-4A58-8A57-1F6086591ADF}" dt="2020-02-14T08:15:54.804" v="2067" actId="478"/>
          <ac:grpSpMkLst>
            <pc:docMk/>
            <pc:sldMk cId="3827139513" sldId="257"/>
            <ac:grpSpMk id="7" creationId="{96C19E83-EB08-4C8A-B4B2-8BD6E66F3E9F}"/>
          </ac:grpSpMkLst>
        </pc:grpChg>
        <pc:cxnChg chg="mod">
          <ac:chgData name="Alex Marchioni" userId="6eb3c6d8-756f-4c94-a08e-610dca54a7e5" providerId="ADAL" clId="{FEC50238-D078-4A58-8A57-1F6086591ADF}" dt="2020-02-14T08:15:54.804" v="2067" actId="478"/>
          <ac:cxnSpMkLst>
            <pc:docMk/>
            <pc:sldMk cId="3827139513" sldId="257"/>
            <ac:cxnSpMk id="11" creationId="{08A01D23-3023-4C79-9F20-E6D221B085BB}"/>
          </ac:cxnSpMkLst>
        </pc:cxnChg>
        <pc:cxnChg chg="mod">
          <ac:chgData name="Alex Marchioni" userId="6eb3c6d8-756f-4c94-a08e-610dca54a7e5" providerId="ADAL" clId="{FEC50238-D078-4A58-8A57-1F6086591ADF}" dt="2020-02-14T08:15:54.804" v="2067" actId="478"/>
          <ac:cxnSpMkLst>
            <pc:docMk/>
            <pc:sldMk cId="3827139513" sldId="257"/>
            <ac:cxnSpMk id="15" creationId="{19050C5B-DA1C-4A0B-A96F-854B0A13C2B7}"/>
          </ac:cxnSpMkLst>
        </pc:cxnChg>
        <pc:cxnChg chg="mod">
          <ac:chgData name="Alex Marchioni" userId="6eb3c6d8-756f-4c94-a08e-610dca54a7e5" providerId="ADAL" clId="{FEC50238-D078-4A58-8A57-1F6086591ADF}" dt="2020-02-14T08:15:54.804" v="2067" actId="478"/>
          <ac:cxnSpMkLst>
            <pc:docMk/>
            <pc:sldMk cId="3827139513" sldId="257"/>
            <ac:cxnSpMk id="21" creationId="{0433D254-06B9-471A-AE68-81CEA1D593F9}"/>
          </ac:cxnSpMkLst>
        </pc:cxnChg>
        <pc:cxnChg chg="mod">
          <ac:chgData name="Alex Marchioni" userId="6eb3c6d8-756f-4c94-a08e-610dca54a7e5" providerId="ADAL" clId="{FEC50238-D078-4A58-8A57-1F6086591ADF}" dt="2020-02-14T08:15:54.804" v="2067" actId="478"/>
          <ac:cxnSpMkLst>
            <pc:docMk/>
            <pc:sldMk cId="3827139513" sldId="257"/>
            <ac:cxnSpMk id="22" creationId="{788B746E-5573-40FE-B84E-80982B9595A2}"/>
          </ac:cxnSpMkLst>
        </pc:cxnChg>
        <pc:cxnChg chg="mod">
          <ac:chgData name="Alex Marchioni" userId="6eb3c6d8-756f-4c94-a08e-610dca54a7e5" providerId="ADAL" clId="{FEC50238-D078-4A58-8A57-1F6086591ADF}" dt="2020-02-14T08:15:54.804" v="2067" actId="478"/>
          <ac:cxnSpMkLst>
            <pc:docMk/>
            <pc:sldMk cId="3827139513" sldId="257"/>
            <ac:cxnSpMk id="23" creationId="{F8AFC1BE-1287-4B5A-AA88-FFAB234C457A}"/>
          </ac:cxnSpMkLst>
        </pc:cxnChg>
        <pc:cxnChg chg="mod">
          <ac:chgData name="Alex Marchioni" userId="6eb3c6d8-756f-4c94-a08e-610dca54a7e5" providerId="ADAL" clId="{FEC50238-D078-4A58-8A57-1F6086591ADF}" dt="2020-02-14T08:15:54.804" v="2067" actId="478"/>
          <ac:cxnSpMkLst>
            <pc:docMk/>
            <pc:sldMk cId="3827139513" sldId="257"/>
            <ac:cxnSpMk id="24" creationId="{72E8862B-4FD0-41CA-ADD0-576F5D58D856}"/>
          </ac:cxnSpMkLst>
        </pc:cxnChg>
        <pc:cxnChg chg="mod">
          <ac:chgData name="Alex Marchioni" userId="6eb3c6d8-756f-4c94-a08e-610dca54a7e5" providerId="ADAL" clId="{FEC50238-D078-4A58-8A57-1F6086591ADF}" dt="2020-02-14T08:15:54.804" v="2067" actId="478"/>
          <ac:cxnSpMkLst>
            <pc:docMk/>
            <pc:sldMk cId="3827139513" sldId="257"/>
            <ac:cxnSpMk id="25" creationId="{81675234-6797-4FA3-B5A7-11B72A381006}"/>
          </ac:cxnSpMkLst>
        </pc:cxnChg>
        <pc:cxnChg chg="mod">
          <ac:chgData name="Alex Marchioni" userId="6eb3c6d8-756f-4c94-a08e-610dca54a7e5" providerId="ADAL" clId="{FEC50238-D078-4A58-8A57-1F6086591ADF}" dt="2020-02-14T08:15:54.804" v="2067" actId="478"/>
          <ac:cxnSpMkLst>
            <pc:docMk/>
            <pc:sldMk cId="3827139513" sldId="257"/>
            <ac:cxnSpMk id="26" creationId="{2ED7C7F6-0B3C-4B3B-8777-9E7DC07794B8}"/>
          </ac:cxnSpMkLst>
        </pc:cxnChg>
        <pc:cxnChg chg="mod">
          <ac:chgData name="Alex Marchioni" userId="6eb3c6d8-756f-4c94-a08e-610dca54a7e5" providerId="ADAL" clId="{FEC50238-D078-4A58-8A57-1F6086591ADF}" dt="2020-02-14T08:15:54.804" v="2067" actId="478"/>
          <ac:cxnSpMkLst>
            <pc:docMk/>
            <pc:sldMk cId="3827139513" sldId="257"/>
            <ac:cxnSpMk id="28" creationId="{EE0869E8-70D1-4507-9DA6-BA4652C1F1D7}"/>
          </ac:cxnSpMkLst>
        </pc:cxnChg>
        <pc:cxnChg chg="mod">
          <ac:chgData name="Alex Marchioni" userId="6eb3c6d8-756f-4c94-a08e-610dca54a7e5" providerId="ADAL" clId="{FEC50238-D078-4A58-8A57-1F6086591ADF}" dt="2020-02-14T08:15:54.804" v="2067" actId="478"/>
          <ac:cxnSpMkLst>
            <pc:docMk/>
            <pc:sldMk cId="3827139513" sldId="257"/>
            <ac:cxnSpMk id="29" creationId="{41811885-3E2E-42D9-85B2-3008149025C3}"/>
          </ac:cxnSpMkLst>
        </pc:cxnChg>
        <pc:cxnChg chg="mod">
          <ac:chgData name="Alex Marchioni" userId="6eb3c6d8-756f-4c94-a08e-610dca54a7e5" providerId="ADAL" clId="{FEC50238-D078-4A58-8A57-1F6086591ADF}" dt="2020-02-14T08:15:54.804" v="2067" actId="478"/>
          <ac:cxnSpMkLst>
            <pc:docMk/>
            <pc:sldMk cId="3827139513" sldId="257"/>
            <ac:cxnSpMk id="30" creationId="{6DD65AED-1C94-453F-8E36-1882D3576A11}"/>
          </ac:cxnSpMkLst>
        </pc:cxnChg>
        <pc:cxnChg chg="mod">
          <ac:chgData name="Alex Marchioni" userId="6eb3c6d8-756f-4c94-a08e-610dca54a7e5" providerId="ADAL" clId="{FEC50238-D078-4A58-8A57-1F6086591ADF}" dt="2020-02-14T08:15:54.804" v="2067" actId="478"/>
          <ac:cxnSpMkLst>
            <pc:docMk/>
            <pc:sldMk cId="3827139513" sldId="257"/>
            <ac:cxnSpMk id="31" creationId="{D2414F13-DCFF-43E7-AB97-01ABBD54322B}"/>
          </ac:cxnSpMkLst>
        </pc:cxnChg>
        <pc:cxnChg chg="mod">
          <ac:chgData name="Alex Marchioni" userId="6eb3c6d8-756f-4c94-a08e-610dca54a7e5" providerId="ADAL" clId="{FEC50238-D078-4A58-8A57-1F6086591ADF}" dt="2020-02-14T08:15:54.804" v="2067" actId="478"/>
          <ac:cxnSpMkLst>
            <pc:docMk/>
            <pc:sldMk cId="3827139513" sldId="257"/>
            <ac:cxnSpMk id="32" creationId="{DA53EECB-7033-4883-9AF7-23682AC3DFAA}"/>
          </ac:cxnSpMkLst>
        </pc:cxnChg>
        <pc:cxnChg chg="mod">
          <ac:chgData name="Alex Marchioni" userId="6eb3c6d8-756f-4c94-a08e-610dca54a7e5" providerId="ADAL" clId="{FEC50238-D078-4A58-8A57-1F6086591ADF}" dt="2020-02-14T08:15:54.804" v="2067" actId="478"/>
          <ac:cxnSpMkLst>
            <pc:docMk/>
            <pc:sldMk cId="3827139513" sldId="257"/>
            <ac:cxnSpMk id="33" creationId="{840D51F1-7C12-49DA-839E-DADC43D45BF0}"/>
          </ac:cxnSpMkLst>
        </pc:cxnChg>
        <pc:cxnChg chg="mod">
          <ac:chgData name="Alex Marchioni" userId="6eb3c6d8-756f-4c94-a08e-610dca54a7e5" providerId="ADAL" clId="{FEC50238-D078-4A58-8A57-1F6086591ADF}" dt="2020-02-14T08:15:54.804" v="2067" actId="478"/>
          <ac:cxnSpMkLst>
            <pc:docMk/>
            <pc:sldMk cId="3827139513" sldId="257"/>
            <ac:cxnSpMk id="34" creationId="{FFA64973-87EC-4A36-89CC-E81C7285E472}"/>
          </ac:cxnSpMkLst>
        </pc:cxnChg>
        <pc:cxnChg chg="mod">
          <ac:chgData name="Alex Marchioni" userId="6eb3c6d8-756f-4c94-a08e-610dca54a7e5" providerId="ADAL" clId="{FEC50238-D078-4A58-8A57-1F6086591ADF}" dt="2020-02-14T08:15:54.804" v="2067" actId="478"/>
          <ac:cxnSpMkLst>
            <pc:docMk/>
            <pc:sldMk cId="3827139513" sldId="257"/>
            <ac:cxnSpMk id="35" creationId="{3BC54E6C-D109-4C22-BBEE-7196933952CB}"/>
          </ac:cxnSpMkLst>
        </pc:cxnChg>
        <pc:cxnChg chg="mod">
          <ac:chgData name="Alex Marchioni" userId="6eb3c6d8-756f-4c94-a08e-610dca54a7e5" providerId="ADAL" clId="{FEC50238-D078-4A58-8A57-1F6086591ADF}" dt="2020-02-14T08:15:54.804" v="2067" actId="478"/>
          <ac:cxnSpMkLst>
            <pc:docMk/>
            <pc:sldMk cId="3827139513" sldId="257"/>
            <ac:cxnSpMk id="36" creationId="{7FCA0868-89B7-4CFF-9FD7-10B712B952CD}"/>
          </ac:cxnSpMkLst>
        </pc:cxnChg>
        <pc:cxnChg chg="mod">
          <ac:chgData name="Alex Marchioni" userId="6eb3c6d8-756f-4c94-a08e-610dca54a7e5" providerId="ADAL" clId="{FEC50238-D078-4A58-8A57-1F6086591ADF}" dt="2020-02-14T08:15:54.804" v="2067" actId="478"/>
          <ac:cxnSpMkLst>
            <pc:docMk/>
            <pc:sldMk cId="3827139513" sldId="257"/>
            <ac:cxnSpMk id="37" creationId="{1AF8562A-09F7-47A0-A55B-B43120A41189}"/>
          </ac:cxnSpMkLst>
        </pc:cxnChg>
        <pc:cxnChg chg="mod">
          <ac:chgData name="Alex Marchioni" userId="6eb3c6d8-756f-4c94-a08e-610dca54a7e5" providerId="ADAL" clId="{FEC50238-D078-4A58-8A57-1F6086591ADF}" dt="2020-02-14T08:15:54.804" v="2067" actId="478"/>
          <ac:cxnSpMkLst>
            <pc:docMk/>
            <pc:sldMk cId="3827139513" sldId="257"/>
            <ac:cxnSpMk id="38" creationId="{96305B85-3BE8-456D-9B6C-069E8C92C501}"/>
          </ac:cxnSpMkLst>
        </pc:cxnChg>
        <pc:cxnChg chg="mod">
          <ac:chgData name="Alex Marchioni" userId="6eb3c6d8-756f-4c94-a08e-610dca54a7e5" providerId="ADAL" clId="{FEC50238-D078-4A58-8A57-1F6086591ADF}" dt="2020-02-14T08:15:54.804" v="2067" actId="478"/>
          <ac:cxnSpMkLst>
            <pc:docMk/>
            <pc:sldMk cId="3827139513" sldId="257"/>
            <ac:cxnSpMk id="45" creationId="{5761C46F-9BD2-467E-A89C-2DA4B8D0EE30}"/>
          </ac:cxnSpMkLst>
        </pc:cxnChg>
        <pc:cxnChg chg="mod">
          <ac:chgData name="Alex Marchioni" userId="6eb3c6d8-756f-4c94-a08e-610dca54a7e5" providerId="ADAL" clId="{FEC50238-D078-4A58-8A57-1F6086591ADF}" dt="2020-02-14T08:15:54.804" v="2067" actId="478"/>
          <ac:cxnSpMkLst>
            <pc:docMk/>
            <pc:sldMk cId="3827139513" sldId="257"/>
            <ac:cxnSpMk id="46" creationId="{0419B21B-C26C-45D0-9CA7-33CB55FD6269}"/>
          </ac:cxnSpMkLst>
        </pc:cxnChg>
        <pc:cxnChg chg="mod">
          <ac:chgData name="Alex Marchioni" userId="6eb3c6d8-756f-4c94-a08e-610dca54a7e5" providerId="ADAL" clId="{FEC50238-D078-4A58-8A57-1F6086591ADF}" dt="2020-02-14T08:15:54.804" v="2067" actId="478"/>
          <ac:cxnSpMkLst>
            <pc:docMk/>
            <pc:sldMk cId="3827139513" sldId="257"/>
            <ac:cxnSpMk id="47" creationId="{DF872C29-1E6F-485A-B30C-71BA7F6A3A3A}"/>
          </ac:cxnSpMkLst>
        </pc:cxnChg>
        <pc:cxnChg chg="mod">
          <ac:chgData name="Alex Marchioni" userId="6eb3c6d8-756f-4c94-a08e-610dca54a7e5" providerId="ADAL" clId="{FEC50238-D078-4A58-8A57-1F6086591ADF}" dt="2020-02-14T08:15:54.804" v="2067" actId="478"/>
          <ac:cxnSpMkLst>
            <pc:docMk/>
            <pc:sldMk cId="3827139513" sldId="257"/>
            <ac:cxnSpMk id="48" creationId="{924CE899-A8F8-401C-8565-F30DD645543F}"/>
          </ac:cxnSpMkLst>
        </pc:cxnChg>
      </pc:sldChg>
      <pc:sldChg chg="modSp mod ord modAnim">
        <pc:chgData name="Alex Marchioni" userId="6eb3c6d8-756f-4c94-a08e-610dca54a7e5" providerId="ADAL" clId="{FEC50238-D078-4A58-8A57-1F6086591ADF}" dt="2020-02-17T08:31:32.356" v="5843" actId="6549"/>
        <pc:sldMkLst>
          <pc:docMk/>
          <pc:sldMk cId="2189507592" sldId="268"/>
        </pc:sldMkLst>
        <pc:spChg chg="mod">
          <ac:chgData name="Alex Marchioni" userId="6eb3c6d8-756f-4c94-a08e-610dca54a7e5" providerId="ADAL" clId="{FEC50238-D078-4A58-8A57-1F6086591ADF}" dt="2020-02-17T08:31:32.356" v="5843" actId="6549"/>
          <ac:spMkLst>
            <pc:docMk/>
            <pc:sldMk cId="2189507592" sldId="268"/>
            <ac:spMk id="3" creationId="{1D8D8F24-ABDA-4226-A450-EC2325BB6B2F}"/>
          </ac:spMkLst>
        </pc:spChg>
        <pc:spChg chg="mod">
          <ac:chgData name="Alex Marchioni" userId="6eb3c6d8-756f-4c94-a08e-610dca54a7e5" providerId="ADAL" clId="{FEC50238-D078-4A58-8A57-1F6086591ADF}" dt="2020-02-14T10:50:03.120" v="4646" actId="1076"/>
          <ac:spMkLst>
            <pc:docMk/>
            <pc:sldMk cId="2189507592" sldId="268"/>
            <ac:spMk id="8" creationId="{FA69B588-C4BC-4BB5-B0C0-2EF6CD2F4981}"/>
          </ac:spMkLst>
        </pc:spChg>
        <pc:spChg chg="mod">
          <ac:chgData name="Alex Marchioni" userId="6eb3c6d8-756f-4c94-a08e-610dca54a7e5" providerId="ADAL" clId="{FEC50238-D078-4A58-8A57-1F6086591ADF}" dt="2020-02-14T10:48:04.145" v="4582" actId="20577"/>
          <ac:spMkLst>
            <pc:docMk/>
            <pc:sldMk cId="2189507592" sldId="268"/>
            <ac:spMk id="9" creationId="{9F1BFEF1-9279-4A50-9255-C0BD1D0EC7BA}"/>
          </ac:spMkLst>
        </pc:spChg>
        <pc:spChg chg="mod">
          <ac:chgData name="Alex Marchioni" userId="6eb3c6d8-756f-4c94-a08e-610dca54a7e5" providerId="ADAL" clId="{FEC50238-D078-4A58-8A57-1F6086591ADF}" dt="2020-02-14T10:50:09.488" v="4647" actId="1076"/>
          <ac:spMkLst>
            <pc:docMk/>
            <pc:sldMk cId="2189507592" sldId="268"/>
            <ac:spMk id="10" creationId="{24C57AE9-7C94-40BD-870F-5CEE833696F1}"/>
          </ac:spMkLst>
        </pc:spChg>
        <pc:spChg chg="mod">
          <ac:chgData name="Alex Marchioni" userId="6eb3c6d8-756f-4c94-a08e-610dca54a7e5" providerId="ADAL" clId="{FEC50238-D078-4A58-8A57-1F6086591ADF}" dt="2020-02-14T10:48:16.985" v="4594" actId="20577"/>
          <ac:spMkLst>
            <pc:docMk/>
            <pc:sldMk cId="2189507592" sldId="268"/>
            <ac:spMk id="12" creationId="{424DD1E7-4BD1-4B29-BB5E-51F5A4EA1D03}"/>
          </ac:spMkLst>
        </pc:spChg>
        <pc:spChg chg="mod">
          <ac:chgData name="Alex Marchioni" userId="6eb3c6d8-756f-4c94-a08e-610dca54a7e5" providerId="ADAL" clId="{FEC50238-D078-4A58-8A57-1F6086591ADF}" dt="2020-02-14T10:48:32.026" v="4605" actId="20577"/>
          <ac:spMkLst>
            <pc:docMk/>
            <pc:sldMk cId="2189507592" sldId="268"/>
            <ac:spMk id="13" creationId="{1B9F1FCC-17E2-4998-B880-D61463031AB2}"/>
          </ac:spMkLst>
        </pc:spChg>
        <pc:spChg chg="mod">
          <ac:chgData name="Alex Marchioni" userId="6eb3c6d8-756f-4c94-a08e-610dca54a7e5" providerId="ADAL" clId="{FEC50238-D078-4A58-8A57-1F6086591ADF}" dt="2020-02-14T10:48:49.750" v="4616" actId="20577"/>
          <ac:spMkLst>
            <pc:docMk/>
            <pc:sldMk cId="2189507592" sldId="268"/>
            <ac:spMk id="14" creationId="{722420D2-ABE4-470C-A7AC-7CD6B3FD7BB3}"/>
          </ac:spMkLst>
        </pc:spChg>
        <pc:spChg chg="mod">
          <ac:chgData name="Alex Marchioni" userId="6eb3c6d8-756f-4c94-a08e-610dca54a7e5" providerId="ADAL" clId="{FEC50238-D078-4A58-8A57-1F6086591ADF}" dt="2020-02-14T10:49:04.880" v="4623" actId="20577"/>
          <ac:spMkLst>
            <pc:docMk/>
            <pc:sldMk cId="2189507592" sldId="268"/>
            <ac:spMk id="15" creationId="{F956A05B-9BDC-4D8E-95FE-D93C31D487E8}"/>
          </ac:spMkLst>
        </pc:spChg>
        <pc:spChg chg="mod">
          <ac:chgData name="Alex Marchioni" userId="6eb3c6d8-756f-4c94-a08e-610dca54a7e5" providerId="ADAL" clId="{FEC50238-D078-4A58-8A57-1F6086591ADF}" dt="2020-02-14T10:49:14.282" v="4630" actId="20577"/>
          <ac:spMkLst>
            <pc:docMk/>
            <pc:sldMk cId="2189507592" sldId="268"/>
            <ac:spMk id="16" creationId="{D15FCF9F-0772-41B8-855A-FD9A059875C0}"/>
          </ac:spMkLst>
        </pc:spChg>
        <pc:spChg chg="mod">
          <ac:chgData name="Alex Marchioni" userId="6eb3c6d8-756f-4c94-a08e-610dca54a7e5" providerId="ADAL" clId="{FEC50238-D078-4A58-8A57-1F6086591ADF}" dt="2020-02-14T10:49:27.790" v="4639" actId="20577"/>
          <ac:spMkLst>
            <pc:docMk/>
            <pc:sldMk cId="2189507592" sldId="268"/>
            <ac:spMk id="17" creationId="{4D91BAA8-747F-4D13-B642-8B9DBA53300B}"/>
          </ac:spMkLst>
        </pc:spChg>
        <pc:spChg chg="mod">
          <ac:chgData name="Alex Marchioni" userId="6eb3c6d8-756f-4c94-a08e-610dca54a7e5" providerId="ADAL" clId="{FEC50238-D078-4A58-8A57-1F6086591ADF}" dt="2020-02-14T10:49:38.794" v="4644" actId="20577"/>
          <ac:spMkLst>
            <pc:docMk/>
            <pc:sldMk cId="2189507592" sldId="268"/>
            <ac:spMk id="18" creationId="{91BBBA92-0D57-4D6A-BC19-0081E4E7E93E}"/>
          </ac:spMkLst>
        </pc:spChg>
      </pc:sldChg>
      <pc:sldChg chg="del">
        <pc:chgData name="Alex Marchioni" userId="6eb3c6d8-756f-4c94-a08e-610dca54a7e5" providerId="ADAL" clId="{FEC50238-D078-4A58-8A57-1F6086591ADF}" dt="2020-02-14T08:55:05.286" v="3465" actId="47"/>
        <pc:sldMkLst>
          <pc:docMk/>
          <pc:sldMk cId="1280073868" sldId="269"/>
        </pc:sldMkLst>
      </pc:sldChg>
      <pc:sldChg chg="addSp delSp modSp add mod">
        <pc:chgData name="Alex Marchioni" userId="6eb3c6d8-756f-4c94-a08e-610dca54a7e5" providerId="ADAL" clId="{FEC50238-D078-4A58-8A57-1F6086591ADF}" dt="2020-02-17T08:38:13.533" v="5846" actId="20577"/>
        <pc:sldMkLst>
          <pc:docMk/>
          <pc:sldMk cId="2143195087" sldId="270"/>
        </pc:sldMkLst>
        <pc:spChg chg="mod">
          <ac:chgData name="Alex Marchioni" userId="6eb3c6d8-756f-4c94-a08e-610dca54a7e5" providerId="ADAL" clId="{FEC50238-D078-4A58-8A57-1F6086591ADF}" dt="2020-02-13T14:48:27.904" v="1284" actId="14100"/>
          <ac:spMkLst>
            <pc:docMk/>
            <pc:sldMk cId="2143195087" sldId="270"/>
            <ac:spMk id="2" creationId="{D2CD4FC0-A4A0-40F5-ADE0-2FA2DDD5FB5E}"/>
          </ac:spMkLst>
        </pc:spChg>
        <pc:spChg chg="mod">
          <ac:chgData name="Alex Marchioni" userId="6eb3c6d8-756f-4c94-a08e-610dca54a7e5" providerId="ADAL" clId="{FEC50238-D078-4A58-8A57-1F6086591ADF}" dt="2020-02-13T14:47:49.476" v="1277" actId="6549"/>
          <ac:spMkLst>
            <pc:docMk/>
            <pc:sldMk cId="2143195087" sldId="270"/>
            <ac:spMk id="3" creationId="{3330BCB3-5145-4E38-9144-06988F4D42A9}"/>
          </ac:spMkLst>
        </pc:spChg>
        <pc:spChg chg="add mod">
          <ac:chgData name="Alex Marchioni" userId="6eb3c6d8-756f-4c94-a08e-610dca54a7e5" providerId="ADAL" clId="{FEC50238-D078-4A58-8A57-1F6086591ADF}" dt="2020-02-14T09:22:17.041" v="4100" actId="207"/>
          <ac:spMkLst>
            <pc:docMk/>
            <pc:sldMk cId="2143195087" sldId="270"/>
            <ac:spMk id="7" creationId="{92393C5E-1E40-4625-BD44-9C775AA34406}"/>
          </ac:spMkLst>
        </pc:spChg>
        <pc:spChg chg="add del mod">
          <ac:chgData name="Alex Marchioni" userId="6eb3c6d8-756f-4c94-a08e-610dca54a7e5" providerId="ADAL" clId="{FEC50238-D078-4A58-8A57-1F6086591ADF}" dt="2020-02-13T14:44:35.913" v="1127" actId="478"/>
          <ac:spMkLst>
            <pc:docMk/>
            <pc:sldMk cId="2143195087" sldId="270"/>
            <ac:spMk id="7" creationId="{E3E23AD6-7737-4BF0-A90E-1AC1C50A1092}"/>
          </ac:spMkLst>
        </pc:spChg>
        <pc:spChg chg="add mod">
          <ac:chgData name="Alex Marchioni" userId="6eb3c6d8-756f-4c94-a08e-610dca54a7e5" providerId="ADAL" clId="{FEC50238-D078-4A58-8A57-1F6086591ADF}" dt="2020-02-17T08:38:13.533" v="5846" actId="20577"/>
          <ac:spMkLst>
            <pc:docMk/>
            <pc:sldMk cId="2143195087" sldId="270"/>
            <ac:spMk id="8" creationId="{DAEED9BB-C25E-4462-B880-90192EEE0214}"/>
          </ac:spMkLst>
        </pc:spChg>
        <pc:spChg chg="add del mod">
          <ac:chgData name="Alex Marchioni" userId="6eb3c6d8-756f-4c94-a08e-610dca54a7e5" providerId="ADAL" clId="{FEC50238-D078-4A58-8A57-1F6086591ADF}" dt="2020-02-13T14:53:43.833" v="1322" actId="478"/>
          <ac:spMkLst>
            <pc:docMk/>
            <pc:sldMk cId="2143195087" sldId="270"/>
            <ac:spMk id="9" creationId="{B7E0D0FC-44B7-44C7-8793-DA3F18849143}"/>
          </ac:spMkLst>
        </pc:spChg>
        <pc:spChg chg="add del mod">
          <ac:chgData name="Alex Marchioni" userId="6eb3c6d8-756f-4c94-a08e-610dca54a7e5" providerId="ADAL" clId="{FEC50238-D078-4A58-8A57-1F6086591ADF}" dt="2020-02-13T14:53:45.992" v="1323" actId="478"/>
          <ac:spMkLst>
            <pc:docMk/>
            <pc:sldMk cId="2143195087" sldId="270"/>
            <ac:spMk id="10" creationId="{4E17993A-688F-4CFA-B0C7-F508191BEDF5}"/>
          </ac:spMkLst>
        </pc:spChg>
        <pc:spChg chg="add del mod">
          <ac:chgData name="Alex Marchioni" userId="6eb3c6d8-756f-4c94-a08e-610dca54a7e5" providerId="ADAL" clId="{FEC50238-D078-4A58-8A57-1F6086591ADF}" dt="2020-02-13T14:53:37.168" v="1319" actId="478"/>
          <ac:spMkLst>
            <pc:docMk/>
            <pc:sldMk cId="2143195087" sldId="270"/>
            <ac:spMk id="11" creationId="{1D406C45-E0F8-46FA-9E54-E1233CE28467}"/>
          </ac:spMkLst>
        </pc:spChg>
        <pc:spChg chg="add del mod">
          <ac:chgData name="Alex Marchioni" userId="6eb3c6d8-756f-4c94-a08e-610dca54a7e5" providerId="ADAL" clId="{FEC50238-D078-4A58-8A57-1F6086591ADF}" dt="2020-02-13T14:53:41.185" v="1321" actId="478"/>
          <ac:spMkLst>
            <pc:docMk/>
            <pc:sldMk cId="2143195087" sldId="270"/>
            <ac:spMk id="12" creationId="{D5FCDA65-8FE3-431C-A704-1103B5278B82}"/>
          </ac:spMkLst>
        </pc:spChg>
      </pc:sldChg>
      <pc:sldChg chg="addSp delSp modSp add del mod">
        <pc:chgData name="Alex Marchioni" userId="6eb3c6d8-756f-4c94-a08e-610dca54a7e5" providerId="ADAL" clId="{FEC50238-D078-4A58-8A57-1F6086591ADF}" dt="2020-02-13T15:46:13.591" v="1865" actId="47"/>
        <pc:sldMkLst>
          <pc:docMk/>
          <pc:sldMk cId="2671821020" sldId="271"/>
        </pc:sldMkLst>
        <pc:spChg chg="del">
          <ac:chgData name="Alex Marchioni" userId="6eb3c6d8-756f-4c94-a08e-610dca54a7e5" providerId="ADAL" clId="{FEC50238-D078-4A58-8A57-1F6086591ADF}" dt="2020-02-13T14:24:18.785" v="838" actId="478"/>
          <ac:spMkLst>
            <pc:docMk/>
            <pc:sldMk cId="2671821020" sldId="271"/>
            <ac:spMk id="2" creationId="{9C92F3B1-793D-4B0D-8A4D-ECB8253EABFE}"/>
          </ac:spMkLst>
        </pc:spChg>
        <pc:spChg chg="del">
          <ac:chgData name="Alex Marchioni" userId="6eb3c6d8-756f-4c94-a08e-610dca54a7e5" providerId="ADAL" clId="{FEC50238-D078-4A58-8A57-1F6086591ADF}" dt="2020-02-13T14:24:16.105" v="837" actId="478"/>
          <ac:spMkLst>
            <pc:docMk/>
            <pc:sldMk cId="2671821020" sldId="271"/>
            <ac:spMk id="3" creationId="{8BB99C49-8F27-4D2D-816B-36EE9B305697}"/>
          </ac:spMkLst>
        </pc:spChg>
        <pc:spChg chg="add mod">
          <ac:chgData name="Alex Marchioni" userId="6eb3c6d8-756f-4c94-a08e-610dca54a7e5" providerId="ADAL" clId="{FEC50238-D078-4A58-8A57-1F6086591ADF}" dt="2020-02-13T14:39:15.389" v="1124" actId="14100"/>
          <ac:spMkLst>
            <pc:docMk/>
            <pc:sldMk cId="2671821020" sldId="271"/>
            <ac:spMk id="7" creationId="{834037C7-B812-48AC-8AFC-92E0DE86AA91}"/>
          </ac:spMkLst>
        </pc:spChg>
        <pc:spChg chg="add del mod">
          <ac:chgData name="Alex Marchioni" userId="6eb3c6d8-756f-4c94-a08e-610dca54a7e5" providerId="ADAL" clId="{FEC50238-D078-4A58-8A57-1F6086591ADF}" dt="2020-02-13T14:29:02.345" v="910" actId="478"/>
          <ac:spMkLst>
            <pc:docMk/>
            <pc:sldMk cId="2671821020" sldId="271"/>
            <ac:spMk id="8" creationId="{6CE80A72-A492-450D-9637-264F1C6F7FFB}"/>
          </ac:spMkLst>
        </pc:spChg>
        <pc:spChg chg="add del mod">
          <ac:chgData name="Alex Marchioni" userId="6eb3c6d8-756f-4c94-a08e-610dca54a7e5" providerId="ADAL" clId="{FEC50238-D078-4A58-8A57-1F6086591ADF}" dt="2020-02-13T14:29:05.232" v="911" actId="478"/>
          <ac:spMkLst>
            <pc:docMk/>
            <pc:sldMk cId="2671821020" sldId="271"/>
            <ac:spMk id="9" creationId="{0C94BF35-CF5E-442F-85C0-7D312D2CEEC4}"/>
          </ac:spMkLst>
        </pc:spChg>
        <pc:spChg chg="add del mod">
          <ac:chgData name="Alex Marchioni" userId="6eb3c6d8-756f-4c94-a08e-610dca54a7e5" providerId="ADAL" clId="{FEC50238-D078-4A58-8A57-1F6086591ADF}" dt="2020-02-13T14:28:59.129" v="909" actId="478"/>
          <ac:spMkLst>
            <pc:docMk/>
            <pc:sldMk cId="2671821020" sldId="271"/>
            <ac:spMk id="10" creationId="{F125AA15-3108-43B4-8AB1-B0D5571C60B2}"/>
          </ac:spMkLst>
        </pc:spChg>
        <pc:spChg chg="add mod">
          <ac:chgData name="Alex Marchioni" userId="6eb3c6d8-756f-4c94-a08e-610dca54a7e5" providerId="ADAL" clId="{FEC50238-D078-4A58-8A57-1F6086591ADF}" dt="2020-02-13T14:39:29.803" v="1126" actId="1076"/>
          <ac:spMkLst>
            <pc:docMk/>
            <pc:sldMk cId="2671821020" sldId="271"/>
            <ac:spMk id="11" creationId="{B5F1E809-C579-49C8-A810-195C6845505C}"/>
          </ac:spMkLst>
        </pc:spChg>
      </pc:sldChg>
      <pc:sldChg chg="addSp delSp modSp add del mod modAnim">
        <pc:chgData name="Alex Marchioni" userId="6eb3c6d8-756f-4c94-a08e-610dca54a7e5" providerId="ADAL" clId="{FEC50238-D078-4A58-8A57-1F6086591ADF}" dt="2020-02-13T15:46:08.888" v="1863" actId="47"/>
        <pc:sldMkLst>
          <pc:docMk/>
          <pc:sldMk cId="1196814075" sldId="272"/>
        </pc:sldMkLst>
        <pc:spChg chg="del mod">
          <ac:chgData name="Alex Marchioni" userId="6eb3c6d8-756f-4c94-a08e-610dca54a7e5" providerId="ADAL" clId="{FEC50238-D078-4A58-8A57-1F6086591ADF}" dt="2020-02-13T15:05:35.917" v="1458" actId="478"/>
          <ac:spMkLst>
            <pc:docMk/>
            <pc:sldMk cId="1196814075" sldId="272"/>
            <ac:spMk id="2" creationId="{71EC69BD-BA21-4A86-B980-7A7E1DBF7BFD}"/>
          </ac:spMkLst>
        </pc:spChg>
        <pc:spChg chg="del">
          <ac:chgData name="Alex Marchioni" userId="6eb3c6d8-756f-4c94-a08e-610dca54a7e5" providerId="ADAL" clId="{FEC50238-D078-4A58-8A57-1F6086591ADF}" dt="2020-02-13T15:05:32.991" v="1457" actId="478"/>
          <ac:spMkLst>
            <pc:docMk/>
            <pc:sldMk cId="1196814075" sldId="272"/>
            <ac:spMk id="3" creationId="{902D7DC0-86FE-4FD7-8097-DECA638D61DF}"/>
          </ac:spMkLst>
        </pc:spChg>
        <pc:spChg chg="del">
          <ac:chgData name="Alex Marchioni" userId="6eb3c6d8-756f-4c94-a08e-610dca54a7e5" providerId="ADAL" clId="{FEC50238-D078-4A58-8A57-1F6086591ADF}" dt="2020-02-13T15:06:06.049" v="1467" actId="478"/>
          <ac:spMkLst>
            <pc:docMk/>
            <pc:sldMk cId="1196814075" sldId="272"/>
            <ac:spMk id="4" creationId="{AEBD9D4F-E5B2-454D-A5FB-BC00595FE4C3}"/>
          </ac:spMkLst>
        </pc:spChg>
        <pc:spChg chg="del">
          <ac:chgData name="Alex Marchioni" userId="6eb3c6d8-756f-4c94-a08e-610dca54a7e5" providerId="ADAL" clId="{FEC50238-D078-4A58-8A57-1F6086591ADF}" dt="2020-02-13T15:06:06.049" v="1467" actId="478"/>
          <ac:spMkLst>
            <pc:docMk/>
            <pc:sldMk cId="1196814075" sldId="272"/>
            <ac:spMk id="5" creationId="{DF7C4810-A034-4991-9C1E-3BED66445FA5}"/>
          </ac:spMkLst>
        </pc:spChg>
        <pc:spChg chg="del">
          <ac:chgData name="Alex Marchioni" userId="6eb3c6d8-756f-4c94-a08e-610dca54a7e5" providerId="ADAL" clId="{FEC50238-D078-4A58-8A57-1F6086591ADF}" dt="2020-02-13T15:06:06.049" v="1467" actId="478"/>
          <ac:spMkLst>
            <pc:docMk/>
            <pc:sldMk cId="1196814075" sldId="272"/>
            <ac:spMk id="6" creationId="{84967C5C-F3CE-4866-9214-38148CF02986}"/>
          </ac:spMkLst>
        </pc:spChg>
        <pc:spChg chg="add del">
          <ac:chgData name="Alex Marchioni" userId="6eb3c6d8-756f-4c94-a08e-610dca54a7e5" providerId="ADAL" clId="{FEC50238-D078-4A58-8A57-1F6086591ADF}" dt="2020-02-13T14:53:03.490" v="1315"/>
          <ac:spMkLst>
            <pc:docMk/>
            <pc:sldMk cId="1196814075" sldId="272"/>
            <ac:spMk id="7" creationId="{6D06D679-452F-43C9-AE95-29CF0E426696}"/>
          </ac:spMkLst>
        </pc:spChg>
        <pc:spChg chg="add del">
          <ac:chgData name="Alex Marchioni" userId="6eb3c6d8-756f-4c94-a08e-610dca54a7e5" providerId="ADAL" clId="{FEC50238-D078-4A58-8A57-1F6086591ADF}" dt="2020-02-13T14:53:03.490" v="1315"/>
          <ac:spMkLst>
            <pc:docMk/>
            <pc:sldMk cId="1196814075" sldId="272"/>
            <ac:spMk id="8" creationId="{A1C26F82-CC74-4095-9873-D27EA43A3DE8}"/>
          </ac:spMkLst>
        </pc:spChg>
        <pc:spChg chg="add del">
          <ac:chgData name="Alex Marchioni" userId="6eb3c6d8-756f-4c94-a08e-610dca54a7e5" providerId="ADAL" clId="{FEC50238-D078-4A58-8A57-1F6086591ADF}" dt="2020-02-13T14:53:03.490" v="1315"/>
          <ac:spMkLst>
            <pc:docMk/>
            <pc:sldMk cId="1196814075" sldId="272"/>
            <ac:spMk id="9" creationId="{B4C6C6EC-2D60-4554-A415-9FADF9C95FAE}"/>
          </ac:spMkLst>
        </pc:spChg>
        <pc:spChg chg="add del">
          <ac:chgData name="Alex Marchioni" userId="6eb3c6d8-756f-4c94-a08e-610dca54a7e5" providerId="ADAL" clId="{FEC50238-D078-4A58-8A57-1F6086591ADF}" dt="2020-02-13T14:53:03.490" v="1315"/>
          <ac:spMkLst>
            <pc:docMk/>
            <pc:sldMk cId="1196814075" sldId="272"/>
            <ac:spMk id="10" creationId="{ACC8D17F-B928-49A5-A265-032A127ED627}"/>
          </ac:spMkLst>
        </pc:spChg>
        <pc:spChg chg="add del">
          <ac:chgData name="Alex Marchioni" userId="6eb3c6d8-756f-4c94-a08e-610dca54a7e5" providerId="ADAL" clId="{FEC50238-D078-4A58-8A57-1F6086591ADF}" dt="2020-02-13T14:53:03.490" v="1315"/>
          <ac:spMkLst>
            <pc:docMk/>
            <pc:sldMk cId="1196814075" sldId="272"/>
            <ac:spMk id="11" creationId="{0853D01A-9AF1-4002-93B5-E576BA9B3F1C}"/>
          </ac:spMkLst>
        </pc:spChg>
        <pc:spChg chg="add del mod">
          <ac:chgData name="Alex Marchioni" userId="6eb3c6d8-756f-4c94-a08e-610dca54a7e5" providerId="ADAL" clId="{FEC50238-D078-4A58-8A57-1F6086591ADF}" dt="2020-02-13T15:05:38.304" v="1459" actId="478"/>
          <ac:spMkLst>
            <pc:docMk/>
            <pc:sldMk cId="1196814075" sldId="272"/>
            <ac:spMk id="13" creationId="{E433455B-2F58-4FC5-B5AF-40118E2E4A9A}"/>
          </ac:spMkLst>
        </pc:spChg>
        <pc:spChg chg="add mod topLvl">
          <ac:chgData name="Alex Marchioni" userId="6eb3c6d8-756f-4c94-a08e-610dca54a7e5" providerId="ADAL" clId="{FEC50238-D078-4A58-8A57-1F6086591ADF}" dt="2020-02-13T15:17:02.121" v="1631" actId="164"/>
          <ac:spMkLst>
            <pc:docMk/>
            <pc:sldMk cId="1196814075" sldId="272"/>
            <ac:spMk id="14" creationId="{C2256B21-3294-4FAD-B27D-6EDAE4FD286B}"/>
          </ac:spMkLst>
        </pc:spChg>
        <pc:spChg chg="add mod topLvl">
          <ac:chgData name="Alex Marchioni" userId="6eb3c6d8-756f-4c94-a08e-610dca54a7e5" providerId="ADAL" clId="{FEC50238-D078-4A58-8A57-1F6086591ADF}" dt="2020-02-13T15:17:02.121" v="1631" actId="164"/>
          <ac:spMkLst>
            <pc:docMk/>
            <pc:sldMk cId="1196814075" sldId="272"/>
            <ac:spMk id="15" creationId="{66167E20-A81E-4D95-9A9E-9D839EE33BB0}"/>
          </ac:spMkLst>
        </pc:spChg>
        <pc:spChg chg="add mod topLvl">
          <ac:chgData name="Alex Marchioni" userId="6eb3c6d8-756f-4c94-a08e-610dca54a7e5" providerId="ADAL" clId="{FEC50238-D078-4A58-8A57-1F6086591ADF}" dt="2020-02-13T15:17:02.121" v="1631" actId="164"/>
          <ac:spMkLst>
            <pc:docMk/>
            <pc:sldMk cId="1196814075" sldId="272"/>
            <ac:spMk id="16" creationId="{55DF0DE1-C9EF-453A-93B0-A89FB3BC799F}"/>
          </ac:spMkLst>
        </pc:spChg>
        <pc:spChg chg="add mod topLvl">
          <ac:chgData name="Alex Marchioni" userId="6eb3c6d8-756f-4c94-a08e-610dca54a7e5" providerId="ADAL" clId="{FEC50238-D078-4A58-8A57-1F6086591ADF}" dt="2020-02-13T15:17:02.121" v="1631" actId="164"/>
          <ac:spMkLst>
            <pc:docMk/>
            <pc:sldMk cId="1196814075" sldId="272"/>
            <ac:spMk id="17" creationId="{E9ED57C1-E695-474B-8E30-A0CB07936C49}"/>
          </ac:spMkLst>
        </pc:spChg>
        <pc:spChg chg="add mod topLvl">
          <ac:chgData name="Alex Marchioni" userId="6eb3c6d8-756f-4c94-a08e-610dca54a7e5" providerId="ADAL" clId="{FEC50238-D078-4A58-8A57-1F6086591ADF}" dt="2020-02-13T15:17:02.121" v="1631" actId="164"/>
          <ac:spMkLst>
            <pc:docMk/>
            <pc:sldMk cId="1196814075" sldId="272"/>
            <ac:spMk id="18" creationId="{4ADE27B6-AF20-4157-93CB-C9947B697EC6}"/>
          </ac:spMkLst>
        </pc:spChg>
        <pc:spChg chg="mod topLvl">
          <ac:chgData name="Alex Marchioni" userId="6eb3c6d8-756f-4c94-a08e-610dca54a7e5" providerId="ADAL" clId="{FEC50238-D078-4A58-8A57-1F6086591ADF}" dt="2020-02-13T15:17:02.121" v="1631" actId="164"/>
          <ac:spMkLst>
            <pc:docMk/>
            <pc:sldMk cId="1196814075" sldId="272"/>
            <ac:spMk id="21" creationId="{B18F7F17-3871-4D6D-9527-DF1D244C076F}"/>
          </ac:spMkLst>
        </pc:spChg>
        <pc:spChg chg="mod topLvl">
          <ac:chgData name="Alex Marchioni" userId="6eb3c6d8-756f-4c94-a08e-610dca54a7e5" providerId="ADAL" clId="{FEC50238-D078-4A58-8A57-1F6086591ADF}" dt="2020-02-13T15:17:02.121" v="1631" actId="164"/>
          <ac:spMkLst>
            <pc:docMk/>
            <pc:sldMk cId="1196814075" sldId="272"/>
            <ac:spMk id="22" creationId="{56484DDD-B646-41ED-828B-CE1C6F7EF736}"/>
          </ac:spMkLst>
        </pc:spChg>
        <pc:spChg chg="mod topLvl">
          <ac:chgData name="Alex Marchioni" userId="6eb3c6d8-756f-4c94-a08e-610dca54a7e5" providerId="ADAL" clId="{FEC50238-D078-4A58-8A57-1F6086591ADF}" dt="2020-02-13T15:17:02.121" v="1631" actId="164"/>
          <ac:spMkLst>
            <pc:docMk/>
            <pc:sldMk cId="1196814075" sldId="272"/>
            <ac:spMk id="23" creationId="{40646EE9-6149-4A0D-A4F5-A72D0F7DF66B}"/>
          </ac:spMkLst>
        </pc:spChg>
        <pc:spChg chg="mod topLvl">
          <ac:chgData name="Alex Marchioni" userId="6eb3c6d8-756f-4c94-a08e-610dca54a7e5" providerId="ADAL" clId="{FEC50238-D078-4A58-8A57-1F6086591ADF}" dt="2020-02-13T15:17:02.121" v="1631" actId="164"/>
          <ac:spMkLst>
            <pc:docMk/>
            <pc:sldMk cId="1196814075" sldId="272"/>
            <ac:spMk id="24" creationId="{08686FE4-9B21-403D-9BCC-4460BF5AD89F}"/>
          </ac:spMkLst>
        </pc:spChg>
        <pc:spChg chg="mod topLvl">
          <ac:chgData name="Alex Marchioni" userId="6eb3c6d8-756f-4c94-a08e-610dca54a7e5" providerId="ADAL" clId="{FEC50238-D078-4A58-8A57-1F6086591ADF}" dt="2020-02-13T15:17:02.121" v="1631" actId="164"/>
          <ac:spMkLst>
            <pc:docMk/>
            <pc:sldMk cId="1196814075" sldId="272"/>
            <ac:spMk id="25" creationId="{B14E8672-7B6E-42EC-82C8-FF9163CDF4D5}"/>
          </ac:spMkLst>
        </pc:spChg>
        <pc:spChg chg="mod topLvl">
          <ac:chgData name="Alex Marchioni" userId="6eb3c6d8-756f-4c94-a08e-610dca54a7e5" providerId="ADAL" clId="{FEC50238-D078-4A58-8A57-1F6086591ADF}" dt="2020-02-13T15:17:02.121" v="1631" actId="164"/>
          <ac:spMkLst>
            <pc:docMk/>
            <pc:sldMk cId="1196814075" sldId="272"/>
            <ac:spMk id="27" creationId="{0040F06F-A2F5-4E6D-BAC5-5B5DE15702DA}"/>
          </ac:spMkLst>
        </pc:spChg>
        <pc:spChg chg="mod topLvl">
          <ac:chgData name="Alex Marchioni" userId="6eb3c6d8-756f-4c94-a08e-610dca54a7e5" providerId="ADAL" clId="{FEC50238-D078-4A58-8A57-1F6086591ADF}" dt="2020-02-13T15:17:02.121" v="1631" actId="164"/>
          <ac:spMkLst>
            <pc:docMk/>
            <pc:sldMk cId="1196814075" sldId="272"/>
            <ac:spMk id="28" creationId="{E516A56A-1F85-4AA1-8401-E0996029B497}"/>
          </ac:spMkLst>
        </pc:spChg>
        <pc:spChg chg="mod topLvl">
          <ac:chgData name="Alex Marchioni" userId="6eb3c6d8-756f-4c94-a08e-610dca54a7e5" providerId="ADAL" clId="{FEC50238-D078-4A58-8A57-1F6086591ADF}" dt="2020-02-13T15:17:02.121" v="1631" actId="164"/>
          <ac:spMkLst>
            <pc:docMk/>
            <pc:sldMk cId="1196814075" sldId="272"/>
            <ac:spMk id="29" creationId="{F7E1DE34-AA95-4A58-80F8-9F70CCA2D1A3}"/>
          </ac:spMkLst>
        </pc:spChg>
        <pc:spChg chg="mod topLvl">
          <ac:chgData name="Alex Marchioni" userId="6eb3c6d8-756f-4c94-a08e-610dca54a7e5" providerId="ADAL" clId="{FEC50238-D078-4A58-8A57-1F6086591ADF}" dt="2020-02-13T15:17:02.121" v="1631" actId="164"/>
          <ac:spMkLst>
            <pc:docMk/>
            <pc:sldMk cId="1196814075" sldId="272"/>
            <ac:spMk id="30" creationId="{61AFC419-2FAC-427D-976B-D09F6D51078A}"/>
          </ac:spMkLst>
        </pc:spChg>
        <pc:spChg chg="mod topLvl">
          <ac:chgData name="Alex Marchioni" userId="6eb3c6d8-756f-4c94-a08e-610dca54a7e5" providerId="ADAL" clId="{FEC50238-D078-4A58-8A57-1F6086591ADF}" dt="2020-02-13T15:17:02.121" v="1631" actId="164"/>
          <ac:spMkLst>
            <pc:docMk/>
            <pc:sldMk cId="1196814075" sldId="272"/>
            <ac:spMk id="31" creationId="{7F9CEA71-937F-48F4-AA29-A708261B83A4}"/>
          </ac:spMkLst>
        </pc:spChg>
        <pc:spChg chg="mod topLvl">
          <ac:chgData name="Alex Marchioni" userId="6eb3c6d8-756f-4c94-a08e-610dca54a7e5" providerId="ADAL" clId="{FEC50238-D078-4A58-8A57-1F6086591ADF}" dt="2020-02-13T15:17:02.121" v="1631" actId="164"/>
          <ac:spMkLst>
            <pc:docMk/>
            <pc:sldMk cId="1196814075" sldId="272"/>
            <ac:spMk id="33" creationId="{1412688C-B8C2-463F-8EFD-DF47EAA094CC}"/>
          </ac:spMkLst>
        </pc:spChg>
        <pc:spChg chg="mod topLvl">
          <ac:chgData name="Alex Marchioni" userId="6eb3c6d8-756f-4c94-a08e-610dca54a7e5" providerId="ADAL" clId="{FEC50238-D078-4A58-8A57-1F6086591ADF}" dt="2020-02-13T15:17:02.121" v="1631" actId="164"/>
          <ac:spMkLst>
            <pc:docMk/>
            <pc:sldMk cId="1196814075" sldId="272"/>
            <ac:spMk id="34" creationId="{765B4705-18BB-4A74-BB48-B6D68D810395}"/>
          </ac:spMkLst>
        </pc:spChg>
        <pc:spChg chg="mod topLvl">
          <ac:chgData name="Alex Marchioni" userId="6eb3c6d8-756f-4c94-a08e-610dca54a7e5" providerId="ADAL" clId="{FEC50238-D078-4A58-8A57-1F6086591ADF}" dt="2020-02-13T15:17:02.121" v="1631" actId="164"/>
          <ac:spMkLst>
            <pc:docMk/>
            <pc:sldMk cId="1196814075" sldId="272"/>
            <ac:spMk id="35" creationId="{F9FEE9BD-5825-4248-8982-30AE6F50D3CB}"/>
          </ac:spMkLst>
        </pc:spChg>
        <pc:spChg chg="mod topLvl">
          <ac:chgData name="Alex Marchioni" userId="6eb3c6d8-756f-4c94-a08e-610dca54a7e5" providerId="ADAL" clId="{FEC50238-D078-4A58-8A57-1F6086591ADF}" dt="2020-02-13T15:17:02.121" v="1631" actId="164"/>
          <ac:spMkLst>
            <pc:docMk/>
            <pc:sldMk cId="1196814075" sldId="272"/>
            <ac:spMk id="36" creationId="{80BCBB3A-78DB-4E92-BFA3-ADD1C7C5C8E2}"/>
          </ac:spMkLst>
        </pc:spChg>
        <pc:spChg chg="mod topLvl">
          <ac:chgData name="Alex Marchioni" userId="6eb3c6d8-756f-4c94-a08e-610dca54a7e5" providerId="ADAL" clId="{FEC50238-D078-4A58-8A57-1F6086591ADF}" dt="2020-02-13T15:17:02.121" v="1631" actId="164"/>
          <ac:spMkLst>
            <pc:docMk/>
            <pc:sldMk cId="1196814075" sldId="272"/>
            <ac:spMk id="37" creationId="{56EA1BA9-17F6-4FB1-9D81-38A2684F8B21}"/>
          </ac:spMkLst>
        </pc:spChg>
        <pc:spChg chg="mod topLvl">
          <ac:chgData name="Alex Marchioni" userId="6eb3c6d8-756f-4c94-a08e-610dca54a7e5" providerId="ADAL" clId="{FEC50238-D078-4A58-8A57-1F6086591ADF}" dt="2020-02-13T15:17:02.121" v="1631" actId="164"/>
          <ac:spMkLst>
            <pc:docMk/>
            <pc:sldMk cId="1196814075" sldId="272"/>
            <ac:spMk id="39" creationId="{D1C6F359-0D88-43E1-8E36-CE56CC3A874B}"/>
          </ac:spMkLst>
        </pc:spChg>
        <pc:spChg chg="mod topLvl">
          <ac:chgData name="Alex Marchioni" userId="6eb3c6d8-756f-4c94-a08e-610dca54a7e5" providerId="ADAL" clId="{FEC50238-D078-4A58-8A57-1F6086591ADF}" dt="2020-02-13T15:17:02.121" v="1631" actId="164"/>
          <ac:spMkLst>
            <pc:docMk/>
            <pc:sldMk cId="1196814075" sldId="272"/>
            <ac:spMk id="40" creationId="{C64FFA28-FE47-4E9A-BE78-23FBE27B9F46}"/>
          </ac:spMkLst>
        </pc:spChg>
        <pc:spChg chg="mod topLvl">
          <ac:chgData name="Alex Marchioni" userId="6eb3c6d8-756f-4c94-a08e-610dca54a7e5" providerId="ADAL" clId="{FEC50238-D078-4A58-8A57-1F6086591ADF}" dt="2020-02-13T15:17:02.121" v="1631" actId="164"/>
          <ac:spMkLst>
            <pc:docMk/>
            <pc:sldMk cId="1196814075" sldId="272"/>
            <ac:spMk id="41" creationId="{2DBFDDF3-C3EF-452A-8A28-1A8BBDF50393}"/>
          </ac:spMkLst>
        </pc:spChg>
        <pc:spChg chg="mod topLvl">
          <ac:chgData name="Alex Marchioni" userId="6eb3c6d8-756f-4c94-a08e-610dca54a7e5" providerId="ADAL" clId="{FEC50238-D078-4A58-8A57-1F6086591ADF}" dt="2020-02-13T15:17:02.121" v="1631" actId="164"/>
          <ac:spMkLst>
            <pc:docMk/>
            <pc:sldMk cId="1196814075" sldId="272"/>
            <ac:spMk id="42" creationId="{9D80B5AD-0CEC-4E8C-A862-87E367CAD624}"/>
          </ac:spMkLst>
        </pc:spChg>
        <pc:spChg chg="mod topLvl">
          <ac:chgData name="Alex Marchioni" userId="6eb3c6d8-756f-4c94-a08e-610dca54a7e5" providerId="ADAL" clId="{FEC50238-D078-4A58-8A57-1F6086591ADF}" dt="2020-02-13T15:17:02.121" v="1631" actId="164"/>
          <ac:spMkLst>
            <pc:docMk/>
            <pc:sldMk cId="1196814075" sldId="272"/>
            <ac:spMk id="43" creationId="{76A2C0C4-D542-4157-9726-9E0339799E37}"/>
          </ac:spMkLst>
        </pc:spChg>
        <pc:spChg chg="mod topLvl">
          <ac:chgData name="Alex Marchioni" userId="6eb3c6d8-756f-4c94-a08e-610dca54a7e5" providerId="ADAL" clId="{FEC50238-D078-4A58-8A57-1F6086591ADF}" dt="2020-02-13T15:17:02.121" v="1631" actId="164"/>
          <ac:spMkLst>
            <pc:docMk/>
            <pc:sldMk cId="1196814075" sldId="272"/>
            <ac:spMk id="45" creationId="{943D06A3-C89B-4B5A-AC1B-E4F9E9CB045E}"/>
          </ac:spMkLst>
        </pc:spChg>
        <pc:spChg chg="mod topLvl">
          <ac:chgData name="Alex Marchioni" userId="6eb3c6d8-756f-4c94-a08e-610dca54a7e5" providerId="ADAL" clId="{FEC50238-D078-4A58-8A57-1F6086591ADF}" dt="2020-02-13T15:17:02.121" v="1631" actId="164"/>
          <ac:spMkLst>
            <pc:docMk/>
            <pc:sldMk cId="1196814075" sldId="272"/>
            <ac:spMk id="46" creationId="{DE1B9169-E3D3-4608-AC41-8B13FE6AAED4}"/>
          </ac:spMkLst>
        </pc:spChg>
        <pc:spChg chg="mod topLvl">
          <ac:chgData name="Alex Marchioni" userId="6eb3c6d8-756f-4c94-a08e-610dca54a7e5" providerId="ADAL" clId="{FEC50238-D078-4A58-8A57-1F6086591ADF}" dt="2020-02-13T15:17:02.121" v="1631" actId="164"/>
          <ac:spMkLst>
            <pc:docMk/>
            <pc:sldMk cId="1196814075" sldId="272"/>
            <ac:spMk id="47" creationId="{EFE3FF09-701D-48A1-8367-172C1F694BD7}"/>
          </ac:spMkLst>
        </pc:spChg>
        <pc:spChg chg="mod topLvl">
          <ac:chgData name="Alex Marchioni" userId="6eb3c6d8-756f-4c94-a08e-610dca54a7e5" providerId="ADAL" clId="{FEC50238-D078-4A58-8A57-1F6086591ADF}" dt="2020-02-13T15:17:02.121" v="1631" actId="164"/>
          <ac:spMkLst>
            <pc:docMk/>
            <pc:sldMk cId="1196814075" sldId="272"/>
            <ac:spMk id="48" creationId="{AEFC5E17-0319-47A6-A02F-660E079B0835}"/>
          </ac:spMkLst>
        </pc:spChg>
        <pc:spChg chg="mod topLvl">
          <ac:chgData name="Alex Marchioni" userId="6eb3c6d8-756f-4c94-a08e-610dca54a7e5" providerId="ADAL" clId="{FEC50238-D078-4A58-8A57-1F6086591ADF}" dt="2020-02-13T15:17:02.121" v="1631" actId="164"/>
          <ac:spMkLst>
            <pc:docMk/>
            <pc:sldMk cId="1196814075" sldId="272"/>
            <ac:spMk id="49" creationId="{6A76E9C7-DA56-4D71-8554-F8BB1C39CCF1}"/>
          </ac:spMkLst>
        </pc:spChg>
        <pc:spChg chg="mod topLvl">
          <ac:chgData name="Alex Marchioni" userId="6eb3c6d8-756f-4c94-a08e-610dca54a7e5" providerId="ADAL" clId="{FEC50238-D078-4A58-8A57-1F6086591ADF}" dt="2020-02-13T15:17:02.121" v="1631" actId="164"/>
          <ac:spMkLst>
            <pc:docMk/>
            <pc:sldMk cId="1196814075" sldId="272"/>
            <ac:spMk id="51" creationId="{5372EC56-2D4C-4C38-8288-9E69B79C7BB8}"/>
          </ac:spMkLst>
        </pc:spChg>
        <pc:spChg chg="mod topLvl">
          <ac:chgData name="Alex Marchioni" userId="6eb3c6d8-756f-4c94-a08e-610dca54a7e5" providerId="ADAL" clId="{FEC50238-D078-4A58-8A57-1F6086591ADF}" dt="2020-02-13T15:17:02.121" v="1631" actId="164"/>
          <ac:spMkLst>
            <pc:docMk/>
            <pc:sldMk cId="1196814075" sldId="272"/>
            <ac:spMk id="52" creationId="{DFA6C625-B005-43FC-9B7F-88870E7E5EDE}"/>
          </ac:spMkLst>
        </pc:spChg>
        <pc:spChg chg="mod topLvl">
          <ac:chgData name="Alex Marchioni" userId="6eb3c6d8-756f-4c94-a08e-610dca54a7e5" providerId="ADAL" clId="{FEC50238-D078-4A58-8A57-1F6086591ADF}" dt="2020-02-13T15:17:02.121" v="1631" actId="164"/>
          <ac:spMkLst>
            <pc:docMk/>
            <pc:sldMk cId="1196814075" sldId="272"/>
            <ac:spMk id="53" creationId="{00363627-4BD6-420A-A988-8F4494233D98}"/>
          </ac:spMkLst>
        </pc:spChg>
        <pc:spChg chg="mod topLvl">
          <ac:chgData name="Alex Marchioni" userId="6eb3c6d8-756f-4c94-a08e-610dca54a7e5" providerId="ADAL" clId="{FEC50238-D078-4A58-8A57-1F6086591ADF}" dt="2020-02-13T15:17:02.121" v="1631" actId="164"/>
          <ac:spMkLst>
            <pc:docMk/>
            <pc:sldMk cId="1196814075" sldId="272"/>
            <ac:spMk id="54" creationId="{EC204092-E895-4B53-A5DE-85FA287C39C6}"/>
          </ac:spMkLst>
        </pc:spChg>
        <pc:spChg chg="mod topLvl">
          <ac:chgData name="Alex Marchioni" userId="6eb3c6d8-756f-4c94-a08e-610dca54a7e5" providerId="ADAL" clId="{FEC50238-D078-4A58-8A57-1F6086591ADF}" dt="2020-02-13T15:17:02.121" v="1631" actId="164"/>
          <ac:spMkLst>
            <pc:docMk/>
            <pc:sldMk cId="1196814075" sldId="272"/>
            <ac:spMk id="55" creationId="{644E6E6D-FEC3-41F7-9CE6-F9024D2E0848}"/>
          </ac:spMkLst>
        </pc:spChg>
        <pc:spChg chg="mod topLvl">
          <ac:chgData name="Alex Marchioni" userId="6eb3c6d8-756f-4c94-a08e-610dca54a7e5" providerId="ADAL" clId="{FEC50238-D078-4A58-8A57-1F6086591ADF}" dt="2020-02-13T15:17:02.121" v="1631" actId="164"/>
          <ac:spMkLst>
            <pc:docMk/>
            <pc:sldMk cId="1196814075" sldId="272"/>
            <ac:spMk id="57" creationId="{54AE7114-D44E-486F-8E00-D53FE6005EDA}"/>
          </ac:spMkLst>
        </pc:spChg>
        <pc:spChg chg="mod topLvl">
          <ac:chgData name="Alex Marchioni" userId="6eb3c6d8-756f-4c94-a08e-610dca54a7e5" providerId="ADAL" clId="{FEC50238-D078-4A58-8A57-1F6086591ADF}" dt="2020-02-13T15:17:02.121" v="1631" actId="164"/>
          <ac:spMkLst>
            <pc:docMk/>
            <pc:sldMk cId="1196814075" sldId="272"/>
            <ac:spMk id="58" creationId="{6A9845FD-B1A1-466C-A94A-A4F4152F1A5D}"/>
          </ac:spMkLst>
        </pc:spChg>
        <pc:spChg chg="mod topLvl">
          <ac:chgData name="Alex Marchioni" userId="6eb3c6d8-756f-4c94-a08e-610dca54a7e5" providerId="ADAL" clId="{FEC50238-D078-4A58-8A57-1F6086591ADF}" dt="2020-02-13T15:17:02.121" v="1631" actId="164"/>
          <ac:spMkLst>
            <pc:docMk/>
            <pc:sldMk cId="1196814075" sldId="272"/>
            <ac:spMk id="59" creationId="{8FCB6579-E75E-4A79-AC87-E48C3D6DA875}"/>
          </ac:spMkLst>
        </pc:spChg>
        <pc:spChg chg="mod topLvl">
          <ac:chgData name="Alex Marchioni" userId="6eb3c6d8-756f-4c94-a08e-610dca54a7e5" providerId="ADAL" clId="{FEC50238-D078-4A58-8A57-1F6086591ADF}" dt="2020-02-13T15:17:02.121" v="1631" actId="164"/>
          <ac:spMkLst>
            <pc:docMk/>
            <pc:sldMk cId="1196814075" sldId="272"/>
            <ac:spMk id="60" creationId="{6BF8A093-5D36-4138-AD60-CC4E729C05DD}"/>
          </ac:spMkLst>
        </pc:spChg>
        <pc:spChg chg="mod topLvl">
          <ac:chgData name="Alex Marchioni" userId="6eb3c6d8-756f-4c94-a08e-610dca54a7e5" providerId="ADAL" clId="{FEC50238-D078-4A58-8A57-1F6086591ADF}" dt="2020-02-13T15:17:02.121" v="1631" actId="164"/>
          <ac:spMkLst>
            <pc:docMk/>
            <pc:sldMk cId="1196814075" sldId="272"/>
            <ac:spMk id="61" creationId="{A124D9D7-F691-493A-9AD5-DFA4EE8CFBC1}"/>
          </ac:spMkLst>
        </pc:spChg>
        <pc:spChg chg="mod topLvl">
          <ac:chgData name="Alex Marchioni" userId="6eb3c6d8-756f-4c94-a08e-610dca54a7e5" providerId="ADAL" clId="{FEC50238-D078-4A58-8A57-1F6086591ADF}" dt="2020-02-13T15:17:02.121" v="1631" actId="164"/>
          <ac:spMkLst>
            <pc:docMk/>
            <pc:sldMk cId="1196814075" sldId="272"/>
            <ac:spMk id="63" creationId="{6A73DFD7-B8D9-4F46-930A-39641BF3DC41}"/>
          </ac:spMkLst>
        </pc:spChg>
        <pc:spChg chg="mod topLvl">
          <ac:chgData name="Alex Marchioni" userId="6eb3c6d8-756f-4c94-a08e-610dca54a7e5" providerId="ADAL" clId="{FEC50238-D078-4A58-8A57-1F6086591ADF}" dt="2020-02-13T15:17:02.121" v="1631" actId="164"/>
          <ac:spMkLst>
            <pc:docMk/>
            <pc:sldMk cId="1196814075" sldId="272"/>
            <ac:spMk id="64" creationId="{AAC591BC-99B3-41D7-8494-DC48AB795D3F}"/>
          </ac:spMkLst>
        </pc:spChg>
        <pc:spChg chg="mod topLvl">
          <ac:chgData name="Alex Marchioni" userId="6eb3c6d8-756f-4c94-a08e-610dca54a7e5" providerId="ADAL" clId="{FEC50238-D078-4A58-8A57-1F6086591ADF}" dt="2020-02-13T15:17:02.121" v="1631" actId="164"/>
          <ac:spMkLst>
            <pc:docMk/>
            <pc:sldMk cId="1196814075" sldId="272"/>
            <ac:spMk id="65" creationId="{828FF3C5-8B5C-441D-BA9D-BB7A34B5022A}"/>
          </ac:spMkLst>
        </pc:spChg>
        <pc:spChg chg="mod topLvl">
          <ac:chgData name="Alex Marchioni" userId="6eb3c6d8-756f-4c94-a08e-610dca54a7e5" providerId="ADAL" clId="{FEC50238-D078-4A58-8A57-1F6086591ADF}" dt="2020-02-13T15:17:02.121" v="1631" actId="164"/>
          <ac:spMkLst>
            <pc:docMk/>
            <pc:sldMk cId="1196814075" sldId="272"/>
            <ac:spMk id="66" creationId="{35051FB6-89F3-4733-808B-550F26999803}"/>
          </ac:spMkLst>
        </pc:spChg>
        <pc:spChg chg="mod topLvl">
          <ac:chgData name="Alex Marchioni" userId="6eb3c6d8-756f-4c94-a08e-610dca54a7e5" providerId="ADAL" clId="{FEC50238-D078-4A58-8A57-1F6086591ADF}" dt="2020-02-13T15:17:02.121" v="1631" actId="164"/>
          <ac:spMkLst>
            <pc:docMk/>
            <pc:sldMk cId="1196814075" sldId="272"/>
            <ac:spMk id="67" creationId="{B2506EB1-5985-4F70-B3B8-3AA0728130AA}"/>
          </ac:spMkLst>
        </pc:spChg>
        <pc:spChg chg="mod topLvl">
          <ac:chgData name="Alex Marchioni" userId="6eb3c6d8-756f-4c94-a08e-610dca54a7e5" providerId="ADAL" clId="{FEC50238-D078-4A58-8A57-1F6086591ADF}" dt="2020-02-13T15:17:02.121" v="1631" actId="164"/>
          <ac:spMkLst>
            <pc:docMk/>
            <pc:sldMk cId="1196814075" sldId="272"/>
            <ac:spMk id="69" creationId="{848AA271-0CE3-4428-9E7A-B4A18CBAE811}"/>
          </ac:spMkLst>
        </pc:spChg>
        <pc:spChg chg="mod topLvl">
          <ac:chgData name="Alex Marchioni" userId="6eb3c6d8-756f-4c94-a08e-610dca54a7e5" providerId="ADAL" clId="{FEC50238-D078-4A58-8A57-1F6086591ADF}" dt="2020-02-13T15:17:02.121" v="1631" actId="164"/>
          <ac:spMkLst>
            <pc:docMk/>
            <pc:sldMk cId="1196814075" sldId="272"/>
            <ac:spMk id="70" creationId="{E9E4030D-A657-498A-9585-D19B24C1AFAC}"/>
          </ac:spMkLst>
        </pc:spChg>
        <pc:spChg chg="mod topLvl">
          <ac:chgData name="Alex Marchioni" userId="6eb3c6d8-756f-4c94-a08e-610dca54a7e5" providerId="ADAL" clId="{FEC50238-D078-4A58-8A57-1F6086591ADF}" dt="2020-02-13T15:17:02.121" v="1631" actId="164"/>
          <ac:spMkLst>
            <pc:docMk/>
            <pc:sldMk cId="1196814075" sldId="272"/>
            <ac:spMk id="71" creationId="{B5CC56D2-AF91-4012-BEFD-2D342A3C9468}"/>
          </ac:spMkLst>
        </pc:spChg>
        <pc:spChg chg="mod topLvl">
          <ac:chgData name="Alex Marchioni" userId="6eb3c6d8-756f-4c94-a08e-610dca54a7e5" providerId="ADAL" clId="{FEC50238-D078-4A58-8A57-1F6086591ADF}" dt="2020-02-13T15:17:02.121" v="1631" actId="164"/>
          <ac:spMkLst>
            <pc:docMk/>
            <pc:sldMk cId="1196814075" sldId="272"/>
            <ac:spMk id="72" creationId="{0D40AAFE-3418-435A-9843-955B1DBAB5A5}"/>
          </ac:spMkLst>
        </pc:spChg>
        <pc:spChg chg="mod topLvl">
          <ac:chgData name="Alex Marchioni" userId="6eb3c6d8-756f-4c94-a08e-610dca54a7e5" providerId="ADAL" clId="{FEC50238-D078-4A58-8A57-1F6086591ADF}" dt="2020-02-13T15:17:02.121" v="1631" actId="164"/>
          <ac:spMkLst>
            <pc:docMk/>
            <pc:sldMk cId="1196814075" sldId="272"/>
            <ac:spMk id="73" creationId="{AA5CA474-4668-47F9-A759-0B539D315475}"/>
          </ac:spMkLst>
        </pc:spChg>
        <pc:spChg chg="del">
          <ac:chgData name="Alex Marchioni" userId="6eb3c6d8-756f-4c94-a08e-610dca54a7e5" providerId="ADAL" clId="{FEC50238-D078-4A58-8A57-1F6086591ADF}" dt="2020-02-13T15:09:48.449" v="1507" actId="478"/>
          <ac:spMkLst>
            <pc:docMk/>
            <pc:sldMk cId="1196814075" sldId="272"/>
            <ac:spMk id="75" creationId="{AFFD6E39-51FB-4E0C-AAE2-36510F93D586}"/>
          </ac:spMkLst>
        </pc:spChg>
        <pc:spChg chg="mod topLvl">
          <ac:chgData name="Alex Marchioni" userId="6eb3c6d8-756f-4c94-a08e-610dca54a7e5" providerId="ADAL" clId="{FEC50238-D078-4A58-8A57-1F6086591ADF}" dt="2020-02-13T15:17:02.121" v="1631" actId="164"/>
          <ac:spMkLst>
            <pc:docMk/>
            <pc:sldMk cId="1196814075" sldId="272"/>
            <ac:spMk id="76" creationId="{5AAA01FA-B6C8-4A2A-84CE-9A87554EDAE3}"/>
          </ac:spMkLst>
        </pc:spChg>
        <pc:spChg chg="mod topLvl">
          <ac:chgData name="Alex Marchioni" userId="6eb3c6d8-756f-4c94-a08e-610dca54a7e5" providerId="ADAL" clId="{FEC50238-D078-4A58-8A57-1F6086591ADF}" dt="2020-02-13T15:17:02.121" v="1631" actId="164"/>
          <ac:spMkLst>
            <pc:docMk/>
            <pc:sldMk cId="1196814075" sldId="272"/>
            <ac:spMk id="77" creationId="{4B303A82-F2BF-4164-B18F-0B83010188F4}"/>
          </ac:spMkLst>
        </pc:spChg>
        <pc:spChg chg="mod topLvl">
          <ac:chgData name="Alex Marchioni" userId="6eb3c6d8-756f-4c94-a08e-610dca54a7e5" providerId="ADAL" clId="{FEC50238-D078-4A58-8A57-1F6086591ADF}" dt="2020-02-13T15:17:02.121" v="1631" actId="164"/>
          <ac:spMkLst>
            <pc:docMk/>
            <pc:sldMk cId="1196814075" sldId="272"/>
            <ac:spMk id="78" creationId="{12AE1BCF-6C84-415E-90C9-FE4C75C06C99}"/>
          </ac:spMkLst>
        </pc:spChg>
        <pc:spChg chg="mod topLvl">
          <ac:chgData name="Alex Marchioni" userId="6eb3c6d8-756f-4c94-a08e-610dca54a7e5" providerId="ADAL" clId="{FEC50238-D078-4A58-8A57-1F6086591ADF}" dt="2020-02-13T15:17:02.121" v="1631" actId="164"/>
          <ac:spMkLst>
            <pc:docMk/>
            <pc:sldMk cId="1196814075" sldId="272"/>
            <ac:spMk id="79" creationId="{8CC2EB4C-8EB4-49F4-946F-9349A4427A6E}"/>
          </ac:spMkLst>
        </pc:spChg>
        <pc:spChg chg="add mod">
          <ac:chgData name="Alex Marchioni" userId="6eb3c6d8-756f-4c94-a08e-610dca54a7e5" providerId="ADAL" clId="{FEC50238-D078-4A58-8A57-1F6086591ADF}" dt="2020-02-13T15:17:02.121" v="1631" actId="164"/>
          <ac:spMkLst>
            <pc:docMk/>
            <pc:sldMk cId="1196814075" sldId="272"/>
            <ac:spMk id="81" creationId="{8A664DBA-4D1B-4A36-84D7-26FF22E504EF}"/>
          </ac:spMkLst>
        </pc:spChg>
        <pc:grpChg chg="add del mod topLvl">
          <ac:chgData name="Alex Marchioni" userId="6eb3c6d8-756f-4c94-a08e-610dca54a7e5" providerId="ADAL" clId="{FEC50238-D078-4A58-8A57-1F6086591ADF}" dt="2020-02-13T15:15:02.391" v="1618" actId="165"/>
          <ac:grpSpMkLst>
            <pc:docMk/>
            <pc:sldMk cId="1196814075" sldId="272"/>
            <ac:grpSpMk id="19" creationId="{2B3AE226-897E-4A8C-B0AF-7EB8068AE1EA}"/>
          </ac:grpSpMkLst>
        </pc:grpChg>
        <pc:grpChg chg="add del mod topLvl">
          <ac:chgData name="Alex Marchioni" userId="6eb3c6d8-756f-4c94-a08e-610dca54a7e5" providerId="ADAL" clId="{FEC50238-D078-4A58-8A57-1F6086591ADF}" dt="2020-02-13T15:15:02.391" v="1618" actId="165"/>
          <ac:grpSpMkLst>
            <pc:docMk/>
            <pc:sldMk cId="1196814075" sldId="272"/>
            <ac:grpSpMk id="20" creationId="{6427C66D-BF5D-4B7A-9353-842BA3E82188}"/>
          </ac:grpSpMkLst>
        </pc:grpChg>
        <pc:grpChg chg="add del mod topLvl">
          <ac:chgData name="Alex Marchioni" userId="6eb3c6d8-756f-4c94-a08e-610dca54a7e5" providerId="ADAL" clId="{FEC50238-D078-4A58-8A57-1F6086591ADF}" dt="2020-02-13T15:15:02.391" v="1618" actId="165"/>
          <ac:grpSpMkLst>
            <pc:docMk/>
            <pc:sldMk cId="1196814075" sldId="272"/>
            <ac:grpSpMk id="26" creationId="{AEFE591D-8BF8-46BF-A042-74DB8C1E3B52}"/>
          </ac:grpSpMkLst>
        </pc:grpChg>
        <pc:grpChg chg="add del mod topLvl">
          <ac:chgData name="Alex Marchioni" userId="6eb3c6d8-756f-4c94-a08e-610dca54a7e5" providerId="ADAL" clId="{FEC50238-D078-4A58-8A57-1F6086591ADF}" dt="2020-02-13T15:15:02.391" v="1618" actId="165"/>
          <ac:grpSpMkLst>
            <pc:docMk/>
            <pc:sldMk cId="1196814075" sldId="272"/>
            <ac:grpSpMk id="32" creationId="{F69F75CC-73FE-4B6F-9A55-1AE39F41888D}"/>
          </ac:grpSpMkLst>
        </pc:grpChg>
        <pc:grpChg chg="add del mod topLvl">
          <ac:chgData name="Alex Marchioni" userId="6eb3c6d8-756f-4c94-a08e-610dca54a7e5" providerId="ADAL" clId="{FEC50238-D078-4A58-8A57-1F6086591ADF}" dt="2020-02-13T15:15:02.391" v="1618" actId="165"/>
          <ac:grpSpMkLst>
            <pc:docMk/>
            <pc:sldMk cId="1196814075" sldId="272"/>
            <ac:grpSpMk id="38" creationId="{02142C5B-501F-41CF-A617-D9F596BEF3BB}"/>
          </ac:grpSpMkLst>
        </pc:grpChg>
        <pc:grpChg chg="add del mod topLvl">
          <ac:chgData name="Alex Marchioni" userId="6eb3c6d8-756f-4c94-a08e-610dca54a7e5" providerId="ADAL" clId="{FEC50238-D078-4A58-8A57-1F6086591ADF}" dt="2020-02-13T15:15:02.391" v="1618" actId="165"/>
          <ac:grpSpMkLst>
            <pc:docMk/>
            <pc:sldMk cId="1196814075" sldId="272"/>
            <ac:grpSpMk id="44" creationId="{D3E78015-74CE-4120-8F9C-9E22E05EB152}"/>
          </ac:grpSpMkLst>
        </pc:grpChg>
        <pc:grpChg chg="add del mod topLvl">
          <ac:chgData name="Alex Marchioni" userId="6eb3c6d8-756f-4c94-a08e-610dca54a7e5" providerId="ADAL" clId="{FEC50238-D078-4A58-8A57-1F6086591ADF}" dt="2020-02-13T15:15:02.391" v="1618" actId="165"/>
          <ac:grpSpMkLst>
            <pc:docMk/>
            <pc:sldMk cId="1196814075" sldId="272"/>
            <ac:grpSpMk id="50" creationId="{EF70B2B1-8B93-490C-B5F2-22D8B36F56DD}"/>
          </ac:grpSpMkLst>
        </pc:grpChg>
        <pc:grpChg chg="add del mod topLvl">
          <ac:chgData name="Alex Marchioni" userId="6eb3c6d8-756f-4c94-a08e-610dca54a7e5" providerId="ADAL" clId="{FEC50238-D078-4A58-8A57-1F6086591ADF}" dt="2020-02-13T15:15:02.391" v="1618" actId="165"/>
          <ac:grpSpMkLst>
            <pc:docMk/>
            <pc:sldMk cId="1196814075" sldId="272"/>
            <ac:grpSpMk id="56" creationId="{78CA7FAF-DFC7-46DA-9793-887EA9EC7306}"/>
          </ac:grpSpMkLst>
        </pc:grpChg>
        <pc:grpChg chg="add del mod topLvl">
          <ac:chgData name="Alex Marchioni" userId="6eb3c6d8-756f-4c94-a08e-610dca54a7e5" providerId="ADAL" clId="{FEC50238-D078-4A58-8A57-1F6086591ADF}" dt="2020-02-13T15:15:02.391" v="1618" actId="165"/>
          <ac:grpSpMkLst>
            <pc:docMk/>
            <pc:sldMk cId="1196814075" sldId="272"/>
            <ac:grpSpMk id="62" creationId="{00844459-C70B-4264-8431-6DFB661E75F1}"/>
          </ac:grpSpMkLst>
        </pc:grpChg>
        <pc:grpChg chg="add del mod topLvl">
          <ac:chgData name="Alex Marchioni" userId="6eb3c6d8-756f-4c94-a08e-610dca54a7e5" providerId="ADAL" clId="{FEC50238-D078-4A58-8A57-1F6086591ADF}" dt="2020-02-13T15:15:02.391" v="1618" actId="165"/>
          <ac:grpSpMkLst>
            <pc:docMk/>
            <pc:sldMk cId="1196814075" sldId="272"/>
            <ac:grpSpMk id="68" creationId="{ED984982-F129-4FFB-8315-D49E1142051A}"/>
          </ac:grpSpMkLst>
        </pc:grpChg>
        <pc:grpChg chg="add del mod topLvl">
          <ac:chgData name="Alex Marchioni" userId="6eb3c6d8-756f-4c94-a08e-610dca54a7e5" providerId="ADAL" clId="{FEC50238-D078-4A58-8A57-1F6086591ADF}" dt="2020-02-13T15:15:02.391" v="1618" actId="165"/>
          <ac:grpSpMkLst>
            <pc:docMk/>
            <pc:sldMk cId="1196814075" sldId="272"/>
            <ac:grpSpMk id="74" creationId="{9E1BD242-87BE-4F3C-AA3D-188A282054A1}"/>
          </ac:grpSpMkLst>
        </pc:grpChg>
        <pc:grpChg chg="add del mod">
          <ac:chgData name="Alex Marchioni" userId="6eb3c6d8-756f-4c94-a08e-610dca54a7e5" providerId="ADAL" clId="{FEC50238-D078-4A58-8A57-1F6086591ADF}" dt="2020-02-13T15:14:58.714" v="1617" actId="165"/>
          <ac:grpSpMkLst>
            <pc:docMk/>
            <pc:sldMk cId="1196814075" sldId="272"/>
            <ac:grpSpMk id="80" creationId="{7D9471D0-F698-46F9-BEE8-246294BF9B4D}"/>
          </ac:grpSpMkLst>
        </pc:grpChg>
        <pc:grpChg chg="add mod">
          <ac:chgData name="Alex Marchioni" userId="6eb3c6d8-756f-4c94-a08e-610dca54a7e5" providerId="ADAL" clId="{FEC50238-D078-4A58-8A57-1F6086591ADF}" dt="2020-02-13T15:17:02.121" v="1631" actId="164"/>
          <ac:grpSpMkLst>
            <pc:docMk/>
            <pc:sldMk cId="1196814075" sldId="272"/>
            <ac:grpSpMk id="82" creationId="{37B0F50F-6674-4573-952A-1ACF1A2772C6}"/>
          </ac:grpSpMkLst>
        </pc:grpChg>
      </pc:sldChg>
      <pc:sldChg chg="addSp delSp modSp add del mod modAnim">
        <pc:chgData name="Alex Marchioni" userId="6eb3c6d8-756f-4c94-a08e-610dca54a7e5" providerId="ADAL" clId="{FEC50238-D078-4A58-8A57-1F6086591ADF}" dt="2020-02-13T15:44:43.353" v="1856" actId="47"/>
        <pc:sldMkLst>
          <pc:docMk/>
          <pc:sldMk cId="5829094" sldId="273"/>
        </pc:sldMkLst>
        <pc:spChg chg="mod">
          <ac:chgData name="Alex Marchioni" userId="6eb3c6d8-756f-4c94-a08e-610dca54a7e5" providerId="ADAL" clId="{FEC50238-D078-4A58-8A57-1F6086591ADF}" dt="2020-02-13T15:27:08.616" v="1737" actId="1076"/>
          <ac:spMkLst>
            <pc:docMk/>
            <pc:sldMk cId="5829094" sldId="273"/>
            <ac:spMk id="2" creationId="{D2CD4FC0-A4A0-40F5-ADE0-2FA2DDD5FB5E}"/>
          </ac:spMkLst>
        </pc:spChg>
        <pc:spChg chg="del mod">
          <ac:chgData name="Alex Marchioni" userId="6eb3c6d8-756f-4c94-a08e-610dca54a7e5" providerId="ADAL" clId="{FEC50238-D078-4A58-8A57-1F6086591ADF}" dt="2020-02-13T14:53:26.041" v="1318" actId="478"/>
          <ac:spMkLst>
            <pc:docMk/>
            <pc:sldMk cId="5829094" sldId="273"/>
            <ac:spMk id="3" creationId="{3330BCB3-5145-4E38-9144-06988F4D42A9}"/>
          </ac:spMkLst>
        </pc:spChg>
        <pc:spChg chg="add del mod">
          <ac:chgData name="Alex Marchioni" userId="6eb3c6d8-756f-4c94-a08e-610dca54a7e5" providerId="ADAL" clId="{FEC50238-D078-4A58-8A57-1F6086591ADF}" dt="2020-02-13T15:05:29.633" v="1456"/>
          <ac:spMkLst>
            <pc:docMk/>
            <pc:sldMk cId="5829094" sldId="273"/>
            <ac:spMk id="7" creationId="{BEFD767B-5A95-4C5E-BDDD-DA09873E2F81}"/>
          </ac:spMkLst>
        </pc:spChg>
        <pc:spChg chg="add mod">
          <ac:chgData name="Alex Marchioni" userId="6eb3c6d8-756f-4c94-a08e-610dca54a7e5" providerId="ADAL" clId="{FEC50238-D078-4A58-8A57-1F6086591ADF}" dt="2020-02-13T15:30:50.543" v="1783" actId="164"/>
          <ac:spMkLst>
            <pc:docMk/>
            <pc:sldMk cId="5829094" sldId="273"/>
            <ac:spMk id="14" creationId="{15C82BB5-F2B9-426C-B2F2-1981145DBDFF}"/>
          </ac:spMkLst>
        </pc:spChg>
        <pc:spChg chg="add del mod">
          <ac:chgData name="Alex Marchioni" userId="6eb3c6d8-756f-4c94-a08e-610dca54a7e5" providerId="ADAL" clId="{FEC50238-D078-4A58-8A57-1F6086591ADF}" dt="2020-02-13T15:05:29.633" v="1456"/>
          <ac:spMkLst>
            <pc:docMk/>
            <pc:sldMk cId="5829094" sldId="273"/>
            <ac:spMk id="15" creationId="{818EDFCF-5856-4789-8202-69BD00C72FBB}"/>
          </ac:spMkLst>
        </pc:spChg>
        <pc:spChg chg="add mod">
          <ac:chgData name="Alex Marchioni" userId="6eb3c6d8-756f-4c94-a08e-610dca54a7e5" providerId="ADAL" clId="{FEC50238-D078-4A58-8A57-1F6086591ADF}" dt="2020-02-13T15:30:50.543" v="1783" actId="164"/>
          <ac:spMkLst>
            <pc:docMk/>
            <pc:sldMk cId="5829094" sldId="273"/>
            <ac:spMk id="16" creationId="{B80359BC-03BA-45DE-B5F2-AD7C16212193}"/>
          </ac:spMkLst>
        </pc:spChg>
        <pc:spChg chg="add mod">
          <ac:chgData name="Alex Marchioni" userId="6eb3c6d8-756f-4c94-a08e-610dca54a7e5" providerId="ADAL" clId="{FEC50238-D078-4A58-8A57-1F6086591ADF}" dt="2020-02-13T15:30:50.543" v="1783" actId="164"/>
          <ac:spMkLst>
            <pc:docMk/>
            <pc:sldMk cId="5829094" sldId="273"/>
            <ac:spMk id="17" creationId="{F2DB759A-6E30-459F-BC90-47E86EFACAA8}"/>
          </ac:spMkLst>
        </pc:spChg>
        <pc:spChg chg="add mod">
          <ac:chgData name="Alex Marchioni" userId="6eb3c6d8-756f-4c94-a08e-610dca54a7e5" providerId="ADAL" clId="{FEC50238-D078-4A58-8A57-1F6086591ADF}" dt="2020-02-13T15:30:50.543" v="1783" actId="164"/>
          <ac:spMkLst>
            <pc:docMk/>
            <pc:sldMk cId="5829094" sldId="273"/>
            <ac:spMk id="18" creationId="{DD81153B-F570-426E-9E3E-FC8E5B47F46F}"/>
          </ac:spMkLst>
        </pc:spChg>
        <pc:spChg chg="add mod">
          <ac:chgData name="Alex Marchioni" userId="6eb3c6d8-756f-4c94-a08e-610dca54a7e5" providerId="ADAL" clId="{FEC50238-D078-4A58-8A57-1F6086591ADF}" dt="2020-02-13T15:30:50.543" v="1783" actId="164"/>
          <ac:spMkLst>
            <pc:docMk/>
            <pc:sldMk cId="5829094" sldId="273"/>
            <ac:spMk id="19" creationId="{B20D614B-BC6C-4D9C-A0D3-5C6C1E06866E}"/>
          </ac:spMkLst>
        </pc:spChg>
        <pc:spChg chg="add mod">
          <ac:chgData name="Alex Marchioni" userId="6eb3c6d8-756f-4c94-a08e-610dca54a7e5" providerId="ADAL" clId="{FEC50238-D078-4A58-8A57-1F6086591ADF}" dt="2020-02-13T15:30:50.543" v="1783" actId="164"/>
          <ac:spMkLst>
            <pc:docMk/>
            <pc:sldMk cId="5829094" sldId="273"/>
            <ac:spMk id="20" creationId="{363D69C6-CE04-424A-872B-8A39C19DA9C9}"/>
          </ac:spMkLst>
        </pc:spChg>
        <pc:spChg chg="add mod">
          <ac:chgData name="Alex Marchioni" userId="6eb3c6d8-756f-4c94-a08e-610dca54a7e5" providerId="ADAL" clId="{FEC50238-D078-4A58-8A57-1F6086591ADF}" dt="2020-02-13T15:30:50.543" v="1783" actId="164"/>
          <ac:spMkLst>
            <pc:docMk/>
            <pc:sldMk cId="5829094" sldId="273"/>
            <ac:spMk id="21" creationId="{0A3333F7-B482-498D-AE7A-FB422CC48262}"/>
          </ac:spMkLst>
        </pc:spChg>
        <pc:spChg chg="add del mod">
          <ac:chgData name="Alex Marchioni" userId="6eb3c6d8-756f-4c94-a08e-610dca54a7e5" providerId="ADAL" clId="{FEC50238-D078-4A58-8A57-1F6086591ADF}" dt="2020-02-13T15:05:29.633" v="1456"/>
          <ac:spMkLst>
            <pc:docMk/>
            <pc:sldMk cId="5829094" sldId="273"/>
            <ac:spMk id="22" creationId="{7E4A1659-6157-4FD4-8ACF-E9299354F119}"/>
          </ac:spMkLst>
        </pc:spChg>
        <pc:spChg chg="add del mod">
          <ac:chgData name="Alex Marchioni" userId="6eb3c6d8-756f-4c94-a08e-610dca54a7e5" providerId="ADAL" clId="{FEC50238-D078-4A58-8A57-1F6086591ADF}" dt="2020-02-13T15:05:29.633" v="1456"/>
          <ac:spMkLst>
            <pc:docMk/>
            <pc:sldMk cId="5829094" sldId="273"/>
            <ac:spMk id="23" creationId="{AED23195-451D-4C6A-9636-CE07BE9E880F}"/>
          </ac:spMkLst>
        </pc:spChg>
        <pc:spChg chg="add del mod">
          <ac:chgData name="Alex Marchioni" userId="6eb3c6d8-756f-4c94-a08e-610dca54a7e5" providerId="ADAL" clId="{FEC50238-D078-4A58-8A57-1F6086591ADF}" dt="2020-02-13T15:05:29.633" v="1456"/>
          <ac:spMkLst>
            <pc:docMk/>
            <pc:sldMk cId="5829094" sldId="273"/>
            <ac:spMk id="24" creationId="{14473D69-2B02-43DC-BE24-0B5CC09A380C}"/>
          </ac:spMkLst>
        </pc:spChg>
        <pc:spChg chg="mod">
          <ac:chgData name="Alex Marchioni" userId="6eb3c6d8-756f-4c94-a08e-610dca54a7e5" providerId="ADAL" clId="{FEC50238-D078-4A58-8A57-1F6086591ADF}" dt="2020-02-13T15:35:20.406" v="1788" actId="207"/>
          <ac:spMkLst>
            <pc:docMk/>
            <pc:sldMk cId="5829094" sldId="273"/>
            <ac:spMk id="98" creationId="{B276EB55-26C8-4B63-A92A-6E079C82579A}"/>
          </ac:spMkLst>
        </pc:spChg>
        <pc:spChg chg="del">
          <ac:chgData name="Alex Marchioni" userId="6eb3c6d8-756f-4c94-a08e-610dca54a7e5" providerId="ADAL" clId="{FEC50238-D078-4A58-8A57-1F6086591ADF}" dt="2020-02-13T15:25:18.523" v="1690" actId="478"/>
          <ac:spMkLst>
            <pc:docMk/>
            <pc:sldMk cId="5829094" sldId="273"/>
            <ac:spMk id="103" creationId="{8924E2F1-84CC-46FF-991E-C51CE8E6AE02}"/>
          </ac:spMkLst>
        </pc:spChg>
        <pc:spChg chg="del">
          <ac:chgData name="Alex Marchioni" userId="6eb3c6d8-756f-4c94-a08e-610dca54a7e5" providerId="ADAL" clId="{FEC50238-D078-4A58-8A57-1F6086591ADF}" dt="2020-02-13T15:25:18.523" v="1690" actId="478"/>
          <ac:spMkLst>
            <pc:docMk/>
            <pc:sldMk cId="5829094" sldId="273"/>
            <ac:spMk id="104" creationId="{70F16319-403A-4877-A3BE-091622DA4E1C}"/>
          </ac:spMkLst>
        </pc:spChg>
        <pc:spChg chg="del">
          <ac:chgData name="Alex Marchioni" userId="6eb3c6d8-756f-4c94-a08e-610dca54a7e5" providerId="ADAL" clId="{FEC50238-D078-4A58-8A57-1F6086591ADF}" dt="2020-02-13T15:25:18.523" v="1690" actId="478"/>
          <ac:spMkLst>
            <pc:docMk/>
            <pc:sldMk cId="5829094" sldId="273"/>
            <ac:spMk id="105" creationId="{36AC6ED0-9549-4109-AE70-555DD766A858}"/>
          </ac:spMkLst>
        </pc:spChg>
        <pc:spChg chg="del">
          <ac:chgData name="Alex Marchioni" userId="6eb3c6d8-756f-4c94-a08e-610dca54a7e5" providerId="ADAL" clId="{FEC50238-D078-4A58-8A57-1F6086591ADF}" dt="2020-02-13T15:25:18.523" v="1690" actId="478"/>
          <ac:spMkLst>
            <pc:docMk/>
            <pc:sldMk cId="5829094" sldId="273"/>
            <ac:spMk id="106" creationId="{2DFD6ABC-96F4-47A9-B70E-5CCA344F3662}"/>
          </ac:spMkLst>
        </pc:spChg>
        <pc:spChg chg="del">
          <ac:chgData name="Alex Marchioni" userId="6eb3c6d8-756f-4c94-a08e-610dca54a7e5" providerId="ADAL" clId="{FEC50238-D078-4A58-8A57-1F6086591ADF}" dt="2020-02-13T15:25:18.523" v="1690" actId="478"/>
          <ac:spMkLst>
            <pc:docMk/>
            <pc:sldMk cId="5829094" sldId="273"/>
            <ac:spMk id="107" creationId="{29B287FC-427B-4246-9015-C4FDFEF8FCB5}"/>
          </ac:spMkLst>
        </pc:spChg>
        <pc:spChg chg="del">
          <ac:chgData name="Alex Marchioni" userId="6eb3c6d8-756f-4c94-a08e-610dca54a7e5" providerId="ADAL" clId="{FEC50238-D078-4A58-8A57-1F6086591ADF}" dt="2020-02-13T15:25:18.523" v="1690" actId="478"/>
          <ac:spMkLst>
            <pc:docMk/>
            <pc:sldMk cId="5829094" sldId="273"/>
            <ac:spMk id="108" creationId="{8D4828E7-30FE-462F-AD11-A349749EE917}"/>
          </ac:spMkLst>
        </pc:spChg>
        <pc:spChg chg="del">
          <ac:chgData name="Alex Marchioni" userId="6eb3c6d8-756f-4c94-a08e-610dca54a7e5" providerId="ADAL" clId="{FEC50238-D078-4A58-8A57-1F6086591ADF}" dt="2020-02-13T15:25:18.523" v="1690" actId="478"/>
          <ac:spMkLst>
            <pc:docMk/>
            <pc:sldMk cId="5829094" sldId="273"/>
            <ac:spMk id="109" creationId="{CFCCCFF1-3EC3-4720-B572-BF15951A03A6}"/>
          </ac:spMkLst>
        </pc:spChg>
        <pc:spChg chg="del">
          <ac:chgData name="Alex Marchioni" userId="6eb3c6d8-756f-4c94-a08e-610dca54a7e5" providerId="ADAL" clId="{FEC50238-D078-4A58-8A57-1F6086591ADF}" dt="2020-02-13T15:25:18.523" v="1690" actId="478"/>
          <ac:spMkLst>
            <pc:docMk/>
            <pc:sldMk cId="5829094" sldId="273"/>
            <ac:spMk id="110" creationId="{0DE32B0D-EDD6-4CA2-9565-611A648D15C0}"/>
          </ac:spMkLst>
        </pc:spChg>
        <pc:spChg chg="del">
          <ac:chgData name="Alex Marchioni" userId="6eb3c6d8-756f-4c94-a08e-610dca54a7e5" providerId="ADAL" clId="{FEC50238-D078-4A58-8A57-1F6086591ADF}" dt="2020-02-13T15:25:18.523" v="1690" actId="478"/>
          <ac:spMkLst>
            <pc:docMk/>
            <pc:sldMk cId="5829094" sldId="273"/>
            <ac:spMk id="111" creationId="{EFEDC585-6BBB-434C-B890-CC1BA479C55F}"/>
          </ac:spMkLst>
        </pc:spChg>
        <pc:spChg chg="del">
          <ac:chgData name="Alex Marchioni" userId="6eb3c6d8-756f-4c94-a08e-610dca54a7e5" providerId="ADAL" clId="{FEC50238-D078-4A58-8A57-1F6086591ADF}" dt="2020-02-13T15:25:18.523" v="1690" actId="478"/>
          <ac:spMkLst>
            <pc:docMk/>
            <pc:sldMk cId="5829094" sldId="273"/>
            <ac:spMk id="112" creationId="{AF389473-5FB2-41A6-8CA2-6CAD6C58B0F3}"/>
          </ac:spMkLst>
        </pc:spChg>
        <pc:spChg chg="mod">
          <ac:chgData name="Alex Marchioni" userId="6eb3c6d8-756f-4c94-a08e-610dca54a7e5" providerId="ADAL" clId="{FEC50238-D078-4A58-8A57-1F6086591ADF}" dt="2020-02-13T15:35:16.305" v="1787" actId="207"/>
          <ac:spMkLst>
            <pc:docMk/>
            <pc:sldMk cId="5829094" sldId="273"/>
            <ac:spMk id="123" creationId="{265681BF-D4C4-4153-8EBA-88EE9395B108}"/>
          </ac:spMkLst>
        </pc:spChg>
        <pc:spChg chg="mod">
          <ac:chgData name="Alex Marchioni" userId="6eb3c6d8-756f-4c94-a08e-610dca54a7e5" providerId="ADAL" clId="{FEC50238-D078-4A58-8A57-1F6086591ADF}" dt="2020-02-13T15:35:25.780" v="1790" actId="207"/>
          <ac:spMkLst>
            <pc:docMk/>
            <pc:sldMk cId="5829094" sldId="273"/>
            <ac:spMk id="128" creationId="{EE91603B-ADF6-4A78-976B-66926452F70F}"/>
          </ac:spMkLst>
        </pc:spChg>
        <pc:spChg chg="mod">
          <ac:chgData name="Alex Marchioni" userId="6eb3c6d8-756f-4c94-a08e-610dca54a7e5" providerId="ADAL" clId="{FEC50238-D078-4A58-8A57-1F6086591ADF}" dt="2020-02-13T15:35:13.777" v="1786" actId="207"/>
          <ac:spMkLst>
            <pc:docMk/>
            <pc:sldMk cId="5829094" sldId="273"/>
            <ac:spMk id="138" creationId="{58391071-B71C-48F2-A5DE-823A6EDA3437}"/>
          </ac:spMkLst>
        </pc:spChg>
        <pc:spChg chg="mod">
          <ac:chgData name="Alex Marchioni" userId="6eb3c6d8-756f-4c94-a08e-610dca54a7e5" providerId="ADAL" clId="{FEC50238-D078-4A58-8A57-1F6086591ADF}" dt="2020-02-13T15:35:23.185" v="1789" actId="207"/>
          <ac:spMkLst>
            <pc:docMk/>
            <pc:sldMk cId="5829094" sldId="273"/>
            <ac:spMk id="143" creationId="{8431A2D0-D512-4D55-9871-C593E9FDCD9B}"/>
          </ac:spMkLst>
        </pc:spChg>
        <pc:spChg chg="add mod">
          <ac:chgData name="Alex Marchioni" userId="6eb3c6d8-756f-4c94-a08e-610dca54a7e5" providerId="ADAL" clId="{FEC50238-D078-4A58-8A57-1F6086591ADF}" dt="2020-02-13T15:27:12.143" v="1739" actId="571"/>
          <ac:spMkLst>
            <pc:docMk/>
            <pc:sldMk cId="5829094" sldId="273"/>
            <ac:spMk id="159" creationId="{C7208EDA-EF56-4A82-B748-FA4843602C96}"/>
          </ac:spMkLst>
        </pc:spChg>
        <pc:grpChg chg="add del mod">
          <ac:chgData name="Alex Marchioni" userId="6eb3c6d8-756f-4c94-a08e-610dca54a7e5" providerId="ADAL" clId="{FEC50238-D078-4A58-8A57-1F6086591ADF}" dt="2020-02-13T15:24:44.169" v="1687" actId="478"/>
          <ac:grpSpMkLst>
            <pc:docMk/>
            <pc:sldMk cId="5829094" sldId="273"/>
            <ac:grpSpMk id="25" creationId="{7F44D82E-B466-4640-B0D7-0F15B1B77B70}"/>
          </ac:grpSpMkLst>
        </pc:grpChg>
        <pc:grpChg chg="add mod">
          <ac:chgData name="Alex Marchioni" userId="6eb3c6d8-756f-4c94-a08e-610dca54a7e5" providerId="ADAL" clId="{FEC50238-D078-4A58-8A57-1F6086591ADF}" dt="2020-02-13T15:25:30.177" v="1691" actId="1076"/>
          <ac:grpSpMkLst>
            <pc:docMk/>
            <pc:sldMk cId="5829094" sldId="273"/>
            <ac:grpSpMk id="81" creationId="{1629E2C7-ED14-47E9-897C-6875439C2BB3}"/>
          </ac:grpSpMkLst>
        </pc:grpChg>
        <pc:grpChg chg="del">
          <ac:chgData name="Alex Marchioni" userId="6eb3c6d8-756f-4c94-a08e-610dca54a7e5" providerId="ADAL" clId="{FEC50238-D078-4A58-8A57-1F6086591ADF}" dt="2020-02-13T15:25:18.523" v="1690" actId="478"/>
          <ac:grpSpMkLst>
            <pc:docMk/>
            <pc:sldMk cId="5829094" sldId="273"/>
            <ac:grpSpMk id="89" creationId="{8606223D-9148-47C7-9176-6CE9AE1B9AD2}"/>
          </ac:grpSpMkLst>
        </pc:grpChg>
        <pc:grpChg chg="del">
          <ac:chgData name="Alex Marchioni" userId="6eb3c6d8-756f-4c94-a08e-610dca54a7e5" providerId="ADAL" clId="{FEC50238-D078-4A58-8A57-1F6086591ADF}" dt="2020-02-13T15:25:18.523" v="1690" actId="478"/>
          <ac:grpSpMkLst>
            <pc:docMk/>
            <pc:sldMk cId="5829094" sldId="273"/>
            <ac:grpSpMk id="90" creationId="{927E94F0-8964-4889-BEF4-B75D3BA74897}"/>
          </ac:grpSpMkLst>
        </pc:grpChg>
        <pc:grpChg chg="add mod">
          <ac:chgData name="Alex Marchioni" userId="6eb3c6d8-756f-4c94-a08e-610dca54a7e5" providerId="ADAL" clId="{FEC50238-D078-4A58-8A57-1F6086591ADF}" dt="2020-02-13T15:30:59.728" v="1785" actId="1076"/>
          <ac:grpSpMkLst>
            <pc:docMk/>
            <pc:sldMk cId="5829094" sldId="273"/>
            <ac:grpSpMk id="160" creationId="{6A66B719-4A4F-44D2-8D1C-C3BCE0B8614E}"/>
          </ac:grpSpMkLst>
        </pc:grpChg>
        <pc:cxnChg chg="add mod">
          <ac:chgData name="Alex Marchioni" userId="6eb3c6d8-756f-4c94-a08e-610dca54a7e5" providerId="ADAL" clId="{FEC50238-D078-4A58-8A57-1F6086591ADF}" dt="2020-02-13T15:30:30.535" v="1781" actId="1036"/>
          <ac:cxnSpMkLst>
            <pc:docMk/>
            <pc:sldMk cId="5829094" sldId="273"/>
            <ac:cxnSpMk id="13" creationId="{A56D3553-67EB-4CAF-BD97-6DC674B10745}"/>
          </ac:cxnSpMkLst>
        </pc:cxnChg>
      </pc:sldChg>
      <pc:sldChg chg="delSp add del mod">
        <pc:chgData name="Alex Marchioni" userId="6eb3c6d8-756f-4c94-a08e-610dca54a7e5" providerId="ADAL" clId="{FEC50238-D078-4A58-8A57-1F6086591ADF}" dt="2020-02-13T15:46:11.387" v="1864" actId="47"/>
        <pc:sldMkLst>
          <pc:docMk/>
          <pc:sldMk cId="2535592101" sldId="274"/>
        </pc:sldMkLst>
        <pc:spChg chg="del">
          <ac:chgData name="Alex Marchioni" userId="6eb3c6d8-756f-4c94-a08e-610dca54a7e5" providerId="ADAL" clId="{FEC50238-D078-4A58-8A57-1F6086591ADF}" dt="2020-02-13T15:17:48.192" v="1636" actId="478"/>
          <ac:spMkLst>
            <pc:docMk/>
            <pc:sldMk cId="2535592101" sldId="274"/>
            <ac:spMk id="2" creationId="{A61A6664-447E-4203-AC8C-18036C4184EB}"/>
          </ac:spMkLst>
        </pc:spChg>
        <pc:spChg chg="del">
          <ac:chgData name="Alex Marchioni" userId="6eb3c6d8-756f-4c94-a08e-610dca54a7e5" providerId="ADAL" clId="{FEC50238-D078-4A58-8A57-1F6086591ADF}" dt="2020-02-13T15:17:48.192" v="1636" actId="478"/>
          <ac:spMkLst>
            <pc:docMk/>
            <pc:sldMk cId="2535592101" sldId="274"/>
            <ac:spMk id="3" creationId="{182756D7-58C0-4468-85EC-5A6915F2FD41}"/>
          </ac:spMkLst>
        </pc:spChg>
        <pc:spChg chg="del">
          <ac:chgData name="Alex Marchioni" userId="6eb3c6d8-756f-4c94-a08e-610dca54a7e5" providerId="ADAL" clId="{FEC50238-D078-4A58-8A57-1F6086591ADF}" dt="2020-02-13T15:17:48.192" v="1636" actId="478"/>
          <ac:spMkLst>
            <pc:docMk/>
            <pc:sldMk cId="2535592101" sldId="274"/>
            <ac:spMk id="4" creationId="{F77D1A92-EBFD-47BC-9E48-147D4E700BCB}"/>
          </ac:spMkLst>
        </pc:spChg>
        <pc:spChg chg="del">
          <ac:chgData name="Alex Marchioni" userId="6eb3c6d8-756f-4c94-a08e-610dca54a7e5" providerId="ADAL" clId="{FEC50238-D078-4A58-8A57-1F6086591ADF}" dt="2020-02-13T15:17:48.192" v="1636" actId="478"/>
          <ac:spMkLst>
            <pc:docMk/>
            <pc:sldMk cId="2535592101" sldId="274"/>
            <ac:spMk id="5" creationId="{CE147875-69C5-4909-93CF-6F660D6ECFB3}"/>
          </ac:spMkLst>
        </pc:spChg>
        <pc:spChg chg="del">
          <ac:chgData name="Alex Marchioni" userId="6eb3c6d8-756f-4c94-a08e-610dca54a7e5" providerId="ADAL" clId="{FEC50238-D078-4A58-8A57-1F6086591ADF}" dt="2020-02-13T15:17:48.192" v="1636" actId="478"/>
          <ac:spMkLst>
            <pc:docMk/>
            <pc:sldMk cId="2535592101" sldId="274"/>
            <ac:spMk id="6" creationId="{6C74F2B9-711E-4179-80B1-2BB5B3471ECC}"/>
          </ac:spMkLst>
        </pc:spChg>
      </pc:sldChg>
      <pc:sldChg chg="addSp delSp modSp add del mod">
        <pc:chgData name="Alex Marchioni" userId="6eb3c6d8-756f-4c94-a08e-610dca54a7e5" providerId="ADAL" clId="{FEC50238-D078-4A58-8A57-1F6086591ADF}" dt="2020-02-13T15:44:45.922" v="1857" actId="47"/>
        <pc:sldMkLst>
          <pc:docMk/>
          <pc:sldMk cId="1542467529" sldId="275"/>
        </pc:sldMkLst>
        <pc:spChg chg="mod topLvl">
          <ac:chgData name="Alex Marchioni" userId="6eb3c6d8-756f-4c94-a08e-610dca54a7e5" providerId="ADAL" clId="{FEC50238-D078-4A58-8A57-1F6086591ADF}" dt="2020-02-13T15:23:33.892" v="1677" actId="164"/>
          <ac:spMkLst>
            <pc:docMk/>
            <pc:sldMk cId="1542467529" sldId="275"/>
            <ac:spMk id="14" creationId="{C2256B21-3294-4FAD-B27D-6EDAE4FD286B}"/>
          </ac:spMkLst>
        </pc:spChg>
        <pc:spChg chg="mod topLvl">
          <ac:chgData name="Alex Marchioni" userId="6eb3c6d8-756f-4c94-a08e-610dca54a7e5" providerId="ADAL" clId="{FEC50238-D078-4A58-8A57-1F6086591ADF}" dt="2020-02-13T15:23:33.892" v="1677" actId="164"/>
          <ac:spMkLst>
            <pc:docMk/>
            <pc:sldMk cId="1542467529" sldId="275"/>
            <ac:spMk id="15" creationId="{66167E20-A81E-4D95-9A9E-9D839EE33BB0}"/>
          </ac:spMkLst>
        </pc:spChg>
        <pc:spChg chg="mod topLvl">
          <ac:chgData name="Alex Marchioni" userId="6eb3c6d8-756f-4c94-a08e-610dca54a7e5" providerId="ADAL" clId="{FEC50238-D078-4A58-8A57-1F6086591ADF}" dt="2020-02-13T15:23:33.892" v="1677" actId="164"/>
          <ac:spMkLst>
            <pc:docMk/>
            <pc:sldMk cId="1542467529" sldId="275"/>
            <ac:spMk id="16" creationId="{55DF0DE1-C9EF-453A-93B0-A89FB3BC799F}"/>
          </ac:spMkLst>
        </pc:spChg>
        <pc:spChg chg="mod topLvl">
          <ac:chgData name="Alex Marchioni" userId="6eb3c6d8-756f-4c94-a08e-610dca54a7e5" providerId="ADAL" clId="{FEC50238-D078-4A58-8A57-1F6086591ADF}" dt="2020-02-13T15:23:33.892" v="1677" actId="164"/>
          <ac:spMkLst>
            <pc:docMk/>
            <pc:sldMk cId="1542467529" sldId="275"/>
            <ac:spMk id="17" creationId="{E9ED57C1-E695-474B-8E30-A0CB07936C49}"/>
          </ac:spMkLst>
        </pc:spChg>
        <pc:spChg chg="mod topLvl">
          <ac:chgData name="Alex Marchioni" userId="6eb3c6d8-756f-4c94-a08e-610dca54a7e5" providerId="ADAL" clId="{FEC50238-D078-4A58-8A57-1F6086591ADF}" dt="2020-02-13T15:23:33.892" v="1677" actId="164"/>
          <ac:spMkLst>
            <pc:docMk/>
            <pc:sldMk cId="1542467529" sldId="275"/>
            <ac:spMk id="18" creationId="{4ADE27B6-AF20-4157-93CB-C9947B697EC6}"/>
          </ac:spMkLst>
        </pc:spChg>
        <pc:spChg chg="mod topLvl">
          <ac:chgData name="Alex Marchioni" userId="6eb3c6d8-756f-4c94-a08e-610dca54a7e5" providerId="ADAL" clId="{FEC50238-D078-4A58-8A57-1F6086591ADF}" dt="2020-02-13T15:23:43.617" v="1679" actId="164"/>
          <ac:spMkLst>
            <pc:docMk/>
            <pc:sldMk cId="1542467529" sldId="275"/>
            <ac:spMk id="21" creationId="{B18F7F17-3871-4D6D-9527-DF1D244C076F}"/>
          </ac:spMkLst>
        </pc:spChg>
        <pc:spChg chg="mod topLvl">
          <ac:chgData name="Alex Marchioni" userId="6eb3c6d8-756f-4c94-a08e-610dca54a7e5" providerId="ADAL" clId="{FEC50238-D078-4A58-8A57-1F6086591ADF}" dt="2020-02-13T15:23:43.617" v="1679" actId="164"/>
          <ac:spMkLst>
            <pc:docMk/>
            <pc:sldMk cId="1542467529" sldId="275"/>
            <ac:spMk id="22" creationId="{56484DDD-B646-41ED-828B-CE1C6F7EF736}"/>
          </ac:spMkLst>
        </pc:spChg>
        <pc:spChg chg="mod topLvl">
          <ac:chgData name="Alex Marchioni" userId="6eb3c6d8-756f-4c94-a08e-610dca54a7e5" providerId="ADAL" clId="{FEC50238-D078-4A58-8A57-1F6086591ADF}" dt="2020-02-13T15:23:43.617" v="1679" actId="164"/>
          <ac:spMkLst>
            <pc:docMk/>
            <pc:sldMk cId="1542467529" sldId="275"/>
            <ac:spMk id="23" creationId="{40646EE9-6149-4A0D-A4F5-A72D0F7DF66B}"/>
          </ac:spMkLst>
        </pc:spChg>
        <pc:spChg chg="mod topLvl">
          <ac:chgData name="Alex Marchioni" userId="6eb3c6d8-756f-4c94-a08e-610dca54a7e5" providerId="ADAL" clId="{FEC50238-D078-4A58-8A57-1F6086591ADF}" dt="2020-02-13T15:23:43.617" v="1679" actId="164"/>
          <ac:spMkLst>
            <pc:docMk/>
            <pc:sldMk cId="1542467529" sldId="275"/>
            <ac:spMk id="24" creationId="{08686FE4-9B21-403D-9BCC-4460BF5AD89F}"/>
          </ac:spMkLst>
        </pc:spChg>
        <pc:spChg chg="mod topLvl">
          <ac:chgData name="Alex Marchioni" userId="6eb3c6d8-756f-4c94-a08e-610dca54a7e5" providerId="ADAL" clId="{FEC50238-D078-4A58-8A57-1F6086591ADF}" dt="2020-02-13T15:23:43.617" v="1679" actId="164"/>
          <ac:spMkLst>
            <pc:docMk/>
            <pc:sldMk cId="1542467529" sldId="275"/>
            <ac:spMk id="25" creationId="{B14E8672-7B6E-42EC-82C8-FF9163CDF4D5}"/>
          </ac:spMkLst>
        </pc:spChg>
        <pc:spChg chg="mod topLvl">
          <ac:chgData name="Alex Marchioni" userId="6eb3c6d8-756f-4c94-a08e-610dca54a7e5" providerId="ADAL" clId="{FEC50238-D078-4A58-8A57-1F6086591ADF}" dt="2020-02-13T15:23:26.053" v="1675" actId="164"/>
          <ac:spMkLst>
            <pc:docMk/>
            <pc:sldMk cId="1542467529" sldId="275"/>
            <ac:spMk id="27" creationId="{0040F06F-A2F5-4E6D-BAC5-5B5DE15702DA}"/>
          </ac:spMkLst>
        </pc:spChg>
        <pc:spChg chg="mod topLvl">
          <ac:chgData name="Alex Marchioni" userId="6eb3c6d8-756f-4c94-a08e-610dca54a7e5" providerId="ADAL" clId="{FEC50238-D078-4A58-8A57-1F6086591ADF}" dt="2020-02-13T15:23:26.053" v="1675" actId="164"/>
          <ac:spMkLst>
            <pc:docMk/>
            <pc:sldMk cId="1542467529" sldId="275"/>
            <ac:spMk id="28" creationId="{E516A56A-1F85-4AA1-8401-E0996029B497}"/>
          </ac:spMkLst>
        </pc:spChg>
        <pc:spChg chg="mod topLvl">
          <ac:chgData name="Alex Marchioni" userId="6eb3c6d8-756f-4c94-a08e-610dca54a7e5" providerId="ADAL" clId="{FEC50238-D078-4A58-8A57-1F6086591ADF}" dt="2020-02-13T15:23:26.053" v="1675" actId="164"/>
          <ac:spMkLst>
            <pc:docMk/>
            <pc:sldMk cId="1542467529" sldId="275"/>
            <ac:spMk id="29" creationId="{F7E1DE34-AA95-4A58-80F8-9F70CCA2D1A3}"/>
          </ac:spMkLst>
        </pc:spChg>
        <pc:spChg chg="mod topLvl">
          <ac:chgData name="Alex Marchioni" userId="6eb3c6d8-756f-4c94-a08e-610dca54a7e5" providerId="ADAL" clId="{FEC50238-D078-4A58-8A57-1F6086591ADF}" dt="2020-02-13T15:23:26.053" v="1675" actId="164"/>
          <ac:spMkLst>
            <pc:docMk/>
            <pc:sldMk cId="1542467529" sldId="275"/>
            <ac:spMk id="30" creationId="{61AFC419-2FAC-427D-976B-D09F6D51078A}"/>
          </ac:spMkLst>
        </pc:spChg>
        <pc:spChg chg="mod topLvl">
          <ac:chgData name="Alex Marchioni" userId="6eb3c6d8-756f-4c94-a08e-610dca54a7e5" providerId="ADAL" clId="{FEC50238-D078-4A58-8A57-1F6086591ADF}" dt="2020-02-13T15:23:26.053" v="1675" actId="164"/>
          <ac:spMkLst>
            <pc:docMk/>
            <pc:sldMk cId="1542467529" sldId="275"/>
            <ac:spMk id="31" creationId="{7F9CEA71-937F-48F4-AA29-A708261B83A4}"/>
          </ac:spMkLst>
        </pc:spChg>
        <pc:spChg chg="mod topLvl">
          <ac:chgData name="Alex Marchioni" userId="6eb3c6d8-756f-4c94-a08e-610dca54a7e5" providerId="ADAL" clId="{FEC50238-D078-4A58-8A57-1F6086591ADF}" dt="2020-02-13T15:23:13.489" v="1673" actId="164"/>
          <ac:spMkLst>
            <pc:docMk/>
            <pc:sldMk cId="1542467529" sldId="275"/>
            <ac:spMk id="33" creationId="{1412688C-B8C2-463F-8EFD-DF47EAA094CC}"/>
          </ac:spMkLst>
        </pc:spChg>
        <pc:spChg chg="mod topLvl">
          <ac:chgData name="Alex Marchioni" userId="6eb3c6d8-756f-4c94-a08e-610dca54a7e5" providerId="ADAL" clId="{FEC50238-D078-4A58-8A57-1F6086591ADF}" dt="2020-02-13T15:23:13.489" v="1673" actId="164"/>
          <ac:spMkLst>
            <pc:docMk/>
            <pc:sldMk cId="1542467529" sldId="275"/>
            <ac:spMk id="34" creationId="{765B4705-18BB-4A74-BB48-B6D68D810395}"/>
          </ac:spMkLst>
        </pc:spChg>
        <pc:spChg chg="mod topLvl">
          <ac:chgData name="Alex Marchioni" userId="6eb3c6d8-756f-4c94-a08e-610dca54a7e5" providerId="ADAL" clId="{FEC50238-D078-4A58-8A57-1F6086591ADF}" dt="2020-02-13T15:23:13.489" v="1673" actId="164"/>
          <ac:spMkLst>
            <pc:docMk/>
            <pc:sldMk cId="1542467529" sldId="275"/>
            <ac:spMk id="35" creationId="{F9FEE9BD-5825-4248-8982-30AE6F50D3CB}"/>
          </ac:spMkLst>
        </pc:spChg>
        <pc:spChg chg="mod topLvl">
          <ac:chgData name="Alex Marchioni" userId="6eb3c6d8-756f-4c94-a08e-610dca54a7e5" providerId="ADAL" clId="{FEC50238-D078-4A58-8A57-1F6086591ADF}" dt="2020-02-13T15:23:13.489" v="1673" actId="164"/>
          <ac:spMkLst>
            <pc:docMk/>
            <pc:sldMk cId="1542467529" sldId="275"/>
            <ac:spMk id="36" creationId="{80BCBB3A-78DB-4E92-BFA3-ADD1C7C5C8E2}"/>
          </ac:spMkLst>
        </pc:spChg>
        <pc:spChg chg="mod topLvl">
          <ac:chgData name="Alex Marchioni" userId="6eb3c6d8-756f-4c94-a08e-610dca54a7e5" providerId="ADAL" clId="{FEC50238-D078-4A58-8A57-1F6086591ADF}" dt="2020-02-13T15:23:13.489" v="1673" actId="164"/>
          <ac:spMkLst>
            <pc:docMk/>
            <pc:sldMk cId="1542467529" sldId="275"/>
            <ac:spMk id="37" creationId="{56EA1BA9-17F6-4FB1-9D81-38A2684F8B21}"/>
          </ac:spMkLst>
        </pc:spChg>
        <pc:spChg chg="mod topLvl">
          <ac:chgData name="Alex Marchioni" userId="6eb3c6d8-756f-4c94-a08e-610dca54a7e5" providerId="ADAL" clId="{FEC50238-D078-4A58-8A57-1F6086591ADF}" dt="2020-02-13T15:23:01.236" v="1671" actId="164"/>
          <ac:spMkLst>
            <pc:docMk/>
            <pc:sldMk cId="1542467529" sldId="275"/>
            <ac:spMk id="39" creationId="{D1C6F359-0D88-43E1-8E36-CE56CC3A874B}"/>
          </ac:spMkLst>
        </pc:spChg>
        <pc:spChg chg="mod topLvl">
          <ac:chgData name="Alex Marchioni" userId="6eb3c6d8-756f-4c94-a08e-610dca54a7e5" providerId="ADAL" clId="{FEC50238-D078-4A58-8A57-1F6086591ADF}" dt="2020-02-13T15:23:01.236" v="1671" actId="164"/>
          <ac:spMkLst>
            <pc:docMk/>
            <pc:sldMk cId="1542467529" sldId="275"/>
            <ac:spMk id="40" creationId="{C64FFA28-FE47-4E9A-BE78-23FBE27B9F46}"/>
          </ac:spMkLst>
        </pc:spChg>
        <pc:spChg chg="mod topLvl">
          <ac:chgData name="Alex Marchioni" userId="6eb3c6d8-756f-4c94-a08e-610dca54a7e5" providerId="ADAL" clId="{FEC50238-D078-4A58-8A57-1F6086591ADF}" dt="2020-02-13T15:23:01.236" v="1671" actId="164"/>
          <ac:spMkLst>
            <pc:docMk/>
            <pc:sldMk cId="1542467529" sldId="275"/>
            <ac:spMk id="41" creationId="{2DBFDDF3-C3EF-452A-8A28-1A8BBDF50393}"/>
          </ac:spMkLst>
        </pc:spChg>
        <pc:spChg chg="mod topLvl">
          <ac:chgData name="Alex Marchioni" userId="6eb3c6d8-756f-4c94-a08e-610dca54a7e5" providerId="ADAL" clId="{FEC50238-D078-4A58-8A57-1F6086591ADF}" dt="2020-02-13T15:23:01.236" v="1671" actId="164"/>
          <ac:spMkLst>
            <pc:docMk/>
            <pc:sldMk cId="1542467529" sldId="275"/>
            <ac:spMk id="42" creationId="{9D80B5AD-0CEC-4E8C-A862-87E367CAD624}"/>
          </ac:spMkLst>
        </pc:spChg>
        <pc:spChg chg="mod topLvl">
          <ac:chgData name="Alex Marchioni" userId="6eb3c6d8-756f-4c94-a08e-610dca54a7e5" providerId="ADAL" clId="{FEC50238-D078-4A58-8A57-1F6086591ADF}" dt="2020-02-13T15:23:01.236" v="1671" actId="164"/>
          <ac:spMkLst>
            <pc:docMk/>
            <pc:sldMk cId="1542467529" sldId="275"/>
            <ac:spMk id="43" creationId="{76A2C0C4-D542-4157-9726-9E0339799E37}"/>
          </ac:spMkLst>
        </pc:spChg>
        <pc:spChg chg="mod topLvl">
          <ac:chgData name="Alex Marchioni" userId="6eb3c6d8-756f-4c94-a08e-610dca54a7e5" providerId="ADAL" clId="{FEC50238-D078-4A58-8A57-1F6086591ADF}" dt="2020-02-13T15:22:51.609" v="1669" actId="164"/>
          <ac:spMkLst>
            <pc:docMk/>
            <pc:sldMk cId="1542467529" sldId="275"/>
            <ac:spMk id="45" creationId="{943D06A3-C89B-4B5A-AC1B-E4F9E9CB045E}"/>
          </ac:spMkLst>
        </pc:spChg>
        <pc:spChg chg="mod topLvl">
          <ac:chgData name="Alex Marchioni" userId="6eb3c6d8-756f-4c94-a08e-610dca54a7e5" providerId="ADAL" clId="{FEC50238-D078-4A58-8A57-1F6086591ADF}" dt="2020-02-13T15:22:51.609" v="1669" actId="164"/>
          <ac:spMkLst>
            <pc:docMk/>
            <pc:sldMk cId="1542467529" sldId="275"/>
            <ac:spMk id="46" creationId="{DE1B9169-E3D3-4608-AC41-8B13FE6AAED4}"/>
          </ac:spMkLst>
        </pc:spChg>
        <pc:spChg chg="mod topLvl">
          <ac:chgData name="Alex Marchioni" userId="6eb3c6d8-756f-4c94-a08e-610dca54a7e5" providerId="ADAL" clId="{FEC50238-D078-4A58-8A57-1F6086591ADF}" dt="2020-02-13T15:22:51.609" v="1669" actId="164"/>
          <ac:spMkLst>
            <pc:docMk/>
            <pc:sldMk cId="1542467529" sldId="275"/>
            <ac:spMk id="47" creationId="{EFE3FF09-701D-48A1-8367-172C1F694BD7}"/>
          </ac:spMkLst>
        </pc:spChg>
        <pc:spChg chg="mod topLvl">
          <ac:chgData name="Alex Marchioni" userId="6eb3c6d8-756f-4c94-a08e-610dca54a7e5" providerId="ADAL" clId="{FEC50238-D078-4A58-8A57-1F6086591ADF}" dt="2020-02-13T15:22:51.609" v="1669" actId="164"/>
          <ac:spMkLst>
            <pc:docMk/>
            <pc:sldMk cId="1542467529" sldId="275"/>
            <ac:spMk id="48" creationId="{AEFC5E17-0319-47A6-A02F-660E079B0835}"/>
          </ac:spMkLst>
        </pc:spChg>
        <pc:spChg chg="mod topLvl">
          <ac:chgData name="Alex Marchioni" userId="6eb3c6d8-756f-4c94-a08e-610dca54a7e5" providerId="ADAL" clId="{FEC50238-D078-4A58-8A57-1F6086591ADF}" dt="2020-02-13T15:22:51.609" v="1669" actId="164"/>
          <ac:spMkLst>
            <pc:docMk/>
            <pc:sldMk cId="1542467529" sldId="275"/>
            <ac:spMk id="49" creationId="{6A76E9C7-DA56-4D71-8554-F8BB1C39CCF1}"/>
          </ac:spMkLst>
        </pc:spChg>
        <pc:spChg chg="mod topLvl">
          <ac:chgData name="Alex Marchioni" userId="6eb3c6d8-756f-4c94-a08e-610dca54a7e5" providerId="ADAL" clId="{FEC50238-D078-4A58-8A57-1F6086591ADF}" dt="2020-02-13T15:22:35.090" v="1665" actId="164"/>
          <ac:spMkLst>
            <pc:docMk/>
            <pc:sldMk cId="1542467529" sldId="275"/>
            <ac:spMk id="51" creationId="{5372EC56-2D4C-4C38-8288-9E69B79C7BB8}"/>
          </ac:spMkLst>
        </pc:spChg>
        <pc:spChg chg="mod topLvl">
          <ac:chgData name="Alex Marchioni" userId="6eb3c6d8-756f-4c94-a08e-610dca54a7e5" providerId="ADAL" clId="{FEC50238-D078-4A58-8A57-1F6086591ADF}" dt="2020-02-13T15:22:35.090" v="1665" actId="164"/>
          <ac:spMkLst>
            <pc:docMk/>
            <pc:sldMk cId="1542467529" sldId="275"/>
            <ac:spMk id="52" creationId="{DFA6C625-B005-43FC-9B7F-88870E7E5EDE}"/>
          </ac:spMkLst>
        </pc:spChg>
        <pc:spChg chg="mod topLvl">
          <ac:chgData name="Alex Marchioni" userId="6eb3c6d8-756f-4c94-a08e-610dca54a7e5" providerId="ADAL" clId="{FEC50238-D078-4A58-8A57-1F6086591ADF}" dt="2020-02-13T15:22:35.090" v="1665" actId="164"/>
          <ac:spMkLst>
            <pc:docMk/>
            <pc:sldMk cId="1542467529" sldId="275"/>
            <ac:spMk id="53" creationId="{00363627-4BD6-420A-A988-8F4494233D98}"/>
          </ac:spMkLst>
        </pc:spChg>
        <pc:spChg chg="mod topLvl">
          <ac:chgData name="Alex Marchioni" userId="6eb3c6d8-756f-4c94-a08e-610dca54a7e5" providerId="ADAL" clId="{FEC50238-D078-4A58-8A57-1F6086591ADF}" dt="2020-02-13T15:22:35.090" v="1665" actId="164"/>
          <ac:spMkLst>
            <pc:docMk/>
            <pc:sldMk cId="1542467529" sldId="275"/>
            <ac:spMk id="54" creationId="{EC204092-E895-4B53-A5DE-85FA287C39C6}"/>
          </ac:spMkLst>
        </pc:spChg>
        <pc:spChg chg="mod topLvl">
          <ac:chgData name="Alex Marchioni" userId="6eb3c6d8-756f-4c94-a08e-610dca54a7e5" providerId="ADAL" clId="{FEC50238-D078-4A58-8A57-1F6086591ADF}" dt="2020-02-13T15:22:35.090" v="1665" actId="164"/>
          <ac:spMkLst>
            <pc:docMk/>
            <pc:sldMk cId="1542467529" sldId="275"/>
            <ac:spMk id="55" creationId="{644E6E6D-FEC3-41F7-9CE6-F9024D2E0848}"/>
          </ac:spMkLst>
        </pc:spChg>
        <pc:spChg chg="mod topLvl">
          <ac:chgData name="Alex Marchioni" userId="6eb3c6d8-756f-4c94-a08e-610dca54a7e5" providerId="ADAL" clId="{FEC50238-D078-4A58-8A57-1F6086591ADF}" dt="2020-02-13T15:22:24.891" v="1663" actId="164"/>
          <ac:spMkLst>
            <pc:docMk/>
            <pc:sldMk cId="1542467529" sldId="275"/>
            <ac:spMk id="57" creationId="{54AE7114-D44E-486F-8E00-D53FE6005EDA}"/>
          </ac:spMkLst>
        </pc:spChg>
        <pc:spChg chg="mod topLvl">
          <ac:chgData name="Alex Marchioni" userId="6eb3c6d8-756f-4c94-a08e-610dca54a7e5" providerId="ADAL" clId="{FEC50238-D078-4A58-8A57-1F6086591ADF}" dt="2020-02-13T15:22:24.891" v="1663" actId="164"/>
          <ac:spMkLst>
            <pc:docMk/>
            <pc:sldMk cId="1542467529" sldId="275"/>
            <ac:spMk id="58" creationId="{6A9845FD-B1A1-466C-A94A-A4F4152F1A5D}"/>
          </ac:spMkLst>
        </pc:spChg>
        <pc:spChg chg="mod topLvl">
          <ac:chgData name="Alex Marchioni" userId="6eb3c6d8-756f-4c94-a08e-610dca54a7e5" providerId="ADAL" clId="{FEC50238-D078-4A58-8A57-1F6086591ADF}" dt="2020-02-13T15:22:24.891" v="1663" actId="164"/>
          <ac:spMkLst>
            <pc:docMk/>
            <pc:sldMk cId="1542467529" sldId="275"/>
            <ac:spMk id="59" creationId="{8FCB6579-E75E-4A79-AC87-E48C3D6DA875}"/>
          </ac:spMkLst>
        </pc:spChg>
        <pc:spChg chg="mod topLvl">
          <ac:chgData name="Alex Marchioni" userId="6eb3c6d8-756f-4c94-a08e-610dca54a7e5" providerId="ADAL" clId="{FEC50238-D078-4A58-8A57-1F6086591ADF}" dt="2020-02-13T15:22:24.891" v="1663" actId="164"/>
          <ac:spMkLst>
            <pc:docMk/>
            <pc:sldMk cId="1542467529" sldId="275"/>
            <ac:spMk id="60" creationId="{6BF8A093-5D36-4138-AD60-CC4E729C05DD}"/>
          </ac:spMkLst>
        </pc:spChg>
        <pc:spChg chg="mod topLvl">
          <ac:chgData name="Alex Marchioni" userId="6eb3c6d8-756f-4c94-a08e-610dca54a7e5" providerId="ADAL" clId="{FEC50238-D078-4A58-8A57-1F6086591ADF}" dt="2020-02-13T15:22:24.891" v="1663" actId="164"/>
          <ac:spMkLst>
            <pc:docMk/>
            <pc:sldMk cId="1542467529" sldId="275"/>
            <ac:spMk id="61" creationId="{A124D9D7-F691-493A-9AD5-DFA4EE8CFBC1}"/>
          </ac:spMkLst>
        </pc:spChg>
        <pc:spChg chg="mod topLvl">
          <ac:chgData name="Alex Marchioni" userId="6eb3c6d8-756f-4c94-a08e-610dca54a7e5" providerId="ADAL" clId="{FEC50238-D078-4A58-8A57-1F6086591ADF}" dt="2020-02-13T15:22:14.345" v="1661" actId="164"/>
          <ac:spMkLst>
            <pc:docMk/>
            <pc:sldMk cId="1542467529" sldId="275"/>
            <ac:spMk id="63" creationId="{6A73DFD7-B8D9-4F46-930A-39641BF3DC41}"/>
          </ac:spMkLst>
        </pc:spChg>
        <pc:spChg chg="mod topLvl">
          <ac:chgData name="Alex Marchioni" userId="6eb3c6d8-756f-4c94-a08e-610dca54a7e5" providerId="ADAL" clId="{FEC50238-D078-4A58-8A57-1F6086591ADF}" dt="2020-02-13T15:22:14.345" v="1661" actId="164"/>
          <ac:spMkLst>
            <pc:docMk/>
            <pc:sldMk cId="1542467529" sldId="275"/>
            <ac:spMk id="64" creationId="{AAC591BC-99B3-41D7-8494-DC48AB795D3F}"/>
          </ac:spMkLst>
        </pc:spChg>
        <pc:spChg chg="mod topLvl">
          <ac:chgData name="Alex Marchioni" userId="6eb3c6d8-756f-4c94-a08e-610dca54a7e5" providerId="ADAL" clId="{FEC50238-D078-4A58-8A57-1F6086591ADF}" dt="2020-02-13T15:22:14.345" v="1661" actId="164"/>
          <ac:spMkLst>
            <pc:docMk/>
            <pc:sldMk cId="1542467529" sldId="275"/>
            <ac:spMk id="65" creationId="{828FF3C5-8B5C-441D-BA9D-BB7A34B5022A}"/>
          </ac:spMkLst>
        </pc:spChg>
        <pc:spChg chg="mod topLvl">
          <ac:chgData name="Alex Marchioni" userId="6eb3c6d8-756f-4c94-a08e-610dca54a7e5" providerId="ADAL" clId="{FEC50238-D078-4A58-8A57-1F6086591ADF}" dt="2020-02-13T15:22:14.345" v="1661" actId="164"/>
          <ac:spMkLst>
            <pc:docMk/>
            <pc:sldMk cId="1542467529" sldId="275"/>
            <ac:spMk id="66" creationId="{35051FB6-89F3-4733-808B-550F26999803}"/>
          </ac:spMkLst>
        </pc:spChg>
        <pc:spChg chg="mod topLvl">
          <ac:chgData name="Alex Marchioni" userId="6eb3c6d8-756f-4c94-a08e-610dca54a7e5" providerId="ADAL" clId="{FEC50238-D078-4A58-8A57-1F6086591ADF}" dt="2020-02-13T15:22:14.345" v="1661" actId="164"/>
          <ac:spMkLst>
            <pc:docMk/>
            <pc:sldMk cId="1542467529" sldId="275"/>
            <ac:spMk id="67" creationId="{B2506EB1-5985-4F70-B3B8-3AA0728130AA}"/>
          </ac:spMkLst>
        </pc:spChg>
        <pc:spChg chg="mod topLvl">
          <ac:chgData name="Alex Marchioni" userId="6eb3c6d8-756f-4c94-a08e-610dca54a7e5" providerId="ADAL" clId="{FEC50238-D078-4A58-8A57-1F6086591ADF}" dt="2020-02-13T15:23:54.042" v="1681" actId="164"/>
          <ac:spMkLst>
            <pc:docMk/>
            <pc:sldMk cId="1542467529" sldId="275"/>
            <ac:spMk id="69" creationId="{848AA271-0CE3-4428-9E7A-B4A18CBAE811}"/>
          </ac:spMkLst>
        </pc:spChg>
        <pc:spChg chg="mod topLvl">
          <ac:chgData name="Alex Marchioni" userId="6eb3c6d8-756f-4c94-a08e-610dca54a7e5" providerId="ADAL" clId="{FEC50238-D078-4A58-8A57-1F6086591ADF}" dt="2020-02-13T15:23:54.042" v="1681" actId="164"/>
          <ac:spMkLst>
            <pc:docMk/>
            <pc:sldMk cId="1542467529" sldId="275"/>
            <ac:spMk id="70" creationId="{E9E4030D-A657-498A-9585-D19B24C1AFAC}"/>
          </ac:spMkLst>
        </pc:spChg>
        <pc:spChg chg="mod topLvl">
          <ac:chgData name="Alex Marchioni" userId="6eb3c6d8-756f-4c94-a08e-610dca54a7e5" providerId="ADAL" clId="{FEC50238-D078-4A58-8A57-1F6086591ADF}" dt="2020-02-13T15:23:54.042" v="1681" actId="164"/>
          <ac:spMkLst>
            <pc:docMk/>
            <pc:sldMk cId="1542467529" sldId="275"/>
            <ac:spMk id="71" creationId="{B5CC56D2-AF91-4012-BEFD-2D342A3C9468}"/>
          </ac:spMkLst>
        </pc:spChg>
        <pc:spChg chg="mod topLvl">
          <ac:chgData name="Alex Marchioni" userId="6eb3c6d8-756f-4c94-a08e-610dca54a7e5" providerId="ADAL" clId="{FEC50238-D078-4A58-8A57-1F6086591ADF}" dt="2020-02-13T15:23:54.042" v="1681" actId="164"/>
          <ac:spMkLst>
            <pc:docMk/>
            <pc:sldMk cId="1542467529" sldId="275"/>
            <ac:spMk id="72" creationId="{0D40AAFE-3418-435A-9843-955B1DBAB5A5}"/>
          </ac:spMkLst>
        </pc:spChg>
        <pc:spChg chg="mod topLvl">
          <ac:chgData name="Alex Marchioni" userId="6eb3c6d8-756f-4c94-a08e-610dca54a7e5" providerId="ADAL" clId="{FEC50238-D078-4A58-8A57-1F6086591ADF}" dt="2020-02-13T15:23:54.042" v="1681" actId="164"/>
          <ac:spMkLst>
            <pc:docMk/>
            <pc:sldMk cId="1542467529" sldId="275"/>
            <ac:spMk id="73" creationId="{AA5CA474-4668-47F9-A759-0B539D315475}"/>
          </ac:spMkLst>
        </pc:spChg>
        <pc:spChg chg="mod topLvl">
          <ac:chgData name="Alex Marchioni" userId="6eb3c6d8-756f-4c94-a08e-610dca54a7e5" providerId="ADAL" clId="{FEC50238-D078-4A58-8A57-1F6086591ADF}" dt="2020-02-13T15:24:02.289" v="1683" actId="164"/>
          <ac:spMkLst>
            <pc:docMk/>
            <pc:sldMk cId="1542467529" sldId="275"/>
            <ac:spMk id="76" creationId="{5AAA01FA-B6C8-4A2A-84CE-9A87554EDAE3}"/>
          </ac:spMkLst>
        </pc:spChg>
        <pc:spChg chg="mod topLvl">
          <ac:chgData name="Alex Marchioni" userId="6eb3c6d8-756f-4c94-a08e-610dca54a7e5" providerId="ADAL" clId="{FEC50238-D078-4A58-8A57-1F6086591ADF}" dt="2020-02-13T15:24:02.289" v="1683" actId="164"/>
          <ac:spMkLst>
            <pc:docMk/>
            <pc:sldMk cId="1542467529" sldId="275"/>
            <ac:spMk id="77" creationId="{4B303A82-F2BF-4164-B18F-0B83010188F4}"/>
          </ac:spMkLst>
        </pc:spChg>
        <pc:spChg chg="mod topLvl">
          <ac:chgData name="Alex Marchioni" userId="6eb3c6d8-756f-4c94-a08e-610dca54a7e5" providerId="ADAL" clId="{FEC50238-D078-4A58-8A57-1F6086591ADF}" dt="2020-02-13T15:24:02.289" v="1683" actId="164"/>
          <ac:spMkLst>
            <pc:docMk/>
            <pc:sldMk cId="1542467529" sldId="275"/>
            <ac:spMk id="78" creationId="{12AE1BCF-6C84-415E-90C9-FE4C75C06C99}"/>
          </ac:spMkLst>
        </pc:spChg>
        <pc:spChg chg="mod topLvl">
          <ac:chgData name="Alex Marchioni" userId="6eb3c6d8-756f-4c94-a08e-610dca54a7e5" providerId="ADAL" clId="{FEC50238-D078-4A58-8A57-1F6086591ADF}" dt="2020-02-13T15:24:02.289" v="1683" actId="164"/>
          <ac:spMkLst>
            <pc:docMk/>
            <pc:sldMk cId="1542467529" sldId="275"/>
            <ac:spMk id="79" creationId="{8CC2EB4C-8EB4-49F4-946F-9349A4427A6E}"/>
          </ac:spMkLst>
        </pc:spChg>
        <pc:spChg chg="mod topLvl">
          <ac:chgData name="Alex Marchioni" userId="6eb3c6d8-756f-4c94-a08e-610dca54a7e5" providerId="ADAL" clId="{FEC50238-D078-4A58-8A57-1F6086591ADF}" dt="2020-02-13T15:24:02.289" v="1683" actId="164"/>
          <ac:spMkLst>
            <pc:docMk/>
            <pc:sldMk cId="1542467529" sldId="275"/>
            <ac:spMk id="81" creationId="{8A664DBA-4D1B-4A36-84D7-26FF22E504EF}"/>
          </ac:spMkLst>
        </pc:spChg>
        <pc:grpChg chg="add mod">
          <ac:chgData name="Alex Marchioni" userId="6eb3c6d8-756f-4c94-a08e-610dca54a7e5" providerId="ADAL" clId="{FEC50238-D078-4A58-8A57-1F6086591ADF}" dt="2020-02-13T15:24:36.506" v="1686" actId="164"/>
          <ac:grpSpMkLst>
            <pc:docMk/>
            <pc:sldMk cId="1542467529" sldId="275"/>
            <ac:grpSpMk id="2" creationId="{1FC97818-778B-4CDD-A50E-2692415EAC45}"/>
          </ac:grpSpMkLst>
        </pc:grpChg>
        <pc:grpChg chg="add mod">
          <ac:chgData name="Alex Marchioni" userId="6eb3c6d8-756f-4c94-a08e-610dca54a7e5" providerId="ADAL" clId="{FEC50238-D078-4A58-8A57-1F6086591ADF}" dt="2020-02-13T15:24:36.506" v="1686" actId="164"/>
          <ac:grpSpMkLst>
            <pc:docMk/>
            <pc:sldMk cId="1542467529" sldId="275"/>
            <ac:grpSpMk id="3" creationId="{AB415265-EB93-41D6-80AF-B5202BC0247C}"/>
          </ac:grpSpMkLst>
        </pc:grpChg>
        <pc:grpChg chg="add mod">
          <ac:chgData name="Alex Marchioni" userId="6eb3c6d8-756f-4c94-a08e-610dca54a7e5" providerId="ADAL" clId="{FEC50238-D078-4A58-8A57-1F6086591ADF}" dt="2020-02-13T15:24:36.506" v="1686" actId="164"/>
          <ac:grpSpMkLst>
            <pc:docMk/>
            <pc:sldMk cId="1542467529" sldId="275"/>
            <ac:grpSpMk id="4" creationId="{075452B4-B30D-4F1A-AB36-D57AD149C1FC}"/>
          </ac:grpSpMkLst>
        </pc:grpChg>
        <pc:grpChg chg="add mod">
          <ac:chgData name="Alex Marchioni" userId="6eb3c6d8-756f-4c94-a08e-610dca54a7e5" providerId="ADAL" clId="{FEC50238-D078-4A58-8A57-1F6086591ADF}" dt="2020-02-13T15:24:36.506" v="1686" actId="164"/>
          <ac:grpSpMkLst>
            <pc:docMk/>
            <pc:sldMk cId="1542467529" sldId="275"/>
            <ac:grpSpMk id="5" creationId="{22938CFD-2677-4E12-BCD6-009822A211D2}"/>
          </ac:grpSpMkLst>
        </pc:grpChg>
        <pc:grpChg chg="add mod">
          <ac:chgData name="Alex Marchioni" userId="6eb3c6d8-756f-4c94-a08e-610dca54a7e5" providerId="ADAL" clId="{FEC50238-D078-4A58-8A57-1F6086591ADF}" dt="2020-02-13T15:24:36.506" v="1686" actId="164"/>
          <ac:grpSpMkLst>
            <pc:docMk/>
            <pc:sldMk cId="1542467529" sldId="275"/>
            <ac:grpSpMk id="6" creationId="{E13C47E8-451A-47FF-B649-1F26525CEF69}"/>
          </ac:grpSpMkLst>
        </pc:grpChg>
        <pc:grpChg chg="add mod">
          <ac:chgData name="Alex Marchioni" userId="6eb3c6d8-756f-4c94-a08e-610dca54a7e5" providerId="ADAL" clId="{FEC50238-D078-4A58-8A57-1F6086591ADF}" dt="2020-02-13T15:24:36.506" v="1686" actId="164"/>
          <ac:grpSpMkLst>
            <pc:docMk/>
            <pc:sldMk cId="1542467529" sldId="275"/>
            <ac:grpSpMk id="7" creationId="{7CD54B42-FB65-4A0B-9098-06D59351B110}"/>
          </ac:grpSpMkLst>
        </pc:grpChg>
        <pc:grpChg chg="add mod">
          <ac:chgData name="Alex Marchioni" userId="6eb3c6d8-756f-4c94-a08e-610dca54a7e5" providerId="ADAL" clId="{FEC50238-D078-4A58-8A57-1F6086591ADF}" dt="2020-02-13T15:24:36.506" v="1686" actId="164"/>
          <ac:grpSpMkLst>
            <pc:docMk/>
            <pc:sldMk cId="1542467529" sldId="275"/>
            <ac:grpSpMk id="8" creationId="{945BA7D2-EA61-4F5E-829C-50334FDC57BE}"/>
          </ac:grpSpMkLst>
        </pc:grpChg>
        <pc:grpChg chg="add mod">
          <ac:chgData name="Alex Marchioni" userId="6eb3c6d8-756f-4c94-a08e-610dca54a7e5" providerId="ADAL" clId="{FEC50238-D078-4A58-8A57-1F6086591ADF}" dt="2020-02-13T15:24:36.506" v="1686" actId="164"/>
          <ac:grpSpMkLst>
            <pc:docMk/>
            <pc:sldMk cId="1542467529" sldId="275"/>
            <ac:grpSpMk id="9" creationId="{E2AE8A35-CE8B-492B-8C00-EC8ECF732042}"/>
          </ac:grpSpMkLst>
        </pc:grpChg>
        <pc:grpChg chg="add mod">
          <ac:chgData name="Alex Marchioni" userId="6eb3c6d8-756f-4c94-a08e-610dca54a7e5" providerId="ADAL" clId="{FEC50238-D078-4A58-8A57-1F6086591ADF}" dt="2020-02-13T15:24:36.506" v="1686" actId="164"/>
          <ac:grpSpMkLst>
            <pc:docMk/>
            <pc:sldMk cId="1542467529" sldId="275"/>
            <ac:grpSpMk id="10" creationId="{E491FCD3-D7AE-4358-ADE6-9824DE86B24F}"/>
          </ac:grpSpMkLst>
        </pc:grpChg>
        <pc:grpChg chg="add mod">
          <ac:chgData name="Alex Marchioni" userId="6eb3c6d8-756f-4c94-a08e-610dca54a7e5" providerId="ADAL" clId="{FEC50238-D078-4A58-8A57-1F6086591ADF}" dt="2020-02-13T15:24:36.506" v="1686" actId="164"/>
          <ac:grpSpMkLst>
            <pc:docMk/>
            <pc:sldMk cId="1542467529" sldId="275"/>
            <ac:grpSpMk id="11" creationId="{18ED3D46-B47D-4FF1-B267-B063E4C6F912}"/>
          </ac:grpSpMkLst>
        </pc:grpChg>
        <pc:grpChg chg="add mod">
          <ac:chgData name="Alex Marchioni" userId="6eb3c6d8-756f-4c94-a08e-610dca54a7e5" providerId="ADAL" clId="{FEC50238-D078-4A58-8A57-1F6086591ADF}" dt="2020-02-13T15:24:36.506" v="1686" actId="164"/>
          <ac:grpSpMkLst>
            <pc:docMk/>
            <pc:sldMk cId="1542467529" sldId="275"/>
            <ac:grpSpMk id="12" creationId="{3BFAF26B-B56A-494C-BF85-FC0D411371E0}"/>
          </ac:grpSpMkLst>
        </pc:grpChg>
        <pc:grpChg chg="add mod">
          <ac:chgData name="Alex Marchioni" userId="6eb3c6d8-756f-4c94-a08e-610dca54a7e5" providerId="ADAL" clId="{FEC50238-D078-4A58-8A57-1F6086591ADF}" dt="2020-02-13T15:24:36.506" v="1686" actId="164"/>
          <ac:grpSpMkLst>
            <pc:docMk/>
            <pc:sldMk cId="1542467529" sldId="275"/>
            <ac:grpSpMk id="13" creationId="{62922C91-01B8-4397-89EA-447B58F45430}"/>
          </ac:grpSpMkLst>
        </pc:grpChg>
        <pc:grpChg chg="del">
          <ac:chgData name="Alex Marchioni" userId="6eb3c6d8-756f-4c94-a08e-610dca54a7e5" providerId="ADAL" clId="{FEC50238-D078-4A58-8A57-1F6086591ADF}" dt="2020-02-13T15:18:04.380" v="1640" actId="165"/>
          <ac:grpSpMkLst>
            <pc:docMk/>
            <pc:sldMk cId="1542467529" sldId="275"/>
            <ac:grpSpMk id="82" creationId="{37B0F50F-6674-4573-952A-1ACF1A2772C6}"/>
          </ac:grpSpMkLst>
        </pc:grpChg>
      </pc:sldChg>
      <pc:sldChg chg="add del">
        <pc:chgData name="Alex Marchioni" userId="6eb3c6d8-756f-4c94-a08e-610dca54a7e5" providerId="ADAL" clId="{FEC50238-D078-4A58-8A57-1F6086591ADF}" dt="2020-02-13T15:17:51.465" v="1638"/>
        <pc:sldMkLst>
          <pc:docMk/>
          <pc:sldMk cId="2846841132" sldId="275"/>
        </pc:sldMkLst>
      </pc:sldChg>
      <pc:sldChg chg="addSp delSp modSp add mod">
        <pc:chgData name="Alex Marchioni" userId="6eb3c6d8-756f-4c94-a08e-610dca54a7e5" providerId="ADAL" clId="{FEC50238-D078-4A58-8A57-1F6086591ADF}" dt="2020-02-17T08:38:23.773" v="5849" actId="20577"/>
        <pc:sldMkLst>
          <pc:docMk/>
          <pc:sldMk cId="1479494924" sldId="276"/>
        </pc:sldMkLst>
        <pc:spChg chg="mod">
          <ac:chgData name="Alex Marchioni" userId="6eb3c6d8-756f-4c94-a08e-610dca54a7e5" providerId="ADAL" clId="{FEC50238-D078-4A58-8A57-1F6086591ADF}" dt="2020-02-17T08:38:23.773" v="5849" actId="20577"/>
          <ac:spMkLst>
            <pc:docMk/>
            <pc:sldMk cId="1479494924" sldId="276"/>
            <ac:spMk id="8" creationId="{DAEED9BB-C25E-4462-B880-90192EEE0214}"/>
          </ac:spMkLst>
        </pc:spChg>
        <pc:spChg chg="mod topLvl">
          <ac:chgData name="Alex Marchioni" userId="6eb3c6d8-756f-4c94-a08e-610dca54a7e5" providerId="ADAL" clId="{FEC50238-D078-4A58-8A57-1F6086591ADF}" dt="2020-02-13T15:44:24.468" v="1855" actId="1035"/>
          <ac:spMkLst>
            <pc:docMk/>
            <pc:sldMk cId="1479494924" sldId="276"/>
            <ac:spMk id="14" creationId="{15C82BB5-F2B9-426C-B2F2-1981145DBDFF}"/>
          </ac:spMkLst>
        </pc:spChg>
        <pc:spChg chg="mod topLvl">
          <ac:chgData name="Alex Marchioni" userId="6eb3c6d8-756f-4c94-a08e-610dca54a7e5" providerId="ADAL" clId="{FEC50238-D078-4A58-8A57-1F6086591ADF}" dt="2020-02-13T15:44:24.468" v="1855" actId="1035"/>
          <ac:spMkLst>
            <pc:docMk/>
            <pc:sldMk cId="1479494924" sldId="276"/>
            <ac:spMk id="16" creationId="{B80359BC-03BA-45DE-B5F2-AD7C16212193}"/>
          </ac:spMkLst>
        </pc:spChg>
        <pc:spChg chg="mod topLvl">
          <ac:chgData name="Alex Marchioni" userId="6eb3c6d8-756f-4c94-a08e-610dca54a7e5" providerId="ADAL" clId="{FEC50238-D078-4A58-8A57-1F6086591ADF}" dt="2020-02-13T15:44:24.468" v="1855" actId="1035"/>
          <ac:spMkLst>
            <pc:docMk/>
            <pc:sldMk cId="1479494924" sldId="276"/>
            <ac:spMk id="17" creationId="{F2DB759A-6E30-459F-BC90-47E86EFACAA8}"/>
          </ac:spMkLst>
        </pc:spChg>
        <pc:spChg chg="mod topLvl">
          <ac:chgData name="Alex Marchioni" userId="6eb3c6d8-756f-4c94-a08e-610dca54a7e5" providerId="ADAL" clId="{FEC50238-D078-4A58-8A57-1F6086591ADF}" dt="2020-02-13T15:44:24.468" v="1855" actId="1035"/>
          <ac:spMkLst>
            <pc:docMk/>
            <pc:sldMk cId="1479494924" sldId="276"/>
            <ac:spMk id="18" creationId="{DD81153B-F570-426E-9E3E-FC8E5B47F46F}"/>
          </ac:spMkLst>
        </pc:spChg>
        <pc:spChg chg="mod topLvl">
          <ac:chgData name="Alex Marchioni" userId="6eb3c6d8-756f-4c94-a08e-610dca54a7e5" providerId="ADAL" clId="{FEC50238-D078-4A58-8A57-1F6086591ADF}" dt="2020-02-13T15:44:24.468" v="1855" actId="1035"/>
          <ac:spMkLst>
            <pc:docMk/>
            <pc:sldMk cId="1479494924" sldId="276"/>
            <ac:spMk id="19" creationId="{B20D614B-BC6C-4D9C-A0D3-5C6C1E06866E}"/>
          </ac:spMkLst>
        </pc:spChg>
        <pc:spChg chg="mod topLvl">
          <ac:chgData name="Alex Marchioni" userId="6eb3c6d8-756f-4c94-a08e-610dca54a7e5" providerId="ADAL" clId="{FEC50238-D078-4A58-8A57-1F6086591ADF}" dt="2020-02-13T15:44:24.468" v="1855" actId="1035"/>
          <ac:spMkLst>
            <pc:docMk/>
            <pc:sldMk cId="1479494924" sldId="276"/>
            <ac:spMk id="20" creationId="{363D69C6-CE04-424A-872B-8A39C19DA9C9}"/>
          </ac:spMkLst>
        </pc:spChg>
        <pc:spChg chg="mod topLvl">
          <ac:chgData name="Alex Marchioni" userId="6eb3c6d8-756f-4c94-a08e-610dca54a7e5" providerId="ADAL" clId="{FEC50238-D078-4A58-8A57-1F6086591ADF}" dt="2020-02-13T15:44:24.468" v="1855" actId="1035"/>
          <ac:spMkLst>
            <pc:docMk/>
            <pc:sldMk cId="1479494924" sldId="276"/>
            <ac:spMk id="21" creationId="{0A3333F7-B482-498D-AE7A-FB422CC48262}"/>
          </ac:spMkLst>
        </pc:spChg>
        <pc:spChg chg="mod">
          <ac:chgData name="Alex Marchioni" userId="6eb3c6d8-756f-4c94-a08e-610dca54a7e5" providerId="ADAL" clId="{FEC50238-D078-4A58-8A57-1F6086591ADF}" dt="2020-02-13T15:44:56.451" v="1859" actId="207"/>
          <ac:spMkLst>
            <pc:docMk/>
            <pc:sldMk cId="1479494924" sldId="276"/>
            <ac:spMk id="76" creationId="{5409A789-9539-423C-B56D-AB2996A4E3F0}"/>
          </ac:spMkLst>
        </pc:spChg>
        <pc:spChg chg="mod">
          <ac:chgData name="Alex Marchioni" userId="6eb3c6d8-756f-4c94-a08e-610dca54a7e5" providerId="ADAL" clId="{FEC50238-D078-4A58-8A57-1F6086591ADF}" dt="2020-02-13T15:45:06.857" v="1862" actId="207"/>
          <ac:spMkLst>
            <pc:docMk/>
            <pc:sldMk cId="1479494924" sldId="276"/>
            <ac:spMk id="89" creationId="{917BAF0B-FE20-484F-8204-8E5F3F301C92}"/>
          </ac:spMkLst>
        </pc:spChg>
        <pc:spChg chg="mod">
          <ac:chgData name="Alex Marchioni" userId="6eb3c6d8-756f-4c94-a08e-610dca54a7e5" providerId="ADAL" clId="{FEC50238-D078-4A58-8A57-1F6086591ADF}" dt="2020-02-13T15:44:59.330" v="1860" actId="207"/>
          <ac:spMkLst>
            <pc:docMk/>
            <pc:sldMk cId="1479494924" sldId="276"/>
            <ac:spMk id="111" creationId="{C872B47A-8EF8-45E0-82F7-6D636D2BF105}"/>
          </ac:spMkLst>
        </pc:spChg>
        <pc:spChg chg="mod">
          <ac:chgData name="Alex Marchioni" userId="6eb3c6d8-756f-4c94-a08e-610dca54a7e5" providerId="ADAL" clId="{FEC50238-D078-4A58-8A57-1F6086591ADF}" dt="2020-02-13T15:45:04.176" v="1861" actId="207"/>
          <ac:spMkLst>
            <pc:docMk/>
            <pc:sldMk cId="1479494924" sldId="276"/>
            <ac:spMk id="151" creationId="{F12047C1-676A-4EA7-B753-FA7717919882}"/>
          </ac:spMkLst>
        </pc:spChg>
        <pc:spChg chg="del">
          <ac:chgData name="Alex Marchioni" userId="6eb3c6d8-756f-4c94-a08e-610dca54a7e5" providerId="ADAL" clId="{FEC50238-D078-4A58-8A57-1F6086591ADF}" dt="2020-02-13T15:42:22.250" v="1794" actId="478"/>
          <ac:spMkLst>
            <pc:docMk/>
            <pc:sldMk cId="1479494924" sldId="276"/>
            <ac:spMk id="167" creationId="{23ED05D7-DF0C-4C4C-A9E7-E189E2AB88BB}"/>
          </ac:spMkLst>
        </pc:spChg>
        <pc:spChg chg="del">
          <ac:chgData name="Alex Marchioni" userId="6eb3c6d8-756f-4c94-a08e-610dca54a7e5" providerId="ADAL" clId="{FEC50238-D078-4A58-8A57-1F6086591ADF}" dt="2020-02-13T15:42:22.250" v="1794" actId="478"/>
          <ac:spMkLst>
            <pc:docMk/>
            <pc:sldMk cId="1479494924" sldId="276"/>
            <ac:spMk id="168" creationId="{9526679F-7880-4BA9-A3C0-CD7C00745AD5}"/>
          </ac:spMkLst>
        </pc:spChg>
        <pc:spChg chg="del">
          <ac:chgData name="Alex Marchioni" userId="6eb3c6d8-756f-4c94-a08e-610dca54a7e5" providerId="ADAL" clId="{FEC50238-D078-4A58-8A57-1F6086591ADF}" dt="2020-02-13T15:42:22.250" v="1794" actId="478"/>
          <ac:spMkLst>
            <pc:docMk/>
            <pc:sldMk cId="1479494924" sldId="276"/>
            <ac:spMk id="169" creationId="{A5CF419F-8631-4013-AAE1-491236D05217}"/>
          </ac:spMkLst>
        </pc:spChg>
        <pc:spChg chg="del">
          <ac:chgData name="Alex Marchioni" userId="6eb3c6d8-756f-4c94-a08e-610dca54a7e5" providerId="ADAL" clId="{FEC50238-D078-4A58-8A57-1F6086591ADF}" dt="2020-02-13T15:42:22.250" v="1794" actId="478"/>
          <ac:spMkLst>
            <pc:docMk/>
            <pc:sldMk cId="1479494924" sldId="276"/>
            <ac:spMk id="170" creationId="{7ABE535C-9426-4902-9E0F-5A2BC21B38FF}"/>
          </ac:spMkLst>
        </pc:spChg>
        <pc:spChg chg="del">
          <ac:chgData name="Alex Marchioni" userId="6eb3c6d8-756f-4c94-a08e-610dca54a7e5" providerId="ADAL" clId="{FEC50238-D078-4A58-8A57-1F6086591ADF}" dt="2020-02-13T15:42:22.250" v="1794" actId="478"/>
          <ac:spMkLst>
            <pc:docMk/>
            <pc:sldMk cId="1479494924" sldId="276"/>
            <ac:spMk id="171" creationId="{5213D575-A1EF-4A22-A3AA-40FCF50299B2}"/>
          </ac:spMkLst>
        </pc:spChg>
        <pc:spChg chg="del">
          <ac:chgData name="Alex Marchioni" userId="6eb3c6d8-756f-4c94-a08e-610dca54a7e5" providerId="ADAL" clId="{FEC50238-D078-4A58-8A57-1F6086591ADF}" dt="2020-02-13T15:42:22.250" v="1794" actId="478"/>
          <ac:spMkLst>
            <pc:docMk/>
            <pc:sldMk cId="1479494924" sldId="276"/>
            <ac:spMk id="172" creationId="{517CB1C8-1BDE-49F5-A620-CE66F65FCC1B}"/>
          </ac:spMkLst>
        </pc:spChg>
        <pc:spChg chg="del">
          <ac:chgData name="Alex Marchioni" userId="6eb3c6d8-756f-4c94-a08e-610dca54a7e5" providerId="ADAL" clId="{FEC50238-D078-4A58-8A57-1F6086591ADF}" dt="2020-02-13T15:42:22.250" v="1794" actId="478"/>
          <ac:spMkLst>
            <pc:docMk/>
            <pc:sldMk cId="1479494924" sldId="276"/>
            <ac:spMk id="173" creationId="{66DA7BE9-F587-4427-BB9F-C6EE5C2CF85B}"/>
          </ac:spMkLst>
        </pc:spChg>
        <pc:spChg chg="del">
          <ac:chgData name="Alex Marchioni" userId="6eb3c6d8-756f-4c94-a08e-610dca54a7e5" providerId="ADAL" clId="{FEC50238-D078-4A58-8A57-1F6086591ADF}" dt="2020-02-13T15:42:22.250" v="1794" actId="478"/>
          <ac:spMkLst>
            <pc:docMk/>
            <pc:sldMk cId="1479494924" sldId="276"/>
            <ac:spMk id="174" creationId="{CF3D1061-B0A3-4D90-81B1-00A8EA842A91}"/>
          </ac:spMkLst>
        </pc:spChg>
        <pc:spChg chg="del">
          <ac:chgData name="Alex Marchioni" userId="6eb3c6d8-756f-4c94-a08e-610dca54a7e5" providerId="ADAL" clId="{FEC50238-D078-4A58-8A57-1F6086591ADF}" dt="2020-02-13T15:42:22.250" v="1794" actId="478"/>
          <ac:spMkLst>
            <pc:docMk/>
            <pc:sldMk cId="1479494924" sldId="276"/>
            <ac:spMk id="175" creationId="{74089A9F-55B5-48D6-9708-0EF447287761}"/>
          </ac:spMkLst>
        </pc:spChg>
        <pc:spChg chg="del">
          <ac:chgData name="Alex Marchioni" userId="6eb3c6d8-756f-4c94-a08e-610dca54a7e5" providerId="ADAL" clId="{FEC50238-D078-4A58-8A57-1F6086591ADF}" dt="2020-02-13T15:42:22.250" v="1794" actId="478"/>
          <ac:spMkLst>
            <pc:docMk/>
            <pc:sldMk cId="1479494924" sldId="276"/>
            <ac:spMk id="176" creationId="{622A5FE1-3D09-4415-8D7B-4A9DF587B601}"/>
          </ac:spMkLst>
        </pc:spChg>
        <pc:spChg chg="mod">
          <ac:chgData name="Alex Marchioni" userId="6eb3c6d8-756f-4c94-a08e-610dca54a7e5" providerId="ADAL" clId="{FEC50238-D078-4A58-8A57-1F6086591ADF}" dt="2020-02-13T15:44:53.514" v="1858" actId="207"/>
          <ac:spMkLst>
            <pc:docMk/>
            <pc:sldMk cId="1479494924" sldId="276"/>
            <ac:spMk id="177" creationId="{FE2D865C-836A-4BE0-B3B3-C539F94A1A64}"/>
          </ac:spMkLst>
        </pc:spChg>
        <pc:grpChg chg="add mod">
          <ac:chgData name="Alex Marchioni" userId="6eb3c6d8-756f-4c94-a08e-610dca54a7e5" providerId="ADAL" clId="{FEC50238-D078-4A58-8A57-1F6086591ADF}" dt="2020-02-13T15:44:24.468" v="1855" actId="1035"/>
          <ac:grpSpMkLst>
            <pc:docMk/>
            <pc:sldMk cId="1479494924" sldId="276"/>
            <ac:grpSpMk id="75" creationId="{B283F0DB-4ADB-4486-8ACC-0F087569CDFA}"/>
          </ac:grpSpMkLst>
        </pc:grpChg>
        <pc:grpChg chg="del">
          <ac:chgData name="Alex Marchioni" userId="6eb3c6d8-756f-4c94-a08e-610dca54a7e5" providerId="ADAL" clId="{FEC50238-D078-4A58-8A57-1F6086591ADF}" dt="2020-02-13T15:42:02.785" v="1792" actId="478"/>
          <ac:grpSpMkLst>
            <pc:docMk/>
            <pc:sldMk cId="1479494924" sldId="276"/>
            <ac:grpSpMk id="81" creationId="{1629E2C7-ED14-47E9-897C-6875439C2BB3}"/>
          </ac:grpSpMkLst>
        </pc:grpChg>
        <pc:grpChg chg="del">
          <ac:chgData name="Alex Marchioni" userId="6eb3c6d8-756f-4c94-a08e-610dca54a7e5" providerId="ADAL" clId="{FEC50238-D078-4A58-8A57-1F6086591ADF}" dt="2020-02-13T15:42:44.096" v="1796" actId="165"/>
          <ac:grpSpMkLst>
            <pc:docMk/>
            <pc:sldMk cId="1479494924" sldId="276"/>
            <ac:grpSpMk id="160" creationId="{6A66B719-4A4F-44D2-8D1C-C3BCE0B8614E}"/>
          </ac:grpSpMkLst>
        </pc:grpChg>
        <pc:cxnChg chg="mod">
          <ac:chgData name="Alex Marchioni" userId="6eb3c6d8-756f-4c94-a08e-610dca54a7e5" providerId="ADAL" clId="{FEC50238-D078-4A58-8A57-1F6086591ADF}" dt="2020-02-13T15:44:24.468" v="1855" actId="1035"/>
          <ac:cxnSpMkLst>
            <pc:docMk/>
            <pc:sldMk cId="1479494924" sldId="276"/>
            <ac:cxnSpMk id="13" creationId="{A56D3553-67EB-4CAF-BD97-6DC674B10745}"/>
          </ac:cxnSpMkLst>
        </pc:cxnChg>
      </pc:sldChg>
      <pc:sldChg chg="addSp delSp modSp add del mod modAnim">
        <pc:chgData name="Alex Marchioni" userId="6eb3c6d8-756f-4c94-a08e-610dca54a7e5" providerId="ADAL" clId="{FEC50238-D078-4A58-8A57-1F6086591ADF}" dt="2020-02-13T18:17:14.407" v="2062" actId="47"/>
        <pc:sldMkLst>
          <pc:docMk/>
          <pc:sldMk cId="724253926" sldId="277"/>
        </pc:sldMkLst>
        <pc:spChg chg="add del mod">
          <ac:chgData name="Alex Marchioni" userId="6eb3c6d8-756f-4c94-a08e-610dca54a7e5" providerId="ADAL" clId="{FEC50238-D078-4A58-8A57-1F6086591ADF}" dt="2020-02-13T17:08:44.280" v="1932" actId="478"/>
          <ac:spMkLst>
            <pc:docMk/>
            <pc:sldMk cId="724253926" sldId="277"/>
            <ac:spMk id="3" creationId="{DD8F8046-9A44-40BF-9562-563994A9A8FF}"/>
          </ac:spMkLst>
        </pc:spChg>
        <pc:spChg chg="add mod">
          <ac:chgData name="Alex Marchioni" userId="6eb3c6d8-756f-4c94-a08e-610dca54a7e5" providerId="ADAL" clId="{FEC50238-D078-4A58-8A57-1F6086591ADF}" dt="2020-02-13T17:12:04.064" v="1997" actId="1076"/>
          <ac:spMkLst>
            <pc:docMk/>
            <pc:sldMk cId="724253926" sldId="277"/>
            <ac:spMk id="7" creationId="{C5848206-3659-4CCE-9589-4FF304A47834}"/>
          </ac:spMkLst>
        </pc:spChg>
        <pc:spChg chg="del">
          <ac:chgData name="Alex Marchioni" userId="6eb3c6d8-756f-4c94-a08e-610dca54a7e5" providerId="ADAL" clId="{FEC50238-D078-4A58-8A57-1F6086591ADF}" dt="2020-02-13T17:06:07.417" v="1879" actId="478"/>
          <ac:spMkLst>
            <pc:docMk/>
            <pc:sldMk cId="724253926" sldId="277"/>
            <ac:spMk id="14" creationId="{15C82BB5-F2B9-426C-B2F2-1981145DBDFF}"/>
          </ac:spMkLst>
        </pc:spChg>
        <pc:spChg chg="del">
          <ac:chgData name="Alex Marchioni" userId="6eb3c6d8-756f-4c94-a08e-610dca54a7e5" providerId="ADAL" clId="{FEC50238-D078-4A58-8A57-1F6086591ADF}" dt="2020-02-13T17:06:07.417" v="1879" actId="478"/>
          <ac:spMkLst>
            <pc:docMk/>
            <pc:sldMk cId="724253926" sldId="277"/>
            <ac:spMk id="16" creationId="{B80359BC-03BA-45DE-B5F2-AD7C16212193}"/>
          </ac:spMkLst>
        </pc:spChg>
        <pc:spChg chg="del">
          <ac:chgData name="Alex Marchioni" userId="6eb3c6d8-756f-4c94-a08e-610dca54a7e5" providerId="ADAL" clId="{FEC50238-D078-4A58-8A57-1F6086591ADF}" dt="2020-02-13T17:06:07.417" v="1879" actId="478"/>
          <ac:spMkLst>
            <pc:docMk/>
            <pc:sldMk cId="724253926" sldId="277"/>
            <ac:spMk id="17" creationId="{F2DB759A-6E30-459F-BC90-47E86EFACAA8}"/>
          </ac:spMkLst>
        </pc:spChg>
        <pc:spChg chg="del">
          <ac:chgData name="Alex Marchioni" userId="6eb3c6d8-756f-4c94-a08e-610dca54a7e5" providerId="ADAL" clId="{FEC50238-D078-4A58-8A57-1F6086591ADF}" dt="2020-02-13T17:06:07.417" v="1879" actId="478"/>
          <ac:spMkLst>
            <pc:docMk/>
            <pc:sldMk cId="724253926" sldId="277"/>
            <ac:spMk id="18" creationId="{DD81153B-F570-426E-9E3E-FC8E5B47F46F}"/>
          </ac:spMkLst>
        </pc:spChg>
        <pc:spChg chg="del">
          <ac:chgData name="Alex Marchioni" userId="6eb3c6d8-756f-4c94-a08e-610dca54a7e5" providerId="ADAL" clId="{FEC50238-D078-4A58-8A57-1F6086591ADF}" dt="2020-02-13T17:06:07.417" v="1879" actId="478"/>
          <ac:spMkLst>
            <pc:docMk/>
            <pc:sldMk cId="724253926" sldId="277"/>
            <ac:spMk id="19" creationId="{B20D614B-BC6C-4D9C-A0D3-5C6C1E06866E}"/>
          </ac:spMkLst>
        </pc:spChg>
        <pc:spChg chg="del">
          <ac:chgData name="Alex Marchioni" userId="6eb3c6d8-756f-4c94-a08e-610dca54a7e5" providerId="ADAL" clId="{FEC50238-D078-4A58-8A57-1F6086591ADF}" dt="2020-02-13T17:06:07.417" v="1879" actId="478"/>
          <ac:spMkLst>
            <pc:docMk/>
            <pc:sldMk cId="724253926" sldId="277"/>
            <ac:spMk id="20" creationId="{363D69C6-CE04-424A-872B-8A39C19DA9C9}"/>
          </ac:spMkLst>
        </pc:spChg>
        <pc:spChg chg="del">
          <ac:chgData name="Alex Marchioni" userId="6eb3c6d8-756f-4c94-a08e-610dca54a7e5" providerId="ADAL" clId="{FEC50238-D078-4A58-8A57-1F6086591ADF}" dt="2020-02-13T17:06:07.417" v="1879" actId="478"/>
          <ac:spMkLst>
            <pc:docMk/>
            <pc:sldMk cId="724253926" sldId="277"/>
            <ac:spMk id="21" creationId="{0A3333F7-B482-498D-AE7A-FB422CC48262}"/>
          </ac:spMkLst>
        </pc:spChg>
        <pc:spChg chg="add del mod">
          <ac:chgData name="Alex Marchioni" userId="6eb3c6d8-756f-4c94-a08e-610dca54a7e5" providerId="ADAL" clId="{FEC50238-D078-4A58-8A57-1F6086591ADF}" dt="2020-02-13T17:08:13.840" v="1930" actId="478"/>
          <ac:spMkLst>
            <pc:docMk/>
            <pc:sldMk cId="724253926" sldId="277"/>
            <ac:spMk id="65" creationId="{F74AA717-0421-479E-BED5-913D58C2B047}"/>
          </ac:spMkLst>
        </pc:spChg>
        <pc:spChg chg="add del mod">
          <ac:chgData name="Alex Marchioni" userId="6eb3c6d8-756f-4c94-a08e-610dca54a7e5" providerId="ADAL" clId="{FEC50238-D078-4A58-8A57-1F6086591ADF}" dt="2020-02-13T17:08:01.352" v="1929" actId="478"/>
          <ac:spMkLst>
            <pc:docMk/>
            <pc:sldMk cId="724253926" sldId="277"/>
            <ac:spMk id="66" creationId="{8E5A7071-267C-4465-B1B6-E986C48E6919}"/>
          </ac:spMkLst>
        </pc:spChg>
        <pc:spChg chg="add mod">
          <ac:chgData name="Alex Marchioni" userId="6eb3c6d8-756f-4c94-a08e-610dca54a7e5" providerId="ADAL" clId="{FEC50238-D078-4A58-8A57-1F6086591ADF}" dt="2020-02-13T17:12:04.064" v="1997" actId="1076"/>
          <ac:spMkLst>
            <pc:docMk/>
            <pc:sldMk cId="724253926" sldId="277"/>
            <ac:spMk id="69" creationId="{D7EB6F16-9A8D-4754-BC35-FDA63DB7D134}"/>
          </ac:spMkLst>
        </pc:spChg>
        <pc:spChg chg="add mod">
          <ac:chgData name="Alex Marchioni" userId="6eb3c6d8-756f-4c94-a08e-610dca54a7e5" providerId="ADAL" clId="{FEC50238-D078-4A58-8A57-1F6086591ADF}" dt="2020-02-13T17:12:18.675" v="2003" actId="20577"/>
          <ac:spMkLst>
            <pc:docMk/>
            <pc:sldMk cId="724253926" sldId="277"/>
            <ac:spMk id="70" creationId="{D2940F17-505C-4EC6-B453-9F9B6B0F9CD7}"/>
          </ac:spMkLst>
        </pc:spChg>
        <pc:spChg chg="add mod">
          <ac:chgData name="Alex Marchioni" userId="6eb3c6d8-756f-4c94-a08e-610dca54a7e5" providerId="ADAL" clId="{FEC50238-D078-4A58-8A57-1F6086591ADF}" dt="2020-02-13T17:12:15.561" v="2002" actId="1076"/>
          <ac:spMkLst>
            <pc:docMk/>
            <pc:sldMk cId="724253926" sldId="277"/>
            <ac:spMk id="71" creationId="{6BDED42A-4426-45D5-A4A6-DAD798D1DF04}"/>
          </ac:spMkLst>
        </pc:spChg>
        <pc:spChg chg="add mod">
          <ac:chgData name="Alex Marchioni" userId="6eb3c6d8-756f-4c94-a08e-610dca54a7e5" providerId="ADAL" clId="{FEC50238-D078-4A58-8A57-1F6086591ADF}" dt="2020-02-13T17:12:04.064" v="1997" actId="1076"/>
          <ac:spMkLst>
            <pc:docMk/>
            <pc:sldMk cId="724253926" sldId="277"/>
            <ac:spMk id="72" creationId="{A6DC611B-06B0-4A13-8133-1B482963D85E}"/>
          </ac:spMkLst>
        </pc:spChg>
        <pc:spChg chg="add mod">
          <ac:chgData name="Alex Marchioni" userId="6eb3c6d8-756f-4c94-a08e-610dca54a7e5" providerId="ADAL" clId="{FEC50238-D078-4A58-8A57-1F6086591ADF}" dt="2020-02-13T17:12:04.064" v="1997" actId="1076"/>
          <ac:spMkLst>
            <pc:docMk/>
            <pc:sldMk cId="724253926" sldId="277"/>
            <ac:spMk id="73" creationId="{A3D5AA0C-DFF9-4F22-8DC4-58047F6679E7}"/>
          </ac:spMkLst>
        </pc:spChg>
        <pc:spChg chg="add mod">
          <ac:chgData name="Alex Marchioni" userId="6eb3c6d8-756f-4c94-a08e-610dca54a7e5" providerId="ADAL" clId="{FEC50238-D078-4A58-8A57-1F6086591ADF}" dt="2020-02-13T17:12:12.081" v="2000" actId="20577"/>
          <ac:spMkLst>
            <pc:docMk/>
            <pc:sldMk cId="724253926" sldId="277"/>
            <ac:spMk id="74" creationId="{CD186036-8DBF-417F-85C0-15471854FF5A}"/>
          </ac:spMkLst>
        </pc:spChg>
        <pc:spChg chg="mod topLvl">
          <ac:chgData name="Alex Marchioni" userId="6eb3c6d8-756f-4c94-a08e-610dca54a7e5" providerId="ADAL" clId="{FEC50238-D078-4A58-8A57-1F6086591ADF}" dt="2020-02-13T17:05:55.110" v="1877" actId="165"/>
          <ac:spMkLst>
            <pc:docMk/>
            <pc:sldMk cId="724253926" sldId="277"/>
            <ac:spMk id="76" creationId="{5409A789-9539-423C-B56D-AB2996A4E3F0}"/>
          </ac:spMkLst>
        </pc:spChg>
        <pc:spChg chg="mod topLvl">
          <ac:chgData name="Alex Marchioni" userId="6eb3c6d8-756f-4c94-a08e-610dca54a7e5" providerId="ADAL" clId="{FEC50238-D078-4A58-8A57-1F6086591ADF}" dt="2020-02-13T17:05:55.110" v="1877" actId="165"/>
          <ac:spMkLst>
            <pc:docMk/>
            <pc:sldMk cId="724253926" sldId="277"/>
            <ac:spMk id="77" creationId="{2ED2029F-9137-4DE7-A900-B5A4C60C61DF}"/>
          </ac:spMkLst>
        </pc:spChg>
        <pc:spChg chg="mod topLvl">
          <ac:chgData name="Alex Marchioni" userId="6eb3c6d8-756f-4c94-a08e-610dca54a7e5" providerId="ADAL" clId="{FEC50238-D078-4A58-8A57-1F6086591ADF}" dt="2020-02-13T17:05:55.110" v="1877" actId="165"/>
          <ac:spMkLst>
            <pc:docMk/>
            <pc:sldMk cId="724253926" sldId="277"/>
            <ac:spMk id="78" creationId="{C68BD0AD-6ED4-4E4B-A6A1-15774E3830A7}"/>
          </ac:spMkLst>
        </pc:spChg>
        <pc:spChg chg="mod topLvl">
          <ac:chgData name="Alex Marchioni" userId="6eb3c6d8-756f-4c94-a08e-610dca54a7e5" providerId="ADAL" clId="{FEC50238-D078-4A58-8A57-1F6086591ADF}" dt="2020-02-13T17:05:55.110" v="1877" actId="165"/>
          <ac:spMkLst>
            <pc:docMk/>
            <pc:sldMk cId="724253926" sldId="277"/>
            <ac:spMk id="79" creationId="{37038903-A046-47D1-BCCD-A541CB092DE9}"/>
          </ac:spMkLst>
        </pc:spChg>
        <pc:spChg chg="mod topLvl">
          <ac:chgData name="Alex Marchioni" userId="6eb3c6d8-756f-4c94-a08e-610dca54a7e5" providerId="ADAL" clId="{FEC50238-D078-4A58-8A57-1F6086591ADF}" dt="2020-02-13T17:05:55.110" v="1877" actId="165"/>
          <ac:spMkLst>
            <pc:docMk/>
            <pc:sldMk cId="724253926" sldId="277"/>
            <ac:spMk id="80" creationId="{FD98429A-1DD3-4E21-B97F-54275D5AD1DB}"/>
          </ac:spMkLst>
        </pc:spChg>
        <pc:spChg chg="add mod">
          <ac:chgData name="Alex Marchioni" userId="6eb3c6d8-756f-4c94-a08e-610dca54a7e5" providerId="ADAL" clId="{FEC50238-D078-4A58-8A57-1F6086591ADF}" dt="2020-02-13T17:12:10.600" v="1999" actId="20577"/>
          <ac:spMkLst>
            <pc:docMk/>
            <pc:sldMk cId="724253926" sldId="277"/>
            <ac:spMk id="81" creationId="{2C2F2FCE-0507-45CE-BFE1-D6CC9C4A9C23}"/>
          </ac:spMkLst>
        </pc:spChg>
        <pc:spChg chg="add mod">
          <ac:chgData name="Alex Marchioni" userId="6eb3c6d8-756f-4c94-a08e-610dca54a7e5" providerId="ADAL" clId="{FEC50238-D078-4A58-8A57-1F6086591ADF}" dt="2020-02-13T17:12:04.064" v="1997" actId="1076"/>
          <ac:spMkLst>
            <pc:docMk/>
            <pc:sldMk cId="724253926" sldId="277"/>
            <ac:spMk id="82" creationId="{06518B19-961B-4C36-8715-B4B397568F73}"/>
          </ac:spMkLst>
        </pc:spChg>
        <pc:spChg chg="add mod">
          <ac:chgData name="Alex Marchioni" userId="6eb3c6d8-756f-4c94-a08e-610dca54a7e5" providerId="ADAL" clId="{FEC50238-D078-4A58-8A57-1F6086591ADF}" dt="2020-02-13T17:12:06.835" v="1998" actId="20577"/>
          <ac:spMkLst>
            <pc:docMk/>
            <pc:sldMk cId="724253926" sldId="277"/>
            <ac:spMk id="83" creationId="{6E61E0C6-AC59-4874-BFAE-976AEBDE44F8}"/>
          </ac:spMkLst>
        </pc:spChg>
        <pc:spChg chg="add del mod">
          <ac:chgData name="Alex Marchioni" userId="6eb3c6d8-756f-4c94-a08e-610dca54a7e5" providerId="ADAL" clId="{FEC50238-D078-4A58-8A57-1F6086591ADF}" dt="2020-02-13T17:14:21.225" v="2028" actId="478"/>
          <ac:spMkLst>
            <pc:docMk/>
            <pc:sldMk cId="724253926" sldId="277"/>
            <ac:spMk id="84" creationId="{A74BE1E4-8B39-4C7F-B837-A9A3FD5E686C}"/>
          </ac:spMkLst>
        </pc:spChg>
        <pc:spChg chg="add del mod">
          <ac:chgData name="Alex Marchioni" userId="6eb3c6d8-756f-4c94-a08e-610dca54a7e5" providerId="ADAL" clId="{FEC50238-D078-4A58-8A57-1F6086591ADF}" dt="2020-02-13T17:14:21.225" v="2028" actId="478"/>
          <ac:spMkLst>
            <pc:docMk/>
            <pc:sldMk cId="724253926" sldId="277"/>
            <ac:spMk id="85" creationId="{F6D388A2-DA8B-476B-95A6-3F76FE0541CC}"/>
          </ac:spMkLst>
        </pc:spChg>
        <pc:spChg chg="add del mod">
          <ac:chgData name="Alex Marchioni" userId="6eb3c6d8-756f-4c94-a08e-610dca54a7e5" providerId="ADAL" clId="{FEC50238-D078-4A58-8A57-1F6086591ADF}" dt="2020-02-13T17:14:21.225" v="2028" actId="478"/>
          <ac:spMkLst>
            <pc:docMk/>
            <pc:sldMk cId="724253926" sldId="277"/>
            <ac:spMk id="86" creationId="{30CBF19B-92A3-48BA-98AE-10DEAA67C3D7}"/>
          </ac:spMkLst>
        </pc:spChg>
        <pc:spChg chg="add del mod">
          <ac:chgData name="Alex Marchioni" userId="6eb3c6d8-756f-4c94-a08e-610dca54a7e5" providerId="ADAL" clId="{FEC50238-D078-4A58-8A57-1F6086591ADF}" dt="2020-02-13T17:14:21.225" v="2028" actId="478"/>
          <ac:spMkLst>
            <pc:docMk/>
            <pc:sldMk cId="724253926" sldId="277"/>
            <ac:spMk id="87" creationId="{4253D4F3-076B-4A66-A497-B36CA5F3AD1C}"/>
          </ac:spMkLst>
        </pc:spChg>
        <pc:spChg chg="add del mod">
          <ac:chgData name="Alex Marchioni" userId="6eb3c6d8-756f-4c94-a08e-610dca54a7e5" providerId="ADAL" clId="{FEC50238-D078-4A58-8A57-1F6086591ADF}" dt="2020-02-13T17:14:21.225" v="2028" actId="478"/>
          <ac:spMkLst>
            <pc:docMk/>
            <pc:sldMk cId="724253926" sldId="277"/>
            <ac:spMk id="88" creationId="{CF2312A2-3F8D-492C-94F9-C44BFE69A9BB}"/>
          </ac:spMkLst>
        </pc:spChg>
        <pc:spChg chg="mod topLvl">
          <ac:chgData name="Alex Marchioni" userId="6eb3c6d8-756f-4c94-a08e-610dca54a7e5" providerId="ADAL" clId="{FEC50238-D078-4A58-8A57-1F6086591ADF}" dt="2020-02-13T17:05:55.110" v="1877" actId="165"/>
          <ac:spMkLst>
            <pc:docMk/>
            <pc:sldMk cId="724253926" sldId="277"/>
            <ac:spMk id="89" creationId="{917BAF0B-FE20-484F-8204-8E5F3F301C92}"/>
          </ac:spMkLst>
        </pc:spChg>
        <pc:spChg chg="mod topLvl">
          <ac:chgData name="Alex Marchioni" userId="6eb3c6d8-756f-4c94-a08e-610dca54a7e5" providerId="ADAL" clId="{FEC50238-D078-4A58-8A57-1F6086591ADF}" dt="2020-02-13T17:05:55.110" v="1877" actId="165"/>
          <ac:spMkLst>
            <pc:docMk/>
            <pc:sldMk cId="724253926" sldId="277"/>
            <ac:spMk id="90" creationId="{BEA35023-B5C9-4F12-8762-D6F3AB67C9EE}"/>
          </ac:spMkLst>
        </pc:spChg>
        <pc:spChg chg="add del mod">
          <ac:chgData name="Alex Marchioni" userId="6eb3c6d8-756f-4c94-a08e-610dca54a7e5" providerId="ADAL" clId="{FEC50238-D078-4A58-8A57-1F6086591ADF}" dt="2020-02-13T17:14:21.225" v="2028" actId="478"/>
          <ac:spMkLst>
            <pc:docMk/>
            <pc:sldMk cId="724253926" sldId="277"/>
            <ac:spMk id="91" creationId="{32757F03-BD5A-4FCC-A986-8704077F256B}"/>
          </ac:spMkLst>
        </pc:spChg>
        <pc:spChg chg="add del mod">
          <ac:chgData name="Alex Marchioni" userId="6eb3c6d8-756f-4c94-a08e-610dca54a7e5" providerId="ADAL" clId="{FEC50238-D078-4A58-8A57-1F6086591ADF}" dt="2020-02-13T17:14:21.225" v="2028" actId="478"/>
          <ac:spMkLst>
            <pc:docMk/>
            <pc:sldMk cId="724253926" sldId="277"/>
            <ac:spMk id="92" creationId="{766BE387-7B13-498D-9B25-8B812EEFC5B2}"/>
          </ac:spMkLst>
        </pc:spChg>
        <pc:spChg chg="add del mod">
          <ac:chgData name="Alex Marchioni" userId="6eb3c6d8-756f-4c94-a08e-610dca54a7e5" providerId="ADAL" clId="{FEC50238-D078-4A58-8A57-1F6086591ADF}" dt="2020-02-13T17:14:21.225" v="2028" actId="478"/>
          <ac:spMkLst>
            <pc:docMk/>
            <pc:sldMk cId="724253926" sldId="277"/>
            <ac:spMk id="93" creationId="{421B013F-FF46-474D-853E-0CF9B4B8C12D}"/>
          </ac:spMkLst>
        </pc:spChg>
        <pc:spChg chg="add del mod">
          <ac:chgData name="Alex Marchioni" userId="6eb3c6d8-756f-4c94-a08e-610dca54a7e5" providerId="ADAL" clId="{FEC50238-D078-4A58-8A57-1F6086591ADF}" dt="2020-02-13T17:14:21.225" v="2028" actId="478"/>
          <ac:spMkLst>
            <pc:docMk/>
            <pc:sldMk cId="724253926" sldId="277"/>
            <ac:spMk id="94" creationId="{4A93C9C2-9B24-442B-9DC6-8342A9F9F0AA}"/>
          </ac:spMkLst>
        </pc:spChg>
        <pc:spChg chg="add del mod">
          <ac:chgData name="Alex Marchioni" userId="6eb3c6d8-756f-4c94-a08e-610dca54a7e5" providerId="ADAL" clId="{FEC50238-D078-4A58-8A57-1F6086591ADF}" dt="2020-02-13T17:14:21.225" v="2028" actId="478"/>
          <ac:spMkLst>
            <pc:docMk/>
            <pc:sldMk cId="724253926" sldId="277"/>
            <ac:spMk id="95" creationId="{2BA1168E-D62E-4437-A8AA-77DA3225A8EB}"/>
          </ac:spMkLst>
        </pc:spChg>
        <pc:spChg chg="add mod">
          <ac:chgData name="Alex Marchioni" userId="6eb3c6d8-756f-4c94-a08e-610dca54a7e5" providerId="ADAL" clId="{FEC50238-D078-4A58-8A57-1F6086591ADF}" dt="2020-02-13T17:15:36.609" v="2061" actId="1076"/>
          <ac:spMkLst>
            <pc:docMk/>
            <pc:sldMk cId="724253926" sldId="277"/>
            <ac:spMk id="96" creationId="{082ECB23-0230-442F-A4ED-0738AFE22722}"/>
          </ac:spMkLst>
        </pc:spChg>
        <pc:spChg chg="add mod">
          <ac:chgData name="Alex Marchioni" userId="6eb3c6d8-756f-4c94-a08e-610dca54a7e5" providerId="ADAL" clId="{FEC50238-D078-4A58-8A57-1F6086591ADF}" dt="2020-02-13T17:15:36.609" v="2061" actId="1076"/>
          <ac:spMkLst>
            <pc:docMk/>
            <pc:sldMk cId="724253926" sldId="277"/>
            <ac:spMk id="97" creationId="{5FB74095-A50F-44B3-99AE-19587973F86E}"/>
          </ac:spMkLst>
        </pc:spChg>
        <pc:spChg chg="add mod">
          <ac:chgData name="Alex Marchioni" userId="6eb3c6d8-756f-4c94-a08e-610dca54a7e5" providerId="ADAL" clId="{FEC50238-D078-4A58-8A57-1F6086591ADF}" dt="2020-02-13T17:15:36.609" v="2061" actId="1076"/>
          <ac:spMkLst>
            <pc:docMk/>
            <pc:sldMk cId="724253926" sldId="277"/>
            <ac:spMk id="98" creationId="{22C8CF84-AC95-48EC-BC3D-BEA95BDEAA3E}"/>
          </ac:spMkLst>
        </pc:spChg>
        <pc:spChg chg="add mod">
          <ac:chgData name="Alex Marchioni" userId="6eb3c6d8-756f-4c94-a08e-610dca54a7e5" providerId="ADAL" clId="{FEC50238-D078-4A58-8A57-1F6086591ADF}" dt="2020-02-13T17:15:36.609" v="2061" actId="1076"/>
          <ac:spMkLst>
            <pc:docMk/>
            <pc:sldMk cId="724253926" sldId="277"/>
            <ac:spMk id="99" creationId="{8CD1EA6B-4E1C-43FF-BC87-FB08C811AB71}"/>
          </ac:spMkLst>
        </pc:spChg>
        <pc:spChg chg="add mod">
          <ac:chgData name="Alex Marchioni" userId="6eb3c6d8-756f-4c94-a08e-610dca54a7e5" providerId="ADAL" clId="{FEC50238-D078-4A58-8A57-1F6086591ADF}" dt="2020-02-13T17:15:36.609" v="2061" actId="1076"/>
          <ac:spMkLst>
            <pc:docMk/>
            <pc:sldMk cId="724253926" sldId="277"/>
            <ac:spMk id="100" creationId="{85EB7DAE-4804-48D9-9980-A45636109530}"/>
          </ac:spMkLst>
        </pc:spChg>
        <pc:spChg chg="add mod">
          <ac:chgData name="Alex Marchioni" userId="6eb3c6d8-756f-4c94-a08e-610dca54a7e5" providerId="ADAL" clId="{FEC50238-D078-4A58-8A57-1F6086591ADF}" dt="2020-02-13T17:15:36.609" v="2061" actId="1076"/>
          <ac:spMkLst>
            <pc:docMk/>
            <pc:sldMk cId="724253926" sldId="277"/>
            <ac:spMk id="101" creationId="{BB7F99DD-643B-4F70-A329-DD4471E6137D}"/>
          </ac:spMkLst>
        </pc:spChg>
        <pc:spChg chg="add mod">
          <ac:chgData name="Alex Marchioni" userId="6eb3c6d8-756f-4c94-a08e-610dca54a7e5" providerId="ADAL" clId="{FEC50238-D078-4A58-8A57-1F6086591ADF}" dt="2020-02-13T17:15:36.609" v="2061" actId="1076"/>
          <ac:spMkLst>
            <pc:docMk/>
            <pc:sldMk cId="724253926" sldId="277"/>
            <ac:spMk id="102" creationId="{4D2C403D-0C1F-448F-8E83-D80CC950E726}"/>
          </ac:spMkLst>
        </pc:spChg>
        <pc:spChg chg="mod topLvl">
          <ac:chgData name="Alex Marchioni" userId="6eb3c6d8-756f-4c94-a08e-610dca54a7e5" providerId="ADAL" clId="{FEC50238-D078-4A58-8A57-1F6086591ADF}" dt="2020-02-13T17:05:55.110" v="1877" actId="165"/>
          <ac:spMkLst>
            <pc:docMk/>
            <pc:sldMk cId="724253926" sldId="277"/>
            <ac:spMk id="103" creationId="{A0F28F02-9509-4C40-A522-D484A7DADD8B}"/>
          </ac:spMkLst>
        </pc:spChg>
        <pc:spChg chg="mod topLvl">
          <ac:chgData name="Alex Marchioni" userId="6eb3c6d8-756f-4c94-a08e-610dca54a7e5" providerId="ADAL" clId="{FEC50238-D078-4A58-8A57-1F6086591ADF}" dt="2020-02-13T17:05:55.110" v="1877" actId="165"/>
          <ac:spMkLst>
            <pc:docMk/>
            <pc:sldMk cId="724253926" sldId="277"/>
            <ac:spMk id="104" creationId="{2701300C-8B75-4AD8-8AD9-6760682D3826}"/>
          </ac:spMkLst>
        </pc:spChg>
        <pc:spChg chg="mod topLvl">
          <ac:chgData name="Alex Marchioni" userId="6eb3c6d8-756f-4c94-a08e-610dca54a7e5" providerId="ADAL" clId="{FEC50238-D078-4A58-8A57-1F6086591ADF}" dt="2020-02-13T17:05:55.110" v="1877" actId="165"/>
          <ac:spMkLst>
            <pc:docMk/>
            <pc:sldMk cId="724253926" sldId="277"/>
            <ac:spMk id="105" creationId="{AEA2EC0E-E7A1-4F17-97BC-3C50B8FD0BFB}"/>
          </ac:spMkLst>
        </pc:spChg>
        <pc:spChg chg="mod topLvl">
          <ac:chgData name="Alex Marchioni" userId="6eb3c6d8-756f-4c94-a08e-610dca54a7e5" providerId="ADAL" clId="{FEC50238-D078-4A58-8A57-1F6086591ADF}" dt="2020-02-13T17:05:55.110" v="1877" actId="165"/>
          <ac:spMkLst>
            <pc:docMk/>
            <pc:sldMk cId="724253926" sldId="277"/>
            <ac:spMk id="106" creationId="{4A9082A9-E70E-4F8F-BC40-17448C19305B}"/>
          </ac:spMkLst>
        </pc:spChg>
        <pc:spChg chg="mod topLvl">
          <ac:chgData name="Alex Marchioni" userId="6eb3c6d8-756f-4c94-a08e-610dca54a7e5" providerId="ADAL" clId="{FEC50238-D078-4A58-8A57-1F6086591ADF}" dt="2020-02-13T17:05:55.110" v="1877" actId="165"/>
          <ac:spMkLst>
            <pc:docMk/>
            <pc:sldMk cId="724253926" sldId="277"/>
            <ac:spMk id="107" creationId="{ACB91CE9-34A6-4C57-9096-A0315DB613F1}"/>
          </ac:spMkLst>
        </pc:spChg>
        <pc:spChg chg="mod topLvl">
          <ac:chgData name="Alex Marchioni" userId="6eb3c6d8-756f-4c94-a08e-610dca54a7e5" providerId="ADAL" clId="{FEC50238-D078-4A58-8A57-1F6086591ADF}" dt="2020-02-13T17:05:55.110" v="1877" actId="165"/>
          <ac:spMkLst>
            <pc:docMk/>
            <pc:sldMk cId="724253926" sldId="277"/>
            <ac:spMk id="108" creationId="{156F5497-4DE4-42BA-9E76-744BD17BC0AF}"/>
          </ac:spMkLst>
        </pc:spChg>
        <pc:spChg chg="mod topLvl">
          <ac:chgData name="Alex Marchioni" userId="6eb3c6d8-756f-4c94-a08e-610dca54a7e5" providerId="ADAL" clId="{FEC50238-D078-4A58-8A57-1F6086591ADF}" dt="2020-02-13T17:05:55.110" v="1877" actId="165"/>
          <ac:spMkLst>
            <pc:docMk/>
            <pc:sldMk cId="724253926" sldId="277"/>
            <ac:spMk id="109" creationId="{3876AC09-8C3A-483E-AE0D-6E6937CE75AB}"/>
          </ac:spMkLst>
        </pc:spChg>
        <pc:spChg chg="mod topLvl">
          <ac:chgData name="Alex Marchioni" userId="6eb3c6d8-756f-4c94-a08e-610dca54a7e5" providerId="ADAL" clId="{FEC50238-D078-4A58-8A57-1F6086591ADF}" dt="2020-02-13T17:05:55.110" v="1877" actId="165"/>
          <ac:spMkLst>
            <pc:docMk/>
            <pc:sldMk cId="724253926" sldId="277"/>
            <ac:spMk id="110" creationId="{397B18F3-3E85-4E83-B73D-897B44AF45D1}"/>
          </ac:spMkLst>
        </pc:spChg>
        <pc:spChg chg="mod topLvl">
          <ac:chgData name="Alex Marchioni" userId="6eb3c6d8-756f-4c94-a08e-610dca54a7e5" providerId="ADAL" clId="{FEC50238-D078-4A58-8A57-1F6086591ADF}" dt="2020-02-13T17:05:55.110" v="1877" actId="165"/>
          <ac:spMkLst>
            <pc:docMk/>
            <pc:sldMk cId="724253926" sldId="277"/>
            <ac:spMk id="111" creationId="{C872B47A-8EF8-45E0-82F7-6D636D2BF105}"/>
          </ac:spMkLst>
        </pc:spChg>
        <pc:spChg chg="mod topLvl">
          <ac:chgData name="Alex Marchioni" userId="6eb3c6d8-756f-4c94-a08e-610dca54a7e5" providerId="ADAL" clId="{FEC50238-D078-4A58-8A57-1F6086591ADF}" dt="2020-02-13T17:05:55.110" v="1877" actId="165"/>
          <ac:spMkLst>
            <pc:docMk/>
            <pc:sldMk cId="724253926" sldId="277"/>
            <ac:spMk id="112" creationId="{5599C89D-1040-4547-A7CE-654B0E92B372}"/>
          </ac:spMkLst>
        </pc:spChg>
        <pc:spChg chg="add mod">
          <ac:chgData name="Alex Marchioni" userId="6eb3c6d8-756f-4c94-a08e-610dca54a7e5" providerId="ADAL" clId="{FEC50238-D078-4A58-8A57-1F6086591ADF}" dt="2020-02-13T17:15:36.609" v="2061" actId="1076"/>
          <ac:spMkLst>
            <pc:docMk/>
            <pc:sldMk cId="724253926" sldId="277"/>
            <ac:spMk id="113" creationId="{E40EA20A-0171-40A2-AABD-8FD053CEF7D4}"/>
          </ac:spMkLst>
        </pc:spChg>
        <pc:spChg chg="add mod">
          <ac:chgData name="Alex Marchioni" userId="6eb3c6d8-756f-4c94-a08e-610dca54a7e5" providerId="ADAL" clId="{FEC50238-D078-4A58-8A57-1F6086591ADF}" dt="2020-02-13T17:15:36.609" v="2061" actId="1076"/>
          <ac:spMkLst>
            <pc:docMk/>
            <pc:sldMk cId="724253926" sldId="277"/>
            <ac:spMk id="114" creationId="{8CCB8E2D-1C2B-4A19-B57C-EB6229C53F61}"/>
          </ac:spMkLst>
        </pc:spChg>
        <pc:spChg chg="add mod">
          <ac:chgData name="Alex Marchioni" userId="6eb3c6d8-756f-4c94-a08e-610dca54a7e5" providerId="ADAL" clId="{FEC50238-D078-4A58-8A57-1F6086591ADF}" dt="2020-02-13T17:15:36.609" v="2061" actId="1076"/>
          <ac:spMkLst>
            <pc:docMk/>
            <pc:sldMk cId="724253926" sldId="277"/>
            <ac:spMk id="115" creationId="{CC259B08-A394-46EB-9CED-CBFEAD53D43B}"/>
          </ac:spMkLst>
        </pc:spChg>
        <pc:spChg chg="mod topLvl">
          <ac:chgData name="Alex Marchioni" userId="6eb3c6d8-756f-4c94-a08e-610dca54a7e5" providerId="ADAL" clId="{FEC50238-D078-4A58-8A57-1F6086591ADF}" dt="2020-02-13T17:05:55.110" v="1877" actId="165"/>
          <ac:spMkLst>
            <pc:docMk/>
            <pc:sldMk cId="724253926" sldId="277"/>
            <ac:spMk id="148" creationId="{CC548C79-14B1-46C9-899C-E912C8589DE5}"/>
          </ac:spMkLst>
        </pc:spChg>
        <pc:spChg chg="mod topLvl">
          <ac:chgData name="Alex Marchioni" userId="6eb3c6d8-756f-4c94-a08e-610dca54a7e5" providerId="ADAL" clId="{FEC50238-D078-4A58-8A57-1F6086591ADF}" dt="2020-02-13T17:05:55.110" v="1877" actId="165"/>
          <ac:spMkLst>
            <pc:docMk/>
            <pc:sldMk cId="724253926" sldId="277"/>
            <ac:spMk id="149" creationId="{5095D0A5-5AC7-45DE-B119-60FA222DA9F9}"/>
          </ac:spMkLst>
        </pc:spChg>
        <pc:spChg chg="mod topLvl">
          <ac:chgData name="Alex Marchioni" userId="6eb3c6d8-756f-4c94-a08e-610dca54a7e5" providerId="ADAL" clId="{FEC50238-D078-4A58-8A57-1F6086591ADF}" dt="2020-02-13T17:05:55.110" v="1877" actId="165"/>
          <ac:spMkLst>
            <pc:docMk/>
            <pc:sldMk cId="724253926" sldId="277"/>
            <ac:spMk id="150" creationId="{55F749B4-1BDC-4C98-B5B9-69BAF026E631}"/>
          </ac:spMkLst>
        </pc:spChg>
        <pc:spChg chg="mod topLvl">
          <ac:chgData name="Alex Marchioni" userId="6eb3c6d8-756f-4c94-a08e-610dca54a7e5" providerId="ADAL" clId="{FEC50238-D078-4A58-8A57-1F6086591ADF}" dt="2020-02-13T17:05:55.110" v="1877" actId="165"/>
          <ac:spMkLst>
            <pc:docMk/>
            <pc:sldMk cId="724253926" sldId="277"/>
            <ac:spMk id="151" creationId="{F12047C1-676A-4EA7-B753-FA7717919882}"/>
          </ac:spMkLst>
        </pc:spChg>
        <pc:spChg chg="mod topLvl">
          <ac:chgData name="Alex Marchioni" userId="6eb3c6d8-756f-4c94-a08e-610dca54a7e5" providerId="ADAL" clId="{FEC50238-D078-4A58-8A57-1F6086591ADF}" dt="2020-02-13T17:05:55.110" v="1877" actId="165"/>
          <ac:spMkLst>
            <pc:docMk/>
            <pc:sldMk cId="724253926" sldId="277"/>
            <ac:spMk id="152" creationId="{6D23A06B-B172-480E-B0C6-D53650983640}"/>
          </ac:spMkLst>
        </pc:spChg>
        <pc:spChg chg="mod topLvl">
          <ac:chgData name="Alex Marchioni" userId="6eb3c6d8-756f-4c94-a08e-610dca54a7e5" providerId="ADAL" clId="{FEC50238-D078-4A58-8A57-1F6086591ADF}" dt="2020-02-13T17:05:55.110" v="1877" actId="165"/>
          <ac:spMkLst>
            <pc:docMk/>
            <pc:sldMk cId="724253926" sldId="277"/>
            <ac:spMk id="153" creationId="{4A7AA82D-E65B-4FE2-A055-62BEF2B15003}"/>
          </ac:spMkLst>
        </pc:spChg>
        <pc:spChg chg="mod topLvl">
          <ac:chgData name="Alex Marchioni" userId="6eb3c6d8-756f-4c94-a08e-610dca54a7e5" providerId="ADAL" clId="{FEC50238-D078-4A58-8A57-1F6086591ADF}" dt="2020-02-13T17:05:55.110" v="1877" actId="165"/>
          <ac:spMkLst>
            <pc:docMk/>
            <pc:sldMk cId="724253926" sldId="277"/>
            <ac:spMk id="154" creationId="{58CE0106-F506-40A4-9CF1-F05F3A7E9AD5}"/>
          </ac:spMkLst>
        </pc:spChg>
        <pc:spChg chg="mod topLvl">
          <ac:chgData name="Alex Marchioni" userId="6eb3c6d8-756f-4c94-a08e-610dca54a7e5" providerId="ADAL" clId="{FEC50238-D078-4A58-8A57-1F6086591ADF}" dt="2020-02-13T17:05:55.110" v="1877" actId="165"/>
          <ac:spMkLst>
            <pc:docMk/>
            <pc:sldMk cId="724253926" sldId="277"/>
            <ac:spMk id="155" creationId="{0B3660BF-9C49-46D1-928E-BD0615FE0338}"/>
          </ac:spMkLst>
        </pc:spChg>
        <pc:spChg chg="mod topLvl">
          <ac:chgData name="Alex Marchioni" userId="6eb3c6d8-756f-4c94-a08e-610dca54a7e5" providerId="ADAL" clId="{FEC50238-D078-4A58-8A57-1F6086591ADF}" dt="2020-02-13T17:05:55.110" v="1877" actId="165"/>
          <ac:spMkLst>
            <pc:docMk/>
            <pc:sldMk cId="724253926" sldId="277"/>
            <ac:spMk id="156" creationId="{44E5F812-3532-4BD8-8F3D-ED49802D9473}"/>
          </ac:spMkLst>
        </pc:spChg>
        <pc:spChg chg="mod topLvl">
          <ac:chgData name="Alex Marchioni" userId="6eb3c6d8-756f-4c94-a08e-610dca54a7e5" providerId="ADAL" clId="{FEC50238-D078-4A58-8A57-1F6086591ADF}" dt="2020-02-13T17:05:55.110" v="1877" actId="165"/>
          <ac:spMkLst>
            <pc:docMk/>
            <pc:sldMk cId="724253926" sldId="277"/>
            <ac:spMk id="157" creationId="{71111A61-34C6-4246-B407-99975DAF7D1B}"/>
          </ac:spMkLst>
        </pc:spChg>
        <pc:spChg chg="mod topLvl">
          <ac:chgData name="Alex Marchioni" userId="6eb3c6d8-756f-4c94-a08e-610dca54a7e5" providerId="ADAL" clId="{FEC50238-D078-4A58-8A57-1F6086591ADF}" dt="2020-02-13T17:05:55.110" v="1877" actId="165"/>
          <ac:spMkLst>
            <pc:docMk/>
            <pc:sldMk cId="724253926" sldId="277"/>
            <ac:spMk id="158" creationId="{6E370257-63A9-4342-9EA6-3DBE48D8B663}"/>
          </ac:spMkLst>
        </pc:spChg>
        <pc:spChg chg="mod topLvl">
          <ac:chgData name="Alex Marchioni" userId="6eb3c6d8-756f-4c94-a08e-610dca54a7e5" providerId="ADAL" clId="{FEC50238-D078-4A58-8A57-1F6086591ADF}" dt="2020-02-13T17:05:55.110" v="1877" actId="165"/>
          <ac:spMkLst>
            <pc:docMk/>
            <pc:sldMk cId="724253926" sldId="277"/>
            <ac:spMk id="159" creationId="{895C213F-596B-41B1-91A1-1FB0ABF84DF3}"/>
          </ac:spMkLst>
        </pc:spChg>
        <pc:spChg chg="mod topLvl">
          <ac:chgData name="Alex Marchioni" userId="6eb3c6d8-756f-4c94-a08e-610dca54a7e5" providerId="ADAL" clId="{FEC50238-D078-4A58-8A57-1F6086591ADF}" dt="2020-02-13T17:05:55.110" v="1877" actId="165"/>
          <ac:spMkLst>
            <pc:docMk/>
            <pc:sldMk cId="724253926" sldId="277"/>
            <ac:spMk id="161" creationId="{BE96DB58-6E89-4DAB-9040-FA3AF9929B8E}"/>
          </ac:spMkLst>
        </pc:spChg>
        <pc:spChg chg="mod topLvl">
          <ac:chgData name="Alex Marchioni" userId="6eb3c6d8-756f-4c94-a08e-610dca54a7e5" providerId="ADAL" clId="{FEC50238-D078-4A58-8A57-1F6086591ADF}" dt="2020-02-13T17:05:55.110" v="1877" actId="165"/>
          <ac:spMkLst>
            <pc:docMk/>
            <pc:sldMk cId="724253926" sldId="277"/>
            <ac:spMk id="162" creationId="{E21E8893-3BA4-40AF-95E5-07936F4746C8}"/>
          </ac:spMkLst>
        </pc:spChg>
        <pc:spChg chg="mod topLvl">
          <ac:chgData name="Alex Marchioni" userId="6eb3c6d8-756f-4c94-a08e-610dca54a7e5" providerId="ADAL" clId="{FEC50238-D078-4A58-8A57-1F6086591ADF}" dt="2020-02-13T17:05:55.110" v="1877" actId="165"/>
          <ac:spMkLst>
            <pc:docMk/>
            <pc:sldMk cId="724253926" sldId="277"/>
            <ac:spMk id="163" creationId="{7A4A214B-972F-49AD-9D24-A6EBF49ED0D3}"/>
          </ac:spMkLst>
        </pc:spChg>
        <pc:spChg chg="mod topLvl">
          <ac:chgData name="Alex Marchioni" userId="6eb3c6d8-756f-4c94-a08e-610dca54a7e5" providerId="ADAL" clId="{FEC50238-D078-4A58-8A57-1F6086591ADF}" dt="2020-02-13T17:05:55.110" v="1877" actId="165"/>
          <ac:spMkLst>
            <pc:docMk/>
            <pc:sldMk cId="724253926" sldId="277"/>
            <ac:spMk id="164" creationId="{55ADAB0B-E23B-4D0D-BA00-8BEE41B5345F}"/>
          </ac:spMkLst>
        </pc:spChg>
        <pc:spChg chg="mod topLvl">
          <ac:chgData name="Alex Marchioni" userId="6eb3c6d8-756f-4c94-a08e-610dca54a7e5" providerId="ADAL" clId="{FEC50238-D078-4A58-8A57-1F6086591ADF}" dt="2020-02-13T17:05:55.110" v="1877" actId="165"/>
          <ac:spMkLst>
            <pc:docMk/>
            <pc:sldMk cId="724253926" sldId="277"/>
            <ac:spMk id="165" creationId="{5C0E646D-4D55-4A5F-86A3-8F9B7403DB18}"/>
          </ac:spMkLst>
        </pc:spChg>
        <pc:spChg chg="mod topLvl">
          <ac:chgData name="Alex Marchioni" userId="6eb3c6d8-756f-4c94-a08e-610dca54a7e5" providerId="ADAL" clId="{FEC50238-D078-4A58-8A57-1F6086591ADF}" dt="2020-02-13T17:05:55.110" v="1877" actId="165"/>
          <ac:spMkLst>
            <pc:docMk/>
            <pc:sldMk cId="724253926" sldId="277"/>
            <ac:spMk id="166" creationId="{B8191441-A337-46C7-AB09-178C3009710F}"/>
          </ac:spMkLst>
        </pc:spChg>
        <pc:spChg chg="mod topLvl">
          <ac:chgData name="Alex Marchioni" userId="6eb3c6d8-756f-4c94-a08e-610dca54a7e5" providerId="ADAL" clId="{FEC50238-D078-4A58-8A57-1F6086591ADF}" dt="2020-02-13T17:05:55.110" v="1877" actId="165"/>
          <ac:spMkLst>
            <pc:docMk/>
            <pc:sldMk cId="724253926" sldId="277"/>
            <ac:spMk id="177" creationId="{FE2D865C-836A-4BE0-B3B3-C539F94A1A64}"/>
          </ac:spMkLst>
        </pc:spChg>
        <pc:spChg chg="mod topLvl">
          <ac:chgData name="Alex Marchioni" userId="6eb3c6d8-756f-4c94-a08e-610dca54a7e5" providerId="ADAL" clId="{FEC50238-D078-4A58-8A57-1F6086591ADF}" dt="2020-02-13T17:05:55.110" v="1877" actId="165"/>
          <ac:spMkLst>
            <pc:docMk/>
            <pc:sldMk cId="724253926" sldId="277"/>
            <ac:spMk id="178" creationId="{91061306-4292-4004-ABE9-FD631A9A8EFA}"/>
          </ac:spMkLst>
        </pc:spChg>
        <pc:spChg chg="mod topLvl">
          <ac:chgData name="Alex Marchioni" userId="6eb3c6d8-756f-4c94-a08e-610dca54a7e5" providerId="ADAL" clId="{FEC50238-D078-4A58-8A57-1F6086591ADF}" dt="2020-02-13T17:05:55.110" v="1877" actId="165"/>
          <ac:spMkLst>
            <pc:docMk/>
            <pc:sldMk cId="724253926" sldId="277"/>
            <ac:spMk id="179" creationId="{B6983186-BC7F-4075-8C1A-EFE34C1C6D00}"/>
          </ac:spMkLst>
        </pc:spChg>
        <pc:spChg chg="mod topLvl">
          <ac:chgData name="Alex Marchioni" userId="6eb3c6d8-756f-4c94-a08e-610dca54a7e5" providerId="ADAL" clId="{FEC50238-D078-4A58-8A57-1F6086591ADF}" dt="2020-02-13T17:05:55.110" v="1877" actId="165"/>
          <ac:spMkLst>
            <pc:docMk/>
            <pc:sldMk cId="724253926" sldId="277"/>
            <ac:spMk id="180" creationId="{866FD6B7-00E2-43A0-BDB8-BD8FA8A90E79}"/>
          </ac:spMkLst>
        </pc:spChg>
        <pc:spChg chg="mod topLvl">
          <ac:chgData name="Alex Marchioni" userId="6eb3c6d8-756f-4c94-a08e-610dca54a7e5" providerId="ADAL" clId="{FEC50238-D078-4A58-8A57-1F6086591ADF}" dt="2020-02-13T17:05:55.110" v="1877" actId="165"/>
          <ac:spMkLst>
            <pc:docMk/>
            <pc:sldMk cId="724253926" sldId="277"/>
            <ac:spMk id="181" creationId="{0D9C8765-DDB8-4BAC-BF3F-9E7D32818450}"/>
          </ac:spMkLst>
        </pc:spChg>
        <pc:spChg chg="mod topLvl">
          <ac:chgData name="Alex Marchioni" userId="6eb3c6d8-756f-4c94-a08e-610dca54a7e5" providerId="ADAL" clId="{FEC50238-D078-4A58-8A57-1F6086591ADF}" dt="2020-02-13T17:05:55.110" v="1877" actId="165"/>
          <ac:spMkLst>
            <pc:docMk/>
            <pc:sldMk cId="724253926" sldId="277"/>
            <ac:spMk id="182" creationId="{D0F26EF1-E7D3-4260-AA15-F11ED1106E52}"/>
          </ac:spMkLst>
        </pc:spChg>
        <pc:spChg chg="mod topLvl">
          <ac:chgData name="Alex Marchioni" userId="6eb3c6d8-756f-4c94-a08e-610dca54a7e5" providerId="ADAL" clId="{FEC50238-D078-4A58-8A57-1F6086591ADF}" dt="2020-02-13T17:05:55.110" v="1877" actId="165"/>
          <ac:spMkLst>
            <pc:docMk/>
            <pc:sldMk cId="724253926" sldId="277"/>
            <ac:spMk id="183" creationId="{F14ACA5E-65DF-4EC1-8AE1-61AF8D795759}"/>
          </ac:spMkLst>
        </pc:spChg>
        <pc:spChg chg="mod topLvl">
          <ac:chgData name="Alex Marchioni" userId="6eb3c6d8-756f-4c94-a08e-610dca54a7e5" providerId="ADAL" clId="{FEC50238-D078-4A58-8A57-1F6086591ADF}" dt="2020-02-13T17:05:55.110" v="1877" actId="165"/>
          <ac:spMkLst>
            <pc:docMk/>
            <pc:sldMk cId="724253926" sldId="277"/>
            <ac:spMk id="184" creationId="{933196CA-129C-4F10-B5AC-CF1057A898CC}"/>
          </ac:spMkLst>
        </pc:spChg>
        <pc:spChg chg="mod topLvl">
          <ac:chgData name="Alex Marchioni" userId="6eb3c6d8-756f-4c94-a08e-610dca54a7e5" providerId="ADAL" clId="{FEC50238-D078-4A58-8A57-1F6086591ADF}" dt="2020-02-13T17:05:55.110" v="1877" actId="165"/>
          <ac:spMkLst>
            <pc:docMk/>
            <pc:sldMk cId="724253926" sldId="277"/>
            <ac:spMk id="185" creationId="{15D209A7-3114-492C-96B9-0817184343EE}"/>
          </ac:spMkLst>
        </pc:spChg>
        <pc:spChg chg="mod topLvl">
          <ac:chgData name="Alex Marchioni" userId="6eb3c6d8-756f-4c94-a08e-610dca54a7e5" providerId="ADAL" clId="{FEC50238-D078-4A58-8A57-1F6086591ADF}" dt="2020-02-13T17:05:55.110" v="1877" actId="165"/>
          <ac:spMkLst>
            <pc:docMk/>
            <pc:sldMk cId="724253926" sldId="277"/>
            <ac:spMk id="186" creationId="{835A6A79-F10B-4BC2-B33C-BF5DD1A7BBEA}"/>
          </ac:spMkLst>
        </pc:spChg>
        <pc:grpChg chg="add del mod">
          <ac:chgData name="Alex Marchioni" userId="6eb3c6d8-756f-4c94-a08e-610dca54a7e5" providerId="ADAL" clId="{FEC50238-D078-4A58-8A57-1F6086591ADF}" dt="2020-02-13T17:06:02.985" v="1878" actId="478"/>
          <ac:grpSpMkLst>
            <pc:docMk/>
            <pc:sldMk cId="724253926" sldId="277"/>
            <ac:grpSpMk id="75" creationId="{B283F0DB-4ADB-4486-8ACC-0F087569CDFA}"/>
          </ac:grpSpMkLst>
        </pc:grpChg>
        <pc:cxnChg chg="del">
          <ac:chgData name="Alex Marchioni" userId="6eb3c6d8-756f-4c94-a08e-610dca54a7e5" providerId="ADAL" clId="{FEC50238-D078-4A58-8A57-1F6086591ADF}" dt="2020-02-13T17:06:07.417" v="1879" actId="478"/>
          <ac:cxnSpMkLst>
            <pc:docMk/>
            <pc:sldMk cId="724253926" sldId="277"/>
            <ac:cxnSpMk id="13" creationId="{A56D3553-67EB-4CAF-BD97-6DC674B10745}"/>
          </ac:cxnSpMkLst>
        </pc:cxnChg>
      </pc:sldChg>
      <pc:sldChg chg="add del">
        <pc:chgData name="Alex Marchioni" userId="6eb3c6d8-756f-4c94-a08e-610dca54a7e5" providerId="ADAL" clId="{FEC50238-D078-4A58-8A57-1F6086591ADF}" dt="2020-02-14T08:25:23.417" v="2811" actId="2696"/>
        <pc:sldMkLst>
          <pc:docMk/>
          <pc:sldMk cId="932254784" sldId="277"/>
        </pc:sldMkLst>
      </pc:sldChg>
      <pc:sldChg chg="add del">
        <pc:chgData name="Alex Marchioni" userId="6eb3c6d8-756f-4c94-a08e-610dca54a7e5" providerId="ADAL" clId="{FEC50238-D078-4A58-8A57-1F6086591ADF}" dt="2020-02-13T17:04:13.197" v="1871" actId="47"/>
        <pc:sldMkLst>
          <pc:docMk/>
          <pc:sldMk cId="1561013236" sldId="277"/>
        </pc:sldMkLst>
      </pc:sldChg>
      <pc:sldChg chg="add del">
        <pc:chgData name="Alex Marchioni" userId="6eb3c6d8-756f-4c94-a08e-610dca54a7e5" providerId="ADAL" clId="{FEC50238-D078-4A58-8A57-1F6086591ADF}" dt="2020-02-14T08:15:03.157" v="2065" actId="2696"/>
        <pc:sldMkLst>
          <pc:docMk/>
          <pc:sldMk cId="3965302289" sldId="277"/>
        </pc:sldMkLst>
      </pc:sldChg>
      <pc:sldChg chg="addSp delSp modSp add mod modAnim">
        <pc:chgData name="Alex Marchioni" userId="6eb3c6d8-756f-4c94-a08e-610dca54a7e5" providerId="ADAL" clId="{FEC50238-D078-4A58-8A57-1F6086591ADF}" dt="2020-02-14T09:33:40.540" v="4192"/>
        <pc:sldMkLst>
          <pc:docMk/>
          <pc:sldMk cId="1594266465" sldId="278"/>
        </pc:sldMkLst>
        <pc:spChg chg="mod">
          <ac:chgData name="Alex Marchioni" userId="6eb3c6d8-756f-4c94-a08e-610dca54a7e5" providerId="ADAL" clId="{FEC50238-D078-4A58-8A57-1F6086591ADF}" dt="2020-02-14T08:22:26.681" v="2743" actId="20577"/>
          <ac:spMkLst>
            <pc:docMk/>
            <pc:sldMk cId="1594266465" sldId="278"/>
            <ac:spMk id="2" creationId="{D4B6ABC7-520A-46C5-8B72-FFEECB6C0AEF}"/>
          </ac:spMkLst>
        </pc:spChg>
        <pc:spChg chg="mod">
          <ac:chgData name="Alex Marchioni" userId="6eb3c6d8-756f-4c94-a08e-610dca54a7e5" providerId="ADAL" clId="{FEC50238-D078-4A58-8A57-1F6086591ADF}" dt="2020-02-14T09:27:11.808" v="4106" actId="113"/>
          <ac:spMkLst>
            <pc:docMk/>
            <pc:sldMk cId="1594266465" sldId="278"/>
            <ac:spMk id="3" creationId="{44E14CFE-4AE1-494C-AE2A-91DF00AFDA50}"/>
          </ac:spMkLst>
        </pc:spChg>
        <pc:spChg chg="add del mod">
          <ac:chgData name="Alex Marchioni" userId="6eb3c6d8-756f-4c94-a08e-610dca54a7e5" providerId="ADAL" clId="{FEC50238-D078-4A58-8A57-1F6086591ADF}" dt="2020-02-14T09:29:13.889" v="4108" actId="478"/>
          <ac:spMkLst>
            <pc:docMk/>
            <pc:sldMk cId="1594266465" sldId="278"/>
            <ac:spMk id="58" creationId="{6E17B56C-6332-45C0-96C2-5D5602160EB9}"/>
          </ac:spMkLst>
        </pc:spChg>
        <pc:spChg chg="add mod">
          <ac:chgData name="Alex Marchioni" userId="6eb3c6d8-756f-4c94-a08e-610dca54a7e5" providerId="ADAL" clId="{FEC50238-D078-4A58-8A57-1F6086591ADF}" dt="2020-02-14T09:32:49.776" v="4186" actId="1076"/>
          <ac:spMkLst>
            <pc:docMk/>
            <pc:sldMk cId="1594266465" sldId="278"/>
            <ac:spMk id="59" creationId="{C8F085AF-55FB-4056-A61D-9D3AAEBA2B30}"/>
          </ac:spMkLst>
        </pc:spChg>
        <pc:spChg chg="add mod">
          <ac:chgData name="Alex Marchioni" userId="6eb3c6d8-756f-4c94-a08e-610dca54a7e5" providerId="ADAL" clId="{FEC50238-D078-4A58-8A57-1F6086591ADF}" dt="2020-02-14T09:29:54.737" v="4114" actId="14100"/>
          <ac:spMkLst>
            <pc:docMk/>
            <pc:sldMk cId="1594266465" sldId="278"/>
            <ac:spMk id="60" creationId="{8E88EAB8-61B4-48AB-8555-C27F3FA311ED}"/>
          </ac:spMkLst>
        </pc:spChg>
        <pc:spChg chg="add mod">
          <ac:chgData name="Alex Marchioni" userId="6eb3c6d8-756f-4c94-a08e-610dca54a7e5" providerId="ADAL" clId="{FEC50238-D078-4A58-8A57-1F6086591ADF}" dt="2020-02-14T09:33:24.368" v="4188" actId="1076"/>
          <ac:spMkLst>
            <pc:docMk/>
            <pc:sldMk cId="1594266465" sldId="278"/>
            <ac:spMk id="61" creationId="{C219EF59-4AE9-43FC-B466-7C76D4D22989}"/>
          </ac:spMkLst>
        </pc:spChg>
        <pc:spChg chg="add mod">
          <ac:chgData name="Alex Marchioni" userId="6eb3c6d8-756f-4c94-a08e-610dca54a7e5" providerId="ADAL" clId="{FEC50238-D078-4A58-8A57-1F6086591ADF}" dt="2020-02-14T09:32:58.744" v="4187" actId="1076"/>
          <ac:spMkLst>
            <pc:docMk/>
            <pc:sldMk cId="1594266465" sldId="278"/>
            <ac:spMk id="62" creationId="{0FEB7170-6819-4B54-BE0C-929601E2E3C2}"/>
          </ac:spMkLst>
        </pc:spChg>
        <pc:grpChg chg="add mod">
          <ac:chgData name="Alex Marchioni" userId="6eb3c6d8-756f-4c94-a08e-610dca54a7e5" providerId="ADAL" clId="{FEC50238-D078-4A58-8A57-1F6086591ADF}" dt="2020-02-14T09:25:21.382" v="4101" actId="1076"/>
          <ac:grpSpMkLst>
            <pc:docMk/>
            <pc:sldMk cId="1594266465" sldId="278"/>
            <ac:grpSpMk id="7" creationId="{AABAE079-6A5B-45D3-8085-B8F04BBD02F4}"/>
          </ac:grpSpMkLst>
        </pc:grpChg>
      </pc:sldChg>
      <pc:sldChg chg="modSp add mod">
        <pc:chgData name="Alex Marchioni" userId="6eb3c6d8-756f-4c94-a08e-610dca54a7e5" providerId="ADAL" clId="{FEC50238-D078-4A58-8A57-1F6086591ADF}" dt="2020-02-14T08:53:26.803" v="3463" actId="20577"/>
        <pc:sldMkLst>
          <pc:docMk/>
          <pc:sldMk cId="4292157177" sldId="279"/>
        </pc:sldMkLst>
        <pc:spChg chg="mod">
          <ac:chgData name="Alex Marchioni" userId="6eb3c6d8-756f-4c94-a08e-610dca54a7e5" providerId="ADAL" clId="{FEC50238-D078-4A58-8A57-1F6086591ADF}" dt="2020-02-14T08:25:48.299" v="2826" actId="20577"/>
          <ac:spMkLst>
            <pc:docMk/>
            <pc:sldMk cId="4292157177" sldId="279"/>
            <ac:spMk id="2" creationId="{55E1D2A0-3067-496E-9680-491504CB533B}"/>
          </ac:spMkLst>
        </pc:spChg>
        <pc:spChg chg="mod">
          <ac:chgData name="Alex Marchioni" userId="6eb3c6d8-756f-4c94-a08e-610dca54a7e5" providerId="ADAL" clId="{FEC50238-D078-4A58-8A57-1F6086591ADF}" dt="2020-02-14T08:53:26.803" v="3463" actId="20577"/>
          <ac:spMkLst>
            <pc:docMk/>
            <pc:sldMk cId="4292157177" sldId="279"/>
            <ac:spMk id="3" creationId="{E93CA96B-02CE-4B00-BED3-4C946577FB16}"/>
          </ac:spMkLst>
        </pc:spChg>
      </pc:sldChg>
      <pc:sldChg chg="addSp delSp modSp add mod ord">
        <pc:chgData name="Alex Marchioni" userId="6eb3c6d8-756f-4c94-a08e-610dca54a7e5" providerId="ADAL" clId="{FEC50238-D078-4A58-8A57-1F6086591ADF}" dt="2020-02-14T13:25:33.152" v="5808" actId="20577"/>
        <pc:sldMkLst>
          <pc:docMk/>
          <pc:sldMk cId="483219566" sldId="280"/>
        </pc:sldMkLst>
        <pc:spChg chg="mod">
          <ac:chgData name="Alex Marchioni" userId="6eb3c6d8-756f-4c94-a08e-610dca54a7e5" providerId="ADAL" clId="{FEC50238-D078-4A58-8A57-1F6086591ADF}" dt="2020-02-14T08:26:43.849" v="2840" actId="20577"/>
          <ac:spMkLst>
            <pc:docMk/>
            <pc:sldMk cId="483219566" sldId="280"/>
            <ac:spMk id="2" creationId="{9A0298D9-1D13-4898-8EDB-1B8D3BDA7DC9}"/>
          </ac:spMkLst>
        </pc:spChg>
        <pc:spChg chg="mod">
          <ac:chgData name="Alex Marchioni" userId="6eb3c6d8-756f-4c94-a08e-610dca54a7e5" providerId="ADAL" clId="{FEC50238-D078-4A58-8A57-1F6086591ADF}" dt="2020-02-14T13:25:33.152" v="5808" actId="20577"/>
          <ac:spMkLst>
            <pc:docMk/>
            <pc:sldMk cId="483219566" sldId="280"/>
            <ac:spMk id="3" creationId="{8BA08157-B15B-42A4-82FC-99F8FE989AD5}"/>
          </ac:spMkLst>
        </pc:spChg>
        <pc:spChg chg="del">
          <ac:chgData name="Alex Marchioni" userId="6eb3c6d8-756f-4c94-a08e-610dca54a7e5" providerId="ADAL" clId="{FEC50238-D078-4A58-8A57-1F6086591ADF}" dt="2020-02-14T08:33:29.644" v="2906" actId="478"/>
          <ac:spMkLst>
            <pc:docMk/>
            <pc:sldMk cId="483219566" sldId="280"/>
            <ac:spMk id="7" creationId="{634E256B-BEF9-4681-9CF8-8E855142BEBB}"/>
          </ac:spMkLst>
        </pc:spChg>
        <pc:spChg chg="del">
          <ac:chgData name="Alex Marchioni" userId="6eb3c6d8-756f-4c94-a08e-610dca54a7e5" providerId="ADAL" clId="{FEC50238-D078-4A58-8A57-1F6086591ADF}" dt="2020-02-14T08:33:26.304" v="2905" actId="478"/>
          <ac:spMkLst>
            <pc:docMk/>
            <pc:sldMk cId="483219566" sldId="280"/>
            <ac:spMk id="8" creationId="{6554BC90-6537-4F1F-9451-317E3DF12AA7}"/>
          </ac:spMkLst>
        </pc:spChg>
        <pc:spChg chg="add del">
          <ac:chgData name="Alex Marchioni" userId="6eb3c6d8-756f-4c94-a08e-610dca54a7e5" providerId="ADAL" clId="{FEC50238-D078-4A58-8A57-1F6086591ADF}" dt="2020-02-14T08:31:21.853" v="2842"/>
          <ac:spMkLst>
            <pc:docMk/>
            <pc:sldMk cId="483219566" sldId="280"/>
            <ac:spMk id="9" creationId="{590C5144-FBBD-4719-841F-BA72EB7ED6BA}"/>
          </ac:spMkLst>
        </pc:spChg>
        <pc:spChg chg="add del">
          <ac:chgData name="Alex Marchioni" userId="6eb3c6d8-756f-4c94-a08e-610dca54a7e5" providerId="ADAL" clId="{FEC50238-D078-4A58-8A57-1F6086591ADF}" dt="2020-02-14T08:31:51.861" v="2844"/>
          <ac:spMkLst>
            <pc:docMk/>
            <pc:sldMk cId="483219566" sldId="280"/>
            <ac:spMk id="10" creationId="{5DF44023-5509-4A51-9404-0D5DCC5DCE1E}"/>
          </ac:spMkLst>
        </pc:spChg>
        <pc:spChg chg="add mod">
          <ac:chgData name="Alex Marchioni" userId="6eb3c6d8-756f-4c94-a08e-610dca54a7e5" providerId="ADAL" clId="{FEC50238-D078-4A58-8A57-1F6086591ADF}" dt="2020-02-14T08:53:53.312" v="3464" actId="1076"/>
          <ac:spMkLst>
            <pc:docMk/>
            <pc:sldMk cId="483219566" sldId="280"/>
            <ac:spMk id="11" creationId="{F91D5610-935B-4AE5-8DD1-0B88D709D49B}"/>
          </ac:spMkLst>
        </pc:spChg>
      </pc:sldChg>
      <pc:sldChg chg="addSp modSp add mod">
        <pc:chgData name="Alex Marchioni" userId="6eb3c6d8-756f-4c94-a08e-610dca54a7e5" providerId="ADAL" clId="{FEC50238-D078-4A58-8A57-1F6086591ADF}" dt="2020-02-14T08:50:14.569" v="3363" actId="1076"/>
        <pc:sldMkLst>
          <pc:docMk/>
          <pc:sldMk cId="3430393769" sldId="281"/>
        </pc:sldMkLst>
        <pc:spChg chg="mod">
          <ac:chgData name="Alex Marchioni" userId="6eb3c6d8-756f-4c94-a08e-610dca54a7e5" providerId="ADAL" clId="{FEC50238-D078-4A58-8A57-1F6086591ADF}" dt="2020-02-14T08:36:19.905" v="3016" actId="20577"/>
          <ac:spMkLst>
            <pc:docMk/>
            <pc:sldMk cId="3430393769" sldId="281"/>
            <ac:spMk id="2" creationId="{2CB650D9-D1FA-4577-AC4F-42DFEA54735E}"/>
          </ac:spMkLst>
        </pc:spChg>
        <pc:spChg chg="mod">
          <ac:chgData name="Alex Marchioni" userId="6eb3c6d8-756f-4c94-a08e-610dca54a7e5" providerId="ADAL" clId="{FEC50238-D078-4A58-8A57-1F6086591ADF}" dt="2020-02-14T08:46:12.469" v="3316" actId="6549"/>
          <ac:spMkLst>
            <pc:docMk/>
            <pc:sldMk cId="3430393769" sldId="281"/>
            <ac:spMk id="3" creationId="{3DE67570-4678-4328-B4A0-75666ADE983C}"/>
          </ac:spMkLst>
        </pc:spChg>
        <pc:spChg chg="add mod">
          <ac:chgData name="Alex Marchioni" userId="6eb3c6d8-756f-4c94-a08e-610dca54a7e5" providerId="ADAL" clId="{FEC50238-D078-4A58-8A57-1F6086591ADF}" dt="2020-02-14T08:50:14.569" v="3363" actId="1076"/>
          <ac:spMkLst>
            <pc:docMk/>
            <pc:sldMk cId="3430393769" sldId="281"/>
            <ac:spMk id="7" creationId="{4502B0D6-1C21-45D4-ADBF-19DEE4BF1527}"/>
          </ac:spMkLst>
        </pc:spChg>
      </pc:sldChg>
      <pc:sldChg chg="addSp delSp modSp add mod">
        <pc:chgData name="Alex Marchioni" userId="6eb3c6d8-756f-4c94-a08e-610dca54a7e5" providerId="ADAL" clId="{FEC50238-D078-4A58-8A57-1F6086591ADF}" dt="2020-02-17T09:03:07.367" v="5989" actId="20577"/>
        <pc:sldMkLst>
          <pc:docMk/>
          <pc:sldMk cId="713251459" sldId="282"/>
        </pc:sldMkLst>
        <pc:spChg chg="mod">
          <ac:chgData name="Alex Marchioni" userId="6eb3c6d8-756f-4c94-a08e-610dca54a7e5" providerId="ADAL" clId="{FEC50238-D078-4A58-8A57-1F6086591ADF}" dt="2020-02-14T09:15:53.593" v="3770" actId="20577"/>
          <ac:spMkLst>
            <pc:docMk/>
            <pc:sldMk cId="713251459" sldId="282"/>
            <ac:spMk id="2" creationId="{62580986-3B7D-4D12-9F59-AACE0DC65B7D}"/>
          </ac:spMkLst>
        </pc:spChg>
        <pc:spChg chg="mod">
          <ac:chgData name="Alex Marchioni" userId="6eb3c6d8-756f-4c94-a08e-610dca54a7e5" providerId="ADAL" clId="{FEC50238-D078-4A58-8A57-1F6086591ADF}" dt="2020-02-17T09:03:07.367" v="5989" actId="20577"/>
          <ac:spMkLst>
            <pc:docMk/>
            <pc:sldMk cId="713251459" sldId="282"/>
            <ac:spMk id="3" creationId="{4E230626-CE80-4CBC-8274-477B3421DD59}"/>
          </ac:spMkLst>
        </pc:spChg>
        <pc:spChg chg="add del">
          <ac:chgData name="Alex Marchioni" userId="6eb3c6d8-756f-4c94-a08e-610dca54a7e5" providerId="ADAL" clId="{FEC50238-D078-4A58-8A57-1F6086591ADF}" dt="2020-02-17T08:57:20.792" v="5900"/>
          <ac:spMkLst>
            <pc:docMk/>
            <pc:sldMk cId="713251459" sldId="282"/>
            <ac:spMk id="7" creationId="{6BC7672A-D31E-4DC0-96E4-065D818BC631}"/>
          </ac:spMkLst>
        </pc:spChg>
      </pc:sldChg>
      <pc:sldChg chg="addSp delSp modSp add mod">
        <pc:chgData name="Alex Marchioni" userId="6eb3c6d8-756f-4c94-a08e-610dca54a7e5" providerId="ADAL" clId="{FEC50238-D078-4A58-8A57-1F6086591ADF}" dt="2020-02-14T08:57:44.954" v="3549" actId="21"/>
        <pc:sldMkLst>
          <pc:docMk/>
          <pc:sldMk cId="1108495869" sldId="283"/>
        </pc:sldMkLst>
        <pc:spChg chg="del">
          <ac:chgData name="Alex Marchioni" userId="6eb3c6d8-756f-4c94-a08e-610dca54a7e5" providerId="ADAL" clId="{FEC50238-D078-4A58-8A57-1F6086591ADF}" dt="2020-02-14T08:55:31.542" v="3468"/>
          <ac:spMkLst>
            <pc:docMk/>
            <pc:sldMk cId="1108495869" sldId="283"/>
            <ac:spMk id="2" creationId="{12A70870-DAAB-47E6-9C36-0A4E878C913E}"/>
          </ac:spMkLst>
        </pc:spChg>
        <pc:spChg chg="del">
          <ac:chgData name="Alex Marchioni" userId="6eb3c6d8-756f-4c94-a08e-610dca54a7e5" providerId="ADAL" clId="{FEC50238-D078-4A58-8A57-1F6086591ADF}" dt="2020-02-14T08:55:31.542" v="3468"/>
          <ac:spMkLst>
            <pc:docMk/>
            <pc:sldMk cId="1108495869" sldId="283"/>
            <ac:spMk id="3" creationId="{051EC0C1-4615-47F2-825B-DC767926BDC6}"/>
          </ac:spMkLst>
        </pc:spChg>
        <pc:spChg chg="add mod">
          <ac:chgData name="Alex Marchioni" userId="6eb3c6d8-756f-4c94-a08e-610dca54a7e5" providerId="ADAL" clId="{FEC50238-D078-4A58-8A57-1F6086591ADF}" dt="2020-02-14T08:57:44.954" v="3549" actId="21"/>
          <ac:spMkLst>
            <pc:docMk/>
            <pc:sldMk cId="1108495869" sldId="283"/>
            <ac:spMk id="7" creationId="{63DF7659-10B6-4398-9D2C-E981A9A8EB80}"/>
          </ac:spMkLst>
        </pc:spChg>
        <pc:spChg chg="add mod">
          <ac:chgData name="Alex Marchioni" userId="6eb3c6d8-756f-4c94-a08e-610dca54a7e5" providerId="ADAL" clId="{FEC50238-D078-4A58-8A57-1F6086591ADF}" dt="2020-02-14T08:57:40.667" v="3548"/>
          <ac:spMkLst>
            <pc:docMk/>
            <pc:sldMk cId="1108495869" sldId="283"/>
            <ac:spMk id="8" creationId="{A8C6D57E-06B0-4610-9DB4-39E371259FB4}"/>
          </ac:spMkLst>
        </pc:spChg>
      </pc:sldChg>
      <pc:sldChg chg="modSp add mod">
        <pc:chgData name="Alex Marchioni" userId="6eb3c6d8-756f-4c94-a08e-610dca54a7e5" providerId="ADAL" clId="{FEC50238-D078-4A58-8A57-1F6086591ADF}" dt="2020-02-14T08:57:50.720" v="3550" actId="20577"/>
        <pc:sldMkLst>
          <pc:docMk/>
          <pc:sldMk cId="1733819274" sldId="284"/>
        </pc:sldMkLst>
        <pc:spChg chg="mod">
          <ac:chgData name="Alex Marchioni" userId="6eb3c6d8-756f-4c94-a08e-610dca54a7e5" providerId="ADAL" clId="{FEC50238-D078-4A58-8A57-1F6086591ADF}" dt="2020-02-14T08:57:50.720" v="3550" actId="20577"/>
          <ac:spMkLst>
            <pc:docMk/>
            <pc:sldMk cId="1733819274" sldId="284"/>
            <ac:spMk id="7" creationId="{63DF7659-10B6-4398-9D2C-E981A9A8EB80}"/>
          </ac:spMkLst>
        </pc:spChg>
      </pc:sldChg>
      <pc:sldChg chg="modSp add mod">
        <pc:chgData name="Alex Marchioni" userId="6eb3c6d8-756f-4c94-a08e-610dca54a7e5" providerId="ADAL" clId="{FEC50238-D078-4A58-8A57-1F6086591ADF}" dt="2020-02-14T08:59:30.330" v="3579" actId="6549"/>
        <pc:sldMkLst>
          <pc:docMk/>
          <pc:sldMk cId="2018072828" sldId="285"/>
        </pc:sldMkLst>
        <pc:spChg chg="mod">
          <ac:chgData name="Alex Marchioni" userId="6eb3c6d8-756f-4c94-a08e-610dca54a7e5" providerId="ADAL" clId="{FEC50238-D078-4A58-8A57-1F6086591ADF}" dt="2020-02-14T08:59:30.330" v="3579" actId="6549"/>
          <ac:spMkLst>
            <pc:docMk/>
            <pc:sldMk cId="2018072828" sldId="285"/>
            <ac:spMk id="7" creationId="{63DF7659-10B6-4398-9D2C-E981A9A8EB80}"/>
          </ac:spMkLst>
        </pc:spChg>
      </pc:sldChg>
      <pc:sldChg chg="modSp add mod">
        <pc:chgData name="Alex Marchioni" userId="6eb3c6d8-756f-4c94-a08e-610dca54a7e5" providerId="ADAL" clId="{FEC50238-D078-4A58-8A57-1F6086591ADF}" dt="2020-02-14T08:58:03.777" v="3551" actId="20577"/>
        <pc:sldMkLst>
          <pc:docMk/>
          <pc:sldMk cId="1829828288" sldId="286"/>
        </pc:sldMkLst>
        <pc:spChg chg="mod">
          <ac:chgData name="Alex Marchioni" userId="6eb3c6d8-756f-4c94-a08e-610dca54a7e5" providerId="ADAL" clId="{FEC50238-D078-4A58-8A57-1F6086591ADF}" dt="2020-02-14T08:58:03.777" v="3551" actId="20577"/>
          <ac:spMkLst>
            <pc:docMk/>
            <pc:sldMk cId="1829828288" sldId="286"/>
            <ac:spMk id="7" creationId="{63DF7659-10B6-4398-9D2C-E981A9A8EB80}"/>
          </ac:spMkLst>
        </pc:spChg>
      </pc:sldChg>
      <pc:sldChg chg="addSp delSp modSp add mod modAnim">
        <pc:chgData name="Alex Marchioni" userId="6eb3c6d8-756f-4c94-a08e-610dca54a7e5" providerId="ADAL" clId="{FEC50238-D078-4A58-8A57-1F6086591ADF}" dt="2020-02-14T13:23:37.629" v="5799"/>
        <pc:sldMkLst>
          <pc:docMk/>
          <pc:sldMk cId="722164196" sldId="287"/>
        </pc:sldMkLst>
        <pc:spChg chg="mod">
          <ac:chgData name="Alex Marchioni" userId="6eb3c6d8-756f-4c94-a08e-610dca54a7e5" providerId="ADAL" clId="{FEC50238-D078-4A58-8A57-1F6086591ADF}" dt="2020-02-14T09:42:43.344" v="4197" actId="20577"/>
          <ac:spMkLst>
            <pc:docMk/>
            <pc:sldMk cId="722164196" sldId="287"/>
            <ac:spMk id="2" creationId="{E72D04ED-60C6-4950-BBB7-19D3032BA0FC}"/>
          </ac:spMkLst>
        </pc:spChg>
        <pc:spChg chg="add del mod">
          <ac:chgData name="Alex Marchioni" userId="6eb3c6d8-756f-4c94-a08e-610dca54a7e5" providerId="ADAL" clId="{FEC50238-D078-4A58-8A57-1F6086591ADF}" dt="2020-02-14T09:55:29.739" v="4524" actId="6549"/>
          <ac:spMkLst>
            <pc:docMk/>
            <pc:sldMk cId="722164196" sldId="287"/>
            <ac:spMk id="3" creationId="{48D5D332-56D3-4513-8B16-1FDF6FDA8565}"/>
          </ac:spMkLst>
        </pc:spChg>
        <pc:spChg chg="add del">
          <ac:chgData name="Alex Marchioni" userId="6eb3c6d8-756f-4c94-a08e-610dca54a7e5" providerId="ADAL" clId="{FEC50238-D078-4A58-8A57-1F6086591ADF}" dt="2020-02-14T09:52:17.008" v="4403" actId="478"/>
          <ac:spMkLst>
            <pc:docMk/>
            <pc:sldMk cId="722164196" sldId="287"/>
            <ac:spMk id="58" creationId="{3ECEEC86-3B78-4A64-868B-2299ECD8D436}"/>
          </ac:spMkLst>
        </pc:spChg>
        <pc:spChg chg="add del mod">
          <ac:chgData name="Alex Marchioni" userId="6eb3c6d8-756f-4c94-a08e-610dca54a7e5" providerId="ADAL" clId="{FEC50238-D078-4A58-8A57-1F6086591ADF}" dt="2020-02-14T09:51:59.044" v="4395" actId="478"/>
          <ac:spMkLst>
            <pc:docMk/>
            <pc:sldMk cId="722164196" sldId="287"/>
            <ac:spMk id="59" creationId="{945316B5-8FAB-480C-8B18-D7E46BB4ACB0}"/>
          </ac:spMkLst>
        </pc:spChg>
        <pc:spChg chg="add del mod">
          <ac:chgData name="Alex Marchioni" userId="6eb3c6d8-756f-4c94-a08e-610dca54a7e5" providerId="ADAL" clId="{FEC50238-D078-4A58-8A57-1F6086591ADF}" dt="2020-02-14T09:52:15.376" v="4402" actId="478"/>
          <ac:spMkLst>
            <pc:docMk/>
            <pc:sldMk cId="722164196" sldId="287"/>
            <ac:spMk id="60" creationId="{10A3C637-3D43-4836-ABA0-44AF134D7477}"/>
          </ac:spMkLst>
        </pc:spChg>
        <pc:spChg chg="add del mod">
          <ac:chgData name="Alex Marchioni" userId="6eb3c6d8-756f-4c94-a08e-610dca54a7e5" providerId="ADAL" clId="{FEC50238-D078-4A58-8A57-1F6086591ADF}" dt="2020-02-14T09:55:15.809" v="4521"/>
          <ac:spMkLst>
            <pc:docMk/>
            <pc:sldMk cId="722164196" sldId="287"/>
            <ac:spMk id="61" creationId="{FA96C701-7A98-4BEF-AFB5-F1B71941E308}"/>
          </ac:spMkLst>
        </pc:spChg>
        <pc:spChg chg="add mod">
          <ac:chgData name="Alex Marchioni" userId="6eb3c6d8-756f-4c94-a08e-610dca54a7e5" providerId="ADAL" clId="{FEC50238-D078-4A58-8A57-1F6086591ADF}" dt="2020-02-14T09:55:41.664" v="4529" actId="1076"/>
          <ac:spMkLst>
            <pc:docMk/>
            <pc:sldMk cId="722164196" sldId="287"/>
            <ac:spMk id="62" creationId="{759C7121-9F1C-45A1-921B-3EE3FBBD7AE7}"/>
          </ac:spMkLst>
        </pc:spChg>
        <pc:spChg chg="mod">
          <ac:chgData name="Alex Marchioni" userId="6eb3c6d8-756f-4c94-a08e-610dca54a7e5" providerId="ADAL" clId="{FEC50238-D078-4A58-8A57-1F6086591ADF}" dt="2020-02-14T09:57:22.588" v="4540" actId="404"/>
          <ac:spMkLst>
            <pc:docMk/>
            <pc:sldMk cId="722164196" sldId="287"/>
            <ac:spMk id="96" creationId="{9DFCE4DB-FA06-4EFF-9720-7621D2424A47}"/>
          </ac:spMkLst>
        </pc:spChg>
        <pc:spChg chg="mod">
          <ac:chgData name="Alex Marchioni" userId="6eb3c6d8-756f-4c94-a08e-610dca54a7e5" providerId="ADAL" clId="{FEC50238-D078-4A58-8A57-1F6086591ADF}" dt="2020-02-14T09:57:22.588" v="4540" actId="404"/>
          <ac:spMkLst>
            <pc:docMk/>
            <pc:sldMk cId="722164196" sldId="287"/>
            <ac:spMk id="97" creationId="{C4DA07E6-D189-4E1B-9707-BBC371356435}"/>
          </ac:spMkLst>
        </pc:spChg>
        <pc:spChg chg="mod">
          <ac:chgData name="Alex Marchioni" userId="6eb3c6d8-756f-4c94-a08e-610dca54a7e5" providerId="ADAL" clId="{FEC50238-D078-4A58-8A57-1F6086591ADF}" dt="2020-02-14T09:57:22.588" v="4540" actId="404"/>
          <ac:spMkLst>
            <pc:docMk/>
            <pc:sldMk cId="722164196" sldId="287"/>
            <ac:spMk id="98" creationId="{FBDE8CBD-E0FD-464C-8E05-9EB14413A66D}"/>
          </ac:spMkLst>
        </pc:spChg>
        <pc:spChg chg="mod">
          <ac:chgData name="Alex Marchioni" userId="6eb3c6d8-756f-4c94-a08e-610dca54a7e5" providerId="ADAL" clId="{FEC50238-D078-4A58-8A57-1F6086591ADF}" dt="2020-02-14T09:57:22.588" v="4540" actId="404"/>
          <ac:spMkLst>
            <pc:docMk/>
            <pc:sldMk cId="722164196" sldId="287"/>
            <ac:spMk id="99" creationId="{EDA3387C-7E27-48EF-B76D-F8168E62877E}"/>
          </ac:spMkLst>
        </pc:spChg>
        <pc:spChg chg="mod">
          <ac:chgData name="Alex Marchioni" userId="6eb3c6d8-756f-4c94-a08e-610dca54a7e5" providerId="ADAL" clId="{FEC50238-D078-4A58-8A57-1F6086591ADF}" dt="2020-02-14T09:57:22.588" v="4540" actId="404"/>
          <ac:spMkLst>
            <pc:docMk/>
            <pc:sldMk cId="722164196" sldId="287"/>
            <ac:spMk id="106" creationId="{812DB6FC-9F8F-4E55-B4F8-C8982FFD2A3E}"/>
          </ac:spMkLst>
        </pc:spChg>
        <pc:spChg chg="mod">
          <ac:chgData name="Alex Marchioni" userId="6eb3c6d8-756f-4c94-a08e-610dca54a7e5" providerId="ADAL" clId="{FEC50238-D078-4A58-8A57-1F6086591ADF}" dt="2020-02-14T09:57:22.588" v="4540" actId="404"/>
          <ac:spMkLst>
            <pc:docMk/>
            <pc:sldMk cId="722164196" sldId="287"/>
            <ac:spMk id="108" creationId="{31C04E91-F79F-47B1-BAB2-A36E394A009C}"/>
          </ac:spMkLst>
        </pc:spChg>
        <pc:spChg chg="mod">
          <ac:chgData name="Alex Marchioni" userId="6eb3c6d8-756f-4c94-a08e-610dca54a7e5" providerId="ADAL" clId="{FEC50238-D078-4A58-8A57-1F6086591ADF}" dt="2020-02-14T09:57:22.588" v="4540" actId="404"/>
          <ac:spMkLst>
            <pc:docMk/>
            <pc:sldMk cId="722164196" sldId="287"/>
            <ac:spMk id="110" creationId="{ECBF8B6F-C7BE-47CC-BE41-E466A3CD80F7}"/>
          </ac:spMkLst>
        </pc:spChg>
        <pc:spChg chg="mod">
          <ac:chgData name="Alex Marchioni" userId="6eb3c6d8-756f-4c94-a08e-610dca54a7e5" providerId="ADAL" clId="{FEC50238-D078-4A58-8A57-1F6086591ADF}" dt="2020-02-14T09:57:22.588" v="4540" actId="404"/>
          <ac:spMkLst>
            <pc:docMk/>
            <pc:sldMk cId="722164196" sldId="287"/>
            <ac:spMk id="112" creationId="{1F45936E-A4A4-42DB-9629-095B8D0C7C46}"/>
          </ac:spMkLst>
        </pc:spChg>
        <pc:spChg chg="add mod">
          <ac:chgData name="Alex Marchioni" userId="6eb3c6d8-756f-4c94-a08e-610dca54a7e5" providerId="ADAL" clId="{FEC50238-D078-4A58-8A57-1F6086591ADF}" dt="2020-02-14T09:59:52.553" v="4546" actId="14100"/>
          <ac:spMkLst>
            <pc:docMk/>
            <pc:sldMk cId="722164196" sldId="287"/>
            <ac:spMk id="114" creationId="{8DF25791-FD2C-4E64-AC77-E8534CF04686}"/>
          </ac:spMkLst>
        </pc:spChg>
        <pc:spChg chg="add mod">
          <ac:chgData name="Alex Marchioni" userId="6eb3c6d8-756f-4c94-a08e-610dca54a7e5" providerId="ADAL" clId="{FEC50238-D078-4A58-8A57-1F6086591ADF}" dt="2020-02-14T10:00:11.680" v="4551" actId="14100"/>
          <ac:spMkLst>
            <pc:docMk/>
            <pc:sldMk cId="722164196" sldId="287"/>
            <ac:spMk id="115" creationId="{E6F822B5-523A-491E-BB12-DFFBF7CF5AC8}"/>
          </ac:spMkLst>
        </pc:spChg>
        <pc:spChg chg="add mod">
          <ac:chgData name="Alex Marchioni" userId="6eb3c6d8-756f-4c94-a08e-610dca54a7e5" providerId="ADAL" clId="{FEC50238-D078-4A58-8A57-1F6086591ADF}" dt="2020-02-14T10:00:51.296" v="4559" actId="14100"/>
          <ac:spMkLst>
            <pc:docMk/>
            <pc:sldMk cId="722164196" sldId="287"/>
            <ac:spMk id="116" creationId="{CAC2E0B3-6364-4D10-BE71-BEEF6B227119}"/>
          </ac:spMkLst>
        </pc:spChg>
        <pc:spChg chg="add mod">
          <ac:chgData name="Alex Marchioni" userId="6eb3c6d8-756f-4c94-a08e-610dca54a7e5" providerId="ADAL" clId="{FEC50238-D078-4A58-8A57-1F6086591ADF}" dt="2020-02-14T10:01:06.737" v="4563" actId="14100"/>
          <ac:spMkLst>
            <pc:docMk/>
            <pc:sldMk cId="722164196" sldId="287"/>
            <ac:spMk id="117" creationId="{C58C471F-FBFC-4914-AFEE-991E151747BC}"/>
          </ac:spMkLst>
        </pc:spChg>
        <pc:spChg chg="add mod">
          <ac:chgData name="Alex Marchioni" userId="6eb3c6d8-756f-4c94-a08e-610dca54a7e5" providerId="ADAL" clId="{FEC50238-D078-4A58-8A57-1F6086591ADF}" dt="2020-02-14T10:01:49.209" v="4572" actId="14100"/>
          <ac:spMkLst>
            <pc:docMk/>
            <pc:sldMk cId="722164196" sldId="287"/>
            <ac:spMk id="118" creationId="{6BD086E7-B87B-4BF9-A18C-F0FEFD96B6BA}"/>
          </ac:spMkLst>
        </pc:spChg>
        <pc:spChg chg="add mod">
          <ac:chgData name="Alex Marchioni" userId="6eb3c6d8-756f-4c94-a08e-610dca54a7e5" providerId="ADAL" clId="{FEC50238-D078-4A58-8A57-1F6086591ADF}" dt="2020-02-14T10:01:59.368" v="4576" actId="14100"/>
          <ac:spMkLst>
            <pc:docMk/>
            <pc:sldMk cId="722164196" sldId="287"/>
            <ac:spMk id="119" creationId="{78151D72-9055-47D8-BCBE-E25C6A262CFB}"/>
          </ac:spMkLst>
        </pc:spChg>
        <pc:grpChg chg="add del mod">
          <ac:chgData name="Alex Marchioni" userId="6eb3c6d8-756f-4c94-a08e-610dca54a7e5" providerId="ADAL" clId="{FEC50238-D078-4A58-8A57-1F6086591ADF}" dt="2020-02-14T09:47:45.230" v="4335" actId="478"/>
          <ac:grpSpMkLst>
            <pc:docMk/>
            <pc:sldMk cId="722164196" sldId="287"/>
            <ac:grpSpMk id="7" creationId="{F93C99DD-788F-4540-9CEB-2187F00A2C26}"/>
          </ac:grpSpMkLst>
        </pc:grpChg>
        <pc:grpChg chg="add mod">
          <ac:chgData name="Alex Marchioni" userId="6eb3c6d8-756f-4c94-a08e-610dca54a7e5" providerId="ADAL" clId="{FEC50238-D078-4A58-8A57-1F6086591ADF}" dt="2020-02-14T09:57:40.996" v="4541" actId="1076"/>
          <ac:grpSpMkLst>
            <pc:docMk/>
            <pc:sldMk cId="722164196" sldId="287"/>
            <ac:grpSpMk id="63" creationId="{65C73CE9-FDC8-4E42-8FC8-9FA56EC0D19E}"/>
          </ac:grpSpMkLst>
        </pc:grpChg>
        <pc:cxnChg chg="mod">
          <ac:chgData name="Alex Marchioni" userId="6eb3c6d8-756f-4c94-a08e-610dca54a7e5" providerId="ADAL" clId="{FEC50238-D078-4A58-8A57-1F6086591ADF}" dt="2020-02-14T09:47:45.230" v="4335" actId="478"/>
          <ac:cxnSpMkLst>
            <pc:docMk/>
            <pc:sldMk cId="722164196" sldId="287"/>
            <ac:cxnSpMk id="11" creationId="{380AD389-A029-43CE-AA4C-44BED0CF26C3}"/>
          </ac:cxnSpMkLst>
        </pc:cxnChg>
        <pc:cxnChg chg="mod">
          <ac:chgData name="Alex Marchioni" userId="6eb3c6d8-756f-4c94-a08e-610dca54a7e5" providerId="ADAL" clId="{FEC50238-D078-4A58-8A57-1F6086591ADF}" dt="2020-02-14T09:47:45.230" v="4335" actId="478"/>
          <ac:cxnSpMkLst>
            <pc:docMk/>
            <pc:sldMk cId="722164196" sldId="287"/>
            <ac:cxnSpMk id="15" creationId="{F6402E41-496D-433A-B43A-3CB25CA9C828}"/>
          </ac:cxnSpMkLst>
        </pc:cxnChg>
        <pc:cxnChg chg="mod">
          <ac:chgData name="Alex Marchioni" userId="6eb3c6d8-756f-4c94-a08e-610dca54a7e5" providerId="ADAL" clId="{FEC50238-D078-4A58-8A57-1F6086591ADF}" dt="2020-02-14T09:47:45.230" v="4335" actId="478"/>
          <ac:cxnSpMkLst>
            <pc:docMk/>
            <pc:sldMk cId="722164196" sldId="287"/>
            <ac:cxnSpMk id="21" creationId="{03562874-5D89-49BF-980E-7EDEC4E1C1EE}"/>
          </ac:cxnSpMkLst>
        </pc:cxnChg>
        <pc:cxnChg chg="mod">
          <ac:chgData name="Alex Marchioni" userId="6eb3c6d8-756f-4c94-a08e-610dca54a7e5" providerId="ADAL" clId="{FEC50238-D078-4A58-8A57-1F6086591ADF}" dt="2020-02-14T09:47:45.230" v="4335" actId="478"/>
          <ac:cxnSpMkLst>
            <pc:docMk/>
            <pc:sldMk cId="722164196" sldId="287"/>
            <ac:cxnSpMk id="22" creationId="{AE1A11D5-5C49-477F-90B9-028949FFAD96}"/>
          </ac:cxnSpMkLst>
        </pc:cxnChg>
        <pc:cxnChg chg="mod">
          <ac:chgData name="Alex Marchioni" userId="6eb3c6d8-756f-4c94-a08e-610dca54a7e5" providerId="ADAL" clId="{FEC50238-D078-4A58-8A57-1F6086591ADF}" dt="2020-02-14T09:47:45.230" v="4335" actId="478"/>
          <ac:cxnSpMkLst>
            <pc:docMk/>
            <pc:sldMk cId="722164196" sldId="287"/>
            <ac:cxnSpMk id="23" creationId="{3B0510A8-BF43-46D5-A64F-17BD0218F940}"/>
          </ac:cxnSpMkLst>
        </pc:cxnChg>
        <pc:cxnChg chg="mod">
          <ac:chgData name="Alex Marchioni" userId="6eb3c6d8-756f-4c94-a08e-610dca54a7e5" providerId="ADAL" clId="{FEC50238-D078-4A58-8A57-1F6086591ADF}" dt="2020-02-14T09:47:45.230" v="4335" actId="478"/>
          <ac:cxnSpMkLst>
            <pc:docMk/>
            <pc:sldMk cId="722164196" sldId="287"/>
            <ac:cxnSpMk id="24" creationId="{F5925133-1665-44A2-A2AA-E88A883220C0}"/>
          </ac:cxnSpMkLst>
        </pc:cxnChg>
        <pc:cxnChg chg="mod">
          <ac:chgData name="Alex Marchioni" userId="6eb3c6d8-756f-4c94-a08e-610dca54a7e5" providerId="ADAL" clId="{FEC50238-D078-4A58-8A57-1F6086591ADF}" dt="2020-02-14T09:47:45.230" v="4335" actId="478"/>
          <ac:cxnSpMkLst>
            <pc:docMk/>
            <pc:sldMk cId="722164196" sldId="287"/>
            <ac:cxnSpMk id="25" creationId="{46BD3977-F164-4DAB-97EB-51CB09A5A557}"/>
          </ac:cxnSpMkLst>
        </pc:cxnChg>
        <pc:cxnChg chg="mod">
          <ac:chgData name="Alex Marchioni" userId="6eb3c6d8-756f-4c94-a08e-610dca54a7e5" providerId="ADAL" clId="{FEC50238-D078-4A58-8A57-1F6086591ADF}" dt="2020-02-14T09:47:45.230" v="4335" actId="478"/>
          <ac:cxnSpMkLst>
            <pc:docMk/>
            <pc:sldMk cId="722164196" sldId="287"/>
            <ac:cxnSpMk id="26" creationId="{CF3C99B0-0775-4A42-AC60-E40AD544EC57}"/>
          </ac:cxnSpMkLst>
        </pc:cxnChg>
        <pc:cxnChg chg="mod">
          <ac:chgData name="Alex Marchioni" userId="6eb3c6d8-756f-4c94-a08e-610dca54a7e5" providerId="ADAL" clId="{FEC50238-D078-4A58-8A57-1F6086591ADF}" dt="2020-02-14T09:47:45.230" v="4335" actId="478"/>
          <ac:cxnSpMkLst>
            <pc:docMk/>
            <pc:sldMk cId="722164196" sldId="287"/>
            <ac:cxnSpMk id="28" creationId="{F0D7DB33-2EFA-4BD1-9DC1-3C0AF50EB12F}"/>
          </ac:cxnSpMkLst>
        </pc:cxnChg>
        <pc:cxnChg chg="mod">
          <ac:chgData name="Alex Marchioni" userId="6eb3c6d8-756f-4c94-a08e-610dca54a7e5" providerId="ADAL" clId="{FEC50238-D078-4A58-8A57-1F6086591ADF}" dt="2020-02-14T09:47:45.230" v="4335" actId="478"/>
          <ac:cxnSpMkLst>
            <pc:docMk/>
            <pc:sldMk cId="722164196" sldId="287"/>
            <ac:cxnSpMk id="29" creationId="{AC9FC113-1810-4E84-A83E-3B784AC0531B}"/>
          </ac:cxnSpMkLst>
        </pc:cxnChg>
        <pc:cxnChg chg="mod">
          <ac:chgData name="Alex Marchioni" userId="6eb3c6d8-756f-4c94-a08e-610dca54a7e5" providerId="ADAL" clId="{FEC50238-D078-4A58-8A57-1F6086591ADF}" dt="2020-02-14T09:47:45.230" v="4335" actId="478"/>
          <ac:cxnSpMkLst>
            <pc:docMk/>
            <pc:sldMk cId="722164196" sldId="287"/>
            <ac:cxnSpMk id="30" creationId="{78815C34-21C4-4136-ADAB-BB9DF53BA45F}"/>
          </ac:cxnSpMkLst>
        </pc:cxnChg>
        <pc:cxnChg chg="mod">
          <ac:chgData name="Alex Marchioni" userId="6eb3c6d8-756f-4c94-a08e-610dca54a7e5" providerId="ADAL" clId="{FEC50238-D078-4A58-8A57-1F6086591ADF}" dt="2020-02-14T09:47:45.230" v="4335" actId="478"/>
          <ac:cxnSpMkLst>
            <pc:docMk/>
            <pc:sldMk cId="722164196" sldId="287"/>
            <ac:cxnSpMk id="31" creationId="{7C6330E5-7C6C-4204-B241-818123DE8B4E}"/>
          </ac:cxnSpMkLst>
        </pc:cxnChg>
        <pc:cxnChg chg="mod">
          <ac:chgData name="Alex Marchioni" userId="6eb3c6d8-756f-4c94-a08e-610dca54a7e5" providerId="ADAL" clId="{FEC50238-D078-4A58-8A57-1F6086591ADF}" dt="2020-02-14T09:47:45.230" v="4335" actId="478"/>
          <ac:cxnSpMkLst>
            <pc:docMk/>
            <pc:sldMk cId="722164196" sldId="287"/>
            <ac:cxnSpMk id="32" creationId="{0B87297C-4332-4ADE-88A6-895D4388A0FD}"/>
          </ac:cxnSpMkLst>
        </pc:cxnChg>
        <pc:cxnChg chg="mod">
          <ac:chgData name="Alex Marchioni" userId="6eb3c6d8-756f-4c94-a08e-610dca54a7e5" providerId="ADAL" clId="{FEC50238-D078-4A58-8A57-1F6086591ADF}" dt="2020-02-14T09:47:45.230" v="4335" actId="478"/>
          <ac:cxnSpMkLst>
            <pc:docMk/>
            <pc:sldMk cId="722164196" sldId="287"/>
            <ac:cxnSpMk id="33" creationId="{3D933183-B89B-4295-B1C0-1821813A637C}"/>
          </ac:cxnSpMkLst>
        </pc:cxnChg>
        <pc:cxnChg chg="mod">
          <ac:chgData name="Alex Marchioni" userId="6eb3c6d8-756f-4c94-a08e-610dca54a7e5" providerId="ADAL" clId="{FEC50238-D078-4A58-8A57-1F6086591ADF}" dt="2020-02-14T09:47:45.230" v="4335" actId="478"/>
          <ac:cxnSpMkLst>
            <pc:docMk/>
            <pc:sldMk cId="722164196" sldId="287"/>
            <ac:cxnSpMk id="34" creationId="{089D7A12-3BF4-4B71-BFB6-D96046AABCAE}"/>
          </ac:cxnSpMkLst>
        </pc:cxnChg>
        <pc:cxnChg chg="mod">
          <ac:chgData name="Alex Marchioni" userId="6eb3c6d8-756f-4c94-a08e-610dca54a7e5" providerId="ADAL" clId="{FEC50238-D078-4A58-8A57-1F6086591ADF}" dt="2020-02-14T09:47:45.230" v="4335" actId="478"/>
          <ac:cxnSpMkLst>
            <pc:docMk/>
            <pc:sldMk cId="722164196" sldId="287"/>
            <ac:cxnSpMk id="35" creationId="{132757A1-D655-4C64-A041-CB933E71E1C8}"/>
          </ac:cxnSpMkLst>
        </pc:cxnChg>
        <pc:cxnChg chg="mod">
          <ac:chgData name="Alex Marchioni" userId="6eb3c6d8-756f-4c94-a08e-610dca54a7e5" providerId="ADAL" clId="{FEC50238-D078-4A58-8A57-1F6086591ADF}" dt="2020-02-14T09:47:45.230" v="4335" actId="478"/>
          <ac:cxnSpMkLst>
            <pc:docMk/>
            <pc:sldMk cId="722164196" sldId="287"/>
            <ac:cxnSpMk id="36" creationId="{2E98C8B0-E751-4255-9A2F-D954EF181729}"/>
          </ac:cxnSpMkLst>
        </pc:cxnChg>
        <pc:cxnChg chg="mod">
          <ac:chgData name="Alex Marchioni" userId="6eb3c6d8-756f-4c94-a08e-610dca54a7e5" providerId="ADAL" clId="{FEC50238-D078-4A58-8A57-1F6086591ADF}" dt="2020-02-14T09:47:45.230" v="4335" actId="478"/>
          <ac:cxnSpMkLst>
            <pc:docMk/>
            <pc:sldMk cId="722164196" sldId="287"/>
            <ac:cxnSpMk id="37" creationId="{70A6C092-EE57-4480-9D8A-E8265E0E0853}"/>
          </ac:cxnSpMkLst>
        </pc:cxnChg>
        <pc:cxnChg chg="mod">
          <ac:chgData name="Alex Marchioni" userId="6eb3c6d8-756f-4c94-a08e-610dca54a7e5" providerId="ADAL" clId="{FEC50238-D078-4A58-8A57-1F6086591ADF}" dt="2020-02-14T09:47:45.230" v="4335" actId="478"/>
          <ac:cxnSpMkLst>
            <pc:docMk/>
            <pc:sldMk cId="722164196" sldId="287"/>
            <ac:cxnSpMk id="38" creationId="{BDCF3680-E90D-4B15-BC90-5C683140E154}"/>
          </ac:cxnSpMkLst>
        </pc:cxnChg>
        <pc:cxnChg chg="mod">
          <ac:chgData name="Alex Marchioni" userId="6eb3c6d8-756f-4c94-a08e-610dca54a7e5" providerId="ADAL" clId="{FEC50238-D078-4A58-8A57-1F6086591ADF}" dt="2020-02-14T09:47:45.230" v="4335" actId="478"/>
          <ac:cxnSpMkLst>
            <pc:docMk/>
            <pc:sldMk cId="722164196" sldId="287"/>
            <ac:cxnSpMk id="45" creationId="{AF489648-FAFE-4FA4-B614-11D2EDAB2D6C}"/>
          </ac:cxnSpMkLst>
        </pc:cxnChg>
        <pc:cxnChg chg="mod">
          <ac:chgData name="Alex Marchioni" userId="6eb3c6d8-756f-4c94-a08e-610dca54a7e5" providerId="ADAL" clId="{FEC50238-D078-4A58-8A57-1F6086591ADF}" dt="2020-02-14T09:47:45.230" v="4335" actId="478"/>
          <ac:cxnSpMkLst>
            <pc:docMk/>
            <pc:sldMk cId="722164196" sldId="287"/>
            <ac:cxnSpMk id="46" creationId="{93AB07AB-2563-4034-BCFB-AFFD893DD8E3}"/>
          </ac:cxnSpMkLst>
        </pc:cxnChg>
        <pc:cxnChg chg="mod">
          <ac:chgData name="Alex Marchioni" userId="6eb3c6d8-756f-4c94-a08e-610dca54a7e5" providerId="ADAL" clId="{FEC50238-D078-4A58-8A57-1F6086591ADF}" dt="2020-02-14T09:47:45.230" v="4335" actId="478"/>
          <ac:cxnSpMkLst>
            <pc:docMk/>
            <pc:sldMk cId="722164196" sldId="287"/>
            <ac:cxnSpMk id="47" creationId="{A5F143AA-7507-4863-8359-6E3AF804D7E5}"/>
          </ac:cxnSpMkLst>
        </pc:cxnChg>
        <pc:cxnChg chg="mod">
          <ac:chgData name="Alex Marchioni" userId="6eb3c6d8-756f-4c94-a08e-610dca54a7e5" providerId="ADAL" clId="{FEC50238-D078-4A58-8A57-1F6086591ADF}" dt="2020-02-14T09:47:45.230" v="4335" actId="478"/>
          <ac:cxnSpMkLst>
            <pc:docMk/>
            <pc:sldMk cId="722164196" sldId="287"/>
            <ac:cxnSpMk id="48" creationId="{D740C7D0-4CB9-4BCA-B7A4-EC52501BDA84}"/>
          </ac:cxnSpMkLst>
        </pc:cxnChg>
      </pc:sldChg>
      <pc:sldChg chg="modSp add mod">
        <pc:chgData name="Alex Marchioni" userId="6eb3c6d8-756f-4c94-a08e-610dca54a7e5" providerId="ADAL" clId="{FEC50238-D078-4A58-8A57-1F6086591ADF}" dt="2020-02-14T13:22:07.178" v="5793" actId="20577"/>
        <pc:sldMkLst>
          <pc:docMk/>
          <pc:sldMk cId="3622615370" sldId="288"/>
        </pc:sldMkLst>
        <pc:spChg chg="mod">
          <ac:chgData name="Alex Marchioni" userId="6eb3c6d8-756f-4c94-a08e-610dca54a7e5" providerId="ADAL" clId="{FEC50238-D078-4A58-8A57-1F6086591ADF}" dt="2020-02-14T13:06:20.041" v="4654" actId="20577"/>
          <ac:spMkLst>
            <pc:docMk/>
            <pc:sldMk cId="3622615370" sldId="288"/>
            <ac:spMk id="2" creationId="{AF50064B-E9A9-4855-832D-94FEC5451888}"/>
          </ac:spMkLst>
        </pc:spChg>
        <pc:spChg chg="mod">
          <ac:chgData name="Alex Marchioni" userId="6eb3c6d8-756f-4c94-a08e-610dca54a7e5" providerId="ADAL" clId="{FEC50238-D078-4A58-8A57-1F6086591ADF}" dt="2020-02-14T13:22:07.178" v="5793" actId="20577"/>
          <ac:spMkLst>
            <pc:docMk/>
            <pc:sldMk cId="3622615370" sldId="288"/>
            <ac:spMk id="3" creationId="{78FAFC72-346A-421A-BAD3-D355423D89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1049E-A23C-44F2-ADC7-F69A9B226C92}" type="datetimeFigureOut">
              <a:rPr lang="it-IT" smtClean="0"/>
              <a:t>11/05/2020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91A83-0DAA-42FE-97D4-FF26C35F12C0}" type="slidenum">
              <a:rPr lang="it-IT" smtClean="0"/>
              <a:t>‹#›</a:t>
            </a:fld>
            <a:endParaRPr lang="it-IT"/>
          </a:p>
        </p:txBody>
      </p:sp>
    </p:spTree>
    <p:extLst>
      <p:ext uri="{BB962C8B-B14F-4D97-AF65-F5344CB8AC3E}">
        <p14:creationId xmlns:p14="http://schemas.microsoft.com/office/powerpoint/2010/main" val="269392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9B11-3BFD-4D60-BF71-223D3DB07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47DBDE00-4E43-40B7-BE42-9A8C02DC1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453B01A0-B2F0-4673-9453-A4E95BBBD8F5}"/>
              </a:ext>
            </a:extLst>
          </p:cNvPr>
          <p:cNvSpPr>
            <a:spLocks noGrp="1"/>
          </p:cNvSpPr>
          <p:nvPr>
            <p:ph type="dt" sz="half" idx="10"/>
          </p:nvPr>
        </p:nvSpPr>
        <p:spPr/>
        <p:txBody>
          <a:bodyPr/>
          <a:lstStyle/>
          <a:p>
            <a:r>
              <a:rPr lang="it-IT"/>
              <a:t>11/05/2020</a:t>
            </a:r>
          </a:p>
        </p:txBody>
      </p:sp>
      <p:sp>
        <p:nvSpPr>
          <p:cNvPr id="5" name="Footer Placeholder 4">
            <a:extLst>
              <a:ext uri="{FF2B5EF4-FFF2-40B4-BE49-F238E27FC236}">
                <a16:creationId xmlns:a16="http://schemas.microsoft.com/office/drawing/2014/main" id="{5C3FF4E1-1120-47DF-805E-FD7D9E386D5F}"/>
              </a:ext>
            </a:extLst>
          </p:cNvPr>
          <p:cNvSpPr>
            <a:spLocks noGrp="1"/>
          </p:cNvSpPr>
          <p:nvPr>
            <p:ph type="ftr" sz="quarter" idx="11"/>
          </p:nvPr>
        </p:nvSpPr>
        <p:spPr/>
        <p:txBody>
          <a:bodyPr/>
          <a:lstStyle/>
          <a:p>
            <a:r>
              <a:rPr lang="en-GB"/>
              <a:t>Elements of Applied Data Security</a:t>
            </a:r>
            <a:endParaRPr lang="it-IT"/>
          </a:p>
        </p:txBody>
      </p:sp>
      <p:sp>
        <p:nvSpPr>
          <p:cNvPr id="6" name="Slide Number Placeholder 5">
            <a:extLst>
              <a:ext uri="{FF2B5EF4-FFF2-40B4-BE49-F238E27FC236}">
                <a16:creationId xmlns:a16="http://schemas.microsoft.com/office/drawing/2014/main" id="{07623F87-E8E5-4FC4-9650-F08E18F5BE5B}"/>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220071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4121-34ED-45C2-9329-E616C037A0A4}"/>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DA3898C-D92F-4F96-B28B-0B01DCA9EA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804BFF5-111E-4A6A-86FE-D6BD16C7E2EA}"/>
              </a:ext>
            </a:extLst>
          </p:cNvPr>
          <p:cNvSpPr>
            <a:spLocks noGrp="1"/>
          </p:cNvSpPr>
          <p:nvPr>
            <p:ph type="dt" sz="half" idx="10"/>
          </p:nvPr>
        </p:nvSpPr>
        <p:spPr/>
        <p:txBody>
          <a:bodyPr/>
          <a:lstStyle/>
          <a:p>
            <a:r>
              <a:rPr lang="it-IT"/>
              <a:t>11/05/2020</a:t>
            </a:r>
          </a:p>
        </p:txBody>
      </p:sp>
      <p:sp>
        <p:nvSpPr>
          <p:cNvPr id="5" name="Footer Placeholder 4">
            <a:extLst>
              <a:ext uri="{FF2B5EF4-FFF2-40B4-BE49-F238E27FC236}">
                <a16:creationId xmlns:a16="http://schemas.microsoft.com/office/drawing/2014/main" id="{7D6FA920-5100-450C-9137-E8007810200D}"/>
              </a:ext>
            </a:extLst>
          </p:cNvPr>
          <p:cNvSpPr>
            <a:spLocks noGrp="1"/>
          </p:cNvSpPr>
          <p:nvPr>
            <p:ph type="ftr" sz="quarter" idx="11"/>
          </p:nvPr>
        </p:nvSpPr>
        <p:spPr/>
        <p:txBody>
          <a:bodyPr/>
          <a:lstStyle/>
          <a:p>
            <a:r>
              <a:rPr lang="en-GB"/>
              <a:t>Elements of Applied Data Security</a:t>
            </a:r>
            <a:endParaRPr lang="it-IT"/>
          </a:p>
        </p:txBody>
      </p:sp>
      <p:sp>
        <p:nvSpPr>
          <p:cNvPr id="6" name="Slide Number Placeholder 5">
            <a:extLst>
              <a:ext uri="{FF2B5EF4-FFF2-40B4-BE49-F238E27FC236}">
                <a16:creationId xmlns:a16="http://schemas.microsoft.com/office/drawing/2014/main" id="{51694800-1A50-431B-8BF0-F1A6393B1398}"/>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313053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9E07A-3875-419C-8348-3D708270F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AD71A06-C678-4261-94E0-FA56D17806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8E9EA23-C8D0-4CF1-B009-709693283F6C}"/>
              </a:ext>
            </a:extLst>
          </p:cNvPr>
          <p:cNvSpPr>
            <a:spLocks noGrp="1"/>
          </p:cNvSpPr>
          <p:nvPr>
            <p:ph type="dt" sz="half" idx="10"/>
          </p:nvPr>
        </p:nvSpPr>
        <p:spPr/>
        <p:txBody>
          <a:bodyPr/>
          <a:lstStyle/>
          <a:p>
            <a:r>
              <a:rPr lang="it-IT"/>
              <a:t>11/05/2020</a:t>
            </a:r>
          </a:p>
        </p:txBody>
      </p:sp>
      <p:sp>
        <p:nvSpPr>
          <p:cNvPr id="5" name="Footer Placeholder 4">
            <a:extLst>
              <a:ext uri="{FF2B5EF4-FFF2-40B4-BE49-F238E27FC236}">
                <a16:creationId xmlns:a16="http://schemas.microsoft.com/office/drawing/2014/main" id="{A3274AF1-F2B4-4EE0-8064-4348239C81E2}"/>
              </a:ext>
            </a:extLst>
          </p:cNvPr>
          <p:cNvSpPr>
            <a:spLocks noGrp="1"/>
          </p:cNvSpPr>
          <p:nvPr>
            <p:ph type="ftr" sz="quarter" idx="11"/>
          </p:nvPr>
        </p:nvSpPr>
        <p:spPr/>
        <p:txBody>
          <a:bodyPr/>
          <a:lstStyle/>
          <a:p>
            <a:r>
              <a:rPr lang="en-GB"/>
              <a:t>Elements of Applied Data Security</a:t>
            </a:r>
            <a:endParaRPr lang="it-IT"/>
          </a:p>
        </p:txBody>
      </p:sp>
      <p:sp>
        <p:nvSpPr>
          <p:cNvPr id="6" name="Slide Number Placeholder 5">
            <a:extLst>
              <a:ext uri="{FF2B5EF4-FFF2-40B4-BE49-F238E27FC236}">
                <a16:creationId xmlns:a16="http://schemas.microsoft.com/office/drawing/2014/main" id="{5081F8C6-DFAA-48D5-8AAE-68E034FD398D}"/>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178148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1C99-B78C-4505-BA1A-C5E90EEF0AA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3649E03C-953E-49C9-9304-6C5F5300AC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BC717F3-0AFA-4179-9ED5-DF6905CAE56E}"/>
              </a:ext>
            </a:extLst>
          </p:cNvPr>
          <p:cNvSpPr>
            <a:spLocks noGrp="1"/>
          </p:cNvSpPr>
          <p:nvPr>
            <p:ph type="dt" sz="half" idx="10"/>
          </p:nvPr>
        </p:nvSpPr>
        <p:spPr/>
        <p:txBody>
          <a:bodyPr/>
          <a:lstStyle/>
          <a:p>
            <a:r>
              <a:rPr lang="it-IT"/>
              <a:t>11/05/2020</a:t>
            </a:r>
          </a:p>
        </p:txBody>
      </p:sp>
      <p:sp>
        <p:nvSpPr>
          <p:cNvPr id="5" name="Footer Placeholder 4">
            <a:extLst>
              <a:ext uri="{FF2B5EF4-FFF2-40B4-BE49-F238E27FC236}">
                <a16:creationId xmlns:a16="http://schemas.microsoft.com/office/drawing/2014/main" id="{8B3D16DF-752E-40C7-A3EE-8E7CC475BD57}"/>
              </a:ext>
            </a:extLst>
          </p:cNvPr>
          <p:cNvSpPr>
            <a:spLocks noGrp="1"/>
          </p:cNvSpPr>
          <p:nvPr>
            <p:ph type="ftr" sz="quarter" idx="11"/>
          </p:nvPr>
        </p:nvSpPr>
        <p:spPr/>
        <p:txBody>
          <a:bodyPr/>
          <a:lstStyle/>
          <a:p>
            <a:r>
              <a:rPr lang="en-GB"/>
              <a:t>Elements of Applied Data Security</a:t>
            </a:r>
            <a:endParaRPr lang="it-IT"/>
          </a:p>
        </p:txBody>
      </p:sp>
      <p:sp>
        <p:nvSpPr>
          <p:cNvPr id="6" name="Slide Number Placeholder 5">
            <a:extLst>
              <a:ext uri="{FF2B5EF4-FFF2-40B4-BE49-F238E27FC236}">
                <a16:creationId xmlns:a16="http://schemas.microsoft.com/office/drawing/2014/main" id="{413C6B1E-F713-496F-9F62-959D74E9201C}"/>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366111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C959-FC48-44C1-8DFD-A4D0B37D88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D115DB26-F02B-4236-8254-8A2FAC011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0880EA-145D-41BE-8C60-E49CD545195D}"/>
              </a:ext>
            </a:extLst>
          </p:cNvPr>
          <p:cNvSpPr>
            <a:spLocks noGrp="1"/>
          </p:cNvSpPr>
          <p:nvPr>
            <p:ph type="dt" sz="half" idx="10"/>
          </p:nvPr>
        </p:nvSpPr>
        <p:spPr/>
        <p:txBody>
          <a:bodyPr/>
          <a:lstStyle/>
          <a:p>
            <a:r>
              <a:rPr lang="it-IT"/>
              <a:t>11/05/2020</a:t>
            </a:r>
          </a:p>
        </p:txBody>
      </p:sp>
      <p:sp>
        <p:nvSpPr>
          <p:cNvPr id="5" name="Footer Placeholder 4">
            <a:extLst>
              <a:ext uri="{FF2B5EF4-FFF2-40B4-BE49-F238E27FC236}">
                <a16:creationId xmlns:a16="http://schemas.microsoft.com/office/drawing/2014/main" id="{B040E336-5DB6-40A3-8D4C-6AE37A9ED32D}"/>
              </a:ext>
            </a:extLst>
          </p:cNvPr>
          <p:cNvSpPr>
            <a:spLocks noGrp="1"/>
          </p:cNvSpPr>
          <p:nvPr>
            <p:ph type="ftr" sz="quarter" idx="11"/>
          </p:nvPr>
        </p:nvSpPr>
        <p:spPr/>
        <p:txBody>
          <a:bodyPr/>
          <a:lstStyle/>
          <a:p>
            <a:r>
              <a:rPr lang="en-GB"/>
              <a:t>Elements of Applied Data Security</a:t>
            </a:r>
            <a:endParaRPr lang="it-IT"/>
          </a:p>
        </p:txBody>
      </p:sp>
      <p:sp>
        <p:nvSpPr>
          <p:cNvPr id="6" name="Slide Number Placeholder 5">
            <a:extLst>
              <a:ext uri="{FF2B5EF4-FFF2-40B4-BE49-F238E27FC236}">
                <a16:creationId xmlns:a16="http://schemas.microsoft.com/office/drawing/2014/main" id="{D7989E06-EF80-49B6-8278-E45420A083CF}"/>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335989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2C1F-3998-424C-8737-9027F9CD663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57493F15-F9F6-4AB4-BEA6-E623AC127C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D90256B7-8CE7-43B6-B534-9752781D5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91DEB7E-BA5C-40C7-8861-AC84F880E140}"/>
              </a:ext>
            </a:extLst>
          </p:cNvPr>
          <p:cNvSpPr>
            <a:spLocks noGrp="1"/>
          </p:cNvSpPr>
          <p:nvPr>
            <p:ph type="dt" sz="half" idx="10"/>
          </p:nvPr>
        </p:nvSpPr>
        <p:spPr/>
        <p:txBody>
          <a:bodyPr/>
          <a:lstStyle/>
          <a:p>
            <a:r>
              <a:rPr lang="it-IT"/>
              <a:t>11/05/2020</a:t>
            </a:r>
          </a:p>
        </p:txBody>
      </p:sp>
      <p:sp>
        <p:nvSpPr>
          <p:cNvPr id="6" name="Footer Placeholder 5">
            <a:extLst>
              <a:ext uri="{FF2B5EF4-FFF2-40B4-BE49-F238E27FC236}">
                <a16:creationId xmlns:a16="http://schemas.microsoft.com/office/drawing/2014/main" id="{E9A71517-8F1C-458F-8398-541F07EB247B}"/>
              </a:ext>
            </a:extLst>
          </p:cNvPr>
          <p:cNvSpPr>
            <a:spLocks noGrp="1"/>
          </p:cNvSpPr>
          <p:nvPr>
            <p:ph type="ftr" sz="quarter" idx="11"/>
          </p:nvPr>
        </p:nvSpPr>
        <p:spPr/>
        <p:txBody>
          <a:bodyPr/>
          <a:lstStyle/>
          <a:p>
            <a:r>
              <a:rPr lang="en-GB"/>
              <a:t>Elements of Applied Data Security</a:t>
            </a:r>
            <a:endParaRPr lang="it-IT"/>
          </a:p>
        </p:txBody>
      </p:sp>
      <p:sp>
        <p:nvSpPr>
          <p:cNvPr id="7" name="Slide Number Placeholder 6">
            <a:extLst>
              <a:ext uri="{FF2B5EF4-FFF2-40B4-BE49-F238E27FC236}">
                <a16:creationId xmlns:a16="http://schemas.microsoft.com/office/drawing/2014/main" id="{2CD9826A-E5A2-4AD5-944A-0AB85B33612E}"/>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65644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DC9E-DD56-4185-97EE-6AFA76A96B3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34380E2-5468-4B90-836B-68E159815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60082D-75D0-4E3A-A8C3-722ADDF9F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EDC26E14-5217-499B-8567-0D2F294B6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163CB8-7078-4B97-A3F3-EF009C2E10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19CCCC93-A26E-4E73-94F3-50C1592CAA51}"/>
              </a:ext>
            </a:extLst>
          </p:cNvPr>
          <p:cNvSpPr>
            <a:spLocks noGrp="1"/>
          </p:cNvSpPr>
          <p:nvPr>
            <p:ph type="dt" sz="half" idx="10"/>
          </p:nvPr>
        </p:nvSpPr>
        <p:spPr/>
        <p:txBody>
          <a:bodyPr/>
          <a:lstStyle/>
          <a:p>
            <a:r>
              <a:rPr lang="it-IT"/>
              <a:t>11/05/2020</a:t>
            </a:r>
          </a:p>
        </p:txBody>
      </p:sp>
      <p:sp>
        <p:nvSpPr>
          <p:cNvPr id="8" name="Footer Placeholder 7">
            <a:extLst>
              <a:ext uri="{FF2B5EF4-FFF2-40B4-BE49-F238E27FC236}">
                <a16:creationId xmlns:a16="http://schemas.microsoft.com/office/drawing/2014/main" id="{4E5FC049-7B5F-4709-AE06-2DDED3C5F37E}"/>
              </a:ext>
            </a:extLst>
          </p:cNvPr>
          <p:cNvSpPr>
            <a:spLocks noGrp="1"/>
          </p:cNvSpPr>
          <p:nvPr>
            <p:ph type="ftr" sz="quarter" idx="11"/>
          </p:nvPr>
        </p:nvSpPr>
        <p:spPr/>
        <p:txBody>
          <a:bodyPr/>
          <a:lstStyle/>
          <a:p>
            <a:r>
              <a:rPr lang="en-GB"/>
              <a:t>Elements of Applied Data Security</a:t>
            </a:r>
            <a:endParaRPr lang="it-IT"/>
          </a:p>
        </p:txBody>
      </p:sp>
      <p:sp>
        <p:nvSpPr>
          <p:cNvPr id="9" name="Slide Number Placeholder 8">
            <a:extLst>
              <a:ext uri="{FF2B5EF4-FFF2-40B4-BE49-F238E27FC236}">
                <a16:creationId xmlns:a16="http://schemas.microsoft.com/office/drawing/2014/main" id="{A4926189-C162-4474-9D5E-49E6D6D7736C}"/>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57993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46AE-248E-4EDB-8E15-EC3B6F9072B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9A6B4686-6B01-4697-873E-7B633A6D0930}"/>
              </a:ext>
            </a:extLst>
          </p:cNvPr>
          <p:cNvSpPr>
            <a:spLocks noGrp="1"/>
          </p:cNvSpPr>
          <p:nvPr>
            <p:ph type="dt" sz="half" idx="10"/>
          </p:nvPr>
        </p:nvSpPr>
        <p:spPr/>
        <p:txBody>
          <a:bodyPr/>
          <a:lstStyle/>
          <a:p>
            <a:r>
              <a:rPr lang="it-IT"/>
              <a:t>11/05/2020</a:t>
            </a:r>
          </a:p>
        </p:txBody>
      </p:sp>
      <p:sp>
        <p:nvSpPr>
          <p:cNvPr id="4" name="Footer Placeholder 3">
            <a:extLst>
              <a:ext uri="{FF2B5EF4-FFF2-40B4-BE49-F238E27FC236}">
                <a16:creationId xmlns:a16="http://schemas.microsoft.com/office/drawing/2014/main" id="{69595138-0668-4BD1-BB5A-C83EF9BB7DCC}"/>
              </a:ext>
            </a:extLst>
          </p:cNvPr>
          <p:cNvSpPr>
            <a:spLocks noGrp="1"/>
          </p:cNvSpPr>
          <p:nvPr>
            <p:ph type="ftr" sz="quarter" idx="11"/>
          </p:nvPr>
        </p:nvSpPr>
        <p:spPr/>
        <p:txBody>
          <a:bodyPr/>
          <a:lstStyle/>
          <a:p>
            <a:r>
              <a:rPr lang="en-GB"/>
              <a:t>Elements of Applied Data Security</a:t>
            </a:r>
            <a:endParaRPr lang="it-IT"/>
          </a:p>
        </p:txBody>
      </p:sp>
      <p:sp>
        <p:nvSpPr>
          <p:cNvPr id="5" name="Slide Number Placeholder 4">
            <a:extLst>
              <a:ext uri="{FF2B5EF4-FFF2-40B4-BE49-F238E27FC236}">
                <a16:creationId xmlns:a16="http://schemas.microsoft.com/office/drawing/2014/main" id="{F32A3AEC-66D9-4385-B9AA-1E407F7226CB}"/>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377789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B25B9-6AF7-46FE-A962-83B921621E92}"/>
              </a:ext>
            </a:extLst>
          </p:cNvPr>
          <p:cNvSpPr>
            <a:spLocks noGrp="1"/>
          </p:cNvSpPr>
          <p:nvPr>
            <p:ph type="dt" sz="half" idx="10"/>
          </p:nvPr>
        </p:nvSpPr>
        <p:spPr/>
        <p:txBody>
          <a:bodyPr/>
          <a:lstStyle/>
          <a:p>
            <a:r>
              <a:rPr lang="it-IT"/>
              <a:t>11/05/2020</a:t>
            </a:r>
          </a:p>
        </p:txBody>
      </p:sp>
      <p:sp>
        <p:nvSpPr>
          <p:cNvPr id="3" name="Footer Placeholder 2">
            <a:extLst>
              <a:ext uri="{FF2B5EF4-FFF2-40B4-BE49-F238E27FC236}">
                <a16:creationId xmlns:a16="http://schemas.microsoft.com/office/drawing/2014/main" id="{C9F82E55-5A37-4712-AC6B-0027B058C237}"/>
              </a:ext>
            </a:extLst>
          </p:cNvPr>
          <p:cNvSpPr>
            <a:spLocks noGrp="1"/>
          </p:cNvSpPr>
          <p:nvPr>
            <p:ph type="ftr" sz="quarter" idx="11"/>
          </p:nvPr>
        </p:nvSpPr>
        <p:spPr/>
        <p:txBody>
          <a:bodyPr/>
          <a:lstStyle/>
          <a:p>
            <a:r>
              <a:rPr lang="en-GB"/>
              <a:t>Elements of Applied Data Security</a:t>
            </a:r>
            <a:endParaRPr lang="it-IT"/>
          </a:p>
        </p:txBody>
      </p:sp>
      <p:sp>
        <p:nvSpPr>
          <p:cNvPr id="4" name="Slide Number Placeholder 3">
            <a:extLst>
              <a:ext uri="{FF2B5EF4-FFF2-40B4-BE49-F238E27FC236}">
                <a16:creationId xmlns:a16="http://schemas.microsoft.com/office/drawing/2014/main" id="{6CB67D39-759A-4176-9893-8BE509208B8A}"/>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296635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339C-4C86-42C3-BF9F-3B9F890888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A6CC0237-FA3C-4C4A-B78A-7E0DDBF7C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EE52403-B58F-4FDC-B79F-C5BCD653D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F2121-8500-4259-9C2B-892A6506EAA5}"/>
              </a:ext>
            </a:extLst>
          </p:cNvPr>
          <p:cNvSpPr>
            <a:spLocks noGrp="1"/>
          </p:cNvSpPr>
          <p:nvPr>
            <p:ph type="dt" sz="half" idx="10"/>
          </p:nvPr>
        </p:nvSpPr>
        <p:spPr/>
        <p:txBody>
          <a:bodyPr/>
          <a:lstStyle/>
          <a:p>
            <a:r>
              <a:rPr lang="it-IT"/>
              <a:t>11/05/2020</a:t>
            </a:r>
          </a:p>
        </p:txBody>
      </p:sp>
      <p:sp>
        <p:nvSpPr>
          <p:cNvPr id="6" name="Footer Placeholder 5">
            <a:extLst>
              <a:ext uri="{FF2B5EF4-FFF2-40B4-BE49-F238E27FC236}">
                <a16:creationId xmlns:a16="http://schemas.microsoft.com/office/drawing/2014/main" id="{4FECE96D-462B-4930-90CD-4948459316CA}"/>
              </a:ext>
            </a:extLst>
          </p:cNvPr>
          <p:cNvSpPr>
            <a:spLocks noGrp="1"/>
          </p:cNvSpPr>
          <p:nvPr>
            <p:ph type="ftr" sz="quarter" idx="11"/>
          </p:nvPr>
        </p:nvSpPr>
        <p:spPr/>
        <p:txBody>
          <a:bodyPr/>
          <a:lstStyle/>
          <a:p>
            <a:r>
              <a:rPr lang="en-GB"/>
              <a:t>Elements of Applied Data Security</a:t>
            </a:r>
            <a:endParaRPr lang="it-IT"/>
          </a:p>
        </p:txBody>
      </p:sp>
      <p:sp>
        <p:nvSpPr>
          <p:cNvPr id="7" name="Slide Number Placeholder 6">
            <a:extLst>
              <a:ext uri="{FF2B5EF4-FFF2-40B4-BE49-F238E27FC236}">
                <a16:creationId xmlns:a16="http://schemas.microsoft.com/office/drawing/2014/main" id="{BAA5AD92-A49B-41F0-83F8-AD241A4DC8C3}"/>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365038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02D-2CCB-412E-9713-32A69937C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B9F13C8B-2B53-46AB-8984-89297F3EF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685E439-70F5-4109-A007-76D7319FE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9A504-8384-4279-A025-5458A56D2960}"/>
              </a:ext>
            </a:extLst>
          </p:cNvPr>
          <p:cNvSpPr>
            <a:spLocks noGrp="1"/>
          </p:cNvSpPr>
          <p:nvPr>
            <p:ph type="dt" sz="half" idx="10"/>
          </p:nvPr>
        </p:nvSpPr>
        <p:spPr/>
        <p:txBody>
          <a:bodyPr/>
          <a:lstStyle/>
          <a:p>
            <a:r>
              <a:rPr lang="it-IT"/>
              <a:t>11/05/2020</a:t>
            </a:r>
          </a:p>
        </p:txBody>
      </p:sp>
      <p:sp>
        <p:nvSpPr>
          <p:cNvPr id="6" name="Footer Placeholder 5">
            <a:extLst>
              <a:ext uri="{FF2B5EF4-FFF2-40B4-BE49-F238E27FC236}">
                <a16:creationId xmlns:a16="http://schemas.microsoft.com/office/drawing/2014/main" id="{B919B97C-B17E-4A61-95FC-09DA4E4ADCFE}"/>
              </a:ext>
            </a:extLst>
          </p:cNvPr>
          <p:cNvSpPr>
            <a:spLocks noGrp="1"/>
          </p:cNvSpPr>
          <p:nvPr>
            <p:ph type="ftr" sz="quarter" idx="11"/>
          </p:nvPr>
        </p:nvSpPr>
        <p:spPr/>
        <p:txBody>
          <a:bodyPr/>
          <a:lstStyle/>
          <a:p>
            <a:r>
              <a:rPr lang="en-GB"/>
              <a:t>Elements of Applied Data Security</a:t>
            </a:r>
            <a:endParaRPr lang="it-IT"/>
          </a:p>
        </p:txBody>
      </p:sp>
      <p:sp>
        <p:nvSpPr>
          <p:cNvPr id="7" name="Slide Number Placeholder 6">
            <a:extLst>
              <a:ext uri="{FF2B5EF4-FFF2-40B4-BE49-F238E27FC236}">
                <a16:creationId xmlns:a16="http://schemas.microsoft.com/office/drawing/2014/main" id="{E696E076-8B95-41AB-80E3-CB7E699648AE}"/>
              </a:ext>
            </a:extLst>
          </p:cNvPr>
          <p:cNvSpPr>
            <a:spLocks noGrp="1"/>
          </p:cNvSpPr>
          <p:nvPr>
            <p:ph type="sldNum" sz="quarter" idx="12"/>
          </p:nvPr>
        </p:nvSpPr>
        <p:spPr/>
        <p:txBody>
          <a:bodyPr/>
          <a:lstStyle/>
          <a:p>
            <a:fld id="{EDA04FF7-D007-4CBF-8AD6-6D3353E5C19F}" type="slidenum">
              <a:rPr lang="it-IT" smtClean="0"/>
              <a:t>‹#›</a:t>
            </a:fld>
            <a:endParaRPr lang="it-IT"/>
          </a:p>
        </p:txBody>
      </p:sp>
    </p:spTree>
    <p:extLst>
      <p:ext uri="{BB962C8B-B14F-4D97-AF65-F5344CB8AC3E}">
        <p14:creationId xmlns:p14="http://schemas.microsoft.com/office/powerpoint/2010/main" val="16102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EC896E-0BD3-4338-8961-5390378AFF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2D6C710-B273-47C1-9386-B6B528A5A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3DE8C66-2EDF-4F85-867B-B40183BA7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a:t>11/05/2020</a:t>
            </a:r>
          </a:p>
        </p:txBody>
      </p:sp>
      <p:sp>
        <p:nvSpPr>
          <p:cNvPr id="5" name="Footer Placeholder 4">
            <a:extLst>
              <a:ext uri="{FF2B5EF4-FFF2-40B4-BE49-F238E27FC236}">
                <a16:creationId xmlns:a16="http://schemas.microsoft.com/office/drawing/2014/main" id="{C96B89CC-41D1-4090-80BB-A8827D517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Elements of Applied Data Security</a:t>
            </a:r>
            <a:endParaRPr lang="it-IT"/>
          </a:p>
        </p:txBody>
      </p:sp>
      <p:sp>
        <p:nvSpPr>
          <p:cNvPr id="6" name="Slide Number Placeholder 5">
            <a:extLst>
              <a:ext uri="{FF2B5EF4-FFF2-40B4-BE49-F238E27FC236}">
                <a16:creationId xmlns:a16="http://schemas.microsoft.com/office/drawing/2014/main" id="{A875775E-89A1-4D51-9351-A77101D04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04FF7-D007-4CBF-8AD6-6D3353E5C19F}" type="slidenum">
              <a:rPr lang="it-IT" smtClean="0"/>
              <a:t>‹#›</a:t>
            </a:fld>
            <a:endParaRPr lang="it-IT"/>
          </a:p>
        </p:txBody>
      </p:sp>
    </p:spTree>
    <p:extLst>
      <p:ext uri="{BB962C8B-B14F-4D97-AF65-F5344CB8AC3E}">
        <p14:creationId xmlns:p14="http://schemas.microsoft.com/office/powerpoint/2010/main" val="1713717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10.png"/><Relationship Id="rId7" Type="http://schemas.openxmlformats.org/officeDocument/2006/relationships/image" Target="../media/image7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510.png"/><Relationship Id="rId10" Type="http://schemas.openxmlformats.org/officeDocument/2006/relationships/image" Target="../media/image100.png"/><Relationship Id="rId4" Type="http://schemas.openxmlformats.org/officeDocument/2006/relationships/image" Target="../media/image410.png"/><Relationship Id="rId9" Type="http://schemas.openxmlformats.org/officeDocument/2006/relationships/image" Target="../media/image90.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0.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0.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0.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0.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hyperlink" Target="https://www.nist.go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litz/pycrypto" TargetMode="External"/><Relationship Id="rId7" Type="http://schemas.openxmlformats.org/officeDocument/2006/relationships/hyperlink" Target="https://github.com/pyca/cryptography" TargetMode="External"/><Relationship Id="rId2" Type="http://schemas.openxmlformats.org/officeDocument/2006/relationships/hyperlink" Target="https://github.com/Legrandin/pycryptodome" TargetMode="External"/><Relationship Id="rId1" Type="http://schemas.openxmlformats.org/officeDocument/2006/relationships/slideLayout" Target="../slideLayouts/slideLayout2.xml"/><Relationship Id="rId6" Type="http://schemas.openxmlformats.org/officeDocument/2006/relationships/hyperlink" Target="https://nacl.cr.yp.to/" TargetMode="External"/><Relationship Id="rId5" Type="http://schemas.openxmlformats.org/officeDocument/2006/relationships/hyperlink" Target="https://github.com/jedisct1/libsodium" TargetMode="External"/><Relationship Id="rId4" Type="http://schemas.openxmlformats.org/officeDocument/2006/relationships/hyperlink" Target="https://github.com/pyca/pynac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FB09-312E-4189-948D-174DB40F9115}"/>
              </a:ext>
            </a:extLst>
          </p:cNvPr>
          <p:cNvSpPr>
            <a:spLocks noGrp="1"/>
          </p:cNvSpPr>
          <p:nvPr>
            <p:ph type="ctrTitle"/>
          </p:nvPr>
        </p:nvSpPr>
        <p:spPr/>
        <p:txBody>
          <a:bodyPr/>
          <a:lstStyle/>
          <a:p>
            <a:r>
              <a:rPr lang="en-US" dirty="0"/>
              <a:t>Block Cipher</a:t>
            </a:r>
            <a:endParaRPr lang="it-IT" dirty="0"/>
          </a:p>
        </p:txBody>
      </p:sp>
      <p:sp>
        <p:nvSpPr>
          <p:cNvPr id="3" name="Subtitle 2">
            <a:extLst>
              <a:ext uri="{FF2B5EF4-FFF2-40B4-BE49-F238E27FC236}">
                <a16:creationId xmlns:a16="http://schemas.microsoft.com/office/drawing/2014/main" id="{70C61911-578B-47BA-B825-052A047EFA1F}"/>
              </a:ext>
            </a:extLst>
          </p:cNvPr>
          <p:cNvSpPr>
            <a:spLocks noGrp="1"/>
          </p:cNvSpPr>
          <p:nvPr>
            <p:ph type="subTitle" idx="1"/>
          </p:nvPr>
        </p:nvSpPr>
        <p:spPr/>
        <p:txBody>
          <a:bodyPr/>
          <a:lstStyle/>
          <a:p>
            <a:r>
              <a:rPr lang="en-US" dirty="0"/>
              <a:t>Elements of Applied Data Security</a:t>
            </a:r>
          </a:p>
          <a:p>
            <a:r>
              <a:rPr lang="en-US" dirty="0"/>
              <a:t>Alex Marchioni</a:t>
            </a:r>
            <a:endParaRPr lang="it-IT" dirty="0"/>
          </a:p>
        </p:txBody>
      </p:sp>
    </p:spTree>
    <p:extLst>
      <p:ext uri="{BB962C8B-B14F-4D97-AF65-F5344CB8AC3E}">
        <p14:creationId xmlns:p14="http://schemas.microsoft.com/office/powerpoint/2010/main" val="427920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4C85-F3BA-44C7-B9DF-1AE3F1D57924}"/>
              </a:ext>
            </a:extLst>
          </p:cNvPr>
          <p:cNvSpPr>
            <a:spLocks noGrp="1"/>
          </p:cNvSpPr>
          <p:nvPr>
            <p:ph type="title"/>
          </p:nvPr>
        </p:nvSpPr>
        <p:spPr/>
        <p:txBody>
          <a:bodyPr/>
          <a:lstStyle/>
          <a:p>
            <a:r>
              <a:rPr lang="it-IT" dirty="0">
                <a:highlight>
                  <a:srgbClr val="C0C0C0"/>
                </a:highlight>
                <a:latin typeface="Consolas" panose="020B0609020204030204" pitchFamily="49" charset="0"/>
              </a:rPr>
              <a:t>Crypto.Cipher</a:t>
            </a:r>
            <a:r>
              <a:rPr lang="it-IT" dirty="0"/>
              <a:t> subpackage</a:t>
            </a:r>
          </a:p>
        </p:txBody>
      </p:sp>
      <p:sp>
        <p:nvSpPr>
          <p:cNvPr id="3" name="Content Placeholder 2">
            <a:extLst>
              <a:ext uri="{FF2B5EF4-FFF2-40B4-BE49-F238E27FC236}">
                <a16:creationId xmlns:a16="http://schemas.microsoft.com/office/drawing/2014/main" id="{2695C4CE-DB72-481A-B060-B2021FCAF8C7}"/>
              </a:ext>
            </a:extLst>
          </p:cNvPr>
          <p:cNvSpPr>
            <a:spLocks noGrp="1"/>
          </p:cNvSpPr>
          <p:nvPr>
            <p:ph idx="1"/>
          </p:nvPr>
        </p:nvSpPr>
        <p:spPr/>
        <p:txBody>
          <a:bodyPr>
            <a:normAutofit/>
          </a:bodyPr>
          <a:lstStyle/>
          <a:p>
            <a:pPr marL="0" indent="0">
              <a:buNone/>
            </a:pPr>
            <a:r>
              <a:rPr lang="en-GB" dirty="0"/>
              <a:t>The base API of a cipher is fairly simple:</a:t>
            </a:r>
          </a:p>
          <a:p>
            <a:r>
              <a:rPr lang="en-GB" dirty="0"/>
              <a:t>You instantiate a cipher object by calling the </a:t>
            </a:r>
            <a:r>
              <a:rPr lang="en-GB" sz="2600" dirty="0">
                <a:highlight>
                  <a:srgbClr val="C0C0C0"/>
                </a:highlight>
                <a:latin typeface="Consolas" panose="020B0609020204030204" pitchFamily="49" charset="0"/>
              </a:rPr>
              <a:t>new()</a:t>
            </a:r>
            <a:r>
              <a:rPr lang="en-GB" dirty="0"/>
              <a:t> function from the relevant cipher module. The first parameter is always the cryptographic </a:t>
            </a:r>
            <a:r>
              <a:rPr lang="en-GB" b="1" dirty="0"/>
              <a:t>key</a:t>
            </a:r>
            <a:r>
              <a:rPr lang="en-GB" dirty="0"/>
              <a:t>. You can (and sometimes must) pass additional cipher- or mode-specific parameters such as a nonce or a mode of operation.</a:t>
            </a:r>
            <a:endParaRPr lang="it-IT" dirty="0"/>
          </a:p>
        </p:txBody>
      </p:sp>
      <p:sp>
        <p:nvSpPr>
          <p:cNvPr id="4" name="Date Placeholder 3">
            <a:extLst>
              <a:ext uri="{FF2B5EF4-FFF2-40B4-BE49-F238E27FC236}">
                <a16:creationId xmlns:a16="http://schemas.microsoft.com/office/drawing/2014/main" id="{11E2D85E-2FF7-4A7C-86CD-BAB5A422A3C8}"/>
              </a:ext>
            </a:extLst>
          </p:cNvPr>
          <p:cNvSpPr>
            <a:spLocks noGrp="1"/>
          </p:cNvSpPr>
          <p:nvPr>
            <p:ph type="dt" sz="half" idx="10"/>
          </p:nvPr>
        </p:nvSpPr>
        <p:spPr/>
        <p:txBody>
          <a:bodyPr/>
          <a:lstStyle/>
          <a:p>
            <a:r>
              <a:rPr lang="it-IT"/>
              <a:t>11/05/2020</a:t>
            </a:r>
          </a:p>
        </p:txBody>
      </p:sp>
      <p:sp>
        <p:nvSpPr>
          <p:cNvPr id="7" name="Rectangle 5">
            <a:extLst>
              <a:ext uri="{FF2B5EF4-FFF2-40B4-BE49-F238E27FC236}">
                <a16:creationId xmlns:a16="http://schemas.microsoft.com/office/drawing/2014/main" id="{857DC752-A1CB-4730-8AA8-C4170B1E982D}"/>
              </a:ext>
            </a:extLst>
          </p:cNvPr>
          <p:cNvSpPr>
            <a:spLocks noChangeArrowheads="1"/>
          </p:cNvSpPr>
          <p:nvPr/>
        </p:nvSpPr>
        <p:spPr bwMode="auto">
          <a:xfrm>
            <a:off x="3816530" y="4604663"/>
            <a:ext cx="4558940" cy="1107996"/>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3F51B5"/>
                </a:solidFill>
                <a:effectLst/>
                <a:latin typeface="Consolas" panose="020B0609020204030204" pitchFamily="49" charset="0"/>
              </a:rPr>
              <a:t>from</a:t>
            </a:r>
            <a:r>
              <a:rPr kumimoji="0" lang="it-IT" altLang="it-IT" b="0" i="0" u="none" strike="noStrike" cap="none" normalizeH="0" baseline="0" dirty="0">
                <a:ln>
                  <a:noFill/>
                </a:ln>
                <a:solidFill>
                  <a:srgbClr val="37474F"/>
                </a:solidFill>
                <a:effectLst/>
                <a:latin typeface="Consolas" panose="020B0609020204030204" pitchFamily="49" charset="0"/>
              </a:rPr>
              <a:t> </a:t>
            </a:r>
            <a:r>
              <a:rPr kumimoji="0" lang="it-IT" altLang="it-IT" b="0" i="0" u="none" strike="noStrike" cap="none" normalizeH="0" baseline="0" dirty="0">
                <a:ln>
                  <a:noFill/>
                </a:ln>
                <a:solidFill>
                  <a:srgbClr val="9C27B0"/>
                </a:solidFill>
                <a:effectLst/>
                <a:latin typeface="Consolas" panose="020B0609020204030204" pitchFamily="49" charset="0"/>
              </a:rPr>
              <a:t>Cryptodome</a:t>
            </a:r>
            <a:r>
              <a:rPr kumimoji="0" lang="it-IT" altLang="it-IT" b="0" i="0" u="none" strike="noStrike" cap="none" normalizeH="0" baseline="0" dirty="0">
                <a:ln>
                  <a:noFill/>
                </a:ln>
                <a:solidFill>
                  <a:srgbClr val="37474F"/>
                </a:solidFill>
                <a:effectLst/>
                <a:latin typeface="Consolas" panose="020B0609020204030204" pitchFamily="49" charset="0"/>
              </a:rPr>
              <a:t>.</a:t>
            </a:r>
            <a:r>
              <a:rPr kumimoji="0" lang="it-IT" altLang="it-IT" b="0" i="0" u="none" strike="noStrike" cap="none" normalizeH="0" baseline="0" dirty="0">
                <a:ln>
                  <a:noFill/>
                </a:ln>
                <a:solidFill>
                  <a:srgbClr val="9C27B0"/>
                </a:solidFill>
                <a:effectLst/>
                <a:latin typeface="Consolas" panose="020B0609020204030204" pitchFamily="49" charset="0"/>
              </a:rPr>
              <a:t>Cipher</a:t>
            </a:r>
            <a:r>
              <a:rPr kumimoji="0" lang="it-IT" altLang="it-IT" b="0" i="0" u="none" strike="noStrike" cap="none" normalizeH="0" baseline="0" dirty="0">
                <a:ln>
                  <a:noFill/>
                </a:ln>
                <a:solidFill>
                  <a:srgbClr val="37474F"/>
                </a:solidFill>
                <a:effectLst/>
                <a:latin typeface="Consolas" panose="020B0609020204030204" pitchFamily="49" charset="0"/>
              </a:rPr>
              <a:t> </a:t>
            </a:r>
            <a:r>
              <a:rPr kumimoji="0" lang="it-IT" altLang="it-IT" b="0" i="0" u="none" strike="noStrike" cap="none" normalizeH="0" baseline="0" dirty="0">
                <a:ln>
                  <a:noFill/>
                </a:ln>
                <a:solidFill>
                  <a:srgbClr val="3F51B5"/>
                </a:solidFill>
                <a:effectLst/>
                <a:latin typeface="Consolas" panose="020B0609020204030204" pitchFamily="49" charset="0"/>
              </a:rPr>
              <a:t>import</a:t>
            </a:r>
            <a:r>
              <a:rPr kumimoji="0" lang="it-IT" altLang="it-IT" b="0" i="0" u="none" strike="noStrike" cap="none" normalizeH="0" baseline="0" dirty="0">
                <a:ln>
                  <a:noFill/>
                </a:ln>
                <a:solidFill>
                  <a:srgbClr val="37474F"/>
                </a:solidFill>
                <a:effectLst/>
                <a:latin typeface="Consolas" panose="020B0609020204030204" pitchFamily="49" charset="0"/>
              </a:rPr>
              <a:t> AES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solidFill>
                <a:srgbClr val="37474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37474F"/>
                </a:solidFill>
                <a:effectLst/>
                <a:latin typeface="Consolas" panose="020B0609020204030204" pitchFamily="49" charset="0"/>
              </a:rPr>
              <a:t>key = b</a:t>
            </a:r>
            <a:r>
              <a:rPr kumimoji="0" lang="it-IT" altLang="it-IT" b="0" i="0" u="none" strike="noStrike" cap="none" normalizeH="0" baseline="0" dirty="0">
                <a:ln>
                  <a:noFill/>
                </a:ln>
                <a:solidFill>
                  <a:srgbClr val="388E3C"/>
                </a:solidFill>
                <a:effectLst/>
                <a:latin typeface="Consolas" panose="020B0609020204030204" pitchFamily="49" charset="0"/>
              </a:rPr>
              <a:t>'0123456701234567’</a:t>
            </a:r>
            <a:r>
              <a:rPr kumimoji="0" lang="it-IT" altLang="it-IT" b="0" i="0" u="none" strike="noStrike" cap="none" normalizeH="0" baseline="0" dirty="0">
                <a:ln>
                  <a:noFill/>
                </a:ln>
                <a:solidFill>
                  <a:srgbClr val="37474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37474F"/>
                </a:solidFill>
                <a:effectLst/>
                <a:latin typeface="Consolas" panose="020B0609020204030204" pitchFamily="49" charset="0"/>
              </a:rPr>
              <a:t>cipher = AES.new(key, AES.MODE_ECB)</a:t>
            </a:r>
            <a:r>
              <a:rPr kumimoji="0" lang="it-IT" altLang="it-IT" b="0" i="0" u="none" strike="noStrike" cap="none" normalizeH="0" baseline="0" dirty="0">
                <a:ln>
                  <a:noFill/>
                </a:ln>
                <a:solidFill>
                  <a:schemeClr val="tx1"/>
                </a:solidFill>
                <a:effectLst/>
                <a:latin typeface="Consolas" panose="020B0609020204030204" pitchFamily="49" charset="0"/>
              </a:rPr>
              <a:t> </a:t>
            </a:r>
          </a:p>
        </p:txBody>
      </p:sp>
      <p:sp>
        <p:nvSpPr>
          <p:cNvPr id="8" name="Footer Placeholder 7">
            <a:extLst>
              <a:ext uri="{FF2B5EF4-FFF2-40B4-BE49-F238E27FC236}">
                <a16:creationId xmlns:a16="http://schemas.microsoft.com/office/drawing/2014/main" id="{05379236-70DF-479B-A358-CFAC996B68D6}"/>
              </a:ext>
            </a:extLst>
          </p:cNvPr>
          <p:cNvSpPr>
            <a:spLocks noGrp="1"/>
          </p:cNvSpPr>
          <p:nvPr>
            <p:ph type="ftr" sz="quarter" idx="11"/>
          </p:nvPr>
        </p:nvSpPr>
        <p:spPr/>
        <p:txBody>
          <a:bodyPr/>
          <a:lstStyle/>
          <a:p>
            <a:r>
              <a:rPr lang="en-GB"/>
              <a:t>Elements of Applied Data Security</a:t>
            </a:r>
            <a:endParaRPr lang="it-IT"/>
          </a:p>
        </p:txBody>
      </p:sp>
      <p:sp>
        <p:nvSpPr>
          <p:cNvPr id="9" name="Slide Number Placeholder 8">
            <a:extLst>
              <a:ext uri="{FF2B5EF4-FFF2-40B4-BE49-F238E27FC236}">
                <a16:creationId xmlns:a16="http://schemas.microsoft.com/office/drawing/2014/main" id="{A4D6A528-074D-4374-A364-9F7230D24357}"/>
              </a:ext>
            </a:extLst>
          </p:cNvPr>
          <p:cNvSpPr>
            <a:spLocks noGrp="1"/>
          </p:cNvSpPr>
          <p:nvPr>
            <p:ph type="sldNum" sz="quarter" idx="12"/>
          </p:nvPr>
        </p:nvSpPr>
        <p:spPr/>
        <p:txBody>
          <a:bodyPr/>
          <a:lstStyle/>
          <a:p>
            <a:fld id="{EDA04FF7-D007-4CBF-8AD6-6D3353E5C19F}" type="slidenum">
              <a:rPr lang="it-IT" smtClean="0"/>
              <a:t>10</a:t>
            </a:fld>
            <a:endParaRPr lang="it-IT"/>
          </a:p>
        </p:txBody>
      </p:sp>
    </p:spTree>
    <p:extLst>
      <p:ext uri="{BB962C8B-B14F-4D97-AF65-F5344CB8AC3E}">
        <p14:creationId xmlns:p14="http://schemas.microsoft.com/office/powerpoint/2010/main" val="413956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4C85-F3BA-44C7-B9DF-1AE3F1D57924}"/>
              </a:ext>
            </a:extLst>
          </p:cNvPr>
          <p:cNvSpPr>
            <a:spLocks noGrp="1"/>
          </p:cNvSpPr>
          <p:nvPr>
            <p:ph type="title"/>
          </p:nvPr>
        </p:nvSpPr>
        <p:spPr/>
        <p:txBody>
          <a:bodyPr/>
          <a:lstStyle/>
          <a:p>
            <a:r>
              <a:rPr lang="it-IT" dirty="0">
                <a:highlight>
                  <a:srgbClr val="C0C0C0"/>
                </a:highlight>
                <a:latin typeface="Consolas" panose="020B0609020204030204" pitchFamily="49" charset="0"/>
              </a:rPr>
              <a:t>Crypto.</a:t>
            </a:r>
            <a:r>
              <a:rPr lang="it-IT">
                <a:highlight>
                  <a:srgbClr val="C0C0C0"/>
                </a:highlight>
                <a:latin typeface="Consolas" panose="020B0609020204030204" pitchFamily="49" charset="0"/>
              </a:rPr>
              <a:t>Cipher</a:t>
            </a:r>
            <a:r>
              <a:rPr lang="it-IT"/>
              <a:t> subpackage</a:t>
            </a:r>
            <a:endParaRPr lang="it-IT" dirty="0"/>
          </a:p>
        </p:txBody>
      </p:sp>
      <p:sp>
        <p:nvSpPr>
          <p:cNvPr id="3" name="Content Placeholder 2">
            <a:extLst>
              <a:ext uri="{FF2B5EF4-FFF2-40B4-BE49-F238E27FC236}">
                <a16:creationId xmlns:a16="http://schemas.microsoft.com/office/drawing/2014/main" id="{2695C4CE-DB72-481A-B060-B2021FCAF8C7}"/>
              </a:ext>
            </a:extLst>
          </p:cNvPr>
          <p:cNvSpPr>
            <a:spLocks noGrp="1"/>
          </p:cNvSpPr>
          <p:nvPr>
            <p:ph idx="1"/>
          </p:nvPr>
        </p:nvSpPr>
        <p:spPr/>
        <p:txBody>
          <a:bodyPr>
            <a:normAutofit/>
          </a:bodyPr>
          <a:lstStyle/>
          <a:p>
            <a:r>
              <a:rPr lang="en-GB" dirty="0"/>
              <a:t>For encrypting data, you call the </a:t>
            </a:r>
            <a:r>
              <a:rPr lang="en-GB" sz="2600" dirty="0">
                <a:highlight>
                  <a:srgbClr val="C0C0C0"/>
                </a:highlight>
                <a:latin typeface="Consolas" panose="020B0609020204030204" pitchFamily="49" charset="0"/>
              </a:rPr>
              <a:t>encrypt()</a:t>
            </a:r>
            <a:r>
              <a:rPr lang="en-GB" dirty="0"/>
              <a:t> method of the cipher object with the plaintext. The method returns the piece of ciphertext. For most algorithms, you may call encrypt() multiple times (i.e. once for each piece of plaintext).</a:t>
            </a:r>
          </a:p>
          <a:p>
            <a:r>
              <a:rPr lang="en-GB" dirty="0"/>
              <a:t>For decrypting data, you call the </a:t>
            </a:r>
            <a:r>
              <a:rPr lang="en-GB" sz="2600" dirty="0">
                <a:highlight>
                  <a:srgbClr val="C0C0C0"/>
                </a:highlight>
                <a:latin typeface="Consolas" panose="020B0609020204030204" pitchFamily="49" charset="0"/>
              </a:rPr>
              <a:t>decrypt()</a:t>
            </a:r>
            <a:r>
              <a:rPr lang="en-GB" dirty="0"/>
              <a:t> method of the cipher object with the ciphertext. The method returns the piece of plaintext. </a:t>
            </a:r>
            <a:endParaRPr lang="it-IT" dirty="0"/>
          </a:p>
        </p:txBody>
      </p:sp>
      <p:sp>
        <p:nvSpPr>
          <p:cNvPr id="4" name="Date Placeholder 3">
            <a:extLst>
              <a:ext uri="{FF2B5EF4-FFF2-40B4-BE49-F238E27FC236}">
                <a16:creationId xmlns:a16="http://schemas.microsoft.com/office/drawing/2014/main" id="{11E2D85E-2FF7-4A7C-86CD-BAB5A422A3C8}"/>
              </a:ext>
            </a:extLst>
          </p:cNvPr>
          <p:cNvSpPr>
            <a:spLocks noGrp="1"/>
          </p:cNvSpPr>
          <p:nvPr>
            <p:ph type="dt" sz="half" idx="10"/>
          </p:nvPr>
        </p:nvSpPr>
        <p:spPr/>
        <p:txBody>
          <a:bodyPr/>
          <a:lstStyle/>
          <a:p>
            <a:r>
              <a:rPr lang="it-IT"/>
              <a:t>11/05/2020</a:t>
            </a:r>
          </a:p>
        </p:txBody>
      </p:sp>
      <p:sp>
        <p:nvSpPr>
          <p:cNvPr id="7" name="Rectangle 1">
            <a:extLst>
              <a:ext uri="{FF2B5EF4-FFF2-40B4-BE49-F238E27FC236}">
                <a16:creationId xmlns:a16="http://schemas.microsoft.com/office/drawing/2014/main" id="{40E5ECB2-659A-4219-9AE9-12E8C8B04243}"/>
              </a:ext>
            </a:extLst>
          </p:cNvPr>
          <p:cNvSpPr>
            <a:spLocks noChangeArrowheads="1"/>
          </p:cNvSpPr>
          <p:nvPr/>
        </p:nvSpPr>
        <p:spPr bwMode="auto">
          <a:xfrm>
            <a:off x="713917" y="5020161"/>
            <a:ext cx="10764165" cy="830997"/>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it-IT" altLang="it-IT" b="0" i="0" u="none" strike="noStrike" cap="none" normalizeH="0" baseline="0" dirty="0">
                <a:ln>
                  <a:noFill/>
                </a:ln>
                <a:solidFill>
                  <a:srgbClr val="37474F"/>
                </a:solidFill>
                <a:effectLst/>
                <a:latin typeface="Consolas" panose="020B0609020204030204" pitchFamily="49" charset="0"/>
              </a:rPr>
              <a:t>plaintextA = b</a:t>
            </a:r>
            <a:r>
              <a:rPr kumimoji="0" lang="it-IT" altLang="it-IT" b="0" i="0" u="none" strike="noStrike" cap="none" normalizeH="0" baseline="0" dirty="0">
                <a:ln>
                  <a:noFill/>
                </a:ln>
                <a:solidFill>
                  <a:srgbClr val="388E3C"/>
                </a:solidFill>
                <a:effectLst/>
                <a:latin typeface="Consolas" panose="020B0609020204030204" pitchFamily="49" charset="0"/>
              </a:rPr>
              <a:t>'this is a secret</a:t>
            </a:r>
            <a:r>
              <a:rPr lang="it-IT" altLang="it-IT" dirty="0">
                <a:solidFill>
                  <a:srgbClr val="388E3C"/>
                </a:solidFill>
                <a:latin typeface="Consolas" panose="020B0609020204030204" pitchFamily="49" charset="0"/>
              </a:rPr>
              <a:t>'</a:t>
            </a:r>
          </a:p>
          <a:p>
            <a:pPr lvl="0" eaLnBrk="0" fontAlgn="base" hangingPunct="0">
              <a:spcBef>
                <a:spcPct val="0"/>
              </a:spcBef>
              <a:spcAft>
                <a:spcPct val="0"/>
              </a:spcAft>
            </a:pPr>
            <a:r>
              <a:rPr kumimoji="0" lang="it-IT" altLang="it-IT" b="0" i="0" u="none" strike="noStrike" cap="none" normalizeH="0" baseline="0" dirty="0">
                <a:ln>
                  <a:noFill/>
                </a:ln>
                <a:solidFill>
                  <a:srgbClr val="37474F"/>
                </a:solidFill>
                <a:effectLst/>
                <a:latin typeface="Consolas" panose="020B0609020204030204" pitchFamily="49" charset="0"/>
              </a:rPr>
              <a:t>ciphertext = cipher.encrypt(plaintextA) </a:t>
            </a:r>
            <a:r>
              <a:rPr lang="it-IT" altLang="it-IT" dirty="0">
                <a:solidFill>
                  <a:srgbClr val="D81B60"/>
                </a:solidFill>
                <a:latin typeface="Consolas" panose="020B0609020204030204" pitchFamily="49" charset="0"/>
              </a:rPr>
              <a:t># b'\x8dk\x84\xcey*h\xach\x9b\xd0[\xb6pR\x95'</a:t>
            </a:r>
            <a:endParaRPr kumimoji="0" lang="it-IT" altLang="it-IT" b="0" i="0" u="none" strike="noStrike" cap="none" normalizeH="0" baseline="0" dirty="0">
              <a:ln>
                <a:noFill/>
              </a:ln>
              <a:solidFill>
                <a:srgbClr val="37474F"/>
              </a:solidFill>
              <a:effectLst/>
              <a:latin typeface="Consolas" panose="020B0609020204030204" pitchFamily="49" charset="0"/>
            </a:endParaRPr>
          </a:p>
          <a:p>
            <a:pPr lvl="0" eaLnBrk="0" fontAlgn="base" hangingPunct="0">
              <a:spcBef>
                <a:spcPct val="0"/>
              </a:spcBef>
              <a:spcAft>
                <a:spcPct val="0"/>
              </a:spcAft>
            </a:pPr>
            <a:r>
              <a:rPr kumimoji="0" lang="it-IT" altLang="it-IT" b="0" i="0" u="none" strike="noStrike" cap="none" normalizeH="0" baseline="0" dirty="0">
                <a:ln>
                  <a:noFill/>
                </a:ln>
                <a:solidFill>
                  <a:srgbClr val="37474F"/>
                </a:solidFill>
                <a:effectLst/>
                <a:latin typeface="Consolas" panose="020B0609020204030204" pitchFamily="49" charset="0"/>
              </a:rPr>
              <a:t>plaintextB = cipher.decrypt(ciphertext) </a:t>
            </a:r>
            <a:r>
              <a:rPr lang="it-IT" altLang="it-IT" dirty="0">
                <a:solidFill>
                  <a:srgbClr val="D81B60"/>
                </a:solidFill>
                <a:latin typeface="Consolas" panose="020B0609020204030204" pitchFamily="49" charset="0"/>
              </a:rPr>
              <a:t># b'this is a secret'</a:t>
            </a:r>
            <a:endParaRPr kumimoji="0" lang="it-IT" altLang="it-IT" b="0" i="0" u="none" strike="noStrike" cap="none" normalizeH="0" baseline="0" dirty="0">
              <a:ln>
                <a:noFill/>
              </a:ln>
              <a:solidFill>
                <a:schemeClr val="tx1"/>
              </a:solidFill>
              <a:effectLst/>
              <a:latin typeface="Consolas" panose="020B0609020204030204" pitchFamily="49" charset="0"/>
            </a:endParaRPr>
          </a:p>
        </p:txBody>
      </p:sp>
      <p:sp>
        <p:nvSpPr>
          <p:cNvPr id="8" name="Footer Placeholder 7">
            <a:extLst>
              <a:ext uri="{FF2B5EF4-FFF2-40B4-BE49-F238E27FC236}">
                <a16:creationId xmlns:a16="http://schemas.microsoft.com/office/drawing/2014/main" id="{8A7094F1-6D36-4960-AE3B-0752714B2381}"/>
              </a:ext>
            </a:extLst>
          </p:cNvPr>
          <p:cNvSpPr>
            <a:spLocks noGrp="1"/>
          </p:cNvSpPr>
          <p:nvPr>
            <p:ph type="ftr" sz="quarter" idx="11"/>
          </p:nvPr>
        </p:nvSpPr>
        <p:spPr/>
        <p:txBody>
          <a:bodyPr/>
          <a:lstStyle/>
          <a:p>
            <a:r>
              <a:rPr lang="en-GB"/>
              <a:t>Elements of Applied Data Security</a:t>
            </a:r>
            <a:endParaRPr lang="it-IT"/>
          </a:p>
        </p:txBody>
      </p:sp>
      <p:sp>
        <p:nvSpPr>
          <p:cNvPr id="9" name="Slide Number Placeholder 8">
            <a:extLst>
              <a:ext uri="{FF2B5EF4-FFF2-40B4-BE49-F238E27FC236}">
                <a16:creationId xmlns:a16="http://schemas.microsoft.com/office/drawing/2014/main" id="{EF521A4B-C908-4A88-8FB5-771A866C0978}"/>
              </a:ext>
            </a:extLst>
          </p:cNvPr>
          <p:cNvSpPr>
            <a:spLocks noGrp="1"/>
          </p:cNvSpPr>
          <p:nvPr>
            <p:ph type="sldNum" sz="quarter" idx="12"/>
          </p:nvPr>
        </p:nvSpPr>
        <p:spPr/>
        <p:txBody>
          <a:bodyPr/>
          <a:lstStyle/>
          <a:p>
            <a:fld id="{EDA04FF7-D007-4CBF-8AD6-6D3353E5C19F}" type="slidenum">
              <a:rPr lang="it-IT" smtClean="0"/>
              <a:t>11</a:t>
            </a:fld>
            <a:endParaRPr lang="it-IT"/>
          </a:p>
        </p:txBody>
      </p:sp>
    </p:spTree>
    <p:extLst>
      <p:ext uri="{BB962C8B-B14F-4D97-AF65-F5344CB8AC3E}">
        <p14:creationId xmlns:p14="http://schemas.microsoft.com/office/powerpoint/2010/main" val="239637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E28E-2EBA-4C3E-B5C5-3C3FD90EB9AB}"/>
              </a:ext>
            </a:extLst>
          </p:cNvPr>
          <p:cNvSpPr>
            <a:spLocks noGrp="1"/>
          </p:cNvSpPr>
          <p:nvPr>
            <p:ph type="title"/>
          </p:nvPr>
        </p:nvSpPr>
        <p:spPr/>
        <p:txBody>
          <a:bodyPr/>
          <a:lstStyle/>
          <a:p>
            <a:r>
              <a:rPr lang="en-US" dirty="0"/>
              <a:t>Task</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C84BF3-32ED-4992-90C1-178D9D626E4F}"/>
                  </a:ext>
                </a:extLst>
              </p:cNvPr>
              <p:cNvSpPr>
                <a:spLocks noGrp="1"/>
              </p:cNvSpPr>
              <p:nvPr>
                <p:ph idx="1"/>
              </p:nvPr>
            </p:nvSpPr>
            <p:spPr/>
            <p:txBody>
              <a:bodyPr/>
              <a:lstStyle/>
              <a:p>
                <a:pPr marL="514350" indent="-514350">
                  <a:buFont typeface="+mj-lt"/>
                  <a:buAutoNum type="arabicPeriod"/>
                </a:pPr>
                <a:r>
                  <a:rPr lang="en-GB" dirty="0"/>
                  <a:t>Get familiarity with </a:t>
                </a:r>
                <a:r>
                  <a:rPr lang="en-GB" dirty="0" err="1"/>
                  <a:t>MonteCarlo</a:t>
                </a:r>
                <a:r>
                  <a:rPr lang="en-GB" dirty="0"/>
                  <a:t> Simulation by estimating the value of </a:t>
                </a:r>
                <a14:m>
                  <m:oMath xmlns:m="http://schemas.openxmlformats.org/officeDocument/2006/math">
                    <m:r>
                      <a:rPr lang="en-US" b="0" i="1" smtClean="0">
                        <a:latin typeface="Cambria Math" panose="02040503050406030204" pitchFamily="18" charset="0"/>
                      </a:rPr>
                      <m:t>𝜋</m:t>
                    </m:r>
                  </m:oMath>
                </a14:m>
                <a:r>
                  <a:rPr lang="en-GB" dirty="0"/>
                  <a:t>. </a:t>
                </a:r>
              </a:p>
              <a:p>
                <a:pPr marL="514350" indent="-514350">
                  <a:buFont typeface="+mj-lt"/>
                  <a:buAutoNum type="arabicPeriod"/>
                </a:pPr>
                <a:r>
                  <a:rPr lang="en-GB" dirty="0"/>
                  <a:t>Apply </a:t>
                </a:r>
                <a:r>
                  <a:rPr lang="en-GB" dirty="0" err="1"/>
                  <a:t>MonteCarlo</a:t>
                </a:r>
                <a:r>
                  <a:rPr lang="en-GB" dirty="0"/>
                  <a:t> Simulation to AES with the aim of observing the effect of diffusion and confusion.</a:t>
                </a: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8EC84BF3-32ED-4992-90C1-178D9D626E4F}"/>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6A8548AC-6EEF-46EE-A833-878232C38385}"/>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A02B2899-4C50-4C9A-BB7A-8C9B34E1E919}"/>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64D293F2-F94C-471B-9AF8-42EB296ED800}"/>
              </a:ext>
            </a:extLst>
          </p:cNvPr>
          <p:cNvSpPr>
            <a:spLocks noGrp="1"/>
          </p:cNvSpPr>
          <p:nvPr>
            <p:ph type="sldNum" sz="quarter" idx="12"/>
          </p:nvPr>
        </p:nvSpPr>
        <p:spPr/>
        <p:txBody>
          <a:bodyPr/>
          <a:lstStyle/>
          <a:p>
            <a:fld id="{EDA04FF7-D007-4CBF-8AD6-6D3353E5C19F}" type="slidenum">
              <a:rPr lang="it-IT" smtClean="0"/>
              <a:t>12</a:t>
            </a:fld>
            <a:endParaRPr lang="it-IT"/>
          </a:p>
        </p:txBody>
      </p:sp>
    </p:spTree>
    <p:extLst>
      <p:ext uri="{BB962C8B-B14F-4D97-AF65-F5344CB8AC3E}">
        <p14:creationId xmlns:p14="http://schemas.microsoft.com/office/powerpoint/2010/main" val="382713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DF7659-10B6-4398-9D2C-E981A9A8EB80}"/>
              </a:ext>
            </a:extLst>
          </p:cNvPr>
          <p:cNvSpPr>
            <a:spLocks noGrp="1"/>
          </p:cNvSpPr>
          <p:nvPr>
            <p:ph type="title"/>
          </p:nvPr>
        </p:nvSpPr>
        <p:spPr/>
        <p:txBody>
          <a:bodyPr/>
          <a:lstStyle/>
          <a:p>
            <a:r>
              <a:rPr lang="en-US" dirty="0"/>
              <a:t>Task 1: Monte Carlo Simulations</a:t>
            </a:r>
            <a:endParaRPr lang="it-IT" dirty="0"/>
          </a:p>
        </p:txBody>
      </p:sp>
      <p:sp>
        <p:nvSpPr>
          <p:cNvPr id="8" name="Text Placeholder 7">
            <a:extLst>
              <a:ext uri="{FF2B5EF4-FFF2-40B4-BE49-F238E27FC236}">
                <a16:creationId xmlns:a16="http://schemas.microsoft.com/office/drawing/2014/main" id="{A8C6D57E-06B0-4610-9DB4-39E371259FB4}"/>
              </a:ext>
            </a:extLst>
          </p:cNvPr>
          <p:cNvSpPr>
            <a:spLocks noGrp="1"/>
          </p:cNvSpPr>
          <p:nvPr>
            <p:ph type="body" idx="1"/>
          </p:nvPr>
        </p:nvSpPr>
        <p:spPr/>
        <p:txBody>
          <a:bodyPr/>
          <a:lstStyle/>
          <a:p>
            <a:endParaRPr lang="it-IT" dirty="0"/>
          </a:p>
        </p:txBody>
      </p:sp>
      <p:sp>
        <p:nvSpPr>
          <p:cNvPr id="4" name="Date Placeholder 3">
            <a:extLst>
              <a:ext uri="{FF2B5EF4-FFF2-40B4-BE49-F238E27FC236}">
                <a16:creationId xmlns:a16="http://schemas.microsoft.com/office/drawing/2014/main" id="{622A78D6-EA6E-4D06-94F7-0D8C4A3013B8}"/>
              </a:ext>
            </a:extLst>
          </p:cNvPr>
          <p:cNvSpPr>
            <a:spLocks noGrp="1"/>
          </p:cNvSpPr>
          <p:nvPr>
            <p:ph type="dt" sz="half" idx="10"/>
          </p:nvPr>
        </p:nvSpPr>
        <p:spPr/>
        <p:txBody>
          <a:bodyPr/>
          <a:lstStyle/>
          <a:p>
            <a:r>
              <a:rPr lang="it-IT"/>
              <a:t>11/05/2020</a:t>
            </a:r>
            <a:endParaRPr lang="it-IT" dirty="0"/>
          </a:p>
        </p:txBody>
      </p:sp>
      <p:sp>
        <p:nvSpPr>
          <p:cNvPr id="2" name="Footer Placeholder 1">
            <a:extLst>
              <a:ext uri="{FF2B5EF4-FFF2-40B4-BE49-F238E27FC236}">
                <a16:creationId xmlns:a16="http://schemas.microsoft.com/office/drawing/2014/main" id="{965EBFB9-9516-4092-AD7D-D92E174BE1A0}"/>
              </a:ext>
            </a:extLst>
          </p:cNvPr>
          <p:cNvSpPr>
            <a:spLocks noGrp="1"/>
          </p:cNvSpPr>
          <p:nvPr>
            <p:ph type="ftr" sz="quarter" idx="11"/>
          </p:nvPr>
        </p:nvSpPr>
        <p:spPr/>
        <p:txBody>
          <a:bodyPr/>
          <a:lstStyle/>
          <a:p>
            <a:r>
              <a:rPr lang="en-GB"/>
              <a:t>Elements of Applied Data Security</a:t>
            </a:r>
            <a:endParaRPr lang="it-IT"/>
          </a:p>
        </p:txBody>
      </p:sp>
      <p:sp>
        <p:nvSpPr>
          <p:cNvPr id="3" name="Slide Number Placeholder 2">
            <a:extLst>
              <a:ext uri="{FF2B5EF4-FFF2-40B4-BE49-F238E27FC236}">
                <a16:creationId xmlns:a16="http://schemas.microsoft.com/office/drawing/2014/main" id="{59FEE22B-9FAA-4927-BF04-4EF9A8D42795}"/>
              </a:ext>
            </a:extLst>
          </p:cNvPr>
          <p:cNvSpPr>
            <a:spLocks noGrp="1"/>
          </p:cNvSpPr>
          <p:nvPr>
            <p:ph type="sldNum" sz="quarter" idx="12"/>
          </p:nvPr>
        </p:nvSpPr>
        <p:spPr/>
        <p:txBody>
          <a:bodyPr/>
          <a:lstStyle/>
          <a:p>
            <a:fld id="{EDA04FF7-D007-4CBF-8AD6-6D3353E5C19F}" type="slidenum">
              <a:rPr lang="it-IT" smtClean="0"/>
              <a:t>13</a:t>
            </a:fld>
            <a:endParaRPr lang="it-IT"/>
          </a:p>
        </p:txBody>
      </p:sp>
    </p:spTree>
    <p:extLst>
      <p:ext uri="{BB962C8B-B14F-4D97-AF65-F5344CB8AC3E}">
        <p14:creationId xmlns:p14="http://schemas.microsoft.com/office/powerpoint/2010/main" val="110849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743-21D8-4814-AE72-8932154FBC2F}"/>
              </a:ext>
            </a:extLst>
          </p:cNvPr>
          <p:cNvSpPr>
            <a:spLocks noGrp="1"/>
          </p:cNvSpPr>
          <p:nvPr>
            <p:ph type="title"/>
          </p:nvPr>
        </p:nvSpPr>
        <p:spPr/>
        <p:txBody>
          <a:bodyPr/>
          <a:lstStyle/>
          <a:p>
            <a:r>
              <a:rPr lang="it-IT" dirty="0"/>
              <a:t>Monte Carlo Simulations</a:t>
            </a:r>
          </a:p>
        </p:txBody>
      </p:sp>
      <p:sp>
        <p:nvSpPr>
          <p:cNvPr id="3" name="Content Placeholder 2">
            <a:extLst>
              <a:ext uri="{FF2B5EF4-FFF2-40B4-BE49-F238E27FC236}">
                <a16:creationId xmlns:a16="http://schemas.microsoft.com/office/drawing/2014/main" id="{E8A03EFA-B1B2-453D-9D56-9D648921D926}"/>
              </a:ext>
            </a:extLst>
          </p:cNvPr>
          <p:cNvSpPr>
            <a:spLocks noGrp="1"/>
          </p:cNvSpPr>
          <p:nvPr>
            <p:ph idx="1"/>
          </p:nvPr>
        </p:nvSpPr>
        <p:spPr/>
        <p:txBody>
          <a:bodyPr>
            <a:normAutofit/>
          </a:bodyPr>
          <a:lstStyle/>
          <a:p>
            <a:pPr marL="0" indent="0">
              <a:buNone/>
            </a:pPr>
            <a:r>
              <a:rPr lang="en-GB" dirty="0"/>
              <a:t>A Monte Carlo simulation is a statistical technique that allows for the modelling of complex situations where many random variables are involved. It uses the process of repeated random sampling to model stochastic systems and determine the odds for a variety of outcomes.</a:t>
            </a:r>
          </a:p>
          <a:p>
            <a:pPr marL="0" indent="0">
              <a:buNone/>
            </a:pPr>
            <a:r>
              <a:rPr lang="it-IT" dirty="0"/>
              <a:t>The idea comes from the Law of Large Numbers that states: «</a:t>
            </a:r>
            <a:r>
              <a:rPr lang="en-GB" i="1" dirty="0"/>
              <a:t>the average of the results obtained from a large number of trials should be close to the expected value and will tend to become closer to the expected value as more trials are performed.</a:t>
            </a:r>
            <a:r>
              <a:rPr lang="it-IT" dirty="0"/>
              <a:t>»</a:t>
            </a:r>
          </a:p>
          <a:p>
            <a:pPr marL="0" indent="0">
              <a:buNone/>
            </a:pPr>
            <a:r>
              <a:rPr lang="it-IT" dirty="0"/>
              <a:t>Roughly speaking, If you do not know some parameters of your sistem, you can make several trials and then take the average.</a:t>
            </a:r>
            <a:endParaRPr lang="en-GB" dirty="0"/>
          </a:p>
        </p:txBody>
      </p:sp>
      <p:sp>
        <p:nvSpPr>
          <p:cNvPr id="4" name="Date Placeholder 3">
            <a:extLst>
              <a:ext uri="{FF2B5EF4-FFF2-40B4-BE49-F238E27FC236}">
                <a16:creationId xmlns:a16="http://schemas.microsoft.com/office/drawing/2014/main" id="{50DB92E4-0E0B-437F-A90F-E19C21C3E0F5}"/>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88C8701F-364A-4D7B-A3B5-68C22722A37E}"/>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0B7B7C17-F81F-4EFC-93F3-F2D35ED25287}"/>
              </a:ext>
            </a:extLst>
          </p:cNvPr>
          <p:cNvSpPr>
            <a:spLocks noGrp="1"/>
          </p:cNvSpPr>
          <p:nvPr>
            <p:ph type="sldNum" sz="quarter" idx="12"/>
          </p:nvPr>
        </p:nvSpPr>
        <p:spPr/>
        <p:txBody>
          <a:bodyPr/>
          <a:lstStyle/>
          <a:p>
            <a:fld id="{EDA04FF7-D007-4CBF-8AD6-6D3353E5C19F}" type="slidenum">
              <a:rPr lang="it-IT" smtClean="0"/>
              <a:t>14</a:t>
            </a:fld>
            <a:endParaRPr lang="it-IT"/>
          </a:p>
        </p:txBody>
      </p:sp>
    </p:spTree>
    <p:extLst>
      <p:ext uri="{BB962C8B-B14F-4D97-AF65-F5344CB8AC3E}">
        <p14:creationId xmlns:p14="http://schemas.microsoft.com/office/powerpoint/2010/main" val="334391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0299B1E-7811-4B80-A72F-29BA2E87B83A}"/>
                  </a:ext>
                </a:extLst>
              </p:cNvPr>
              <p:cNvSpPr>
                <a:spLocks noGrp="1"/>
              </p:cNvSpPr>
              <p:nvPr>
                <p:ph type="title"/>
              </p:nvPr>
            </p:nvSpPr>
            <p:spPr/>
            <p:txBody>
              <a:bodyPr/>
              <a:lstStyle/>
              <a:p>
                <a:r>
                  <a:rPr lang="en-US" dirty="0"/>
                  <a:t>Estimating </a:t>
                </a:r>
                <a14:m>
                  <m:oMath xmlns:m="http://schemas.openxmlformats.org/officeDocument/2006/math">
                    <m:r>
                      <a:rPr lang="en-US" b="0" i="1" smtClean="0">
                        <a:latin typeface="Cambria Math" panose="02040503050406030204" pitchFamily="18" charset="0"/>
                      </a:rPr>
                      <m:t>𝜋</m:t>
                    </m:r>
                  </m:oMath>
                </a14:m>
                <a:r>
                  <a:rPr lang="it-IT" dirty="0"/>
                  <a:t> with MCS</a:t>
                </a:r>
              </a:p>
            </p:txBody>
          </p:sp>
        </mc:Choice>
        <mc:Fallback xmlns="">
          <p:sp>
            <p:nvSpPr>
              <p:cNvPr id="2" name="Title 1">
                <a:extLst>
                  <a:ext uri="{FF2B5EF4-FFF2-40B4-BE49-F238E27FC236}">
                    <a16:creationId xmlns:a16="http://schemas.microsoft.com/office/drawing/2014/main" id="{00299B1E-7811-4B80-A72F-29BA2E87B83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1A1E94-B18E-4C6E-8C74-CDD714FFA858}"/>
                  </a:ext>
                </a:extLst>
              </p:cNvPr>
              <p:cNvSpPr>
                <a:spLocks noGrp="1"/>
              </p:cNvSpPr>
              <p:nvPr>
                <p:ph idx="1"/>
              </p:nvPr>
            </p:nvSpPr>
            <p:spPr/>
            <p:txBody>
              <a:bodyPr/>
              <a:lstStyle/>
              <a:p>
                <a:pPr marL="0" indent="0">
                  <a:buNone/>
                </a:pPr>
                <a:r>
                  <a:rPr lang="en-US" dirty="0"/>
                  <a:t>A classical example is the estimation of </a:t>
                </a:r>
                <a14:m>
                  <m:oMath xmlns:m="http://schemas.openxmlformats.org/officeDocument/2006/math">
                    <m:r>
                      <a:rPr lang="en-US" b="0" i="1" smtClean="0">
                        <a:latin typeface="Cambria Math" panose="02040503050406030204" pitchFamily="18" charset="0"/>
                      </a:rPr>
                      <m:t>𝜋</m:t>
                    </m:r>
                  </m:oMath>
                </a14:m>
                <a:r>
                  <a:rPr lang="it-IT" dirty="0"/>
                  <a:t>.</a:t>
                </a:r>
              </a:p>
              <a:p>
                <a:pPr marL="0" indent="0">
                  <a:buNone/>
                </a:pPr>
                <a:r>
                  <a:rPr lang="it-IT" dirty="0"/>
                  <a:t>We know that </a:t>
                </a:r>
                <a14:m>
                  <m:oMath xmlns:m="http://schemas.openxmlformats.org/officeDocument/2006/math">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it-IT" dirty="0"/>
                  <a:t> corresponds to the area of a circle with radius </a:t>
                </a:r>
                <a14:m>
                  <m:oMath xmlns:m="http://schemas.openxmlformats.org/officeDocument/2006/math">
                    <m:r>
                      <a:rPr lang="en-US" b="0" i="1" smtClean="0">
                        <a:latin typeface="Cambria Math" panose="02040503050406030204" pitchFamily="18" charset="0"/>
                      </a:rPr>
                      <m:t>𝑟</m:t>
                    </m:r>
                  </m:oMath>
                </a14:m>
                <a:r>
                  <a:rPr lang="it-IT" dirty="0"/>
                  <a:t>, so we can estimate the value of </a:t>
                </a:r>
                <a14:m>
                  <m:oMath xmlns:m="http://schemas.openxmlformats.org/officeDocument/2006/math">
                    <m:r>
                      <a:rPr lang="en-US" b="0" i="1" smtClean="0">
                        <a:latin typeface="Cambria Math" panose="02040503050406030204" pitchFamily="18" charset="0"/>
                      </a:rPr>
                      <m:t>𝜋</m:t>
                    </m:r>
                  </m:oMath>
                </a14:m>
                <a:r>
                  <a:rPr lang="it-IT" dirty="0"/>
                  <a:t> as four times the ratio between the area of a square and the inscribed circle.</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ea typeface="Cambria Math" panose="02040503050406030204" pitchFamily="18" charset="0"/>
                                </a:rPr>
                                <m:t>∘</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ea typeface="Cambria Math" panose="02040503050406030204" pitchFamily="18" charset="0"/>
                                </a:rPr>
                                <m:t>∎</m:t>
                              </m:r>
                            </m:sub>
                          </m:sSub>
                        </m:den>
                      </m:f>
                      <m:r>
                        <a:rPr lang="en-US" b="0" i="1" dirty="0" smtClean="0">
                          <a:latin typeface="Cambria Math" panose="02040503050406030204" pitchFamily="18" charset="0"/>
                        </a:rPr>
                        <m:t>=4</m:t>
                      </m:r>
                      <m:f>
                        <m:fPr>
                          <m:ctrlPr>
                            <a:rPr lang="en-US" i="1" dirty="0">
                              <a:latin typeface="Cambria Math" panose="02040503050406030204" pitchFamily="18" charset="0"/>
                            </a:rPr>
                          </m:ctrlPr>
                        </m:fPr>
                        <m:num>
                          <m:r>
                            <a:rPr lang="en-US" b="0" i="1" dirty="0" smtClean="0">
                              <a:latin typeface="Cambria Math" panose="02040503050406030204" pitchFamily="18" charset="0"/>
                            </a:rPr>
                            <m:t>𝜋</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num>
                        <m:den>
                          <m:sSup>
                            <m:sSupPr>
                              <m:ctrlPr>
                                <a:rPr lang="en-US" b="0" i="1" dirty="0" smtClean="0">
                                  <a:latin typeface="Cambria Math" panose="02040503050406030204" pitchFamily="18" charset="0"/>
                                  <a:ea typeface="Cambria Math" panose="02040503050406030204" pitchFamily="18" charset="0"/>
                                </a:rPr>
                              </m:ctrlPr>
                            </m:sSupPr>
                            <m:e>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𝑟</m:t>
                                  </m:r>
                                </m:e>
                              </m:d>
                            </m:e>
                            <m:sup>
                              <m:r>
                                <a:rPr lang="en-US" b="0" i="1" dirty="0" smtClean="0">
                                  <a:latin typeface="Cambria Math" panose="02040503050406030204" pitchFamily="18" charset="0"/>
                                  <a:ea typeface="Cambria Math" panose="02040503050406030204" pitchFamily="18" charset="0"/>
                                </a:rPr>
                                <m:t>2</m:t>
                              </m:r>
                            </m:sup>
                          </m:sSup>
                        </m:den>
                      </m:f>
                      <m:r>
                        <a:rPr lang="en-US" b="0" i="1" dirty="0" smtClean="0">
                          <a:latin typeface="Cambria Math" panose="02040503050406030204" pitchFamily="18" charset="0"/>
                          <a:ea typeface="Cambria Math" panose="02040503050406030204" pitchFamily="18" charset="0"/>
                        </a:rPr>
                        <m:t>=4</m:t>
                      </m:r>
                      <m:f>
                        <m:fPr>
                          <m:ctrlPr>
                            <a:rPr lang="en-US" i="1" dirty="0">
                              <a:latin typeface="Cambria Math" panose="02040503050406030204" pitchFamily="18" charset="0"/>
                            </a:rPr>
                          </m:ctrlPr>
                        </m:fPr>
                        <m:num>
                          <m:r>
                            <a:rPr lang="en-US" i="1" dirty="0">
                              <a:latin typeface="Cambria Math" panose="02040503050406030204" pitchFamily="18" charset="0"/>
                            </a:rPr>
                            <m:t>𝜋</m:t>
                          </m:r>
                        </m:num>
                        <m:den>
                          <m:r>
                            <a:rPr lang="en-US" b="0" i="1" dirty="0" smtClean="0">
                              <a:latin typeface="Cambria Math" panose="02040503050406030204" pitchFamily="18" charset="0"/>
                              <a:ea typeface="Cambria Math" panose="02040503050406030204" pitchFamily="18" charset="0"/>
                            </a:rPr>
                            <m:t>4</m:t>
                          </m:r>
                        </m:den>
                      </m:f>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𝜋</m:t>
                      </m:r>
                    </m:oMath>
                  </m:oMathPara>
                </a14:m>
                <a:endParaRPr lang="it-IT" dirty="0"/>
              </a:p>
              <a:p>
                <a:pPr marL="0" indent="0">
                  <a:buNone/>
                </a:pPr>
                <a:r>
                  <a:rPr lang="it-IT" dirty="0"/>
                  <a:t>The ratio between the two areas can be estimate by drawing </a:t>
                </a:r>
                <a14:m>
                  <m:oMath xmlns:m="http://schemas.openxmlformats.org/officeDocument/2006/math">
                    <m:r>
                      <a:rPr lang="en-US" b="0" i="1" smtClean="0">
                        <a:latin typeface="Cambria Math" panose="02040503050406030204" pitchFamily="18" charset="0"/>
                      </a:rPr>
                      <m:t>𝑁</m:t>
                    </m:r>
                  </m:oMath>
                </a14:m>
                <a:r>
                  <a:rPr lang="it-IT" dirty="0"/>
                  <a:t> coordinates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it-IT" dirty="0"/>
                  <a:t> as instances of uniform random variables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(0,1)</m:t>
                    </m:r>
                  </m:oMath>
                </a14:m>
                <a:r>
                  <a:rPr lang="it-IT" dirty="0"/>
                  <a:t> and count how many fall into the circle with respect to the total.</a:t>
                </a:r>
              </a:p>
            </p:txBody>
          </p:sp>
        </mc:Choice>
        <mc:Fallback xmlns="">
          <p:sp>
            <p:nvSpPr>
              <p:cNvPr id="3" name="Content Placeholder 2">
                <a:extLst>
                  <a:ext uri="{FF2B5EF4-FFF2-40B4-BE49-F238E27FC236}">
                    <a16:creationId xmlns:a16="http://schemas.microsoft.com/office/drawing/2014/main" id="{4E1A1E94-B18E-4C6E-8C74-CDD714FFA858}"/>
                  </a:ext>
                </a:extLst>
              </p:cNvPr>
              <p:cNvSpPr>
                <a:spLocks noGrp="1" noRot="1" noChangeAspect="1" noMove="1" noResize="1" noEditPoints="1" noAdjustHandles="1" noChangeArrowheads="1" noChangeShapeType="1" noTextEdit="1"/>
              </p:cNvSpPr>
              <p:nvPr>
                <p:ph idx="1"/>
              </p:nvPr>
            </p:nvSpPr>
            <p:spPr>
              <a:blipFill>
                <a:blip r:embed="rId3"/>
                <a:stretch>
                  <a:fillRect l="-1217" t="-2241" b="-1681"/>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C7F3426C-3D69-405F-B111-D49901371028}"/>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7E00DBA8-EEAC-471C-9041-C4D844E06406}"/>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63CF7B28-B4B7-4DBD-887D-D09C61097618}"/>
              </a:ext>
            </a:extLst>
          </p:cNvPr>
          <p:cNvSpPr>
            <a:spLocks noGrp="1"/>
          </p:cNvSpPr>
          <p:nvPr>
            <p:ph type="sldNum" sz="quarter" idx="12"/>
          </p:nvPr>
        </p:nvSpPr>
        <p:spPr/>
        <p:txBody>
          <a:bodyPr/>
          <a:lstStyle/>
          <a:p>
            <a:fld id="{EDA04FF7-D007-4CBF-8AD6-6D3353E5C19F}" type="slidenum">
              <a:rPr lang="it-IT" smtClean="0"/>
              <a:t>15</a:t>
            </a:fld>
            <a:endParaRPr lang="it-IT"/>
          </a:p>
        </p:txBody>
      </p:sp>
    </p:spTree>
    <p:extLst>
      <p:ext uri="{BB962C8B-B14F-4D97-AF65-F5344CB8AC3E}">
        <p14:creationId xmlns:p14="http://schemas.microsoft.com/office/powerpoint/2010/main" val="123431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A895393-9AA7-484B-A05E-83905173820A}"/>
              </a:ext>
            </a:extLst>
          </p:cNvPr>
          <p:cNvSpPr>
            <a:spLocks noGrp="1"/>
          </p:cNvSpPr>
          <p:nvPr>
            <p:ph idx="1"/>
          </p:nvPr>
        </p:nvSpPr>
        <p:spPr/>
        <p:txBody>
          <a:bodyPr/>
          <a:lstStyle/>
          <a:p>
            <a:endParaRPr lang="it-IT"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0299B1E-7811-4B80-A72F-29BA2E87B83A}"/>
                  </a:ext>
                </a:extLst>
              </p:cNvPr>
              <p:cNvSpPr>
                <a:spLocks noGrp="1"/>
              </p:cNvSpPr>
              <p:nvPr>
                <p:ph type="title"/>
              </p:nvPr>
            </p:nvSpPr>
            <p:spPr/>
            <p:txBody>
              <a:bodyPr/>
              <a:lstStyle/>
              <a:p>
                <a:r>
                  <a:rPr lang="en-US" dirty="0"/>
                  <a:t>Estimating </a:t>
                </a:r>
                <a14:m>
                  <m:oMath xmlns:m="http://schemas.openxmlformats.org/officeDocument/2006/math">
                    <m:r>
                      <a:rPr lang="en-US" b="0" i="1" smtClean="0">
                        <a:latin typeface="Cambria Math" panose="02040503050406030204" pitchFamily="18" charset="0"/>
                      </a:rPr>
                      <m:t>𝜋</m:t>
                    </m:r>
                  </m:oMath>
                </a14:m>
                <a:r>
                  <a:rPr lang="it-IT" dirty="0"/>
                  <a:t> with MCS</a:t>
                </a:r>
              </a:p>
            </p:txBody>
          </p:sp>
        </mc:Choice>
        <mc:Fallback xmlns="">
          <p:sp>
            <p:nvSpPr>
              <p:cNvPr id="2" name="Title 1">
                <a:extLst>
                  <a:ext uri="{FF2B5EF4-FFF2-40B4-BE49-F238E27FC236}">
                    <a16:creationId xmlns:a16="http://schemas.microsoft.com/office/drawing/2014/main" id="{00299B1E-7811-4B80-A72F-29BA2E87B83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C7F3426C-3D69-405F-B111-D49901371028}"/>
              </a:ext>
            </a:extLst>
          </p:cNvPr>
          <p:cNvSpPr>
            <a:spLocks noGrp="1"/>
          </p:cNvSpPr>
          <p:nvPr>
            <p:ph type="dt" sz="half" idx="10"/>
          </p:nvPr>
        </p:nvSpPr>
        <p:spPr/>
        <p:txBody>
          <a:bodyPr/>
          <a:lstStyle/>
          <a:p>
            <a:r>
              <a:rPr lang="it-IT"/>
              <a:t>11/05/2020</a:t>
            </a:r>
          </a:p>
        </p:txBody>
      </p:sp>
      <p:grpSp>
        <p:nvGrpSpPr>
          <p:cNvPr id="15" name="Group 14">
            <a:extLst>
              <a:ext uri="{FF2B5EF4-FFF2-40B4-BE49-F238E27FC236}">
                <a16:creationId xmlns:a16="http://schemas.microsoft.com/office/drawing/2014/main" id="{28C10525-B948-47EB-B942-CE6D2B5B41A1}"/>
              </a:ext>
            </a:extLst>
          </p:cNvPr>
          <p:cNvGrpSpPr/>
          <p:nvPr/>
        </p:nvGrpSpPr>
        <p:grpSpPr>
          <a:xfrm>
            <a:off x="381000" y="2172076"/>
            <a:ext cx="10972800" cy="3658436"/>
            <a:chOff x="381000" y="2518527"/>
            <a:chExt cx="10972800" cy="3658436"/>
          </a:xfrm>
        </p:grpSpPr>
        <p:pic>
          <p:nvPicPr>
            <p:cNvPr id="8" name="Picture 7" descr="A close up of a mans face&#10;&#10;Description automatically generated">
              <a:extLst>
                <a:ext uri="{FF2B5EF4-FFF2-40B4-BE49-F238E27FC236}">
                  <a16:creationId xmlns:a16="http://schemas.microsoft.com/office/drawing/2014/main" id="{A7E5F1C6-5FE7-4AC1-B327-6BD2046D6687}"/>
                </a:ext>
              </a:extLst>
            </p:cNvPr>
            <p:cNvPicPr>
              <a:picLocks noChangeAspect="1"/>
            </p:cNvPicPr>
            <p:nvPr/>
          </p:nvPicPr>
          <p:blipFill rotWithShape="1">
            <a:blip r:embed="rId3">
              <a:extLst>
                <a:ext uri="{28A0092B-C50C-407E-A947-70E740481C1C}">
                  <a14:useLocalDpi xmlns:a14="http://schemas.microsoft.com/office/drawing/2010/main" val="0"/>
                </a:ext>
              </a:extLst>
            </a:blip>
            <a:srcRect l="25047" r="24964"/>
            <a:stretch/>
          </p:blipFill>
          <p:spPr>
            <a:xfrm>
              <a:off x="381000" y="2518529"/>
              <a:ext cx="3657600" cy="3658433"/>
            </a:xfrm>
            <a:prstGeom prst="rect">
              <a:avLst/>
            </a:prstGeom>
          </p:spPr>
        </p:pic>
        <p:pic>
          <p:nvPicPr>
            <p:cNvPr id="10" name="Picture 9" descr="A close up of a piece of paper&#10;&#10;Description automatically generated">
              <a:extLst>
                <a:ext uri="{FF2B5EF4-FFF2-40B4-BE49-F238E27FC236}">
                  <a16:creationId xmlns:a16="http://schemas.microsoft.com/office/drawing/2014/main" id="{E6A4B28A-289F-4425-9C86-795F2D51F707}"/>
                </a:ext>
              </a:extLst>
            </p:cNvPr>
            <p:cNvPicPr>
              <a:picLocks noChangeAspect="1"/>
            </p:cNvPicPr>
            <p:nvPr/>
          </p:nvPicPr>
          <p:blipFill rotWithShape="1">
            <a:blip r:embed="rId4">
              <a:extLst>
                <a:ext uri="{28A0092B-C50C-407E-A947-70E740481C1C}">
                  <a14:useLocalDpi xmlns:a14="http://schemas.microsoft.com/office/drawing/2010/main" val="0"/>
                </a:ext>
              </a:extLst>
            </a:blip>
            <a:srcRect l="25047" r="24964"/>
            <a:stretch/>
          </p:blipFill>
          <p:spPr>
            <a:xfrm>
              <a:off x="4038600" y="2518530"/>
              <a:ext cx="3657600" cy="3658433"/>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DAC1CF89-DE37-493E-BDD2-5846681CBB97}"/>
                </a:ext>
              </a:extLst>
            </p:cNvPr>
            <p:cNvPicPr>
              <a:picLocks noChangeAspect="1"/>
            </p:cNvPicPr>
            <p:nvPr/>
          </p:nvPicPr>
          <p:blipFill rotWithShape="1">
            <a:blip r:embed="rId5">
              <a:extLst>
                <a:ext uri="{28A0092B-C50C-407E-A947-70E740481C1C}">
                  <a14:useLocalDpi xmlns:a14="http://schemas.microsoft.com/office/drawing/2010/main" val="0"/>
                </a:ext>
              </a:extLst>
            </a:blip>
            <a:srcRect l="25047" r="24964"/>
            <a:stretch/>
          </p:blipFill>
          <p:spPr>
            <a:xfrm>
              <a:off x="7696200" y="2518530"/>
              <a:ext cx="3657600" cy="3658433"/>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537F43D-3B4E-4D7B-9131-3479B4B605B9}"/>
                    </a:ext>
                  </a:extLst>
                </p:cNvPr>
                <p:cNvSpPr/>
                <p:nvPr/>
              </p:nvSpPr>
              <p:spPr>
                <a:xfrm>
                  <a:off x="908745" y="2518528"/>
                  <a:ext cx="26726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𝑁</m:t>
                        </m:r>
                        <m:r>
                          <a:rPr lang="en-US" sz="2400" b="0" i="1" smtClean="0">
                            <a:latin typeface="Cambria Math" panose="02040503050406030204" pitchFamily="18" charset="0"/>
                          </a:rPr>
                          <m:t>=100,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𝜋</m:t>
                            </m:r>
                          </m:e>
                        </m:acc>
                        <m:r>
                          <a:rPr lang="en-US" sz="2400" b="0" i="1" smtClean="0">
                            <a:latin typeface="Cambria Math" panose="02040503050406030204" pitchFamily="18" charset="0"/>
                          </a:rPr>
                          <m:t>=3.24</m:t>
                        </m:r>
                      </m:oMath>
                    </m:oMathPara>
                  </a14:m>
                  <a:endParaRPr lang="it-IT" sz="2400" dirty="0"/>
                </a:p>
              </p:txBody>
            </p:sp>
          </mc:Choice>
          <mc:Fallback xmlns="">
            <p:sp>
              <p:nvSpPr>
                <p:cNvPr id="11" name="Rectangle 10">
                  <a:extLst>
                    <a:ext uri="{FF2B5EF4-FFF2-40B4-BE49-F238E27FC236}">
                      <a16:creationId xmlns:a16="http://schemas.microsoft.com/office/drawing/2014/main" id="{6537F43D-3B4E-4D7B-9131-3479B4B605B9}"/>
                    </a:ext>
                  </a:extLst>
                </p:cNvPr>
                <p:cNvSpPr>
                  <a:spLocks noRot="1" noChangeAspect="1" noMove="1" noResize="1" noEditPoints="1" noAdjustHandles="1" noChangeArrowheads="1" noChangeShapeType="1" noTextEdit="1"/>
                </p:cNvSpPr>
                <p:nvPr/>
              </p:nvSpPr>
              <p:spPr>
                <a:xfrm>
                  <a:off x="908745" y="2518528"/>
                  <a:ext cx="2672655" cy="461665"/>
                </a:xfrm>
                <a:prstGeom prst="rect">
                  <a:avLst/>
                </a:prstGeom>
                <a:blipFill>
                  <a:blip r:embed="rId6"/>
                  <a:stretch>
                    <a:fillRect t="-394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866222D-9871-430D-9A5A-9D48DCA971CE}"/>
                    </a:ext>
                  </a:extLst>
                </p:cNvPr>
                <p:cNvSpPr/>
                <p:nvPr/>
              </p:nvSpPr>
              <p:spPr>
                <a:xfrm>
                  <a:off x="4361154" y="2518528"/>
                  <a:ext cx="30124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𝑁</m:t>
                        </m:r>
                        <m:r>
                          <a:rPr lang="en-US" sz="2400" b="0" i="1" smtClean="0">
                            <a:latin typeface="Cambria Math" panose="02040503050406030204" pitchFamily="18" charset="0"/>
                          </a:rPr>
                          <m:t>=1000,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𝜋</m:t>
                            </m:r>
                          </m:e>
                        </m:acc>
                        <m:r>
                          <a:rPr lang="en-US" sz="2400" b="0" i="1" smtClean="0">
                            <a:latin typeface="Cambria Math" panose="02040503050406030204" pitchFamily="18" charset="0"/>
                          </a:rPr>
                          <m:t>=3.208</m:t>
                        </m:r>
                      </m:oMath>
                    </m:oMathPara>
                  </a14:m>
                  <a:endParaRPr lang="it-IT" sz="2400" dirty="0"/>
                </a:p>
              </p:txBody>
            </p:sp>
          </mc:Choice>
          <mc:Fallback xmlns="">
            <p:sp>
              <p:nvSpPr>
                <p:cNvPr id="13" name="Rectangle 12">
                  <a:extLst>
                    <a:ext uri="{FF2B5EF4-FFF2-40B4-BE49-F238E27FC236}">
                      <a16:creationId xmlns:a16="http://schemas.microsoft.com/office/drawing/2014/main" id="{6866222D-9871-430D-9A5A-9D48DCA971CE}"/>
                    </a:ext>
                  </a:extLst>
                </p:cNvPr>
                <p:cNvSpPr>
                  <a:spLocks noRot="1" noChangeAspect="1" noMove="1" noResize="1" noEditPoints="1" noAdjustHandles="1" noChangeArrowheads="1" noChangeShapeType="1" noTextEdit="1"/>
                </p:cNvSpPr>
                <p:nvPr/>
              </p:nvSpPr>
              <p:spPr>
                <a:xfrm>
                  <a:off x="4361154" y="2518528"/>
                  <a:ext cx="3012491" cy="461665"/>
                </a:xfrm>
                <a:prstGeom prst="rect">
                  <a:avLst/>
                </a:prstGeom>
                <a:blipFill>
                  <a:blip r:embed="rId7"/>
                  <a:stretch>
                    <a:fillRect t="-394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366EA76-A1B3-4972-BE2D-587DB15DF2D3}"/>
                    </a:ext>
                  </a:extLst>
                </p:cNvPr>
                <p:cNvSpPr/>
                <p:nvPr/>
              </p:nvSpPr>
              <p:spPr>
                <a:xfrm>
                  <a:off x="7848836" y="2518527"/>
                  <a:ext cx="33523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𝑁</m:t>
                        </m:r>
                        <m:r>
                          <a:rPr lang="en-US" sz="2400" b="0" i="1" smtClean="0">
                            <a:latin typeface="Cambria Math" panose="02040503050406030204" pitchFamily="18" charset="0"/>
                          </a:rPr>
                          <m:t>=10000,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𝜋</m:t>
                            </m:r>
                          </m:e>
                        </m:acc>
                        <m:r>
                          <a:rPr lang="en-US" sz="2400" b="0" i="1" smtClean="0">
                            <a:latin typeface="Cambria Math" panose="02040503050406030204" pitchFamily="18" charset="0"/>
                          </a:rPr>
                          <m:t>=3.1436</m:t>
                        </m:r>
                      </m:oMath>
                    </m:oMathPara>
                  </a14:m>
                  <a:endParaRPr lang="it-IT" sz="2400" dirty="0"/>
                </a:p>
              </p:txBody>
            </p:sp>
          </mc:Choice>
          <mc:Fallback xmlns="">
            <p:sp>
              <p:nvSpPr>
                <p:cNvPr id="14" name="Rectangle 13">
                  <a:extLst>
                    <a:ext uri="{FF2B5EF4-FFF2-40B4-BE49-F238E27FC236}">
                      <a16:creationId xmlns:a16="http://schemas.microsoft.com/office/drawing/2014/main" id="{E366EA76-A1B3-4972-BE2D-587DB15DF2D3}"/>
                    </a:ext>
                  </a:extLst>
                </p:cNvPr>
                <p:cNvSpPr>
                  <a:spLocks noRot="1" noChangeAspect="1" noMove="1" noResize="1" noEditPoints="1" noAdjustHandles="1" noChangeArrowheads="1" noChangeShapeType="1" noTextEdit="1"/>
                </p:cNvSpPr>
                <p:nvPr/>
              </p:nvSpPr>
              <p:spPr>
                <a:xfrm>
                  <a:off x="7848836" y="2518527"/>
                  <a:ext cx="3352328" cy="461665"/>
                </a:xfrm>
                <a:prstGeom prst="rect">
                  <a:avLst/>
                </a:prstGeom>
                <a:blipFill>
                  <a:blip r:embed="rId8"/>
                  <a:stretch>
                    <a:fillRect t="-3947"/>
                  </a:stretch>
                </a:blipFill>
              </p:spPr>
              <p:txBody>
                <a:bodyPr/>
                <a:lstStyle/>
                <a:p>
                  <a:r>
                    <a:rPr lang="it-IT">
                      <a:noFill/>
                    </a:rPr>
                    <a:t> </a:t>
                  </a:r>
                </a:p>
              </p:txBody>
            </p:sp>
          </mc:Fallback>
        </mc:AlternateContent>
      </p:grpSp>
      <p:sp>
        <p:nvSpPr>
          <p:cNvPr id="3" name="Footer Placeholder 2">
            <a:extLst>
              <a:ext uri="{FF2B5EF4-FFF2-40B4-BE49-F238E27FC236}">
                <a16:creationId xmlns:a16="http://schemas.microsoft.com/office/drawing/2014/main" id="{0D6BD4DF-894D-4D37-9AF3-AAA577A07354}"/>
              </a:ext>
            </a:extLst>
          </p:cNvPr>
          <p:cNvSpPr>
            <a:spLocks noGrp="1"/>
          </p:cNvSpPr>
          <p:nvPr>
            <p:ph type="ftr" sz="quarter" idx="11"/>
          </p:nvPr>
        </p:nvSpPr>
        <p:spPr/>
        <p:txBody>
          <a:bodyPr/>
          <a:lstStyle/>
          <a:p>
            <a:r>
              <a:rPr lang="en-GB"/>
              <a:t>Elements of Applied Data Security</a:t>
            </a:r>
            <a:endParaRPr lang="it-IT"/>
          </a:p>
        </p:txBody>
      </p:sp>
      <p:sp>
        <p:nvSpPr>
          <p:cNvPr id="7" name="Slide Number Placeholder 6">
            <a:extLst>
              <a:ext uri="{FF2B5EF4-FFF2-40B4-BE49-F238E27FC236}">
                <a16:creationId xmlns:a16="http://schemas.microsoft.com/office/drawing/2014/main" id="{2102503D-4587-4DEB-9B2C-E4B72E51CD51}"/>
              </a:ext>
            </a:extLst>
          </p:cNvPr>
          <p:cNvSpPr>
            <a:spLocks noGrp="1"/>
          </p:cNvSpPr>
          <p:nvPr>
            <p:ph type="sldNum" sz="quarter" idx="12"/>
          </p:nvPr>
        </p:nvSpPr>
        <p:spPr/>
        <p:txBody>
          <a:bodyPr/>
          <a:lstStyle/>
          <a:p>
            <a:fld id="{EDA04FF7-D007-4CBF-8AD6-6D3353E5C19F}" type="slidenum">
              <a:rPr lang="it-IT" smtClean="0"/>
              <a:t>16</a:t>
            </a:fld>
            <a:endParaRPr lang="it-IT"/>
          </a:p>
        </p:txBody>
      </p:sp>
    </p:spTree>
    <p:extLst>
      <p:ext uri="{BB962C8B-B14F-4D97-AF65-F5344CB8AC3E}">
        <p14:creationId xmlns:p14="http://schemas.microsoft.com/office/powerpoint/2010/main" val="229440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B80B-4E4E-4E4F-A36C-01BE64D7A500}"/>
              </a:ext>
            </a:extLst>
          </p:cNvPr>
          <p:cNvSpPr>
            <a:spLocks noGrp="1"/>
          </p:cNvSpPr>
          <p:nvPr>
            <p:ph type="title"/>
          </p:nvPr>
        </p:nvSpPr>
        <p:spPr/>
        <p:txBody>
          <a:bodyPr/>
          <a:lstStyle/>
          <a:p>
            <a:r>
              <a:rPr lang="en-US" dirty="0"/>
              <a:t>Task 1</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12AE06-2F65-4E33-903F-DF198CCE5E38}"/>
                  </a:ext>
                </a:extLst>
              </p:cNvPr>
              <p:cNvSpPr>
                <a:spLocks noGrp="1"/>
              </p:cNvSpPr>
              <p:nvPr>
                <p:ph idx="1"/>
              </p:nvPr>
            </p:nvSpPr>
            <p:spPr/>
            <p:txBody>
              <a:bodyPr/>
              <a:lstStyle/>
              <a:p>
                <a:r>
                  <a:rPr lang="en-US" dirty="0"/>
                  <a:t>Estimate the value of </a:t>
                </a:r>
                <a14:m>
                  <m:oMath xmlns:m="http://schemas.openxmlformats.org/officeDocument/2006/math">
                    <m:r>
                      <a:rPr lang="en-US" i="1" smtClean="0">
                        <a:latin typeface="Cambria Math" panose="02040503050406030204" pitchFamily="18" charset="0"/>
                      </a:rPr>
                      <m:t>𝜋</m:t>
                    </m:r>
                  </m:oMath>
                </a14:m>
                <a:r>
                  <a:rPr lang="it-IT" dirty="0"/>
                  <a:t> by means of MonteCarlo Simulations as explained in the previous slides.</a:t>
                </a:r>
              </a:p>
              <a:p>
                <a:r>
                  <a:rPr lang="it-IT" dirty="0"/>
                  <a:t>Discuss the choice of the number of trials to run to be quite confident that the estimate is accurate enough for your application.</a:t>
                </a:r>
              </a:p>
              <a:p>
                <a:pPr lvl="1"/>
                <a:r>
                  <a:rPr lang="it-IT" dirty="0"/>
                  <a:t>How does the estimate converge to the actual value?</a:t>
                </a:r>
              </a:p>
              <a:p>
                <a:pPr lvl="1"/>
                <a:r>
                  <a:rPr lang="it-IT" dirty="0"/>
                  <a:t>If I did not know the actual value of </a:t>
                </a:r>
                <a14:m>
                  <m:oMath xmlns:m="http://schemas.openxmlformats.org/officeDocument/2006/math">
                    <m:r>
                      <a:rPr lang="en-US" b="0" i="1" smtClean="0">
                        <a:latin typeface="Cambria Math" panose="02040503050406030204" pitchFamily="18" charset="0"/>
                      </a:rPr>
                      <m:t>𝜋</m:t>
                    </m:r>
                  </m:oMath>
                </a14:m>
                <a:r>
                  <a:rPr lang="it-IT" dirty="0"/>
                  <a:t>, how can one decide when to stop?</a:t>
                </a:r>
              </a:p>
            </p:txBody>
          </p:sp>
        </mc:Choice>
        <mc:Fallback xmlns="">
          <p:sp>
            <p:nvSpPr>
              <p:cNvPr id="3" name="Content Placeholder 2">
                <a:extLst>
                  <a:ext uri="{FF2B5EF4-FFF2-40B4-BE49-F238E27FC236}">
                    <a16:creationId xmlns:a16="http://schemas.microsoft.com/office/drawing/2014/main" id="{2212AE06-2F65-4E33-903F-DF198CCE5E38}"/>
                  </a:ext>
                </a:extLst>
              </p:cNvPr>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478E2577-4B1A-448C-A109-441EDADAFE04}"/>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5F762FBB-F1C9-4053-81D9-EF14CAD17537}"/>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F5317798-79CC-494E-A365-6DE5E02F6088}"/>
              </a:ext>
            </a:extLst>
          </p:cNvPr>
          <p:cNvSpPr>
            <a:spLocks noGrp="1"/>
          </p:cNvSpPr>
          <p:nvPr>
            <p:ph type="sldNum" sz="quarter" idx="12"/>
          </p:nvPr>
        </p:nvSpPr>
        <p:spPr/>
        <p:txBody>
          <a:bodyPr/>
          <a:lstStyle/>
          <a:p>
            <a:fld id="{EDA04FF7-D007-4CBF-8AD6-6D3353E5C19F}" type="slidenum">
              <a:rPr lang="it-IT" smtClean="0"/>
              <a:t>17</a:t>
            </a:fld>
            <a:endParaRPr lang="it-IT"/>
          </a:p>
        </p:txBody>
      </p:sp>
    </p:spTree>
    <p:extLst>
      <p:ext uri="{BB962C8B-B14F-4D97-AF65-F5344CB8AC3E}">
        <p14:creationId xmlns:p14="http://schemas.microsoft.com/office/powerpoint/2010/main" val="326748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DF7659-10B6-4398-9D2C-E981A9A8EB80}"/>
              </a:ext>
            </a:extLst>
          </p:cNvPr>
          <p:cNvSpPr>
            <a:spLocks noGrp="1"/>
          </p:cNvSpPr>
          <p:nvPr>
            <p:ph type="title"/>
          </p:nvPr>
        </p:nvSpPr>
        <p:spPr/>
        <p:txBody>
          <a:bodyPr/>
          <a:lstStyle/>
          <a:p>
            <a:r>
              <a:rPr lang="en-US" dirty="0"/>
              <a:t>Task 2: AES Diffusion and Confusion</a:t>
            </a:r>
            <a:endParaRPr lang="it-IT" dirty="0"/>
          </a:p>
        </p:txBody>
      </p:sp>
      <p:sp>
        <p:nvSpPr>
          <p:cNvPr id="8" name="Text Placeholder 7">
            <a:extLst>
              <a:ext uri="{FF2B5EF4-FFF2-40B4-BE49-F238E27FC236}">
                <a16:creationId xmlns:a16="http://schemas.microsoft.com/office/drawing/2014/main" id="{A8C6D57E-06B0-4610-9DB4-39E371259FB4}"/>
              </a:ext>
            </a:extLst>
          </p:cNvPr>
          <p:cNvSpPr>
            <a:spLocks noGrp="1"/>
          </p:cNvSpPr>
          <p:nvPr>
            <p:ph type="body" idx="1"/>
          </p:nvPr>
        </p:nvSpPr>
        <p:spPr/>
        <p:txBody>
          <a:bodyPr/>
          <a:lstStyle/>
          <a:p>
            <a:endParaRPr lang="it-IT" dirty="0"/>
          </a:p>
        </p:txBody>
      </p:sp>
      <p:sp>
        <p:nvSpPr>
          <p:cNvPr id="4" name="Date Placeholder 3">
            <a:extLst>
              <a:ext uri="{FF2B5EF4-FFF2-40B4-BE49-F238E27FC236}">
                <a16:creationId xmlns:a16="http://schemas.microsoft.com/office/drawing/2014/main" id="{622A78D6-EA6E-4D06-94F7-0D8C4A3013B8}"/>
              </a:ext>
            </a:extLst>
          </p:cNvPr>
          <p:cNvSpPr>
            <a:spLocks noGrp="1"/>
          </p:cNvSpPr>
          <p:nvPr>
            <p:ph type="dt" sz="half" idx="10"/>
          </p:nvPr>
        </p:nvSpPr>
        <p:spPr/>
        <p:txBody>
          <a:bodyPr/>
          <a:lstStyle/>
          <a:p>
            <a:r>
              <a:rPr lang="it-IT"/>
              <a:t>11/05/2020</a:t>
            </a:r>
            <a:endParaRPr lang="it-IT" dirty="0"/>
          </a:p>
        </p:txBody>
      </p:sp>
      <p:sp>
        <p:nvSpPr>
          <p:cNvPr id="2" name="Footer Placeholder 1">
            <a:extLst>
              <a:ext uri="{FF2B5EF4-FFF2-40B4-BE49-F238E27FC236}">
                <a16:creationId xmlns:a16="http://schemas.microsoft.com/office/drawing/2014/main" id="{E5764C00-DC7D-4DD2-A4FA-DFB8EA8DE9C8}"/>
              </a:ext>
            </a:extLst>
          </p:cNvPr>
          <p:cNvSpPr>
            <a:spLocks noGrp="1"/>
          </p:cNvSpPr>
          <p:nvPr>
            <p:ph type="ftr" sz="quarter" idx="11"/>
          </p:nvPr>
        </p:nvSpPr>
        <p:spPr/>
        <p:txBody>
          <a:bodyPr/>
          <a:lstStyle/>
          <a:p>
            <a:r>
              <a:rPr lang="en-GB"/>
              <a:t>Elements of Applied Data Security</a:t>
            </a:r>
            <a:endParaRPr lang="it-IT"/>
          </a:p>
        </p:txBody>
      </p:sp>
      <p:sp>
        <p:nvSpPr>
          <p:cNvPr id="3" name="Slide Number Placeholder 2">
            <a:extLst>
              <a:ext uri="{FF2B5EF4-FFF2-40B4-BE49-F238E27FC236}">
                <a16:creationId xmlns:a16="http://schemas.microsoft.com/office/drawing/2014/main" id="{9ABC12CC-200C-46A1-9134-7DA7C191350A}"/>
              </a:ext>
            </a:extLst>
          </p:cNvPr>
          <p:cNvSpPr>
            <a:spLocks noGrp="1"/>
          </p:cNvSpPr>
          <p:nvPr>
            <p:ph type="sldNum" sz="quarter" idx="12"/>
          </p:nvPr>
        </p:nvSpPr>
        <p:spPr/>
        <p:txBody>
          <a:bodyPr/>
          <a:lstStyle/>
          <a:p>
            <a:fld id="{EDA04FF7-D007-4CBF-8AD6-6D3353E5C19F}" type="slidenum">
              <a:rPr lang="it-IT" smtClean="0"/>
              <a:t>18</a:t>
            </a:fld>
            <a:endParaRPr lang="it-IT"/>
          </a:p>
        </p:txBody>
      </p:sp>
    </p:spTree>
    <p:extLst>
      <p:ext uri="{BB962C8B-B14F-4D97-AF65-F5344CB8AC3E}">
        <p14:creationId xmlns:p14="http://schemas.microsoft.com/office/powerpoint/2010/main" val="185527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9EBF-FC45-4E9F-A615-3113D94FD8EB}"/>
              </a:ext>
            </a:extLst>
          </p:cNvPr>
          <p:cNvSpPr>
            <a:spLocks noGrp="1"/>
          </p:cNvSpPr>
          <p:nvPr>
            <p:ph type="title"/>
          </p:nvPr>
        </p:nvSpPr>
        <p:spPr/>
        <p:txBody>
          <a:bodyPr/>
          <a:lstStyle/>
          <a:p>
            <a:r>
              <a:rPr lang="en-US" dirty="0"/>
              <a:t>Diffusion with MCS</a:t>
            </a:r>
            <a:endParaRPr lang="it-IT" dirty="0"/>
          </a:p>
        </p:txBody>
      </p:sp>
      <p:sp>
        <p:nvSpPr>
          <p:cNvPr id="3" name="Content Placeholder 2">
            <a:extLst>
              <a:ext uri="{FF2B5EF4-FFF2-40B4-BE49-F238E27FC236}">
                <a16:creationId xmlns:a16="http://schemas.microsoft.com/office/drawing/2014/main" id="{CC2A783D-A910-47AD-B765-6FA64318AD9C}"/>
              </a:ext>
            </a:extLst>
          </p:cNvPr>
          <p:cNvSpPr>
            <a:spLocks noGrp="1"/>
          </p:cNvSpPr>
          <p:nvPr>
            <p:ph idx="1"/>
          </p:nvPr>
        </p:nvSpPr>
        <p:spPr/>
        <p:txBody>
          <a:bodyPr/>
          <a:lstStyle/>
          <a:p>
            <a:pPr marL="0" indent="0">
              <a:buNone/>
            </a:pPr>
            <a:r>
              <a:rPr lang="it-IT" b="1" dirty="0"/>
              <a:t>Diffusion</a:t>
            </a:r>
            <a:r>
              <a:rPr lang="it-IT" dirty="0"/>
              <a:t>: </a:t>
            </a:r>
            <a:r>
              <a:rPr lang="en-GB" dirty="0"/>
              <a:t> </a:t>
            </a:r>
            <a:r>
              <a:rPr lang="en-GB" i="1" dirty="0"/>
              <a:t>if we change a single bit of the plaintext, then (statistically) half of the bits in the ciphertext should change</a:t>
            </a:r>
            <a:r>
              <a:rPr lang="en-GB" dirty="0"/>
              <a:t>.</a:t>
            </a:r>
          </a:p>
          <a:p>
            <a:pPr marL="0" indent="0">
              <a:buNone/>
            </a:pPr>
            <a:r>
              <a:rPr lang="en-GB" dirty="0"/>
              <a:t>We want to test qualitatively if AES provides diffusion. </a:t>
            </a:r>
          </a:p>
          <a:p>
            <a:pPr marL="0" indent="0">
              <a:buNone/>
            </a:pPr>
            <a:r>
              <a:rPr lang="en-GB" dirty="0"/>
              <a:t>To do so, we can randomly draw a plaintext and a key, change a bit in the plaintext and then observe how this change affects the ciphertext.</a:t>
            </a:r>
          </a:p>
        </p:txBody>
      </p:sp>
      <p:sp>
        <p:nvSpPr>
          <p:cNvPr id="4" name="Date Placeholder 3">
            <a:extLst>
              <a:ext uri="{FF2B5EF4-FFF2-40B4-BE49-F238E27FC236}">
                <a16:creationId xmlns:a16="http://schemas.microsoft.com/office/drawing/2014/main" id="{B50C6E7D-1F10-426D-BFE8-993E97C53C62}"/>
              </a:ext>
            </a:extLst>
          </p:cNvPr>
          <p:cNvSpPr>
            <a:spLocks noGrp="1"/>
          </p:cNvSpPr>
          <p:nvPr>
            <p:ph type="dt" sz="half" idx="10"/>
          </p:nvPr>
        </p:nvSpPr>
        <p:spPr/>
        <p:txBody>
          <a:bodyPr/>
          <a:lstStyle/>
          <a:p>
            <a:r>
              <a:rPr lang="it-IT"/>
              <a:t>11/05/2020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4183F1-2F6E-495B-B231-B69C2CD8E9BC}"/>
                  </a:ext>
                </a:extLst>
              </p:cNvPr>
              <p:cNvSpPr txBox="1"/>
              <p:nvPr/>
            </p:nvSpPr>
            <p:spPr>
              <a:xfrm>
                <a:off x="1348299" y="4915841"/>
                <a:ext cx="3116238" cy="830997"/>
              </a:xfrm>
              <a:prstGeom prst="rect">
                <a:avLst/>
              </a:prstGeom>
              <a:noFill/>
            </p:spPr>
            <p:txBody>
              <a:bodyPr wrap="none" rtlCol="0">
                <a:spAutoFit/>
              </a:bodyPr>
              <a:lstStyle/>
              <a:p>
                <a:r>
                  <a:rPr lang="en-US" sz="2400" b="0" dirty="0"/>
                  <a:t>Plaintext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it-IT" sz="2400" dirty="0"/>
                  <a:t> differs only </a:t>
                </a:r>
              </a:p>
              <a:p>
                <a:r>
                  <a:rPr lang="it-IT" sz="2400" dirty="0"/>
                  <a:t>1bit from plaintext </a:t>
                </a:r>
                <a14:m>
                  <m:oMath xmlns:m="http://schemas.openxmlformats.org/officeDocument/2006/math">
                    <m:r>
                      <a:rPr lang="en-US" sz="2400" b="0" i="1" smtClean="0">
                        <a:latin typeface="Cambria Math" panose="02040503050406030204" pitchFamily="18" charset="0"/>
                      </a:rPr>
                      <m:t>𝑥</m:t>
                    </m:r>
                  </m:oMath>
                </a14:m>
                <a:r>
                  <a:rPr lang="it-IT" sz="2400" dirty="0"/>
                  <a:t>.</a:t>
                </a:r>
              </a:p>
            </p:txBody>
          </p:sp>
        </mc:Choice>
        <mc:Fallback xmlns="">
          <p:sp>
            <p:nvSpPr>
              <p:cNvPr id="17" name="TextBox 16">
                <a:extLst>
                  <a:ext uri="{FF2B5EF4-FFF2-40B4-BE49-F238E27FC236}">
                    <a16:creationId xmlns:a16="http://schemas.microsoft.com/office/drawing/2014/main" id="{E84183F1-2F6E-495B-B231-B69C2CD8E9BC}"/>
                  </a:ext>
                </a:extLst>
              </p:cNvPr>
              <p:cNvSpPr txBox="1">
                <a:spLocks noRot="1" noChangeAspect="1" noMove="1" noResize="1" noEditPoints="1" noAdjustHandles="1" noChangeArrowheads="1" noChangeShapeType="1" noTextEdit="1"/>
              </p:cNvSpPr>
              <p:nvPr/>
            </p:nvSpPr>
            <p:spPr>
              <a:xfrm>
                <a:off x="1348299" y="4915841"/>
                <a:ext cx="3116238" cy="830997"/>
              </a:xfrm>
              <a:prstGeom prst="rect">
                <a:avLst/>
              </a:prstGeom>
              <a:blipFill>
                <a:blip r:embed="rId2"/>
                <a:stretch>
                  <a:fillRect l="-2935" t="-5839" r="-2348" b="-15328"/>
                </a:stretch>
              </a:blipFill>
            </p:spPr>
            <p:txBody>
              <a:bodyPr/>
              <a:lstStyle/>
              <a:p>
                <a:r>
                  <a:rPr lang="it-IT">
                    <a:noFill/>
                  </a:rPr>
                  <a:t> </a:t>
                </a:r>
              </a:p>
            </p:txBody>
          </p:sp>
        </mc:Fallback>
      </mc:AlternateContent>
      <p:grpSp>
        <p:nvGrpSpPr>
          <p:cNvPr id="18" name="Group 17">
            <a:extLst>
              <a:ext uri="{FF2B5EF4-FFF2-40B4-BE49-F238E27FC236}">
                <a16:creationId xmlns:a16="http://schemas.microsoft.com/office/drawing/2014/main" id="{D3EEDAA5-968F-44C6-84EC-DD1CEEAC205F}"/>
              </a:ext>
            </a:extLst>
          </p:cNvPr>
          <p:cNvGrpSpPr/>
          <p:nvPr/>
        </p:nvGrpSpPr>
        <p:grpSpPr>
          <a:xfrm>
            <a:off x="4949462" y="4296109"/>
            <a:ext cx="2293076" cy="1436236"/>
            <a:chOff x="4806688" y="1730709"/>
            <a:chExt cx="2293076" cy="1436236"/>
          </a:xfrm>
        </p:grpSpPr>
        <p:sp>
          <p:nvSpPr>
            <p:cNvPr id="19" name="Round">
              <a:extLst>
                <a:ext uri="{FF2B5EF4-FFF2-40B4-BE49-F238E27FC236}">
                  <a16:creationId xmlns:a16="http://schemas.microsoft.com/office/drawing/2014/main" id="{1AF92E33-B6C6-4F7B-B1A9-0AEF519D0579}"/>
                </a:ext>
              </a:extLst>
            </p:cNvPr>
            <p:cNvSpPr>
              <a:spLocks/>
            </p:cNvSpPr>
            <p:nvPr/>
          </p:nvSpPr>
          <p:spPr>
            <a:xfrm>
              <a:off x="5487050" y="2400439"/>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AES</a:t>
              </a:r>
              <a:endParaRPr lang="it-IT" sz="2800" dirty="0">
                <a:solidFill>
                  <a:schemeClr val="tx1"/>
                </a:solidFill>
              </a:endParaRPr>
            </a:p>
          </p:txBody>
        </p:sp>
        <p:cxnSp>
          <p:nvCxnSpPr>
            <p:cNvPr id="20" name="KeyExp -&gt; KNr_XOR">
              <a:extLst>
                <a:ext uri="{FF2B5EF4-FFF2-40B4-BE49-F238E27FC236}">
                  <a16:creationId xmlns:a16="http://schemas.microsoft.com/office/drawing/2014/main" id="{D910AC6A-B2D7-4E83-B00C-219958FBDB79}"/>
                </a:ext>
              </a:extLst>
            </p:cNvPr>
            <p:cNvCxnSpPr>
              <a:cxnSpLocks/>
              <a:stCxn id="19" idx="3"/>
            </p:cNvCxnSpPr>
            <p:nvPr/>
          </p:nvCxnSpPr>
          <p:spPr>
            <a:xfrm>
              <a:off x="6401450" y="2766199"/>
              <a:ext cx="274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4EA3500-8243-49D8-88AE-8CAABF7B40CD}"/>
                    </a:ext>
                  </a:extLst>
                </p:cNvPr>
                <p:cNvSpPr txBox="1"/>
                <p:nvPr/>
              </p:nvSpPr>
              <p:spPr>
                <a:xfrm>
                  <a:off x="4831861" y="2365831"/>
                  <a:ext cx="3863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it-IT" sz="2000" dirty="0"/>
                </a:p>
              </p:txBody>
            </p:sp>
          </mc:Choice>
          <mc:Fallback xmlns="">
            <p:sp>
              <p:nvSpPr>
                <p:cNvPr id="21" name="TextBox 20">
                  <a:extLst>
                    <a:ext uri="{FF2B5EF4-FFF2-40B4-BE49-F238E27FC236}">
                      <a16:creationId xmlns:a16="http://schemas.microsoft.com/office/drawing/2014/main" id="{34EA3500-8243-49D8-88AE-8CAABF7B40CD}"/>
                    </a:ext>
                  </a:extLst>
                </p:cNvPr>
                <p:cNvSpPr txBox="1">
                  <a:spLocks noRot="1" noChangeAspect="1" noMove="1" noResize="1" noEditPoints="1" noAdjustHandles="1" noChangeArrowheads="1" noChangeShapeType="1" noTextEdit="1"/>
                </p:cNvSpPr>
                <p:nvPr/>
              </p:nvSpPr>
              <p:spPr>
                <a:xfrm>
                  <a:off x="4831861" y="2365831"/>
                  <a:ext cx="386388" cy="400110"/>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A793B6F-98F4-492F-9D40-29DE5B76D926}"/>
                    </a:ext>
                  </a:extLst>
                </p:cNvPr>
                <p:cNvSpPr txBox="1"/>
                <p:nvPr/>
              </p:nvSpPr>
              <p:spPr>
                <a:xfrm>
                  <a:off x="6679461" y="2369145"/>
                  <a:ext cx="3910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it-IT" sz="2000" dirty="0"/>
                </a:p>
              </p:txBody>
            </p:sp>
          </mc:Choice>
          <mc:Fallback xmlns="">
            <p:sp>
              <p:nvSpPr>
                <p:cNvPr id="22" name="TextBox 21">
                  <a:extLst>
                    <a:ext uri="{FF2B5EF4-FFF2-40B4-BE49-F238E27FC236}">
                      <a16:creationId xmlns:a16="http://schemas.microsoft.com/office/drawing/2014/main" id="{3A793B6F-98F4-492F-9D40-29DE5B76D926}"/>
                    </a:ext>
                  </a:extLst>
                </p:cNvPr>
                <p:cNvSpPr txBox="1">
                  <a:spLocks noRot="1" noChangeAspect="1" noMove="1" noResize="1" noEditPoints="1" noAdjustHandles="1" noChangeArrowheads="1" noChangeShapeType="1" noTextEdit="1"/>
                </p:cNvSpPr>
                <p:nvPr/>
              </p:nvSpPr>
              <p:spPr>
                <a:xfrm>
                  <a:off x="6679461" y="2369145"/>
                  <a:ext cx="391004" cy="400110"/>
                </a:xfrm>
                <a:prstGeom prst="rect">
                  <a:avLst/>
                </a:prstGeom>
                <a:blipFill>
                  <a:blip r:embed="rId4"/>
                  <a:stretch>
                    <a:fillRect b="-75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5EF42A-9EF5-4868-90DD-7C6CF98E4BD2}"/>
                    </a:ext>
                  </a:extLst>
                </p:cNvPr>
                <p:cNvSpPr txBox="1"/>
                <p:nvPr/>
              </p:nvSpPr>
              <p:spPr>
                <a:xfrm>
                  <a:off x="5614897" y="1730709"/>
                  <a:ext cx="65870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𝑘𝑒𝑦</m:t>
                        </m:r>
                      </m:oMath>
                    </m:oMathPara>
                  </a14:m>
                  <a:endParaRPr lang="it-IT" sz="2000" dirty="0"/>
                </a:p>
              </p:txBody>
            </p:sp>
          </mc:Choice>
          <mc:Fallback xmlns="">
            <p:sp>
              <p:nvSpPr>
                <p:cNvPr id="23" name="TextBox 22">
                  <a:extLst>
                    <a:ext uri="{FF2B5EF4-FFF2-40B4-BE49-F238E27FC236}">
                      <a16:creationId xmlns:a16="http://schemas.microsoft.com/office/drawing/2014/main" id="{075EF42A-9EF5-4868-90DD-7C6CF98E4BD2}"/>
                    </a:ext>
                  </a:extLst>
                </p:cNvPr>
                <p:cNvSpPr txBox="1">
                  <a:spLocks noRot="1" noChangeAspect="1" noMove="1" noResize="1" noEditPoints="1" noAdjustHandles="1" noChangeArrowheads="1" noChangeShapeType="1" noTextEdit="1"/>
                </p:cNvSpPr>
                <p:nvPr/>
              </p:nvSpPr>
              <p:spPr>
                <a:xfrm>
                  <a:off x="5614897" y="1730709"/>
                  <a:ext cx="658706" cy="400110"/>
                </a:xfrm>
                <a:prstGeom prst="rect">
                  <a:avLst/>
                </a:prstGeom>
                <a:blipFill>
                  <a:blip r:embed="rId5"/>
                  <a:stretch>
                    <a:fillRect b="-153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595A017-BBB3-499C-A660-50129BD3E670}"/>
                    </a:ext>
                  </a:extLst>
                </p:cNvPr>
                <p:cNvSpPr txBox="1"/>
                <p:nvPr/>
              </p:nvSpPr>
              <p:spPr>
                <a:xfrm>
                  <a:off x="4806688" y="2765941"/>
                  <a:ext cx="4443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oMath>
                    </m:oMathPara>
                  </a14:m>
                  <a:endParaRPr lang="it-IT" sz="2000" dirty="0"/>
                </a:p>
              </p:txBody>
            </p:sp>
          </mc:Choice>
          <mc:Fallback xmlns="">
            <p:sp>
              <p:nvSpPr>
                <p:cNvPr id="24" name="TextBox 23">
                  <a:extLst>
                    <a:ext uri="{FF2B5EF4-FFF2-40B4-BE49-F238E27FC236}">
                      <a16:creationId xmlns:a16="http://schemas.microsoft.com/office/drawing/2014/main" id="{4595A017-BBB3-499C-A660-50129BD3E670}"/>
                    </a:ext>
                  </a:extLst>
                </p:cNvPr>
                <p:cNvSpPr txBox="1">
                  <a:spLocks noRot="1" noChangeAspect="1" noMove="1" noResize="1" noEditPoints="1" noAdjustHandles="1" noChangeArrowheads="1" noChangeShapeType="1" noTextEdit="1"/>
                </p:cNvSpPr>
                <p:nvPr/>
              </p:nvSpPr>
              <p:spPr>
                <a:xfrm>
                  <a:off x="4806688" y="2765941"/>
                  <a:ext cx="444352" cy="400110"/>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6F60B91-073E-48EE-B28C-05882E78AFD0}"/>
                    </a:ext>
                  </a:extLst>
                </p:cNvPr>
                <p:cNvSpPr txBox="1"/>
                <p:nvPr/>
              </p:nvSpPr>
              <p:spPr>
                <a:xfrm>
                  <a:off x="6647397" y="2766835"/>
                  <a:ext cx="45236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it-IT" sz="2000" dirty="0"/>
                </a:p>
              </p:txBody>
            </p:sp>
          </mc:Choice>
          <mc:Fallback xmlns="">
            <p:sp>
              <p:nvSpPr>
                <p:cNvPr id="25" name="TextBox 24">
                  <a:extLst>
                    <a:ext uri="{FF2B5EF4-FFF2-40B4-BE49-F238E27FC236}">
                      <a16:creationId xmlns:a16="http://schemas.microsoft.com/office/drawing/2014/main" id="{C6F60B91-073E-48EE-B28C-05882E78AFD0}"/>
                    </a:ext>
                  </a:extLst>
                </p:cNvPr>
                <p:cNvSpPr txBox="1">
                  <a:spLocks noRot="1" noChangeAspect="1" noMove="1" noResize="1" noEditPoints="1" noAdjustHandles="1" noChangeArrowheads="1" noChangeShapeType="1" noTextEdit="1"/>
                </p:cNvSpPr>
                <p:nvPr/>
              </p:nvSpPr>
              <p:spPr>
                <a:xfrm>
                  <a:off x="6647397" y="2766835"/>
                  <a:ext cx="452367" cy="400110"/>
                </a:xfrm>
                <a:prstGeom prst="rect">
                  <a:avLst/>
                </a:prstGeom>
                <a:blipFill>
                  <a:blip r:embed="rId7"/>
                  <a:stretch>
                    <a:fillRect l="-1351" r="-2703" b="-16923"/>
                  </a:stretch>
                </a:blipFill>
              </p:spPr>
              <p:txBody>
                <a:bodyPr/>
                <a:lstStyle/>
                <a:p>
                  <a:r>
                    <a:rPr lang="it-IT">
                      <a:noFill/>
                    </a:rPr>
                    <a:t> </a:t>
                  </a:r>
                </a:p>
              </p:txBody>
            </p:sp>
          </mc:Fallback>
        </mc:AlternateContent>
        <p:cxnSp>
          <p:nvCxnSpPr>
            <p:cNvPr id="26" name="KeyExp -&gt; KNr_XOR">
              <a:extLst>
                <a:ext uri="{FF2B5EF4-FFF2-40B4-BE49-F238E27FC236}">
                  <a16:creationId xmlns:a16="http://schemas.microsoft.com/office/drawing/2014/main" id="{9FEA8686-CA0A-4BBF-8DC5-12FAE06B9CB0}"/>
                </a:ext>
              </a:extLst>
            </p:cNvPr>
            <p:cNvCxnSpPr>
              <a:cxnSpLocks/>
              <a:endCxn id="19" idx="1"/>
            </p:cNvCxnSpPr>
            <p:nvPr/>
          </p:nvCxnSpPr>
          <p:spPr>
            <a:xfrm>
              <a:off x="5212052" y="2766199"/>
              <a:ext cx="274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KeyExp -&gt; KNr_XOR">
              <a:extLst>
                <a:ext uri="{FF2B5EF4-FFF2-40B4-BE49-F238E27FC236}">
                  <a16:creationId xmlns:a16="http://schemas.microsoft.com/office/drawing/2014/main" id="{0235112C-6759-469B-88A0-0740FA336800}"/>
                </a:ext>
              </a:extLst>
            </p:cNvPr>
            <p:cNvCxnSpPr>
              <a:cxnSpLocks/>
              <a:stCxn id="23" idx="2"/>
              <a:endCxn id="19" idx="0"/>
            </p:cNvCxnSpPr>
            <p:nvPr/>
          </p:nvCxnSpPr>
          <p:spPr>
            <a:xfrm>
              <a:off x="5944250" y="2130819"/>
              <a:ext cx="0" cy="2696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5665E0D-9AB7-40F7-AF0F-5C26258D4879}"/>
                  </a:ext>
                </a:extLst>
              </p:cNvPr>
              <p:cNvSpPr txBox="1"/>
              <p:nvPr/>
            </p:nvSpPr>
            <p:spPr>
              <a:xfrm>
                <a:off x="7654834" y="4731176"/>
                <a:ext cx="3286669" cy="1200329"/>
              </a:xfrm>
              <a:prstGeom prst="rect">
                <a:avLst/>
              </a:prstGeom>
              <a:noFill/>
            </p:spPr>
            <p:txBody>
              <a:bodyPr wrap="none" rtlCol="0">
                <a:spAutoFit/>
              </a:bodyPr>
              <a:lstStyle/>
              <a:p>
                <a:r>
                  <a:rPr lang="en-US" sz="2400" b="0" dirty="0"/>
                  <a:t>How many bits does the </a:t>
                </a:r>
              </a:p>
              <a:p>
                <a:r>
                  <a:rPr lang="en-US" sz="2400" dirty="0"/>
                  <a:t>ciphertext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oMath>
                </a14:m>
                <a:r>
                  <a:rPr lang="en-US" sz="2400" dirty="0"/>
                  <a:t> differ from </a:t>
                </a:r>
              </a:p>
              <a:p>
                <a:r>
                  <a:rPr lang="en-US" sz="2400" b="0" dirty="0"/>
                  <a:t>the ciphertext </a:t>
                </a:r>
                <a14:m>
                  <m:oMath xmlns:m="http://schemas.openxmlformats.org/officeDocument/2006/math">
                    <m:r>
                      <a:rPr lang="en-US" sz="2400" b="0" i="1" smtClean="0">
                        <a:latin typeface="Cambria Math" panose="02040503050406030204" pitchFamily="18" charset="0"/>
                      </a:rPr>
                      <m:t>𝑦</m:t>
                    </m:r>
                  </m:oMath>
                </a14:m>
                <a:r>
                  <a:rPr lang="it-IT" sz="2400" dirty="0"/>
                  <a:t>?</a:t>
                </a:r>
              </a:p>
            </p:txBody>
          </p:sp>
        </mc:Choice>
        <mc:Fallback xmlns="">
          <p:sp>
            <p:nvSpPr>
              <p:cNvPr id="28" name="TextBox 27">
                <a:extLst>
                  <a:ext uri="{FF2B5EF4-FFF2-40B4-BE49-F238E27FC236}">
                    <a16:creationId xmlns:a16="http://schemas.microsoft.com/office/drawing/2014/main" id="{E5665E0D-9AB7-40F7-AF0F-5C26258D4879}"/>
                  </a:ext>
                </a:extLst>
              </p:cNvPr>
              <p:cNvSpPr txBox="1">
                <a:spLocks noRot="1" noChangeAspect="1" noMove="1" noResize="1" noEditPoints="1" noAdjustHandles="1" noChangeArrowheads="1" noChangeShapeType="1" noTextEdit="1"/>
              </p:cNvSpPr>
              <p:nvPr/>
            </p:nvSpPr>
            <p:spPr>
              <a:xfrm>
                <a:off x="7654834" y="4731176"/>
                <a:ext cx="3286669" cy="1200329"/>
              </a:xfrm>
              <a:prstGeom prst="rect">
                <a:avLst/>
              </a:prstGeom>
              <a:blipFill>
                <a:blip r:embed="rId8"/>
                <a:stretch>
                  <a:fillRect l="-2968" t="-4061" r="-1113" b="-10660"/>
                </a:stretch>
              </a:blipFill>
            </p:spPr>
            <p:txBody>
              <a:bodyPr/>
              <a:lstStyle/>
              <a:p>
                <a:r>
                  <a:rPr lang="it-IT">
                    <a:noFill/>
                  </a:rPr>
                  <a:t> </a:t>
                </a:r>
              </a:p>
            </p:txBody>
          </p:sp>
        </mc:Fallback>
      </mc:AlternateContent>
      <p:sp>
        <p:nvSpPr>
          <p:cNvPr id="7" name="Footer Placeholder 6">
            <a:extLst>
              <a:ext uri="{FF2B5EF4-FFF2-40B4-BE49-F238E27FC236}">
                <a16:creationId xmlns:a16="http://schemas.microsoft.com/office/drawing/2014/main" id="{84E3D5D4-F4F6-4CFE-A14C-415BB5E708AE}"/>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475054A4-257E-4645-9A44-0E31029DCB99}"/>
              </a:ext>
            </a:extLst>
          </p:cNvPr>
          <p:cNvSpPr>
            <a:spLocks noGrp="1"/>
          </p:cNvSpPr>
          <p:nvPr>
            <p:ph type="sldNum" sz="quarter" idx="12"/>
          </p:nvPr>
        </p:nvSpPr>
        <p:spPr/>
        <p:txBody>
          <a:bodyPr/>
          <a:lstStyle/>
          <a:p>
            <a:fld id="{EDA04FF7-D007-4CBF-8AD6-6D3353E5C19F}" type="slidenum">
              <a:rPr lang="it-IT" smtClean="0"/>
              <a:t>19</a:t>
            </a:fld>
            <a:endParaRPr lang="it-IT"/>
          </a:p>
        </p:txBody>
      </p:sp>
    </p:spTree>
    <p:extLst>
      <p:ext uri="{BB962C8B-B14F-4D97-AF65-F5344CB8AC3E}">
        <p14:creationId xmlns:p14="http://schemas.microsoft.com/office/powerpoint/2010/main" val="233548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C263-48FD-4B7F-B796-61ED25845684}"/>
              </a:ext>
            </a:extLst>
          </p:cNvPr>
          <p:cNvSpPr>
            <a:spLocks noGrp="1"/>
          </p:cNvSpPr>
          <p:nvPr>
            <p:ph type="title"/>
          </p:nvPr>
        </p:nvSpPr>
        <p:spPr/>
        <p:txBody>
          <a:bodyPr/>
          <a:lstStyle/>
          <a:p>
            <a:r>
              <a:rPr lang="en-US" dirty="0"/>
              <a:t>Block Ciphers</a:t>
            </a:r>
            <a:endParaRPr lang="it-IT" dirty="0"/>
          </a:p>
        </p:txBody>
      </p:sp>
      <p:sp>
        <p:nvSpPr>
          <p:cNvPr id="3" name="Content Placeholder 2">
            <a:extLst>
              <a:ext uri="{FF2B5EF4-FFF2-40B4-BE49-F238E27FC236}">
                <a16:creationId xmlns:a16="http://schemas.microsoft.com/office/drawing/2014/main" id="{B2AAF3F7-27A9-44B8-A954-78833AB0B196}"/>
              </a:ext>
            </a:extLst>
          </p:cNvPr>
          <p:cNvSpPr>
            <a:spLocks noGrp="1"/>
          </p:cNvSpPr>
          <p:nvPr>
            <p:ph idx="1"/>
          </p:nvPr>
        </p:nvSpPr>
        <p:spPr>
          <a:xfrm>
            <a:off x="838200" y="4798142"/>
            <a:ext cx="10515600" cy="1378820"/>
          </a:xfrm>
        </p:spPr>
        <p:txBody>
          <a:bodyPr>
            <a:normAutofit/>
          </a:bodyPr>
          <a:lstStyle/>
          <a:p>
            <a:pPr marL="0" indent="0">
              <a:buNone/>
            </a:pPr>
            <a:r>
              <a:rPr lang="en-GB" dirty="0"/>
              <a:t>Moreover, block ciphers may also feature as </a:t>
            </a:r>
            <a:r>
              <a:rPr lang="en-GB" b="1" dirty="0"/>
              <a:t>building blocks </a:t>
            </a:r>
            <a:r>
              <a:rPr lang="en-GB" dirty="0"/>
              <a:t>in other cryptographic protocols, such as universal hash functions and pseudo-random number generators.</a:t>
            </a:r>
          </a:p>
        </p:txBody>
      </p:sp>
      <p:sp>
        <p:nvSpPr>
          <p:cNvPr id="4" name="Date Placeholder 3">
            <a:extLst>
              <a:ext uri="{FF2B5EF4-FFF2-40B4-BE49-F238E27FC236}">
                <a16:creationId xmlns:a16="http://schemas.microsoft.com/office/drawing/2014/main" id="{53E7598A-4292-4902-8D78-2965EDAAF07D}"/>
              </a:ext>
            </a:extLst>
          </p:cNvPr>
          <p:cNvSpPr>
            <a:spLocks noGrp="1"/>
          </p:cNvSpPr>
          <p:nvPr>
            <p:ph type="dt" sz="half" idx="10"/>
          </p:nvPr>
        </p:nvSpPr>
        <p:spPr/>
        <p:txBody>
          <a:bodyPr/>
          <a:lstStyle/>
          <a:p>
            <a:r>
              <a:rPr lang="it-IT"/>
              <a:t>11/05/2020</a:t>
            </a:r>
          </a:p>
        </p:txBody>
      </p:sp>
      <p:grpSp>
        <p:nvGrpSpPr>
          <p:cNvPr id="7" name="Group 6">
            <a:extLst>
              <a:ext uri="{FF2B5EF4-FFF2-40B4-BE49-F238E27FC236}">
                <a16:creationId xmlns:a16="http://schemas.microsoft.com/office/drawing/2014/main" id="{1E5B8C7A-59C5-4072-8C16-7D28A5A8D26C}"/>
              </a:ext>
            </a:extLst>
          </p:cNvPr>
          <p:cNvGrpSpPr/>
          <p:nvPr/>
        </p:nvGrpSpPr>
        <p:grpSpPr>
          <a:xfrm>
            <a:off x="9023865" y="2059858"/>
            <a:ext cx="2329935" cy="2151340"/>
            <a:chOff x="2952050" y="1090136"/>
            <a:chExt cx="2329935" cy="2151340"/>
          </a:xfrm>
        </p:grpSpPr>
        <p:sp>
          <p:nvSpPr>
            <p:cNvPr id="8" name="Round">
              <a:extLst>
                <a:ext uri="{FF2B5EF4-FFF2-40B4-BE49-F238E27FC236}">
                  <a16:creationId xmlns:a16="http://schemas.microsoft.com/office/drawing/2014/main" id="{595966DF-92AD-4D34-8CA2-537D0DD2ABC9}"/>
                </a:ext>
              </a:extLst>
            </p:cNvPr>
            <p:cNvSpPr>
              <a:spLocks/>
            </p:cNvSpPr>
            <p:nvPr/>
          </p:nvSpPr>
          <p:spPr>
            <a:xfrm>
              <a:off x="3728390" y="1803437"/>
              <a:ext cx="109728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Cipher</a:t>
              </a:r>
              <a:endParaRPr lang="it-IT" dirty="0">
                <a:solidFill>
                  <a:schemeClr val="tx1"/>
                </a:solidFill>
              </a:endParaRPr>
            </a:p>
          </p:txBody>
        </p:sp>
        <p:cxnSp>
          <p:nvCxnSpPr>
            <p:cNvPr id="9" name="KeyExp -&gt; KNr_XOR">
              <a:extLst>
                <a:ext uri="{FF2B5EF4-FFF2-40B4-BE49-F238E27FC236}">
                  <a16:creationId xmlns:a16="http://schemas.microsoft.com/office/drawing/2014/main" id="{E82477D2-8B59-48E4-95A1-193327119F62}"/>
                </a:ext>
              </a:extLst>
            </p:cNvPr>
            <p:cNvCxnSpPr>
              <a:cxnSpLocks/>
              <a:stCxn id="10" idx="2"/>
              <a:endCxn id="8" idx="0"/>
            </p:cNvCxnSpPr>
            <p:nvPr/>
          </p:nvCxnSpPr>
          <p:spPr>
            <a:xfrm flipH="1">
              <a:off x="4277030" y="1459468"/>
              <a:ext cx="1" cy="3439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Plaintext">
              <a:extLst>
                <a:ext uri="{FF2B5EF4-FFF2-40B4-BE49-F238E27FC236}">
                  <a16:creationId xmlns:a16="http://schemas.microsoft.com/office/drawing/2014/main" id="{1F8F2C1F-AB54-422C-A461-1ABCD5EB20B2}"/>
                </a:ext>
              </a:extLst>
            </p:cNvPr>
            <p:cNvSpPr txBox="1"/>
            <p:nvPr/>
          </p:nvSpPr>
          <p:spPr>
            <a:xfrm>
              <a:off x="3775611" y="1090136"/>
              <a:ext cx="1002839" cy="369332"/>
            </a:xfrm>
            <a:prstGeom prst="rect">
              <a:avLst/>
            </a:prstGeom>
            <a:noFill/>
          </p:spPr>
          <p:txBody>
            <a:bodyPr wrap="none" rtlCol="0">
              <a:spAutoFit/>
            </a:bodyPr>
            <a:lstStyle/>
            <a:p>
              <a:r>
                <a:rPr lang="it-IT" dirty="0"/>
                <a:t>Plaintext</a:t>
              </a:r>
            </a:p>
          </p:txBody>
        </p:sp>
        <p:sp>
          <p:nvSpPr>
            <p:cNvPr id="11" name="TextBox Ciphertext">
              <a:extLst>
                <a:ext uri="{FF2B5EF4-FFF2-40B4-BE49-F238E27FC236}">
                  <a16:creationId xmlns:a16="http://schemas.microsoft.com/office/drawing/2014/main" id="{E53BF1E7-2C3F-4785-AF05-17230E914542}"/>
                </a:ext>
              </a:extLst>
            </p:cNvPr>
            <p:cNvSpPr txBox="1"/>
            <p:nvPr/>
          </p:nvSpPr>
          <p:spPr>
            <a:xfrm>
              <a:off x="3695204" y="2872144"/>
              <a:ext cx="1163652" cy="369332"/>
            </a:xfrm>
            <a:prstGeom prst="rect">
              <a:avLst/>
            </a:prstGeom>
            <a:noFill/>
          </p:spPr>
          <p:txBody>
            <a:bodyPr wrap="none" rtlCol="0">
              <a:spAutoFit/>
            </a:bodyPr>
            <a:lstStyle/>
            <a:p>
              <a:r>
                <a:rPr lang="it-IT" dirty="0"/>
                <a:t>Ciphertext</a:t>
              </a:r>
            </a:p>
          </p:txBody>
        </p:sp>
        <p:cxnSp>
          <p:nvCxnSpPr>
            <p:cNvPr id="12" name="KeyExp -&gt; KNr_XOR">
              <a:extLst>
                <a:ext uri="{FF2B5EF4-FFF2-40B4-BE49-F238E27FC236}">
                  <a16:creationId xmlns:a16="http://schemas.microsoft.com/office/drawing/2014/main" id="{25A8B145-E12D-4E89-B4EA-F4EF0C51D386}"/>
                </a:ext>
              </a:extLst>
            </p:cNvPr>
            <p:cNvCxnSpPr>
              <a:cxnSpLocks/>
              <a:stCxn id="8" idx="2"/>
              <a:endCxn id="11" idx="0"/>
            </p:cNvCxnSpPr>
            <p:nvPr/>
          </p:nvCxnSpPr>
          <p:spPr>
            <a:xfrm>
              <a:off x="4277030" y="2534957"/>
              <a:ext cx="0" cy="3371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KeyExp -&gt; KNr_XOR">
              <a:extLst>
                <a:ext uri="{FF2B5EF4-FFF2-40B4-BE49-F238E27FC236}">
                  <a16:creationId xmlns:a16="http://schemas.microsoft.com/office/drawing/2014/main" id="{92E71AA6-DC81-430D-8E89-E3C5D1292644}"/>
                </a:ext>
              </a:extLst>
            </p:cNvPr>
            <p:cNvCxnSpPr>
              <a:cxnSpLocks/>
              <a:stCxn id="14" idx="3"/>
              <a:endCxn id="8" idx="1"/>
            </p:cNvCxnSpPr>
            <p:nvPr/>
          </p:nvCxnSpPr>
          <p:spPr>
            <a:xfrm>
              <a:off x="3470910" y="2169197"/>
              <a:ext cx="257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Key">
              <a:extLst>
                <a:ext uri="{FF2B5EF4-FFF2-40B4-BE49-F238E27FC236}">
                  <a16:creationId xmlns:a16="http://schemas.microsoft.com/office/drawing/2014/main" id="{05AF00D9-A8C9-4CB2-8808-38A9E72E9F34}"/>
                </a:ext>
              </a:extLst>
            </p:cNvPr>
            <p:cNvSpPr txBox="1"/>
            <p:nvPr/>
          </p:nvSpPr>
          <p:spPr>
            <a:xfrm>
              <a:off x="2952050" y="1984531"/>
              <a:ext cx="518860" cy="369332"/>
            </a:xfrm>
            <a:prstGeom prst="rect">
              <a:avLst/>
            </a:prstGeom>
            <a:noFill/>
          </p:spPr>
          <p:txBody>
            <a:bodyPr wrap="none" rtlCol="0">
              <a:spAutoFit/>
            </a:bodyPr>
            <a:lstStyle/>
            <a:p>
              <a:r>
                <a:rPr lang="it-IT" dirty="0"/>
                <a:t>Key</a:t>
              </a:r>
            </a:p>
          </p:txBody>
        </p:sp>
        <p:sp>
          <p:nvSpPr>
            <p:cNvPr id="15" name="TextBox Plaintext">
              <a:extLst>
                <a:ext uri="{FF2B5EF4-FFF2-40B4-BE49-F238E27FC236}">
                  <a16:creationId xmlns:a16="http://schemas.microsoft.com/office/drawing/2014/main" id="{366FA300-FCAD-4CD3-99D6-4837AD9866F1}"/>
                </a:ext>
              </a:extLst>
            </p:cNvPr>
            <p:cNvSpPr txBox="1"/>
            <p:nvPr/>
          </p:nvSpPr>
          <p:spPr>
            <a:xfrm>
              <a:off x="4281198" y="1463516"/>
              <a:ext cx="1000787" cy="338554"/>
            </a:xfrm>
            <a:prstGeom prst="rect">
              <a:avLst/>
            </a:prstGeom>
            <a:noFill/>
          </p:spPr>
          <p:txBody>
            <a:bodyPr wrap="none" rtlCol="0">
              <a:spAutoFit/>
            </a:bodyPr>
            <a:lstStyle/>
            <a:p>
              <a:r>
                <a:rPr lang="it-IT" sz="1600" dirty="0"/>
                <a:t>block-size</a:t>
              </a:r>
            </a:p>
          </p:txBody>
        </p:sp>
        <p:cxnSp>
          <p:nvCxnSpPr>
            <p:cNvPr id="16" name="Straight Connector 15">
              <a:extLst>
                <a:ext uri="{FF2B5EF4-FFF2-40B4-BE49-F238E27FC236}">
                  <a16:creationId xmlns:a16="http://schemas.microsoft.com/office/drawing/2014/main" id="{D557DB3C-2496-40EF-8B0B-D93B726A0A60}"/>
                </a:ext>
              </a:extLst>
            </p:cNvPr>
            <p:cNvCxnSpPr>
              <a:cxnSpLocks/>
            </p:cNvCxnSpPr>
            <p:nvPr/>
          </p:nvCxnSpPr>
          <p:spPr>
            <a:xfrm flipV="1">
              <a:off x="4185590" y="1533664"/>
              <a:ext cx="18288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Plaintext">
              <a:extLst>
                <a:ext uri="{FF2B5EF4-FFF2-40B4-BE49-F238E27FC236}">
                  <a16:creationId xmlns:a16="http://schemas.microsoft.com/office/drawing/2014/main" id="{EC59A903-C761-46BF-A4D1-42E63BF74C59}"/>
                </a:ext>
              </a:extLst>
            </p:cNvPr>
            <p:cNvSpPr txBox="1"/>
            <p:nvPr/>
          </p:nvSpPr>
          <p:spPr>
            <a:xfrm>
              <a:off x="4281198" y="2533590"/>
              <a:ext cx="1000787" cy="338554"/>
            </a:xfrm>
            <a:prstGeom prst="rect">
              <a:avLst/>
            </a:prstGeom>
            <a:noFill/>
          </p:spPr>
          <p:txBody>
            <a:bodyPr wrap="none" rtlCol="0">
              <a:spAutoFit/>
            </a:bodyPr>
            <a:lstStyle/>
            <a:p>
              <a:r>
                <a:rPr lang="it-IT" sz="1600" dirty="0"/>
                <a:t>block-size</a:t>
              </a:r>
            </a:p>
          </p:txBody>
        </p:sp>
        <p:cxnSp>
          <p:nvCxnSpPr>
            <p:cNvPr id="18" name="Straight Connector 17">
              <a:extLst>
                <a:ext uri="{FF2B5EF4-FFF2-40B4-BE49-F238E27FC236}">
                  <a16:creationId xmlns:a16="http://schemas.microsoft.com/office/drawing/2014/main" id="{A200FC98-221E-43F5-81E7-A2520668FA4F}"/>
                </a:ext>
              </a:extLst>
            </p:cNvPr>
            <p:cNvCxnSpPr>
              <a:cxnSpLocks/>
            </p:cNvCxnSpPr>
            <p:nvPr/>
          </p:nvCxnSpPr>
          <p:spPr>
            <a:xfrm flipV="1">
              <a:off x="4185590" y="2603738"/>
              <a:ext cx="18288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Content Placeholder 2">
            <a:extLst>
              <a:ext uri="{FF2B5EF4-FFF2-40B4-BE49-F238E27FC236}">
                <a16:creationId xmlns:a16="http://schemas.microsoft.com/office/drawing/2014/main" id="{46186F16-E241-425A-8B76-2C70B7084318}"/>
              </a:ext>
            </a:extLst>
          </p:cNvPr>
          <p:cNvSpPr txBox="1">
            <a:spLocks/>
          </p:cNvSpPr>
          <p:nvPr/>
        </p:nvSpPr>
        <p:spPr>
          <a:xfrm>
            <a:off x="838200" y="1825625"/>
            <a:ext cx="8155883" cy="2972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Unlike Stream Ciphers that encrypt one bit at a time, Block Ciphers encrypt a </a:t>
            </a:r>
            <a:r>
              <a:rPr lang="en-GB" b="1" dirty="0"/>
              <a:t>block of text</a:t>
            </a:r>
            <a:r>
              <a:rPr lang="en-GB" dirty="0"/>
              <a:t>. For example, AES encrypts 128 bit blocks. </a:t>
            </a:r>
          </a:p>
          <a:p>
            <a:pPr marL="0" indent="0">
              <a:buFont typeface="Arial" panose="020B0604020202020204" pitchFamily="34" charset="0"/>
              <a:buNone/>
            </a:pPr>
            <a:r>
              <a:rPr lang="en-GB" dirty="0"/>
              <a:t>Since a block cipher is suitable only for the encryption of a single block under a fixed key, a multitude of </a:t>
            </a:r>
            <a:r>
              <a:rPr lang="en-GB" b="1" dirty="0"/>
              <a:t>modes of operation </a:t>
            </a:r>
            <a:r>
              <a:rPr lang="en-GB" dirty="0"/>
              <a:t>have been designed to allow their repeated use in a secure way.</a:t>
            </a:r>
          </a:p>
        </p:txBody>
      </p:sp>
      <p:sp>
        <p:nvSpPr>
          <p:cNvPr id="19" name="Footer Placeholder 18">
            <a:extLst>
              <a:ext uri="{FF2B5EF4-FFF2-40B4-BE49-F238E27FC236}">
                <a16:creationId xmlns:a16="http://schemas.microsoft.com/office/drawing/2014/main" id="{ED513CFF-3D26-4DD0-B186-7590AE415462}"/>
              </a:ext>
            </a:extLst>
          </p:cNvPr>
          <p:cNvSpPr>
            <a:spLocks noGrp="1"/>
          </p:cNvSpPr>
          <p:nvPr>
            <p:ph type="ftr" sz="quarter" idx="11"/>
          </p:nvPr>
        </p:nvSpPr>
        <p:spPr/>
        <p:txBody>
          <a:bodyPr/>
          <a:lstStyle/>
          <a:p>
            <a:r>
              <a:rPr lang="en-GB"/>
              <a:t>Elements of Applied Data Security</a:t>
            </a:r>
            <a:endParaRPr lang="it-IT"/>
          </a:p>
        </p:txBody>
      </p:sp>
      <p:sp>
        <p:nvSpPr>
          <p:cNvPr id="21" name="Slide Number Placeholder 20">
            <a:extLst>
              <a:ext uri="{FF2B5EF4-FFF2-40B4-BE49-F238E27FC236}">
                <a16:creationId xmlns:a16="http://schemas.microsoft.com/office/drawing/2014/main" id="{00281A3C-A5BA-42B3-9054-95C2221D3AF6}"/>
              </a:ext>
            </a:extLst>
          </p:cNvPr>
          <p:cNvSpPr>
            <a:spLocks noGrp="1"/>
          </p:cNvSpPr>
          <p:nvPr>
            <p:ph type="sldNum" sz="quarter" idx="12"/>
          </p:nvPr>
        </p:nvSpPr>
        <p:spPr/>
        <p:txBody>
          <a:bodyPr/>
          <a:lstStyle/>
          <a:p>
            <a:fld id="{EDA04FF7-D007-4CBF-8AD6-6D3353E5C19F}" type="slidenum">
              <a:rPr lang="it-IT" smtClean="0"/>
              <a:t>2</a:t>
            </a:fld>
            <a:endParaRPr lang="it-IT"/>
          </a:p>
        </p:txBody>
      </p:sp>
    </p:spTree>
    <p:extLst>
      <p:ext uri="{BB962C8B-B14F-4D97-AF65-F5344CB8AC3E}">
        <p14:creationId xmlns:p14="http://schemas.microsoft.com/office/powerpoint/2010/main" val="122689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9EBF-FC45-4E9F-A615-3113D94FD8EB}"/>
              </a:ext>
            </a:extLst>
          </p:cNvPr>
          <p:cNvSpPr>
            <a:spLocks noGrp="1"/>
          </p:cNvSpPr>
          <p:nvPr>
            <p:ph type="title"/>
          </p:nvPr>
        </p:nvSpPr>
        <p:spPr/>
        <p:txBody>
          <a:bodyPr/>
          <a:lstStyle/>
          <a:p>
            <a:r>
              <a:rPr lang="en-US" dirty="0"/>
              <a:t>Diffusion with MCS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2A783D-A910-47AD-B765-6FA64318AD9C}"/>
                  </a:ext>
                </a:extLst>
              </p:cNvPr>
              <p:cNvSpPr>
                <a:spLocks noGrp="1"/>
              </p:cNvSpPr>
              <p:nvPr>
                <p:ph idx="1"/>
              </p:nvPr>
            </p:nvSpPr>
            <p:spPr/>
            <p:txBody>
              <a:bodyPr/>
              <a:lstStyle/>
              <a:p>
                <a:pPr marL="0" indent="0">
                  <a:buNone/>
                </a:pPr>
                <a:r>
                  <a:rPr lang="en-US" dirty="0"/>
                  <a:t>We can define </a:t>
                </a:r>
                <a14:m>
                  <m:oMath xmlns:m="http://schemas.openxmlformats.org/officeDocument/2006/math">
                    <m:r>
                      <m:rPr>
                        <m:sty m:val="p"/>
                      </m:rPr>
                      <a:rPr lang="en-US" dirty="0">
                        <a:latin typeface="Cambria Math" panose="02040503050406030204" pitchFamily="18" charset="0"/>
                      </a:rPr>
                      <m:t>d</m:t>
                    </m:r>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sup>
                    </m:sSup>
                    <m:r>
                      <a:rPr lang="en-US" i="1" dirty="0">
                        <a:latin typeface="Cambria Math" panose="02040503050406030204" pitchFamily="18" charset="0"/>
                      </a:rPr>
                      <m:t>)</m:t>
                    </m:r>
                  </m:oMath>
                </a14:m>
                <a:r>
                  <a:rPr lang="en-US" dirty="0"/>
                  <a:t> the distance between </a:t>
                </a:r>
                <a14:m>
                  <m:oMath xmlns:m="http://schemas.openxmlformats.org/officeDocument/2006/math">
                    <m:r>
                      <a:rPr lang="en-US" b="0" i="1" smtClean="0">
                        <a:latin typeface="Cambria Math" panose="02040503050406030204" pitchFamily="18" charset="0"/>
                      </a:rPr>
                      <m:t>𝑦</m:t>
                    </m:r>
                  </m:oMath>
                </a14:m>
                <a:r>
                  <a:rPr lang="en-US" dirty="0"/>
                  <a:t> and </a:t>
                </a:r>
                <a14:m>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as the number of bit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differs from </a:t>
                </a:r>
                <a14:m>
                  <m:oMath xmlns:m="http://schemas.openxmlformats.org/officeDocument/2006/math">
                    <m:r>
                      <a:rPr lang="en-US" b="0" i="1" smtClean="0">
                        <a:latin typeface="Cambria Math" panose="02040503050406030204" pitchFamily="18" charset="0"/>
                      </a:rPr>
                      <m:t>𝑦</m:t>
                    </m:r>
                  </m:oMath>
                </a14:m>
                <a:r>
                  <a:rPr lang="en-US" dirty="0"/>
                  <a:t>. This distance is the quantity we want to estimate by means of Monte Carlo simulation and more than its average we are interested in its </a:t>
                </a:r>
                <a:r>
                  <a:rPr lang="en-US" b="1" dirty="0"/>
                  <a:t>distribution</a:t>
                </a:r>
                <a:r>
                  <a:rPr lang="en-US" dirty="0"/>
                  <a:t>.</a:t>
                </a:r>
              </a:p>
            </p:txBody>
          </p:sp>
        </mc:Choice>
        <mc:Fallback xmlns="">
          <p:sp>
            <p:nvSpPr>
              <p:cNvPr id="3" name="Content Placeholder 2">
                <a:extLst>
                  <a:ext uri="{FF2B5EF4-FFF2-40B4-BE49-F238E27FC236}">
                    <a16:creationId xmlns:a16="http://schemas.microsoft.com/office/drawing/2014/main" id="{CC2A783D-A910-47AD-B765-6FA64318AD9C}"/>
                  </a:ext>
                </a:extLst>
              </p:cNvPr>
              <p:cNvSpPr>
                <a:spLocks noGrp="1" noRot="1" noChangeAspect="1" noMove="1" noResize="1" noEditPoints="1" noAdjustHandles="1" noChangeArrowheads="1" noChangeShapeType="1" noTextEdit="1"/>
              </p:cNvSpPr>
              <p:nvPr>
                <p:ph idx="1"/>
              </p:nvPr>
            </p:nvSpPr>
            <p:spPr>
              <a:blipFill>
                <a:blip r:embed="rId2"/>
                <a:stretch>
                  <a:fillRect l="-1217" t="-2241" r="-1913"/>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B50C6E7D-1F10-426D-BFE8-993E97C53C62}"/>
              </a:ext>
            </a:extLst>
          </p:cNvPr>
          <p:cNvSpPr>
            <a:spLocks noGrp="1"/>
          </p:cNvSpPr>
          <p:nvPr>
            <p:ph type="dt" sz="half" idx="10"/>
          </p:nvPr>
        </p:nvSpPr>
        <p:spPr/>
        <p:txBody>
          <a:bodyPr/>
          <a:lstStyle/>
          <a:p>
            <a:r>
              <a:rPr lang="it-IT"/>
              <a:t>11/05/2020</a:t>
            </a:r>
          </a:p>
        </p:txBody>
      </p:sp>
      <p:grpSp>
        <p:nvGrpSpPr>
          <p:cNvPr id="29" name="Group 28">
            <a:extLst>
              <a:ext uri="{FF2B5EF4-FFF2-40B4-BE49-F238E27FC236}">
                <a16:creationId xmlns:a16="http://schemas.microsoft.com/office/drawing/2014/main" id="{F2DB44FB-47D0-47E8-AD91-FAC8E3C21549}"/>
              </a:ext>
            </a:extLst>
          </p:cNvPr>
          <p:cNvGrpSpPr/>
          <p:nvPr/>
        </p:nvGrpSpPr>
        <p:grpSpPr>
          <a:xfrm>
            <a:off x="8153400" y="3429000"/>
            <a:ext cx="3040439" cy="2123313"/>
            <a:chOff x="3103836" y="3190875"/>
            <a:chExt cx="3040439" cy="2123313"/>
          </a:xfrm>
        </p:grpSpPr>
        <p:sp>
          <p:nvSpPr>
            <p:cNvPr id="30" name="Round">
              <a:extLst>
                <a:ext uri="{FF2B5EF4-FFF2-40B4-BE49-F238E27FC236}">
                  <a16:creationId xmlns:a16="http://schemas.microsoft.com/office/drawing/2014/main" id="{39EA6F85-B617-4956-94F5-A0DA7A68997F}"/>
                </a:ext>
              </a:extLst>
            </p:cNvPr>
            <p:cNvSpPr>
              <a:spLocks/>
            </p:cNvSpPr>
            <p:nvPr/>
          </p:nvSpPr>
          <p:spPr>
            <a:xfrm>
              <a:off x="3543950" y="4844554"/>
              <a:ext cx="182880" cy="45719"/>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1" name="Round">
              <a:extLst>
                <a:ext uri="{FF2B5EF4-FFF2-40B4-BE49-F238E27FC236}">
                  <a16:creationId xmlns:a16="http://schemas.microsoft.com/office/drawing/2014/main" id="{81997B08-B598-4C87-89F2-47F5DD777FED}"/>
                </a:ext>
              </a:extLst>
            </p:cNvPr>
            <p:cNvSpPr>
              <a:spLocks/>
            </p:cNvSpPr>
            <p:nvPr/>
          </p:nvSpPr>
          <p:spPr>
            <a:xfrm>
              <a:off x="3726830" y="4819650"/>
              <a:ext cx="182880" cy="70623"/>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2" name="Round">
              <a:extLst>
                <a:ext uri="{FF2B5EF4-FFF2-40B4-BE49-F238E27FC236}">
                  <a16:creationId xmlns:a16="http://schemas.microsoft.com/office/drawing/2014/main" id="{24C52348-FF8D-4333-9C1E-5F4308708388}"/>
                </a:ext>
              </a:extLst>
            </p:cNvPr>
            <p:cNvSpPr>
              <a:spLocks/>
            </p:cNvSpPr>
            <p:nvPr/>
          </p:nvSpPr>
          <p:spPr>
            <a:xfrm>
              <a:off x="3909710" y="4670424"/>
              <a:ext cx="182880" cy="219849"/>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3" name="Round">
              <a:extLst>
                <a:ext uri="{FF2B5EF4-FFF2-40B4-BE49-F238E27FC236}">
                  <a16:creationId xmlns:a16="http://schemas.microsoft.com/office/drawing/2014/main" id="{D74FD479-4599-48A0-8416-6D62DB1AB1C2}"/>
                </a:ext>
              </a:extLst>
            </p:cNvPr>
            <p:cNvSpPr>
              <a:spLocks/>
            </p:cNvSpPr>
            <p:nvPr/>
          </p:nvSpPr>
          <p:spPr>
            <a:xfrm>
              <a:off x="4092590" y="4349750"/>
              <a:ext cx="182880" cy="540524"/>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4" name="Round">
              <a:extLst>
                <a:ext uri="{FF2B5EF4-FFF2-40B4-BE49-F238E27FC236}">
                  <a16:creationId xmlns:a16="http://schemas.microsoft.com/office/drawing/2014/main" id="{47336DA9-7867-470F-9323-FEE9AFFABB1C}"/>
                </a:ext>
              </a:extLst>
            </p:cNvPr>
            <p:cNvSpPr>
              <a:spLocks/>
            </p:cNvSpPr>
            <p:nvPr/>
          </p:nvSpPr>
          <p:spPr>
            <a:xfrm>
              <a:off x="4275470" y="3851280"/>
              <a:ext cx="182880" cy="1038994"/>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5" name="Round">
              <a:extLst>
                <a:ext uri="{FF2B5EF4-FFF2-40B4-BE49-F238E27FC236}">
                  <a16:creationId xmlns:a16="http://schemas.microsoft.com/office/drawing/2014/main" id="{234C8FB4-5209-44AE-B479-D6D3229FF0C2}"/>
                </a:ext>
              </a:extLst>
            </p:cNvPr>
            <p:cNvSpPr>
              <a:spLocks/>
            </p:cNvSpPr>
            <p:nvPr/>
          </p:nvSpPr>
          <p:spPr>
            <a:xfrm>
              <a:off x="4458350" y="3467103"/>
              <a:ext cx="182880" cy="1423171"/>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6" name="Round">
              <a:extLst>
                <a:ext uri="{FF2B5EF4-FFF2-40B4-BE49-F238E27FC236}">
                  <a16:creationId xmlns:a16="http://schemas.microsoft.com/office/drawing/2014/main" id="{CFE8434A-DA10-4D95-B68E-75CE5842D7A7}"/>
                </a:ext>
              </a:extLst>
            </p:cNvPr>
            <p:cNvSpPr>
              <a:spLocks/>
            </p:cNvSpPr>
            <p:nvPr/>
          </p:nvSpPr>
          <p:spPr>
            <a:xfrm>
              <a:off x="4641230" y="3467103"/>
              <a:ext cx="182880" cy="1423171"/>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7" name="Round">
              <a:extLst>
                <a:ext uri="{FF2B5EF4-FFF2-40B4-BE49-F238E27FC236}">
                  <a16:creationId xmlns:a16="http://schemas.microsoft.com/office/drawing/2014/main" id="{A21CB7A1-3041-4C45-9AD2-3CEC2DA450CF}"/>
                </a:ext>
              </a:extLst>
            </p:cNvPr>
            <p:cNvSpPr>
              <a:spLocks/>
            </p:cNvSpPr>
            <p:nvPr/>
          </p:nvSpPr>
          <p:spPr>
            <a:xfrm>
              <a:off x="4824110" y="3851280"/>
              <a:ext cx="182880" cy="1038994"/>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8" name="Round">
              <a:extLst>
                <a:ext uri="{FF2B5EF4-FFF2-40B4-BE49-F238E27FC236}">
                  <a16:creationId xmlns:a16="http://schemas.microsoft.com/office/drawing/2014/main" id="{6E8A0172-D2CA-4A35-99D6-17592A35F787}"/>
                </a:ext>
              </a:extLst>
            </p:cNvPr>
            <p:cNvSpPr>
              <a:spLocks/>
            </p:cNvSpPr>
            <p:nvPr/>
          </p:nvSpPr>
          <p:spPr>
            <a:xfrm>
              <a:off x="5006990" y="4349750"/>
              <a:ext cx="182880" cy="540524"/>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39" name="Round">
              <a:extLst>
                <a:ext uri="{FF2B5EF4-FFF2-40B4-BE49-F238E27FC236}">
                  <a16:creationId xmlns:a16="http://schemas.microsoft.com/office/drawing/2014/main" id="{339DD05B-C45B-4E96-901A-42DD5C64D3B3}"/>
                </a:ext>
              </a:extLst>
            </p:cNvPr>
            <p:cNvSpPr>
              <a:spLocks/>
            </p:cNvSpPr>
            <p:nvPr/>
          </p:nvSpPr>
          <p:spPr>
            <a:xfrm>
              <a:off x="5189870" y="4670424"/>
              <a:ext cx="182880" cy="219850"/>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40" name="Round">
              <a:extLst>
                <a:ext uri="{FF2B5EF4-FFF2-40B4-BE49-F238E27FC236}">
                  <a16:creationId xmlns:a16="http://schemas.microsoft.com/office/drawing/2014/main" id="{8E361195-7613-43C4-AC60-54CF3C16BE73}"/>
                </a:ext>
              </a:extLst>
            </p:cNvPr>
            <p:cNvSpPr>
              <a:spLocks/>
            </p:cNvSpPr>
            <p:nvPr/>
          </p:nvSpPr>
          <p:spPr>
            <a:xfrm>
              <a:off x="5372750" y="4819650"/>
              <a:ext cx="182880" cy="70624"/>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p:sp>
          <p:nvSpPr>
            <p:cNvPr id="41" name="Round">
              <a:extLst>
                <a:ext uri="{FF2B5EF4-FFF2-40B4-BE49-F238E27FC236}">
                  <a16:creationId xmlns:a16="http://schemas.microsoft.com/office/drawing/2014/main" id="{8CF850F9-F25B-4C96-9A72-95CB1CF885BF}"/>
                </a:ext>
              </a:extLst>
            </p:cNvPr>
            <p:cNvSpPr>
              <a:spLocks/>
            </p:cNvSpPr>
            <p:nvPr/>
          </p:nvSpPr>
          <p:spPr>
            <a:xfrm>
              <a:off x="5555630" y="4844554"/>
              <a:ext cx="182880" cy="45720"/>
            </a:xfrm>
            <a:prstGeom prst="rect">
              <a:avLst/>
            </a:prstGeom>
            <a:solidFill>
              <a:schemeClr val="accent1">
                <a:lumMod val="20000"/>
                <a:lumOff val="80000"/>
              </a:schemeClr>
            </a:solidFill>
            <a:ln w="6350">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3D1A6E1-EBE6-4EBF-AFB2-4C10DCCD3BB8}"/>
                    </a:ext>
                  </a:extLst>
                </p:cNvPr>
                <p:cNvSpPr txBox="1"/>
                <p:nvPr/>
              </p:nvSpPr>
              <p:spPr>
                <a:xfrm>
                  <a:off x="4125588" y="4914078"/>
                  <a:ext cx="1075679" cy="400110"/>
                </a:xfrm>
                <a:prstGeom prst="rect">
                  <a:avLst/>
                </a:prstGeom>
                <a:noFill/>
              </p:spPr>
              <p:txBody>
                <a:bodyPr wrap="none" rtlCol="0">
                  <a:spAutoFit/>
                </a:bodyPr>
                <a:lstStyle/>
                <a:p>
                  <a:r>
                    <a:rPr lang="en-US" sz="2000" dirty="0"/>
                    <a:t> </a:t>
                  </a:r>
                  <a14:m>
                    <m:oMath xmlns:m="http://schemas.openxmlformats.org/officeDocument/2006/math">
                      <m:r>
                        <m:rPr>
                          <m:sty m:val="p"/>
                        </m:rPr>
                        <a:rPr lang="en-US" sz="2000" b="0" i="0" smtClean="0">
                          <a:latin typeface="Cambria Math" panose="02040503050406030204" pitchFamily="18" charset="0"/>
                        </a:rPr>
                        <m:t>d</m:t>
                      </m:r>
                      <m:r>
                        <a:rPr lang="en-US" sz="2000" b="0" i="0"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oMath>
                  </a14:m>
                  <a:endParaRPr lang="it-IT" sz="2000" dirty="0"/>
                </a:p>
              </p:txBody>
            </p:sp>
          </mc:Choice>
          <mc:Fallback xmlns="">
            <p:sp>
              <p:nvSpPr>
                <p:cNvPr id="42" name="TextBox 41">
                  <a:extLst>
                    <a:ext uri="{FF2B5EF4-FFF2-40B4-BE49-F238E27FC236}">
                      <a16:creationId xmlns:a16="http://schemas.microsoft.com/office/drawing/2014/main" id="{53D1A6E1-EBE6-4EBF-AFB2-4C10DCCD3BB8}"/>
                    </a:ext>
                  </a:extLst>
                </p:cNvPr>
                <p:cNvSpPr txBox="1">
                  <a:spLocks noRot="1" noChangeAspect="1" noMove="1" noResize="1" noEditPoints="1" noAdjustHandles="1" noChangeArrowheads="1" noChangeShapeType="1" noTextEdit="1"/>
                </p:cNvSpPr>
                <p:nvPr/>
              </p:nvSpPr>
              <p:spPr>
                <a:xfrm>
                  <a:off x="4125588" y="4914078"/>
                  <a:ext cx="1075679" cy="400110"/>
                </a:xfrm>
                <a:prstGeom prst="rect">
                  <a:avLst/>
                </a:prstGeom>
                <a:blipFill>
                  <a:blip r:embed="rId3"/>
                  <a:stretch>
                    <a:fillRect r="-1695" b="-15152"/>
                  </a:stretch>
                </a:blipFill>
              </p:spPr>
              <p:txBody>
                <a:bodyPr/>
                <a:lstStyle/>
                <a:p>
                  <a:r>
                    <a:rPr lang="it-IT">
                      <a:noFill/>
                    </a:rPr>
                    <a:t> </a:t>
                  </a:r>
                </a:p>
              </p:txBody>
            </p:sp>
          </mc:Fallback>
        </mc:AlternateContent>
        <p:cxnSp>
          <p:nvCxnSpPr>
            <p:cNvPr id="43" name="KeyExp -&gt; KNr_XOR">
              <a:extLst>
                <a:ext uri="{FF2B5EF4-FFF2-40B4-BE49-F238E27FC236}">
                  <a16:creationId xmlns:a16="http://schemas.microsoft.com/office/drawing/2014/main" id="{8E99B24E-8398-4B28-B260-DD502BF77BC7}"/>
                </a:ext>
              </a:extLst>
            </p:cNvPr>
            <p:cNvCxnSpPr>
              <a:cxnSpLocks/>
            </p:cNvCxnSpPr>
            <p:nvPr/>
          </p:nvCxnSpPr>
          <p:spPr>
            <a:xfrm>
              <a:off x="3401075" y="4890274"/>
              <a:ext cx="2743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KeyExp -&gt; KNr_XOR">
              <a:extLst>
                <a:ext uri="{FF2B5EF4-FFF2-40B4-BE49-F238E27FC236}">
                  <a16:creationId xmlns:a16="http://schemas.microsoft.com/office/drawing/2014/main" id="{14C61712-1593-405E-AB69-D20E1890C687}"/>
                </a:ext>
              </a:extLst>
            </p:cNvPr>
            <p:cNvCxnSpPr>
              <a:cxnSpLocks/>
            </p:cNvCxnSpPr>
            <p:nvPr/>
          </p:nvCxnSpPr>
          <p:spPr>
            <a:xfrm flipV="1">
              <a:off x="3543950" y="3190875"/>
              <a:ext cx="0" cy="1828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2EA755-6EE8-44DF-963B-E656F66D93F9}"/>
                </a:ext>
              </a:extLst>
            </p:cNvPr>
            <p:cNvSpPr txBox="1"/>
            <p:nvPr/>
          </p:nvSpPr>
          <p:spPr>
            <a:xfrm rot="16200000">
              <a:off x="2525921" y="3905219"/>
              <a:ext cx="1555939" cy="400110"/>
            </a:xfrm>
            <a:prstGeom prst="rect">
              <a:avLst/>
            </a:prstGeom>
            <a:noFill/>
          </p:spPr>
          <p:txBody>
            <a:bodyPr wrap="none" rtlCol="0">
              <a:spAutoFit/>
            </a:bodyPr>
            <a:lstStyle/>
            <a:p>
              <a:r>
                <a:rPr lang="en-US" sz="2000" dirty="0"/>
                <a:t>prob. density</a:t>
              </a:r>
              <a:endParaRPr lang="it-IT" sz="2000" dirty="0"/>
            </a:p>
          </p:txBody>
        </p:sp>
        <p:sp>
          <p:nvSpPr>
            <p:cNvPr id="46" name="Freeform: Shape 45">
              <a:extLst>
                <a:ext uri="{FF2B5EF4-FFF2-40B4-BE49-F238E27FC236}">
                  <a16:creationId xmlns:a16="http://schemas.microsoft.com/office/drawing/2014/main" id="{202DEFCA-EF14-4FE9-82D3-5EA85B39D75D}"/>
                </a:ext>
              </a:extLst>
            </p:cNvPr>
            <p:cNvSpPr/>
            <p:nvPr/>
          </p:nvSpPr>
          <p:spPr>
            <a:xfrm>
              <a:off x="3547110" y="3427731"/>
              <a:ext cx="2189480" cy="1463041"/>
            </a:xfrm>
            <a:custGeom>
              <a:avLst/>
              <a:gdLst>
                <a:gd name="connsiteX0" fmla="*/ 0 w 1266825"/>
                <a:gd name="connsiteY0" fmla="*/ 1400213 h 1400213"/>
                <a:gd name="connsiteX1" fmla="*/ 257175 w 1266825"/>
                <a:gd name="connsiteY1" fmla="*/ 1285913 h 1400213"/>
                <a:gd name="connsiteX2" fmla="*/ 447675 w 1266825"/>
                <a:gd name="connsiteY2" fmla="*/ 990638 h 1400213"/>
                <a:gd name="connsiteX3" fmla="*/ 838200 w 1266825"/>
                <a:gd name="connsiteY3" fmla="*/ 38 h 1400213"/>
                <a:gd name="connsiteX4" fmla="*/ 1171575 w 1266825"/>
                <a:gd name="connsiteY4" fmla="*/ 1028738 h 1400213"/>
                <a:gd name="connsiteX5" fmla="*/ 1266825 w 1266825"/>
                <a:gd name="connsiteY5" fmla="*/ 1200188 h 1400213"/>
                <a:gd name="connsiteX0" fmla="*/ 0 w 1769745"/>
                <a:gd name="connsiteY0" fmla="*/ 1400213 h 1413548"/>
                <a:gd name="connsiteX1" fmla="*/ 257175 w 1769745"/>
                <a:gd name="connsiteY1" fmla="*/ 1285913 h 1413548"/>
                <a:gd name="connsiteX2" fmla="*/ 447675 w 1769745"/>
                <a:gd name="connsiteY2" fmla="*/ 990638 h 1413548"/>
                <a:gd name="connsiteX3" fmla="*/ 838200 w 1769745"/>
                <a:gd name="connsiteY3" fmla="*/ 38 h 1413548"/>
                <a:gd name="connsiteX4" fmla="*/ 1171575 w 1769745"/>
                <a:gd name="connsiteY4" fmla="*/ 1028738 h 1413548"/>
                <a:gd name="connsiteX5" fmla="*/ 1769745 w 1769745"/>
                <a:gd name="connsiteY5" fmla="*/ 1413548 h 1413548"/>
                <a:gd name="connsiteX0" fmla="*/ 0 w 1769745"/>
                <a:gd name="connsiteY0" fmla="*/ 1400213 h 1413548"/>
                <a:gd name="connsiteX1" fmla="*/ 257175 w 1769745"/>
                <a:gd name="connsiteY1" fmla="*/ 1285913 h 1413548"/>
                <a:gd name="connsiteX2" fmla="*/ 447675 w 1769745"/>
                <a:gd name="connsiteY2" fmla="*/ 990638 h 1413548"/>
                <a:gd name="connsiteX3" fmla="*/ 838200 w 1769745"/>
                <a:gd name="connsiteY3" fmla="*/ 38 h 1413548"/>
                <a:gd name="connsiteX4" fmla="*/ 1171575 w 1769745"/>
                <a:gd name="connsiteY4" fmla="*/ 1028738 h 1413548"/>
                <a:gd name="connsiteX5" fmla="*/ 1769745 w 1769745"/>
                <a:gd name="connsiteY5" fmla="*/ 1413548 h 1413548"/>
                <a:gd name="connsiteX0" fmla="*/ 0 w 1769745"/>
                <a:gd name="connsiteY0" fmla="*/ 1400213 h 1413548"/>
                <a:gd name="connsiteX1" fmla="*/ 257175 w 1769745"/>
                <a:gd name="connsiteY1" fmla="*/ 1285913 h 1413548"/>
                <a:gd name="connsiteX2" fmla="*/ 447675 w 1769745"/>
                <a:gd name="connsiteY2" fmla="*/ 990638 h 1413548"/>
                <a:gd name="connsiteX3" fmla="*/ 838200 w 1769745"/>
                <a:gd name="connsiteY3" fmla="*/ 38 h 1413548"/>
                <a:gd name="connsiteX4" fmla="*/ 1171575 w 1769745"/>
                <a:gd name="connsiteY4" fmla="*/ 1028738 h 1413548"/>
                <a:gd name="connsiteX5" fmla="*/ 1344930 w 1769745"/>
                <a:gd name="connsiteY5" fmla="*/ 1253527 h 1413548"/>
                <a:gd name="connsiteX6" fmla="*/ 1769745 w 1769745"/>
                <a:gd name="connsiteY6" fmla="*/ 1413548 h 1413548"/>
                <a:gd name="connsiteX0" fmla="*/ 0 w 1769745"/>
                <a:gd name="connsiteY0" fmla="*/ 1400213 h 1413548"/>
                <a:gd name="connsiteX1" fmla="*/ 257175 w 1769745"/>
                <a:gd name="connsiteY1" fmla="*/ 1285913 h 1413548"/>
                <a:gd name="connsiteX2" fmla="*/ 447675 w 1769745"/>
                <a:gd name="connsiteY2" fmla="*/ 990638 h 1413548"/>
                <a:gd name="connsiteX3" fmla="*/ 838200 w 1769745"/>
                <a:gd name="connsiteY3" fmla="*/ 38 h 1413548"/>
                <a:gd name="connsiteX4" fmla="*/ 1171575 w 1769745"/>
                <a:gd name="connsiteY4" fmla="*/ 1028738 h 1413548"/>
                <a:gd name="connsiteX5" fmla="*/ 1769745 w 1769745"/>
                <a:gd name="connsiteY5" fmla="*/ 1413548 h 1413548"/>
                <a:gd name="connsiteX0" fmla="*/ 0 w 1769745"/>
                <a:gd name="connsiteY0" fmla="*/ 1400214 h 1413549"/>
                <a:gd name="connsiteX1" fmla="*/ 447675 w 1769745"/>
                <a:gd name="connsiteY1" fmla="*/ 990639 h 1413549"/>
                <a:gd name="connsiteX2" fmla="*/ 838200 w 1769745"/>
                <a:gd name="connsiteY2" fmla="*/ 39 h 1413549"/>
                <a:gd name="connsiteX3" fmla="*/ 1171575 w 1769745"/>
                <a:gd name="connsiteY3" fmla="*/ 1028739 h 1413549"/>
                <a:gd name="connsiteX4" fmla="*/ 1769745 w 1769745"/>
                <a:gd name="connsiteY4" fmla="*/ 1413549 h 1413549"/>
                <a:gd name="connsiteX0" fmla="*/ 0 w 1769745"/>
                <a:gd name="connsiteY0" fmla="*/ 1400214 h 1413549"/>
                <a:gd name="connsiteX1" fmla="*/ 447675 w 1769745"/>
                <a:gd name="connsiteY1" fmla="*/ 990639 h 1413549"/>
                <a:gd name="connsiteX2" fmla="*/ 838200 w 1769745"/>
                <a:gd name="connsiteY2" fmla="*/ 39 h 1413549"/>
                <a:gd name="connsiteX3" fmla="*/ 1171575 w 1769745"/>
                <a:gd name="connsiteY3" fmla="*/ 1028739 h 1413549"/>
                <a:gd name="connsiteX4" fmla="*/ 1769745 w 1769745"/>
                <a:gd name="connsiteY4" fmla="*/ 1413549 h 1413549"/>
                <a:gd name="connsiteX0" fmla="*/ 0 w 1769745"/>
                <a:gd name="connsiteY0" fmla="*/ 1400216 h 1413551"/>
                <a:gd name="connsiteX1" fmla="*/ 447675 w 1769745"/>
                <a:gd name="connsiteY1" fmla="*/ 990641 h 1413551"/>
                <a:gd name="connsiteX2" fmla="*/ 838200 w 1769745"/>
                <a:gd name="connsiteY2" fmla="*/ 41 h 1413551"/>
                <a:gd name="connsiteX3" fmla="*/ 1171575 w 1769745"/>
                <a:gd name="connsiteY3" fmla="*/ 1028741 h 1413551"/>
                <a:gd name="connsiteX4" fmla="*/ 1769745 w 1769745"/>
                <a:gd name="connsiteY4" fmla="*/ 1413551 h 1413551"/>
                <a:gd name="connsiteX0" fmla="*/ 0 w 1769745"/>
                <a:gd name="connsiteY0" fmla="*/ 1400504 h 1413839"/>
                <a:gd name="connsiteX1" fmla="*/ 447675 w 1769745"/>
                <a:gd name="connsiteY1" fmla="*/ 1143329 h 1413839"/>
                <a:gd name="connsiteX2" fmla="*/ 838200 w 1769745"/>
                <a:gd name="connsiteY2" fmla="*/ 329 h 1413839"/>
                <a:gd name="connsiteX3" fmla="*/ 1171575 w 1769745"/>
                <a:gd name="connsiteY3" fmla="*/ 1029029 h 1413839"/>
                <a:gd name="connsiteX4" fmla="*/ 1769745 w 1769745"/>
                <a:gd name="connsiteY4" fmla="*/ 1413839 h 1413839"/>
                <a:gd name="connsiteX0" fmla="*/ 0 w 1769745"/>
                <a:gd name="connsiteY0" fmla="*/ 1400504 h 1413839"/>
                <a:gd name="connsiteX1" fmla="*/ 447675 w 1769745"/>
                <a:gd name="connsiteY1" fmla="*/ 1143329 h 1413839"/>
                <a:gd name="connsiteX2" fmla="*/ 838200 w 1769745"/>
                <a:gd name="connsiteY2" fmla="*/ 329 h 1413839"/>
                <a:gd name="connsiteX3" fmla="*/ 1171575 w 1769745"/>
                <a:gd name="connsiteY3" fmla="*/ 1029029 h 1413839"/>
                <a:gd name="connsiteX4" fmla="*/ 1769745 w 1769745"/>
                <a:gd name="connsiteY4" fmla="*/ 1413839 h 1413839"/>
                <a:gd name="connsiteX0" fmla="*/ 0 w 1769745"/>
                <a:gd name="connsiteY0" fmla="*/ 1400504 h 1413839"/>
                <a:gd name="connsiteX1" fmla="*/ 838200 w 1769745"/>
                <a:gd name="connsiteY1" fmla="*/ 329 h 1413839"/>
                <a:gd name="connsiteX2" fmla="*/ 1171575 w 1769745"/>
                <a:gd name="connsiteY2" fmla="*/ 1029029 h 1413839"/>
                <a:gd name="connsiteX3" fmla="*/ 1769745 w 1769745"/>
                <a:gd name="connsiteY3" fmla="*/ 1413839 h 1413839"/>
                <a:gd name="connsiteX0" fmla="*/ 0 w 1769745"/>
                <a:gd name="connsiteY0" fmla="*/ 1400504 h 1413839"/>
                <a:gd name="connsiteX1" fmla="*/ 838200 w 1769745"/>
                <a:gd name="connsiteY1" fmla="*/ 329 h 1413839"/>
                <a:gd name="connsiteX2" fmla="*/ 1171575 w 1769745"/>
                <a:gd name="connsiteY2" fmla="*/ 1029029 h 1413839"/>
                <a:gd name="connsiteX3" fmla="*/ 1769745 w 1769745"/>
                <a:gd name="connsiteY3" fmla="*/ 1413839 h 1413839"/>
                <a:gd name="connsiteX0" fmla="*/ 0 w 1769745"/>
                <a:gd name="connsiteY0" fmla="*/ 1400175 h 1413510"/>
                <a:gd name="connsiteX1" fmla="*/ 838200 w 1769745"/>
                <a:gd name="connsiteY1" fmla="*/ 0 h 1413510"/>
                <a:gd name="connsiteX2" fmla="*/ 1769745 w 1769745"/>
                <a:gd name="connsiteY2" fmla="*/ 1413510 h 1413510"/>
                <a:gd name="connsiteX0" fmla="*/ 0 w 1769745"/>
                <a:gd name="connsiteY0" fmla="*/ 1400175 h 1413510"/>
                <a:gd name="connsiteX1" fmla="*/ 838200 w 1769745"/>
                <a:gd name="connsiteY1" fmla="*/ 0 h 1413510"/>
                <a:gd name="connsiteX2" fmla="*/ 1769745 w 1769745"/>
                <a:gd name="connsiteY2" fmla="*/ 1413510 h 1413510"/>
                <a:gd name="connsiteX0" fmla="*/ 0 w 1769745"/>
                <a:gd name="connsiteY0" fmla="*/ 1400175 h 1413510"/>
                <a:gd name="connsiteX1" fmla="*/ 838200 w 1769745"/>
                <a:gd name="connsiteY1" fmla="*/ 0 h 1413510"/>
                <a:gd name="connsiteX2" fmla="*/ 1769745 w 1769745"/>
                <a:gd name="connsiteY2" fmla="*/ 1413510 h 1413510"/>
                <a:gd name="connsiteX0" fmla="*/ 0 w 1769745"/>
                <a:gd name="connsiteY0" fmla="*/ 1407795 h 1421130"/>
                <a:gd name="connsiteX1" fmla="*/ 838200 w 1769745"/>
                <a:gd name="connsiteY1" fmla="*/ 0 h 1421130"/>
                <a:gd name="connsiteX2" fmla="*/ 1769745 w 1769745"/>
                <a:gd name="connsiteY2" fmla="*/ 1421130 h 1421130"/>
                <a:gd name="connsiteX0" fmla="*/ 0 w 1769745"/>
                <a:gd name="connsiteY0" fmla="*/ 1407795 h 1421130"/>
                <a:gd name="connsiteX1" fmla="*/ 838200 w 1769745"/>
                <a:gd name="connsiteY1" fmla="*/ 0 h 1421130"/>
                <a:gd name="connsiteX2" fmla="*/ 1769745 w 1769745"/>
                <a:gd name="connsiteY2" fmla="*/ 1421130 h 1421130"/>
                <a:gd name="connsiteX0" fmla="*/ 0 w 1769745"/>
                <a:gd name="connsiteY0" fmla="*/ 1407795 h 1421130"/>
                <a:gd name="connsiteX1" fmla="*/ 838200 w 1769745"/>
                <a:gd name="connsiteY1" fmla="*/ 0 h 1421130"/>
                <a:gd name="connsiteX2" fmla="*/ 1769745 w 1769745"/>
                <a:gd name="connsiteY2" fmla="*/ 1421130 h 1421130"/>
                <a:gd name="connsiteX0" fmla="*/ 0 w 2310765"/>
                <a:gd name="connsiteY0" fmla="*/ 1407875 h 1482170"/>
                <a:gd name="connsiteX1" fmla="*/ 838200 w 2310765"/>
                <a:gd name="connsiteY1" fmla="*/ 80 h 1482170"/>
                <a:gd name="connsiteX2" fmla="*/ 2310765 w 2310765"/>
                <a:gd name="connsiteY2" fmla="*/ 1482170 h 1482170"/>
                <a:gd name="connsiteX0" fmla="*/ 0 w 2440305"/>
                <a:gd name="connsiteY0" fmla="*/ 1491617 h 1491617"/>
                <a:gd name="connsiteX1" fmla="*/ 967740 w 2440305"/>
                <a:gd name="connsiteY1" fmla="*/ 2 h 1491617"/>
                <a:gd name="connsiteX2" fmla="*/ 2440305 w 2440305"/>
                <a:gd name="connsiteY2" fmla="*/ 1482092 h 1491617"/>
                <a:gd name="connsiteX0" fmla="*/ 0 w 2440305"/>
                <a:gd name="connsiteY0" fmla="*/ 1491617 h 1491617"/>
                <a:gd name="connsiteX1" fmla="*/ 967740 w 2440305"/>
                <a:gd name="connsiteY1" fmla="*/ 2 h 1491617"/>
                <a:gd name="connsiteX2" fmla="*/ 2440305 w 2440305"/>
                <a:gd name="connsiteY2" fmla="*/ 1482092 h 1491617"/>
                <a:gd name="connsiteX0" fmla="*/ 0 w 2440305"/>
                <a:gd name="connsiteY0" fmla="*/ 1491617 h 1491882"/>
                <a:gd name="connsiteX1" fmla="*/ 967740 w 2440305"/>
                <a:gd name="connsiteY1" fmla="*/ 2 h 1491882"/>
                <a:gd name="connsiteX2" fmla="*/ 2440305 w 2440305"/>
                <a:gd name="connsiteY2" fmla="*/ 1482092 h 1491882"/>
                <a:gd name="connsiteX0" fmla="*/ 0 w 2440305"/>
                <a:gd name="connsiteY0" fmla="*/ 1469392 h 1469661"/>
                <a:gd name="connsiteX1" fmla="*/ 1097915 w 2440305"/>
                <a:gd name="connsiteY1" fmla="*/ 2 h 1469661"/>
                <a:gd name="connsiteX2" fmla="*/ 2440305 w 2440305"/>
                <a:gd name="connsiteY2" fmla="*/ 1459867 h 1469661"/>
                <a:gd name="connsiteX0" fmla="*/ 0 w 2440305"/>
                <a:gd name="connsiteY0" fmla="*/ 1466217 h 1466486"/>
                <a:gd name="connsiteX1" fmla="*/ 1094740 w 2440305"/>
                <a:gd name="connsiteY1" fmla="*/ 2 h 1466486"/>
                <a:gd name="connsiteX2" fmla="*/ 2440305 w 2440305"/>
                <a:gd name="connsiteY2" fmla="*/ 1456692 h 1466486"/>
                <a:gd name="connsiteX0" fmla="*/ 0 w 2183130"/>
                <a:gd name="connsiteY0" fmla="*/ 1466217 h 1466486"/>
                <a:gd name="connsiteX1" fmla="*/ 1094740 w 2183130"/>
                <a:gd name="connsiteY1" fmla="*/ 2 h 1466486"/>
                <a:gd name="connsiteX2" fmla="*/ 2183130 w 2183130"/>
                <a:gd name="connsiteY2" fmla="*/ 1456692 h 1466486"/>
                <a:gd name="connsiteX0" fmla="*/ 0 w 2192655"/>
                <a:gd name="connsiteY0" fmla="*/ 1466217 h 1466486"/>
                <a:gd name="connsiteX1" fmla="*/ 1094740 w 2192655"/>
                <a:gd name="connsiteY1" fmla="*/ 2 h 1466486"/>
                <a:gd name="connsiteX2" fmla="*/ 2192655 w 2192655"/>
                <a:gd name="connsiteY2" fmla="*/ 1456692 h 1466486"/>
                <a:gd name="connsiteX0" fmla="*/ 0 w 2189480"/>
                <a:gd name="connsiteY0" fmla="*/ 1466217 h 1466486"/>
                <a:gd name="connsiteX1" fmla="*/ 1094740 w 2189480"/>
                <a:gd name="connsiteY1" fmla="*/ 2 h 1466486"/>
                <a:gd name="connsiteX2" fmla="*/ 2189480 w 2189480"/>
                <a:gd name="connsiteY2" fmla="*/ 1456692 h 1466486"/>
                <a:gd name="connsiteX0" fmla="*/ 0 w 2189480"/>
                <a:gd name="connsiteY0" fmla="*/ 1466217 h 1466486"/>
                <a:gd name="connsiteX1" fmla="*/ 1094740 w 2189480"/>
                <a:gd name="connsiteY1" fmla="*/ 2 h 1466486"/>
                <a:gd name="connsiteX2" fmla="*/ 2189480 w 2189480"/>
                <a:gd name="connsiteY2" fmla="*/ 1456692 h 1466486"/>
                <a:gd name="connsiteX0" fmla="*/ 0 w 2189480"/>
                <a:gd name="connsiteY0" fmla="*/ 1466217 h 1466486"/>
                <a:gd name="connsiteX1" fmla="*/ 1094740 w 2189480"/>
                <a:gd name="connsiteY1" fmla="*/ 2 h 1466486"/>
                <a:gd name="connsiteX2" fmla="*/ 2189480 w 2189480"/>
                <a:gd name="connsiteY2" fmla="*/ 1456692 h 1466486"/>
                <a:gd name="connsiteX0" fmla="*/ 0 w 2189480"/>
                <a:gd name="connsiteY0" fmla="*/ 1466217 h 1466217"/>
                <a:gd name="connsiteX1" fmla="*/ 1094740 w 2189480"/>
                <a:gd name="connsiteY1" fmla="*/ 2 h 1466217"/>
                <a:gd name="connsiteX2" fmla="*/ 2189480 w 2189480"/>
                <a:gd name="connsiteY2" fmla="*/ 1456692 h 1466217"/>
                <a:gd name="connsiteX0" fmla="*/ 0 w 2189480"/>
                <a:gd name="connsiteY0" fmla="*/ 1463041 h 1463041"/>
                <a:gd name="connsiteX1" fmla="*/ 1094740 w 2189480"/>
                <a:gd name="connsiteY1" fmla="*/ 1 h 1463041"/>
                <a:gd name="connsiteX2" fmla="*/ 2189480 w 2189480"/>
                <a:gd name="connsiteY2" fmla="*/ 1456691 h 1463041"/>
              </a:gdLst>
              <a:ahLst/>
              <a:cxnLst>
                <a:cxn ang="0">
                  <a:pos x="connsiteX0" y="connsiteY0"/>
                </a:cxn>
                <a:cxn ang="0">
                  <a:pos x="connsiteX1" y="connsiteY1"/>
                </a:cxn>
                <a:cxn ang="0">
                  <a:pos x="connsiteX2" y="connsiteY2"/>
                </a:cxn>
              </a:cxnLst>
              <a:rect l="l" t="t" r="r" b="b"/>
              <a:pathLst>
                <a:path w="2189480" h="1463041">
                  <a:moveTo>
                    <a:pt x="0" y="1463041"/>
                  </a:moveTo>
                  <a:cubicBezTo>
                    <a:pt x="816610" y="1457723"/>
                    <a:pt x="729827" y="1059"/>
                    <a:pt x="1094740" y="1"/>
                  </a:cubicBezTo>
                  <a:cubicBezTo>
                    <a:pt x="1459653" y="-1057"/>
                    <a:pt x="1360408" y="1457485"/>
                    <a:pt x="2189480" y="14566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FBE285-670A-4B6D-86E5-CAAF27E3DFCE}"/>
                  </a:ext>
                </a:extLst>
              </p:cNvPr>
              <p:cNvSpPr/>
              <p:nvPr/>
            </p:nvSpPr>
            <p:spPr>
              <a:xfrm>
                <a:off x="837186" y="3441918"/>
                <a:ext cx="6889955" cy="1815882"/>
              </a:xfrm>
              <a:prstGeom prst="rect">
                <a:avLst/>
              </a:prstGeom>
            </p:spPr>
            <p:txBody>
              <a:bodyPr wrap="square">
                <a:spAutoFit/>
              </a:bodyPr>
              <a:lstStyle/>
              <a:p>
                <a:r>
                  <a:rPr lang="en-US" sz="2800" dirty="0"/>
                  <a:t>We do not expect to find that </a:t>
                </a:r>
                <a14:m>
                  <m:oMath xmlns:m="http://schemas.openxmlformats.org/officeDocument/2006/math">
                    <m:r>
                      <m:rPr>
                        <m:sty m:val="p"/>
                      </m:rPr>
                      <a:rPr lang="en-US" sz="2800" dirty="0">
                        <a:latin typeface="Cambria Math" panose="02040503050406030204" pitchFamily="18" charset="0"/>
                      </a:rPr>
                      <m:t>d</m:t>
                    </m:r>
                    <m:r>
                      <a:rPr lang="en-US" sz="2800" i="1" dirty="0">
                        <a:latin typeface="Cambria Math" panose="02040503050406030204" pitchFamily="18" charset="0"/>
                      </a:rPr>
                      <m:t>(</m:t>
                    </m:r>
                    <m:r>
                      <a:rPr lang="en-US" sz="2800" i="1" dirty="0">
                        <a:latin typeface="Cambria Math" panose="02040503050406030204" pitchFamily="18" charset="0"/>
                      </a:rPr>
                      <m:t>𝑦</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m:t>
                        </m:r>
                      </m:sup>
                    </m:sSup>
                    <m:r>
                      <a:rPr lang="en-US" sz="2800" i="1" dirty="0">
                        <a:latin typeface="Cambria Math" panose="02040503050406030204" pitchFamily="18" charset="0"/>
                      </a:rPr>
                      <m:t>)</m:t>
                    </m:r>
                  </m:oMath>
                </a14:m>
                <a:r>
                  <a:rPr lang="en-US" sz="2800" dirty="0"/>
                  <a:t> is always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/2</m:t>
                    </m:r>
                  </m:oMath>
                </a14:m>
                <a:r>
                  <a:rPr lang="en-US" sz="2800" dirty="0"/>
                  <a:t> (where </a:t>
                </a:r>
                <a14:m>
                  <m:oMath xmlns:m="http://schemas.openxmlformats.org/officeDocument/2006/math">
                    <m:r>
                      <a:rPr lang="en-US" sz="2800" i="1">
                        <a:latin typeface="Cambria Math" panose="02040503050406030204" pitchFamily="18" charset="0"/>
                      </a:rPr>
                      <m:t>𝑛</m:t>
                    </m:r>
                  </m:oMath>
                </a14:m>
                <a:r>
                  <a:rPr lang="en-US" sz="2800" dirty="0"/>
                  <a:t> is the number of bits in the ciphertext) but we expect to find a distribution that is concentrated around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/2</m:t>
                    </m:r>
                  </m:oMath>
                </a14:m>
                <a:r>
                  <a:rPr lang="en-US" sz="2800" dirty="0"/>
                  <a:t>. </a:t>
                </a:r>
                <a:endParaRPr lang="en-GB" sz="2800" dirty="0"/>
              </a:p>
            </p:txBody>
          </p:sp>
        </mc:Choice>
        <mc:Fallback xmlns="">
          <p:sp>
            <p:nvSpPr>
              <p:cNvPr id="7" name="Rectangle 6">
                <a:extLst>
                  <a:ext uri="{FF2B5EF4-FFF2-40B4-BE49-F238E27FC236}">
                    <a16:creationId xmlns:a16="http://schemas.microsoft.com/office/drawing/2014/main" id="{47FBE285-670A-4B6D-86E5-CAAF27E3DFCE}"/>
                  </a:ext>
                </a:extLst>
              </p:cNvPr>
              <p:cNvSpPr>
                <a:spLocks noRot="1" noChangeAspect="1" noMove="1" noResize="1" noEditPoints="1" noAdjustHandles="1" noChangeArrowheads="1" noChangeShapeType="1" noTextEdit="1"/>
              </p:cNvSpPr>
              <p:nvPr/>
            </p:nvSpPr>
            <p:spPr>
              <a:xfrm>
                <a:off x="837186" y="3441918"/>
                <a:ext cx="6889955" cy="1815882"/>
              </a:xfrm>
              <a:prstGeom prst="rect">
                <a:avLst/>
              </a:prstGeom>
              <a:blipFill>
                <a:blip r:embed="rId4"/>
                <a:stretch>
                  <a:fillRect l="-1768" t="-3356" r="-265" b="-8725"/>
                </a:stretch>
              </a:blipFill>
            </p:spPr>
            <p:txBody>
              <a:bodyPr/>
              <a:lstStyle/>
              <a:p>
                <a:r>
                  <a:rPr lang="it-IT">
                    <a:noFill/>
                  </a:rPr>
                  <a:t> </a:t>
                </a:r>
              </a:p>
            </p:txBody>
          </p:sp>
        </mc:Fallback>
      </mc:AlternateContent>
      <p:sp>
        <p:nvSpPr>
          <p:cNvPr id="8" name="Footer Placeholder 7">
            <a:extLst>
              <a:ext uri="{FF2B5EF4-FFF2-40B4-BE49-F238E27FC236}">
                <a16:creationId xmlns:a16="http://schemas.microsoft.com/office/drawing/2014/main" id="{1305C748-5AAF-4FAB-B023-673C9A630468}"/>
              </a:ext>
            </a:extLst>
          </p:cNvPr>
          <p:cNvSpPr>
            <a:spLocks noGrp="1"/>
          </p:cNvSpPr>
          <p:nvPr>
            <p:ph type="ftr" sz="quarter" idx="11"/>
          </p:nvPr>
        </p:nvSpPr>
        <p:spPr/>
        <p:txBody>
          <a:bodyPr/>
          <a:lstStyle/>
          <a:p>
            <a:r>
              <a:rPr lang="en-GB"/>
              <a:t>Elements of Applied Data Security</a:t>
            </a:r>
            <a:endParaRPr lang="it-IT"/>
          </a:p>
        </p:txBody>
      </p:sp>
      <p:sp>
        <p:nvSpPr>
          <p:cNvPr id="9" name="Slide Number Placeholder 8">
            <a:extLst>
              <a:ext uri="{FF2B5EF4-FFF2-40B4-BE49-F238E27FC236}">
                <a16:creationId xmlns:a16="http://schemas.microsoft.com/office/drawing/2014/main" id="{9E0F8409-F44F-4CAF-A3D3-F32B64670E1A}"/>
              </a:ext>
            </a:extLst>
          </p:cNvPr>
          <p:cNvSpPr>
            <a:spLocks noGrp="1"/>
          </p:cNvSpPr>
          <p:nvPr>
            <p:ph type="sldNum" sz="quarter" idx="12"/>
          </p:nvPr>
        </p:nvSpPr>
        <p:spPr/>
        <p:txBody>
          <a:bodyPr/>
          <a:lstStyle/>
          <a:p>
            <a:fld id="{EDA04FF7-D007-4CBF-8AD6-6D3353E5C19F}" type="slidenum">
              <a:rPr lang="it-IT" smtClean="0"/>
              <a:t>20</a:t>
            </a:fld>
            <a:endParaRPr lang="it-IT"/>
          </a:p>
        </p:txBody>
      </p:sp>
    </p:spTree>
    <p:extLst>
      <p:ext uri="{BB962C8B-B14F-4D97-AF65-F5344CB8AC3E}">
        <p14:creationId xmlns:p14="http://schemas.microsoft.com/office/powerpoint/2010/main" val="4140752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7766-F5DB-46B3-8F02-122391D6C1BB}"/>
              </a:ext>
            </a:extLst>
          </p:cNvPr>
          <p:cNvSpPr>
            <a:spLocks noGrp="1"/>
          </p:cNvSpPr>
          <p:nvPr>
            <p:ph type="title"/>
          </p:nvPr>
        </p:nvSpPr>
        <p:spPr/>
        <p:txBody>
          <a:bodyPr/>
          <a:lstStyle/>
          <a:p>
            <a:r>
              <a:rPr lang="en-US" dirty="0"/>
              <a:t>Confusion with MCS</a:t>
            </a:r>
            <a:endParaRPr lang="it-IT" dirty="0"/>
          </a:p>
        </p:txBody>
      </p:sp>
      <p:sp>
        <p:nvSpPr>
          <p:cNvPr id="3" name="Content Placeholder 2">
            <a:extLst>
              <a:ext uri="{FF2B5EF4-FFF2-40B4-BE49-F238E27FC236}">
                <a16:creationId xmlns:a16="http://schemas.microsoft.com/office/drawing/2014/main" id="{154556C7-3BA6-4A5F-9565-C74D71D73802}"/>
              </a:ext>
            </a:extLst>
          </p:cNvPr>
          <p:cNvSpPr>
            <a:spLocks noGrp="1"/>
          </p:cNvSpPr>
          <p:nvPr>
            <p:ph idx="1"/>
          </p:nvPr>
        </p:nvSpPr>
        <p:spPr/>
        <p:txBody>
          <a:bodyPr/>
          <a:lstStyle/>
          <a:p>
            <a:pPr marL="0" indent="0">
              <a:buNone/>
            </a:pPr>
            <a:r>
              <a:rPr lang="it-IT" b="1" dirty="0"/>
              <a:t>Confusion</a:t>
            </a:r>
            <a:r>
              <a:rPr lang="it-IT" dirty="0"/>
              <a:t>: </a:t>
            </a:r>
            <a:r>
              <a:rPr lang="en-GB" dirty="0"/>
              <a:t> </a:t>
            </a:r>
            <a:r>
              <a:rPr lang="en-GB" i="1" dirty="0"/>
              <a:t>the relationship between the key and the ciphertext must be very complicated and impossible (hard) to invert</a:t>
            </a:r>
          </a:p>
          <a:p>
            <a:pPr marL="0" indent="0">
              <a:buNone/>
            </a:pPr>
            <a:r>
              <a:rPr lang="en-GB" dirty="0"/>
              <a:t>At bit level, it means that each bit of the ciphertext depends on several parts of the key. As a result, if a single bit is changed in the key, many bits in the ciphertext change.</a:t>
            </a:r>
          </a:p>
          <a:p>
            <a:pPr marL="0" indent="0">
              <a:buNone/>
            </a:pPr>
            <a:r>
              <a:rPr lang="en-GB" dirty="0"/>
              <a:t>Again, we want to assess qualitatively confusion of AES qualitatively.</a:t>
            </a:r>
          </a:p>
          <a:p>
            <a:pPr marL="0" indent="0">
              <a:buNone/>
            </a:pPr>
            <a:endParaRPr lang="en-GB" dirty="0"/>
          </a:p>
          <a:p>
            <a:pPr marL="0" indent="0">
              <a:buNone/>
            </a:pPr>
            <a:endParaRPr lang="it-IT" dirty="0"/>
          </a:p>
        </p:txBody>
      </p:sp>
      <p:sp>
        <p:nvSpPr>
          <p:cNvPr id="4" name="Date Placeholder 3">
            <a:extLst>
              <a:ext uri="{FF2B5EF4-FFF2-40B4-BE49-F238E27FC236}">
                <a16:creationId xmlns:a16="http://schemas.microsoft.com/office/drawing/2014/main" id="{462E1FDA-DE93-44F4-B78D-AC23237DDA9B}"/>
              </a:ext>
            </a:extLst>
          </p:cNvPr>
          <p:cNvSpPr>
            <a:spLocks noGrp="1"/>
          </p:cNvSpPr>
          <p:nvPr>
            <p:ph type="dt" sz="half" idx="10"/>
          </p:nvPr>
        </p:nvSpPr>
        <p:spPr/>
        <p:txBody>
          <a:bodyPr/>
          <a:lstStyle/>
          <a:p>
            <a:r>
              <a:rPr lang="it-IT"/>
              <a:t>11/05/2020</a:t>
            </a:r>
          </a:p>
        </p:txBody>
      </p:sp>
      <p:grpSp>
        <p:nvGrpSpPr>
          <p:cNvPr id="7" name="Group 6">
            <a:extLst>
              <a:ext uri="{FF2B5EF4-FFF2-40B4-BE49-F238E27FC236}">
                <a16:creationId xmlns:a16="http://schemas.microsoft.com/office/drawing/2014/main" id="{63935BFA-9094-4EA9-80AE-0F77837B61A7}"/>
              </a:ext>
            </a:extLst>
          </p:cNvPr>
          <p:cNvGrpSpPr/>
          <p:nvPr/>
        </p:nvGrpSpPr>
        <p:grpSpPr>
          <a:xfrm>
            <a:off x="838200" y="4740727"/>
            <a:ext cx="2271912" cy="1436236"/>
            <a:chOff x="3363767" y="1162291"/>
            <a:chExt cx="2271912" cy="1436236"/>
          </a:xfrm>
        </p:grpSpPr>
        <p:sp>
          <p:nvSpPr>
            <p:cNvPr id="8" name="Round">
              <a:extLst>
                <a:ext uri="{FF2B5EF4-FFF2-40B4-BE49-F238E27FC236}">
                  <a16:creationId xmlns:a16="http://schemas.microsoft.com/office/drawing/2014/main" id="{0BFB743C-1D47-4564-ADFC-58CAA18F7A5D}"/>
                </a:ext>
              </a:extLst>
            </p:cNvPr>
            <p:cNvSpPr>
              <a:spLocks/>
            </p:cNvSpPr>
            <p:nvPr/>
          </p:nvSpPr>
          <p:spPr>
            <a:xfrm>
              <a:off x="4022965" y="1832021"/>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AES</a:t>
              </a:r>
              <a:endParaRPr lang="it-IT" sz="2800" dirty="0">
                <a:solidFill>
                  <a:schemeClr val="tx1"/>
                </a:solidFill>
              </a:endParaRPr>
            </a:p>
          </p:txBody>
        </p:sp>
        <p:cxnSp>
          <p:nvCxnSpPr>
            <p:cNvPr id="9" name="KeyExp -&gt; KNr_XOR">
              <a:extLst>
                <a:ext uri="{FF2B5EF4-FFF2-40B4-BE49-F238E27FC236}">
                  <a16:creationId xmlns:a16="http://schemas.microsoft.com/office/drawing/2014/main" id="{2E940AF4-4680-4624-9FB5-8CF54343E38F}"/>
                </a:ext>
              </a:extLst>
            </p:cNvPr>
            <p:cNvCxnSpPr>
              <a:cxnSpLocks/>
              <a:stCxn id="8" idx="3"/>
            </p:cNvCxnSpPr>
            <p:nvPr/>
          </p:nvCxnSpPr>
          <p:spPr>
            <a:xfrm>
              <a:off x="4937365" y="2197781"/>
              <a:ext cx="274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3B0258-C5E1-4D20-BB37-696F4596A9AD}"/>
                    </a:ext>
                  </a:extLst>
                </p:cNvPr>
                <p:cNvSpPr txBox="1"/>
                <p:nvPr/>
              </p:nvSpPr>
              <p:spPr>
                <a:xfrm>
                  <a:off x="3363767" y="1997726"/>
                  <a:ext cx="3863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it-IT" sz="2000" dirty="0"/>
                </a:p>
              </p:txBody>
            </p:sp>
          </mc:Choice>
          <mc:Fallback xmlns="">
            <p:sp>
              <p:nvSpPr>
                <p:cNvPr id="10" name="TextBox 9">
                  <a:extLst>
                    <a:ext uri="{FF2B5EF4-FFF2-40B4-BE49-F238E27FC236}">
                      <a16:creationId xmlns:a16="http://schemas.microsoft.com/office/drawing/2014/main" id="{5C3B0258-C5E1-4D20-BB37-696F4596A9AD}"/>
                    </a:ext>
                  </a:extLst>
                </p:cNvPr>
                <p:cNvSpPr txBox="1">
                  <a:spLocks noRot="1" noChangeAspect="1" noMove="1" noResize="1" noEditPoints="1" noAdjustHandles="1" noChangeArrowheads="1" noChangeShapeType="1" noTextEdit="1"/>
                </p:cNvSpPr>
                <p:nvPr/>
              </p:nvSpPr>
              <p:spPr>
                <a:xfrm>
                  <a:off x="3363767" y="1997726"/>
                  <a:ext cx="386388" cy="40011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556CEB6-8842-4100-AA59-4098909802D6}"/>
                    </a:ext>
                  </a:extLst>
                </p:cNvPr>
                <p:cNvSpPr txBox="1"/>
                <p:nvPr/>
              </p:nvSpPr>
              <p:spPr>
                <a:xfrm>
                  <a:off x="5215376" y="1800727"/>
                  <a:ext cx="3910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it-IT" sz="2000" dirty="0"/>
                </a:p>
              </p:txBody>
            </p:sp>
          </mc:Choice>
          <mc:Fallback xmlns="">
            <p:sp>
              <p:nvSpPr>
                <p:cNvPr id="11" name="TextBox 10">
                  <a:extLst>
                    <a:ext uri="{FF2B5EF4-FFF2-40B4-BE49-F238E27FC236}">
                      <a16:creationId xmlns:a16="http://schemas.microsoft.com/office/drawing/2014/main" id="{4556CEB6-8842-4100-AA59-4098909802D6}"/>
                    </a:ext>
                  </a:extLst>
                </p:cNvPr>
                <p:cNvSpPr txBox="1">
                  <a:spLocks noRot="1" noChangeAspect="1" noMove="1" noResize="1" noEditPoints="1" noAdjustHandles="1" noChangeArrowheads="1" noChangeShapeType="1" noTextEdit="1"/>
                </p:cNvSpPr>
                <p:nvPr/>
              </p:nvSpPr>
              <p:spPr>
                <a:xfrm>
                  <a:off x="5215376" y="1800727"/>
                  <a:ext cx="391004" cy="400110"/>
                </a:xfrm>
                <a:prstGeom prst="rect">
                  <a:avLst/>
                </a:prstGeom>
                <a:blipFill>
                  <a:blip r:embed="rId3"/>
                  <a:stretch>
                    <a:fillRect b="-75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E3B55C-BBCC-4564-B8AD-0BE278FE9FFD}"/>
                    </a:ext>
                  </a:extLst>
                </p:cNvPr>
                <p:cNvSpPr txBox="1"/>
                <p:nvPr/>
              </p:nvSpPr>
              <p:spPr>
                <a:xfrm>
                  <a:off x="3855533" y="1162291"/>
                  <a:ext cx="1251818" cy="400110"/>
                </a:xfrm>
                <a:prstGeom prst="rect">
                  <a:avLst/>
                </a:prstGeom>
                <a:noFill/>
              </p:spPr>
              <p:txBody>
                <a:bodyPr wrap="none" rtlCol="0">
                  <a:spAutoFit/>
                </a:bodyPr>
                <a:lstStyle/>
                <a:p>
                  <a14:m>
                    <m:oMath xmlns:m="http://schemas.openxmlformats.org/officeDocument/2006/math">
                      <m:r>
                        <a:rPr lang="en-US" sz="2000" b="0" i="1" smtClean="0">
                          <a:latin typeface="Cambria Math" panose="02040503050406030204" pitchFamily="18" charset="0"/>
                        </a:rPr>
                        <m:t>𝑘𝑒𝑦</m:t>
                      </m:r>
                    </m:oMath>
                  </a14:m>
                  <a:r>
                    <a:rPr lang="it-IT" sz="2000" dirty="0"/>
                    <a:t>   </a:t>
                  </a:r>
                  <a14:m>
                    <m:oMath xmlns:m="http://schemas.openxmlformats.org/officeDocument/2006/math">
                      <m:r>
                        <a:rPr lang="en-US" sz="2000" i="1">
                          <a:latin typeface="Cambria Math" panose="02040503050406030204" pitchFamily="18" charset="0"/>
                        </a:rPr>
                        <m:t>𝑘𝑒𝑦</m:t>
                      </m:r>
                      <m:r>
                        <a:rPr lang="en-US" sz="2000" b="0" i="1" smtClean="0">
                          <a:latin typeface="Cambria Math" panose="02040503050406030204" pitchFamily="18" charset="0"/>
                        </a:rPr>
                        <m:t>′</m:t>
                      </m:r>
                    </m:oMath>
                  </a14:m>
                  <a:endParaRPr lang="it-IT" sz="2000" dirty="0"/>
                </a:p>
              </p:txBody>
            </p:sp>
          </mc:Choice>
          <mc:Fallback xmlns="">
            <p:sp>
              <p:nvSpPr>
                <p:cNvPr id="12" name="TextBox 11">
                  <a:extLst>
                    <a:ext uri="{FF2B5EF4-FFF2-40B4-BE49-F238E27FC236}">
                      <a16:creationId xmlns:a16="http://schemas.microsoft.com/office/drawing/2014/main" id="{FBE3B55C-BBCC-4564-B8AD-0BE278FE9FFD}"/>
                    </a:ext>
                  </a:extLst>
                </p:cNvPr>
                <p:cNvSpPr txBox="1">
                  <a:spLocks noRot="1" noChangeAspect="1" noMove="1" noResize="1" noEditPoints="1" noAdjustHandles="1" noChangeArrowheads="1" noChangeShapeType="1" noTextEdit="1"/>
                </p:cNvSpPr>
                <p:nvPr/>
              </p:nvSpPr>
              <p:spPr>
                <a:xfrm>
                  <a:off x="3855533" y="1162291"/>
                  <a:ext cx="1251818" cy="400110"/>
                </a:xfrm>
                <a:prstGeom prst="rect">
                  <a:avLst/>
                </a:prstGeom>
                <a:blipFill>
                  <a:blip r:embed="rId4"/>
                  <a:stretch>
                    <a:fillRect l="-1942" b="-153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DC220A1-7F5C-48AC-AC74-4E87EE77830F}"/>
                    </a:ext>
                  </a:extLst>
                </p:cNvPr>
                <p:cNvSpPr txBox="1"/>
                <p:nvPr/>
              </p:nvSpPr>
              <p:spPr>
                <a:xfrm>
                  <a:off x="5183312" y="2198417"/>
                  <a:ext cx="45236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it-IT" sz="2000" dirty="0"/>
                </a:p>
              </p:txBody>
            </p:sp>
          </mc:Choice>
          <mc:Fallback xmlns="">
            <p:sp>
              <p:nvSpPr>
                <p:cNvPr id="13" name="TextBox 12">
                  <a:extLst>
                    <a:ext uri="{FF2B5EF4-FFF2-40B4-BE49-F238E27FC236}">
                      <a16:creationId xmlns:a16="http://schemas.microsoft.com/office/drawing/2014/main" id="{7DC220A1-7F5C-48AC-AC74-4E87EE77830F}"/>
                    </a:ext>
                  </a:extLst>
                </p:cNvPr>
                <p:cNvSpPr txBox="1">
                  <a:spLocks noRot="1" noChangeAspect="1" noMove="1" noResize="1" noEditPoints="1" noAdjustHandles="1" noChangeArrowheads="1" noChangeShapeType="1" noTextEdit="1"/>
                </p:cNvSpPr>
                <p:nvPr/>
              </p:nvSpPr>
              <p:spPr>
                <a:xfrm>
                  <a:off x="5183312" y="2198417"/>
                  <a:ext cx="452367" cy="400110"/>
                </a:xfrm>
                <a:prstGeom prst="rect">
                  <a:avLst/>
                </a:prstGeom>
                <a:blipFill>
                  <a:blip r:embed="rId5"/>
                  <a:stretch>
                    <a:fillRect l="-1351" r="-2703" b="-16923"/>
                  </a:stretch>
                </a:blipFill>
              </p:spPr>
              <p:txBody>
                <a:bodyPr/>
                <a:lstStyle/>
                <a:p>
                  <a:r>
                    <a:rPr lang="it-IT">
                      <a:noFill/>
                    </a:rPr>
                    <a:t> </a:t>
                  </a:r>
                </a:p>
              </p:txBody>
            </p:sp>
          </mc:Fallback>
        </mc:AlternateContent>
        <p:cxnSp>
          <p:nvCxnSpPr>
            <p:cNvPr id="14" name="KeyExp -&gt; KNr_XOR">
              <a:extLst>
                <a:ext uri="{FF2B5EF4-FFF2-40B4-BE49-F238E27FC236}">
                  <a16:creationId xmlns:a16="http://schemas.microsoft.com/office/drawing/2014/main" id="{714C91FD-88CB-474C-B5B7-739A8B138EC7}"/>
                </a:ext>
              </a:extLst>
            </p:cNvPr>
            <p:cNvCxnSpPr>
              <a:cxnSpLocks/>
              <a:endCxn id="8" idx="1"/>
            </p:cNvCxnSpPr>
            <p:nvPr/>
          </p:nvCxnSpPr>
          <p:spPr>
            <a:xfrm>
              <a:off x="3747967" y="2197781"/>
              <a:ext cx="274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KeyExp -&gt; KNr_XOR">
              <a:extLst>
                <a:ext uri="{FF2B5EF4-FFF2-40B4-BE49-F238E27FC236}">
                  <a16:creationId xmlns:a16="http://schemas.microsoft.com/office/drawing/2014/main" id="{8F9D5F71-2717-4BF2-8B43-36527361283A}"/>
                </a:ext>
              </a:extLst>
            </p:cNvPr>
            <p:cNvCxnSpPr>
              <a:cxnSpLocks/>
              <a:stCxn id="12" idx="2"/>
              <a:endCxn id="8" idx="0"/>
            </p:cNvCxnSpPr>
            <p:nvPr/>
          </p:nvCxnSpPr>
          <p:spPr>
            <a:xfrm flipH="1">
              <a:off x="4480165" y="1562401"/>
              <a:ext cx="1277" cy="2696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03FD947-FBEF-4D4A-A4EC-CE79BC182462}"/>
                  </a:ext>
                </a:extLst>
              </p:cNvPr>
              <p:cNvSpPr txBox="1"/>
              <p:nvPr/>
            </p:nvSpPr>
            <p:spPr>
              <a:xfrm>
                <a:off x="3581400" y="4463728"/>
                <a:ext cx="7772398" cy="1815882"/>
              </a:xfrm>
              <a:prstGeom prst="rect">
                <a:avLst/>
              </a:prstGeom>
              <a:noFill/>
            </p:spPr>
            <p:txBody>
              <a:bodyPr wrap="square" rtlCol="0">
                <a:spAutoFit/>
              </a:bodyPr>
              <a:lstStyle/>
              <a:p>
                <a:r>
                  <a:rPr lang="en-US" sz="2800" b="0" dirty="0"/>
                  <a:t>The keys </a:t>
                </a:r>
                <a14:m>
                  <m:oMath xmlns:m="http://schemas.openxmlformats.org/officeDocument/2006/math">
                    <m:r>
                      <a:rPr lang="en-US" sz="2800" b="0" i="1" smtClean="0">
                        <a:latin typeface="Cambria Math" panose="02040503050406030204" pitchFamily="18" charset="0"/>
                      </a:rPr>
                      <m:t>𝑘𝑒𝑦</m:t>
                    </m:r>
                  </m:oMath>
                </a14:m>
                <a:r>
                  <a:rPr lang="en-US" sz="2800" b="0" dirty="0"/>
                  <a:t> and </a:t>
                </a:r>
                <a14:m>
                  <m:oMath xmlns:m="http://schemas.openxmlformats.org/officeDocument/2006/math">
                    <m:r>
                      <a:rPr lang="en-US" sz="2800" b="0" i="1" smtClean="0">
                        <a:latin typeface="Cambria Math" panose="02040503050406030204" pitchFamily="18" charset="0"/>
                      </a:rPr>
                      <m:t>𝑘𝑒𝑦</m:t>
                    </m:r>
                    <m:r>
                      <a:rPr lang="en-US" sz="2800" b="0" i="1" smtClean="0">
                        <a:latin typeface="Cambria Math" panose="02040503050406030204" pitchFamily="18" charset="0"/>
                      </a:rPr>
                      <m:t>′</m:t>
                    </m:r>
                  </m:oMath>
                </a14:m>
                <a:r>
                  <a:rPr lang="en-US" sz="2800" b="0" dirty="0"/>
                  <a:t> differ</a:t>
                </a:r>
                <a:r>
                  <a:rPr lang="it-IT" sz="2800" dirty="0"/>
                  <a:t> only by 1bit.</a:t>
                </a:r>
              </a:p>
              <a:p>
                <a:r>
                  <a:rPr lang="it-IT" sz="2800" dirty="0"/>
                  <a:t>What is the distribution of the distance between the ciphertext </a:t>
                </a:r>
                <a14:m>
                  <m:oMath xmlns:m="http://schemas.openxmlformats.org/officeDocument/2006/math">
                    <m:r>
                      <a:rPr lang="en-US" sz="2800" b="0" i="1" smtClean="0">
                        <a:latin typeface="Cambria Math" panose="02040503050406030204" pitchFamily="18" charset="0"/>
                      </a:rPr>
                      <m:t>𝑦</m:t>
                    </m:r>
                  </m:oMath>
                </a14:m>
                <a:r>
                  <a:rPr lang="it-IT" sz="2800" dirty="0"/>
                  <a:t> and </a:t>
                </a:r>
                <a14:m>
                  <m:oMath xmlns:m="http://schemas.openxmlformats.org/officeDocument/2006/math">
                    <m:r>
                      <a:rPr lang="en-US" sz="2800" i="1">
                        <a:latin typeface="Cambria Math" panose="02040503050406030204" pitchFamily="18" charset="0"/>
                      </a:rPr>
                      <m:t>𝑦</m:t>
                    </m:r>
                    <m:r>
                      <a:rPr lang="en-US" sz="2800" b="0" i="1" smtClean="0">
                        <a:latin typeface="Cambria Math" panose="02040503050406030204" pitchFamily="18" charset="0"/>
                      </a:rPr>
                      <m:t>′</m:t>
                    </m:r>
                  </m:oMath>
                </a14:m>
                <a:r>
                  <a:rPr lang="it-IT" sz="2800" dirty="0"/>
                  <a:t> obtained by encripting the same plaintext </a:t>
                </a:r>
                <a14:m>
                  <m:oMath xmlns:m="http://schemas.openxmlformats.org/officeDocument/2006/math">
                    <m:r>
                      <a:rPr lang="en-US" sz="2800" b="0" i="1" smtClean="0">
                        <a:latin typeface="Cambria Math" panose="02040503050406030204" pitchFamily="18" charset="0"/>
                      </a:rPr>
                      <m:t>𝑥</m:t>
                    </m:r>
                  </m:oMath>
                </a14:m>
                <a:r>
                  <a:rPr lang="it-IT" sz="2800" dirty="0"/>
                  <a:t> with the two different keys?</a:t>
                </a:r>
              </a:p>
            </p:txBody>
          </p:sp>
        </mc:Choice>
        <mc:Fallback xmlns="">
          <p:sp>
            <p:nvSpPr>
              <p:cNvPr id="16" name="TextBox 15">
                <a:extLst>
                  <a:ext uri="{FF2B5EF4-FFF2-40B4-BE49-F238E27FC236}">
                    <a16:creationId xmlns:a16="http://schemas.microsoft.com/office/drawing/2014/main" id="{F03FD947-FBEF-4D4A-A4EC-CE79BC182462}"/>
                  </a:ext>
                </a:extLst>
              </p:cNvPr>
              <p:cNvSpPr txBox="1">
                <a:spLocks noRot="1" noChangeAspect="1" noMove="1" noResize="1" noEditPoints="1" noAdjustHandles="1" noChangeArrowheads="1" noChangeShapeType="1" noTextEdit="1"/>
              </p:cNvSpPr>
              <p:nvPr/>
            </p:nvSpPr>
            <p:spPr>
              <a:xfrm>
                <a:off x="3581400" y="4463728"/>
                <a:ext cx="7772398" cy="1815882"/>
              </a:xfrm>
              <a:prstGeom prst="rect">
                <a:avLst/>
              </a:prstGeom>
              <a:blipFill>
                <a:blip r:embed="rId6"/>
                <a:stretch>
                  <a:fillRect l="-1648" t="-3020" r="-2198" b="-8725"/>
                </a:stretch>
              </a:blipFill>
            </p:spPr>
            <p:txBody>
              <a:bodyPr/>
              <a:lstStyle/>
              <a:p>
                <a:r>
                  <a:rPr lang="it-IT">
                    <a:noFill/>
                  </a:rPr>
                  <a:t> </a:t>
                </a:r>
              </a:p>
            </p:txBody>
          </p:sp>
        </mc:Fallback>
      </mc:AlternateContent>
      <p:sp>
        <p:nvSpPr>
          <p:cNvPr id="17" name="Footer Placeholder 16">
            <a:extLst>
              <a:ext uri="{FF2B5EF4-FFF2-40B4-BE49-F238E27FC236}">
                <a16:creationId xmlns:a16="http://schemas.microsoft.com/office/drawing/2014/main" id="{5200684B-5594-49BD-B16F-F74117BE2BE4}"/>
              </a:ext>
            </a:extLst>
          </p:cNvPr>
          <p:cNvSpPr>
            <a:spLocks noGrp="1"/>
          </p:cNvSpPr>
          <p:nvPr>
            <p:ph type="ftr" sz="quarter" idx="11"/>
          </p:nvPr>
        </p:nvSpPr>
        <p:spPr/>
        <p:txBody>
          <a:bodyPr/>
          <a:lstStyle/>
          <a:p>
            <a:r>
              <a:rPr lang="en-GB"/>
              <a:t>Elements of Applied Data Security</a:t>
            </a:r>
            <a:endParaRPr lang="it-IT"/>
          </a:p>
        </p:txBody>
      </p:sp>
      <p:sp>
        <p:nvSpPr>
          <p:cNvPr id="18" name="Slide Number Placeholder 17">
            <a:extLst>
              <a:ext uri="{FF2B5EF4-FFF2-40B4-BE49-F238E27FC236}">
                <a16:creationId xmlns:a16="http://schemas.microsoft.com/office/drawing/2014/main" id="{58652C38-6B0E-4912-90A5-42635D36B3C6}"/>
              </a:ext>
            </a:extLst>
          </p:cNvPr>
          <p:cNvSpPr>
            <a:spLocks noGrp="1"/>
          </p:cNvSpPr>
          <p:nvPr>
            <p:ph type="sldNum" sz="quarter" idx="12"/>
          </p:nvPr>
        </p:nvSpPr>
        <p:spPr/>
        <p:txBody>
          <a:bodyPr/>
          <a:lstStyle/>
          <a:p>
            <a:fld id="{EDA04FF7-D007-4CBF-8AD6-6D3353E5C19F}" type="slidenum">
              <a:rPr lang="it-IT" smtClean="0"/>
              <a:t>21</a:t>
            </a:fld>
            <a:endParaRPr lang="it-IT"/>
          </a:p>
        </p:txBody>
      </p:sp>
    </p:spTree>
    <p:extLst>
      <p:ext uri="{BB962C8B-B14F-4D97-AF65-F5344CB8AC3E}">
        <p14:creationId xmlns:p14="http://schemas.microsoft.com/office/powerpoint/2010/main" val="99209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A115-87A9-4B94-8FC1-CD78EB1F19F5}"/>
              </a:ext>
            </a:extLst>
          </p:cNvPr>
          <p:cNvSpPr>
            <a:spLocks noGrp="1"/>
          </p:cNvSpPr>
          <p:nvPr>
            <p:ph type="title"/>
          </p:nvPr>
        </p:nvSpPr>
        <p:spPr/>
        <p:txBody>
          <a:bodyPr/>
          <a:lstStyle/>
          <a:p>
            <a:r>
              <a:rPr lang="en-US" dirty="0"/>
              <a:t>Task 2</a:t>
            </a:r>
            <a:endParaRPr lang="it-IT" dirty="0"/>
          </a:p>
        </p:txBody>
      </p:sp>
      <p:sp>
        <p:nvSpPr>
          <p:cNvPr id="3" name="Content Placeholder 2">
            <a:extLst>
              <a:ext uri="{FF2B5EF4-FFF2-40B4-BE49-F238E27FC236}">
                <a16:creationId xmlns:a16="http://schemas.microsoft.com/office/drawing/2014/main" id="{C7E3B6B0-5259-4234-873F-CE42C038CFC8}"/>
              </a:ext>
            </a:extLst>
          </p:cNvPr>
          <p:cNvSpPr>
            <a:spLocks noGrp="1"/>
          </p:cNvSpPr>
          <p:nvPr>
            <p:ph idx="1"/>
          </p:nvPr>
        </p:nvSpPr>
        <p:spPr/>
        <p:txBody>
          <a:bodyPr/>
          <a:lstStyle/>
          <a:p>
            <a:r>
              <a:rPr lang="en-US" dirty="0"/>
              <a:t>What kind of Mode of Operation should I use to perform this to best characterize AES block cipher?</a:t>
            </a:r>
          </a:p>
          <a:p>
            <a:r>
              <a:rPr lang="en-US" dirty="0"/>
              <a:t>Discuss about the trade-off between number of trials </a:t>
            </a:r>
            <a:r>
              <a:rPr lang="en-US"/>
              <a:t>and accuracy. </a:t>
            </a:r>
            <a:endParaRPr lang="en-US" dirty="0"/>
          </a:p>
          <a:p>
            <a:r>
              <a:rPr lang="en-US" dirty="0"/>
              <a:t>How the distribution changes by varying the length of the key?</a:t>
            </a:r>
          </a:p>
          <a:p>
            <a:r>
              <a:rPr lang="en-US" dirty="0"/>
              <a:t>What are the differences between diffusion and confusion?</a:t>
            </a:r>
            <a:endParaRPr lang="it-IT" dirty="0"/>
          </a:p>
        </p:txBody>
      </p:sp>
      <p:sp>
        <p:nvSpPr>
          <p:cNvPr id="4" name="Date Placeholder 3">
            <a:extLst>
              <a:ext uri="{FF2B5EF4-FFF2-40B4-BE49-F238E27FC236}">
                <a16:creationId xmlns:a16="http://schemas.microsoft.com/office/drawing/2014/main" id="{95EA876D-0348-446C-A5D6-0009E21DF049}"/>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A27BAE33-B592-4FCB-8793-FB77A6672F4B}"/>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62CED617-FAAB-4BFB-92FE-B33C575E6D29}"/>
              </a:ext>
            </a:extLst>
          </p:cNvPr>
          <p:cNvSpPr>
            <a:spLocks noGrp="1"/>
          </p:cNvSpPr>
          <p:nvPr>
            <p:ph type="sldNum" sz="quarter" idx="12"/>
          </p:nvPr>
        </p:nvSpPr>
        <p:spPr/>
        <p:txBody>
          <a:bodyPr/>
          <a:lstStyle/>
          <a:p>
            <a:fld id="{EDA04FF7-D007-4CBF-8AD6-6D3353E5C19F}" type="slidenum">
              <a:rPr lang="it-IT" smtClean="0"/>
              <a:t>22</a:t>
            </a:fld>
            <a:endParaRPr lang="it-IT"/>
          </a:p>
        </p:txBody>
      </p:sp>
    </p:spTree>
    <p:extLst>
      <p:ext uri="{BB962C8B-B14F-4D97-AF65-F5344CB8AC3E}">
        <p14:creationId xmlns:p14="http://schemas.microsoft.com/office/powerpoint/2010/main" val="2488403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6D80-AE9F-420C-A5B6-757D9ACE4B2A}"/>
              </a:ext>
            </a:extLst>
          </p:cNvPr>
          <p:cNvSpPr>
            <a:spLocks noGrp="1"/>
          </p:cNvSpPr>
          <p:nvPr>
            <p:ph type="title"/>
          </p:nvPr>
        </p:nvSpPr>
        <p:spPr/>
        <p:txBody>
          <a:bodyPr/>
          <a:lstStyle/>
          <a:p>
            <a:r>
              <a:rPr lang="en-US" dirty="0"/>
              <a:t>The Rijndael Block Cipher</a:t>
            </a:r>
            <a:endParaRPr lang="it-IT" dirty="0"/>
          </a:p>
        </p:txBody>
      </p:sp>
      <p:sp>
        <p:nvSpPr>
          <p:cNvPr id="3" name="Content Placeholder 2">
            <a:extLst>
              <a:ext uri="{FF2B5EF4-FFF2-40B4-BE49-F238E27FC236}">
                <a16:creationId xmlns:a16="http://schemas.microsoft.com/office/drawing/2014/main" id="{83E73867-8B61-434D-925E-8E58E489ED5D}"/>
              </a:ext>
            </a:extLst>
          </p:cNvPr>
          <p:cNvSpPr>
            <a:spLocks noGrp="1"/>
          </p:cNvSpPr>
          <p:nvPr>
            <p:ph idx="1"/>
          </p:nvPr>
        </p:nvSpPr>
        <p:spPr/>
        <p:txBody>
          <a:bodyPr/>
          <a:lstStyle/>
          <a:p>
            <a:pPr marL="0" indent="0">
              <a:buNone/>
            </a:pPr>
            <a:r>
              <a:rPr lang="en-US" dirty="0"/>
              <a:t>The </a:t>
            </a:r>
            <a:r>
              <a:rPr lang="en-US" b="1" dirty="0">
                <a:solidFill>
                  <a:schemeClr val="accent4"/>
                </a:solidFill>
              </a:rPr>
              <a:t>round</a:t>
            </a:r>
            <a:r>
              <a:rPr lang="en-US" dirty="0"/>
              <a:t> transformation is composed of three distinct invertible transformations, called </a:t>
            </a:r>
            <a:r>
              <a:rPr lang="en-US" i="1" dirty="0"/>
              <a:t>layers</a:t>
            </a:r>
            <a:r>
              <a:rPr lang="en-US" dirty="0"/>
              <a:t>, where every bit of the </a:t>
            </a:r>
            <a:r>
              <a:rPr lang="en-US" b="1" dirty="0"/>
              <a:t>state</a:t>
            </a:r>
            <a:r>
              <a:rPr lang="en-US" dirty="0"/>
              <a:t> is treated in a similar way.</a:t>
            </a:r>
          </a:p>
          <a:p>
            <a:r>
              <a:rPr lang="en-US" b="1" dirty="0">
                <a:solidFill>
                  <a:schemeClr val="accent6"/>
                </a:solidFill>
              </a:rPr>
              <a:t>Linear mixing layer</a:t>
            </a:r>
            <a:r>
              <a:rPr lang="en-US" dirty="0"/>
              <a:t>: guarantees high diffusion</a:t>
            </a:r>
          </a:p>
          <a:p>
            <a:r>
              <a:rPr lang="en-US" b="1" dirty="0">
                <a:solidFill>
                  <a:schemeClr val="accent2"/>
                </a:solidFill>
              </a:rPr>
              <a:t>Non-linear layer</a:t>
            </a:r>
            <a:r>
              <a:rPr lang="en-US" dirty="0"/>
              <a:t>: makes</a:t>
            </a:r>
            <a:r>
              <a:rPr lang="en-GB" dirty="0"/>
              <a:t> relationship between plaintext, ciphertext, and key complex</a:t>
            </a:r>
            <a:endParaRPr lang="en-US" dirty="0"/>
          </a:p>
          <a:p>
            <a:r>
              <a:rPr lang="en-US" b="1" dirty="0">
                <a:solidFill>
                  <a:schemeClr val="accent5"/>
                </a:solidFill>
              </a:rPr>
              <a:t>Key addition layer</a:t>
            </a:r>
            <a:r>
              <a:rPr lang="en-US" dirty="0"/>
              <a:t>: inserts key into </a:t>
            </a:r>
            <a:r>
              <a:rPr lang="en-US" dirty="0" err="1"/>
              <a:t>datapath</a:t>
            </a:r>
            <a:r>
              <a:rPr lang="en-US" dirty="0"/>
              <a:t> to provide secrecy.</a:t>
            </a:r>
            <a:endParaRPr lang="it-IT" dirty="0"/>
          </a:p>
        </p:txBody>
      </p:sp>
      <p:sp>
        <p:nvSpPr>
          <p:cNvPr id="4" name="Date Placeholder 3">
            <a:extLst>
              <a:ext uri="{FF2B5EF4-FFF2-40B4-BE49-F238E27FC236}">
                <a16:creationId xmlns:a16="http://schemas.microsoft.com/office/drawing/2014/main" id="{93E47125-9D5C-4B91-9A49-5890440144AD}"/>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885717CD-3207-4122-B59E-30ADBE33B5A1}"/>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B069B82A-21EC-4265-9959-DD3F2E9D6905}"/>
              </a:ext>
            </a:extLst>
          </p:cNvPr>
          <p:cNvSpPr>
            <a:spLocks noGrp="1"/>
          </p:cNvSpPr>
          <p:nvPr>
            <p:ph type="sldNum" sz="quarter" idx="12"/>
          </p:nvPr>
        </p:nvSpPr>
        <p:spPr/>
        <p:txBody>
          <a:bodyPr/>
          <a:lstStyle/>
          <a:p>
            <a:fld id="{EDA04FF7-D007-4CBF-8AD6-6D3353E5C19F}" type="slidenum">
              <a:rPr lang="it-IT" smtClean="0"/>
              <a:t>23</a:t>
            </a:fld>
            <a:endParaRPr lang="it-IT"/>
          </a:p>
        </p:txBody>
      </p:sp>
    </p:spTree>
    <p:extLst>
      <p:ext uri="{BB962C8B-B14F-4D97-AF65-F5344CB8AC3E}">
        <p14:creationId xmlns:p14="http://schemas.microsoft.com/office/powerpoint/2010/main" val="3559343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E945-5519-4AF2-A56A-32E29DCC59D0}"/>
              </a:ext>
            </a:extLst>
          </p:cNvPr>
          <p:cNvSpPr>
            <a:spLocks noGrp="1"/>
          </p:cNvSpPr>
          <p:nvPr>
            <p:ph type="title"/>
          </p:nvPr>
        </p:nvSpPr>
        <p:spPr/>
        <p:txBody>
          <a:bodyPr/>
          <a:lstStyle/>
          <a:p>
            <a:r>
              <a:rPr lang="en-US" dirty="0"/>
              <a:t>The Rijndael Block Cipher</a:t>
            </a:r>
            <a:endParaRPr lang="it-IT" dirty="0"/>
          </a:p>
        </p:txBody>
      </p:sp>
      <p:sp>
        <p:nvSpPr>
          <p:cNvPr id="4" name="Date Placeholder 3">
            <a:extLst>
              <a:ext uri="{FF2B5EF4-FFF2-40B4-BE49-F238E27FC236}">
                <a16:creationId xmlns:a16="http://schemas.microsoft.com/office/drawing/2014/main" id="{DBE64428-5D05-4509-8EE2-77645B672FD8}"/>
              </a:ext>
            </a:extLst>
          </p:cNvPr>
          <p:cNvSpPr>
            <a:spLocks noGrp="1"/>
          </p:cNvSpPr>
          <p:nvPr>
            <p:ph type="dt" sz="half" idx="10"/>
          </p:nvPr>
        </p:nvSpPr>
        <p:spPr/>
        <p:txBody>
          <a:bodyPr/>
          <a:lstStyle/>
          <a:p>
            <a:r>
              <a:rPr lang="it-IT"/>
              <a:t>11/05/2020</a:t>
            </a:r>
          </a:p>
        </p:txBody>
      </p:sp>
      <p:grpSp>
        <p:nvGrpSpPr>
          <p:cNvPr id="7" name="Group 6">
            <a:extLst>
              <a:ext uri="{FF2B5EF4-FFF2-40B4-BE49-F238E27FC236}">
                <a16:creationId xmlns:a16="http://schemas.microsoft.com/office/drawing/2014/main" id="{ED64E099-698A-4E53-BE8A-5F980689354D}"/>
              </a:ext>
            </a:extLst>
          </p:cNvPr>
          <p:cNvGrpSpPr/>
          <p:nvPr/>
        </p:nvGrpSpPr>
        <p:grpSpPr>
          <a:xfrm>
            <a:off x="838200" y="1475505"/>
            <a:ext cx="3291840" cy="4791151"/>
            <a:chOff x="1096132" y="886795"/>
            <a:chExt cx="3291840" cy="4791151"/>
          </a:xfrm>
        </p:grpSpPr>
        <p:sp>
          <p:nvSpPr>
            <p:cNvPr id="8" name="Round">
              <a:extLst>
                <a:ext uri="{FF2B5EF4-FFF2-40B4-BE49-F238E27FC236}">
                  <a16:creationId xmlns:a16="http://schemas.microsoft.com/office/drawing/2014/main" id="{BDE0628E-7BE1-4271-B085-DD711B70B54D}"/>
                </a:ext>
              </a:extLst>
            </p:cNvPr>
            <p:cNvSpPr>
              <a:spLocks/>
            </p:cNvSpPr>
            <p:nvPr/>
          </p:nvSpPr>
          <p:spPr>
            <a:xfrm>
              <a:off x="1096132" y="1389639"/>
              <a:ext cx="3291840" cy="3657600"/>
            </a:xfrm>
            <a:prstGeom prst="rect">
              <a:avLst/>
            </a:prstGeom>
            <a:solidFill>
              <a:schemeClr val="bg2"/>
            </a:solid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50000"/>
                  </a:schemeClr>
                </a:solidFill>
              </a:endParaRPr>
            </a:p>
          </p:txBody>
        </p:sp>
        <p:sp>
          <p:nvSpPr>
            <p:cNvPr id="9" name="Round 2">
              <a:extLst>
                <a:ext uri="{FF2B5EF4-FFF2-40B4-BE49-F238E27FC236}">
                  <a16:creationId xmlns:a16="http://schemas.microsoft.com/office/drawing/2014/main" id="{BF81433E-85F6-4CDD-9A79-A304B9F9E96F}"/>
                </a:ext>
              </a:extLst>
            </p:cNvPr>
            <p:cNvSpPr>
              <a:spLocks/>
            </p:cNvSpPr>
            <p:nvPr/>
          </p:nvSpPr>
          <p:spPr>
            <a:xfrm>
              <a:off x="2409609" y="2335423"/>
              <a:ext cx="1828799" cy="365760"/>
            </a:xfrm>
            <a:prstGeom prst="rect">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4">
                      <a:lumMod val="50000"/>
                    </a:schemeClr>
                  </a:solidFill>
                </a:rPr>
                <a:t>Round 1</a:t>
              </a:r>
            </a:p>
          </p:txBody>
        </p:sp>
        <mc:AlternateContent xmlns:mc="http://schemas.openxmlformats.org/markup-compatibility/2006" xmlns:a14="http://schemas.microsoft.com/office/drawing/2010/main">
          <mc:Choice Requires="a14">
            <p:sp>
              <p:nvSpPr>
                <p:cNvPr id="10" name="Round 2">
                  <a:extLst>
                    <a:ext uri="{FF2B5EF4-FFF2-40B4-BE49-F238E27FC236}">
                      <a16:creationId xmlns:a16="http://schemas.microsoft.com/office/drawing/2014/main" id="{60A6C977-4D5F-4D4D-AE91-4D015D33D26C}"/>
                    </a:ext>
                  </a:extLst>
                </p:cNvPr>
                <p:cNvSpPr>
                  <a:spLocks/>
                </p:cNvSpPr>
                <p:nvPr/>
              </p:nvSpPr>
              <p:spPr>
                <a:xfrm>
                  <a:off x="2409609" y="4512463"/>
                  <a:ext cx="1828799" cy="365760"/>
                </a:xfrm>
                <a:prstGeom prst="rect">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4">
                          <a:lumMod val="50000"/>
                        </a:schemeClr>
                      </a:solidFill>
                    </a:rPr>
                    <a:t>Round </a:t>
                  </a:r>
                  <a14:m>
                    <m:oMath xmlns:m="http://schemas.openxmlformats.org/officeDocument/2006/math">
                      <m:sSub>
                        <m:sSubPr>
                          <m:ctrlPr>
                            <a:rPr lang="it-IT" i="1">
                              <a:solidFill>
                                <a:schemeClr val="accent4">
                                  <a:lumMod val="50000"/>
                                </a:schemeClr>
                              </a:solidFill>
                              <a:latin typeface="Cambria Math" panose="02040503050406030204" pitchFamily="18" charset="0"/>
                            </a:rPr>
                          </m:ctrlPr>
                        </m:sSubPr>
                        <m:e>
                          <m:r>
                            <a:rPr lang="it-IT" i="1">
                              <a:solidFill>
                                <a:schemeClr val="accent4">
                                  <a:lumMod val="50000"/>
                                </a:schemeClr>
                              </a:solidFill>
                              <a:latin typeface="Cambria Math" panose="02040503050406030204" pitchFamily="18" charset="0"/>
                            </a:rPr>
                            <m:t>𝑁</m:t>
                          </m:r>
                        </m:e>
                        <m:sub>
                          <m:r>
                            <a:rPr lang="it-IT" i="1">
                              <a:solidFill>
                                <a:schemeClr val="accent4">
                                  <a:lumMod val="50000"/>
                                </a:schemeClr>
                              </a:solidFill>
                              <a:latin typeface="Cambria Math" panose="02040503050406030204" pitchFamily="18" charset="0"/>
                            </a:rPr>
                            <m:t>𝑟</m:t>
                          </m:r>
                        </m:sub>
                      </m:sSub>
                    </m:oMath>
                  </a14:m>
                  <a:endParaRPr lang="it-IT" dirty="0">
                    <a:solidFill>
                      <a:schemeClr val="accent4">
                        <a:lumMod val="50000"/>
                      </a:schemeClr>
                    </a:solidFill>
                  </a:endParaRPr>
                </a:p>
              </p:txBody>
            </p:sp>
          </mc:Choice>
          <mc:Fallback xmlns="">
            <p:sp>
              <p:nvSpPr>
                <p:cNvPr id="10" name="Round 2">
                  <a:extLst>
                    <a:ext uri="{FF2B5EF4-FFF2-40B4-BE49-F238E27FC236}">
                      <a16:creationId xmlns:a16="http://schemas.microsoft.com/office/drawing/2014/main" id="{60A6C977-4D5F-4D4D-AE91-4D015D33D26C}"/>
                    </a:ext>
                  </a:extLst>
                </p:cNvPr>
                <p:cNvSpPr>
                  <a:spLocks noRot="1" noChangeAspect="1" noMove="1" noResize="1" noEditPoints="1" noAdjustHandles="1" noChangeArrowheads="1" noChangeShapeType="1" noTextEdit="1"/>
                </p:cNvSpPr>
                <p:nvPr/>
              </p:nvSpPr>
              <p:spPr>
                <a:xfrm>
                  <a:off x="2409609" y="4512463"/>
                  <a:ext cx="1828799" cy="365760"/>
                </a:xfrm>
                <a:prstGeom prst="rect">
                  <a:avLst/>
                </a:prstGeom>
                <a:blipFill>
                  <a:blip r:embed="rId2"/>
                  <a:stretch>
                    <a:fillRect t="-6250" b="-21875"/>
                  </a:stretch>
                </a:blipFill>
                <a:ln w="25400">
                  <a:solidFill>
                    <a:schemeClr val="accent4">
                      <a:lumMod val="50000"/>
                    </a:schemeClr>
                  </a:solidFill>
                </a:ln>
              </p:spPr>
              <p:txBody>
                <a:bodyPr/>
                <a:lstStyle/>
                <a:p>
                  <a:r>
                    <a:rPr lang="it-IT">
                      <a:noFill/>
                    </a:rPr>
                    <a:t> </a:t>
                  </a:r>
                </a:p>
              </p:txBody>
            </p:sp>
          </mc:Fallback>
        </mc:AlternateContent>
        <p:sp>
          <p:nvSpPr>
            <p:cNvPr id="11" name="Rectangle KeyExp">
              <a:extLst>
                <a:ext uri="{FF2B5EF4-FFF2-40B4-BE49-F238E27FC236}">
                  <a16:creationId xmlns:a16="http://schemas.microsoft.com/office/drawing/2014/main" id="{3FAA47BE-9467-4598-AD34-361571DADE29}"/>
                </a:ext>
              </a:extLst>
            </p:cNvPr>
            <p:cNvSpPr>
              <a:spLocks/>
            </p:cNvSpPr>
            <p:nvPr/>
          </p:nvSpPr>
          <p:spPr>
            <a:xfrm>
              <a:off x="1315431" y="1606635"/>
              <a:ext cx="365760" cy="3265268"/>
            </a:xfrm>
            <a:prstGeom prst="rect">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2">
                    <a:lumMod val="10000"/>
                  </a:schemeClr>
                </a:solidFill>
              </a:endParaRPr>
            </a:p>
          </p:txBody>
        </p:sp>
        <p:cxnSp>
          <p:nvCxnSpPr>
            <p:cNvPr id="12" name="KeyExp -&gt; KNr_XOR">
              <a:extLst>
                <a:ext uri="{FF2B5EF4-FFF2-40B4-BE49-F238E27FC236}">
                  <a16:creationId xmlns:a16="http://schemas.microsoft.com/office/drawing/2014/main" id="{D22D535A-4598-430F-B4B8-375A171BC33B}"/>
                </a:ext>
              </a:extLst>
            </p:cNvPr>
            <p:cNvCxnSpPr>
              <a:cxnSpLocks/>
              <a:stCxn id="29" idx="2"/>
              <a:endCxn id="10" idx="0"/>
            </p:cNvCxnSpPr>
            <p:nvPr/>
          </p:nvCxnSpPr>
          <p:spPr>
            <a:xfrm>
              <a:off x="3322994" y="4143403"/>
              <a:ext cx="1015" cy="369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Key -&gt; KeyExp">
              <a:extLst>
                <a:ext uri="{FF2B5EF4-FFF2-40B4-BE49-F238E27FC236}">
                  <a16:creationId xmlns:a16="http://schemas.microsoft.com/office/drawing/2014/main" id="{DFF838E4-1174-4121-B69B-4DBB98F93540}"/>
                </a:ext>
              </a:extLst>
            </p:cNvPr>
            <p:cNvCxnSpPr>
              <a:cxnSpLocks/>
            </p:cNvCxnSpPr>
            <p:nvPr/>
          </p:nvCxnSpPr>
          <p:spPr>
            <a:xfrm>
              <a:off x="1496660" y="1251469"/>
              <a:ext cx="0" cy="35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KNr">
                  <a:extLst>
                    <a:ext uri="{FF2B5EF4-FFF2-40B4-BE49-F238E27FC236}">
                      <a16:creationId xmlns:a16="http://schemas.microsoft.com/office/drawing/2014/main" id="{9750CAEF-6996-41C2-9907-880574F1B59D}"/>
                    </a:ext>
                  </a:extLst>
                </p:cNvPr>
                <p:cNvSpPr txBox="1"/>
                <p:nvPr/>
              </p:nvSpPr>
              <p:spPr>
                <a:xfrm>
                  <a:off x="1678049" y="4304844"/>
                  <a:ext cx="593688"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𝑁</m:t>
                                </m:r>
                              </m:e>
                              <m:sub>
                                <m:r>
                                  <a:rPr lang="it-IT" b="0" i="1" dirty="0" smtClean="0">
                                    <a:latin typeface="Cambria Math" panose="02040503050406030204" pitchFamily="18" charset="0"/>
                                  </a:rPr>
                                  <m:t>𝑟</m:t>
                                </m:r>
                              </m:sub>
                            </m:sSub>
                          </m:sub>
                        </m:sSub>
                      </m:oMath>
                    </m:oMathPara>
                  </a14:m>
                  <a:endParaRPr lang="it-IT" dirty="0"/>
                </a:p>
              </p:txBody>
            </p:sp>
          </mc:Choice>
          <mc:Fallback xmlns="">
            <p:sp>
              <p:nvSpPr>
                <p:cNvPr id="14" name="TextBox KNr">
                  <a:extLst>
                    <a:ext uri="{FF2B5EF4-FFF2-40B4-BE49-F238E27FC236}">
                      <a16:creationId xmlns:a16="http://schemas.microsoft.com/office/drawing/2014/main" id="{9750CAEF-6996-41C2-9907-880574F1B59D}"/>
                    </a:ext>
                  </a:extLst>
                </p:cNvPr>
                <p:cNvSpPr txBox="1">
                  <a:spLocks noRot="1" noChangeAspect="1" noMove="1" noResize="1" noEditPoints="1" noAdjustHandles="1" noChangeArrowheads="1" noChangeShapeType="1" noTextEdit="1"/>
                </p:cNvSpPr>
                <p:nvPr/>
              </p:nvSpPr>
              <p:spPr>
                <a:xfrm>
                  <a:off x="1678049" y="4304844"/>
                  <a:ext cx="593688" cy="393121"/>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TextBox K1">
                  <a:extLst>
                    <a:ext uri="{FF2B5EF4-FFF2-40B4-BE49-F238E27FC236}">
                      <a16:creationId xmlns:a16="http://schemas.microsoft.com/office/drawing/2014/main" id="{DBE4E91B-CB19-4924-9CA7-5C5CE065948C}"/>
                    </a:ext>
                  </a:extLst>
                </p:cNvPr>
                <p:cNvSpPr txBox="1"/>
                <p:nvPr/>
              </p:nvSpPr>
              <p:spPr>
                <a:xfrm>
                  <a:off x="1678221" y="2152543"/>
                  <a:ext cx="488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1</m:t>
                            </m:r>
                          </m:sub>
                        </m:sSub>
                      </m:oMath>
                    </m:oMathPara>
                  </a14:m>
                  <a:endParaRPr lang="it-IT" dirty="0"/>
                </a:p>
              </p:txBody>
            </p:sp>
          </mc:Choice>
          <mc:Fallback xmlns="">
            <p:sp>
              <p:nvSpPr>
                <p:cNvPr id="15" name="TextBox K1">
                  <a:extLst>
                    <a:ext uri="{FF2B5EF4-FFF2-40B4-BE49-F238E27FC236}">
                      <a16:creationId xmlns:a16="http://schemas.microsoft.com/office/drawing/2014/main" id="{DBE4E91B-CB19-4924-9CA7-5C5CE065948C}"/>
                    </a:ext>
                  </a:extLst>
                </p:cNvPr>
                <p:cNvSpPr txBox="1">
                  <a:spLocks noRot="1" noChangeAspect="1" noMove="1" noResize="1" noEditPoints="1" noAdjustHandles="1" noChangeArrowheads="1" noChangeShapeType="1" noTextEdit="1"/>
                </p:cNvSpPr>
                <p:nvPr/>
              </p:nvSpPr>
              <p:spPr>
                <a:xfrm>
                  <a:off x="1678221" y="2152543"/>
                  <a:ext cx="488339"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TextBox K0">
                  <a:extLst>
                    <a:ext uri="{FF2B5EF4-FFF2-40B4-BE49-F238E27FC236}">
                      <a16:creationId xmlns:a16="http://schemas.microsoft.com/office/drawing/2014/main" id="{BE028EEC-9495-4327-92E8-486863D6C253}"/>
                    </a:ext>
                  </a:extLst>
                </p:cNvPr>
                <p:cNvSpPr txBox="1"/>
                <p:nvPr/>
              </p:nvSpPr>
              <p:spPr>
                <a:xfrm>
                  <a:off x="1682311" y="1423751"/>
                  <a:ext cx="488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0</m:t>
                            </m:r>
                          </m:sub>
                        </m:sSub>
                      </m:oMath>
                    </m:oMathPara>
                  </a14:m>
                  <a:endParaRPr lang="it-IT" dirty="0"/>
                </a:p>
              </p:txBody>
            </p:sp>
          </mc:Choice>
          <mc:Fallback xmlns="">
            <p:sp>
              <p:nvSpPr>
                <p:cNvPr id="16" name="TextBox K0">
                  <a:extLst>
                    <a:ext uri="{FF2B5EF4-FFF2-40B4-BE49-F238E27FC236}">
                      <a16:creationId xmlns:a16="http://schemas.microsoft.com/office/drawing/2014/main" id="{BE028EEC-9495-4327-92E8-486863D6C253}"/>
                    </a:ext>
                  </a:extLst>
                </p:cNvPr>
                <p:cNvSpPr txBox="1">
                  <a:spLocks noRot="1" noChangeAspect="1" noMove="1" noResize="1" noEditPoints="1" noAdjustHandles="1" noChangeArrowheads="1" noChangeShapeType="1" noTextEdit="1"/>
                </p:cNvSpPr>
                <p:nvPr/>
              </p:nvSpPr>
              <p:spPr>
                <a:xfrm>
                  <a:off x="1682311" y="1423751"/>
                  <a:ext cx="488339" cy="369332"/>
                </a:xfrm>
                <a:prstGeom prst="rect">
                  <a:avLst/>
                </a:prstGeom>
                <a:blipFill>
                  <a:blip r:embed="rId5"/>
                  <a:stretch>
                    <a:fillRect/>
                  </a:stretch>
                </a:blipFill>
              </p:spPr>
              <p:txBody>
                <a:bodyPr/>
                <a:lstStyle/>
                <a:p>
                  <a:r>
                    <a:rPr lang="it-IT">
                      <a:noFill/>
                    </a:rPr>
                    <a:t> </a:t>
                  </a:r>
                </a:p>
              </p:txBody>
            </p:sp>
          </mc:Fallback>
        </mc:AlternateContent>
        <p:sp>
          <p:nvSpPr>
            <p:cNvPr id="17" name="TextBox Key expansion">
              <a:extLst>
                <a:ext uri="{FF2B5EF4-FFF2-40B4-BE49-F238E27FC236}">
                  <a16:creationId xmlns:a16="http://schemas.microsoft.com/office/drawing/2014/main" id="{81F8A6D2-13CA-49E4-BCA5-83415E9BD6A1}"/>
                </a:ext>
              </a:extLst>
            </p:cNvPr>
            <p:cNvSpPr txBox="1"/>
            <p:nvPr/>
          </p:nvSpPr>
          <p:spPr>
            <a:xfrm rot="5400000">
              <a:off x="734810" y="3059317"/>
              <a:ext cx="1523687" cy="369332"/>
            </a:xfrm>
            <a:prstGeom prst="rect">
              <a:avLst/>
            </a:prstGeom>
            <a:noFill/>
          </p:spPr>
          <p:txBody>
            <a:bodyPr wrap="none" rtlCol="0">
              <a:spAutoFit/>
            </a:bodyPr>
            <a:lstStyle/>
            <a:p>
              <a:r>
                <a:rPr lang="it-IT" dirty="0"/>
                <a:t>Key expansion</a:t>
              </a:r>
            </a:p>
          </p:txBody>
        </p:sp>
        <p:sp>
          <p:nvSpPr>
            <p:cNvPr id="18" name="TextBox Ciphertext">
              <a:extLst>
                <a:ext uri="{FF2B5EF4-FFF2-40B4-BE49-F238E27FC236}">
                  <a16:creationId xmlns:a16="http://schemas.microsoft.com/office/drawing/2014/main" id="{F7118F1A-D95C-4E23-ADED-C452D87FEA85}"/>
                </a:ext>
              </a:extLst>
            </p:cNvPr>
            <p:cNvSpPr txBox="1"/>
            <p:nvPr/>
          </p:nvSpPr>
          <p:spPr>
            <a:xfrm>
              <a:off x="2741169" y="5308614"/>
              <a:ext cx="1163652" cy="369332"/>
            </a:xfrm>
            <a:prstGeom prst="rect">
              <a:avLst/>
            </a:prstGeom>
            <a:noFill/>
          </p:spPr>
          <p:txBody>
            <a:bodyPr wrap="none" rtlCol="0">
              <a:spAutoFit/>
            </a:bodyPr>
            <a:lstStyle/>
            <a:p>
              <a:r>
                <a:rPr lang="it-IT" dirty="0"/>
                <a:t>Ciphertext</a:t>
              </a:r>
            </a:p>
          </p:txBody>
        </p:sp>
        <p:sp>
          <p:nvSpPr>
            <p:cNvPr id="19" name="TextBox Key">
              <a:extLst>
                <a:ext uri="{FF2B5EF4-FFF2-40B4-BE49-F238E27FC236}">
                  <a16:creationId xmlns:a16="http://schemas.microsoft.com/office/drawing/2014/main" id="{45C76ADE-0ED0-4526-BE68-E299E17C4DA6}"/>
                </a:ext>
              </a:extLst>
            </p:cNvPr>
            <p:cNvSpPr txBox="1"/>
            <p:nvPr/>
          </p:nvSpPr>
          <p:spPr>
            <a:xfrm>
              <a:off x="1237224" y="920907"/>
              <a:ext cx="518860" cy="369332"/>
            </a:xfrm>
            <a:prstGeom prst="rect">
              <a:avLst/>
            </a:prstGeom>
            <a:noFill/>
          </p:spPr>
          <p:txBody>
            <a:bodyPr wrap="none" rtlCol="0">
              <a:spAutoFit/>
            </a:bodyPr>
            <a:lstStyle/>
            <a:p>
              <a:r>
                <a:rPr lang="it-IT" dirty="0"/>
                <a:t>Key</a:t>
              </a:r>
            </a:p>
          </p:txBody>
        </p:sp>
        <p:sp>
          <p:nvSpPr>
            <p:cNvPr id="20" name="TextBox Plaintext">
              <a:extLst>
                <a:ext uri="{FF2B5EF4-FFF2-40B4-BE49-F238E27FC236}">
                  <a16:creationId xmlns:a16="http://schemas.microsoft.com/office/drawing/2014/main" id="{F5BF48D8-A2DF-40F4-BAB8-CC20522509E8}"/>
                </a:ext>
              </a:extLst>
            </p:cNvPr>
            <p:cNvSpPr txBox="1"/>
            <p:nvPr/>
          </p:nvSpPr>
          <p:spPr>
            <a:xfrm>
              <a:off x="2821575" y="886795"/>
              <a:ext cx="1002839" cy="369332"/>
            </a:xfrm>
            <a:prstGeom prst="rect">
              <a:avLst/>
            </a:prstGeom>
            <a:noFill/>
          </p:spPr>
          <p:txBody>
            <a:bodyPr wrap="none" rtlCol="0">
              <a:spAutoFit/>
            </a:bodyPr>
            <a:lstStyle/>
            <a:p>
              <a:r>
                <a:rPr lang="it-IT" dirty="0"/>
                <a:t>Plaintext</a:t>
              </a:r>
            </a:p>
          </p:txBody>
        </p:sp>
        <p:sp>
          <p:nvSpPr>
            <p:cNvPr id="21" name="AddRoundKey">
              <a:extLst>
                <a:ext uri="{FF2B5EF4-FFF2-40B4-BE49-F238E27FC236}">
                  <a16:creationId xmlns:a16="http://schemas.microsoft.com/office/drawing/2014/main" id="{D6581538-D892-44F8-BE50-151CB0DF57AB}"/>
                </a:ext>
              </a:extLst>
            </p:cNvPr>
            <p:cNvSpPr>
              <a:spLocks/>
            </p:cNvSpPr>
            <p:nvPr/>
          </p:nvSpPr>
          <p:spPr>
            <a:xfrm>
              <a:off x="2409609" y="1606635"/>
              <a:ext cx="1828800" cy="365760"/>
            </a:xfrm>
            <a:prstGeom prst="rect">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5">
                      <a:lumMod val="50000"/>
                    </a:schemeClr>
                  </a:solidFill>
                </a:rPr>
                <a:t>AddRoundKey</a:t>
              </a:r>
            </a:p>
          </p:txBody>
        </p:sp>
        <p:cxnSp>
          <p:nvCxnSpPr>
            <p:cNvPr id="22" name="KeyExp -&gt; K2_XOR">
              <a:extLst>
                <a:ext uri="{FF2B5EF4-FFF2-40B4-BE49-F238E27FC236}">
                  <a16:creationId xmlns:a16="http://schemas.microsoft.com/office/drawing/2014/main" id="{BFB57E19-9D87-444D-8BF1-16F792756C46}"/>
                </a:ext>
              </a:extLst>
            </p:cNvPr>
            <p:cNvCxnSpPr>
              <a:cxnSpLocks/>
              <a:endCxn id="10" idx="1"/>
            </p:cNvCxnSpPr>
            <p:nvPr/>
          </p:nvCxnSpPr>
          <p:spPr>
            <a:xfrm>
              <a:off x="1679534" y="4687949"/>
              <a:ext cx="730075" cy="73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KeyExp -&gt; K2_XOR">
              <a:extLst>
                <a:ext uri="{FF2B5EF4-FFF2-40B4-BE49-F238E27FC236}">
                  <a16:creationId xmlns:a16="http://schemas.microsoft.com/office/drawing/2014/main" id="{53D117B1-2380-481D-ADFC-149E7B5F500A}"/>
                </a:ext>
              </a:extLst>
            </p:cNvPr>
            <p:cNvCxnSpPr>
              <a:cxnSpLocks/>
              <a:endCxn id="9" idx="1"/>
            </p:cNvCxnSpPr>
            <p:nvPr/>
          </p:nvCxnSpPr>
          <p:spPr>
            <a:xfrm flipV="1">
              <a:off x="1679540" y="2518303"/>
              <a:ext cx="73006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KeyExp -&gt; K2_XOR">
              <a:extLst>
                <a:ext uri="{FF2B5EF4-FFF2-40B4-BE49-F238E27FC236}">
                  <a16:creationId xmlns:a16="http://schemas.microsoft.com/office/drawing/2014/main" id="{0B7DFA09-2684-47B0-94A9-BC49B7730074}"/>
                </a:ext>
              </a:extLst>
            </p:cNvPr>
            <p:cNvCxnSpPr>
              <a:cxnSpLocks/>
              <a:endCxn id="21" idx="1"/>
            </p:cNvCxnSpPr>
            <p:nvPr/>
          </p:nvCxnSpPr>
          <p:spPr>
            <a:xfrm>
              <a:off x="1679540" y="1788147"/>
              <a:ext cx="730069" cy="1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KeyExp -&gt; KNr_XOR">
              <a:extLst>
                <a:ext uri="{FF2B5EF4-FFF2-40B4-BE49-F238E27FC236}">
                  <a16:creationId xmlns:a16="http://schemas.microsoft.com/office/drawing/2014/main" id="{5B01EE61-AEDF-4A55-80AE-91E0C289CDF8}"/>
                </a:ext>
              </a:extLst>
            </p:cNvPr>
            <p:cNvCxnSpPr>
              <a:cxnSpLocks/>
              <a:stCxn id="9" idx="2"/>
              <a:endCxn id="29" idx="0"/>
            </p:cNvCxnSpPr>
            <p:nvPr/>
          </p:nvCxnSpPr>
          <p:spPr>
            <a:xfrm flipH="1">
              <a:off x="3322994" y="2701183"/>
              <a:ext cx="1015" cy="1076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KeyExp -&gt; KNr_XOR">
              <a:extLst>
                <a:ext uri="{FF2B5EF4-FFF2-40B4-BE49-F238E27FC236}">
                  <a16:creationId xmlns:a16="http://schemas.microsoft.com/office/drawing/2014/main" id="{90B21E7F-0EC0-4D14-A6FE-142ADE254079}"/>
                </a:ext>
              </a:extLst>
            </p:cNvPr>
            <p:cNvCxnSpPr>
              <a:cxnSpLocks/>
              <a:stCxn id="21" idx="2"/>
              <a:endCxn id="9" idx="0"/>
            </p:cNvCxnSpPr>
            <p:nvPr/>
          </p:nvCxnSpPr>
          <p:spPr>
            <a:xfrm>
              <a:off x="3324009" y="1972395"/>
              <a:ext cx="0" cy="363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KeyExp -&gt; KNr_XOR">
              <a:extLst>
                <a:ext uri="{FF2B5EF4-FFF2-40B4-BE49-F238E27FC236}">
                  <a16:creationId xmlns:a16="http://schemas.microsoft.com/office/drawing/2014/main" id="{97555EA5-D607-4A98-BFE5-C3F71764FBEB}"/>
                </a:ext>
              </a:extLst>
            </p:cNvPr>
            <p:cNvCxnSpPr>
              <a:cxnSpLocks/>
              <a:stCxn id="20" idx="2"/>
              <a:endCxn id="21" idx="0"/>
            </p:cNvCxnSpPr>
            <p:nvPr/>
          </p:nvCxnSpPr>
          <p:spPr>
            <a:xfrm>
              <a:off x="3322995" y="1256127"/>
              <a:ext cx="1014" cy="350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KeyExp -&gt; KNr_XOR">
              <a:extLst>
                <a:ext uri="{FF2B5EF4-FFF2-40B4-BE49-F238E27FC236}">
                  <a16:creationId xmlns:a16="http://schemas.microsoft.com/office/drawing/2014/main" id="{8109108E-6415-410A-880A-F63758782223}"/>
                </a:ext>
              </a:extLst>
            </p:cNvPr>
            <p:cNvCxnSpPr>
              <a:cxnSpLocks/>
              <a:stCxn id="10" idx="2"/>
              <a:endCxn id="18" idx="0"/>
            </p:cNvCxnSpPr>
            <p:nvPr/>
          </p:nvCxnSpPr>
          <p:spPr>
            <a:xfrm flipH="1">
              <a:off x="3322995" y="4878223"/>
              <a:ext cx="1014" cy="4303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ound 2">
                  <a:extLst>
                    <a:ext uri="{FF2B5EF4-FFF2-40B4-BE49-F238E27FC236}">
                      <a16:creationId xmlns:a16="http://schemas.microsoft.com/office/drawing/2014/main" id="{FFE9DD60-46E5-45DD-8542-FC34C7871BBE}"/>
                    </a:ext>
                  </a:extLst>
                </p:cNvPr>
                <p:cNvSpPr>
                  <a:spLocks/>
                </p:cNvSpPr>
                <p:nvPr/>
              </p:nvSpPr>
              <p:spPr>
                <a:xfrm>
                  <a:off x="2408594" y="3777643"/>
                  <a:ext cx="1828799" cy="365760"/>
                </a:xfrm>
                <a:prstGeom prst="rect">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4">
                          <a:lumMod val="50000"/>
                        </a:schemeClr>
                      </a:solidFill>
                    </a:rPr>
                    <a:t>Round </a:t>
                  </a:r>
                  <a14:m>
                    <m:oMath xmlns:m="http://schemas.openxmlformats.org/officeDocument/2006/math">
                      <m:sSub>
                        <m:sSubPr>
                          <m:ctrlPr>
                            <a:rPr lang="en-US" b="0" i="1" smtClean="0">
                              <a:solidFill>
                                <a:schemeClr val="accent4">
                                  <a:lumMod val="50000"/>
                                </a:schemeClr>
                              </a:solidFill>
                              <a:latin typeface="Cambria Math" panose="02040503050406030204" pitchFamily="18" charset="0"/>
                            </a:rPr>
                          </m:ctrlPr>
                        </m:sSubPr>
                        <m:e>
                          <m:r>
                            <a:rPr lang="en-US" b="0" i="1" smtClean="0">
                              <a:solidFill>
                                <a:schemeClr val="accent4">
                                  <a:lumMod val="50000"/>
                                </a:schemeClr>
                              </a:solidFill>
                              <a:latin typeface="Cambria Math" panose="02040503050406030204" pitchFamily="18" charset="0"/>
                            </a:rPr>
                            <m:t>𝑁</m:t>
                          </m:r>
                        </m:e>
                        <m:sub>
                          <m:r>
                            <a:rPr lang="en-US" b="0" i="1" smtClean="0">
                              <a:solidFill>
                                <a:schemeClr val="accent4">
                                  <a:lumMod val="50000"/>
                                </a:schemeClr>
                              </a:solidFill>
                              <a:latin typeface="Cambria Math" panose="02040503050406030204" pitchFamily="18" charset="0"/>
                            </a:rPr>
                            <m:t>𝑟</m:t>
                          </m:r>
                        </m:sub>
                      </m:sSub>
                      <m:r>
                        <a:rPr lang="en-US" b="0" i="1" smtClean="0">
                          <a:solidFill>
                            <a:schemeClr val="accent4">
                              <a:lumMod val="50000"/>
                            </a:schemeClr>
                          </a:solidFill>
                          <a:latin typeface="Cambria Math" panose="02040503050406030204" pitchFamily="18" charset="0"/>
                        </a:rPr>
                        <m:t>−1</m:t>
                      </m:r>
                    </m:oMath>
                  </a14:m>
                  <a:endParaRPr lang="it-IT" dirty="0">
                    <a:solidFill>
                      <a:schemeClr val="accent4">
                        <a:lumMod val="50000"/>
                      </a:schemeClr>
                    </a:solidFill>
                  </a:endParaRPr>
                </a:p>
              </p:txBody>
            </p:sp>
          </mc:Choice>
          <mc:Fallback xmlns="">
            <p:sp>
              <p:nvSpPr>
                <p:cNvPr id="29" name="Round 2">
                  <a:extLst>
                    <a:ext uri="{FF2B5EF4-FFF2-40B4-BE49-F238E27FC236}">
                      <a16:creationId xmlns:a16="http://schemas.microsoft.com/office/drawing/2014/main" id="{FFE9DD60-46E5-45DD-8542-FC34C7871BBE}"/>
                    </a:ext>
                  </a:extLst>
                </p:cNvPr>
                <p:cNvSpPr>
                  <a:spLocks noRot="1" noChangeAspect="1" noMove="1" noResize="1" noEditPoints="1" noAdjustHandles="1" noChangeArrowheads="1" noChangeShapeType="1" noTextEdit="1"/>
                </p:cNvSpPr>
                <p:nvPr/>
              </p:nvSpPr>
              <p:spPr>
                <a:xfrm>
                  <a:off x="2408594" y="3777643"/>
                  <a:ext cx="1828799" cy="365760"/>
                </a:xfrm>
                <a:prstGeom prst="rect">
                  <a:avLst/>
                </a:prstGeom>
                <a:blipFill>
                  <a:blip r:embed="rId6"/>
                  <a:stretch>
                    <a:fillRect t="-4688" b="-21875"/>
                  </a:stretch>
                </a:blipFill>
                <a:ln w="25400">
                  <a:solidFill>
                    <a:schemeClr val="accent4">
                      <a:lumMod val="50000"/>
                    </a:schemeClr>
                  </a:solidFill>
                </a:ln>
              </p:spPr>
              <p:txBody>
                <a:bodyPr/>
                <a:lstStyle/>
                <a:p>
                  <a:r>
                    <a:rPr lang="it-IT">
                      <a:noFill/>
                    </a:rPr>
                    <a:t> </a:t>
                  </a:r>
                </a:p>
              </p:txBody>
            </p:sp>
          </mc:Fallback>
        </mc:AlternateContent>
        <p:cxnSp>
          <p:nvCxnSpPr>
            <p:cNvPr id="30" name="KeyExp dots R">
              <a:extLst>
                <a:ext uri="{FF2B5EF4-FFF2-40B4-BE49-F238E27FC236}">
                  <a16:creationId xmlns:a16="http://schemas.microsoft.com/office/drawing/2014/main" id="{56FB3845-B9AC-46BD-8332-E77D57975110}"/>
                </a:ext>
              </a:extLst>
            </p:cNvPr>
            <p:cNvCxnSpPr>
              <a:cxnSpLocks/>
            </p:cNvCxnSpPr>
            <p:nvPr/>
          </p:nvCxnSpPr>
          <p:spPr>
            <a:xfrm>
              <a:off x="3322993" y="3041572"/>
              <a:ext cx="0" cy="365760"/>
            </a:xfrm>
            <a:prstGeom prst="line">
              <a:avLst/>
            </a:prstGeom>
            <a:ln w="25400">
              <a:solidFill>
                <a:schemeClr val="bg2"/>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K2">
                  <a:extLst>
                    <a:ext uri="{FF2B5EF4-FFF2-40B4-BE49-F238E27FC236}">
                      <a16:creationId xmlns:a16="http://schemas.microsoft.com/office/drawing/2014/main" id="{40803E60-AE9D-4454-9AAA-4C72BCF5524E}"/>
                    </a:ext>
                  </a:extLst>
                </p:cNvPr>
                <p:cNvSpPr txBox="1"/>
                <p:nvPr/>
              </p:nvSpPr>
              <p:spPr>
                <a:xfrm>
                  <a:off x="1677747" y="3559069"/>
                  <a:ext cx="813300"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−1</m:t>
                            </m:r>
                          </m:sub>
                        </m:sSub>
                      </m:oMath>
                    </m:oMathPara>
                  </a14:m>
                  <a:endParaRPr lang="it-IT" dirty="0"/>
                </a:p>
              </p:txBody>
            </p:sp>
          </mc:Choice>
          <mc:Fallback xmlns="">
            <p:sp>
              <p:nvSpPr>
                <p:cNvPr id="31" name="TextBox K2">
                  <a:extLst>
                    <a:ext uri="{FF2B5EF4-FFF2-40B4-BE49-F238E27FC236}">
                      <a16:creationId xmlns:a16="http://schemas.microsoft.com/office/drawing/2014/main" id="{40803E60-AE9D-4454-9AAA-4C72BCF5524E}"/>
                    </a:ext>
                  </a:extLst>
                </p:cNvPr>
                <p:cNvSpPr txBox="1">
                  <a:spLocks noRot="1" noChangeAspect="1" noMove="1" noResize="1" noEditPoints="1" noAdjustHandles="1" noChangeArrowheads="1" noChangeShapeType="1" noTextEdit="1"/>
                </p:cNvSpPr>
                <p:nvPr/>
              </p:nvSpPr>
              <p:spPr>
                <a:xfrm>
                  <a:off x="1677747" y="3559069"/>
                  <a:ext cx="813300" cy="393121"/>
                </a:xfrm>
                <a:prstGeom prst="rect">
                  <a:avLst/>
                </a:prstGeom>
                <a:blipFill>
                  <a:blip r:embed="rId7"/>
                  <a:stretch>
                    <a:fillRect/>
                  </a:stretch>
                </a:blipFill>
              </p:spPr>
              <p:txBody>
                <a:bodyPr/>
                <a:lstStyle/>
                <a:p>
                  <a:r>
                    <a:rPr lang="it-IT">
                      <a:noFill/>
                    </a:rPr>
                    <a:t> </a:t>
                  </a:r>
                </a:p>
              </p:txBody>
            </p:sp>
          </mc:Fallback>
        </mc:AlternateContent>
        <p:cxnSp>
          <p:nvCxnSpPr>
            <p:cNvPr id="32" name="KeyExp -&gt; K2_XOR">
              <a:extLst>
                <a:ext uri="{FF2B5EF4-FFF2-40B4-BE49-F238E27FC236}">
                  <a16:creationId xmlns:a16="http://schemas.microsoft.com/office/drawing/2014/main" id="{D67A1681-DAA9-4C10-A934-5751C52AF5B7}"/>
                </a:ext>
              </a:extLst>
            </p:cNvPr>
            <p:cNvCxnSpPr>
              <a:cxnSpLocks/>
              <a:endCxn id="29" idx="1"/>
            </p:cNvCxnSpPr>
            <p:nvPr/>
          </p:nvCxnSpPr>
          <p:spPr>
            <a:xfrm>
              <a:off x="1677747" y="3958737"/>
              <a:ext cx="730847" cy="17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KeyExp dots R">
              <a:extLst>
                <a:ext uri="{FF2B5EF4-FFF2-40B4-BE49-F238E27FC236}">
                  <a16:creationId xmlns:a16="http://schemas.microsoft.com/office/drawing/2014/main" id="{D6B213CF-CBD9-4485-AF96-26CE1C09FC18}"/>
                </a:ext>
              </a:extLst>
            </p:cNvPr>
            <p:cNvCxnSpPr>
              <a:cxnSpLocks/>
            </p:cNvCxnSpPr>
            <p:nvPr/>
          </p:nvCxnSpPr>
          <p:spPr>
            <a:xfrm>
              <a:off x="1677861" y="3041571"/>
              <a:ext cx="0" cy="365760"/>
            </a:xfrm>
            <a:prstGeom prst="line">
              <a:avLst/>
            </a:prstGeom>
            <a:ln w="254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34" name="KeyExp dots R">
              <a:extLst>
                <a:ext uri="{FF2B5EF4-FFF2-40B4-BE49-F238E27FC236}">
                  <a16:creationId xmlns:a16="http://schemas.microsoft.com/office/drawing/2014/main" id="{10005793-B43A-46B4-BF3B-31ED6F46004F}"/>
                </a:ext>
              </a:extLst>
            </p:cNvPr>
            <p:cNvCxnSpPr>
              <a:cxnSpLocks/>
            </p:cNvCxnSpPr>
            <p:nvPr/>
          </p:nvCxnSpPr>
          <p:spPr>
            <a:xfrm>
              <a:off x="1311987" y="3041571"/>
              <a:ext cx="0" cy="365760"/>
            </a:xfrm>
            <a:prstGeom prst="line">
              <a:avLst/>
            </a:prstGeom>
            <a:ln w="25400">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A05868D-B50B-4C35-BE0A-5BA5959A0962}"/>
              </a:ext>
            </a:extLst>
          </p:cNvPr>
          <p:cNvGrpSpPr/>
          <p:nvPr/>
        </p:nvGrpSpPr>
        <p:grpSpPr>
          <a:xfrm>
            <a:off x="4718827" y="1676084"/>
            <a:ext cx="2597988" cy="2294484"/>
            <a:chOff x="8889004" y="4118871"/>
            <a:chExt cx="2597988" cy="2294484"/>
          </a:xfrm>
        </p:grpSpPr>
        <p:sp>
          <p:nvSpPr>
            <p:cNvPr id="36" name="Round">
              <a:extLst>
                <a:ext uri="{FF2B5EF4-FFF2-40B4-BE49-F238E27FC236}">
                  <a16:creationId xmlns:a16="http://schemas.microsoft.com/office/drawing/2014/main" id="{053E8465-20EF-4FFA-9791-0E48BFFF1E5D}"/>
                </a:ext>
              </a:extLst>
            </p:cNvPr>
            <p:cNvSpPr>
              <a:spLocks/>
            </p:cNvSpPr>
            <p:nvPr/>
          </p:nvSpPr>
          <p:spPr>
            <a:xfrm>
              <a:off x="9292432" y="4215934"/>
              <a:ext cx="2194560" cy="2011680"/>
            </a:xfrm>
            <a:prstGeom prst="rect">
              <a:avLst/>
            </a:prstGeom>
            <a:solidFill>
              <a:schemeClr val="accent4">
                <a:lumMod val="40000"/>
                <a:lumOff val="60000"/>
              </a:schemeClr>
            </a:solidFill>
            <a:ln w="25400">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50000"/>
                  </a:schemeClr>
                </a:solidFill>
              </a:endParaRPr>
            </a:p>
          </p:txBody>
        </p:sp>
        <p:sp>
          <p:nvSpPr>
            <p:cNvPr id="37" name="AddRoundKey">
              <a:extLst>
                <a:ext uri="{FF2B5EF4-FFF2-40B4-BE49-F238E27FC236}">
                  <a16:creationId xmlns:a16="http://schemas.microsoft.com/office/drawing/2014/main" id="{8BCA94DE-E729-444F-924B-AA7F5CC83DAC}"/>
                </a:ext>
              </a:extLst>
            </p:cNvPr>
            <p:cNvSpPr>
              <a:spLocks/>
            </p:cNvSpPr>
            <p:nvPr/>
          </p:nvSpPr>
          <p:spPr>
            <a:xfrm>
              <a:off x="9475312" y="5676113"/>
              <a:ext cx="1828800" cy="365760"/>
            </a:xfrm>
            <a:prstGeom prst="rect">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5">
                      <a:lumMod val="50000"/>
                    </a:schemeClr>
                  </a:solidFill>
                </a:rPr>
                <a:t>AddRoundKey</a:t>
              </a:r>
            </a:p>
          </p:txBody>
        </p:sp>
        <p:sp>
          <p:nvSpPr>
            <p:cNvPr id="38" name="MixColumns">
              <a:extLst>
                <a:ext uri="{FF2B5EF4-FFF2-40B4-BE49-F238E27FC236}">
                  <a16:creationId xmlns:a16="http://schemas.microsoft.com/office/drawing/2014/main" id="{AF68CEBC-A2ED-4662-9EEE-B5952B6FA498}"/>
                </a:ext>
              </a:extLst>
            </p:cNvPr>
            <p:cNvSpPr>
              <a:spLocks/>
            </p:cNvSpPr>
            <p:nvPr/>
          </p:nvSpPr>
          <p:spPr>
            <a:xfrm>
              <a:off x="9475312" y="5310353"/>
              <a:ext cx="1828800" cy="365760"/>
            </a:xfrm>
            <a:prstGeom prst="rect">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6">
                      <a:lumMod val="50000"/>
                    </a:schemeClr>
                  </a:solidFill>
                </a:rPr>
                <a:t>MixColumns</a:t>
              </a:r>
            </a:p>
          </p:txBody>
        </p:sp>
        <p:sp>
          <p:nvSpPr>
            <p:cNvPr id="39" name="ShiftRows">
              <a:extLst>
                <a:ext uri="{FF2B5EF4-FFF2-40B4-BE49-F238E27FC236}">
                  <a16:creationId xmlns:a16="http://schemas.microsoft.com/office/drawing/2014/main" id="{7F5ECEB8-46A8-4CC0-B18C-A7B4968904E5}"/>
                </a:ext>
              </a:extLst>
            </p:cNvPr>
            <p:cNvSpPr>
              <a:spLocks/>
            </p:cNvSpPr>
            <p:nvPr/>
          </p:nvSpPr>
          <p:spPr>
            <a:xfrm>
              <a:off x="9475312" y="4944593"/>
              <a:ext cx="1828800" cy="365760"/>
            </a:xfrm>
            <a:prstGeom prst="rect">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6">
                      <a:lumMod val="50000"/>
                    </a:schemeClr>
                  </a:solidFill>
                </a:rPr>
                <a:t>ShiftRows</a:t>
              </a:r>
            </a:p>
          </p:txBody>
        </p:sp>
        <p:sp>
          <p:nvSpPr>
            <p:cNvPr id="40" name="SubBytes">
              <a:extLst>
                <a:ext uri="{FF2B5EF4-FFF2-40B4-BE49-F238E27FC236}">
                  <a16:creationId xmlns:a16="http://schemas.microsoft.com/office/drawing/2014/main" id="{672F29D7-AE34-435D-BD83-0F58AC1DDC0D}"/>
                </a:ext>
              </a:extLst>
            </p:cNvPr>
            <p:cNvSpPr>
              <a:spLocks/>
            </p:cNvSpPr>
            <p:nvPr/>
          </p:nvSpPr>
          <p:spPr>
            <a:xfrm>
              <a:off x="9475312" y="4578833"/>
              <a:ext cx="1828800" cy="365760"/>
            </a:xfrm>
            <a:prstGeom prst="rect">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2">
                      <a:lumMod val="50000"/>
                    </a:schemeClr>
                  </a:solidFill>
                </a:rPr>
                <a:t>SubBytes</a:t>
              </a:r>
            </a:p>
          </p:txBody>
        </p:sp>
        <p:cxnSp>
          <p:nvCxnSpPr>
            <p:cNvPr id="41" name="Output">
              <a:extLst>
                <a:ext uri="{FF2B5EF4-FFF2-40B4-BE49-F238E27FC236}">
                  <a16:creationId xmlns:a16="http://schemas.microsoft.com/office/drawing/2014/main" id="{1D51CE87-80D9-4A7D-B591-B84CF176579A}"/>
                </a:ext>
              </a:extLst>
            </p:cNvPr>
            <p:cNvCxnSpPr>
              <a:cxnSpLocks/>
              <a:stCxn id="37" idx="2"/>
            </p:cNvCxnSpPr>
            <p:nvPr/>
          </p:nvCxnSpPr>
          <p:spPr>
            <a:xfrm>
              <a:off x="10389712" y="6041873"/>
              <a:ext cx="0" cy="371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Input">
              <a:extLst>
                <a:ext uri="{FF2B5EF4-FFF2-40B4-BE49-F238E27FC236}">
                  <a16:creationId xmlns:a16="http://schemas.microsoft.com/office/drawing/2014/main" id="{FFE1E13F-998C-4B7F-B6B2-C0AF71A9F515}"/>
                </a:ext>
              </a:extLst>
            </p:cNvPr>
            <p:cNvCxnSpPr>
              <a:cxnSpLocks/>
              <a:endCxn id="40" idx="0"/>
            </p:cNvCxnSpPr>
            <p:nvPr/>
          </p:nvCxnSpPr>
          <p:spPr>
            <a:xfrm>
              <a:off x="10389712" y="4118871"/>
              <a:ext cx="0" cy="4599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Output">
              <a:extLst>
                <a:ext uri="{FF2B5EF4-FFF2-40B4-BE49-F238E27FC236}">
                  <a16:creationId xmlns:a16="http://schemas.microsoft.com/office/drawing/2014/main" id="{93029658-6211-4AF5-9B1A-7728F4E6E106}"/>
                </a:ext>
              </a:extLst>
            </p:cNvPr>
            <p:cNvCxnSpPr>
              <a:cxnSpLocks/>
              <a:endCxn id="37" idx="1"/>
            </p:cNvCxnSpPr>
            <p:nvPr/>
          </p:nvCxnSpPr>
          <p:spPr>
            <a:xfrm>
              <a:off x="9028734" y="5858993"/>
              <a:ext cx="4465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K0">
                  <a:extLst>
                    <a:ext uri="{FF2B5EF4-FFF2-40B4-BE49-F238E27FC236}">
                      <a16:creationId xmlns:a16="http://schemas.microsoft.com/office/drawing/2014/main" id="{187166DF-AEA5-4E1E-84E3-621A721A6044}"/>
                    </a:ext>
                  </a:extLst>
                </p:cNvPr>
                <p:cNvSpPr txBox="1"/>
                <p:nvPr/>
              </p:nvSpPr>
              <p:spPr>
                <a:xfrm>
                  <a:off x="8889004" y="5463697"/>
                  <a:ext cx="4556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𝑖</m:t>
                            </m:r>
                          </m:sub>
                        </m:sSub>
                      </m:oMath>
                    </m:oMathPara>
                  </a14:m>
                  <a:endParaRPr lang="it-IT" dirty="0"/>
                </a:p>
              </p:txBody>
            </p:sp>
          </mc:Choice>
          <mc:Fallback xmlns="">
            <p:sp>
              <p:nvSpPr>
                <p:cNvPr id="44" name="TextBox K0">
                  <a:extLst>
                    <a:ext uri="{FF2B5EF4-FFF2-40B4-BE49-F238E27FC236}">
                      <a16:creationId xmlns:a16="http://schemas.microsoft.com/office/drawing/2014/main" id="{187166DF-AEA5-4E1E-84E3-621A721A6044}"/>
                    </a:ext>
                  </a:extLst>
                </p:cNvPr>
                <p:cNvSpPr txBox="1">
                  <a:spLocks noRot="1" noChangeAspect="1" noMove="1" noResize="1" noEditPoints="1" noAdjustHandles="1" noChangeArrowheads="1" noChangeShapeType="1" noTextEdit="1"/>
                </p:cNvSpPr>
                <p:nvPr/>
              </p:nvSpPr>
              <p:spPr>
                <a:xfrm>
                  <a:off x="8889004" y="5463697"/>
                  <a:ext cx="455638" cy="369332"/>
                </a:xfrm>
                <a:prstGeom prst="rect">
                  <a:avLst/>
                </a:prstGeom>
                <a:blipFill>
                  <a:blip r:embed="rId8"/>
                  <a:stretch>
                    <a:fillRect b="-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TextBox Round">
                  <a:extLst>
                    <a:ext uri="{FF2B5EF4-FFF2-40B4-BE49-F238E27FC236}">
                      <a16:creationId xmlns:a16="http://schemas.microsoft.com/office/drawing/2014/main" id="{C2FDF307-B381-40D8-932B-4662BDEB3155}"/>
                    </a:ext>
                  </a:extLst>
                </p:cNvPr>
                <p:cNvSpPr/>
                <p:nvPr/>
              </p:nvSpPr>
              <p:spPr>
                <a:xfrm>
                  <a:off x="9292432" y="4208625"/>
                  <a:ext cx="2194560" cy="369332"/>
                </a:xfrm>
                <a:prstGeom prst="rect">
                  <a:avLst/>
                </a:prstGeom>
              </p:spPr>
              <p:txBody>
                <a:bodyPr wrap="none">
                  <a:spAutoFit/>
                </a:bodyPr>
                <a:lstStyle/>
                <a:p>
                  <a:pPr algn="ctr"/>
                  <a:r>
                    <a:rPr lang="it-IT" dirty="0">
                      <a:solidFill>
                        <a:schemeClr val="accent4">
                          <a:lumMod val="50000"/>
                        </a:schemeClr>
                      </a:solidFill>
                    </a:rPr>
                    <a:t>Round </a:t>
                  </a:r>
                  <a14:m>
                    <m:oMath xmlns:m="http://schemas.openxmlformats.org/officeDocument/2006/math">
                      <m:r>
                        <a:rPr lang="it-IT" b="0" i="1" smtClean="0">
                          <a:solidFill>
                            <a:schemeClr val="accent4">
                              <a:lumMod val="50000"/>
                            </a:schemeClr>
                          </a:solidFill>
                          <a:latin typeface="Cambria Math" panose="02040503050406030204" pitchFamily="18" charset="0"/>
                        </a:rPr>
                        <m:t>𝑖</m:t>
                      </m:r>
                    </m:oMath>
                  </a14:m>
                  <a:r>
                    <a:rPr lang="it-IT" dirty="0">
                      <a:solidFill>
                        <a:schemeClr val="accent4">
                          <a:lumMod val="50000"/>
                        </a:schemeClr>
                      </a:solidFill>
                    </a:rPr>
                    <a:t> </a:t>
                  </a:r>
                  <a14:m>
                    <m:oMath xmlns:m="http://schemas.openxmlformats.org/officeDocument/2006/math">
                      <m:d>
                        <m:dPr>
                          <m:ctrlPr>
                            <a:rPr lang="it-IT" sz="1400" b="0" i="1" dirty="0" smtClean="0">
                              <a:solidFill>
                                <a:schemeClr val="accent4">
                                  <a:lumMod val="50000"/>
                                </a:schemeClr>
                              </a:solidFill>
                              <a:latin typeface="Cambria Math" panose="02040503050406030204" pitchFamily="18" charset="0"/>
                            </a:rPr>
                          </m:ctrlPr>
                        </m:dPr>
                        <m:e>
                          <m:r>
                            <a:rPr lang="it-IT" sz="1400" b="0" i="1" dirty="0" smtClean="0">
                              <a:solidFill>
                                <a:schemeClr val="accent4">
                                  <a:lumMod val="50000"/>
                                </a:schemeClr>
                              </a:solidFill>
                              <a:latin typeface="Cambria Math" panose="02040503050406030204" pitchFamily="18" charset="0"/>
                            </a:rPr>
                            <m:t>0&lt;</m:t>
                          </m:r>
                          <m:r>
                            <a:rPr lang="it-IT" sz="1400" b="0" i="1" dirty="0" smtClean="0">
                              <a:solidFill>
                                <a:schemeClr val="accent4">
                                  <a:lumMod val="50000"/>
                                </a:schemeClr>
                              </a:solidFill>
                              <a:latin typeface="Cambria Math" panose="02040503050406030204" pitchFamily="18" charset="0"/>
                            </a:rPr>
                            <m:t>𝑖</m:t>
                          </m:r>
                          <m:r>
                            <a:rPr lang="it-IT" sz="1400" b="0" i="1" dirty="0" smtClean="0">
                              <a:solidFill>
                                <a:schemeClr val="accent4">
                                  <a:lumMod val="50000"/>
                                </a:schemeClr>
                              </a:solidFill>
                              <a:latin typeface="Cambria Math" panose="02040503050406030204" pitchFamily="18" charset="0"/>
                            </a:rPr>
                            <m:t>&lt;</m:t>
                          </m:r>
                          <m:sSub>
                            <m:sSubPr>
                              <m:ctrlPr>
                                <a:rPr lang="it-IT" sz="1400" b="0" i="1" dirty="0" smtClean="0">
                                  <a:solidFill>
                                    <a:schemeClr val="accent4">
                                      <a:lumMod val="50000"/>
                                    </a:schemeClr>
                                  </a:solidFill>
                                  <a:latin typeface="Cambria Math" panose="02040503050406030204" pitchFamily="18" charset="0"/>
                                </a:rPr>
                              </m:ctrlPr>
                            </m:sSubPr>
                            <m:e>
                              <m:r>
                                <a:rPr lang="it-IT" sz="1400" b="0" i="1" dirty="0" smtClean="0">
                                  <a:solidFill>
                                    <a:schemeClr val="accent4">
                                      <a:lumMod val="50000"/>
                                    </a:schemeClr>
                                  </a:solidFill>
                                  <a:latin typeface="Cambria Math" panose="02040503050406030204" pitchFamily="18" charset="0"/>
                                </a:rPr>
                                <m:t>𝑁</m:t>
                              </m:r>
                            </m:e>
                            <m:sub>
                              <m:r>
                                <a:rPr lang="it-IT" sz="1400" b="0" i="1" dirty="0" smtClean="0">
                                  <a:solidFill>
                                    <a:schemeClr val="accent4">
                                      <a:lumMod val="50000"/>
                                    </a:schemeClr>
                                  </a:solidFill>
                                  <a:latin typeface="Cambria Math" panose="02040503050406030204" pitchFamily="18" charset="0"/>
                                </a:rPr>
                                <m:t>𝑟</m:t>
                              </m:r>
                            </m:sub>
                          </m:sSub>
                        </m:e>
                      </m:d>
                    </m:oMath>
                  </a14:m>
                  <a:endParaRPr lang="it-IT" dirty="0">
                    <a:solidFill>
                      <a:schemeClr val="accent4">
                        <a:lumMod val="50000"/>
                      </a:schemeClr>
                    </a:solidFill>
                  </a:endParaRPr>
                </a:p>
              </p:txBody>
            </p:sp>
          </mc:Choice>
          <mc:Fallback xmlns="">
            <p:sp>
              <p:nvSpPr>
                <p:cNvPr id="45" name="TextBox Round">
                  <a:extLst>
                    <a:ext uri="{FF2B5EF4-FFF2-40B4-BE49-F238E27FC236}">
                      <a16:creationId xmlns:a16="http://schemas.microsoft.com/office/drawing/2014/main" id="{C2FDF307-B381-40D8-932B-4662BDEB3155}"/>
                    </a:ext>
                  </a:extLst>
                </p:cNvPr>
                <p:cNvSpPr>
                  <a:spLocks noRot="1" noChangeAspect="1" noMove="1" noResize="1" noEditPoints="1" noAdjustHandles="1" noChangeArrowheads="1" noChangeShapeType="1" noTextEdit="1"/>
                </p:cNvSpPr>
                <p:nvPr/>
              </p:nvSpPr>
              <p:spPr>
                <a:xfrm>
                  <a:off x="9292432" y="4208625"/>
                  <a:ext cx="2194560" cy="369332"/>
                </a:xfrm>
                <a:prstGeom prst="rect">
                  <a:avLst/>
                </a:prstGeom>
                <a:blipFill>
                  <a:blip r:embed="rId9"/>
                  <a:stretch>
                    <a:fillRect t="-10000" b="-26667"/>
                  </a:stretch>
                </a:blipFill>
              </p:spPr>
              <p:txBody>
                <a:bodyPr/>
                <a:lstStyle/>
                <a:p>
                  <a:r>
                    <a:rPr lang="it-IT">
                      <a:noFill/>
                    </a:rPr>
                    <a:t> </a:t>
                  </a:r>
                </a:p>
              </p:txBody>
            </p:sp>
          </mc:Fallback>
        </mc:AlternateContent>
      </p:grpSp>
      <p:grpSp>
        <p:nvGrpSpPr>
          <p:cNvPr id="46" name="Group 45">
            <a:extLst>
              <a:ext uri="{FF2B5EF4-FFF2-40B4-BE49-F238E27FC236}">
                <a16:creationId xmlns:a16="http://schemas.microsoft.com/office/drawing/2014/main" id="{092146AD-C3ED-4E2D-8E4B-110920BF64D4}"/>
              </a:ext>
            </a:extLst>
          </p:cNvPr>
          <p:cNvGrpSpPr/>
          <p:nvPr/>
        </p:nvGrpSpPr>
        <p:grpSpPr>
          <a:xfrm>
            <a:off x="4620007" y="4330607"/>
            <a:ext cx="2696808" cy="1940085"/>
            <a:chOff x="7854774" y="4054957"/>
            <a:chExt cx="2696808" cy="1940085"/>
          </a:xfrm>
        </p:grpSpPr>
        <p:sp>
          <p:nvSpPr>
            <p:cNvPr id="47" name="Round">
              <a:extLst>
                <a:ext uri="{FF2B5EF4-FFF2-40B4-BE49-F238E27FC236}">
                  <a16:creationId xmlns:a16="http://schemas.microsoft.com/office/drawing/2014/main" id="{143E634B-01F1-452F-B9C4-9D0ED0E1CFA6}"/>
                </a:ext>
              </a:extLst>
            </p:cNvPr>
            <p:cNvSpPr>
              <a:spLocks/>
            </p:cNvSpPr>
            <p:nvPr/>
          </p:nvSpPr>
          <p:spPr>
            <a:xfrm>
              <a:off x="8357022" y="4152901"/>
              <a:ext cx="2194560" cy="1656400"/>
            </a:xfrm>
            <a:prstGeom prst="rect">
              <a:avLst/>
            </a:prstGeom>
            <a:solidFill>
              <a:schemeClr val="accent4">
                <a:lumMod val="40000"/>
                <a:lumOff val="60000"/>
              </a:schemeClr>
            </a:solidFill>
            <a:ln w="25400">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50000"/>
                  </a:schemeClr>
                </a:solidFill>
              </a:endParaRPr>
            </a:p>
          </p:txBody>
        </p:sp>
        <p:sp>
          <p:nvSpPr>
            <p:cNvPr id="48" name="AddRoundKey">
              <a:extLst>
                <a:ext uri="{FF2B5EF4-FFF2-40B4-BE49-F238E27FC236}">
                  <a16:creationId xmlns:a16="http://schemas.microsoft.com/office/drawing/2014/main" id="{604E820A-F834-4A3A-9F18-B10846C8FFA5}"/>
                </a:ext>
              </a:extLst>
            </p:cNvPr>
            <p:cNvSpPr>
              <a:spLocks/>
            </p:cNvSpPr>
            <p:nvPr/>
          </p:nvSpPr>
          <p:spPr>
            <a:xfrm>
              <a:off x="8539902" y="5257800"/>
              <a:ext cx="1828800" cy="365760"/>
            </a:xfrm>
            <a:prstGeom prst="rect">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5">
                      <a:lumMod val="50000"/>
                    </a:schemeClr>
                  </a:solidFill>
                </a:rPr>
                <a:t>AddRoundKey</a:t>
              </a:r>
            </a:p>
          </p:txBody>
        </p:sp>
        <p:sp>
          <p:nvSpPr>
            <p:cNvPr id="49" name="ShiftRows">
              <a:extLst>
                <a:ext uri="{FF2B5EF4-FFF2-40B4-BE49-F238E27FC236}">
                  <a16:creationId xmlns:a16="http://schemas.microsoft.com/office/drawing/2014/main" id="{6D522839-26BE-4136-8968-4EFCE10EBBAD}"/>
                </a:ext>
              </a:extLst>
            </p:cNvPr>
            <p:cNvSpPr>
              <a:spLocks/>
            </p:cNvSpPr>
            <p:nvPr/>
          </p:nvSpPr>
          <p:spPr>
            <a:xfrm>
              <a:off x="8539902" y="4881560"/>
              <a:ext cx="1828800" cy="365760"/>
            </a:xfrm>
            <a:prstGeom prst="rect">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6">
                      <a:lumMod val="50000"/>
                    </a:schemeClr>
                  </a:solidFill>
                </a:rPr>
                <a:t>ShiftRows</a:t>
              </a:r>
            </a:p>
          </p:txBody>
        </p:sp>
        <p:sp>
          <p:nvSpPr>
            <p:cNvPr id="50" name="SubBytes">
              <a:extLst>
                <a:ext uri="{FF2B5EF4-FFF2-40B4-BE49-F238E27FC236}">
                  <a16:creationId xmlns:a16="http://schemas.microsoft.com/office/drawing/2014/main" id="{EC4E83B5-B288-45B3-8A36-86DE23D1D02F}"/>
                </a:ext>
              </a:extLst>
            </p:cNvPr>
            <p:cNvSpPr>
              <a:spLocks/>
            </p:cNvSpPr>
            <p:nvPr/>
          </p:nvSpPr>
          <p:spPr>
            <a:xfrm>
              <a:off x="8539902" y="4515800"/>
              <a:ext cx="1828800" cy="365760"/>
            </a:xfrm>
            <a:prstGeom prst="rect">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2">
                      <a:lumMod val="50000"/>
                    </a:schemeClr>
                  </a:solidFill>
                </a:rPr>
                <a:t>SubBytes</a:t>
              </a:r>
            </a:p>
          </p:txBody>
        </p:sp>
        <p:cxnSp>
          <p:nvCxnSpPr>
            <p:cNvPr id="51" name="Output">
              <a:extLst>
                <a:ext uri="{FF2B5EF4-FFF2-40B4-BE49-F238E27FC236}">
                  <a16:creationId xmlns:a16="http://schemas.microsoft.com/office/drawing/2014/main" id="{0A3AC70A-19D5-454B-9DBA-A2255B967EEF}"/>
                </a:ext>
              </a:extLst>
            </p:cNvPr>
            <p:cNvCxnSpPr>
              <a:cxnSpLocks/>
              <a:stCxn id="48" idx="2"/>
            </p:cNvCxnSpPr>
            <p:nvPr/>
          </p:nvCxnSpPr>
          <p:spPr>
            <a:xfrm>
              <a:off x="9454302" y="5623560"/>
              <a:ext cx="0" cy="371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Input">
              <a:extLst>
                <a:ext uri="{FF2B5EF4-FFF2-40B4-BE49-F238E27FC236}">
                  <a16:creationId xmlns:a16="http://schemas.microsoft.com/office/drawing/2014/main" id="{E70A181D-C064-4E0D-9B93-F0238A041A8F}"/>
                </a:ext>
              </a:extLst>
            </p:cNvPr>
            <p:cNvCxnSpPr>
              <a:cxnSpLocks/>
              <a:endCxn id="50" idx="0"/>
            </p:cNvCxnSpPr>
            <p:nvPr/>
          </p:nvCxnSpPr>
          <p:spPr>
            <a:xfrm>
              <a:off x="9454302" y="4054957"/>
              <a:ext cx="0" cy="46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Output">
              <a:extLst>
                <a:ext uri="{FF2B5EF4-FFF2-40B4-BE49-F238E27FC236}">
                  <a16:creationId xmlns:a16="http://schemas.microsoft.com/office/drawing/2014/main" id="{16AB306E-C9B9-4EB7-BA6F-52429D2AB064}"/>
                </a:ext>
              </a:extLst>
            </p:cNvPr>
            <p:cNvCxnSpPr>
              <a:cxnSpLocks/>
              <a:endCxn id="48" idx="1"/>
            </p:cNvCxnSpPr>
            <p:nvPr/>
          </p:nvCxnSpPr>
          <p:spPr>
            <a:xfrm>
              <a:off x="8093324" y="5440680"/>
              <a:ext cx="4465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K0">
                  <a:extLst>
                    <a:ext uri="{FF2B5EF4-FFF2-40B4-BE49-F238E27FC236}">
                      <a16:creationId xmlns:a16="http://schemas.microsoft.com/office/drawing/2014/main" id="{71077518-E45B-4842-A6DE-5471054F4612}"/>
                    </a:ext>
                  </a:extLst>
                </p:cNvPr>
                <p:cNvSpPr txBox="1"/>
                <p:nvPr/>
              </p:nvSpPr>
              <p:spPr>
                <a:xfrm>
                  <a:off x="7854774" y="5047559"/>
                  <a:ext cx="593688"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𝑟</m:t>
                                </m:r>
                              </m:sub>
                            </m:sSub>
                          </m:sub>
                        </m:sSub>
                      </m:oMath>
                    </m:oMathPara>
                  </a14:m>
                  <a:endParaRPr lang="it-IT" dirty="0"/>
                </a:p>
              </p:txBody>
            </p:sp>
          </mc:Choice>
          <mc:Fallback xmlns="">
            <p:sp>
              <p:nvSpPr>
                <p:cNvPr id="54" name="TextBox K0">
                  <a:extLst>
                    <a:ext uri="{FF2B5EF4-FFF2-40B4-BE49-F238E27FC236}">
                      <a16:creationId xmlns:a16="http://schemas.microsoft.com/office/drawing/2014/main" id="{71077518-E45B-4842-A6DE-5471054F4612}"/>
                    </a:ext>
                  </a:extLst>
                </p:cNvPr>
                <p:cNvSpPr txBox="1">
                  <a:spLocks noRot="1" noChangeAspect="1" noMove="1" noResize="1" noEditPoints="1" noAdjustHandles="1" noChangeArrowheads="1" noChangeShapeType="1" noTextEdit="1"/>
                </p:cNvSpPr>
                <p:nvPr/>
              </p:nvSpPr>
              <p:spPr>
                <a:xfrm>
                  <a:off x="7854774" y="5047559"/>
                  <a:ext cx="593688" cy="393121"/>
                </a:xfrm>
                <a:prstGeom prst="rect">
                  <a:avLst/>
                </a:prstGeom>
                <a:blipFill>
                  <a:blip r:embed="rId10"/>
                  <a:stretch>
                    <a:fillRect/>
                  </a:stretch>
                </a:blipFill>
              </p:spPr>
              <p:txBody>
                <a:bodyPr/>
                <a:lstStyle/>
                <a:p>
                  <a:r>
                    <a:rPr lang="it-IT">
                      <a:noFill/>
                    </a:rPr>
                    <a:t> </a:t>
                  </a:r>
                </a:p>
              </p:txBody>
            </p:sp>
          </mc:Fallback>
        </mc:AlternateContent>
        <p:sp>
          <p:nvSpPr>
            <p:cNvPr id="55" name="TextBox Round">
              <a:extLst>
                <a:ext uri="{FF2B5EF4-FFF2-40B4-BE49-F238E27FC236}">
                  <a16:creationId xmlns:a16="http://schemas.microsoft.com/office/drawing/2014/main" id="{AE18DCCA-FBE5-4EA2-854C-5EF481C8E5BB}"/>
                </a:ext>
              </a:extLst>
            </p:cNvPr>
            <p:cNvSpPr/>
            <p:nvPr/>
          </p:nvSpPr>
          <p:spPr>
            <a:xfrm>
              <a:off x="8357022" y="4152901"/>
              <a:ext cx="1289199" cy="369332"/>
            </a:xfrm>
            <a:prstGeom prst="rect">
              <a:avLst/>
            </a:prstGeom>
          </p:spPr>
          <p:txBody>
            <a:bodyPr wrap="none">
              <a:spAutoFit/>
            </a:bodyPr>
            <a:lstStyle/>
            <a:p>
              <a:r>
                <a:rPr lang="it-IT" dirty="0">
                  <a:solidFill>
                    <a:schemeClr val="accent4">
                      <a:lumMod val="50000"/>
                    </a:schemeClr>
                  </a:solidFill>
                </a:rPr>
                <a:t>Final Round</a:t>
              </a:r>
            </a:p>
          </p:txBody>
        </p:sp>
      </p:grpSp>
      <p:sp>
        <p:nvSpPr>
          <p:cNvPr id="62" name="Right Brace 61">
            <a:extLst>
              <a:ext uri="{FF2B5EF4-FFF2-40B4-BE49-F238E27FC236}">
                <a16:creationId xmlns:a16="http://schemas.microsoft.com/office/drawing/2014/main" id="{3AD70FF1-1E72-4158-90C7-69FD069D481F}"/>
              </a:ext>
            </a:extLst>
          </p:cNvPr>
          <p:cNvSpPr/>
          <p:nvPr/>
        </p:nvSpPr>
        <p:spPr>
          <a:xfrm>
            <a:off x="4050180" y="2924133"/>
            <a:ext cx="347562" cy="1807980"/>
          </a:xfrm>
          <a:prstGeom prst="rightBrace">
            <a:avLst>
              <a:gd name="adj1" fmla="val 17183"/>
              <a:gd name="adj2" fmla="val 16283"/>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5" name="Right Brace 74">
            <a:extLst>
              <a:ext uri="{FF2B5EF4-FFF2-40B4-BE49-F238E27FC236}">
                <a16:creationId xmlns:a16="http://schemas.microsoft.com/office/drawing/2014/main" id="{9D3DD8A4-8068-4BFA-BA36-D73681AAC026}"/>
              </a:ext>
            </a:extLst>
          </p:cNvPr>
          <p:cNvSpPr/>
          <p:nvPr/>
        </p:nvSpPr>
        <p:spPr>
          <a:xfrm>
            <a:off x="4041081" y="5101172"/>
            <a:ext cx="347562" cy="356835"/>
          </a:xfrm>
          <a:prstGeom prst="rightBrace">
            <a:avLst>
              <a:gd name="adj1" fmla="val 17183"/>
              <a:gd name="adj2" fmla="val 5098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 name="Footer Placeholder 2">
            <a:extLst>
              <a:ext uri="{FF2B5EF4-FFF2-40B4-BE49-F238E27FC236}">
                <a16:creationId xmlns:a16="http://schemas.microsoft.com/office/drawing/2014/main" id="{91E42C8D-67F0-48B7-B063-9D47C008BAD8}"/>
              </a:ext>
            </a:extLst>
          </p:cNvPr>
          <p:cNvSpPr>
            <a:spLocks noGrp="1"/>
          </p:cNvSpPr>
          <p:nvPr>
            <p:ph type="ftr" sz="quarter" idx="11"/>
          </p:nvPr>
        </p:nvSpPr>
        <p:spPr/>
        <p:txBody>
          <a:bodyPr/>
          <a:lstStyle/>
          <a:p>
            <a:r>
              <a:rPr lang="en-GB"/>
              <a:t>Elements of Applied Data Security</a:t>
            </a:r>
            <a:endParaRPr lang="it-IT"/>
          </a:p>
        </p:txBody>
      </p:sp>
      <p:sp>
        <p:nvSpPr>
          <p:cNvPr id="56" name="Slide Number Placeholder 55">
            <a:extLst>
              <a:ext uri="{FF2B5EF4-FFF2-40B4-BE49-F238E27FC236}">
                <a16:creationId xmlns:a16="http://schemas.microsoft.com/office/drawing/2014/main" id="{18C1DBF3-B94C-43E8-BDFC-B658C102F4ED}"/>
              </a:ext>
            </a:extLst>
          </p:cNvPr>
          <p:cNvSpPr>
            <a:spLocks noGrp="1"/>
          </p:cNvSpPr>
          <p:nvPr>
            <p:ph type="sldNum" sz="quarter" idx="12"/>
          </p:nvPr>
        </p:nvSpPr>
        <p:spPr/>
        <p:txBody>
          <a:bodyPr/>
          <a:lstStyle/>
          <a:p>
            <a:fld id="{EDA04FF7-D007-4CBF-8AD6-6D3353E5C19F}" type="slidenum">
              <a:rPr lang="it-IT" smtClean="0"/>
              <a:t>24</a:t>
            </a:fld>
            <a:endParaRPr lang="it-IT"/>
          </a:p>
        </p:txBody>
      </p:sp>
    </p:spTree>
    <p:extLst>
      <p:ext uri="{BB962C8B-B14F-4D97-AF65-F5344CB8AC3E}">
        <p14:creationId xmlns:p14="http://schemas.microsoft.com/office/powerpoint/2010/main" val="3238426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16435CF-C70B-4B55-A9C3-F4D360942564}"/>
              </a:ext>
            </a:extLst>
          </p:cNvPr>
          <p:cNvGrpSpPr/>
          <p:nvPr/>
        </p:nvGrpSpPr>
        <p:grpSpPr>
          <a:xfrm>
            <a:off x="258011" y="215065"/>
            <a:ext cx="2329935" cy="2151340"/>
            <a:chOff x="2952050" y="1090136"/>
            <a:chExt cx="2329935" cy="2151340"/>
          </a:xfrm>
        </p:grpSpPr>
        <p:sp>
          <p:nvSpPr>
            <p:cNvPr id="7" name="Round">
              <a:extLst>
                <a:ext uri="{FF2B5EF4-FFF2-40B4-BE49-F238E27FC236}">
                  <a16:creationId xmlns:a16="http://schemas.microsoft.com/office/drawing/2014/main" id="{C2BF1836-A357-4169-B8F6-2AD60D56BA81}"/>
                </a:ext>
              </a:extLst>
            </p:cNvPr>
            <p:cNvSpPr>
              <a:spLocks/>
            </p:cNvSpPr>
            <p:nvPr/>
          </p:nvSpPr>
          <p:spPr>
            <a:xfrm>
              <a:off x="3728390" y="1803437"/>
              <a:ext cx="109728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Cipher</a:t>
              </a:r>
              <a:endParaRPr lang="it-IT" dirty="0">
                <a:solidFill>
                  <a:schemeClr val="tx1"/>
                </a:solidFill>
              </a:endParaRPr>
            </a:p>
          </p:txBody>
        </p:sp>
        <p:cxnSp>
          <p:nvCxnSpPr>
            <p:cNvPr id="9" name="KeyExp -&gt; KNr_XOR">
              <a:extLst>
                <a:ext uri="{FF2B5EF4-FFF2-40B4-BE49-F238E27FC236}">
                  <a16:creationId xmlns:a16="http://schemas.microsoft.com/office/drawing/2014/main" id="{0626E918-CB5E-4A4C-954D-F52D2B06F56C}"/>
                </a:ext>
              </a:extLst>
            </p:cNvPr>
            <p:cNvCxnSpPr>
              <a:cxnSpLocks/>
              <a:stCxn id="10" idx="2"/>
              <a:endCxn id="7" idx="0"/>
            </p:cNvCxnSpPr>
            <p:nvPr/>
          </p:nvCxnSpPr>
          <p:spPr>
            <a:xfrm flipH="1">
              <a:off x="4277030" y="1459468"/>
              <a:ext cx="1" cy="3439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Plaintext">
              <a:extLst>
                <a:ext uri="{FF2B5EF4-FFF2-40B4-BE49-F238E27FC236}">
                  <a16:creationId xmlns:a16="http://schemas.microsoft.com/office/drawing/2014/main" id="{58EDA04D-1662-4ED1-A206-E269E6BC7AB7}"/>
                </a:ext>
              </a:extLst>
            </p:cNvPr>
            <p:cNvSpPr txBox="1"/>
            <p:nvPr/>
          </p:nvSpPr>
          <p:spPr>
            <a:xfrm>
              <a:off x="3775611" y="1090136"/>
              <a:ext cx="1002839" cy="369332"/>
            </a:xfrm>
            <a:prstGeom prst="rect">
              <a:avLst/>
            </a:prstGeom>
            <a:noFill/>
          </p:spPr>
          <p:txBody>
            <a:bodyPr wrap="none" rtlCol="0">
              <a:spAutoFit/>
            </a:bodyPr>
            <a:lstStyle/>
            <a:p>
              <a:r>
                <a:rPr lang="it-IT" dirty="0"/>
                <a:t>Plaintext</a:t>
              </a:r>
            </a:p>
          </p:txBody>
        </p:sp>
        <p:sp>
          <p:nvSpPr>
            <p:cNvPr id="13" name="TextBox Ciphertext">
              <a:extLst>
                <a:ext uri="{FF2B5EF4-FFF2-40B4-BE49-F238E27FC236}">
                  <a16:creationId xmlns:a16="http://schemas.microsoft.com/office/drawing/2014/main" id="{EC6982D4-29FF-409F-BF43-088F496C1E06}"/>
                </a:ext>
              </a:extLst>
            </p:cNvPr>
            <p:cNvSpPr txBox="1"/>
            <p:nvPr/>
          </p:nvSpPr>
          <p:spPr>
            <a:xfrm>
              <a:off x="3695204" y="2872144"/>
              <a:ext cx="1163652" cy="369332"/>
            </a:xfrm>
            <a:prstGeom prst="rect">
              <a:avLst/>
            </a:prstGeom>
            <a:noFill/>
          </p:spPr>
          <p:txBody>
            <a:bodyPr wrap="none" rtlCol="0">
              <a:spAutoFit/>
            </a:bodyPr>
            <a:lstStyle/>
            <a:p>
              <a:r>
                <a:rPr lang="it-IT" dirty="0"/>
                <a:t>Ciphertext</a:t>
              </a:r>
            </a:p>
          </p:txBody>
        </p:sp>
        <p:cxnSp>
          <p:nvCxnSpPr>
            <p:cNvPr id="14" name="KeyExp -&gt; KNr_XOR">
              <a:extLst>
                <a:ext uri="{FF2B5EF4-FFF2-40B4-BE49-F238E27FC236}">
                  <a16:creationId xmlns:a16="http://schemas.microsoft.com/office/drawing/2014/main" id="{0F0EB5F1-F8D1-43F3-A116-83ACD8D58A62}"/>
                </a:ext>
              </a:extLst>
            </p:cNvPr>
            <p:cNvCxnSpPr>
              <a:cxnSpLocks/>
              <a:stCxn id="7" idx="2"/>
              <a:endCxn id="13" idx="0"/>
            </p:cNvCxnSpPr>
            <p:nvPr/>
          </p:nvCxnSpPr>
          <p:spPr>
            <a:xfrm>
              <a:off x="4277030" y="2534957"/>
              <a:ext cx="0" cy="3371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KeyExp -&gt; KNr_XOR">
              <a:extLst>
                <a:ext uri="{FF2B5EF4-FFF2-40B4-BE49-F238E27FC236}">
                  <a16:creationId xmlns:a16="http://schemas.microsoft.com/office/drawing/2014/main" id="{61DCD4B3-138D-4F55-9EAB-ABC6E8BE19C5}"/>
                </a:ext>
              </a:extLst>
            </p:cNvPr>
            <p:cNvCxnSpPr>
              <a:cxnSpLocks/>
              <a:stCxn id="28" idx="3"/>
              <a:endCxn id="7" idx="1"/>
            </p:cNvCxnSpPr>
            <p:nvPr/>
          </p:nvCxnSpPr>
          <p:spPr>
            <a:xfrm>
              <a:off x="3470910" y="2169197"/>
              <a:ext cx="257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Key">
              <a:extLst>
                <a:ext uri="{FF2B5EF4-FFF2-40B4-BE49-F238E27FC236}">
                  <a16:creationId xmlns:a16="http://schemas.microsoft.com/office/drawing/2014/main" id="{AAF62F5F-44C5-4A56-9319-417D76C4424D}"/>
                </a:ext>
              </a:extLst>
            </p:cNvPr>
            <p:cNvSpPr txBox="1"/>
            <p:nvPr/>
          </p:nvSpPr>
          <p:spPr>
            <a:xfrm>
              <a:off x="2952050" y="1984531"/>
              <a:ext cx="518860" cy="369332"/>
            </a:xfrm>
            <a:prstGeom prst="rect">
              <a:avLst/>
            </a:prstGeom>
            <a:noFill/>
          </p:spPr>
          <p:txBody>
            <a:bodyPr wrap="none" rtlCol="0">
              <a:spAutoFit/>
            </a:bodyPr>
            <a:lstStyle/>
            <a:p>
              <a:r>
                <a:rPr lang="it-IT" dirty="0"/>
                <a:t>Key</a:t>
              </a:r>
            </a:p>
          </p:txBody>
        </p:sp>
        <p:sp>
          <p:nvSpPr>
            <p:cNvPr id="30" name="TextBox Plaintext">
              <a:extLst>
                <a:ext uri="{FF2B5EF4-FFF2-40B4-BE49-F238E27FC236}">
                  <a16:creationId xmlns:a16="http://schemas.microsoft.com/office/drawing/2014/main" id="{A9639194-7D50-4139-9C6C-9D027BA51E66}"/>
                </a:ext>
              </a:extLst>
            </p:cNvPr>
            <p:cNvSpPr txBox="1"/>
            <p:nvPr/>
          </p:nvSpPr>
          <p:spPr>
            <a:xfrm>
              <a:off x="4281198" y="1463516"/>
              <a:ext cx="1000787" cy="338554"/>
            </a:xfrm>
            <a:prstGeom prst="rect">
              <a:avLst/>
            </a:prstGeom>
            <a:noFill/>
          </p:spPr>
          <p:txBody>
            <a:bodyPr wrap="none" rtlCol="0">
              <a:spAutoFit/>
            </a:bodyPr>
            <a:lstStyle/>
            <a:p>
              <a:r>
                <a:rPr lang="it-IT" sz="1600" dirty="0"/>
                <a:t>block-size</a:t>
              </a:r>
            </a:p>
          </p:txBody>
        </p:sp>
        <p:cxnSp>
          <p:nvCxnSpPr>
            <p:cNvPr id="31" name="Straight Connector 30">
              <a:extLst>
                <a:ext uri="{FF2B5EF4-FFF2-40B4-BE49-F238E27FC236}">
                  <a16:creationId xmlns:a16="http://schemas.microsoft.com/office/drawing/2014/main" id="{28CE6E30-A15C-48DE-945D-1FFABF492F2B}"/>
                </a:ext>
              </a:extLst>
            </p:cNvPr>
            <p:cNvCxnSpPr>
              <a:cxnSpLocks/>
            </p:cNvCxnSpPr>
            <p:nvPr/>
          </p:nvCxnSpPr>
          <p:spPr>
            <a:xfrm flipV="1">
              <a:off x="4185590" y="1533664"/>
              <a:ext cx="18288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Plaintext">
              <a:extLst>
                <a:ext uri="{FF2B5EF4-FFF2-40B4-BE49-F238E27FC236}">
                  <a16:creationId xmlns:a16="http://schemas.microsoft.com/office/drawing/2014/main" id="{72F0E677-2190-42D5-9178-CEF3DD6DE07E}"/>
                </a:ext>
              </a:extLst>
            </p:cNvPr>
            <p:cNvSpPr txBox="1"/>
            <p:nvPr/>
          </p:nvSpPr>
          <p:spPr>
            <a:xfrm>
              <a:off x="4281198" y="2533590"/>
              <a:ext cx="1000787" cy="338554"/>
            </a:xfrm>
            <a:prstGeom prst="rect">
              <a:avLst/>
            </a:prstGeom>
            <a:noFill/>
          </p:spPr>
          <p:txBody>
            <a:bodyPr wrap="none" rtlCol="0">
              <a:spAutoFit/>
            </a:bodyPr>
            <a:lstStyle/>
            <a:p>
              <a:r>
                <a:rPr lang="it-IT" sz="1600" dirty="0"/>
                <a:t>block-size</a:t>
              </a:r>
            </a:p>
          </p:txBody>
        </p:sp>
        <p:cxnSp>
          <p:nvCxnSpPr>
            <p:cNvPr id="33" name="Straight Connector 32">
              <a:extLst>
                <a:ext uri="{FF2B5EF4-FFF2-40B4-BE49-F238E27FC236}">
                  <a16:creationId xmlns:a16="http://schemas.microsoft.com/office/drawing/2014/main" id="{6606AF96-F309-4E01-86BB-BD95EC516CBC}"/>
                </a:ext>
              </a:extLst>
            </p:cNvPr>
            <p:cNvCxnSpPr>
              <a:cxnSpLocks/>
            </p:cNvCxnSpPr>
            <p:nvPr/>
          </p:nvCxnSpPr>
          <p:spPr>
            <a:xfrm flipV="1">
              <a:off x="4185590" y="2603738"/>
              <a:ext cx="18288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BEDADA9D-0962-4123-969A-EEBC4D3DB6B4}"/>
              </a:ext>
            </a:extLst>
          </p:cNvPr>
          <p:cNvGrpSpPr/>
          <p:nvPr/>
        </p:nvGrpSpPr>
        <p:grpSpPr>
          <a:xfrm>
            <a:off x="3140754" y="308467"/>
            <a:ext cx="3230531" cy="1971317"/>
            <a:chOff x="4544605" y="2935290"/>
            <a:chExt cx="3230531" cy="1971317"/>
          </a:xfrm>
        </p:grpSpPr>
        <p:sp>
          <p:nvSpPr>
            <p:cNvPr id="37" name="Round">
              <a:extLst>
                <a:ext uri="{FF2B5EF4-FFF2-40B4-BE49-F238E27FC236}">
                  <a16:creationId xmlns:a16="http://schemas.microsoft.com/office/drawing/2014/main" id="{E6D98CAE-F33B-46C0-9206-06EC83172799}"/>
                </a:ext>
              </a:extLst>
            </p:cNvPr>
            <p:cNvSpPr>
              <a:spLocks/>
            </p:cNvSpPr>
            <p:nvPr/>
          </p:nvSpPr>
          <p:spPr>
            <a:xfrm>
              <a:off x="5889524" y="3578942"/>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38" name="LF2_XOR0">
              <a:extLst>
                <a:ext uri="{FF2B5EF4-FFF2-40B4-BE49-F238E27FC236}">
                  <a16:creationId xmlns:a16="http://schemas.microsoft.com/office/drawing/2014/main" id="{F1C7F25D-5499-43EB-B39B-2E034B02344B}"/>
                </a:ext>
              </a:extLst>
            </p:cNvPr>
            <p:cNvSpPr>
              <a:spLocks noChangeAspect="1"/>
            </p:cNvSpPr>
            <p:nvPr/>
          </p:nvSpPr>
          <p:spPr>
            <a:xfrm>
              <a:off x="5340884" y="3807542"/>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KeyExp -&gt; KNr_XOR">
              <a:extLst>
                <a:ext uri="{FF2B5EF4-FFF2-40B4-BE49-F238E27FC236}">
                  <a16:creationId xmlns:a16="http://schemas.microsoft.com/office/drawing/2014/main" id="{DC41E9A5-F83B-463A-A4DE-ED532D1C627A}"/>
                </a:ext>
              </a:extLst>
            </p:cNvPr>
            <p:cNvCxnSpPr>
              <a:cxnSpLocks/>
              <a:stCxn id="38" idx="6"/>
              <a:endCxn id="37" idx="1"/>
            </p:cNvCxnSpPr>
            <p:nvPr/>
          </p:nvCxnSpPr>
          <p:spPr>
            <a:xfrm>
              <a:off x="5615204" y="3944702"/>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KeyExp -&gt; KNr_XOR">
              <a:extLst>
                <a:ext uri="{FF2B5EF4-FFF2-40B4-BE49-F238E27FC236}">
                  <a16:creationId xmlns:a16="http://schemas.microsoft.com/office/drawing/2014/main" id="{DC11CC05-DF50-49D4-80EC-D69E2C351515}"/>
                </a:ext>
              </a:extLst>
            </p:cNvPr>
            <p:cNvCxnSpPr>
              <a:cxnSpLocks/>
            </p:cNvCxnSpPr>
            <p:nvPr/>
          </p:nvCxnSpPr>
          <p:spPr>
            <a:xfrm>
              <a:off x="5066564" y="3944702"/>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KeyExp -&gt; KNr_XOR">
              <a:extLst>
                <a:ext uri="{FF2B5EF4-FFF2-40B4-BE49-F238E27FC236}">
                  <a16:creationId xmlns:a16="http://schemas.microsoft.com/office/drawing/2014/main" id="{667A74F3-870A-48BA-8A6B-99EE60A81538}"/>
                </a:ext>
              </a:extLst>
            </p:cNvPr>
            <p:cNvCxnSpPr>
              <a:cxnSpLocks/>
              <a:stCxn id="70" idx="0"/>
            </p:cNvCxnSpPr>
            <p:nvPr/>
          </p:nvCxnSpPr>
          <p:spPr>
            <a:xfrm flipH="1" flipV="1">
              <a:off x="5478044" y="4081863"/>
              <a:ext cx="2142" cy="32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KeyExp -&gt; KNr_XOR">
              <a:extLst>
                <a:ext uri="{FF2B5EF4-FFF2-40B4-BE49-F238E27FC236}">
                  <a16:creationId xmlns:a16="http://schemas.microsoft.com/office/drawing/2014/main" id="{5BDF32A2-2528-4A23-BBE8-8087FDF355AF}"/>
                </a:ext>
              </a:extLst>
            </p:cNvPr>
            <p:cNvCxnSpPr>
              <a:cxnSpLocks/>
            </p:cNvCxnSpPr>
            <p:nvPr/>
          </p:nvCxnSpPr>
          <p:spPr>
            <a:xfrm>
              <a:off x="6803924" y="3944702"/>
              <a:ext cx="5486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
              <a:extLst>
                <a:ext uri="{FF2B5EF4-FFF2-40B4-BE49-F238E27FC236}">
                  <a16:creationId xmlns:a16="http://schemas.microsoft.com/office/drawing/2014/main" id="{4EEE480A-F7F5-4142-8139-CD9CB1EAF714}"/>
                </a:ext>
              </a:extLst>
            </p:cNvPr>
            <p:cNvSpPr>
              <a:spLocks/>
            </p:cNvSpPr>
            <p:nvPr/>
          </p:nvSpPr>
          <p:spPr>
            <a:xfrm>
              <a:off x="6209564" y="4584782"/>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sp>
          <p:nvSpPr>
            <p:cNvPr id="48" name="Oval 47">
              <a:extLst>
                <a:ext uri="{FF2B5EF4-FFF2-40B4-BE49-F238E27FC236}">
                  <a16:creationId xmlns:a16="http://schemas.microsoft.com/office/drawing/2014/main" id="{85C38E97-9ABA-4088-A893-347B2C7339E8}"/>
                </a:ext>
              </a:extLst>
            </p:cNvPr>
            <p:cNvSpPr>
              <a:spLocks noChangeAspect="1"/>
            </p:cNvSpPr>
            <p:nvPr/>
          </p:nvSpPr>
          <p:spPr>
            <a:xfrm>
              <a:off x="7030518" y="3898982"/>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9" name="Group 48">
              <a:extLst>
                <a:ext uri="{FF2B5EF4-FFF2-40B4-BE49-F238E27FC236}">
                  <a16:creationId xmlns:a16="http://schemas.microsoft.com/office/drawing/2014/main" id="{13EB4040-5919-4847-B763-9E2BD0FD8D83}"/>
                </a:ext>
              </a:extLst>
            </p:cNvPr>
            <p:cNvGrpSpPr/>
            <p:nvPr/>
          </p:nvGrpSpPr>
          <p:grpSpPr>
            <a:xfrm>
              <a:off x="5297306" y="4401903"/>
              <a:ext cx="361476" cy="365758"/>
              <a:chOff x="7002782" y="2392681"/>
              <a:chExt cx="361476" cy="365758"/>
            </a:xfrm>
          </p:grpSpPr>
          <p:sp>
            <p:nvSpPr>
              <p:cNvPr id="69" name="Isosceles Triangle 68">
                <a:extLst>
                  <a:ext uri="{FF2B5EF4-FFF2-40B4-BE49-F238E27FC236}">
                    <a16:creationId xmlns:a16="http://schemas.microsoft.com/office/drawing/2014/main" id="{722291D1-C591-4AFB-8165-4D708EC9E2CE}"/>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Oval 69">
                <a:extLst>
                  <a:ext uri="{FF2B5EF4-FFF2-40B4-BE49-F238E27FC236}">
                    <a16:creationId xmlns:a16="http://schemas.microsoft.com/office/drawing/2014/main" id="{4272D456-DF40-4167-B625-3317AD93E3F1}"/>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Oval 70">
                <a:extLst>
                  <a:ext uri="{FF2B5EF4-FFF2-40B4-BE49-F238E27FC236}">
                    <a16:creationId xmlns:a16="http://schemas.microsoft.com/office/drawing/2014/main" id="{CD793542-6804-41CC-ACC1-AD5F6DE8BA2E}"/>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Oval 71">
                <a:extLst>
                  <a:ext uri="{FF2B5EF4-FFF2-40B4-BE49-F238E27FC236}">
                    <a16:creationId xmlns:a16="http://schemas.microsoft.com/office/drawing/2014/main" id="{9E647248-DA03-43A0-93FD-F9794236504D}"/>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0" name="KeyExp -&gt; KNr_XOR">
              <a:extLst>
                <a:ext uri="{FF2B5EF4-FFF2-40B4-BE49-F238E27FC236}">
                  <a16:creationId xmlns:a16="http://schemas.microsoft.com/office/drawing/2014/main" id="{6A6327DB-21C9-4FD2-829C-19010DA76C55}"/>
                </a:ext>
              </a:extLst>
            </p:cNvPr>
            <p:cNvCxnSpPr>
              <a:cxnSpLocks/>
              <a:stCxn id="47" idx="1"/>
              <a:endCxn id="72" idx="6"/>
            </p:cNvCxnSpPr>
            <p:nvPr/>
          </p:nvCxnSpPr>
          <p:spPr>
            <a:xfrm flipH="1" flipV="1">
              <a:off x="5658782" y="4721941"/>
              <a:ext cx="55078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KeyExp -&gt; KNr_XOR">
              <a:extLst>
                <a:ext uri="{FF2B5EF4-FFF2-40B4-BE49-F238E27FC236}">
                  <a16:creationId xmlns:a16="http://schemas.microsoft.com/office/drawing/2014/main" id="{3547C98A-C300-4DC9-A2E2-5BFA278E00E7}"/>
                </a:ext>
              </a:extLst>
            </p:cNvPr>
            <p:cNvCxnSpPr>
              <a:cxnSpLocks/>
              <a:endCxn id="71" idx="2"/>
            </p:cNvCxnSpPr>
            <p:nvPr/>
          </p:nvCxnSpPr>
          <p:spPr>
            <a:xfrm>
              <a:off x="5022986" y="4721941"/>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E81F01A-C37F-456F-B19B-DFADCD8CDF56}"/>
                </a:ext>
              </a:extLst>
            </p:cNvPr>
            <p:cNvCxnSpPr>
              <a:stCxn id="48" idx="4"/>
              <a:endCxn id="47" idx="3"/>
            </p:cNvCxnSpPr>
            <p:nvPr/>
          </p:nvCxnSpPr>
          <p:spPr>
            <a:xfrm rot="5400000">
              <a:off x="6414301" y="4060005"/>
              <a:ext cx="731520" cy="59235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F23ABD5-04FC-405B-AFCD-FF4B98660763}"/>
                    </a:ext>
                  </a:extLst>
                </p:cNvPr>
                <p:cNvSpPr txBox="1"/>
                <p:nvPr/>
              </p:nvSpPr>
              <p:spPr>
                <a:xfrm>
                  <a:off x="4620032"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53" name="TextBox 52">
                  <a:extLst>
                    <a:ext uri="{FF2B5EF4-FFF2-40B4-BE49-F238E27FC236}">
                      <a16:creationId xmlns:a16="http://schemas.microsoft.com/office/drawing/2014/main" id="{CF23ABD5-04FC-405B-AFCD-FF4B98660763}"/>
                    </a:ext>
                  </a:extLst>
                </p:cNvPr>
                <p:cNvSpPr txBox="1">
                  <a:spLocks noRot="1" noChangeAspect="1" noMove="1" noResize="1" noEditPoints="1" noAdjustHandles="1" noChangeArrowheads="1" noChangeShapeType="1" noTextEdit="1"/>
                </p:cNvSpPr>
                <p:nvPr/>
              </p:nvSpPr>
              <p:spPr>
                <a:xfrm>
                  <a:off x="4620032" y="3760036"/>
                  <a:ext cx="446532" cy="36933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D63366A-ED53-47BB-8179-32A5432A0E8D}"/>
                    </a:ext>
                  </a:extLst>
                </p:cNvPr>
                <p:cNvSpPr txBox="1"/>
                <p:nvPr/>
              </p:nvSpPr>
              <p:spPr>
                <a:xfrm>
                  <a:off x="7328604"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55" name="TextBox 54">
                  <a:extLst>
                    <a:ext uri="{FF2B5EF4-FFF2-40B4-BE49-F238E27FC236}">
                      <a16:creationId xmlns:a16="http://schemas.microsoft.com/office/drawing/2014/main" id="{6D63366A-ED53-47BB-8179-32A5432A0E8D}"/>
                    </a:ext>
                  </a:extLst>
                </p:cNvPr>
                <p:cNvSpPr txBox="1">
                  <a:spLocks noRot="1" noChangeAspect="1" noMove="1" noResize="1" noEditPoints="1" noAdjustHandles="1" noChangeArrowheads="1" noChangeShapeType="1" noTextEdit="1"/>
                </p:cNvSpPr>
                <p:nvPr/>
              </p:nvSpPr>
              <p:spPr>
                <a:xfrm>
                  <a:off x="7328604" y="3760036"/>
                  <a:ext cx="446532" cy="369332"/>
                </a:xfrm>
                <a:prstGeom prst="rect">
                  <a:avLst/>
                </a:prstGeom>
                <a:blipFill>
                  <a:blip r:embed="rId3"/>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1F47555-1707-48CF-AE98-DD7DA9DCD421}"/>
                    </a:ext>
                  </a:extLst>
                </p:cNvPr>
                <p:cNvSpPr txBox="1"/>
                <p:nvPr/>
              </p:nvSpPr>
              <p:spPr>
                <a:xfrm>
                  <a:off x="4544605" y="4537275"/>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56" name="TextBox 55">
                  <a:extLst>
                    <a:ext uri="{FF2B5EF4-FFF2-40B4-BE49-F238E27FC236}">
                      <a16:creationId xmlns:a16="http://schemas.microsoft.com/office/drawing/2014/main" id="{F1F47555-1707-48CF-AE98-DD7DA9DCD421}"/>
                    </a:ext>
                  </a:extLst>
                </p:cNvPr>
                <p:cNvSpPr txBox="1">
                  <a:spLocks noRot="1" noChangeAspect="1" noMove="1" noResize="1" noEditPoints="1" noAdjustHandles="1" noChangeArrowheads="1" noChangeShapeType="1" noTextEdit="1"/>
                </p:cNvSpPr>
                <p:nvPr/>
              </p:nvSpPr>
              <p:spPr>
                <a:xfrm>
                  <a:off x="4544605" y="4537275"/>
                  <a:ext cx="477310" cy="369332"/>
                </a:xfrm>
                <a:prstGeom prst="rect">
                  <a:avLst/>
                </a:prstGeom>
                <a:blipFill>
                  <a:blip r:embed="rId4"/>
                  <a:stretch>
                    <a:fillRect/>
                  </a:stretch>
                </a:blipFill>
              </p:spPr>
              <p:txBody>
                <a:bodyPr/>
                <a:lstStyle/>
                <a:p>
                  <a:r>
                    <a:rPr lang="it-IT">
                      <a:noFill/>
                    </a:rPr>
                    <a:t> </a:t>
                  </a:r>
                </a:p>
              </p:txBody>
            </p:sp>
          </mc:Fallback>
        </mc:AlternateContent>
        <p:cxnSp>
          <p:nvCxnSpPr>
            <p:cNvPr id="60" name="Straight Connector 59">
              <a:extLst>
                <a:ext uri="{FF2B5EF4-FFF2-40B4-BE49-F238E27FC236}">
                  <a16:creationId xmlns:a16="http://schemas.microsoft.com/office/drawing/2014/main" id="{75EA6917-8B26-4A9D-9277-64E2027A3A98}"/>
                </a:ext>
              </a:extLst>
            </p:cNvPr>
            <p:cNvCxnSpPr>
              <a:cxnSpLocks/>
              <a:stCxn id="70" idx="5"/>
              <a:endCxn id="72" idx="0"/>
            </p:cNvCxnSpPr>
            <p:nvPr/>
          </p:nvCxnSpPr>
          <p:spPr>
            <a:xfrm>
              <a:off x="5512515" y="4479952"/>
              <a:ext cx="100547"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3E280BE-4F0E-4477-903B-960DF8A46569}"/>
                    </a:ext>
                  </a:extLst>
                </p:cNvPr>
                <p:cNvSpPr txBox="1"/>
                <p:nvPr/>
              </p:nvSpPr>
              <p:spPr>
                <a:xfrm>
                  <a:off x="6040807" y="2935290"/>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61" name="TextBox 60">
                  <a:extLst>
                    <a:ext uri="{FF2B5EF4-FFF2-40B4-BE49-F238E27FC236}">
                      <a16:creationId xmlns:a16="http://schemas.microsoft.com/office/drawing/2014/main" id="{C3E280BE-4F0E-4477-903B-960DF8A46569}"/>
                    </a:ext>
                  </a:extLst>
                </p:cNvPr>
                <p:cNvSpPr txBox="1">
                  <a:spLocks noRot="1" noChangeAspect="1" noMove="1" noResize="1" noEditPoints="1" noAdjustHandles="1" noChangeArrowheads="1" noChangeShapeType="1" noTextEdit="1"/>
                </p:cNvSpPr>
                <p:nvPr/>
              </p:nvSpPr>
              <p:spPr>
                <a:xfrm>
                  <a:off x="6040807" y="2935290"/>
                  <a:ext cx="611834" cy="369332"/>
                </a:xfrm>
                <a:prstGeom prst="rect">
                  <a:avLst/>
                </a:prstGeom>
                <a:blipFill>
                  <a:blip r:embed="rId5"/>
                  <a:stretch>
                    <a:fillRect b="-13333"/>
                  </a:stretch>
                </a:blipFill>
              </p:spPr>
              <p:txBody>
                <a:bodyPr/>
                <a:lstStyle/>
                <a:p>
                  <a:r>
                    <a:rPr lang="it-IT">
                      <a:noFill/>
                    </a:rPr>
                    <a:t> </a:t>
                  </a:r>
                </a:p>
              </p:txBody>
            </p:sp>
          </mc:Fallback>
        </mc:AlternateContent>
        <p:cxnSp>
          <p:nvCxnSpPr>
            <p:cNvPr id="68" name="KeyExp -&gt; KNr_XOR">
              <a:extLst>
                <a:ext uri="{FF2B5EF4-FFF2-40B4-BE49-F238E27FC236}">
                  <a16:creationId xmlns:a16="http://schemas.microsoft.com/office/drawing/2014/main" id="{346002D0-6361-4652-B988-8C4FD90B8B1C}"/>
                </a:ext>
              </a:extLst>
            </p:cNvPr>
            <p:cNvCxnSpPr>
              <a:cxnSpLocks/>
              <a:stCxn id="61" idx="2"/>
              <a:endCxn id="37" idx="0"/>
            </p:cNvCxnSpPr>
            <p:nvPr/>
          </p:nvCxnSpPr>
          <p:spPr>
            <a:xfrm>
              <a:off x="6346724" y="3304622"/>
              <a:ext cx="0" cy="274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CAD22E0-5B91-4A06-A67E-688800E3727F}"/>
              </a:ext>
            </a:extLst>
          </p:cNvPr>
          <p:cNvGrpSpPr/>
          <p:nvPr/>
        </p:nvGrpSpPr>
        <p:grpSpPr>
          <a:xfrm>
            <a:off x="6672028" y="309714"/>
            <a:ext cx="3432446" cy="2385662"/>
            <a:chOff x="4342690" y="2935290"/>
            <a:chExt cx="3432446" cy="2385662"/>
          </a:xfrm>
        </p:grpSpPr>
        <p:sp>
          <p:nvSpPr>
            <p:cNvPr id="76" name="Round">
              <a:extLst>
                <a:ext uri="{FF2B5EF4-FFF2-40B4-BE49-F238E27FC236}">
                  <a16:creationId xmlns:a16="http://schemas.microsoft.com/office/drawing/2014/main" id="{18E865D9-692E-48AC-8026-92E951D6C995}"/>
                </a:ext>
              </a:extLst>
            </p:cNvPr>
            <p:cNvSpPr>
              <a:spLocks/>
            </p:cNvSpPr>
            <p:nvPr/>
          </p:nvSpPr>
          <p:spPr>
            <a:xfrm>
              <a:off x="5889524" y="3578942"/>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77" name="LF2_XOR0">
              <a:extLst>
                <a:ext uri="{FF2B5EF4-FFF2-40B4-BE49-F238E27FC236}">
                  <a16:creationId xmlns:a16="http://schemas.microsoft.com/office/drawing/2014/main" id="{93C6BD46-DC34-47AF-BB31-F13AE3FCE284}"/>
                </a:ext>
              </a:extLst>
            </p:cNvPr>
            <p:cNvSpPr>
              <a:spLocks noChangeAspect="1"/>
            </p:cNvSpPr>
            <p:nvPr/>
          </p:nvSpPr>
          <p:spPr>
            <a:xfrm>
              <a:off x="5340884" y="3807542"/>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8" name="KeyExp -&gt; KNr_XOR">
              <a:extLst>
                <a:ext uri="{FF2B5EF4-FFF2-40B4-BE49-F238E27FC236}">
                  <a16:creationId xmlns:a16="http://schemas.microsoft.com/office/drawing/2014/main" id="{604984B6-67AF-4CFB-A588-100E479E9698}"/>
                </a:ext>
              </a:extLst>
            </p:cNvPr>
            <p:cNvCxnSpPr>
              <a:cxnSpLocks/>
              <a:stCxn id="77" idx="6"/>
              <a:endCxn id="76" idx="1"/>
            </p:cNvCxnSpPr>
            <p:nvPr/>
          </p:nvCxnSpPr>
          <p:spPr>
            <a:xfrm>
              <a:off x="5615204" y="3944702"/>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KeyExp -&gt; KNr_XOR">
              <a:extLst>
                <a:ext uri="{FF2B5EF4-FFF2-40B4-BE49-F238E27FC236}">
                  <a16:creationId xmlns:a16="http://schemas.microsoft.com/office/drawing/2014/main" id="{F62FAE58-6634-4DB8-B10C-B7E3861EA77A}"/>
                </a:ext>
              </a:extLst>
            </p:cNvPr>
            <p:cNvCxnSpPr>
              <a:cxnSpLocks/>
              <a:endCxn id="77" idx="2"/>
            </p:cNvCxnSpPr>
            <p:nvPr/>
          </p:nvCxnSpPr>
          <p:spPr>
            <a:xfrm>
              <a:off x="4792244" y="3944702"/>
              <a:ext cx="5486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KeyExp -&gt; KNr_XOR">
              <a:extLst>
                <a:ext uri="{FF2B5EF4-FFF2-40B4-BE49-F238E27FC236}">
                  <a16:creationId xmlns:a16="http://schemas.microsoft.com/office/drawing/2014/main" id="{17A73400-2792-4E0A-8F48-79D7711EEE40}"/>
                </a:ext>
              </a:extLst>
            </p:cNvPr>
            <p:cNvCxnSpPr>
              <a:cxnSpLocks/>
              <a:stCxn id="106" idx="0"/>
              <a:endCxn id="77" idx="4"/>
            </p:cNvCxnSpPr>
            <p:nvPr/>
          </p:nvCxnSpPr>
          <p:spPr>
            <a:xfrm flipH="1" flipV="1">
              <a:off x="5478044" y="4081862"/>
              <a:ext cx="2142" cy="7343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KeyExp -&gt; KNr_XOR">
              <a:extLst>
                <a:ext uri="{FF2B5EF4-FFF2-40B4-BE49-F238E27FC236}">
                  <a16:creationId xmlns:a16="http://schemas.microsoft.com/office/drawing/2014/main" id="{A6875ECF-21A2-45D3-910E-7FFB28624D98}"/>
                </a:ext>
              </a:extLst>
            </p:cNvPr>
            <p:cNvCxnSpPr>
              <a:cxnSpLocks/>
            </p:cNvCxnSpPr>
            <p:nvPr/>
          </p:nvCxnSpPr>
          <p:spPr>
            <a:xfrm>
              <a:off x="6803924" y="3944702"/>
              <a:ext cx="5486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ound">
              <a:extLst>
                <a:ext uri="{FF2B5EF4-FFF2-40B4-BE49-F238E27FC236}">
                  <a16:creationId xmlns:a16="http://schemas.microsoft.com/office/drawing/2014/main" id="{65583755-0819-494C-9864-CBC2DF902A0D}"/>
                </a:ext>
              </a:extLst>
            </p:cNvPr>
            <p:cNvSpPr>
              <a:spLocks/>
            </p:cNvSpPr>
            <p:nvPr/>
          </p:nvSpPr>
          <p:spPr>
            <a:xfrm>
              <a:off x="6209564" y="4999127"/>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sp>
          <p:nvSpPr>
            <p:cNvPr id="88" name="Oval 87">
              <a:extLst>
                <a:ext uri="{FF2B5EF4-FFF2-40B4-BE49-F238E27FC236}">
                  <a16:creationId xmlns:a16="http://schemas.microsoft.com/office/drawing/2014/main" id="{C103AF81-EA4E-4016-AFFD-AD6BAD554F12}"/>
                </a:ext>
              </a:extLst>
            </p:cNvPr>
            <p:cNvSpPr>
              <a:spLocks noChangeAspect="1"/>
            </p:cNvSpPr>
            <p:nvPr/>
          </p:nvSpPr>
          <p:spPr>
            <a:xfrm>
              <a:off x="7030518" y="3898982"/>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89" name="Group 88">
              <a:extLst>
                <a:ext uri="{FF2B5EF4-FFF2-40B4-BE49-F238E27FC236}">
                  <a16:creationId xmlns:a16="http://schemas.microsoft.com/office/drawing/2014/main" id="{E271CF01-F105-4FFA-83C3-40E300FB3C50}"/>
                </a:ext>
              </a:extLst>
            </p:cNvPr>
            <p:cNvGrpSpPr/>
            <p:nvPr/>
          </p:nvGrpSpPr>
          <p:grpSpPr>
            <a:xfrm>
              <a:off x="5297306" y="4816248"/>
              <a:ext cx="361476" cy="365758"/>
              <a:chOff x="7002782" y="2392681"/>
              <a:chExt cx="361476" cy="365758"/>
            </a:xfrm>
          </p:grpSpPr>
          <p:sp>
            <p:nvSpPr>
              <p:cNvPr id="105" name="Isosceles Triangle 104">
                <a:extLst>
                  <a:ext uri="{FF2B5EF4-FFF2-40B4-BE49-F238E27FC236}">
                    <a16:creationId xmlns:a16="http://schemas.microsoft.com/office/drawing/2014/main" id="{2C180384-32EA-4508-8B0F-2610E45ECBB6}"/>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Oval 105">
                <a:extLst>
                  <a:ext uri="{FF2B5EF4-FFF2-40B4-BE49-F238E27FC236}">
                    <a16:creationId xmlns:a16="http://schemas.microsoft.com/office/drawing/2014/main" id="{4F6D6035-EA84-4711-B7C8-4B302B291B26}"/>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7" name="Oval 106">
                <a:extLst>
                  <a:ext uri="{FF2B5EF4-FFF2-40B4-BE49-F238E27FC236}">
                    <a16:creationId xmlns:a16="http://schemas.microsoft.com/office/drawing/2014/main" id="{0A72B4FB-C238-4AAB-AA51-577BCC8DD426}"/>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8" name="Oval 107">
                <a:extLst>
                  <a:ext uri="{FF2B5EF4-FFF2-40B4-BE49-F238E27FC236}">
                    <a16:creationId xmlns:a16="http://schemas.microsoft.com/office/drawing/2014/main" id="{C69E754C-8DC2-4D70-B552-D08745481E39}"/>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91" name="KeyExp -&gt; KNr_XOR">
              <a:extLst>
                <a:ext uri="{FF2B5EF4-FFF2-40B4-BE49-F238E27FC236}">
                  <a16:creationId xmlns:a16="http://schemas.microsoft.com/office/drawing/2014/main" id="{E0A4F48C-1744-4922-8D66-4B9B43CCA3CB}"/>
                </a:ext>
              </a:extLst>
            </p:cNvPr>
            <p:cNvCxnSpPr>
              <a:cxnSpLocks/>
              <a:stCxn id="87" idx="1"/>
              <a:endCxn id="108" idx="6"/>
            </p:cNvCxnSpPr>
            <p:nvPr/>
          </p:nvCxnSpPr>
          <p:spPr>
            <a:xfrm flipH="1" flipV="1">
              <a:off x="5658782" y="5136286"/>
              <a:ext cx="55078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KeyExp -&gt; KNr_XOR">
              <a:extLst>
                <a:ext uri="{FF2B5EF4-FFF2-40B4-BE49-F238E27FC236}">
                  <a16:creationId xmlns:a16="http://schemas.microsoft.com/office/drawing/2014/main" id="{543879F1-430B-4D1D-940C-4230E3932C66}"/>
                </a:ext>
              </a:extLst>
            </p:cNvPr>
            <p:cNvCxnSpPr>
              <a:cxnSpLocks/>
              <a:endCxn id="107" idx="2"/>
            </p:cNvCxnSpPr>
            <p:nvPr/>
          </p:nvCxnSpPr>
          <p:spPr>
            <a:xfrm>
              <a:off x="5022986" y="5136286"/>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E987775F-6297-4779-9DCF-3284586691BA}"/>
                </a:ext>
              </a:extLst>
            </p:cNvPr>
            <p:cNvCxnSpPr>
              <a:cxnSpLocks/>
              <a:stCxn id="101" idx="4"/>
              <a:endCxn id="87" idx="3"/>
            </p:cNvCxnSpPr>
            <p:nvPr/>
          </p:nvCxnSpPr>
          <p:spPr>
            <a:xfrm rot="5400000">
              <a:off x="6594447" y="4657098"/>
              <a:ext cx="368626" cy="58975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D6CD66AD-2F28-4936-AEAC-4F12AF19F68A}"/>
                    </a:ext>
                  </a:extLst>
                </p:cNvPr>
                <p:cNvSpPr txBox="1"/>
                <p:nvPr/>
              </p:nvSpPr>
              <p:spPr>
                <a:xfrm>
                  <a:off x="4342690"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95" name="TextBox 94">
                  <a:extLst>
                    <a:ext uri="{FF2B5EF4-FFF2-40B4-BE49-F238E27FC236}">
                      <a16:creationId xmlns:a16="http://schemas.microsoft.com/office/drawing/2014/main" id="{D6CD66AD-2F28-4936-AEAC-4F12AF19F68A}"/>
                    </a:ext>
                  </a:extLst>
                </p:cNvPr>
                <p:cNvSpPr txBox="1">
                  <a:spLocks noRot="1" noChangeAspect="1" noMove="1" noResize="1" noEditPoints="1" noAdjustHandles="1" noChangeArrowheads="1" noChangeShapeType="1" noTextEdit="1"/>
                </p:cNvSpPr>
                <p:nvPr/>
              </p:nvSpPr>
              <p:spPr>
                <a:xfrm>
                  <a:off x="4342690" y="3760036"/>
                  <a:ext cx="446532" cy="369332"/>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8D25BF2-2240-42AB-9AB6-E98AC1A1F6DB}"/>
                    </a:ext>
                  </a:extLst>
                </p:cNvPr>
                <p:cNvSpPr txBox="1"/>
                <p:nvPr/>
              </p:nvSpPr>
              <p:spPr>
                <a:xfrm>
                  <a:off x="7328604"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96" name="TextBox 95">
                  <a:extLst>
                    <a:ext uri="{FF2B5EF4-FFF2-40B4-BE49-F238E27FC236}">
                      <a16:creationId xmlns:a16="http://schemas.microsoft.com/office/drawing/2014/main" id="{28D25BF2-2240-42AB-9AB6-E98AC1A1F6DB}"/>
                    </a:ext>
                  </a:extLst>
                </p:cNvPr>
                <p:cNvSpPr txBox="1">
                  <a:spLocks noRot="1" noChangeAspect="1" noMove="1" noResize="1" noEditPoints="1" noAdjustHandles="1" noChangeArrowheads="1" noChangeShapeType="1" noTextEdit="1"/>
                </p:cNvSpPr>
                <p:nvPr/>
              </p:nvSpPr>
              <p:spPr>
                <a:xfrm>
                  <a:off x="7328604" y="3760036"/>
                  <a:ext cx="446532" cy="369332"/>
                </a:xfrm>
                <a:prstGeom prst="rect">
                  <a:avLst/>
                </a:prstGeom>
                <a:blipFill>
                  <a:blip r:embed="rId7"/>
                  <a:stretch>
                    <a:fillRect b="-65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122F8CCB-AECC-45EA-BDEE-7DF51671D60C}"/>
                    </a:ext>
                  </a:extLst>
                </p:cNvPr>
                <p:cNvSpPr txBox="1"/>
                <p:nvPr/>
              </p:nvSpPr>
              <p:spPr>
                <a:xfrm>
                  <a:off x="4544605" y="495162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97" name="TextBox 96">
                  <a:extLst>
                    <a:ext uri="{FF2B5EF4-FFF2-40B4-BE49-F238E27FC236}">
                      <a16:creationId xmlns:a16="http://schemas.microsoft.com/office/drawing/2014/main" id="{122F8CCB-AECC-45EA-BDEE-7DF51671D60C}"/>
                    </a:ext>
                  </a:extLst>
                </p:cNvPr>
                <p:cNvSpPr txBox="1">
                  <a:spLocks noRot="1" noChangeAspect="1" noMove="1" noResize="1" noEditPoints="1" noAdjustHandles="1" noChangeArrowheads="1" noChangeShapeType="1" noTextEdit="1"/>
                </p:cNvSpPr>
                <p:nvPr/>
              </p:nvSpPr>
              <p:spPr>
                <a:xfrm>
                  <a:off x="4544605" y="4951620"/>
                  <a:ext cx="477310" cy="369332"/>
                </a:xfrm>
                <a:prstGeom prst="rect">
                  <a:avLst/>
                </a:prstGeom>
                <a:blipFill>
                  <a:blip r:embed="rId8"/>
                  <a:stretch>
                    <a:fillRect/>
                  </a:stretch>
                </a:blipFill>
              </p:spPr>
              <p:txBody>
                <a:bodyPr/>
                <a:lstStyle/>
                <a:p>
                  <a:r>
                    <a:rPr lang="it-IT">
                      <a:noFill/>
                    </a:rPr>
                    <a:t> </a:t>
                  </a:r>
                </a:p>
              </p:txBody>
            </p:sp>
          </mc:Fallback>
        </mc:AlternateContent>
        <p:cxnSp>
          <p:nvCxnSpPr>
            <p:cNvPr id="98" name="Straight Connector 97">
              <a:extLst>
                <a:ext uri="{FF2B5EF4-FFF2-40B4-BE49-F238E27FC236}">
                  <a16:creationId xmlns:a16="http://schemas.microsoft.com/office/drawing/2014/main" id="{C5B5292C-E20D-451B-9480-5153BF82DFC0}"/>
                </a:ext>
              </a:extLst>
            </p:cNvPr>
            <p:cNvCxnSpPr>
              <a:cxnSpLocks/>
              <a:stCxn id="106" idx="5"/>
              <a:endCxn id="108" idx="0"/>
            </p:cNvCxnSpPr>
            <p:nvPr/>
          </p:nvCxnSpPr>
          <p:spPr>
            <a:xfrm>
              <a:off x="5512515" y="4894297"/>
              <a:ext cx="100547"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E1F5FB50-D5AE-42F5-8CB6-C71F12E0228E}"/>
                    </a:ext>
                  </a:extLst>
                </p:cNvPr>
                <p:cNvSpPr txBox="1"/>
                <p:nvPr/>
              </p:nvSpPr>
              <p:spPr>
                <a:xfrm>
                  <a:off x="6040807" y="2935290"/>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99" name="TextBox 98">
                  <a:extLst>
                    <a:ext uri="{FF2B5EF4-FFF2-40B4-BE49-F238E27FC236}">
                      <a16:creationId xmlns:a16="http://schemas.microsoft.com/office/drawing/2014/main" id="{E1F5FB50-D5AE-42F5-8CB6-C71F12E0228E}"/>
                    </a:ext>
                  </a:extLst>
                </p:cNvPr>
                <p:cNvSpPr txBox="1">
                  <a:spLocks noRot="1" noChangeAspect="1" noMove="1" noResize="1" noEditPoints="1" noAdjustHandles="1" noChangeArrowheads="1" noChangeShapeType="1" noTextEdit="1"/>
                </p:cNvSpPr>
                <p:nvPr/>
              </p:nvSpPr>
              <p:spPr>
                <a:xfrm>
                  <a:off x="6040807" y="2935290"/>
                  <a:ext cx="611834" cy="369332"/>
                </a:xfrm>
                <a:prstGeom prst="rect">
                  <a:avLst/>
                </a:prstGeom>
                <a:blipFill>
                  <a:blip r:embed="rId9"/>
                  <a:stretch>
                    <a:fillRect b="-13333"/>
                  </a:stretch>
                </a:blipFill>
              </p:spPr>
              <p:txBody>
                <a:bodyPr/>
                <a:lstStyle/>
                <a:p>
                  <a:r>
                    <a:rPr lang="it-IT">
                      <a:noFill/>
                    </a:rPr>
                    <a:t> </a:t>
                  </a:r>
                </a:p>
              </p:txBody>
            </p:sp>
          </mc:Fallback>
        </mc:AlternateContent>
        <p:cxnSp>
          <p:nvCxnSpPr>
            <p:cNvPr id="100" name="KeyExp -&gt; KNr_XOR">
              <a:extLst>
                <a:ext uri="{FF2B5EF4-FFF2-40B4-BE49-F238E27FC236}">
                  <a16:creationId xmlns:a16="http://schemas.microsoft.com/office/drawing/2014/main" id="{7C5AE017-EB43-47DB-83A8-6ACA12C5769F}"/>
                </a:ext>
              </a:extLst>
            </p:cNvPr>
            <p:cNvCxnSpPr>
              <a:cxnSpLocks/>
              <a:stCxn id="99" idx="2"/>
              <a:endCxn id="76" idx="0"/>
            </p:cNvCxnSpPr>
            <p:nvPr/>
          </p:nvCxnSpPr>
          <p:spPr>
            <a:xfrm>
              <a:off x="6346724" y="3304622"/>
              <a:ext cx="0" cy="274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LF2_XOR0">
              <a:extLst>
                <a:ext uri="{FF2B5EF4-FFF2-40B4-BE49-F238E27FC236}">
                  <a16:creationId xmlns:a16="http://schemas.microsoft.com/office/drawing/2014/main" id="{2C0C5B67-8970-4E2F-BAF8-EFDFF6E59182}"/>
                </a:ext>
              </a:extLst>
            </p:cNvPr>
            <p:cNvSpPr>
              <a:spLocks noChangeAspect="1"/>
            </p:cNvSpPr>
            <p:nvPr/>
          </p:nvSpPr>
          <p:spPr>
            <a:xfrm>
              <a:off x="6936476" y="4493341"/>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2" name="KeyExp -&gt; KNr_XOR">
              <a:extLst>
                <a:ext uri="{FF2B5EF4-FFF2-40B4-BE49-F238E27FC236}">
                  <a16:creationId xmlns:a16="http://schemas.microsoft.com/office/drawing/2014/main" id="{C525D585-3F32-4AE0-A3F5-6382F55BC28B}"/>
                </a:ext>
              </a:extLst>
            </p:cNvPr>
            <p:cNvCxnSpPr>
              <a:cxnSpLocks/>
              <a:stCxn id="88" idx="4"/>
              <a:endCxn id="101" idx="0"/>
            </p:cNvCxnSpPr>
            <p:nvPr/>
          </p:nvCxnSpPr>
          <p:spPr>
            <a:xfrm flipH="1">
              <a:off x="7073636" y="3990422"/>
              <a:ext cx="2602" cy="5029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A6D27C53-A4B9-4C82-AA60-C2C278B8CACF}"/>
                </a:ext>
              </a:extLst>
            </p:cNvPr>
            <p:cNvCxnSpPr>
              <a:cxnSpLocks/>
              <a:stCxn id="104" idx="4"/>
              <a:endCxn id="101" idx="2"/>
            </p:cNvCxnSpPr>
            <p:nvPr/>
          </p:nvCxnSpPr>
          <p:spPr>
            <a:xfrm rot="16200000" flipH="1">
              <a:off x="5671738" y="3365762"/>
              <a:ext cx="640079" cy="188939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2D20DB81-640D-423D-8B3C-F047204991D6}"/>
                </a:ext>
              </a:extLst>
            </p:cNvPr>
            <p:cNvSpPr>
              <a:spLocks noChangeAspect="1"/>
            </p:cNvSpPr>
            <p:nvPr/>
          </p:nvSpPr>
          <p:spPr>
            <a:xfrm>
              <a:off x="5001359" y="3898982"/>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3" name="Group 132">
            <a:extLst>
              <a:ext uri="{FF2B5EF4-FFF2-40B4-BE49-F238E27FC236}">
                <a16:creationId xmlns:a16="http://schemas.microsoft.com/office/drawing/2014/main" id="{3DD2F885-670C-45BA-AE5F-89D19BCB90FF}"/>
              </a:ext>
            </a:extLst>
          </p:cNvPr>
          <p:cNvGrpSpPr/>
          <p:nvPr/>
        </p:nvGrpSpPr>
        <p:grpSpPr>
          <a:xfrm>
            <a:off x="2568896" y="3159801"/>
            <a:ext cx="2517122" cy="2385082"/>
            <a:chOff x="2568896" y="3159801"/>
            <a:chExt cx="2517122" cy="2385082"/>
          </a:xfrm>
        </p:grpSpPr>
        <p:sp>
          <p:nvSpPr>
            <p:cNvPr id="134" name="Round">
              <a:extLst>
                <a:ext uri="{FF2B5EF4-FFF2-40B4-BE49-F238E27FC236}">
                  <a16:creationId xmlns:a16="http://schemas.microsoft.com/office/drawing/2014/main" id="{3FBA55C0-CEA3-48D6-AD9C-23BDF8CC2CDF}"/>
                </a:ext>
              </a:extLst>
            </p:cNvPr>
            <p:cNvSpPr>
              <a:spLocks/>
            </p:cNvSpPr>
            <p:nvPr/>
          </p:nvSpPr>
          <p:spPr>
            <a:xfrm>
              <a:off x="3455050" y="3940184"/>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135" name="LF2_XOR0">
              <a:extLst>
                <a:ext uri="{FF2B5EF4-FFF2-40B4-BE49-F238E27FC236}">
                  <a16:creationId xmlns:a16="http://schemas.microsoft.com/office/drawing/2014/main" id="{735CD3A4-EED1-4A69-8B09-E5AF3015052D}"/>
                </a:ext>
              </a:extLst>
            </p:cNvPr>
            <p:cNvSpPr>
              <a:spLocks noChangeAspect="1"/>
            </p:cNvSpPr>
            <p:nvPr/>
          </p:nvSpPr>
          <p:spPr>
            <a:xfrm>
              <a:off x="3775090" y="5223057"/>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6" name="KeyExp -&gt; KNr_XOR">
              <a:extLst>
                <a:ext uri="{FF2B5EF4-FFF2-40B4-BE49-F238E27FC236}">
                  <a16:creationId xmlns:a16="http://schemas.microsoft.com/office/drawing/2014/main" id="{E5264A56-2D6B-4DF9-B7CA-38D9D2967749}"/>
                </a:ext>
              </a:extLst>
            </p:cNvPr>
            <p:cNvCxnSpPr>
              <a:cxnSpLocks/>
              <a:stCxn id="142" idx="3"/>
              <a:endCxn id="135" idx="2"/>
            </p:cNvCxnSpPr>
            <p:nvPr/>
          </p:nvCxnSpPr>
          <p:spPr>
            <a:xfrm>
              <a:off x="3180730" y="5360217"/>
              <a:ext cx="594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KeyExp -&gt; KNr_XOR">
              <a:extLst>
                <a:ext uri="{FF2B5EF4-FFF2-40B4-BE49-F238E27FC236}">
                  <a16:creationId xmlns:a16="http://schemas.microsoft.com/office/drawing/2014/main" id="{570EF5A0-23BA-471B-BBFF-7DA499469D5C}"/>
                </a:ext>
              </a:extLst>
            </p:cNvPr>
            <p:cNvCxnSpPr>
              <a:cxnSpLocks/>
              <a:stCxn id="149" idx="4"/>
              <a:endCxn id="135" idx="0"/>
            </p:cNvCxnSpPr>
            <p:nvPr/>
          </p:nvCxnSpPr>
          <p:spPr>
            <a:xfrm>
              <a:off x="3912250" y="4993100"/>
              <a:ext cx="0" cy="229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KeyExp -&gt; KNr_XOR">
              <a:extLst>
                <a:ext uri="{FF2B5EF4-FFF2-40B4-BE49-F238E27FC236}">
                  <a16:creationId xmlns:a16="http://schemas.microsoft.com/office/drawing/2014/main" id="{6C13FE99-783B-4FDE-8190-5AD660A247F3}"/>
                </a:ext>
              </a:extLst>
            </p:cNvPr>
            <p:cNvCxnSpPr>
              <a:cxnSpLocks/>
              <a:stCxn id="135" idx="6"/>
              <a:endCxn id="143" idx="1"/>
            </p:cNvCxnSpPr>
            <p:nvPr/>
          </p:nvCxnSpPr>
          <p:spPr>
            <a:xfrm>
              <a:off x="4049410" y="5360217"/>
              <a:ext cx="5900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Round">
              <a:extLst>
                <a:ext uri="{FF2B5EF4-FFF2-40B4-BE49-F238E27FC236}">
                  <a16:creationId xmlns:a16="http://schemas.microsoft.com/office/drawing/2014/main" id="{C039C4FA-BC06-4600-98B6-07453C39095B}"/>
                </a:ext>
              </a:extLst>
            </p:cNvPr>
            <p:cNvSpPr>
              <a:spLocks/>
            </p:cNvSpPr>
            <p:nvPr/>
          </p:nvSpPr>
          <p:spPr>
            <a:xfrm>
              <a:off x="4643770" y="4168784"/>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grpSp>
          <p:nvGrpSpPr>
            <p:cNvPr id="140" name="Group 139">
              <a:extLst>
                <a:ext uri="{FF2B5EF4-FFF2-40B4-BE49-F238E27FC236}">
                  <a16:creationId xmlns:a16="http://schemas.microsoft.com/office/drawing/2014/main" id="{45B2FB1E-F727-4F3F-9880-D9DECE9964D3}"/>
                </a:ext>
              </a:extLst>
            </p:cNvPr>
            <p:cNvGrpSpPr/>
            <p:nvPr/>
          </p:nvGrpSpPr>
          <p:grpSpPr>
            <a:xfrm rot="10800000">
              <a:off x="3731513" y="3298749"/>
              <a:ext cx="361476" cy="365758"/>
              <a:chOff x="7002782" y="2392681"/>
              <a:chExt cx="361476" cy="365758"/>
            </a:xfrm>
          </p:grpSpPr>
          <p:sp>
            <p:nvSpPr>
              <p:cNvPr id="153" name="Isosceles Triangle 152">
                <a:extLst>
                  <a:ext uri="{FF2B5EF4-FFF2-40B4-BE49-F238E27FC236}">
                    <a16:creationId xmlns:a16="http://schemas.microsoft.com/office/drawing/2014/main" id="{7734AF03-167D-4D2B-8D13-5EE2B8650695}"/>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4" name="Oval 153">
                <a:extLst>
                  <a:ext uri="{FF2B5EF4-FFF2-40B4-BE49-F238E27FC236}">
                    <a16:creationId xmlns:a16="http://schemas.microsoft.com/office/drawing/2014/main" id="{B10A31A1-3E8D-4BD0-BA8B-789BB0E17DB6}"/>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5" name="Oval 154">
                <a:extLst>
                  <a:ext uri="{FF2B5EF4-FFF2-40B4-BE49-F238E27FC236}">
                    <a16:creationId xmlns:a16="http://schemas.microsoft.com/office/drawing/2014/main" id="{5E9031BE-945C-4161-A89D-573AFD36807D}"/>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6" name="Oval 155">
                <a:extLst>
                  <a:ext uri="{FF2B5EF4-FFF2-40B4-BE49-F238E27FC236}">
                    <a16:creationId xmlns:a16="http://schemas.microsoft.com/office/drawing/2014/main" id="{0F95B064-5FA6-443C-9283-F8B92AC35AC4}"/>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41" name="KeyExp -&gt; KNr_XOR">
              <a:extLst>
                <a:ext uri="{FF2B5EF4-FFF2-40B4-BE49-F238E27FC236}">
                  <a16:creationId xmlns:a16="http://schemas.microsoft.com/office/drawing/2014/main" id="{0EA57D90-2271-4B2E-ABA6-F70D47D10494}"/>
                </a:ext>
              </a:extLst>
            </p:cNvPr>
            <p:cNvCxnSpPr>
              <a:cxnSpLocks/>
              <a:stCxn id="144" idx="3"/>
              <a:endCxn id="156" idx="6"/>
            </p:cNvCxnSpPr>
            <p:nvPr/>
          </p:nvCxnSpPr>
          <p:spPr>
            <a:xfrm>
              <a:off x="3455050" y="3344467"/>
              <a:ext cx="276463"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E319BD53-2DEE-41C5-9E82-000F672C827F}"/>
                    </a:ext>
                  </a:extLst>
                </p:cNvPr>
                <p:cNvSpPr txBox="1"/>
                <p:nvPr/>
              </p:nvSpPr>
              <p:spPr>
                <a:xfrm>
                  <a:off x="2734198"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142" name="TextBox 141">
                  <a:extLst>
                    <a:ext uri="{FF2B5EF4-FFF2-40B4-BE49-F238E27FC236}">
                      <a16:creationId xmlns:a16="http://schemas.microsoft.com/office/drawing/2014/main" id="{E319BD53-2DEE-41C5-9E82-000F672C827F}"/>
                    </a:ext>
                  </a:extLst>
                </p:cNvPr>
                <p:cNvSpPr txBox="1">
                  <a:spLocks noRot="1" noChangeAspect="1" noMove="1" noResize="1" noEditPoints="1" noAdjustHandles="1" noChangeArrowheads="1" noChangeShapeType="1" noTextEdit="1"/>
                </p:cNvSpPr>
                <p:nvPr/>
              </p:nvSpPr>
              <p:spPr>
                <a:xfrm>
                  <a:off x="2734198" y="5175551"/>
                  <a:ext cx="446532" cy="369332"/>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359A3892-7BE5-483E-91C6-9D42A13B4A80}"/>
                    </a:ext>
                  </a:extLst>
                </p:cNvPr>
                <p:cNvSpPr txBox="1"/>
                <p:nvPr/>
              </p:nvSpPr>
              <p:spPr>
                <a:xfrm>
                  <a:off x="4639486"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143" name="TextBox 142">
                  <a:extLst>
                    <a:ext uri="{FF2B5EF4-FFF2-40B4-BE49-F238E27FC236}">
                      <a16:creationId xmlns:a16="http://schemas.microsoft.com/office/drawing/2014/main" id="{359A3892-7BE5-483E-91C6-9D42A13B4A80}"/>
                    </a:ext>
                  </a:extLst>
                </p:cNvPr>
                <p:cNvSpPr txBox="1">
                  <a:spLocks noRot="1" noChangeAspect="1" noMove="1" noResize="1" noEditPoints="1" noAdjustHandles="1" noChangeArrowheads="1" noChangeShapeType="1" noTextEdit="1"/>
                </p:cNvSpPr>
                <p:nvPr/>
              </p:nvSpPr>
              <p:spPr>
                <a:xfrm>
                  <a:off x="4639486" y="5175551"/>
                  <a:ext cx="446532" cy="369332"/>
                </a:xfrm>
                <a:prstGeom prst="rect">
                  <a:avLst/>
                </a:prstGeom>
                <a:blipFill>
                  <a:blip r:embed="rId11"/>
                  <a:stretch>
                    <a:fillRect b="-65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8A80A862-6EAC-4999-A29B-EC9AE47B98CF}"/>
                    </a:ext>
                  </a:extLst>
                </p:cNvPr>
                <p:cNvSpPr txBox="1"/>
                <p:nvPr/>
              </p:nvSpPr>
              <p:spPr>
                <a:xfrm>
                  <a:off x="2977740" y="315980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144" name="TextBox 143">
                  <a:extLst>
                    <a:ext uri="{FF2B5EF4-FFF2-40B4-BE49-F238E27FC236}">
                      <a16:creationId xmlns:a16="http://schemas.microsoft.com/office/drawing/2014/main" id="{8A80A862-6EAC-4999-A29B-EC9AE47B98CF}"/>
                    </a:ext>
                  </a:extLst>
                </p:cNvPr>
                <p:cNvSpPr txBox="1">
                  <a:spLocks noRot="1" noChangeAspect="1" noMove="1" noResize="1" noEditPoints="1" noAdjustHandles="1" noChangeArrowheads="1" noChangeShapeType="1" noTextEdit="1"/>
                </p:cNvSpPr>
                <p:nvPr/>
              </p:nvSpPr>
              <p:spPr>
                <a:xfrm>
                  <a:off x="2977740" y="3159801"/>
                  <a:ext cx="477310" cy="369332"/>
                </a:xfrm>
                <a:prstGeom prst="rect">
                  <a:avLst/>
                </a:prstGeom>
                <a:blipFill>
                  <a:blip r:embed="rId12"/>
                  <a:stretch>
                    <a:fillRect/>
                  </a:stretch>
                </a:blipFill>
              </p:spPr>
              <p:txBody>
                <a:bodyPr/>
                <a:lstStyle/>
                <a:p>
                  <a:r>
                    <a:rPr lang="it-IT">
                      <a:noFill/>
                    </a:rPr>
                    <a:t> </a:t>
                  </a:r>
                </a:p>
              </p:txBody>
            </p:sp>
          </mc:Fallback>
        </mc:AlternateContent>
        <p:cxnSp>
          <p:nvCxnSpPr>
            <p:cNvPr id="145" name="Straight Connector 144">
              <a:extLst>
                <a:ext uri="{FF2B5EF4-FFF2-40B4-BE49-F238E27FC236}">
                  <a16:creationId xmlns:a16="http://schemas.microsoft.com/office/drawing/2014/main" id="{E19AE03D-C78D-4F32-9D10-C073A8535AA0}"/>
                </a:ext>
              </a:extLst>
            </p:cNvPr>
            <p:cNvCxnSpPr>
              <a:cxnSpLocks/>
              <a:stCxn id="149" idx="0"/>
              <a:endCxn id="134" idx="2"/>
            </p:cNvCxnSpPr>
            <p:nvPr/>
          </p:nvCxnSpPr>
          <p:spPr>
            <a:xfrm flipV="1">
              <a:off x="3912250" y="4671704"/>
              <a:ext cx="0" cy="229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F9D77099-3621-4E3D-BFD2-805DF3EBA46D}"/>
                    </a:ext>
                  </a:extLst>
                </p:cNvPr>
                <p:cNvSpPr txBox="1"/>
                <p:nvPr/>
              </p:nvSpPr>
              <p:spPr>
                <a:xfrm>
                  <a:off x="2568896" y="4121278"/>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146" name="TextBox 145">
                  <a:extLst>
                    <a:ext uri="{FF2B5EF4-FFF2-40B4-BE49-F238E27FC236}">
                      <a16:creationId xmlns:a16="http://schemas.microsoft.com/office/drawing/2014/main" id="{F9D77099-3621-4E3D-BFD2-805DF3EBA46D}"/>
                    </a:ext>
                  </a:extLst>
                </p:cNvPr>
                <p:cNvSpPr txBox="1">
                  <a:spLocks noRot="1" noChangeAspect="1" noMove="1" noResize="1" noEditPoints="1" noAdjustHandles="1" noChangeArrowheads="1" noChangeShapeType="1" noTextEdit="1"/>
                </p:cNvSpPr>
                <p:nvPr/>
              </p:nvSpPr>
              <p:spPr>
                <a:xfrm>
                  <a:off x="2568896" y="4121278"/>
                  <a:ext cx="611834" cy="369332"/>
                </a:xfrm>
                <a:prstGeom prst="rect">
                  <a:avLst/>
                </a:prstGeom>
                <a:blipFill>
                  <a:blip r:embed="rId13"/>
                  <a:stretch>
                    <a:fillRect b="-13115"/>
                  </a:stretch>
                </a:blipFill>
              </p:spPr>
              <p:txBody>
                <a:bodyPr/>
                <a:lstStyle/>
                <a:p>
                  <a:r>
                    <a:rPr lang="it-IT">
                      <a:noFill/>
                    </a:rPr>
                    <a:t> </a:t>
                  </a:r>
                </a:p>
              </p:txBody>
            </p:sp>
          </mc:Fallback>
        </mc:AlternateContent>
        <p:cxnSp>
          <p:nvCxnSpPr>
            <p:cNvPr id="147" name="KeyExp -&gt; KNr_XOR">
              <a:extLst>
                <a:ext uri="{FF2B5EF4-FFF2-40B4-BE49-F238E27FC236}">
                  <a16:creationId xmlns:a16="http://schemas.microsoft.com/office/drawing/2014/main" id="{C863CD7B-BDDC-4701-B397-0349800557C1}"/>
                </a:ext>
              </a:extLst>
            </p:cNvPr>
            <p:cNvCxnSpPr>
              <a:cxnSpLocks/>
              <a:stCxn id="154" idx="0"/>
              <a:endCxn id="134" idx="0"/>
            </p:cNvCxnSpPr>
            <p:nvPr/>
          </p:nvCxnSpPr>
          <p:spPr>
            <a:xfrm>
              <a:off x="3910109" y="3664507"/>
              <a:ext cx="2141" cy="2756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B591EBD2-E9F9-42CE-8CDD-4780CAF74B1E}"/>
                </a:ext>
              </a:extLst>
            </p:cNvPr>
            <p:cNvCxnSpPr>
              <a:cxnSpLocks/>
              <a:stCxn id="149" idx="6"/>
              <a:endCxn id="139" idx="2"/>
            </p:cNvCxnSpPr>
            <p:nvPr/>
          </p:nvCxnSpPr>
          <p:spPr>
            <a:xfrm flipV="1">
              <a:off x="3957970" y="4443104"/>
              <a:ext cx="822960" cy="50427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D87FDF85-E2B2-4F4A-B2AA-A5CF2DB8DF41}"/>
                </a:ext>
              </a:extLst>
            </p:cNvPr>
            <p:cNvSpPr>
              <a:spLocks noChangeAspect="1"/>
            </p:cNvSpPr>
            <p:nvPr/>
          </p:nvSpPr>
          <p:spPr>
            <a:xfrm>
              <a:off x="3866530" y="4901660"/>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0" name="Connector: Elbow 149">
              <a:extLst>
                <a:ext uri="{FF2B5EF4-FFF2-40B4-BE49-F238E27FC236}">
                  <a16:creationId xmlns:a16="http://schemas.microsoft.com/office/drawing/2014/main" id="{0B225EE9-041F-4E00-923E-BDB9D3815876}"/>
                </a:ext>
              </a:extLst>
            </p:cNvPr>
            <p:cNvCxnSpPr>
              <a:cxnSpLocks/>
              <a:stCxn id="139" idx="0"/>
              <a:endCxn id="155" idx="2"/>
            </p:cNvCxnSpPr>
            <p:nvPr/>
          </p:nvCxnSpPr>
          <p:spPr>
            <a:xfrm rot="16200000" flipV="1">
              <a:off x="4024803" y="3412656"/>
              <a:ext cx="824315" cy="68794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KeyExp -&gt; KNr_XOR">
              <a:extLst>
                <a:ext uri="{FF2B5EF4-FFF2-40B4-BE49-F238E27FC236}">
                  <a16:creationId xmlns:a16="http://schemas.microsoft.com/office/drawing/2014/main" id="{EC35F816-303E-4A50-987D-F4495DD47373}"/>
                </a:ext>
              </a:extLst>
            </p:cNvPr>
            <p:cNvCxnSpPr>
              <a:cxnSpLocks/>
              <a:stCxn id="146" idx="3"/>
              <a:endCxn id="134" idx="1"/>
            </p:cNvCxnSpPr>
            <p:nvPr/>
          </p:nvCxnSpPr>
          <p:spPr>
            <a:xfrm>
              <a:off x="3180730" y="4305944"/>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B3FCB0A-DC51-4D76-8375-09B68AB12A70}"/>
                </a:ext>
              </a:extLst>
            </p:cNvPr>
            <p:cNvCxnSpPr>
              <a:cxnSpLocks/>
              <a:stCxn id="154" idx="3"/>
              <a:endCxn id="155" idx="0"/>
            </p:cNvCxnSpPr>
            <p:nvPr/>
          </p:nvCxnSpPr>
          <p:spPr>
            <a:xfrm flipV="1">
              <a:off x="3942438" y="3390189"/>
              <a:ext cx="104831"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E959227C-315B-4FDB-92A5-83EEED8F62B9}"/>
              </a:ext>
            </a:extLst>
          </p:cNvPr>
          <p:cNvGrpSpPr/>
          <p:nvPr/>
        </p:nvGrpSpPr>
        <p:grpSpPr>
          <a:xfrm>
            <a:off x="5813253" y="3385535"/>
            <a:ext cx="2978606" cy="2107620"/>
            <a:chOff x="2568896" y="3159801"/>
            <a:chExt cx="2978606" cy="2107620"/>
          </a:xfrm>
        </p:grpSpPr>
        <p:sp>
          <p:nvSpPr>
            <p:cNvPr id="158" name="Round">
              <a:extLst>
                <a:ext uri="{FF2B5EF4-FFF2-40B4-BE49-F238E27FC236}">
                  <a16:creationId xmlns:a16="http://schemas.microsoft.com/office/drawing/2014/main" id="{81495F68-5617-4C24-B22F-F163CCFD65C7}"/>
                </a:ext>
              </a:extLst>
            </p:cNvPr>
            <p:cNvSpPr>
              <a:spLocks/>
            </p:cNvSpPr>
            <p:nvPr/>
          </p:nvSpPr>
          <p:spPr>
            <a:xfrm>
              <a:off x="3455050" y="3940184"/>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159" name="LF2_XOR0">
              <a:extLst>
                <a:ext uri="{FF2B5EF4-FFF2-40B4-BE49-F238E27FC236}">
                  <a16:creationId xmlns:a16="http://schemas.microsoft.com/office/drawing/2014/main" id="{19EAC94F-E8D0-4EBE-9BEA-1A72EA5278EC}"/>
                </a:ext>
              </a:extLst>
            </p:cNvPr>
            <p:cNvSpPr>
              <a:spLocks noChangeAspect="1"/>
            </p:cNvSpPr>
            <p:nvPr/>
          </p:nvSpPr>
          <p:spPr>
            <a:xfrm>
              <a:off x="3775090" y="4945595"/>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0" name="KeyExp -&gt; KNr_XOR">
              <a:extLst>
                <a:ext uri="{FF2B5EF4-FFF2-40B4-BE49-F238E27FC236}">
                  <a16:creationId xmlns:a16="http://schemas.microsoft.com/office/drawing/2014/main" id="{C69CD793-6F42-4DEF-AB9E-DF1623D59B6F}"/>
                </a:ext>
              </a:extLst>
            </p:cNvPr>
            <p:cNvCxnSpPr>
              <a:cxnSpLocks/>
              <a:stCxn id="166" idx="3"/>
              <a:endCxn id="159" idx="2"/>
            </p:cNvCxnSpPr>
            <p:nvPr/>
          </p:nvCxnSpPr>
          <p:spPr>
            <a:xfrm>
              <a:off x="3180730" y="5082755"/>
              <a:ext cx="594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KeyExp -&gt; KNr_XOR">
              <a:extLst>
                <a:ext uri="{FF2B5EF4-FFF2-40B4-BE49-F238E27FC236}">
                  <a16:creationId xmlns:a16="http://schemas.microsoft.com/office/drawing/2014/main" id="{326E4C8D-BEE6-46D8-A080-AC51F23CAEBE}"/>
                </a:ext>
              </a:extLst>
            </p:cNvPr>
            <p:cNvCxnSpPr>
              <a:cxnSpLocks/>
              <a:stCxn id="158" idx="2"/>
              <a:endCxn id="159" idx="0"/>
            </p:cNvCxnSpPr>
            <p:nvPr/>
          </p:nvCxnSpPr>
          <p:spPr>
            <a:xfrm>
              <a:off x="3912250" y="4671704"/>
              <a:ext cx="0" cy="2738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KeyExp -&gt; KNr_XOR">
              <a:extLst>
                <a:ext uri="{FF2B5EF4-FFF2-40B4-BE49-F238E27FC236}">
                  <a16:creationId xmlns:a16="http://schemas.microsoft.com/office/drawing/2014/main" id="{10B39F4C-B198-4258-91B3-594473D527D0}"/>
                </a:ext>
              </a:extLst>
            </p:cNvPr>
            <p:cNvCxnSpPr>
              <a:cxnSpLocks/>
              <a:stCxn id="172" idx="6"/>
              <a:endCxn id="167" idx="1"/>
            </p:cNvCxnSpPr>
            <p:nvPr/>
          </p:nvCxnSpPr>
          <p:spPr>
            <a:xfrm>
              <a:off x="4826650" y="5082755"/>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Round">
              <a:extLst>
                <a:ext uri="{FF2B5EF4-FFF2-40B4-BE49-F238E27FC236}">
                  <a16:creationId xmlns:a16="http://schemas.microsoft.com/office/drawing/2014/main" id="{E92D33DA-97AA-436F-A08F-121F4A3C6AC1}"/>
                </a:ext>
              </a:extLst>
            </p:cNvPr>
            <p:cNvSpPr>
              <a:spLocks/>
            </p:cNvSpPr>
            <p:nvPr/>
          </p:nvSpPr>
          <p:spPr>
            <a:xfrm>
              <a:off x="4643770" y="4168784"/>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grpSp>
          <p:nvGrpSpPr>
            <p:cNvPr id="164" name="Group 163">
              <a:extLst>
                <a:ext uri="{FF2B5EF4-FFF2-40B4-BE49-F238E27FC236}">
                  <a16:creationId xmlns:a16="http://schemas.microsoft.com/office/drawing/2014/main" id="{9B7B80C7-B444-42F6-B247-581A74644FFB}"/>
                </a:ext>
              </a:extLst>
            </p:cNvPr>
            <p:cNvGrpSpPr/>
            <p:nvPr/>
          </p:nvGrpSpPr>
          <p:grpSpPr>
            <a:xfrm rot="10800000">
              <a:off x="3731513" y="3298749"/>
              <a:ext cx="361476" cy="365758"/>
              <a:chOff x="7002782" y="2392681"/>
              <a:chExt cx="361476" cy="365758"/>
            </a:xfrm>
          </p:grpSpPr>
          <p:sp>
            <p:nvSpPr>
              <p:cNvPr id="177" name="Isosceles Triangle 176">
                <a:extLst>
                  <a:ext uri="{FF2B5EF4-FFF2-40B4-BE49-F238E27FC236}">
                    <a16:creationId xmlns:a16="http://schemas.microsoft.com/office/drawing/2014/main" id="{0073F8FA-A324-4B00-BBA3-153CA546E71F}"/>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Oval 177">
                <a:extLst>
                  <a:ext uri="{FF2B5EF4-FFF2-40B4-BE49-F238E27FC236}">
                    <a16:creationId xmlns:a16="http://schemas.microsoft.com/office/drawing/2014/main" id="{69AAC0E9-2521-4CC7-87DC-0BF551E48623}"/>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9" name="Oval 178">
                <a:extLst>
                  <a:ext uri="{FF2B5EF4-FFF2-40B4-BE49-F238E27FC236}">
                    <a16:creationId xmlns:a16="http://schemas.microsoft.com/office/drawing/2014/main" id="{BF0B0B3A-AE91-4362-A4C6-05BCB065A5FB}"/>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0" name="Oval 179">
                <a:extLst>
                  <a:ext uri="{FF2B5EF4-FFF2-40B4-BE49-F238E27FC236}">
                    <a16:creationId xmlns:a16="http://schemas.microsoft.com/office/drawing/2014/main" id="{6DA9DB42-B6CC-4CBB-809D-9034E45D286E}"/>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65" name="KeyExp -&gt; KNr_XOR">
              <a:extLst>
                <a:ext uri="{FF2B5EF4-FFF2-40B4-BE49-F238E27FC236}">
                  <a16:creationId xmlns:a16="http://schemas.microsoft.com/office/drawing/2014/main" id="{F100E07C-985E-442E-AF9E-20539F26CBE4}"/>
                </a:ext>
              </a:extLst>
            </p:cNvPr>
            <p:cNvCxnSpPr>
              <a:cxnSpLocks/>
              <a:stCxn id="168" idx="3"/>
              <a:endCxn id="180" idx="6"/>
            </p:cNvCxnSpPr>
            <p:nvPr/>
          </p:nvCxnSpPr>
          <p:spPr>
            <a:xfrm>
              <a:off x="3455050" y="3344467"/>
              <a:ext cx="276463"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CCE42955-4269-461B-9F7B-C30907FD2860}"/>
                    </a:ext>
                  </a:extLst>
                </p:cNvPr>
                <p:cNvSpPr txBox="1"/>
                <p:nvPr/>
              </p:nvSpPr>
              <p:spPr>
                <a:xfrm>
                  <a:off x="2734198" y="4898089"/>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166" name="TextBox 165">
                  <a:extLst>
                    <a:ext uri="{FF2B5EF4-FFF2-40B4-BE49-F238E27FC236}">
                      <a16:creationId xmlns:a16="http://schemas.microsoft.com/office/drawing/2014/main" id="{CCE42955-4269-461B-9F7B-C30907FD2860}"/>
                    </a:ext>
                  </a:extLst>
                </p:cNvPr>
                <p:cNvSpPr txBox="1">
                  <a:spLocks noRot="1" noChangeAspect="1" noMove="1" noResize="1" noEditPoints="1" noAdjustHandles="1" noChangeArrowheads="1" noChangeShapeType="1" noTextEdit="1"/>
                </p:cNvSpPr>
                <p:nvPr/>
              </p:nvSpPr>
              <p:spPr>
                <a:xfrm>
                  <a:off x="2734198" y="4898089"/>
                  <a:ext cx="446532" cy="369332"/>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2DB4036F-74CB-4DA9-8CDA-F59B6474BB4A}"/>
                    </a:ext>
                  </a:extLst>
                </p:cNvPr>
                <p:cNvSpPr txBox="1"/>
                <p:nvPr/>
              </p:nvSpPr>
              <p:spPr>
                <a:xfrm>
                  <a:off x="5100970" y="4898089"/>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167" name="TextBox 166">
                  <a:extLst>
                    <a:ext uri="{FF2B5EF4-FFF2-40B4-BE49-F238E27FC236}">
                      <a16:creationId xmlns:a16="http://schemas.microsoft.com/office/drawing/2014/main" id="{2DB4036F-74CB-4DA9-8CDA-F59B6474BB4A}"/>
                    </a:ext>
                  </a:extLst>
                </p:cNvPr>
                <p:cNvSpPr txBox="1">
                  <a:spLocks noRot="1" noChangeAspect="1" noMove="1" noResize="1" noEditPoints="1" noAdjustHandles="1" noChangeArrowheads="1" noChangeShapeType="1" noTextEdit="1"/>
                </p:cNvSpPr>
                <p:nvPr/>
              </p:nvSpPr>
              <p:spPr>
                <a:xfrm>
                  <a:off x="5100970" y="4898089"/>
                  <a:ext cx="446532" cy="369332"/>
                </a:xfrm>
                <a:prstGeom prst="rect">
                  <a:avLst/>
                </a:prstGeom>
                <a:blipFill>
                  <a:blip r:embed="rId15"/>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E397428A-B2B8-4F13-851D-FAB4319F8426}"/>
                    </a:ext>
                  </a:extLst>
                </p:cNvPr>
                <p:cNvSpPr txBox="1"/>
                <p:nvPr/>
              </p:nvSpPr>
              <p:spPr>
                <a:xfrm>
                  <a:off x="2977740" y="315980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168" name="TextBox 167">
                  <a:extLst>
                    <a:ext uri="{FF2B5EF4-FFF2-40B4-BE49-F238E27FC236}">
                      <a16:creationId xmlns:a16="http://schemas.microsoft.com/office/drawing/2014/main" id="{E397428A-B2B8-4F13-851D-FAB4319F8426}"/>
                    </a:ext>
                  </a:extLst>
                </p:cNvPr>
                <p:cNvSpPr txBox="1">
                  <a:spLocks noRot="1" noChangeAspect="1" noMove="1" noResize="1" noEditPoints="1" noAdjustHandles="1" noChangeArrowheads="1" noChangeShapeType="1" noTextEdit="1"/>
                </p:cNvSpPr>
                <p:nvPr/>
              </p:nvSpPr>
              <p:spPr>
                <a:xfrm>
                  <a:off x="2977740" y="3159801"/>
                  <a:ext cx="477310" cy="369332"/>
                </a:xfrm>
                <a:prstGeom prst="rect">
                  <a:avLst/>
                </a:prstGeom>
                <a:blipFill>
                  <a:blip r:embed="rId16"/>
                  <a:stretch>
                    <a:fillRect/>
                  </a:stretch>
                </a:blipFill>
              </p:spPr>
              <p:txBody>
                <a:bodyPr/>
                <a:lstStyle/>
                <a:p>
                  <a:r>
                    <a:rPr lang="it-IT">
                      <a:noFill/>
                    </a:rPr>
                    <a:t> </a:t>
                  </a:r>
                </a:p>
              </p:txBody>
            </p:sp>
          </mc:Fallback>
        </mc:AlternateContent>
        <p:cxnSp>
          <p:nvCxnSpPr>
            <p:cNvPr id="169" name="Straight Connector 168">
              <a:extLst>
                <a:ext uri="{FF2B5EF4-FFF2-40B4-BE49-F238E27FC236}">
                  <a16:creationId xmlns:a16="http://schemas.microsoft.com/office/drawing/2014/main" id="{ACEA18E3-620E-4FF3-9528-3F9DDFC918B1}"/>
                </a:ext>
              </a:extLst>
            </p:cNvPr>
            <p:cNvCxnSpPr>
              <a:cxnSpLocks/>
              <a:stCxn id="172" idx="2"/>
              <a:endCxn id="159" idx="6"/>
            </p:cNvCxnSpPr>
            <p:nvPr/>
          </p:nvCxnSpPr>
          <p:spPr>
            <a:xfrm flipH="1">
              <a:off x="4049410" y="5082755"/>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32B41711-56EB-427B-A7BF-F96CD9DEE9E6}"/>
                    </a:ext>
                  </a:extLst>
                </p:cNvPr>
                <p:cNvSpPr txBox="1"/>
                <p:nvPr/>
              </p:nvSpPr>
              <p:spPr>
                <a:xfrm>
                  <a:off x="2568896" y="4121278"/>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170" name="TextBox 169">
                  <a:extLst>
                    <a:ext uri="{FF2B5EF4-FFF2-40B4-BE49-F238E27FC236}">
                      <a16:creationId xmlns:a16="http://schemas.microsoft.com/office/drawing/2014/main" id="{32B41711-56EB-427B-A7BF-F96CD9DEE9E6}"/>
                    </a:ext>
                  </a:extLst>
                </p:cNvPr>
                <p:cNvSpPr txBox="1">
                  <a:spLocks noRot="1" noChangeAspect="1" noMove="1" noResize="1" noEditPoints="1" noAdjustHandles="1" noChangeArrowheads="1" noChangeShapeType="1" noTextEdit="1"/>
                </p:cNvSpPr>
                <p:nvPr/>
              </p:nvSpPr>
              <p:spPr>
                <a:xfrm>
                  <a:off x="2568896" y="4121278"/>
                  <a:ext cx="611834" cy="369332"/>
                </a:xfrm>
                <a:prstGeom prst="rect">
                  <a:avLst/>
                </a:prstGeom>
                <a:blipFill>
                  <a:blip r:embed="rId17"/>
                  <a:stretch>
                    <a:fillRect b="-13115"/>
                  </a:stretch>
                </a:blipFill>
              </p:spPr>
              <p:txBody>
                <a:bodyPr/>
                <a:lstStyle/>
                <a:p>
                  <a:r>
                    <a:rPr lang="it-IT">
                      <a:noFill/>
                    </a:rPr>
                    <a:t> </a:t>
                  </a:r>
                </a:p>
              </p:txBody>
            </p:sp>
          </mc:Fallback>
        </mc:AlternateContent>
        <p:cxnSp>
          <p:nvCxnSpPr>
            <p:cNvPr id="171" name="KeyExp -&gt; KNr_XOR">
              <a:extLst>
                <a:ext uri="{FF2B5EF4-FFF2-40B4-BE49-F238E27FC236}">
                  <a16:creationId xmlns:a16="http://schemas.microsoft.com/office/drawing/2014/main" id="{680CCC82-1DBD-4FAD-81EC-D41CD3CAA7F9}"/>
                </a:ext>
              </a:extLst>
            </p:cNvPr>
            <p:cNvCxnSpPr>
              <a:cxnSpLocks/>
              <a:stCxn id="178" idx="0"/>
              <a:endCxn id="158" idx="0"/>
            </p:cNvCxnSpPr>
            <p:nvPr/>
          </p:nvCxnSpPr>
          <p:spPr>
            <a:xfrm>
              <a:off x="3910109" y="3664507"/>
              <a:ext cx="2141" cy="2756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Oval 171">
              <a:extLst>
                <a:ext uri="{FF2B5EF4-FFF2-40B4-BE49-F238E27FC236}">
                  <a16:creationId xmlns:a16="http://schemas.microsoft.com/office/drawing/2014/main" id="{09C7A366-41A7-4360-9BD7-B400EFB2E50B}"/>
                </a:ext>
              </a:extLst>
            </p:cNvPr>
            <p:cNvSpPr>
              <a:spLocks noChangeAspect="1"/>
            </p:cNvSpPr>
            <p:nvPr/>
          </p:nvSpPr>
          <p:spPr>
            <a:xfrm>
              <a:off x="4735210" y="5037035"/>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3" name="Connector: Elbow 172">
              <a:extLst>
                <a:ext uri="{FF2B5EF4-FFF2-40B4-BE49-F238E27FC236}">
                  <a16:creationId xmlns:a16="http://schemas.microsoft.com/office/drawing/2014/main" id="{C8D6F996-335F-4A49-8891-579BAC6B3827}"/>
                </a:ext>
              </a:extLst>
            </p:cNvPr>
            <p:cNvCxnSpPr>
              <a:cxnSpLocks/>
              <a:stCxn id="163" idx="0"/>
              <a:endCxn id="179" idx="2"/>
            </p:cNvCxnSpPr>
            <p:nvPr/>
          </p:nvCxnSpPr>
          <p:spPr>
            <a:xfrm rot="16200000" flipV="1">
              <a:off x="4024803" y="3412656"/>
              <a:ext cx="824315" cy="68794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KeyExp -&gt; KNr_XOR">
              <a:extLst>
                <a:ext uri="{FF2B5EF4-FFF2-40B4-BE49-F238E27FC236}">
                  <a16:creationId xmlns:a16="http://schemas.microsoft.com/office/drawing/2014/main" id="{817D3460-76D1-4060-8AA1-F0CA3DEEC34E}"/>
                </a:ext>
              </a:extLst>
            </p:cNvPr>
            <p:cNvCxnSpPr>
              <a:cxnSpLocks/>
              <a:stCxn id="170" idx="3"/>
              <a:endCxn id="158" idx="1"/>
            </p:cNvCxnSpPr>
            <p:nvPr/>
          </p:nvCxnSpPr>
          <p:spPr>
            <a:xfrm>
              <a:off x="3180730" y="4305944"/>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1D0F832-633F-495C-9E05-59587B151ADD}"/>
                </a:ext>
              </a:extLst>
            </p:cNvPr>
            <p:cNvCxnSpPr>
              <a:cxnSpLocks/>
              <a:stCxn id="178" idx="3"/>
              <a:endCxn id="179" idx="0"/>
            </p:cNvCxnSpPr>
            <p:nvPr/>
          </p:nvCxnSpPr>
          <p:spPr>
            <a:xfrm flipV="1">
              <a:off x="3942438" y="3390189"/>
              <a:ext cx="104831"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KeyExp -&gt; KNr_XOR">
              <a:extLst>
                <a:ext uri="{FF2B5EF4-FFF2-40B4-BE49-F238E27FC236}">
                  <a16:creationId xmlns:a16="http://schemas.microsoft.com/office/drawing/2014/main" id="{AE66C1F6-520C-464E-B13F-0935DB0EDA3F}"/>
                </a:ext>
              </a:extLst>
            </p:cNvPr>
            <p:cNvCxnSpPr>
              <a:cxnSpLocks/>
              <a:stCxn id="172" idx="0"/>
              <a:endCxn id="163" idx="2"/>
            </p:cNvCxnSpPr>
            <p:nvPr/>
          </p:nvCxnSpPr>
          <p:spPr>
            <a:xfrm flipV="1">
              <a:off x="4780930" y="4443104"/>
              <a:ext cx="0" cy="5939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C40113EB-221B-413D-9FEA-BAA7E03BB35B}"/>
              </a:ext>
            </a:extLst>
          </p:cNvPr>
          <p:cNvGrpSpPr/>
          <p:nvPr/>
        </p:nvGrpSpPr>
        <p:grpSpPr>
          <a:xfrm>
            <a:off x="9185981" y="3474147"/>
            <a:ext cx="2517122" cy="1971502"/>
            <a:chOff x="2568896" y="3573381"/>
            <a:chExt cx="2517122" cy="1971502"/>
          </a:xfrm>
        </p:grpSpPr>
        <p:sp>
          <p:nvSpPr>
            <p:cNvPr id="182" name="Round">
              <a:extLst>
                <a:ext uri="{FF2B5EF4-FFF2-40B4-BE49-F238E27FC236}">
                  <a16:creationId xmlns:a16="http://schemas.microsoft.com/office/drawing/2014/main" id="{FF623EC3-D4D0-4EC5-A73F-506D32B457E0}"/>
                </a:ext>
              </a:extLst>
            </p:cNvPr>
            <p:cNvSpPr>
              <a:spLocks/>
            </p:cNvSpPr>
            <p:nvPr/>
          </p:nvSpPr>
          <p:spPr>
            <a:xfrm>
              <a:off x="3455050" y="4216539"/>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183" name="LF2_XOR0">
              <a:extLst>
                <a:ext uri="{FF2B5EF4-FFF2-40B4-BE49-F238E27FC236}">
                  <a16:creationId xmlns:a16="http://schemas.microsoft.com/office/drawing/2014/main" id="{FE3EE3A7-D532-490A-83B9-95B19FC1CD37}"/>
                </a:ext>
              </a:extLst>
            </p:cNvPr>
            <p:cNvSpPr>
              <a:spLocks noChangeAspect="1"/>
            </p:cNvSpPr>
            <p:nvPr/>
          </p:nvSpPr>
          <p:spPr>
            <a:xfrm>
              <a:off x="3775090" y="5223057"/>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4" name="KeyExp -&gt; KNr_XOR">
              <a:extLst>
                <a:ext uri="{FF2B5EF4-FFF2-40B4-BE49-F238E27FC236}">
                  <a16:creationId xmlns:a16="http://schemas.microsoft.com/office/drawing/2014/main" id="{51EAC0F8-1F2A-4E28-873A-0045469F7EC6}"/>
                </a:ext>
              </a:extLst>
            </p:cNvPr>
            <p:cNvCxnSpPr>
              <a:cxnSpLocks/>
              <a:stCxn id="187" idx="3"/>
              <a:endCxn id="183" idx="2"/>
            </p:cNvCxnSpPr>
            <p:nvPr/>
          </p:nvCxnSpPr>
          <p:spPr>
            <a:xfrm>
              <a:off x="3180730" y="5360217"/>
              <a:ext cx="594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KeyExp -&gt; KNr_XOR">
              <a:extLst>
                <a:ext uri="{FF2B5EF4-FFF2-40B4-BE49-F238E27FC236}">
                  <a16:creationId xmlns:a16="http://schemas.microsoft.com/office/drawing/2014/main" id="{F5B4C020-097D-4AB2-867D-B8D39494418A}"/>
                </a:ext>
              </a:extLst>
            </p:cNvPr>
            <p:cNvCxnSpPr>
              <a:cxnSpLocks/>
              <a:stCxn id="182" idx="2"/>
              <a:endCxn id="183" idx="0"/>
            </p:cNvCxnSpPr>
            <p:nvPr/>
          </p:nvCxnSpPr>
          <p:spPr>
            <a:xfrm>
              <a:off x="3912250" y="4948059"/>
              <a:ext cx="0" cy="2749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KeyExp -&gt; KNr_XOR">
              <a:extLst>
                <a:ext uri="{FF2B5EF4-FFF2-40B4-BE49-F238E27FC236}">
                  <a16:creationId xmlns:a16="http://schemas.microsoft.com/office/drawing/2014/main" id="{8E227676-710B-438E-BD7F-D4E99747CFA0}"/>
                </a:ext>
              </a:extLst>
            </p:cNvPr>
            <p:cNvCxnSpPr>
              <a:cxnSpLocks/>
              <a:stCxn id="183" idx="6"/>
              <a:endCxn id="188" idx="1"/>
            </p:cNvCxnSpPr>
            <p:nvPr/>
          </p:nvCxnSpPr>
          <p:spPr>
            <a:xfrm>
              <a:off x="4049410" y="5360217"/>
              <a:ext cx="5900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79BBEE60-2128-495F-8445-A4F0D3507668}"/>
                    </a:ext>
                  </a:extLst>
                </p:cNvPr>
                <p:cNvSpPr txBox="1"/>
                <p:nvPr/>
              </p:nvSpPr>
              <p:spPr>
                <a:xfrm>
                  <a:off x="2734198"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187" name="TextBox 186">
                  <a:extLst>
                    <a:ext uri="{FF2B5EF4-FFF2-40B4-BE49-F238E27FC236}">
                      <a16:creationId xmlns:a16="http://schemas.microsoft.com/office/drawing/2014/main" id="{79BBEE60-2128-495F-8445-A4F0D3507668}"/>
                    </a:ext>
                  </a:extLst>
                </p:cNvPr>
                <p:cNvSpPr txBox="1">
                  <a:spLocks noRot="1" noChangeAspect="1" noMove="1" noResize="1" noEditPoints="1" noAdjustHandles="1" noChangeArrowheads="1" noChangeShapeType="1" noTextEdit="1"/>
                </p:cNvSpPr>
                <p:nvPr/>
              </p:nvSpPr>
              <p:spPr>
                <a:xfrm>
                  <a:off x="2734198" y="5175551"/>
                  <a:ext cx="446532" cy="369332"/>
                </a:xfrm>
                <a:prstGeom prst="rect">
                  <a:avLst/>
                </a:prstGeom>
                <a:blipFill>
                  <a:blip r:embed="rId1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B1091D2B-83BA-4598-A80C-80F80802E408}"/>
                    </a:ext>
                  </a:extLst>
                </p:cNvPr>
                <p:cNvSpPr txBox="1"/>
                <p:nvPr/>
              </p:nvSpPr>
              <p:spPr>
                <a:xfrm>
                  <a:off x="4639486"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188" name="TextBox 187">
                  <a:extLst>
                    <a:ext uri="{FF2B5EF4-FFF2-40B4-BE49-F238E27FC236}">
                      <a16:creationId xmlns:a16="http://schemas.microsoft.com/office/drawing/2014/main" id="{B1091D2B-83BA-4598-A80C-80F80802E408}"/>
                    </a:ext>
                  </a:extLst>
                </p:cNvPr>
                <p:cNvSpPr txBox="1">
                  <a:spLocks noRot="1" noChangeAspect="1" noMove="1" noResize="1" noEditPoints="1" noAdjustHandles="1" noChangeArrowheads="1" noChangeShapeType="1" noTextEdit="1"/>
                </p:cNvSpPr>
                <p:nvPr/>
              </p:nvSpPr>
              <p:spPr>
                <a:xfrm>
                  <a:off x="4639486" y="5175551"/>
                  <a:ext cx="446532" cy="369332"/>
                </a:xfrm>
                <a:prstGeom prst="rect">
                  <a:avLst/>
                </a:prstGeom>
                <a:blipFill>
                  <a:blip r:embed="rId19"/>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52547E8C-DC0B-437C-8925-8CBB21217AF1}"/>
                    </a:ext>
                  </a:extLst>
                </p:cNvPr>
                <p:cNvSpPr txBox="1"/>
                <p:nvPr/>
              </p:nvSpPr>
              <p:spPr>
                <a:xfrm>
                  <a:off x="2568896" y="4397503"/>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189" name="TextBox 188">
                  <a:extLst>
                    <a:ext uri="{FF2B5EF4-FFF2-40B4-BE49-F238E27FC236}">
                      <a16:creationId xmlns:a16="http://schemas.microsoft.com/office/drawing/2014/main" id="{52547E8C-DC0B-437C-8925-8CBB21217AF1}"/>
                    </a:ext>
                  </a:extLst>
                </p:cNvPr>
                <p:cNvSpPr txBox="1">
                  <a:spLocks noRot="1" noChangeAspect="1" noMove="1" noResize="1" noEditPoints="1" noAdjustHandles="1" noChangeArrowheads="1" noChangeShapeType="1" noTextEdit="1"/>
                </p:cNvSpPr>
                <p:nvPr/>
              </p:nvSpPr>
              <p:spPr>
                <a:xfrm>
                  <a:off x="2568896" y="4397503"/>
                  <a:ext cx="611834" cy="369332"/>
                </a:xfrm>
                <a:prstGeom prst="rect">
                  <a:avLst/>
                </a:prstGeom>
                <a:blipFill>
                  <a:blip r:embed="rId20"/>
                  <a:stretch>
                    <a:fillRect b="-13115"/>
                  </a:stretch>
                </a:blipFill>
              </p:spPr>
              <p:txBody>
                <a:bodyPr/>
                <a:lstStyle/>
                <a:p>
                  <a:r>
                    <a:rPr lang="it-IT">
                      <a:noFill/>
                    </a:rPr>
                    <a:t> </a:t>
                  </a:r>
                </a:p>
              </p:txBody>
            </p:sp>
          </mc:Fallback>
        </mc:AlternateContent>
        <p:cxnSp>
          <p:nvCxnSpPr>
            <p:cNvPr id="190" name="KeyExp -&gt; KNr_XOR">
              <a:extLst>
                <a:ext uri="{FF2B5EF4-FFF2-40B4-BE49-F238E27FC236}">
                  <a16:creationId xmlns:a16="http://schemas.microsoft.com/office/drawing/2014/main" id="{548D3BF2-24AF-4038-A22B-3A5080C1583A}"/>
                </a:ext>
              </a:extLst>
            </p:cNvPr>
            <p:cNvCxnSpPr>
              <a:cxnSpLocks/>
              <a:stCxn id="192" idx="2"/>
              <a:endCxn id="182" idx="0"/>
            </p:cNvCxnSpPr>
            <p:nvPr/>
          </p:nvCxnSpPr>
          <p:spPr>
            <a:xfrm>
              <a:off x="3910109" y="3942713"/>
              <a:ext cx="2141" cy="2738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KeyExp -&gt; KNr_XOR">
              <a:extLst>
                <a:ext uri="{FF2B5EF4-FFF2-40B4-BE49-F238E27FC236}">
                  <a16:creationId xmlns:a16="http://schemas.microsoft.com/office/drawing/2014/main" id="{49942A73-4D96-4B8B-9B21-BFB60C0895CA}"/>
                </a:ext>
              </a:extLst>
            </p:cNvPr>
            <p:cNvCxnSpPr>
              <a:cxnSpLocks/>
              <a:stCxn id="189" idx="3"/>
              <a:endCxn id="182" idx="1"/>
            </p:cNvCxnSpPr>
            <p:nvPr/>
          </p:nvCxnSpPr>
          <p:spPr>
            <a:xfrm>
              <a:off x="3180730" y="4582169"/>
              <a:ext cx="274320" cy="1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0DD0A03A-F0F6-4906-A652-F9C3F876289D}"/>
                    </a:ext>
                  </a:extLst>
                </p:cNvPr>
                <p:cNvSpPr txBox="1"/>
                <p:nvPr/>
              </p:nvSpPr>
              <p:spPr>
                <a:xfrm>
                  <a:off x="3384035" y="3573381"/>
                  <a:ext cx="10521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𝑐𝑜𝑢𝑛𝑡𝑒𝑟</m:t>
                        </m:r>
                      </m:oMath>
                    </m:oMathPara>
                  </a14:m>
                  <a:endParaRPr lang="it-IT" dirty="0"/>
                </a:p>
              </p:txBody>
            </p:sp>
          </mc:Choice>
          <mc:Fallback xmlns="">
            <p:sp>
              <p:nvSpPr>
                <p:cNvPr id="192" name="TextBox 191">
                  <a:extLst>
                    <a:ext uri="{FF2B5EF4-FFF2-40B4-BE49-F238E27FC236}">
                      <a16:creationId xmlns:a16="http://schemas.microsoft.com/office/drawing/2014/main" id="{0DD0A03A-F0F6-4906-A652-F9C3F876289D}"/>
                    </a:ext>
                  </a:extLst>
                </p:cNvPr>
                <p:cNvSpPr txBox="1">
                  <a:spLocks noRot="1" noChangeAspect="1" noMove="1" noResize="1" noEditPoints="1" noAdjustHandles="1" noChangeArrowheads="1" noChangeShapeType="1" noTextEdit="1"/>
                </p:cNvSpPr>
                <p:nvPr/>
              </p:nvSpPr>
              <p:spPr>
                <a:xfrm>
                  <a:off x="3384035" y="3573381"/>
                  <a:ext cx="1052148" cy="369332"/>
                </a:xfrm>
                <a:prstGeom prst="rect">
                  <a:avLst/>
                </a:prstGeom>
                <a:blipFill>
                  <a:blip r:embed="rId21"/>
                  <a:stretch>
                    <a:fillRect/>
                  </a:stretch>
                </a:blipFill>
              </p:spPr>
              <p:txBody>
                <a:bodyPr/>
                <a:lstStyle/>
                <a:p>
                  <a:r>
                    <a:rPr lang="it-IT">
                      <a:noFill/>
                    </a:rPr>
                    <a:t> </a:t>
                  </a:r>
                </a:p>
              </p:txBody>
            </p:sp>
          </mc:Fallback>
        </mc:AlternateContent>
      </p:grpSp>
      <p:grpSp>
        <p:nvGrpSpPr>
          <p:cNvPr id="193" name="Group 192">
            <a:extLst>
              <a:ext uri="{FF2B5EF4-FFF2-40B4-BE49-F238E27FC236}">
                <a16:creationId xmlns:a16="http://schemas.microsoft.com/office/drawing/2014/main" id="{A61D2E0B-C2DB-434C-A8EC-97991D4568F0}"/>
              </a:ext>
            </a:extLst>
          </p:cNvPr>
          <p:cNvGrpSpPr/>
          <p:nvPr/>
        </p:nvGrpSpPr>
        <p:grpSpPr>
          <a:xfrm>
            <a:off x="279982" y="2736722"/>
            <a:ext cx="2357460" cy="1374678"/>
            <a:chOff x="2733520" y="3573381"/>
            <a:chExt cx="2357460" cy="1374678"/>
          </a:xfrm>
        </p:grpSpPr>
        <p:sp>
          <p:nvSpPr>
            <p:cNvPr id="194" name="Round">
              <a:extLst>
                <a:ext uri="{FF2B5EF4-FFF2-40B4-BE49-F238E27FC236}">
                  <a16:creationId xmlns:a16="http://schemas.microsoft.com/office/drawing/2014/main" id="{0B70260D-B5E3-4BCA-B2F0-0932CA164899}"/>
                </a:ext>
              </a:extLst>
            </p:cNvPr>
            <p:cNvSpPr>
              <a:spLocks/>
            </p:cNvSpPr>
            <p:nvPr/>
          </p:nvSpPr>
          <p:spPr>
            <a:xfrm>
              <a:off x="3455050" y="4216539"/>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cxnSp>
          <p:nvCxnSpPr>
            <p:cNvPr id="195" name="KeyExp -&gt; KNr_XOR">
              <a:extLst>
                <a:ext uri="{FF2B5EF4-FFF2-40B4-BE49-F238E27FC236}">
                  <a16:creationId xmlns:a16="http://schemas.microsoft.com/office/drawing/2014/main" id="{1E04190F-F45C-4827-90CB-ED56A0A2667D}"/>
                </a:ext>
              </a:extLst>
            </p:cNvPr>
            <p:cNvCxnSpPr>
              <a:cxnSpLocks/>
              <a:stCxn id="194" idx="3"/>
              <a:endCxn id="197" idx="1"/>
            </p:cNvCxnSpPr>
            <p:nvPr/>
          </p:nvCxnSpPr>
          <p:spPr>
            <a:xfrm flipV="1">
              <a:off x="4369450" y="4582169"/>
              <a:ext cx="274998" cy="1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0925D1C3-C932-4E3C-AF81-6A08C96DE868}"/>
                    </a:ext>
                  </a:extLst>
                </p:cNvPr>
                <p:cNvSpPr txBox="1"/>
                <p:nvPr/>
              </p:nvSpPr>
              <p:spPr>
                <a:xfrm>
                  <a:off x="2733520" y="4397503"/>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196" name="TextBox 195">
                  <a:extLst>
                    <a:ext uri="{FF2B5EF4-FFF2-40B4-BE49-F238E27FC236}">
                      <a16:creationId xmlns:a16="http://schemas.microsoft.com/office/drawing/2014/main" id="{0925D1C3-C932-4E3C-AF81-6A08C96DE868}"/>
                    </a:ext>
                  </a:extLst>
                </p:cNvPr>
                <p:cNvSpPr txBox="1">
                  <a:spLocks noRot="1" noChangeAspect="1" noMove="1" noResize="1" noEditPoints="1" noAdjustHandles="1" noChangeArrowheads="1" noChangeShapeType="1" noTextEdit="1"/>
                </p:cNvSpPr>
                <p:nvPr/>
              </p:nvSpPr>
              <p:spPr>
                <a:xfrm>
                  <a:off x="2733520" y="4397503"/>
                  <a:ext cx="446532" cy="369332"/>
                </a:xfrm>
                <a:prstGeom prst="rect">
                  <a:avLst/>
                </a:prstGeom>
                <a:blipFill>
                  <a:blip r:embed="rId2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C93F47B8-F4B0-4D3D-B7E9-FD969EE4EF55}"/>
                    </a:ext>
                  </a:extLst>
                </p:cNvPr>
                <p:cNvSpPr txBox="1"/>
                <p:nvPr/>
              </p:nvSpPr>
              <p:spPr>
                <a:xfrm>
                  <a:off x="4644448" y="4397503"/>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197" name="TextBox 196">
                  <a:extLst>
                    <a:ext uri="{FF2B5EF4-FFF2-40B4-BE49-F238E27FC236}">
                      <a16:creationId xmlns:a16="http://schemas.microsoft.com/office/drawing/2014/main" id="{C93F47B8-F4B0-4D3D-B7E9-FD969EE4EF55}"/>
                    </a:ext>
                  </a:extLst>
                </p:cNvPr>
                <p:cNvSpPr txBox="1">
                  <a:spLocks noRot="1" noChangeAspect="1" noMove="1" noResize="1" noEditPoints="1" noAdjustHandles="1" noChangeArrowheads="1" noChangeShapeType="1" noTextEdit="1"/>
                </p:cNvSpPr>
                <p:nvPr/>
              </p:nvSpPr>
              <p:spPr>
                <a:xfrm>
                  <a:off x="4644448" y="4397503"/>
                  <a:ext cx="446532" cy="369332"/>
                </a:xfrm>
                <a:prstGeom prst="rect">
                  <a:avLst/>
                </a:prstGeom>
                <a:blipFill>
                  <a:blip r:embed="rId23"/>
                  <a:stretch>
                    <a:fillRect b="-65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53DA0CF2-8118-4C8C-944D-61417182E356}"/>
                    </a:ext>
                  </a:extLst>
                </p:cNvPr>
                <p:cNvSpPr txBox="1"/>
                <p:nvPr/>
              </p:nvSpPr>
              <p:spPr>
                <a:xfrm>
                  <a:off x="3604192" y="3573381"/>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198" name="TextBox 197">
                  <a:extLst>
                    <a:ext uri="{FF2B5EF4-FFF2-40B4-BE49-F238E27FC236}">
                      <a16:creationId xmlns:a16="http://schemas.microsoft.com/office/drawing/2014/main" id="{53DA0CF2-8118-4C8C-944D-61417182E356}"/>
                    </a:ext>
                  </a:extLst>
                </p:cNvPr>
                <p:cNvSpPr txBox="1">
                  <a:spLocks noRot="1" noChangeAspect="1" noMove="1" noResize="1" noEditPoints="1" noAdjustHandles="1" noChangeArrowheads="1" noChangeShapeType="1" noTextEdit="1"/>
                </p:cNvSpPr>
                <p:nvPr/>
              </p:nvSpPr>
              <p:spPr>
                <a:xfrm>
                  <a:off x="3604192" y="3573381"/>
                  <a:ext cx="611834" cy="369332"/>
                </a:xfrm>
                <a:prstGeom prst="rect">
                  <a:avLst/>
                </a:prstGeom>
                <a:blipFill>
                  <a:blip r:embed="rId24"/>
                  <a:stretch>
                    <a:fillRect b="-11475"/>
                  </a:stretch>
                </a:blipFill>
              </p:spPr>
              <p:txBody>
                <a:bodyPr/>
                <a:lstStyle/>
                <a:p>
                  <a:r>
                    <a:rPr lang="it-IT">
                      <a:noFill/>
                    </a:rPr>
                    <a:t> </a:t>
                  </a:r>
                </a:p>
              </p:txBody>
            </p:sp>
          </mc:Fallback>
        </mc:AlternateContent>
        <p:cxnSp>
          <p:nvCxnSpPr>
            <p:cNvPr id="199" name="KeyExp -&gt; KNr_XOR">
              <a:extLst>
                <a:ext uri="{FF2B5EF4-FFF2-40B4-BE49-F238E27FC236}">
                  <a16:creationId xmlns:a16="http://schemas.microsoft.com/office/drawing/2014/main" id="{B481971F-A6DE-4777-8A51-DD7ADCFF5CB3}"/>
                </a:ext>
              </a:extLst>
            </p:cNvPr>
            <p:cNvCxnSpPr>
              <a:cxnSpLocks/>
              <a:endCxn id="194" idx="0"/>
            </p:cNvCxnSpPr>
            <p:nvPr/>
          </p:nvCxnSpPr>
          <p:spPr>
            <a:xfrm>
              <a:off x="3910109" y="3942713"/>
              <a:ext cx="2141" cy="2738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KeyExp -&gt; KNr_XOR">
              <a:extLst>
                <a:ext uri="{FF2B5EF4-FFF2-40B4-BE49-F238E27FC236}">
                  <a16:creationId xmlns:a16="http://schemas.microsoft.com/office/drawing/2014/main" id="{41FF6A79-E702-492E-8EDD-5E8B07672441}"/>
                </a:ext>
              </a:extLst>
            </p:cNvPr>
            <p:cNvCxnSpPr>
              <a:cxnSpLocks/>
              <a:stCxn id="196" idx="3"/>
              <a:endCxn id="194" idx="1"/>
            </p:cNvCxnSpPr>
            <p:nvPr/>
          </p:nvCxnSpPr>
          <p:spPr>
            <a:xfrm>
              <a:off x="3180052" y="4582169"/>
              <a:ext cx="274998" cy="1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9E0D3EBC-C822-47E3-B97C-9F514AF2B311}"/>
              </a:ext>
            </a:extLst>
          </p:cNvPr>
          <p:cNvSpPr>
            <a:spLocks noGrp="1"/>
          </p:cNvSpPr>
          <p:nvPr>
            <p:ph type="dt" sz="half" idx="10"/>
          </p:nvPr>
        </p:nvSpPr>
        <p:spPr/>
        <p:txBody>
          <a:bodyPr/>
          <a:lstStyle/>
          <a:p>
            <a:r>
              <a:rPr lang="it-IT"/>
              <a:t>11/05/2020</a:t>
            </a:r>
          </a:p>
        </p:txBody>
      </p:sp>
      <p:sp>
        <p:nvSpPr>
          <p:cNvPr id="3" name="Footer Placeholder 2">
            <a:extLst>
              <a:ext uri="{FF2B5EF4-FFF2-40B4-BE49-F238E27FC236}">
                <a16:creationId xmlns:a16="http://schemas.microsoft.com/office/drawing/2014/main" id="{5DD7FAC8-2648-48F8-83E6-FFEEC25BFC32}"/>
              </a:ext>
            </a:extLst>
          </p:cNvPr>
          <p:cNvSpPr>
            <a:spLocks noGrp="1"/>
          </p:cNvSpPr>
          <p:nvPr>
            <p:ph type="ftr" sz="quarter" idx="11"/>
          </p:nvPr>
        </p:nvSpPr>
        <p:spPr/>
        <p:txBody>
          <a:bodyPr/>
          <a:lstStyle/>
          <a:p>
            <a:r>
              <a:rPr lang="en-GB"/>
              <a:t>Elements of Applied Data Security</a:t>
            </a:r>
            <a:endParaRPr lang="it-IT"/>
          </a:p>
        </p:txBody>
      </p:sp>
      <p:sp>
        <p:nvSpPr>
          <p:cNvPr id="4" name="Slide Number Placeholder 3">
            <a:extLst>
              <a:ext uri="{FF2B5EF4-FFF2-40B4-BE49-F238E27FC236}">
                <a16:creationId xmlns:a16="http://schemas.microsoft.com/office/drawing/2014/main" id="{7F36AF25-543A-4E8C-9127-E7032466FFC4}"/>
              </a:ext>
            </a:extLst>
          </p:cNvPr>
          <p:cNvSpPr>
            <a:spLocks noGrp="1"/>
          </p:cNvSpPr>
          <p:nvPr>
            <p:ph type="sldNum" sz="quarter" idx="12"/>
          </p:nvPr>
        </p:nvSpPr>
        <p:spPr/>
        <p:txBody>
          <a:bodyPr/>
          <a:lstStyle/>
          <a:p>
            <a:fld id="{EDA04FF7-D007-4CBF-8AD6-6D3353E5C19F}" type="slidenum">
              <a:rPr lang="it-IT" smtClean="0"/>
              <a:t>25</a:t>
            </a:fld>
            <a:endParaRPr lang="it-IT"/>
          </a:p>
        </p:txBody>
      </p:sp>
    </p:spTree>
    <p:extLst>
      <p:ext uri="{BB962C8B-B14F-4D97-AF65-F5344CB8AC3E}">
        <p14:creationId xmlns:p14="http://schemas.microsoft.com/office/powerpoint/2010/main" val="210793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C263-48FD-4B7F-B796-61ED25845684}"/>
              </a:ext>
            </a:extLst>
          </p:cNvPr>
          <p:cNvSpPr>
            <a:spLocks noGrp="1"/>
          </p:cNvSpPr>
          <p:nvPr>
            <p:ph type="title"/>
          </p:nvPr>
        </p:nvSpPr>
        <p:spPr/>
        <p:txBody>
          <a:bodyPr/>
          <a:lstStyle/>
          <a:p>
            <a:r>
              <a:rPr lang="en-US" dirty="0"/>
              <a:t>Block Ciphers</a:t>
            </a:r>
            <a:endParaRPr lang="it-IT" dirty="0"/>
          </a:p>
        </p:txBody>
      </p:sp>
      <p:sp>
        <p:nvSpPr>
          <p:cNvPr id="3" name="Content Placeholder 2">
            <a:extLst>
              <a:ext uri="{FF2B5EF4-FFF2-40B4-BE49-F238E27FC236}">
                <a16:creationId xmlns:a16="http://schemas.microsoft.com/office/drawing/2014/main" id="{B2AAF3F7-27A9-44B8-A954-78833AB0B196}"/>
              </a:ext>
            </a:extLst>
          </p:cNvPr>
          <p:cNvSpPr>
            <a:spLocks noGrp="1"/>
          </p:cNvSpPr>
          <p:nvPr>
            <p:ph idx="1"/>
          </p:nvPr>
        </p:nvSpPr>
        <p:spPr/>
        <p:txBody>
          <a:bodyPr>
            <a:normAutofit/>
          </a:bodyPr>
          <a:lstStyle/>
          <a:p>
            <a:pPr marL="0" indent="0">
              <a:buNone/>
            </a:pPr>
            <a:r>
              <a:rPr lang="en-GB" dirty="0"/>
              <a:t>Most block cipher algorithms are obtained by iterating an invertible transformation. Each iteration is called </a:t>
            </a:r>
            <a:r>
              <a:rPr lang="en-GB" b="1" dirty="0"/>
              <a:t>round</a:t>
            </a:r>
            <a:r>
              <a:rPr lang="en-GB" dirty="0"/>
              <a:t> and the repeated transformation is known as </a:t>
            </a:r>
            <a:r>
              <a:rPr lang="en-GB" b="1" dirty="0"/>
              <a:t>round function</a:t>
            </a:r>
            <a:r>
              <a:rPr lang="en-GB" dirty="0"/>
              <a:t>.</a:t>
            </a:r>
          </a:p>
          <a:p>
            <a:pPr marL="0" indent="0">
              <a:buNone/>
            </a:pPr>
            <a:r>
              <a:rPr lang="en-GB" dirty="0"/>
              <a:t>Usually, the round function takes different </a:t>
            </a:r>
            <a:r>
              <a:rPr lang="en-GB" b="1" dirty="0"/>
              <a:t>round keys</a:t>
            </a:r>
            <a:r>
              <a:rPr lang="en-GB" dirty="0"/>
              <a:t>, which are derived by expanding the original key.</a:t>
            </a:r>
          </a:p>
        </p:txBody>
      </p:sp>
      <p:sp>
        <p:nvSpPr>
          <p:cNvPr id="4" name="Date Placeholder 3">
            <a:extLst>
              <a:ext uri="{FF2B5EF4-FFF2-40B4-BE49-F238E27FC236}">
                <a16:creationId xmlns:a16="http://schemas.microsoft.com/office/drawing/2014/main" id="{53E7598A-4292-4902-8D78-2965EDAAF07D}"/>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79C75B47-4115-406D-8E91-4A58D968B64C}"/>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BD2AEDAB-C696-4563-AEFE-92CB0224D54C}"/>
              </a:ext>
            </a:extLst>
          </p:cNvPr>
          <p:cNvSpPr>
            <a:spLocks noGrp="1"/>
          </p:cNvSpPr>
          <p:nvPr>
            <p:ph type="sldNum" sz="quarter" idx="12"/>
          </p:nvPr>
        </p:nvSpPr>
        <p:spPr/>
        <p:txBody>
          <a:bodyPr/>
          <a:lstStyle/>
          <a:p>
            <a:fld id="{EDA04FF7-D007-4CBF-8AD6-6D3353E5C19F}" type="slidenum">
              <a:rPr lang="it-IT" smtClean="0"/>
              <a:t>3</a:t>
            </a:fld>
            <a:endParaRPr lang="it-IT"/>
          </a:p>
        </p:txBody>
      </p:sp>
    </p:spTree>
    <p:extLst>
      <p:ext uri="{BB962C8B-B14F-4D97-AF65-F5344CB8AC3E}">
        <p14:creationId xmlns:p14="http://schemas.microsoft.com/office/powerpoint/2010/main" val="219573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6E43-3B28-4E84-81BB-4A8C606A0A1C}"/>
              </a:ext>
            </a:extLst>
          </p:cNvPr>
          <p:cNvSpPr>
            <a:spLocks noGrp="1"/>
          </p:cNvSpPr>
          <p:nvPr>
            <p:ph type="title"/>
          </p:nvPr>
        </p:nvSpPr>
        <p:spPr/>
        <p:txBody>
          <a:bodyPr/>
          <a:lstStyle/>
          <a:p>
            <a:r>
              <a:rPr lang="en-US" dirty="0"/>
              <a:t>Modes of Operation</a:t>
            </a:r>
            <a:endParaRPr lang="it-IT" dirty="0"/>
          </a:p>
        </p:txBody>
      </p:sp>
      <p:sp>
        <p:nvSpPr>
          <p:cNvPr id="3" name="Content Placeholder 2">
            <a:extLst>
              <a:ext uri="{FF2B5EF4-FFF2-40B4-BE49-F238E27FC236}">
                <a16:creationId xmlns:a16="http://schemas.microsoft.com/office/drawing/2014/main" id="{AE480F90-E5BC-4D90-A4B1-D2F60CEB74D0}"/>
              </a:ext>
            </a:extLst>
          </p:cNvPr>
          <p:cNvSpPr>
            <a:spLocks noGrp="1"/>
          </p:cNvSpPr>
          <p:nvPr>
            <p:ph idx="1"/>
          </p:nvPr>
        </p:nvSpPr>
        <p:spPr>
          <a:xfrm>
            <a:off x="838200" y="1825625"/>
            <a:ext cx="6582608" cy="4351338"/>
          </a:xfrm>
        </p:spPr>
        <p:txBody>
          <a:bodyPr>
            <a:normAutofit fontScale="92500"/>
          </a:bodyPr>
          <a:lstStyle/>
          <a:p>
            <a:r>
              <a:rPr lang="it-IT" b="1" dirty="0"/>
              <a:t>Electronic codebook (ECB)</a:t>
            </a:r>
            <a:r>
              <a:rPr lang="it-IT" dirty="0"/>
              <a:t>: </a:t>
            </a:r>
            <a:r>
              <a:rPr lang="en-GB" dirty="0"/>
              <a:t>the simplest of the encryption modes where the message is divided into blocks, and each block is encrypted separately.</a:t>
            </a:r>
          </a:p>
          <a:p>
            <a:r>
              <a:rPr lang="it-IT" b="1" dirty="0"/>
              <a:t>Cipher block chaining (CBC)</a:t>
            </a:r>
            <a:r>
              <a:rPr lang="it-IT" dirty="0"/>
              <a:t>: </a:t>
            </a:r>
            <a:r>
              <a:rPr lang="en-GB" dirty="0"/>
              <a:t> each block of plaintext is XORed with the previous ciphertext block before being encrypted. </a:t>
            </a:r>
          </a:p>
          <a:p>
            <a:r>
              <a:rPr lang="en-GB" b="1" dirty="0"/>
              <a:t>Propagating cipher block chaining (PCBC)</a:t>
            </a:r>
            <a:r>
              <a:rPr lang="en-GB" dirty="0"/>
              <a:t>: each block of plaintext is XORed with both the previous plaintext block and the previous ciphertext block before being encrypted. </a:t>
            </a:r>
            <a:endParaRPr lang="it-IT" b="1" dirty="0"/>
          </a:p>
          <a:p>
            <a:endParaRPr lang="it-IT" b="1" dirty="0"/>
          </a:p>
          <a:p>
            <a:endParaRPr lang="it-IT" dirty="0"/>
          </a:p>
        </p:txBody>
      </p:sp>
      <p:sp>
        <p:nvSpPr>
          <p:cNvPr id="4" name="Date Placeholder 3">
            <a:extLst>
              <a:ext uri="{FF2B5EF4-FFF2-40B4-BE49-F238E27FC236}">
                <a16:creationId xmlns:a16="http://schemas.microsoft.com/office/drawing/2014/main" id="{9832A787-E620-4AC0-8D1B-AB0013EA9BC7}"/>
              </a:ext>
            </a:extLst>
          </p:cNvPr>
          <p:cNvSpPr>
            <a:spLocks noGrp="1"/>
          </p:cNvSpPr>
          <p:nvPr>
            <p:ph type="dt" sz="half" idx="10"/>
          </p:nvPr>
        </p:nvSpPr>
        <p:spPr/>
        <p:txBody>
          <a:bodyPr/>
          <a:lstStyle/>
          <a:p>
            <a:r>
              <a:rPr lang="it-IT"/>
              <a:t>11/05/2020</a:t>
            </a:r>
          </a:p>
        </p:txBody>
      </p:sp>
      <p:grpSp>
        <p:nvGrpSpPr>
          <p:cNvPr id="7" name="Group 6">
            <a:extLst>
              <a:ext uri="{FF2B5EF4-FFF2-40B4-BE49-F238E27FC236}">
                <a16:creationId xmlns:a16="http://schemas.microsoft.com/office/drawing/2014/main" id="{A9CEC1EF-536E-480A-BA6B-2F076670F7DE}"/>
              </a:ext>
            </a:extLst>
          </p:cNvPr>
          <p:cNvGrpSpPr/>
          <p:nvPr/>
        </p:nvGrpSpPr>
        <p:grpSpPr>
          <a:xfrm>
            <a:off x="7301473" y="2367308"/>
            <a:ext cx="3230531" cy="1971317"/>
            <a:chOff x="4544605" y="2935290"/>
            <a:chExt cx="3230531" cy="1971317"/>
          </a:xfrm>
        </p:grpSpPr>
        <p:sp>
          <p:nvSpPr>
            <p:cNvPr id="8" name="Round">
              <a:extLst>
                <a:ext uri="{FF2B5EF4-FFF2-40B4-BE49-F238E27FC236}">
                  <a16:creationId xmlns:a16="http://schemas.microsoft.com/office/drawing/2014/main" id="{BE36A44B-71C5-4FE5-A2F2-3BAC2738BE77}"/>
                </a:ext>
              </a:extLst>
            </p:cNvPr>
            <p:cNvSpPr>
              <a:spLocks/>
            </p:cNvSpPr>
            <p:nvPr/>
          </p:nvSpPr>
          <p:spPr>
            <a:xfrm>
              <a:off x="5889524" y="3578942"/>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9" name="LF2_XOR0">
              <a:extLst>
                <a:ext uri="{FF2B5EF4-FFF2-40B4-BE49-F238E27FC236}">
                  <a16:creationId xmlns:a16="http://schemas.microsoft.com/office/drawing/2014/main" id="{7A39F869-78AD-42DF-98F7-21ABD35FEA57}"/>
                </a:ext>
              </a:extLst>
            </p:cNvPr>
            <p:cNvSpPr>
              <a:spLocks noChangeAspect="1"/>
            </p:cNvSpPr>
            <p:nvPr/>
          </p:nvSpPr>
          <p:spPr>
            <a:xfrm>
              <a:off x="5340884" y="3807542"/>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KeyExp -&gt; KNr_XOR">
              <a:extLst>
                <a:ext uri="{FF2B5EF4-FFF2-40B4-BE49-F238E27FC236}">
                  <a16:creationId xmlns:a16="http://schemas.microsoft.com/office/drawing/2014/main" id="{614D359A-1B91-4A89-A3DD-68FE154AF617}"/>
                </a:ext>
              </a:extLst>
            </p:cNvPr>
            <p:cNvCxnSpPr>
              <a:cxnSpLocks/>
              <a:stCxn id="9" idx="6"/>
              <a:endCxn id="8" idx="1"/>
            </p:cNvCxnSpPr>
            <p:nvPr/>
          </p:nvCxnSpPr>
          <p:spPr>
            <a:xfrm>
              <a:off x="5615204" y="3944702"/>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KeyExp -&gt; KNr_XOR">
              <a:extLst>
                <a:ext uri="{FF2B5EF4-FFF2-40B4-BE49-F238E27FC236}">
                  <a16:creationId xmlns:a16="http://schemas.microsoft.com/office/drawing/2014/main" id="{6D3695D4-C2E8-4D23-921E-CE3964A640E5}"/>
                </a:ext>
              </a:extLst>
            </p:cNvPr>
            <p:cNvCxnSpPr>
              <a:cxnSpLocks/>
            </p:cNvCxnSpPr>
            <p:nvPr/>
          </p:nvCxnSpPr>
          <p:spPr>
            <a:xfrm>
              <a:off x="5066564" y="3944702"/>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KeyExp -&gt; KNr_XOR">
              <a:extLst>
                <a:ext uri="{FF2B5EF4-FFF2-40B4-BE49-F238E27FC236}">
                  <a16:creationId xmlns:a16="http://schemas.microsoft.com/office/drawing/2014/main" id="{CB932671-86AC-41CA-9539-8B3924B359A0}"/>
                </a:ext>
              </a:extLst>
            </p:cNvPr>
            <p:cNvCxnSpPr>
              <a:cxnSpLocks/>
              <a:stCxn id="27" idx="0"/>
            </p:cNvCxnSpPr>
            <p:nvPr/>
          </p:nvCxnSpPr>
          <p:spPr>
            <a:xfrm flipH="1" flipV="1">
              <a:off x="5478044" y="4081863"/>
              <a:ext cx="2142" cy="32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KeyExp -&gt; KNr_XOR">
              <a:extLst>
                <a:ext uri="{FF2B5EF4-FFF2-40B4-BE49-F238E27FC236}">
                  <a16:creationId xmlns:a16="http://schemas.microsoft.com/office/drawing/2014/main" id="{086744F2-D7D7-40C4-B6CF-E205A172F3B7}"/>
                </a:ext>
              </a:extLst>
            </p:cNvPr>
            <p:cNvCxnSpPr>
              <a:cxnSpLocks/>
            </p:cNvCxnSpPr>
            <p:nvPr/>
          </p:nvCxnSpPr>
          <p:spPr>
            <a:xfrm>
              <a:off x="6803924" y="3944702"/>
              <a:ext cx="5486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
              <a:extLst>
                <a:ext uri="{FF2B5EF4-FFF2-40B4-BE49-F238E27FC236}">
                  <a16:creationId xmlns:a16="http://schemas.microsoft.com/office/drawing/2014/main" id="{08175A19-4EDB-42D3-B179-A8210C75E045}"/>
                </a:ext>
              </a:extLst>
            </p:cNvPr>
            <p:cNvSpPr>
              <a:spLocks/>
            </p:cNvSpPr>
            <p:nvPr/>
          </p:nvSpPr>
          <p:spPr>
            <a:xfrm>
              <a:off x="6209564" y="4584782"/>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sp>
          <p:nvSpPr>
            <p:cNvPr id="15" name="Oval 14">
              <a:extLst>
                <a:ext uri="{FF2B5EF4-FFF2-40B4-BE49-F238E27FC236}">
                  <a16:creationId xmlns:a16="http://schemas.microsoft.com/office/drawing/2014/main" id="{ED14603E-98BA-4187-A612-C2780CAE1F80}"/>
                </a:ext>
              </a:extLst>
            </p:cNvPr>
            <p:cNvSpPr>
              <a:spLocks noChangeAspect="1"/>
            </p:cNvSpPr>
            <p:nvPr/>
          </p:nvSpPr>
          <p:spPr>
            <a:xfrm>
              <a:off x="7030518" y="3898982"/>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6" name="Group 15">
              <a:extLst>
                <a:ext uri="{FF2B5EF4-FFF2-40B4-BE49-F238E27FC236}">
                  <a16:creationId xmlns:a16="http://schemas.microsoft.com/office/drawing/2014/main" id="{2F42EF9B-93FC-4CC5-B41C-8FAD730707B0}"/>
                </a:ext>
              </a:extLst>
            </p:cNvPr>
            <p:cNvGrpSpPr/>
            <p:nvPr/>
          </p:nvGrpSpPr>
          <p:grpSpPr>
            <a:xfrm>
              <a:off x="5297306" y="4401903"/>
              <a:ext cx="361476" cy="365758"/>
              <a:chOff x="7002782" y="2392681"/>
              <a:chExt cx="361476" cy="365758"/>
            </a:xfrm>
          </p:grpSpPr>
          <p:sp>
            <p:nvSpPr>
              <p:cNvPr id="26" name="Isosceles Triangle 25">
                <a:extLst>
                  <a:ext uri="{FF2B5EF4-FFF2-40B4-BE49-F238E27FC236}">
                    <a16:creationId xmlns:a16="http://schemas.microsoft.com/office/drawing/2014/main" id="{7BE773AD-1953-4767-81AD-8CA068BA2853}"/>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 26">
                <a:extLst>
                  <a:ext uri="{FF2B5EF4-FFF2-40B4-BE49-F238E27FC236}">
                    <a16:creationId xmlns:a16="http://schemas.microsoft.com/office/drawing/2014/main" id="{BAE6DC6E-56E0-42EE-8FE8-68DD0417EA94}"/>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 27">
                <a:extLst>
                  <a:ext uri="{FF2B5EF4-FFF2-40B4-BE49-F238E27FC236}">
                    <a16:creationId xmlns:a16="http://schemas.microsoft.com/office/drawing/2014/main" id="{52C46E58-AAFC-4E42-B292-E087AD25A949}"/>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 28">
                <a:extLst>
                  <a:ext uri="{FF2B5EF4-FFF2-40B4-BE49-F238E27FC236}">
                    <a16:creationId xmlns:a16="http://schemas.microsoft.com/office/drawing/2014/main" id="{727F045D-DBF4-4B7C-AEDC-56D4F2083F0C}"/>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7" name="KeyExp -&gt; KNr_XOR">
              <a:extLst>
                <a:ext uri="{FF2B5EF4-FFF2-40B4-BE49-F238E27FC236}">
                  <a16:creationId xmlns:a16="http://schemas.microsoft.com/office/drawing/2014/main" id="{4D39A441-2FBF-4718-A7A5-EC3C76A07128}"/>
                </a:ext>
              </a:extLst>
            </p:cNvPr>
            <p:cNvCxnSpPr>
              <a:cxnSpLocks/>
              <a:stCxn id="14" idx="1"/>
              <a:endCxn id="29" idx="6"/>
            </p:cNvCxnSpPr>
            <p:nvPr/>
          </p:nvCxnSpPr>
          <p:spPr>
            <a:xfrm flipH="1" flipV="1">
              <a:off x="5658782" y="4721941"/>
              <a:ext cx="55078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KeyExp -&gt; KNr_XOR">
              <a:extLst>
                <a:ext uri="{FF2B5EF4-FFF2-40B4-BE49-F238E27FC236}">
                  <a16:creationId xmlns:a16="http://schemas.microsoft.com/office/drawing/2014/main" id="{A0BF2319-83D9-4292-B245-A45A40EFF413}"/>
                </a:ext>
              </a:extLst>
            </p:cNvPr>
            <p:cNvCxnSpPr>
              <a:cxnSpLocks/>
              <a:endCxn id="28" idx="2"/>
            </p:cNvCxnSpPr>
            <p:nvPr/>
          </p:nvCxnSpPr>
          <p:spPr>
            <a:xfrm>
              <a:off x="5022986" y="4721941"/>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14B8403-9712-4190-8ABC-DA422790E469}"/>
                </a:ext>
              </a:extLst>
            </p:cNvPr>
            <p:cNvCxnSpPr>
              <a:stCxn id="15" idx="4"/>
              <a:endCxn id="14" idx="3"/>
            </p:cNvCxnSpPr>
            <p:nvPr/>
          </p:nvCxnSpPr>
          <p:spPr>
            <a:xfrm rot="5400000">
              <a:off x="6414301" y="4060005"/>
              <a:ext cx="731520" cy="59235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0F1DEF2-B369-4128-B12D-9B65BBA7582C}"/>
                    </a:ext>
                  </a:extLst>
                </p:cNvPr>
                <p:cNvSpPr txBox="1"/>
                <p:nvPr/>
              </p:nvSpPr>
              <p:spPr>
                <a:xfrm>
                  <a:off x="4620032"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20" name="TextBox 19">
                  <a:extLst>
                    <a:ext uri="{FF2B5EF4-FFF2-40B4-BE49-F238E27FC236}">
                      <a16:creationId xmlns:a16="http://schemas.microsoft.com/office/drawing/2014/main" id="{90F1DEF2-B369-4128-B12D-9B65BBA7582C}"/>
                    </a:ext>
                  </a:extLst>
                </p:cNvPr>
                <p:cNvSpPr txBox="1">
                  <a:spLocks noRot="1" noChangeAspect="1" noMove="1" noResize="1" noEditPoints="1" noAdjustHandles="1" noChangeArrowheads="1" noChangeShapeType="1" noTextEdit="1"/>
                </p:cNvSpPr>
                <p:nvPr/>
              </p:nvSpPr>
              <p:spPr>
                <a:xfrm>
                  <a:off x="4620032" y="3760036"/>
                  <a:ext cx="446532" cy="36933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7CDC9B6-8AE8-47D0-969F-704CCAE8EFBD}"/>
                    </a:ext>
                  </a:extLst>
                </p:cNvPr>
                <p:cNvSpPr txBox="1"/>
                <p:nvPr/>
              </p:nvSpPr>
              <p:spPr>
                <a:xfrm>
                  <a:off x="7328604"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21" name="TextBox 20">
                  <a:extLst>
                    <a:ext uri="{FF2B5EF4-FFF2-40B4-BE49-F238E27FC236}">
                      <a16:creationId xmlns:a16="http://schemas.microsoft.com/office/drawing/2014/main" id="{37CDC9B6-8AE8-47D0-969F-704CCAE8EFBD}"/>
                    </a:ext>
                  </a:extLst>
                </p:cNvPr>
                <p:cNvSpPr txBox="1">
                  <a:spLocks noRot="1" noChangeAspect="1" noMove="1" noResize="1" noEditPoints="1" noAdjustHandles="1" noChangeArrowheads="1" noChangeShapeType="1" noTextEdit="1"/>
                </p:cNvSpPr>
                <p:nvPr/>
              </p:nvSpPr>
              <p:spPr>
                <a:xfrm>
                  <a:off x="7328604" y="3760036"/>
                  <a:ext cx="446532" cy="369332"/>
                </a:xfrm>
                <a:prstGeom prst="rect">
                  <a:avLst/>
                </a:prstGeom>
                <a:blipFill>
                  <a:blip r:embed="rId3"/>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079D9C9-C22B-47A5-8CC2-B0EF2AFD36AA}"/>
                    </a:ext>
                  </a:extLst>
                </p:cNvPr>
                <p:cNvSpPr txBox="1"/>
                <p:nvPr/>
              </p:nvSpPr>
              <p:spPr>
                <a:xfrm>
                  <a:off x="4544605" y="4537275"/>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22" name="TextBox 21">
                  <a:extLst>
                    <a:ext uri="{FF2B5EF4-FFF2-40B4-BE49-F238E27FC236}">
                      <a16:creationId xmlns:a16="http://schemas.microsoft.com/office/drawing/2014/main" id="{6079D9C9-C22B-47A5-8CC2-B0EF2AFD36AA}"/>
                    </a:ext>
                  </a:extLst>
                </p:cNvPr>
                <p:cNvSpPr txBox="1">
                  <a:spLocks noRot="1" noChangeAspect="1" noMove="1" noResize="1" noEditPoints="1" noAdjustHandles="1" noChangeArrowheads="1" noChangeShapeType="1" noTextEdit="1"/>
                </p:cNvSpPr>
                <p:nvPr/>
              </p:nvSpPr>
              <p:spPr>
                <a:xfrm>
                  <a:off x="4544605" y="4537275"/>
                  <a:ext cx="477310" cy="369332"/>
                </a:xfrm>
                <a:prstGeom prst="rect">
                  <a:avLst/>
                </a:prstGeom>
                <a:blipFill>
                  <a:blip r:embed="rId4"/>
                  <a:stretch>
                    <a:fillRect/>
                  </a:stretch>
                </a:blipFill>
              </p:spPr>
              <p:txBody>
                <a:bodyPr/>
                <a:lstStyle/>
                <a:p>
                  <a:r>
                    <a:rPr lang="it-IT">
                      <a:noFill/>
                    </a:rPr>
                    <a:t> </a:t>
                  </a:r>
                </a:p>
              </p:txBody>
            </p:sp>
          </mc:Fallback>
        </mc:AlternateContent>
        <p:cxnSp>
          <p:nvCxnSpPr>
            <p:cNvPr id="23" name="Straight Connector 22">
              <a:extLst>
                <a:ext uri="{FF2B5EF4-FFF2-40B4-BE49-F238E27FC236}">
                  <a16:creationId xmlns:a16="http://schemas.microsoft.com/office/drawing/2014/main" id="{0B4C98F4-DDA9-440E-8E34-028A5E3EFE5C}"/>
                </a:ext>
              </a:extLst>
            </p:cNvPr>
            <p:cNvCxnSpPr>
              <a:cxnSpLocks/>
              <a:stCxn id="27" idx="5"/>
              <a:endCxn id="29" idx="0"/>
            </p:cNvCxnSpPr>
            <p:nvPr/>
          </p:nvCxnSpPr>
          <p:spPr>
            <a:xfrm>
              <a:off x="5512515" y="4479952"/>
              <a:ext cx="100547"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549B987-B7E0-4161-AD18-A786BFEBDD7B}"/>
                    </a:ext>
                  </a:extLst>
                </p:cNvPr>
                <p:cNvSpPr txBox="1"/>
                <p:nvPr/>
              </p:nvSpPr>
              <p:spPr>
                <a:xfrm>
                  <a:off x="6040807" y="2935290"/>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24" name="TextBox 23">
                  <a:extLst>
                    <a:ext uri="{FF2B5EF4-FFF2-40B4-BE49-F238E27FC236}">
                      <a16:creationId xmlns:a16="http://schemas.microsoft.com/office/drawing/2014/main" id="{2549B987-B7E0-4161-AD18-A786BFEBDD7B}"/>
                    </a:ext>
                  </a:extLst>
                </p:cNvPr>
                <p:cNvSpPr txBox="1">
                  <a:spLocks noRot="1" noChangeAspect="1" noMove="1" noResize="1" noEditPoints="1" noAdjustHandles="1" noChangeArrowheads="1" noChangeShapeType="1" noTextEdit="1"/>
                </p:cNvSpPr>
                <p:nvPr/>
              </p:nvSpPr>
              <p:spPr>
                <a:xfrm>
                  <a:off x="6040807" y="2935290"/>
                  <a:ext cx="611834" cy="369332"/>
                </a:xfrm>
                <a:prstGeom prst="rect">
                  <a:avLst/>
                </a:prstGeom>
                <a:blipFill>
                  <a:blip r:embed="rId5"/>
                  <a:stretch>
                    <a:fillRect b="-13115"/>
                  </a:stretch>
                </a:blipFill>
              </p:spPr>
              <p:txBody>
                <a:bodyPr/>
                <a:lstStyle/>
                <a:p>
                  <a:r>
                    <a:rPr lang="it-IT">
                      <a:noFill/>
                    </a:rPr>
                    <a:t> </a:t>
                  </a:r>
                </a:p>
              </p:txBody>
            </p:sp>
          </mc:Fallback>
        </mc:AlternateContent>
        <p:cxnSp>
          <p:nvCxnSpPr>
            <p:cNvPr id="25" name="KeyExp -&gt; KNr_XOR">
              <a:extLst>
                <a:ext uri="{FF2B5EF4-FFF2-40B4-BE49-F238E27FC236}">
                  <a16:creationId xmlns:a16="http://schemas.microsoft.com/office/drawing/2014/main" id="{AAE0275C-218F-40A5-9321-9227EAFC4BAC}"/>
                </a:ext>
              </a:extLst>
            </p:cNvPr>
            <p:cNvCxnSpPr>
              <a:cxnSpLocks/>
              <a:stCxn id="24" idx="2"/>
              <a:endCxn id="8" idx="0"/>
            </p:cNvCxnSpPr>
            <p:nvPr/>
          </p:nvCxnSpPr>
          <p:spPr>
            <a:xfrm>
              <a:off x="6346724" y="3304622"/>
              <a:ext cx="0" cy="274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7730427-69A3-4155-BCF5-2D9F8B7EAF84}"/>
              </a:ext>
            </a:extLst>
          </p:cNvPr>
          <p:cNvGrpSpPr/>
          <p:nvPr/>
        </p:nvGrpSpPr>
        <p:grpSpPr>
          <a:xfrm>
            <a:off x="8485807" y="3927534"/>
            <a:ext cx="3432446" cy="2385662"/>
            <a:chOff x="4342690" y="2935290"/>
            <a:chExt cx="3432446" cy="2385662"/>
          </a:xfrm>
        </p:grpSpPr>
        <p:sp>
          <p:nvSpPr>
            <p:cNvPr id="31" name="Round">
              <a:extLst>
                <a:ext uri="{FF2B5EF4-FFF2-40B4-BE49-F238E27FC236}">
                  <a16:creationId xmlns:a16="http://schemas.microsoft.com/office/drawing/2014/main" id="{66C1950C-C1D5-41FA-9E5E-8400299AC50D}"/>
                </a:ext>
              </a:extLst>
            </p:cNvPr>
            <p:cNvSpPr>
              <a:spLocks/>
            </p:cNvSpPr>
            <p:nvPr/>
          </p:nvSpPr>
          <p:spPr>
            <a:xfrm>
              <a:off x="5889524" y="3578942"/>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32" name="LF2_XOR0">
              <a:extLst>
                <a:ext uri="{FF2B5EF4-FFF2-40B4-BE49-F238E27FC236}">
                  <a16:creationId xmlns:a16="http://schemas.microsoft.com/office/drawing/2014/main" id="{DD513458-206E-4EB2-85A2-A9DF79477CFB}"/>
                </a:ext>
              </a:extLst>
            </p:cNvPr>
            <p:cNvSpPr>
              <a:spLocks noChangeAspect="1"/>
            </p:cNvSpPr>
            <p:nvPr/>
          </p:nvSpPr>
          <p:spPr>
            <a:xfrm>
              <a:off x="5340884" y="3807542"/>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3" name="KeyExp -&gt; KNr_XOR">
              <a:extLst>
                <a:ext uri="{FF2B5EF4-FFF2-40B4-BE49-F238E27FC236}">
                  <a16:creationId xmlns:a16="http://schemas.microsoft.com/office/drawing/2014/main" id="{CC9265F3-3A76-49F0-8911-524F7EC72469}"/>
                </a:ext>
              </a:extLst>
            </p:cNvPr>
            <p:cNvCxnSpPr>
              <a:cxnSpLocks/>
              <a:stCxn id="32" idx="6"/>
              <a:endCxn id="31" idx="1"/>
            </p:cNvCxnSpPr>
            <p:nvPr/>
          </p:nvCxnSpPr>
          <p:spPr>
            <a:xfrm>
              <a:off x="5615204" y="3944702"/>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KeyExp -&gt; KNr_XOR">
              <a:extLst>
                <a:ext uri="{FF2B5EF4-FFF2-40B4-BE49-F238E27FC236}">
                  <a16:creationId xmlns:a16="http://schemas.microsoft.com/office/drawing/2014/main" id="{4C329368-3882-4DF3-8715-36DA39AFEB1B}"/>
                </a:ext>
              </a:extLst>
            </p:cNvPr>
            <p:cNvCxnSpPr>
              <a:cxnSpLocks/>
              <a:endCxn id="32" idx="2"/>
            </p:cNvCxnSpPr>
            <p:nvPr/>
          </p:nvCxnSpPr>
          <p:spPr>
            <a:xfrm>
              <a:off x="4792244" y="3944702"/>
              <a:ext cx="5486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KeyExp -&gt; KNr_XOR">
              <a:extLst>
                <a:ext uri="{FF2B5EF4-FFF2-40B4-BE49-F238E27FC236}">
                  <a16:creationId xmlns:a16="http://schemas.microsoft.com/office/drawing/2014/main" id="{59C8892E-4BCA-4A57-879C-E199F7D6E527}"/>
                </a:ext>
              </a:extLst>
            </p:cNvPr>
            <p:cNvCxnSpPr>
              <a:cxnSpLocks/>
              <a:stCxn id="54" idx="0"/>
              <a:endCxn id="32" idx="4"/>
            </p:cNvCxnSpPr>
            <p:nvPr/>
          </p:nvCxnSpPr>
          <p:spPr>
            <a:xfrm flipH="1" flipV="1">
              <a:off x="5478044" y="4081862"/>
              <a:ext cx="2142" cy="7343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KeyExp -&gt; KNr_XOR">
              <a:extLst>
                <a:ext uri="{FF2B5EF4-FFF2-40B4-BE49-F238E27FC236}">
                  <a16:creationId xmlns:a16="http://schemas.microsoft.com/office/drawing/2014/main" id="{E611A0C9-9B7B-4FF9-AE2B-5EFE51ABA08C}"/>
                </a:ext>
              </a:extLst>
            </p:cNvPr>
            <p:cNvCxnSpPr>
              <a:cxnSpLocks/>
            </p:cNvCxnSpPr>
            <p:nvPr/>
          </p:nvCxnSpPr>
          <p:spPr>
            <a:xfrm>
              <a:off x="6803924" y="3944702"/>
              <a:ext cx="5486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ound">
              <a:extLst>
                <a:ext uri="{FF2B5EF4-FFF2-40B4-BE49-F238E27FC236}">
                  <a16:creationId xmlns:a16="http://schemas.microsoft.com/office/drawing/2014/main" id="{6840A126-844E-4B55-A243-6E82C66AB8FC}"/>
                </a:ext>
              </a:extLst>
            </p:cNvPr>
            <p:cNvSpPr>
              <a:spLocks/>
            </p:cNvSpPr>
            <p:nvPr/>
          </p:nvSpPr>
          <p:spPr>
            <a:xfrm>
              <a:off x="6209564" y="4999127"/>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sp>
          <p:nvSpPr>
            <p:cNvPr id="38" name="Oval 37">
              <a:extLst>
                <a:ext uri="{FF2B5EF4-FFF2-40B4-BE49-F238E27FC236}">
                  <a16:creationId xmlns:a16="http://schemas.microsoft.com/office/drawing/2014/main" id="{59D99BEB-8B47-40CF-BB9C-8AF2AA7F29D5}"/>
                </a:ext>
              </a:extLst>
            </p:cNvPr>
            <p:cNvSpPr>
              <a:spLocks noChangeAspect="1"/>
            </p:cNvSpPr>
            <p:nvPr/>
          </p:nvSpPr>
          <p:spPr>
            <a:xfrm>
              <a:off x="7030518" y="3898982"/>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39" name="Group 38">
              <a:extLst>
                <a:ext uri="{FF2B5EF4-FFF2-40B4-BE49-F238E27FC236}">
                  <a16:creationId xmlns:a16="http://schemas.microsoft.com/office/drawing/2014/main" id="{B8EBF2CA-E3D2-4012-8A6F-CB1CE711CB58}"/>
                </a:ext>
              </a:extLst>
            </p:cNvPr>
            <p:cNvGrpSpPr/>
            <p:nvPr/>
          </p:nvGrpSpPr>
          <p:grpSpPr>
            <a:xfrm>
              <a:off x="5297306" y="4816248"/>
              <a:ext cx="361476" cy="365758"/>
              <a:chOff x="7002782" y="2392681"/>
              <a:chExt cx="361476" cy="365758"/>
            </a:xfrm>
          </p:grpSpPr>
          <p:sp>
            <p:nvSpPr>
              <p:cNvPr id="53" name="Isosceles Triangle 52">
                <a:extLst>
                  <a:ext uri="{FF2B5EF4-FFF2-40B4-BE49-F238E27FC236}">
                    <a16:creationId xmlns:a16="http://schemas.microsoft.com/office/drawing/2014/main" id="{1B122048-09D1-4889-AAD8-E6F63A97D67A}"/>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 53">
                <a:extLst>
                  <a:ext uri="{FF2B5EF4-FFF2-40B4-BE49-F238E27FC236}">
                    <a16:creationId xmlns:a16="http://schemas.microsoft.com/office/drawing/2014/main" id="{9BA5B8F6-4759-413B-8150-FF580CE6FB04}"/>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Oval 54">
                <a:extLst>
                  <a:ext uri="{FF2B5EF4-FFF2-40B4-BE49-F238E27FC236}">
                    <a16:creationId xmlns:a16="http://schemas.microsoft.com/office/drawing/2014/main" id="{C4C9DCCC-EB29-438F-9449-30229B11E046}"/>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 55">
                <a:extLst>
                  <a:ext uri="{FF2B5EF4-FFF2-40B4-BE49-F238E27FC236}">
                    <a16:creationId xmlns:a16="http://schemas.microsoft.com/office/drawing/2014/main" id="{03835D2F-08FD-4F6F-A19E-42CB7ECC18E1}"/>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0" name="KeyExp -&gt; KNr_XOR">
              <a:extLst>
                <a:ext uri="{FF2B5EF4-FFF2-40B4-BE49-F238E27FC236}">
                  <a16:creationId xmlns:a16="http://schemas.microsoft.com/office/drawing/2014/main" id="{E4B585D2-7DEA-408C-889F-4FA6B6FA4756}"/>
                </a:ext>
              </a:extLst>
            </p:cNvPr>
            <p:cNvCxnSpPr>
              <a:cxnSpLocks/>
              <a:stCxn id="37" idx="1"/>
              <a:endCxn id="56" idx="6"/>
            </p:cNvCxnSpPr>
            <p:nvPr/>
          </p:nvCxnSpPr>
          <p:spPr>
            <a:xfrm flipH="1" flipV="1">
              <a:off x="5658782" y="5136286"/>
              <a:ext cx="55078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KeyExp -&gt; KNr_XOR">
              <a:extLst>
                <a:ext uri="{FF2B5EF4-FFF2-40B4-BE49-F238E27FC236}">
                  <a16:creationId xmlns:a16="http://schemas.microsoft.com/office/drawing/2014/main" id="{C76FD995-4E8A-4735-B029-C3222797F7C7}"/>
                </a:ext>
              </a:extLst>
            </p:cNvPr>
            <p:cNvCxnSpPr>
              <a:cxnSpLocks/>
              <a:endCxn id="55" idx="2"/>
            </p:cNvCxnSpPr>
            <p:nvPr/>
          </p:nvCxnSpPr>
          <p:spPr>
            <a:xfrm>
              <a:off x="5022986" y="5136286"/>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9615CE6-7B4E-4347-B9AF-37CCEC7AA57C}"/>
                </a:ext>
              </a:extLst>
            </p:cNvPr>
            <p:cNvCxnSpPr>
              <a:cxnSpLocks/>
              <a:stCxn id="49" idx="4"/>
              <a:endCxn id="37" idx="3"/>
            </p:cNvCxnSpPr>
            <p:nvPr/>
          </p:nvCxnSpPr>
          <p:spPr>
            <a:xfrm rot="5400000">
              <a:off x="6594447" y="4657098"/>
              <a:ext cx="368626" cy="58975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ECDCADF-D3DC-40A6-9601-B173EC2DBEB2}"/>
                    </a:ext>
                  </a:extLst>
                </p:cNvPr>
                <p:cNvSpPr txBox="1"/>
                <p:nvPr/>
              </p:nvSpPr>
              <p:spPr>
                <a:xfrm>
                  <a:off x="4342690"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43" name="TextBox 42">
                  <a:extLst>
                    <a:ext uri="{FF2B5EF4-FFF2-40B4-BE49-F238E27FC236}">
                      <a16:creationId xmlns:a16="http://schemas.microsoft.com/office/drawing/2014/main" id="{7ECDCADF-D3DC-40A6-9601-B173EC2DBEB2}"/>
                    </a:ext>
                  </a:extLst>
                </p:cNvPr>
                <p:cNvSpPr txBox="1">
                  <a:spLocks noRot="1" noChangeAspect="1" noMove="1" noResize="1" noEditPoints="1" noAdjustHandles="1" noChangeArrowheads="1" noChangeShapeType="1" noTextEdit="1"/>
                </p:cNvSpPr>
                <p:nvPr/>
              </p:nvSpPr>
              <p:spPr>
                <a:xfrm>
                  <a:off x="4342690" y="3760036"/>
                  <a:ext cx="446532" cy="369332"/>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B80ACAB-29A8-4529-966B-788AE0CC76CE}"/>
                    </a:ext>
                  </a:extLst>
                </p:cNvPr>
                <p:cNvSpPr txBox="1"/>
                <p:nvPr/>
              </p:nvSpPr>
              <p:spPr>
                <a:xfrm>
                  <a:off x="7328604" y="3760036"/>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44" name="TextBox 43">
                  <a:extLst>
                    <a:ext uri="{FF2B5EF4-FFF2-40B4-BE49-F238E27FC236}">
                      <a16:creationId xmlns:a16="http://schemas.microsoft.com/office/drawing/2014/main" id="{5B80ACAB-29A8-4529-966B-788AE0CC76CE}"/>
                    </a:ext>
                  </a:extLst>
                </p:cNvPr>
                <p:cNvSpPr txBox="1">
                  <a:spLocks noRot="1" noChangeAspect="1" noMove="1" noResize="1" noEditPoints="1" noAdjustHandles="1" noChangeArrowheads="1" noChangeShapeType="1" noTextEdit="1"/>
                </p:cNvSpPr>
                <p:nvPr/>
              </p:nvSpPr>
              <p:spPr>
                <a:xfrm>
                  <a:off x="7328604" y="3760036"/>
                  <a:ext cx="446532" cy="369332"/>
                </a:xfrm>
                <a:prstGeom prst="rect">
                  <a:avLst/>
                </a:prstGeom>
                <a:blipFill>
                  <a:blip r:embed="rId7"/>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D4C9B885-D08C-4662-BFFB-539774101439}"/>
                    </a:ext>
                  </a:extLst>
                </p:cNvPr>
                <p:cNvSpPr txBox="1"/>
                <p:nvPr/>
              </p:nvSpPr>
              <p:spPr>
                <a:xfrm>
                  <a:off x="4544605" y="495162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45" name="TextBox 44">
                  <a:extLst>
                    <a:ext uri="{FF2B5EF4-FFF2-40B4-BE49-F238E27FC236}">
                      <a16:creationId xmlns:a16="http://schemas.microsoft.com/office/drawing/2014/main" id="{D4C9B885-D08C-4662-BFFB-539774101439}"/>
                    </a:ext>
                  </a:extLst>
                </p:cNvPr>
                <p:cNvSpPr txBox="1">
                  <a:spLocks noRot="1" noChangeAspect="1" noMove="1" noResize="1" noEditPoints="1" noAdjustHandles="1" noChangeArrowheads="1" noChangeShapeType="1" noTextEdit="1"/>
                </p:cNvSpPr>
                <p:nvPr/>
              </p:nvSpPr>
              <p:spPr>
                <a:xfrm>
                  <a:off x="4544605" y="4951620"/>
                  <a:ext cx="477310" cy="369332"/>
                </a:xfrm>
                <a:prstGeom prst="rect">
                  <a:avLst/>
                </a:prstGeom>
                <a:blipFill>
                  <a:blip r:embed="rId8"/>
                  <a:stretch>
                    <a:fillRect/>
                  </a:stretch>
                </a:blipFill>
              </p:spPr>
              <p:txBody>
                <a:bodyPr/>
                <a:lstStyle/>
                <a:p>
                  <a:r>
                    <a:rPr lang="it-IT">
                      <a:noFill/>
                    </a:rPr>
                    <a:t> </a:t>
                  </a:r>
                </a:p>
              </p:txBody>
            </p:sp>
          </mc:Fallback>
        </mc:AlternateContent>
        <p:cxnSp>
          <p:nvCxnSpPr>
            <p:cNvPr id="46" name="Straight Connector 45">
              <a:extLst>
                <a:ext uri="{FF2B5EF4-FFF2-40B4-BE49-F238E27FC236}">
                  <a16:creationId xmlns:a16="http://schemas.microsoft.com/office/drawing/2014/main" id="{E0C94C87-D99D-4569-9FC5-9C91174AE1F8}"/>
                </a:ext>
              </a:extLst>
            </p:cNvPr>
            <p:cNvCxnSpPr>
              <a:cxnSpLocks/>
              <a:stCxn id="54" idx="5"/>
              <a:endCxn id="56" idx="0"/>
            </p:cNvCxnSpPr>
            <p:nvPr/>
          </p:nvCxnSpPr>
          <p:spPr>
            <a:xfrm>
              <a:off x="5512515" y="4894297"/>
              <a:ext cx="100547"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C4F7AD-2F2A-41D0-A6FF-689E1BB383FC}"/>
                    </a:ext>
                  </a:extLst>
                </p:cNvPr>
                <p:cNvSpPr txBox="1"/>
                <p:nvPr/>
              </p:nvSpPr>
              <p:spPr>
                <a:xfrm>
                  <a:off x="6040807" y="2935290"/>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47" name="TextBox 46">
                  <a:extLst>
                    <a:ext uri="{FF2B5EF4-FFF2-40B4-BE49-F238E27FC236}">
                      <a16:creationId xmlns:a16="http://schemas.microsoft.com/office/drawing/2014/main" id="{D4C4F7AD-2F2A-41D0-A6FF-689E1BB383FC}"/>
                    </a:ext>
                  </a:extLst>
                </p:cNvPr>
                <p:cNvSpPr txBox="1">
                  <a:spLocks noRot="1" noChangeAspect="1" noMove="1" noResize="1" noEditPoints="1" noAdjustHandles="1" noChangeArrowheads="1" noChangeShapeType="1" noTextEdit="1"/>
                </p:cNvSpPr>
                <p:nvPr/>
              </p:nvSpPr>
              <p:spPr>
                <a:xfrm>
                  <a:off x="6040807" y="2935290"/>
                  <a:ext cx="611834" cy="369332"/>
                </a:xfrm>
                <a:prstGeom prst="rect">
                  <a:avLst/>
                </a:prstGeom>
                <a:blipFill>
                  <a:blip r:embed="rId9"/>
                  <a:stretch>
                    <a:fillRect b="-13115"/>
                  </a:stretch>
                </a:blipFill>
              </p:spPr>
              <p:txBody>
                <a:bodyPr/>
                <a:lstStyle/>
                <a:p>
                  <a:r>
                    <a:rPr lang="it-IT">
                      <a:noFill/>
                    </a:rPr>
                    <a:t> </a:t>
                  </a:r>
                </a:p>
              </p:txBody>
            </p:sp>
          </mc:Fallback>
        </mc:AlternateContent>
        <p:cxnSp>
          <p:nvCxnSpPr>
            <p:cNvPr id="48" name="KeyExp -&gt; KNr_XOR">
              <a:extLst>
                <a:ext uri="{FF2B5EF4-FFF2-40B4-BE49-F238E27FC236}">
                  <a16:creationId xmlns:a16="http://schemas.microsoft.com/office/drawing/2014/main" id="{C1C2EA77-518E-41EF-9D42-01F4163451D5}"/>
                </a:ext>
              </a:extLst>
            </p:cNvPr>
            <p:cNvCxnSpPr>
              <a:cxnSpLocks/>
              <a:stCxn id="47" idx="2"/>
              <a:endCxn id="31" idx="0"/>
            </p:cNvCxnSpPr>
            <p:nvPr/>
          </p:nvCxnSpPr>
          <p:spPr>
            <a:xfrm>
              <a:off x="6346724" y="3304622"/>
              <a:ext cx="0" cy="274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LF2_XOR0">
              <a:extLst>
                <a:ext uri="{FF2B5EF4-FFF2-40B4-BE49-F238E27FC236}">
                  <a16:creationId xmlns:a16="http://schemas.microsoft.com/office/drawing/2014/main" id="{FEEE07E8-D2AE-4DEE-82FD-D23AD820A7BF}"/>
                </a:ext>
              </a:extLst>
            </p:cNvPr>
            <p:cNvSpPr>
              <a:spLocks noChangeAspect="1"/>
            </p:cNvSpPr>
            <p:nvPr/>
          </p:nvSpPr>
          <p:spPr>
            <a:xfrm>
              <a:off x="6936476" y="4493341"/>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0" name="KeyExp -&gt; KNr_XOR">
              <a:extLst>
                <a:ext uri="{FF2B5EF4-FFF2-40B4-BE49-F238E27FC236}">
                  <a16:creationId xmlns:a16="http://schemas.microsoft.com/office/drawing/2014/main" id="{00FB5CB3-117B-49D6-92A2-EE53C2D81054}"/>
                </a:ext>
              </a:extLst>
            </p:cNvPr>
            <p:cNvCxnSpPr>
              <a:cxnSpLocks/>
              <a:stCxn id="38" idx="4"/>
              <a:endCxn id="49" idx="0"/>
            </p:cNvCxnSpPr>
            <p:nvPr/>
          </p:nvCxnSpPr>
          <p:spPr>
            <a:xfrm flipH="1">
              <a:off x="7073636" y="3990422"/>
              <a:ext cx="2602" cy="5029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7CE65A01-7FAF-40B1-933D-3963FFC5B497}"/>
                </a:ext>
              </a:extLst>
            </p:cNvPr>
            <p:cNvCxnSpPr>
              <a:cxnSpLocks/>
              <a:stCxn id="52" idx="4"/>
              <a:endCxn id="49" idx="2"/>
            </p:cNvCxnSpPr>
            <p:nvPr/>
          </p:nvCxnSpPr>
          <p:spPr>
            <a:xfrm rot="16200000" flipH="1">
              <a:off x="5671738" y="3365762"/>
              <a:ext cx="640079" cy="188939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A19926CE-6D38-4311-ABA2-5E3E5E5D9C24}"/>
                </a:ext>
              </a:extLst>
            </p:cNvPr>
            <p:cNvSpPr>
              <a:spLocks noChangeAspect="1"/>
            </p:cNvSpPr>
            <p:nvPr/>
          </p:nvSpPr>
          <p:spPr>
            <a:xfrm>
              <a:off x="5001359" y="3898982"/>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7" name="Group 56">
            <a:extLst>
              <a:ext uri="{FF2B5EF4-FFF2-40B4-BE49-F238E27FC236}">
                <a16:creationId xmlns:a16="http://schemas.microsoft.com/office/drawing/2014/main" id="{192F2497-215F-479D-8F14-CDAECADE9728}"/>
              </a:ext>
            </a:extLst>
          </p:cNvPr>
          <p:cNvGrpSpPr/>
          <p:nvPr/>
        </p:nvGrpSpPr>
        <p:grpSpPr>
          <a:xfrm>
            <a:off x="9484001" y="1287527"/>
            <a:ext cx="2357460" cy="1374678"/>
            <a:chOff x="2733520" y="3573381"/>
            <a:chExt cx="2357460" cy="1374678"/>
          </a:xfrm>
        </p:grpSpPr>
        <p:sp>
          <p:nvSpPr>
            <p:cNvPr id="58" name="Round">
              <a:extLst>
                <a:ext uri="{FF2B5EF4-FFF2-40B4-BE49-F238E27FC236}">
                  <a16:creationId xmlns:a16="http://schemas.microsoft.com/office/drawing/2014/main" id="{A36AEF48-7A59-407F-B69C-85B21CCBFC65}"/>
                </a:ext>
              </a:extLst>
            </p:cNvPr>
            <p:cNvSpPr>
              <a:spLocks/>
            </p:cNvSpPr>
            <p:nvPr/>
          </p:nvSpPr>
          <p:spPr>
            <a:xfrm>
              <a:off x="3455050" y="4216539"/>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cxnSp>
          <p:nvCxnSpPr>
            <p:cNvPr id="59" name="KeyExp -&gt; KNr_XOR">
              <a:extLst>
                <a:ext uri="{FF2B5EF4-FFF2-40B4-BE49-F238E27FC236}">
                  <a16:creationId xmlns:a16="http://schemas.microsoft.com/office/drawing/2014/main" id="{269EC10B-7E1B-4E28-83A9-563774685277}"/>
                </a:ext>
              </a:extLst>
            </p:cNvPr>
            <p:cNvCxnSpPr>
              <a:cxnSpLocks/>
              <a:stCxn id="58" idx="3"/>
              <a:endCxn id="61" idx="1"/>
            </p:cNvCxnSpPr>
            <p:nvPr/>
          </p:nvCxnSpPr>
          <p:spPr>
            <a:xfrm flipV="1">
              <a:off x="4369450" y="4582169"/>
              <a:ext cx="274998" cy="1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1029E4A7-4689-4DF7-88E8-02A6D981FAF3}"/>
                    </a:ext>
                  </a:extLst>
                </p:cNvPr>
                <p:cNvSpPr txBox="1"/>
                <p:nvPr/>
              </p:nvSpPr>
              <p:spPr>
                <a:xfrm>
                  <a:off x="2733520" y="4397503"/>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60" name="TextBox 59">
                  <a:extLst>
                    <a:ext uri="{FF2B5EF4-FFF2-40B4-BE49-F238E27FC236}">
                      <a16:creationId xmlns:a16="http://schemas.microsoft.com/office/drawing/2014/main" id="{1029E4A7-4689-4DF7-88E8-02A6D981FAF3}"/>
                    </a:ext>
                  </a:extLst>
                </p:cNvPr>
                <p:cNvSpPr txBox="1">
                  <a:spLocks noRot="1" noChangeAspect="1" noMove="1" noResize="1" noEditPoints="1" noAdjustHandles="1" noChangeArrowheads="1" noChangeShapeType="1" noTextEdit="1"/>
                </p:cNvSpPr>
                <p:nvPr/>
              </p:nvSpPr>
              <p:spPr>
                <a:xfrm>
                  <a:off x="2733520" y="4397503"/>
                  <a:ext cx="446532" cy="369332"/>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D12151A-D359-45D3-89A7-54FDC41DA296}"/>
                    </a:ext>
                  </a:extLst>
                </p:cNvPr>
                <p:cNvSpPr txBox="1"/>
                <p:nvPr/>
              </p:nvSpPr>
              <p:spPr>
                <a:xfrm>
                  <a:off x="4644448" y="4397503"/>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61" name="TextBox 60">
                  <a:extLst>
                    <a:ext uri="{FF2B5EF4-FFF2-40B4-BE49-F238E27FC236}">
                      <a16:creationId xmlns:a16="http://schemas.microsoft.com/office/drawing/2014/main" id="{3D12151A-D359-45D3-89A7-54FDC41DA296}"/>
                    </a:ext>
                  </a:extLst>
                </p:cNvPr>
                <p:cNvSpPr txBox="1">
                  <a:spLocks noRot="1" noChangeAspect="1" noMove="1" noResize="1" noEditPoints="1" noAdjustHandles="1" noChangeArrowheads="1" noChangeShapeType="1" noTextEdit="1"/>
                </p:cNvSpPr>
                <p:nvPr/>
              </p:nvSpPr>
              <p:spPr>
                <a:xfrm>
                  <a:off x="4644448" y="4397503"/>
                  <a:ext cx="446532" cy="369332"/>
                </a:xfrm>
                <a:prstGeom prst="rect">
                  <a:avLst/>
                </a:prstGeom>
                <a:blipFill>
                  <a:blip r:embed="rId11"/>
                  <a:stretch>
                    <a:fillRect b="-65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5B63C52-A550-4C6B-A9BB-C8053375A03D}"/>
                    </a:ext>
                  </a:extLst>
                </p:cNvPr>
                <p:cNvSpPr txBox="1"/>
                <p:nvPr/>
              </p:nvSpPr>
              <p:spPr>
                <a:xfrm>
                  <a:off x="3604192" y="3573381"/>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62" name="TextBox 61">
                  <a:extLst>
                    <a:ext uri="{FF2B5EF4-FFF2-40B4-BE49-F238E27FC236}">
                      <a16:creationId xmlns:a16="http://schemas.microsoft.com/office/drawing/2014/main" id="{C5B63C52-A550-4C6B-A9BB-C8053375A03D}"/>
                    </a:ext>
                  </a:extLst>
                </p:cNvPr>
                <p:cNvSpPr txBox="1">
                  <a:spLocks noRot="1" noChangeAspect="1" noMove="1" noResize="1" noEditPoints="1" noAdjustHandles="1" noChangeArrowheads="1" noChangeShapeType="1" noTextEdit="1"/>
                </p:cNvSpPr>
                <p:nvPr/>
              </p:nvSpPr>
              <p:spPr>
                <a:xfrm>
                  <a:off x="3604192" y="3573381"/>
                  <a:ext cx="611834" cy="369332"/>
                </a:xfrm>
                <a:prstGeom prst="rect">
                  <a:avLst/>
                </a:prstGeom>
                <a:blipFill>
                  <a:blip r:embed="rId12"/>
                  <a:stretch>
                    <a:fillRect b="-13115"/>
                  </a:stretch>
                </a:blipFill>
              </p:spPr>
              <p:txBody>
                <a:bodyPr/>
                <a:lstStyle/>
                <a:p>
                  <a:r>
                    <a:rPr lang="it-IT">
                      <a:noFill/>
                    </a:rPr>
                    <a:t> </a:t>
                  </a:r>
                </a:p>
              </p:txBody>
            </p:sp>
          </mc:Fallback>
        </mc:AlternateContent>
        <p:cxnSp>
          <p:nvCxnSpPr>
            <p:cNvPr id="63" name="KeyExp -&gt; KNr_XOR">
              <a:extLst>
                <a:ext uri="{FF2B5EF4-FFF2-40B4-BE49-F238E27FC236}">
                  <a16:creationId xmlns:a16="http://schemas.microsoft.com/office/drawing/2014/main" id="{B8D7AB4B-038F-4667-8D46-BD6A132CF8C5}"/>
                </a:ext>
              </a:extLst>
            </p:cNvPr>
            <p:cNvCxnSpPr>
              <a:cxnSpLocks/>
              <a:endCxn id="58" idx="0"/>
            </p:cNvCxnSpPr>
            <p:nvPr/>
          </p:nvCxnSpPr>
          <p:spPr>
            <a:xfrm>
              <a:off x="3910109" y="3942713"/>
              <a:ext cx="2141" cy="2738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KeyExp -&gt; KNr_XOR">
              <a:extLst>
                <a:ext uri="{FF2B5EF4-FFF2-40B4-BE49-F238E27FC236}">
                  <a16:creationId xmlns:a16="http://schemas.microsoft.com/office/drawing/2014/main" id="{7B724889-BA21-4ACC-8DBA-566BDC53C339}"/>
                </a:ext>
              </a:extLst>
            </p:cNvPr>
            <p:cNvCxnSpPr>
              <a:cxnSpLocks/>
              <a:stCxn id="60" idx="3"/>
              <a:endCxn id="58" idx="1"/>
            </p:cNvCxnSpPr>
            <p:nvPr/>
          </p:nvCxnSpPr>
          <p:spPr>
            <a:xfrm>
              <a:off x="3180052" y="4582169"/>
              <a:ext cx="274998" cy="1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76206487-389B-4AD8-A6A2-EB311BA92F07}"/>
              </a:ext>
            </a:extLst>
          </p:cNvPr>
          <p:cNvSpPr/>
          <p:nvPr/>
        </p:nvSpPr>
        <p:spPr>
          <a:xfrm>
            <a:off x="9484001" y="1281378"/>
            <a:ext cx="746871" cy="523220"/>
          </a:xfrm>
          <a:prstGeom prst="rect">
            <a:avLst/>
          </a:prstGeom>
        </p:spPr>
        <p:txBody>
          <a:bodyPr wrap="none">
            <a:spAutoFit/>
          </a:bodyPr>
          <a:lstStyle/>
          <a:p>
            <a:r>
              <a:rPr lang="it-IT" sz="2800" dirty="0"/>
              <a:t>ECB</a:t>
            </a:r>
          </a:p>
        </p:txBody>
      </p:sp>
      <p:sp>
        <p:nvSpPr>
          <p:cNvPr id="66" name="Rectangle 65">
            <a:extLst>
              <a:ext uri="{FF2B5EF4-FFF2-40B4-BE49-F238E27FC236}">
                <a16:creationId xmlns:a16="http://schemas.microsoft.com/office/drawing/2014/main" id="{0D756F98-3AE5-4C61-853C-9ED8B2BD37F8}"/>
              </a:ext>
            </a:extLst>
          </p:cNvPr>
          <p:cNvSpPr/>
          <p:nvPr/>
        </p:nvSpPr>
        <p:spPr>
          <a:xfrm>
            <a:off x="7710766" y="2475030"/>
            <a:ext cx="761747" cy="523220"/>
          </a:xfrm>
          <a:prstGeom prst="rect">
            <a:avLst/>
          </a:prstGeom>
        </p:spPr>
        <p:txBody>
          <a:bodyPr wrap="none">
            <a:spAutoFit/>
          </a:bodyPr>
          <a:lstStyle/>
          <a:p>
            <a:r>
              <a:rPr lang="it-IT" sz="2800" dirty="0"/>
              <a:t>CBC</a:t>
            </a:r>
          </a:p>
        </p:txBody>
      </p:sp>
      <p:sp>
        <p:nvSpPr>
          <p:cNvPr id="67" name="Rectangle 66">
            <a:extLst>
              <a:ext uri="{FF2B5EF4-FFF2-40B4-BE49-F238E27FC236}">
                <a16:creationId xmlns:a16="http://schemas.microsoft.com/office/drawing/2014/main" id="{A88E6678-5CA3-4A65-8D3B-EF6DBE112B61}"/>
              </a:ext>
            </a:extLst>
          </p:cNvPr>
          <p:cNvSpPr/>
          <p:nvPr/>
        </p:nvSpPr>
        <p:spPr>
          <a:xfrm>
            <a:off x="10897725" y="3969293"/>
            <a:ext cx="947695" cy="523220"/>
          </a:xfrm>
          <a:prstGeom prst="rect">
            <a:avLst/>
          </a:prstGeom>
        </p:spPr>
        <p:txBody>
          <a:bodyPr wrap="none">
            <a:spAutoFit/>
          </a:bodyPr>
          <a:lstStyle/>
          <a:p>
            <a:r>
              <a:rPr lang="it-IT" sz="2800" dirty="0"/>
              <a:t>PCBC</a:t>
            </a:r>
          </a:p>
        </p:txBody>
      </p:sp>
      <p:sp>
        <p:nvSpPr>
          <p:cNvPr id="68" name="Footer Placeholder 67">
            <a:extLst>
              <a:ext uri="{FF2B5EF4-FFF2-40B4-BE49-F238E27FC236}">
                <a16:creationId xmlns:a16="http://schemas.microsoft.com/office/drawing/2014/main" id="{8ECCEF2D-10F6-459E-AC09-D98F24300819}"/>
              </a:ext>
            </a:extLst>
          </p:cNvPr>
          <p:cNvSpPr>
            <a:spLocks noGrp="1"/>
          </p:cNvSpPr>
          <p:nvPr>
            <p:ph type="ftr" sz="quarter" idx="11"/>
          </p:nvPr>
        </p:nvSpPr>
        <p:spPr/>
        <p:txBody>
          <a:bodyPr/>
          <a:lstStyle/>
          <a:p>
            <a:r>
              <a:rPr lang="en-GB"/>
              <a:t>Elements of Applied Data Security</a:t>
            </a:r>
            <a:endParaRPr lang="it-IT"/>
          </a:p>
        </p:txBody>
      </p:sp>
      <p:sp>
        <p:nvSpPr>
          <p:cNvPr id="69" name="Slide Number Placeholder 68">
            <a:extLst>
              <a:ext uri="{FF2B5EF4-FFF2-40B4-BE49-F238E27FC236}">
                <a16:creationId xmlns:a16="http://schemas.microsoft.com/office/drawing/2014/main" id="{6A1C9175-7E7E-4DFE-A5A9-499D7092F336}"/>
              </a:ext>
            </a:extLst>
          </p:cNvPr>
          <p:cNvSpPr>
            <a:spLocks noGrp="1"/>
          </p:cNvSpPr>
          <p:nvPr>
            <p:ph type="sldNum" sz="quarter" idx="12"/>
          </p:nvPr>
        </p:nvSpPr>
        <p:spPr/>
        <p:txBody>
          <a:bodyPr/>
          <a:lstStyle/>
          <a:p>
            <a:fld id="{EDA04FF7-D007-4CBF-8AD6-6D3353E5C19F}" type="slidenum">
              <a:rPr lang="it-IT" smtClean="0"/>
              <a:t>4</a:t>
            </a:fld>
            <a:endParaRPr lang="it-IT"/>
          </a:p>
        </p:txBody>
      </p:sp>
    </p:spTree>
    <p:extLst>
      <p:ext uri="{BB962C8B-B14F-4D97-AF65-F5344CB8AC3E}">
        <p14:creationId xmlns:p14="http://schemas.microsoft.com/office/powerpoint/2010/main" val="256562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6E43-3B28-4E84-81BB-4A8C606A0A1C}"/>
              </a:ext>
            </a:extLst>
          </p:cNvPr>
          <p:cNvSpPr>
            <a:spLocks noGrp="1"/>
          </p:cNvSpPr>
          <p:nvPr>
            <p:ph type="title"/>
          </p:nvPr>
        </p:nvSpPr>
        <p:spPr/>
        <p:txBody>
          <a:bodyPr/>
          <a:lstStyle/>
          <a:p>
            <a:r>
              <a:rPr lang="en-US" dirty="0"/>
              <a:t>Modes of Operation</a:t>
            </a:r>
            <a:endParaRPr lang="it-IT" dirty="0"/>
          </a:p>
        </p:txBody>
      </p:sp>
      <p:sp>
        <p:nvSpPr>
          <p:cNvPr id="3" name="Content Placeholder 2">
            <a:extLst>
              <a:ext uri="{FF2B5EF4-FFF2-40B4-BE49-F238E27FC236}">
                <a16:creationId xmlns:a16="http://schemas.microsoft.com/office/drawing/2014/main" id="{AE480F90-E5BC-4D90-A4B1-D2F60CEB74D0}"/>
              </a:ext>
            </a:extLst>
          </p:cNvPr>
          <p:cNvSpPr>
            <a:spLocks noGrp="1"/>
          </p:cNvSpPr>
          <p:nvPr>
            <p:ph idx="1"/>
          </p:nvPr>
        </p:nvSpPr>
        <p:spPr>
          <a:xfrm>
            <a:off x="838200" y="1825625"/>
            <a:ext cx="6339331" cy="4351338"/>
          </a:xfrm>
        </p:spPr>
        <p:txBody>
          <a:bodyPr>
            <a:normAutofit fontScale="92500"/>
          </a:bodyPr>
          <a:lstStyle/>
          <a:p>
            <a:r>
              <a:rPr lang="it-IT" b="1" dirty="0"/>
              <a:t>Output feedback (OFB)</a:t>
            </a:r>
            <a:r>
              <a:rPr lang="it-IT" dirty="0"/>
              <a:t>: </a:t>
            </a:r>
            <a:r>
              <a:rPr lang="en-GB" dirty="0"/>
              <a:t>it generates keystream blocks, which are then XORed with the plaintext blocks to get the ciphertext.</a:t>
            </a:r>
          </a:p>
          <a:p>
            <a:r>
              <a:rPr lang="it-IT" b="1" dirty="0"/>
              <a:t>Cipher feedback (CFB)</a:t>
            </a:r>
            <a:r>
              <a:rPr lang="it-IT" dirty="0"/>
              <a:t>: </a:t>
            </a:r>
            <a:r>
              <a:rPr lang="en-GB" dirty="0"/>
              <a:t>similar to OFB, but to generate the new keystream block, it employs the previous ciphertext instead of  the previous keystream block .</a:t>
            </a:r>
          </a:p>
          <a:p>
            <a:r>
              <a:rPr lang="it-IT" b="1" dirty="0"/>
              <a:t>Counter (CTR)</a:t>
            </a:r>
            <a:r>
              <a:rPr lang="it-IT" dirty="0"/>
              <a:t>: </a:t>
            </a:r>
            <a:r>
              <a:rPr lang="en-GB" dirty="0"/>
              <a:t>the keystream block is generated from the value of a counter that is incremented at each new block.</a:t>
            </a:r>
            <a:endParaRPr lang="it-IT" b="1" dirty="0"/>
          </a:p>
          <a:p>
            <a:endParaRPr lang="en-GB" dirty="0"/>
          </a:p>
          <a:p>
            <a:endParaRPr lang="it-IT" b="1" dirty="0"/>
          </a:p>
          <a:p>
            <a:endParaRPr lang="it-IT" b="1" dirty="0"/>
          </a:p>
          <a:p>
            <a:endParaRPr lang="it-IT" dirty="0"/>
          </a:p>
        </p:txBody>
      </p:sp>
      <p:sp>
        <p:nvSpPr>
          <p:cNvPr id="4" name="Date Placeholder 3">
            <a:extLst>
              <a:ext uri="{FF2B5EF4-FFF2-40B4-BE49-F238E27FC236}">
                <a16:creationId xmlns:a16="http://schemas.microsoft.com/office/drawing/2014/main" id="{9832A787-E620-4AC0-8D1B-AB0013EA9BC7}"/>
              </a:ext>
            </a:extLst>
          </p:cNvPr>
          <p:cNvSpPr>
            <a:spLocks noGrp="1"/>
          </p:cNvSpPr>
          <p:nvPr>
            <p:ph type="dt" sz="half" idx="10"/>
          </p:nvPr>
        </p:nvSpPr>
        <p:spPr/>
        <p:txBody>
          <a:bodyPr/>
          <a:lstStyle/>
          <a:p>
            <a:r>
              <a:rPr lang="it-IT"/>
              <a:t>11/05/2020</a:t>
            </a:r>
          </a:p>
        </p:txBody>
      </p:sp>
      <p:grpSp>
        <p:nvGrpSpPr>
          <p:cNvPr id="7" name="Group 6">
            <a:extLst>
              <a:ext uri="{FF2B5EF4-FFF2-40B4-BE49-F238E27FC236}">
                <a16:creationId xmlns:a16="http://schemas.microsoft.com/office/drawing/2014/main" id="{656CC69D-150A-41D7-8C56-460D71B45194}"/>
              </a:ext>
            </a:extLst>
          </p:cNvPr>
          <p:cNvGrpSpPr/>
          <p:nvPr/>
        </p:nvGrpSpPr>
        <p:grpSpPr>
          <a:xfrm>
            <a:off x="7038027" y="1518924"/>
            <a:ext cx="2517122" cy="2385082"/>
            <a:chOff x="2568896" y="3159801"/>
            <a:chExt cx="2517122" cy="2385082"/>
          </a:xfrm>
        </p:grpSpPr>
        <p:sp>
          <p:nvSpPr>
            <p:cNvPr id="8" name="Round">
              <a:extLst>
                <a:ext uri="{FF2B5EF4-FFF2-40B4-BE49-F238E27FC236}">
                  <a16:creationId xmlns:a16="http://schemas.microsoft.com/office/drawing/2014/main" id="{B7A3DBDC-4C26-4689-B23B-02DD50DC5491}"/>
                </a:ext>
              </a:extLst>
            </p:cNvPr>
            <p:cNvSpPr>
              <a:spLocks/>
            </p:cNvSpPr>
            <p:nvPr/>
          </p:nvSpPr>
          <p:spPr>
            <a:xfrm>
              <a:off x="3455050" y="3940184"/>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9" name="LF2_XOR0">
              <a:extLst>
                <a:ext uri="{FF2B5EF4-FFF2-40B4-BE49-F238E27FC236}">
                  <a16:creationId xmlns:a16="http://schemas.microsoft.com/office/drawing/2014/main" id="{D4B40852-671C-4C1A-BA4C-0AF22C74B676}"/>
                </a:ext>
              </a:extLst>
            </p:cNvPr>
            <p:cNvSpPr>
              <a:spLocks noChangeAspect="1"/>
            </p:cNvSpPr>
            <p:nvPr/>
          </p:nvSpPr>
          <p:spPr>
            <a:xfrm>
              <a:off x="3775090" y="5223057"/>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KeyExp -&gt; KNr_XOR">
              <a:extLst>
                <a:ext uri="{FF2B5EF4-FFF2-40B4-BE49-F238E27FC236}">
                  <a16:creationId xmlns:a16="http://schemas.microsoft.com/office/drawing/2014/main" id="{C7F396F8-6554-4B4E-BC47-C3D8861DA58A}"/>
                </a:ext>
              </a:extLst>
            </p:cNvPr>
            <p:cNvCxnSpPr>
              <a:cxnSpLocks/>
              <a:stCxn id="16" idx="3"/>
              <a:endCxn id="9" idx="2"/>
            </p:cNvCxnSpPr>
            <p:nvPr/>
          </p:nvCxnSpPr>
          <p:spPr>
            <a:xfrm>
              <a:off x="3180730" y="5360217"/>
              <a:ext cx="594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KeyExp -&gt; KNr_XOR">
              <a:extLst>
                <a:ext uri="{FF2B5EF4-FFF2-40B4-BE49-F238E27FC236}">
                  <a16:creationId xmlns:a16="http://schemas.microsoft.com/office/drawing/2014/main" id="{C0910293-B224-4BBB-8A49-D587EEA50FD8}"/>
                </a:ext>
              </a:extLst>
            </p:cNvPr>
            <p:cNvCxnSpPr>
              <a:cxnSpLocks/>
              <a:stCxn id="23" idx="4"/>
              <a:endCxn id="9" idx="0"/>
            </p:cNvCxnSpPr>
            <p:nvPr/>
          </p:nvCxnSpPr>
          <p:spPr>
            <a:xfrm>
              <a:off x="3912250" y="4993100"/>
              <a:ext cx="0" cy="229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KeyExp -&gt; KNr_XOR">
              <a:extLst>
                <a:ext uri="{FF2B5EF4-FFF2-40B4-BE49-F238E27FC236}">
                  <a16:creationId xmlns:a16="http://schemas.microsoft.com/office/drawing/2014/main" id="{BD946672-8FCB-40B3-B8C5-965791CE6F3F}"/>
                </a:ext>
              </a:extLst>
            </p:cNvPr>
            <p:cNvCxnSpPr>
              <a:cxnSpLocks/>
              <a:stCxn id="9" idx="6"/>
              <a:endCxn id="17" idx="1"/>
            </p:cNvCxnSpPr>
            <p:nvPr/>
          </p:nvCxnSpPr>
          <p:spPr>
            <a:xfrm>
              <a:off x="4049410" y="5360217"/>
              <a:ext cx="5900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
              <a:extLst>
                <a:ext uri="{FF2B5EF4-FFF2-40B4-BE49-F238E27FC236}">
                  <a16:creationId xmlns:a16="http://schemas.microsoft.com/office/drawing/2014/main" id="{58063F9B-7E7A-4561-9C58-32B4C71B46AD}"/>
                </a:ext>
              </a:extLst>
            </p:cNvPr>
            <p:cNvSpPr>
              <a:spLocks/>
            </p:cNvSpPr>
            <p:nvPr/>
          </p:nvSpPr>
          <p:spPr>
            <a:xfrm>
              <a:off x="4643770" y="4168784"/>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grpSp>
          <p:nvGrpSpPr>
            <p:cNvPr id="14" name="Group 13">
              <a:extLst>
                <a:ext uri="{FF2B5EF4-FFF2-40B4-BE49-F238E27FC236}">
                  <a16:creationId xmlns:a16="http://schemas.microsoft.com/office/drawing/2014/main" id="{54B26016-A78C-4999-A55C-F3FFAA617A8D}"/>
                </a:ext>
              </a:extLst>
            </p:cNvPr>
            <p:cNvGrpSpPr/>
            <p:nvPr/>
          </p:nvGrpSpPr>
          <p:grpSpPr>
            <a:xfrm rot="10800000">
              <a:off x="3731513" y="3298749"/>
              <a:ext cx="361476" cy="365758"/>
              <a:chOff x="7002782" y="2392681"/>
              <a:chExt cx="361476" cy="365758"/>
            </a:xfrm>
          </p:grpSpPr>
          <p:sp>
            <p:nvSpPr>
              <p:cNvPr id="27" name="Isosceles Triangle 26">
                <a:extLst>
                  <a:ext uri="{FF2B5EF4-FFF2-40B4-BE49-F238E27FC236}">
                    <a16:creationId xmlns:a16="http://schemas.microsoft.com/office/drawing/2014/main" id="{21868A23-C1D7-4E16-B16B-F68CE92EABE8}"/>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 27">
                <a:extLst>
                  <a:ext uri="{FF2B5EF4-FFF2-40B4-BE49-F238E27FC236}">
                    <a16:creationId xmlns:a16="http://schemas.microsoft.com/office/drawing/2014/main" id="{F7362DE6-AC14-4745-B153-8C4CDF8A1A5B}"/>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 28">
                <a:extLst>
                  <a:ext uri="{FF2B5EF4-FFF2-40B4-BE49-F238E27FC236}">
                    <a16:creationId xmlns:a16="http://schemas.microsoft.com/office/drawing/2014/main" id="{3618A424-5DE7-4CA2-A32D-D906DFF73902}"/>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 29">
                <a:extLst>
                  <a:ext uri="{FF2B5EF4-FFF2-40B4-BE49-F238E27FC236}">
                    <a16:creationId xmlns:a16="http://schemas.microsoft.com/office/drawing/2014/main" id="{82389862-9173-4382-87D5-E16D26AFE9C1}"/>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5" name="KeyExp -&gt; KNr_XOR">
              <a:extLst>
                <a:ext uri="{FF2B5EF4-FFF2-40B4-BE49-F238E27FC236}">
                  <a16:creationId xmlns:a16="http://schemas.microsoft.com/office/drawing/2014/main" id="{3EE1924B-080C-4066-A3F0-581B3F8FF855}"/>
                </a:ext>
              </a:extLst>
            </p:cNvPr>
            <p:cNvCxnSpPr>
              <a:cxnSpLocks/>
              <a:stCxn id="18" idx="3"/>
              <a:endCxn id="30" idx="6"/>
            </p:cNvCxnSpPr>
            <p:nvPr/>
          </p:nvCxnSpPr>
          <p:spPr>
            <a:xfrm>
              <a:off x="3455050" y="3344467"/>
              <a:ext cx="276463"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72AAEF8-CBD4-4770-A2B5-F475DFAC65C5}"/>
                    </a:ext>
                  </a:extLst>
                </p:cNvPr>
                <p:cNvSpPr txBox="1"/>
                <p:nvPr/>
              </p:nvSpPr>
              <p:spPr>
                <a:xfrm>
                  <a:off x="2734198"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16" name="TextBox 15">
                  <a:extLst>
                    <a:ext uri="{FF2B5EF4-FFF2-40B4-BE49-F238E27FC236}">
                      <a16:creationId xmlns:a16="http://schemas.microsoft.com/office/drawing/2014/main" id="{B72AAEF8-CBD4-4770-A2B5-F475DFAC65C5}"/>
                    </a:ext>
                  </a:extLst>
                </p:cNvPr>
                <p:cNvSpPr txBox="1">
                  <a:spLocks noRot="1" noChangeAspect="1" noMove="1" noResize="1" noEditPoints="1" noAdjustHandles="1" noChangeArrowheads="1" noChangeShapeType="1" noTextEdit="1"/>
                </p:cNvSpPr>
                <p:nvPr/>
              </p:nvSpPr>
              <p:spPr>
                <a:xfrm>
                  <a:off x="2734198" y="5175551"/>
                  <a:ext cx="446532" cy="36933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095A3B5-6B75-4DEB-8786-F5DCB3DDF542}"/>
                    </a:ext>
                  </a:extLst>
                </p:cNvPr>
                <p:cNvSpPr txBox="1"/>
                <p:nvPr/>
              </p:nvSpPr>
              <p:spPr>
                <a:xfrm>
                  <a:off x="4639486"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17" name="TextBox 16">
                  <a:extLst>
                    <a:ext uri="{FF2B5EF4-FFF2-40B4-BE49-F238E27FC236}">
                      <a16:creationId xmlns:a16="http://schemas.microsoft.com/office/drawing/2014/main" id="{C095A3B5-6B75-4DEB-8786-F5DCB3DDF542}"/>
                    </a:ext>
                  </a:extLst>
                </p:cNvPr>
                <p:cNvSpPr txBox="1">
                  <a:spLocks noRot="1" noChangeAspect="1" noMove="1" noResize="1" noEditPoints="1" noAdjustHandles="1" noChangeArrowheads="1" noChangeShapeType="1" noTextEdit="1"/>
                </p:cNvSpPr>
                <p:nvPr/>
              </p:nvSpPr>
              <p:spPr>
                <a:xfrm>
                  <a:off x="4639486" y="5175551"/>
                  <a:ext cx="446532" cy="369332"/>
                </a:xfrm>
                <a:prstGeom prst="rect">
                  <a:avLst/>
                </a:prstGeom>
                <a:blipFill>
                  <a:blip r:embed="rId3"/>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DE95811-F043-4403-BFF3-AD7F1D4C3233}"/>
                    </a:ext>
                  </a:extLst>
                </p:cNvPr>
                <p:cNvSpPr txBox="1"/>
                <p:nvPr/>
              </p:nvSpPr>
              <p:spPr>
                <a:xfrm>
                  <a:off x="2977740" y="315980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18" name="TextBox 17">
                  <a:extLst>
                    <a:ext uri="{FF2B5EF4-FFF2-40B4-BE49-F238E27FC236}">
                      <a16:creationId xmlns:a16="http://schemas.microsoft.com/office/drawing/2014/main" id="{EDE95811-F043-4403-BFF3-AD7F1D4C3233}"/>
                    </a:ext>
                  </a:extLst>
                </p:cNvPr>
                <p:cNvSpPr txBox="1">
                  <a:spLocks noRot="1" noChangeAspect="1" noMove="1" noResize="1" noEditPoints="1" noAdjustHandles="1" noChangeArrowheads="1" noChangeShapeType="1" noTextEdit="1"/>
                </p:cNvSpPr>
                <p:nvPr/>
              </p:nvSpPr>
              <p:spPr>
                <a:xfrm>
                  <a:off x="2977740" y="3159801"/>
                  <a:ext cx="477310" cy="369332"/>
                </a:xfrm>
                <a:prstGeom prst="rect">
                  <a:avLst/>
                </a:prstGeom>
                <a:blipFill>
                  <a:blip r:embed="rId4"/>
                  <a:stretch>
                    <a:fillRect/>
                  </a:stretch>
                </a:blipFill>
              </p:spPr>
              <p:txBody>
                <a:bodyPr/>
                <a:lstStyle/>
                <a:p>
                  <a:r>
                    <a:rPr lang="it-IT">
                      <a:noFill/>
                    </a:rPr>
                    <a:t> </a:t>
                  </a:r>
                </a:p>
              </p:txBody>
            </p:sp>
          </mc:Fallback>
        </mc:AlternateContent>
        <p:cxnSp>
          <p:nvCxnSpPr>
            <p:cNvPr id="19" name="Straight Connector 18">
              <a:extLst>
                <a:ext uri="{FF2B5EF4-FFF2-40B4-BE49-F238E27FC236}">
                  <a16:creationId xmlns:a16="http://schemas.microsoft.com/office/drawing/2014/main" id="{C1D67A9E-1074-4E49-A69C-7F40557D66BE}"/>
                </a:ext>
              </a:extLst>
            </p:cNvPr>
            <p:cNvCxnSpPr>
              <a:cxnSpLocks/>
              <a:stCxn id="23" idx="0"/>
              <a:endCxn id="8" idx="2"/>
            </p:cNvCxnSpPr>
            <p:nvPr/>
          </p:nvCxnSpPr>
          <p:spPr>
            <a:xfrm flipV="1">
              <a:off x="3912250" y="4671704"/>
              <a:ext cx="0" cy="229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1284904-84C7-40FA-9C1F-A09FD9A18504}"/>
                    </a:ext>
                  </a:extLst>
                </p:cNvPr>
                <p:cNvSpPr txBox="1"/>
                <p:nvPr/>
              </p:nvSpPr>
              <p:spPr>
                <a:xfrm>
                  <a:off x="2568896" y="4121278"/>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20" name="TextBox 19">
                  <a:extLst>
                    <a:ext uri="{FF2B5EF4-FFF2-40B4-BE49-F238E27FC236}">
                      <a16:creationId xmlns:a16="http://schemas.microsoft.com/office/drawing/2014/main" id="{E1284904-84C7-40FA-9C1F-A09FD9A18504}"/>
                    </a:ext>
                  </a:extLst>
                </p:cNvPr>
                <p:cNvSpPr txBox="1">
                  <a:spLocks noRot="1" noChangeAspect="1" noMove="1" noResize="1" noEditPoints="1" noAdjustHandles="1" noChangeArrowheads="1" noChangeShapeType="1" noTextEdit="1"/>
                </p:cNvSpPr>
                <p:nvPr/>
              </p:nvSpPr>
              <p:spPr>
                <a:xfrm>
                  <a:off x="2568896" y="4121278"/>
                  <a:ext cx="611834" cy="369332"/>
                </a:xfrm>
                <a:prstGeom prst="rect">
                  <a:avLst/>
                </a:prstGeom>
                <a:blipFill>
                  <a:blip r:embed="rId5"/>
                  <a:stretch>
                    <a:fillRect b="-13333"/>
                  </a:stretch>
                </a:blipFill>
              </p:spPr>
              <p:txBody>
                <a:bodyPr/>
                <a:lstStyle/>
                <a:p>
                  <a:r>
                    <a:rPr lang="it-IT">
                      <a:noFill/>
                    </a:rPr>
                    <a:t> </a:t>
                  </a:r>
                </a:p>
              </p:txBody>
            </p:sp>
          </mc:Fallback>
        </mc:AlternateContent>
        <p:cxnSp>
          <p:nvCxnSpPr>
            <p:cNvPr id="21" name="KeyExp -&gt; KNr_XOR">
              <a:extLst>
                <a:ext uri="{FF2B5EF4-FFF2-40B4-BE49-F238E27FC236}">
                  <a16:creationId xmlns:a16="http://schemas.microsoft.com/office/drawing/2014/main" id="{2ED78B12-C89E-4E6B-92E4-DF6F06A2FF55}"/>
                </a:ext>
              </a:extLst>
            </p:cNvPr>
            <p:cNvCxnSpPr>
              <a:cxnSpLocks/>
              <a:stCxn id="28" idx="0"/>
              <a:endCxn id="8" idx="0"/>
            </p:cNvCxnSpPr>
            <p:nvPr/>
          </p:nvCxnSpPr>
          <p:spPr>
            <a:xfrm>
              <a:off x="3910109" y="3664507"/>
              <a:ext cx="2141" cy="2756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9C73314-1B74-428C-81ED-A7559997B3B9}"/>
                </a:ext>
              </a:extLst>
            </p:cNvPr>
            <p:cNvCxnSpPr>
              <a:cxnSpLocks/>
              <a:stCxn id="23" idx="6"/>
              <a:endCxn id="13" idx="2"/>
            </p:cNvCxnSpPr>
            <p:nvPr/>
          </p:nvCxnSpPr>
          <p:spPr>
            <a:xfrm flipV="1">
              <a:off x="3957970" y="4443104"/>
              <a:ext cx="822960" cy="50427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6226643-B9D7-44AC-A027-8C45C3ABDBB1}"/>
                </a:ext>
              </a:extLst>
            </p:cNvPr>
            <p:cNvSpPr>
              <a:spLocks noChangeAspect="1"/>
            </p:cNvSpPr>
            <p:nvPr/>
          </p:nvSpPr>
          <p:spPr>
            <a:xfrm>
              <a:off x="3866530" y="4901660"/>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ctor: Elbow 23">
              <a:extLst>
                <a:ext uri="{FF2B5EF4-FFF2-40B4-BE49-F238E27FC236}">
                  <a16:creationId xmlns:a16="http://schemas.microsoft.com/office/drawing/2014/main" id="{04184637-4250-438E-9115-265C2B445467}"/>
                </a:ext>
              </a:extLst>
            </p:cNvPr>
            <p:cNvCxnSpPr>
              <a:cxnSpLocks/>
              <a:stCxn id="13" idx="0"/>
              <a:endCxn id="29" idx="2"/>
            </p:cNvCxnSpPr>
            <p:nvPr/>
          </p:nvCxnSpPr>
          <p:spPr>
            <a:xfrm rot="16200000" flipV="1">
              <a:off x="4024803" y="3412656"/>
              <a:ext cx="824315" cy="68794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KeyExp -&gt; KNr_XOR">
              <a:extLst>
                <a:ext uri="{FF2B5EF4-FFF2-40B4-BE49-F238E27FC236}">
                  <a16:creationId xmlns:a16="http://schemas.microsoft.com/office/drawing/2014/main" id="{2B33BB9E-C89B-49A0-BB67-0DFF5A678C63}"/>
                </a:ext>
              </a:extLst>
            </p:cNvPr>
            <p:cNvCxnSpPr>
              <a:cxnSpLocks/>
              <a:stCxn id="20" idx="3"/>
              <a:endCxn id="8" idx="1"/>
            </p:cNvCxnSpPr>
            <p:nvPr/>
          </p:nvCxnSpPr>
          <p:spPr>
            <a:xfrm>
              <a:off x="3180730" y="4305944"/>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45D5534-DB23-4B81-BE51-9788F4699000}"/>
                </a:ext>
              </a:extLst>
            </p:cNvPr>
            <p:cNvCxnSpPr>
              <a:cxnSpLocks/>
              <a:stCxn id="28" idx="3"/>
              <a:endCxn id="29" idx="0"/>
            </p:cNvCxnSpPr>
            <p:nvPr/>
          </p:nvCxnSpPr>
          <p:spPr>
            <a:xfrm flipV="1">
              <a:off x="3942438" y="3390189"/>
              <a:ext cx="104831"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68256D7-A603-446F-ABFD-E29577C05D93}"/>
              </a:ext>
            </a:extLst>
          </p:cNvPr>
          <p:cNvGrpSpPr/>
          <p:nvPr/>
        </p:nvGrpSpPr>
        <p:grpSpPr>
          <a:xfrm>
            <a:off x="9313547" y="3083021"/>
            <a:ext cx="2978606" cy="2107620"/>
            <a:chOff x="2568896" y="3159801"/>
            <a:chExt cx="2978606" cy="2107620"/>
          </a:xfrm>
        </p:grpSpPr>
        <p:sp>
          <p:nvSpPr>
            <p:cNvPr id="32" name="Round">
              <a:extLst>
                <a:ext uri="{FF2B5EF4-FFF2-40B4-BE49-F238E27FC236}">
                  <a16:creationId xmlns:a16="http://schemas.microsoft.com/office/drawing/2014/main" id="{A057DCB8-C745-4974-852F-3A35B3CDFB75}"/>
                </a:ext>
              </a:extLst>
            </p:cNvPr>
            <p:cNvSpPr>
              <a:spLocks/>
            </p:cNvSpPr>
            <p:nvPr/>
          </p:nvSpPr>
          <p:spPr>
            <a:xfrm>
              <a:off x="3455050" y="3940184"/>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33" name="LF2_XOR0">
              <a:extLst>
                <a:ext uri="{FF2B5EF4-FFF2-40B4-BE49-F238E27FC236}">
                  <a16:creationId xmlns:a16="http://schemas.microsoft.com/office/drawing/2014/main" id="{30AFEFFF-8617-4896-8364-019B4FEE6062}"/>
                </a:ext>
              </a:extLst>
            </p:cNvPr>
            <p:cNvSpPr>
              <a:spLocks noChangeAspect="1"/>
            </p:cNvSpPr>
            <p:nvPr/>
          </p:nvSpPr>
          <p:spPr>
            <a:xfrm>
              <a:off x="3775090" y="4945595"/>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KeyExp -&gt; KNr_XOR">
              <a:extLst>
                <a:ext uri="{FF2B5EF4-FFF2-40B4-BE49-F238E27FC236}">
                  <a16:creationId xmlns:a16="http://schemas.microsoft.com/office/drawing/2014/main" id="{A7BD2AEB-8B0F-49EF-B4D3-C0B0391B9158}"/>
                </a:ext>
              </a:extLst>
            </p:cNvPr>
            <p:cNvCxnSpPr>
              <a:cxnSpLocks/>
              <a:stCxn id="40" idx="3"/>
              <a:endCxn id="33" idx="2"/>
            </p:cNvCxnSpPr>
            <p:nvPr/>
          </p:nvCxnSpPr>
          <p:spPr>
            <a:xfrm>
              <a:off x="3180730" y="5082755"/>
              <a:ext cx="594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KeyExp -&gt; KNr_XOR">
              <a:extLst>
                <a:ext uri="{FF2B5EF4-FFF2-40B4-BE49-F238E27FC236}">
                  <a16:creationId xmlns:a16="http://schemas.microsoft.com/office/drawing/2014/main" id="{359D402F-6431-4211-8B11-CA6C9109F15C}"/>
                </a:ext>
              </a:extLst>
            </p:cNvPr>
            <p:cNvCxnSpPr>
              <a:cxnSpLocks/>
              <a:stCxn id="32" idx="2"/>
              <a:endCxn id="33" idx="0"/>
            </p:cNvCxnSpPr>
            <p:nvPr/>
          </p:nvCxnSpPr>
          <p:spPr>
            <a:xfrm>
              <a:off x="3912250" y="4671704"/>
              <a:ext cx="0" cy="2738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KeyExp -&gt; KNr_XOR">
              <a:extLst>
                <a:ext uri="{FF2B5EF4-FFF2-40B4-BE49-F238E27FC236}">
                  <a16:creationId xmlns:a16="http://schemas.microsoft.com/office/drawing/2014/main" id="{447916B3-FA61-4245-B0A6-51C211BD9C1F}"/>
                </a:ext>
              </a:extLst>
            </p:cNvPr>
            <p:cNvCxnSpPr>
              <a:cxnSpLocks/>
              <a:stCxn id="46" idx="6"/>
              <a:endCxn id="41" idx="1"/>
            </p:cNvCxnSpPr>
            <p:nvPr/>
          </p:nvCxnSpPr>
          <p:spPr>
            <a:xfrm>
              <a:off x="4826650" y="5082755"/>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ound">
              <a:extLst>
                <a:ext uri="{FF2B5EF4-FFF2-40B4-BE49-F238E27FC236}">
                  <a16:creationId xmlns:a16="http://schemas.microsoft.com/office/drawing/2014/main" id="{BB5227DE-4B2A-4222-8CDB-38E0C0E33B4E}"/>
                </a:ext>
              </a:extLst>
            </p:cNvPr>
            <p:cNvSpPr>
              <a:spLocks/>
            </p:cNvSpPr>
            <p:nvPr/>
          </p:nvSpPr>
          <p:spPr>
            <a:xfrm>
              <a:off x="4643770" y="4168784"/>
              <a:ext cx="274320" cy="2743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t>
              </a:r>
              <a:endParaRPr lang="it-IT" sz="2000" dirty="0">
                <a:solidFill>
                  <a:schemeClr val="tx1"/>
                </a:solidFill>
              </a:endParaRPr>
            </a:p>
          </p:txBody>
        </p:sp>
        <p:grpSp>
          <p:nvGrpSpPr>
            <p:cNvPr id="38" name="Group 37">
              <a:extLst>
                <a:ext uri="{FF2B5EF4-FFF2-40B4-BE49-F238E27FC236}">
                  <a16:creationId xmlns:a16="http://schemas.microsoft.com/office/drawing/2014/main" id="{C69DEC8B-8946-458F-84D2-DBA9F83484D9}"/>
                </a:ext>
              </a:extLst>
            </p:cNvPr>
            <p:cNvGrpSpPr/>
            <p:nvPr/>
          </p:nvGrpSpPr>
          <p:grpSpPr>
            <a:xfrm rot="10800000">
              <a:off x="3731513" y="3298749"/>
              <a:ext cx="361476" cy="365758"/>
              <a:chOff x="7002782" y="2392681"/>
              <a:chExt cx="361476" cy="365758"/>
            </a:xfrm>
          </p:grpSpPr>
          <p:sp>
            <p:nvSpPr>
              <p:cNvPr id="51" name="Isosceles Triangle 50">
                <a:extLst>
                  <a:ext uri="{FF2B5EF4-FFF2-40B4-BE49-F238E27FC236}">
                    <a16:creationId xmlns:a16="http://schemas.microsoft.com/office/drawing/2014/main" id="{AC27610D-0B58-4687-9719-4051540E5EFA}"/>
                  </a:ext>
                </a:extLst>
              </p:cNvPr>
              <p:cNvSpPr>
                <a:spLocks/>
              </p:cNvSpPr>
              <p:nvPr/>
            </p:nvSpPr>
            <p:spPr>
              <a:xfrm>
                <a:off x="7048502" y="2438400"/>
                <a:ext cx="274320" cy="2743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 51">
                <a:extLst>
                  <a:ext uri="{FF2B5EF4-FFF2-40B4-BE49-F238E27FC236}">
                    <a16:creationId xmlns:a16="http://schemas.microsoft.com/office/drawing/2014/main" id="{3355D3C5-4F78-4339-B778-CB06F22828E8}"/>
                  </a:ext>
                </a:extLst>
              </p:cNvPr>
              <p:cNvSpPr>
                <a:spLocks noChangeAspect="1"/>
              </p:cNvSpPr>
              <p:nvPr/>
            </p:nvSpPr>
            <p:spPr>
              <a:xfrm>
                <a:off x="7139942" y="2392681"/>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 52">
                <a:extLst>
                  <a:ext uri="{FF2B5EF4-FFF2-40B4-BE49-F238E27FC236}">
                    <a16:creationId xmlns:a16="http://schemas.microsoft.com/office/drawing/2014/main" id="{7DA65A7A-57F7-4014-AF96-F82A747E86A2}"/>
                  </a:ext>
                </a:extLst>
              </p:cNvPr>
              <p:cNvSpPr>
                <a:spLocks noChangeAspect="1"/>
              </p:cNvSpPr>
              <p:nvPr/>
            </p:nvSpPr>
            <p:spPr>
              <a:xfrm>
                <a:off x="7002782"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 53">
                <a:extLst>
                  <a:ext uri="{FF2B5EF4-FFF2-40B4-BE49-F238E27FC236}">
                    <a16:creationId xmlns:a16="http://schemas.microsoft.com/office/drawing/2014/main" id="{1E20D29B-575C-4034-A984-36248AB3B763}"/>
                  </a:ext>
                </a:extLst>
              </p:cNvPr>
              <p:cNvSpPr>
                <a:spLocks noChangeAspect="1"/>
              </p:cNvSpPr>
              <p:nvPr/>
            </p:nvSpPr>
            <p:spPr>
              <a:xfrm>
                <a:off x="7272818" y="26669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39" name="KeyExp -&gt; KNr_XOR">
              <a:extLst>
                <a:ext uri="{FF2B5EF4-FFF2-40B4-BE49-F238E27FC236}">
                  <a16:creationId xmlns:a16="http://schemas.microsoft.com/office/drawing/2014/main" id="{B222720A-2BF5-48C2-8587-B1BE028F9655}"/>
                </a:ext>
              </a:extLst>
            </p:cNvPr>
            <p:cNvCxnSpPr>
              <a:cxnSpLocks/>
              <a:stCxn id="42" idx="3"/>
              <a:endCxn id="54" idx="6"/>
            </p:cNvCxnSpPr>
            <p:nvPr/>
          </p:nvCxnSpPr>
          <p:spPr>
            <a:xfrm>
              <a:off x="3455050" y="3344467"/>
              <a:ext cx="276463"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BFD2513-8C46-424C-B3EF-6D5EEDC78BFB}"/>
                    </a:ext>
                  </a:extLst>
                </p:cNvPr>
                <p:cNvSpPr txBox="1"/>
                <p:nvPr/>
              </p:nvSpPr>
              <p:spPr>
                <a:xfrm>
                  <a:off x="2734198" y="4898089"/>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40" name="TextBox 39">
                  <a:extLst>
                    <a:ext uri="{FF2B5EF4-FFF2-40B4-BE49-F238E27FC236}">
                      <a16:creationId xmlns:a16="http://schemas.microsoft.com/office/drawing/2014/main" id="{CBFD2513-8C46-424C-B3EF-6D5EEDC78BFB}"/>
                    </a:ext>
                  </a:extLst>
                </p:cNvPr>
                <p:cNvSpPr txBox="1">
                  <a:spLocks noRot="1" noChangeAspect="1" noMove="1" noResize="1" noEditPoints="1" noAdjustHandles="1" noChangeArrowheads="1" noChangeShapeType="1" noTextEdit="1"/>
                </p:cNvSpPr>
                <p:nvPr/>
              </p:nvSpPr>
              <p:spPr>
                <a:xfrm>
                  <a:off x="2734198" y="4898089"/>
                  <a:ext cx="446532" cy="369332"/>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3EC0427-FA24-4F5F-9747-480B2EDF0C3D}"/>
                    </a:ext>
                  </a:extLst>
                </p:cNvPr>
                <p:cNvSpPr txBox="1"/>
                <p:nvPr/>
              </p:nvSpPr>
              <p:spPr>
                <a:xfrm>
                  <a:off x="5100970" y="4898089"/>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41" name="TextBox 40">
                  <a:extLst>
                    <a:ext uri="{FF2B5EF4-FFF2-40B4-BE49-F238E27FC236}">
                      <a16:creationId xmlns:a16="http://schemas.microsoft.com/office/drawing/2014/main" id="{03EC0427-FA24-4F5F-9747-480B2EDF0C3D}"/>
                    </a:ext>
                  </a:extLst>
                </p:cNvPr>
                <p:cNvSpPr txBox="1">
                  <a:spLocks noRot="1" noChangeAspect="1" noMove="1" noResize="1" noEditPoints="1" noAdjustHandles="1" noChangeArrowheads="1" noChangeShapeType="1" noTextEdit="1"/>
                </p:cNvSpPr>
                <p:nvPr/>
              </p:nvSpPr>
              <p:spPr>
                <a:xfrm>
                  <a:off x="5100970" y="4898089"/>
                  <a:ext cx="446532" cy="369332"/>
                </a:xfrm>
                <a:prstGeom prst="rect">
                  <a:avLst/>
                </a:prstGeom>
                <a:blipFill>
                  <a:blip r:embed="rId7"/>
                  <a:stretch>
                    <a:fillRect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B454607-3D5D-46BB-B05A-DAF06C124E71}"/>
                    </a:ext>
                  </a:extLst>
                </p:cNvPr>
                <p:cNvSpPr txBox="1"/>
                <p:nvPr/>
              </p:nvSpPr>
              <p:spPr>
                <a:xfrm>
                  <a:off x="2977740" y="3159801"/>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𝐼𝑉</m:t>
                        </m:r>
                      </m:oMath>
                    </m:oMathPara>
                  </a14:m>
                  <a:endParaRPr lang="it-IT" dirty="0"/>
                </a:p>
              </p:txBody>
            </p:sp>
          </mc:Choice>
          <mc:Fallback xmlns="">
            <p:sp>
              <p:nvSpPr>
                <p:cNvPr id="42" name="TextBox 41">
                  <a:extLst>
                    <a:ext uri="{FF2B5EF4-FFF2-40B4-BE49-F238E27FC236}">
                      <a16:creationId xmlns:a16="http://schemas.microsoft.com/office/drawing/2014/main" id="{DB454607-3D5D-46BB-B05A-DAF06C124E71}"/>
                    </a:ext>
                  </a:extLst>
                </p:cNvPr>
                <p:cNvSpPr txBox="1">
                  <a:spLocks noRot="1" noChangeAspect="1" noMove="1" noResize="1" noEditPoints="1" noAdjustHandles="1" noChangeArrowheads="1" noChangeShapeType="1" noTextEdit="1"/>
                </p:cNvSpPr>
                <p:nvPr/>
              </p:nvSpPr>
              <p:spPr>
                <a:xfrm>
                  <a:off x="2977740" y="3159801"/>
                  <a:ext cx="477310" cy="369332"/>
                </a:xfrm>
                <a:prstGeom prst="rect">
                  <a:avLst/>
                </a:prstGeom>
                <a:blipFill>
                  <a:blip r:embed="rId8"/>
                  <a:stretch>
                    <a:fillRect/>
                  </a:stretch>
                </a:blipFill>
              </p:spPr>
              <p:txBody>
                <a:bodyPr/>
                <a:lstStyle/>
                <a:p>
                  <a:r>
                    <a:rPr lang="it-IT">
                      <a:noFill/>
                    </a:rPr>
                    <a:t> </a:t>
                  </a:r>
                </a:p>
              </p:txBody>
            </p:sp>
          </mc:Fallback>
        </mc:AlternateContent>
        <p:cxnSp>
          <p:nvCxnSpPr>
            <p:cNvPr id="43" name="Straight Connector 42">
              <a:extLst>
                <a:ext uri="{FF2B5EF4-FFF2-40B4-BE49-F238E27FC236}">
                  <a16:creationId xmlns:a16="http://schemas.microsoft.com/office/drawing/2014/main" id="{4E44D118-9DFE-4E13-907E-0E7F01FB6177}"/>
                </a:ext>
              </a:extLst>
            </p:cNvPr>
            <p:cNvCxnSpPr>
              <a:cxnSpLocks/>
              <a:stCxn id="46" idx="2"/>
              <a:endCxn id="33" idx="6"/>
            </p:cNvCxnSpPr>
            <p:nvPr/>
          </p:nvCxnSpPr>
          <p:spPr>
            <a:xfrm flipH="1">
              <a:off x="4049410" y="5082755"/>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A1169C6-A9A7-43F8-AC04-B22BA22D5400}"/>
                    </a:ext>
                  </a:extLst>
                </p:cNvPr>
                <p:cNvSpPr txBox="1"/>
                <p:nvPr/>
              </p:nvSpPr>
              <p:spPr>
                <a:xfrm>
                  <a:off x="2568896" y="4121278"/>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44" name="TextBox 43">
                  <a:extLst>
                    <a:ext uri="{FF2B5EF4-FFF2-40B4-BE49-F238E27FC236}">
                      <a16:creationId xmlns:a16="http://schemas.microsoft.com/office/drawing/2014/main" id="{7A1169C6-A9A7-43F8-AC04-B22BA22D5400}"/>
                    </a:ext>
                  </a:extLst>
                </p:cNvPr>
                <p:cNvSpPr txBox="1">
                  <a:spLocks noRot="1" noChangeAspect="1" noMove="1" noResize="1" noEditPoints="1" noAdjustHandles="1" noChangeArrowheads="1" noChangeShapeType="1" noTextEdit="1"/>
                </p:cNvSpPr>
                <p:nvPr/>
              </p:nvSpPr>
              <p:spPr>
                <a:xfrm>
                  <a:off x="2568896" y="4121278"/>
                  <a:ext cx="611834" cy="369332"/>
                </a:xfrm>
                <a:prstGeom prst="rect">
                  <a:avLst/>
                </a:prstGeom>
                <a:blipFill>
                  <a:blip r:embed="rId9"/>
                  <a:stretch>
                    <a:fillRect b="-13115"/>
                  </a:stretch>
                </a:blipFill>
              </p:spPr>
              <p:txBody>
                <a:bodyPr/>
                <a:lstStyle/>
                <a:p>
                  <a:r>
                    <a:rPr lang="it-IT">
                      <a:noFill/>
                    </a:rPr>
                    <a:t> </a:t>
                  </a:r>
                </a:p>
              </p:txBody>
            </p:sp>
          </mc:Fallback>
        </mc:AlternateContent>
        <p:cxnSp>
          <p:nvCxnSpPr>
            <p:cNvPr id="45" name="KeyExp -&gt; KNr_XOR">
              <a:extLst>
                <a:ext uri="{FF2B5EF4-FFF2-40B4-BE49-F238E27FC236}">
                  <a16:creationId xmlns:a16="http://schemas.microsoft.com/office/drawing/2014/main" id="{BD6702E1-A54C-4125-A1DE-D33540AD86F4}"/>
                </a:ext>
              </a:extLst>
            </p:cNvPr>
            <p:cNvCxnSpPr>
              <a:cxnSpLocks/>
              <a:stCxn id="52" idx="0"/>
              <a:endCxn id="32" idx="0"/>
            </p:cNvCxnSpPr>
            <p:nvPr/>
          </p:nvCxnSpPr>
          <p:spPr>
            <a:xfrm>
              <a:off x="3910109" y="3664507"/>
              <a:ext cx="2141" cy="2756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53B3DBB-5296-4927-9EFF-1383D2388BC4}"/>
                </a:ext>
              </a:extLst>
            </p:cNvPr>
            <p:cNvSpPr>
              <a:spLocks noChangeAspect="1"/>
            </p:cNvSpPr>
            <p:nvPr/>
          </p:nvSpPr>
          <p:spPr>
            <a:xfrm>
              <a:off x="4735210" y="5037035"/>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7" name="Connector: Elbow 46">
              <a:extLst>
                <a:ext uri="{FF2B5EF4-FFF2-40B4-BE49-F238E27FC236}">
                  <a16:creationId xmlns:a16="http://schemas.microsoft.com/office/drawing/2014/main" id="{E01AD7F3-81C2-41AE-A5F9-A072C186F8CB}"/>
                </a:ext>
              </a:extLst>
            </p:cNvPr>
            <p:cNvCxnSpPr>
              <a:cxnSpLocks/>
              <a:stCxn id="37" idx="0"/>
              <a:endCxn id="53" idx="2"/>
            </p:cNvCxnSpPr>
            <p:nvPr/>
          </p:nvCxnSpPr>
          <p:spPr>
            <a:xfrm rot="16200000" flipV="1">
              <a:off x="4024803" y="3412656"/>
              <a:ext cx="824315" cy="68794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KeyExp -&gt; KNr_XOR">
              <a:extLst>
                <a:ext uri="{FF2B5EF4-FFF2-40B4-BE49-F238E27FC236}">
                  <a16:creationId xmlns:a16="http://schemas.microsoft.com/office/drawing/2014/main" id="{D4795CC4-7246-48FC-8AC7-42C0C7F28C9A}"/>
                </a:ext>
              </a:extLst>
            </p:cNvPr>
            <p:cNvCxnSpPr>
              <a:cxnSpLocks/>
              <a:stCxn id="44" idx="3"/>
              <a:endCxn id="32" idx="1"/>
            </p:cNvCxnSpPr>
            <p:nvPr/>
          </p:nvCxnSpPr>
          <p:spPr>
            <a:xfrm>
              <a:off x="3180730" y="4305944"/>
              <a:ext cx="2743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512F0B-81C4-4F4C-98A3-9ABAE96E6AA6}"/>
                </a:ext>
              </a:extLst>
            </p:cNvPr>
            <p:cNvCxnSpPr>
              <a:cxnSpLocks/>
              <a:stCxn id="52" idx="3"/>
              <a:endCxn id="53" idx="0"/>
            </p:cNvCxnSpPr>
            <p:nvPr/>
          </p:nvCxnSpPr>
          <p:spPr>
            <a:xfrm flipV="1">
              <a:off x="3942438" y="3390189"/>
              <a:ext cx="104831" cy="196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KeyExp -&gt; KNr_XOR">
              <a:extLst>
                <a:ext uri="{FF2B5EF4-FFF2-40B4-BE49-F238E27FC236}">
                  <a16:creationId xmlns:a16="http://schemas.microsoft.com/office/drawing/2014/main" id="{A5B6D088-A0C0-4CF4-A982-FEF786400689}"/>
                </a:ext>
              </a:extLst>
            </p:cNvPr>
            <p:cNvCxnSpPr>
              <a:cxnSpLocks/>
              <a:stCxn id="46" idx="0"/>
              <a:endCxn id="37" idx="2"/>
            </p:cNvCxnSpPr>
            <p:nvPr/>
          </p:nvCxnSpPr>
          <p:spPr>
            <a:xfrm flipV="1">
              <a:off x="4780930" y="4443104"/>
              <a:ext cx="0" cy="5939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5195E49F-E451-46D2-AB4A-0166F21B1A50}"/>
              </a:ext>
            </a:extLst>
          </p:cNvPr>
          <p:cNvGrpSpPr/>
          <p:nvPr/>
        </p:nvGrpSpPr>
        <p:grpSpPr>
          <a:xfrm>
            <a:off x="7308935" y="4384809"/>
            <a:ext cx="2517122" cy="1971502"/>
            <a:chOff x="2568896" y="3573381"/>
            <a:chExt cx="2517122" cy="1971502"/>
          </a:xfrm>
        </p:grpSpPr>
        <p:sp>
          <p:nvSpPr>
            <p:cNvPr id="56" name="Round">
              <a:extLst>
                <a:ext uri="{FF2B5EF4-FFF2-40B4-BE49-F238E27FC236}">
                  <a16:creationId xmlns:a16="http://schemas.microsoft.com/office/drawing/2014/main" id="{B7B6B225-99CE-4A9C-85A7-A1E13970C7BB}"/>
                </a:ext>
              </a:extLst>
            </p:cNvPr>
            <p:cNvSpPr>
              <a:spLocks/>
            </p:cNvSpPr>
            <p:nvPr/>
          </p:nvSpPr>
          <p:spPr>
            <a:xfrm>
              <a:off x="3455050" y="4216539"/>
              <a:ext cx="914400" cy="731520"/>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BC</a:t>
              </a:r>
              <a:endParaRPr lang="it-IT" sz="2800" dirty="0">
                <a:solidFill>
                  <a:schemeClr val="tx1"/>
                </a:solidFill>
              </a:endParaRPr>
            </a:p>
          </p:txBody>
        </p:sp>
        <p:sp>
          <p:nvSpPr>
            <p:cNvPr id="57" name="LF2_XOR0">
              <a:extLst>
                <a:ext uri="{FF2B5EF4-FFF2-40B4-BE49-F238E27FC236}">
                  <a16:creationId xmlns:a16="http://schemas.microsoft.com/office/drawing/2014/main" id="{ECF800F6-7E0F-47D7-A8E3-7875D793EC7B}"/>
                </a:ext>
              </a:extLst>
            </p:cNvPr>
            <p:cNvSpPr>
              <a:spLocks noChangeAspect="1"/>
            </p:cNvSpPr>
            <p:nvPr/>
          </p:nvSpPr>
          <p:spPr>
            <a:xfrm>
              <a:off x="3775090" y="5223057"/>
              <a:ext cx="274320" cy="274320"/>
            </a:xfrm>
            <a:prstGeom prst="flowChartO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8" name="KeyExp -&gt; KNr_XOR">
              <a:extLst>
                <a:ext uri="{FF2B5EF4-FFF2-40B4-BE49-F238E27FC236}">
                  <a16:creationId xmlns:a16="http://schemas.microsoft.com/office/drawing/2014/main" id="{9DB0CFFA-9689-49A9-97F6-B23EB2705DB9}"/>
                </a:ext>
              </a:extLst>
            </p:cNvPr>
            <p:cNvCxnSpPr>
              <a:cxnSpLocks/>
              <a:stCxn id="61" idx="3"/>
              <a:endCxn id="57" idx="2"/>
            </p:cNvCxnSpPr>
            <p:nvPr/>
          </p:nvCxnSpPr>
          <p:spPr>
            <a:xfrm>
              <a:off x="3180730" y="5360217"/>
              <a:ext cx="594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KeyExp -&gt; KNr_XOR">
              <a:extLst>
                <a:ext uri="{FF2B5EF4-FFF2-40B4-BE49-F238E27FC236}">
                  <a16:creationId xmlns:a16="http://schemas.microsoft.com/office/drawing/2014/main" id="{23C94323-4B9E-41B9-B118-608C46FAB4B3}"/>
                </a:ext>
              </a:extLst>
            </p:cNvPr>
            <p:cNvCxnSpPr>
              <a:cxnSpLocks/>
              <a:stCxn id="56" idx="2"/>
              <a:endCxn id="57" idx="0"/>
            </p:cNvCxnSpPr>
            <p:nvPr/>
          </p:nvCxnSpPr>
          <p:spPr>
            <a:xfrm>
              <a:off x="3912250" y="4948059"/>
              <a:ext cx="0" cy="2749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KeyExp -&gt; KNr_XOR">
              <a:extLst>
                <a:ext uri="{FF2B5EF4-FFF2-40B4-BE49-F238E27FC236}">
                  <a16:creationId xmlns:a16="http://schemas.microsoft.com/office/drawing/2014/main" id="{23D85436-FAE2-49EC-BE09-ACA47DA23BB3}"/>
                </a:ext>
              </a:extLst>
            </p:cNvPr>
            <p:cNvCxnSpPr>
              <a:cxnSpLocks/>
              <a:stCxn id="57" idx="6"/>
              <a:endCxn id="62" idx="1"/>
            </p:cNvCxnSpPr>
            <p:nvPr/>
          </p:nvCxnSpPr>
          <p:spPr>
            <a:xfrm>
              <a:off x="4049410" y="5360217"/>
              <a:ext cx="5900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AA1DE8B-0217-48D1-B274-79599904D012}"/>
                    </a:ext>
                  </a:extLst>
                </p:cNvPr>
                <p:cNvSpPr txBox="1"/>
                <p:nvPr/>
              </p:nvSpPr>
              <p:spPr>
                <a:xfrm>
                  <a:off x="2734198"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m:oMathPara>
                  </a14:m>
                  <a:endParaRPr lang="it-IT" dirty="0"/>
                </a:p>
              </p:txBody>
            </p:sp>
          </mc:Choice>
          <mc:Fallback xmlns="">
            <p:sp>
              <p:nvSpPr>
                <p:cNvPr id="61" name="TextBox 60">
                  <a:extLst>
                    <a:ext uri="{FF2B5EF4-FFF2-40B4-BE49-F238E27FC236}">
                      <a16:creationId xmlns:a16="http://schemas.microsoft.com/office/drawing/2014/main" id="{4AA1DE8B-0217-48D1-B274-79599904D012}"/>
                    </a:ext>
                  </a:extLst>
                </p:cNvPr>
                <p:cNvSpPr txBox="1">
                  <a:spLocks noRot="1" noChangeAspect="1" noMove="1" noResize="1" noEditPoints="1" noAdjustHandles="1" noChangeArrowheads="1" noChangeShapeType="1" noTextEdit="1"/>
                </p:cNvSpPr>
                <p:nvPr/>
              </p:nvSpPr>
              <p:spPr>
                <a:xfrm>
                  <a:off x="2734198" y="5175551"/>
                  <a:ext cx="446532" cy="369332"/>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322EB34-16A3-4E3F-8445-81D461B37611}"/>
                    </a:ext>
                  </a:extLst>
                </p:cNvPr>
                <p:cNvSpPr txBox="1"/>
                <p:nvPr/>
              </p:nvSpPr>
              <p:spPr>
                <a:xfrm>
                  <a:off x="4639486" y="5175551"/>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it-IT" dirty="0"/>
                </a:p>
              </p:txBody>
            </p:sp>
          </mc:Choice>
          <mc:Fallback xmlns="">
            <p:sp>
              <p:nvSpPr>
                <p:cNvPr id="62" name="TextBox 61">
                  <a:extLst>
                    <a:ext uri="{FF2B5EF4-FFF2-40B4-BE49-F238E27FC236}">
                      <a16:creationId xmlns:a16="http://schemas.microsoft.com/office/drawing/2014/main" id="{C322EB34-16A3-4E3F-8445-81D461B37611}"/>
                    </a:ext>
                  </a:extLst>
                </p:cNvPr>
                <p:cNvSpPr txBox="1">
                  <a:spLocks noRot="1" noChangeAspect="1" noMove="1" noResize="1" noEditPoints="1" noAdjustHandles="1" noChangeArrowheads="1" noChangeShapeType="1" noTextEdit="1"/>
                </p:cNvSpPr>
                <p:nvPr/>
              </p:nvSpPr>
              <p:spPr>
                <a:xfrm>
                  <a:off x="4639486" y="5175551"/>
                  <a:ext cx="446532" cy="369332"/>
                </a:xfrm>
                <a:prstGeom prst="rect">
                  <a:avLst/>
                </a:prstGeom>
                <a:blipFill>
                  <a:blip r:embed="rId11"/>
                  <a:stretch>
                    <a:fillRect b="-65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3011404-D4B0-4D5F-9E54-FCC122C0BEAB}"/>
                    </a:ext>
                  </a:extLst>
                </p:cNvPr>
                <p:cNvSpPr txBox="1"/>
                <p:nvPr/>
              </p:nvSpPr>
              <p:spPr>
                <a:xfrm>
                  <a:off x="2568896" y="4397503"/>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𝑘𝑒𝑦</m:t>
                        </m:r>
                      </m:oMath>
                    </m:oMathPara>
                  </a14:m>
                  <a:endParaRPr lang="it-IT" dirty="0"/>
                </a:p>
              </p:txBody>
            </p:sp>
          </mc:Choice>
          <mc:Fallback xmlns="">
            <p:sp>
              <p:nvSpPr>
                <p:cNvPr id="63" name="TextBox 62">
                  <a:extLst>
                    <a:ext uri="{FF2B5EF4-FFF2-40B4-BE49-F238E27FC236}">
                      <a16:creationId xmlns:a16="http://schemas.microsoft.com/office/drawing/2014/main" id="{33011404-D4B0-4D5F-9E54-FCC122C0BEAB}"/>
                    </a:ext>
                  </a:extLst>
                </p:cNvPr>
                <p:cNvSpPr txBox="1">
                  <a:spLocks noRot="1" noChangeAspect="1" noMove="1" noResize="1" noEditPoints="1" noAdjustHandles="1" noChangeArrowheads="1" noChangeShapeType="1" noTextEdit="1"/>
                </p:cNvSpPr>
                <p:nvPr/>
              </p:nvSpPr>
              <p:spPr>
                <a:xfrm>
                  <a:off x="2568896" y="4397503"/>
                  <a:ext cx="611834" cy="369332"/>
                </a:xfrm>
                <a:prstGeom prst="rect">
                  <a:avLst/>
                </a:prstGeom>
                <a:blipFill>
                  <a:blip r:embed="rId12"/>
                  <a:stretch>
                    <a:fillRect b="-13115"/>
                  </a:stretch>
                </a:blipFill>
              </p:spPr>
              <p:txBody>
                <a:bodyPr/>
                <a:lstStyle/>
                <a:p>
                  <a:r>
                    <a:rPr lang="it-IT">
                      <a:noFill/>
                    </a:rPr>
                    <a:t> </a:t>
                  </a:r>
                </a:p>
              </p:txBody>
            </p:sp>
          </mc:Fallback>
        </mc:AlternateContent>
        <p:cxnSp>
          <p:nvCxnSpPr>
            <p:cNvPr id="64" name="KeyExp -&gt; KNr_XOR">
              <a:extLst>
                <a:ext uri="{FF2B5EF4-FFF2-40B4-BE49-F238E27FC236}">
                  <a16:creationId xmlns:a16="http://schemas.microsoft.com/office/drawing/2014/main" id="{91D48ED0-998C-42D5-B754-6DC82BFA1EAD}"/>
                </a:ext>
              </a:extLst>
            </p:cNvPr>
            <p:cNvCxnSpPr>
              <a:cxnSpLocks/>
              <a:stCxn id="66" idx="2"/>
              <a:endCxn id="56" idx="0"/>
            </p:cNvCxnSpPr>
            <p:nvPr/>
          </p:nvCxnSpPr>
          <p:spPr>
            <a:xfrm>
              <a:off x="3910109" y="3942713"/>
              <a:ext cx="2141" cy="2738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KeyExp -&gt; KNr_XOR">
              <a:extLst>
                <a:ext uri="{FF2B5EF4-FFF2-40B4-BE49-F238E27FC236}">
                  <a16:creationId xmlns:a16="http://schemas.microsoft.com/office/drawing/2014/main" id="{F5893E06-2B19-43B0-A2D8-D41F26D4D4F5}"/>
                </a:ext>
              </a:extLst>
            </p:cNvPr>
            <p:cNvCxnSpPr>
              <a:cxnSpLocks/>
              <a:stCxn id="63" idx="3"/>
              <a:endCxn id="56" idx="1"/>
            </p:cNvCxnSpPr>
            <p:nvPr/>
          </p:nvCxnSpPr>
          <p:spPr>
            <a:xfrm>
              <a:off x="3180730" y="4582169"/>
              <a:ext cx="274320" cy="1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8506A4C-87AE-40DF-B4D9-F77188FB545E}"/>
                    </a:ext>
                  </a:extLst>
                </p:cNvPr>
                <p:cNvSpPr txBox="1"/>
                <p:nvPr/>
              </p:nvSpPr>
              <p:spPr>
                <a:xfrm>
                  <a:off x="3384035" y="3573381"/>
                  <a:ext cx="10521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𝑐𝑜𝑢𝑛𝑡𝑒𝑟</m:t>
                        </m:r>
                      </m:oMath>
                    </m:oMathPara>
                  </a14:m>
                  <a:endParaRPr lang="it-IT" dirty="0"/>
                </a:p>
              </p:txBody>
            </p:sp>
          </mc:Choice>
          <mc:Fallback xmlns="">
            <p:sp>
              <p:nvSpPr>
                <p:cNvPr id="66" name="TextBox 65">
                  <a:extLst>
                    <a:ext uri="{FF2B5EF4-FFF2-40B4-BE49-F238E27FC236}">
                      <a16:creationId xmlns:a16="http://schemas.microsoft.com/office/drawing/2014/main" id="{68506A4C-87AE-40DF-B4D9-F77188FB545E}"/>
                    </a:ext>
                  </a:extLst>
                </p:cNvPr>
                <p:cNvSpPr txBox="1">
                  <a:spLocks noRot="1" noChangeAspect="1" noMove="1" noResize="1" noEditPoints="1" noAdjustHandles="1" noChangeArrowheads="1" noChangeShapeType="1" noTextEdit="1"/>
                </p:cNvSpPr>
                <p:nvPr/>
              </p:nvSpPr>
              <p:spPr>
                <a:xfrm>
                  <a:off x="3384035" y="3573381"/>
                  <a:ext cx="1052148" cy="369332"/>
                </a:xfrm>
                <a:prstGeom prst="rect">
                  <a:avLst/>
                </a:prstGeom>
                <a:blipFill>
                  <a:blip r:embed="rId13"/>
                  <a:stretch>
                    <a:fillRect/>
                  </a:stretch>
                </a:blipFill>
              </p:spPr>
              <p:txBody>
                <a:bodyPr/>
                <a:lstStyle/>
                <a:p>
                  <a:r>
                    <a:rPr lang="it-IT">
                      <a:noFill/>
                    </a:rPr>
                    <a:t> </a:t>
                  </a:r>
                </a:p>
              </p:txBody>
            </p:sp>
          </mc:Fallback>
        </mc:AlternateContent>
      </p:grpSp>
      <p:sp>
        <p:nvSpPr>
          <p:cNvPr id="67" name="Rectangle 66">
            <a:extLst>
              <a:ext uri="{FF2B5EF4-FFF2-40B4-BE49-F238E27FC236}">
                <a16:creationId xmlns:a16="http://schemas.microsoft.com/office/drawing/2014/main" id="{898A7B7B-E098-4196-9204-90BDFECD943A}"/>
              </a:ext>
            </a:extLst>
          </p:cNvPr>
          <p:cNvSpPr/>
          <p:nvPr/>
        </p:nvSpPr>
        <p:spPr>
          <a:xfrm>
            <a:off x="7987946" y="1039960"/>
            <a:ext cx="782587" cy="523220"/>
          </a:xfrm>
          <a:prstGeom prst="rect">
            <a:avLst/>
          </a:prstGeom>
        </p:spPr>
        <p:txBody>
          <a:bodyPr wrap="none">
            <a:spAutoFit/>
          </a:bodyPr>
          <a:lstStyle/>
          <a:p>
            <a:r>
              <a:rPr lang="it-IT" sz="2800" dirty="0"/>
              <a:t>OFB</a:t>
            </a:r>
          </a:p>
        </p:txBody>
      </p:sp>
      <p:sp>
        <p:nvSpPr>
          <p:cNvPr id="68" name="Rectangle 67">
            <a:extLst>
              <a:ext uri="{FF2B5EF4-FFF2-40B4-BE49-F238E27FC236}">
                <a16:creationId xmlns:a16="http://schemas.microsoft.com/office/drawing/2014/main" id="{BA201514-75E2-4B06-9C56-74C65B4B315A}"/>
              </a:ext>
            </a:extLst>
          </p:cNvPr>
          <p:cNvSpPr/>
          <p:nvPr/>
        </p:nvSpPr>
        <p:spPr>
          <a:xfrm>
            <a:off x="10303981" y="2597157"/>
            <a:ext cx="736099" cy="523220"/>
          </a:xfrm>
          <a:prstGeom prst="rect">
            <a:avLst/>
          </a:prstGeom>
        </p:spPr>
        <p:txBody>
          <a:bodyPr wrap="none">
            <a:spAutoFit/>
          </a:bodyPr>
          <a:lstStyle/>
          <a:p>
            <a:r>
              <a:rPr lang="it-IT" sz="2800" dirty="0"/>
              <a:t>CFB</a:t>
            </a:r>
          </a:p>
        </p:txBody>
      </p:sp>
      <p:sp>
        <p:nvSpPr>
          <p:cNvPr id="69" name="Rectangle 68">
            <a:extLst>
              <a:ext uri="{FF2B5EF4-FFF2-40B4-BE49-F238E27FC236}">
                <a16:creationId xmlns:a16="http://schemas.microsoft.com/office/drawing/2014/main" id="{148B24E0-1B89-4DF3-A10C-D90B94946FFE}"/>
              </a:ext>
            </a:extLst>
          </p:cNvPr>
          <p:cNvSpPr/>
          <p:nvPr/>
        </p:nvSpPr>
        <p:spPr>
          <a:xfrm>
            <a:off x="7330906" y="4430844"/>
            <a:ext cx="747449" cy="523220"/>
          </a:xfrm>
          <a:prstGeom prst="rect">
            <a:avLst/>
          </a:prstGeom>
        </p:spPr>
        <p:txBody>
          <a:bodyPr wrap="none">
            <a:spAutoFit/>
          </a:bodyPr>
          <a:lstStyle/>
          <a:p>
            <a:r>
              <a:rPr lang="it-IT" sz="2800" dirty="0"/>
              <a:t>CTR</a:t>
            </a:r>
          </a:p>
        </p:txBody>
      </p:sp>
      <p:sp>
        <p:nvSpPr>
          <p:cNvPr id="70" name="Footer Placeholder 69">
            <a:extLst>
              <a:ext uri="{FF2B5EF4-FFF2-40B4-BE49-F238E27FC236}">
                <a16:creationId xmlns:a16="http://schemas.microsoft.com/office/drawing/2014/main" id="{E2F364E9-0C5D-4B5F-A1F6-97372638EAB5}"/>
              </a:ext>
            </a:extLst>
          </p:cNvPr>
          <p:cNvSpPr>
            <a:spLocks noGrp="1"/>
          </p:cNvSpPr>
          <p:nvPr>
            <p:ph type="ftr" sz="quarter" idx="11"/>
          </p:nvPr>
        </p:nvSpPr>
        <p:spPr/>
        <p:txBody>
          <a:bodyPr/>
          <a:lstStyle/>
          <a:p>
            <a:r>
              <a:rPr lang="en-GB"/>
              <a:t>Elements of Applied Data Security</a:t>
            </a:r>
            <a:endParaRPr lang="it-IT"/>
          </a:p>
        </p:txBody>
      </p:sp>
      <p:sp>
        <p:nvSpPr>
          <p:cNvPr id="71" name="Slide Number Placeholder 70">
            <a:extLst>
              <a:ext uri="{FF2B5EF4-FFF2-40B4-BE49-F238E27FC236}">
                <a16:creationId xmlns:a16="http://schemas.microsoft.com/office/drawing/2014/main" id="{5CB08E5A-65C6-4706-8ED3-C0B87DFAC8BD}"/>
              </a:ext>
            </a:extLst>
          </p:cNvPr>
          <p:cNvSpPr>
            <a:spLocks noGrp="1"/>
          </p:cNvSpPr>
          <p:nvPr>
            <p:ph type="sldNum" sz="quarter" idx="12"/>
          </p:nvPr>
        </p:nvSpPr>
        <p:spPr/>
        <p:txBody>
          <a:bodyPr/>
          <a:lstStyle/>
          <a:p>
            <a:fld id="{EDA04FF7-D007-4CBF-8AD6-6D3353E5C19F}" type="slidenum">
              <a:rPr lang="it-IT" smtClean="0"/>
              <a:t>5</a:t>
            </a:fld>
            <a:endParaRPr lang="it-IT"/>
          </a:p>
        </p:txBody>
      </p:sp>
    </p:spTree>
    <p:extLst>
      <p:ext uri="{BB962C8B-B14F-4D97-AF65-F5344CB8AC3E}">
        <p14:creationId xmlns:p14="http://schemas.microsoft.com/office/powerpoint/2010/main" val="65669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ABC7-520A-46C5-8B72-FFEECB6C0AEF}"/>
              </a:ext>
            </a:extLst>
          </p:cNvPr>
          <p:cNvSpPr>
            <a:spLocks noGrp="1"/>
          </p:cNvSpPr>
          <p:nvPr>
            <p:ph type="title"/>
          </p:nvPr>
        </p:nvSpPr>
        <p:spPr/>
        <p:txBody>
          <a:bodyPr/>
          <a:lstStyle/>
          <a:p>
            <a:r>
              <a:rPr lang="en-US" dirty="0"/>
              <a:t>Advanced Encryption Standard (AES)</a:t>
            </a:r>
            <a:endParaRPr lang="it-IT" dirty="0"/>
          </a:p>
        </p:txBody>
      </p:sp>
      <p:sp>
        <p:nvSpPr>
          <p:cNvPr id="3" name="Content Placeholder 2">
            <a:extLst>
              <a:ext uri="{FF2B5EF4-FFF2-40B4-BE49-F238E27FC236}">
                <a16:creationId xmlns:a16="http://schemas.microsoft.com/office/drawing/2014/main" id="{44E14CFE-4AE1-494C-AE2A-91DF00AFDA50}"/>
              </a:ext>
            </a:extLst>
          </p:cNvPr>
          <p:cNvSpPr>
            <a:spLocks noGrp="1"/>
          </p:cNvSpPr>
          <p:nvPr>
            <p:ph idx="1"/>
          </p:nvPr>
        </p:nvSpPr>
        <p:spPr/>
        <p:txBody>
          <a:bodyPr/>
          <a:lstStyle/>
          <a:p>
            <a:pPr marL="0" indent="0">
              <a:buNone/>
            </a:pPr>
            <a:r>
              <a:rPr lang="en-GB" dirty="0"/>
              <a:t>AES is a specification for the symmetric-key encryption established by the </a:t>
            </a:r>
            <a:r>
              <a:rPr lang="en-GB" dirty="0">
                <a:hlinkClick r:id="rId2"/>
              </a:rPr>
              <a:t>NIST</a:t>
            </a:r>
            <a:r>
              <a:rPr lang="en-GB" dirty="0"/>
              <a:t> in 2001 and then adopted by the U.S. government.</a:t>
            </a:r>
          </a:p>
          <a:p>
            <a:pPr marL="0" indent="0">
              <a:buNone/>
            </a:pPr>
            <a:r>
              <a:rPr lang="en-GB" dirty="0"/>
              <a:t>The standard comprises three block ciphers from a larger collection originally published as </a:t>
            </a:r>
            <a:r>
              <a:rPr lang="en-GB" b="1" dirty="0" err="1"/>
              <a:t>Rijndael</a:t>
            </a:r>
            <a:r>
              <a:rPr lang="en-GB" b="1" dirty="0"/>
              <a:t>.</a:t>
            </a:r>
            <a:r>
              <a:rPr lang="en-GB" dirty="0"/>
              <a:t> Each of these ciphers has a 128-bit block size, with key sizes of 128, 192 and 256 bits.</a:t>
            </a:r>
          </a:p>
        </p:txBody>
      </p:sp>
      <p:sp>
        <p:nvSpPr>
          <p:cNvPr id="4" name="Date Placeholder 3">
            <a:extLst>
              <a:ext uri="{FF2B5EF4-FFF2-40B4-BE49-F238E27FC236}">
                <a16:creationId xmlns:a16="http://schemas.microsoft.com/office/drawing/2014/main" id="{A803A29B-705F-43FE-B723-57E40E2C6D1B}"/>
              </a:ext>
            </a:extLst>
          </p:cNvPr>
          <p:cNvSpPr>
            <a:spLocks noGrp="1"/>
          </p:cNvSpPr>
          <p:nvPr>
            <p:ph type="dt" sz="half" idx="10"/>
          </p:nvPr>
        </p:nvSpPr>
        <p:spPr/>
        <p:txBody>
          <a:bodyPr/>
          <a:lstStyle/>
          <a:p>
            <a:r>
              <a:rPr lang="it-IT"/>
              <a:t>11/05/2020</a:t>
            </a:r>
          </a:p>
        </p:txBody>
      </p:sp>
      <p:graphicFrame>
        <p:nvGraphicFramePr>
          <p:cNvPr id="10" name="Table 10">
            <a:extLst>
              <a:ext uri="{FF2B5EF4-FFF2-40B4-BE49-F238E27FC236}">
                <a16:creationId xmlns:a16="http://schemas.microsoft.com/office/drawing/2014/main" id="{C780B0E4-0B8E-41B6-B59A-6FAF0E71D1AE}"/>
              </a:ext>
            </a:extLst>
          </p:cNvPr>
          <p:cNvGraphicFramePr>
            <a:graphicFrameLocks noGrp="1"/>
          </p:cNvGraphicFramePr>
          <p:nvPr>
            <p:extLst>
              <p:ext uri="{D42A27DB-BD31-4B8C-83A1-F6EECF244321}">
                <p14:modId xmlns:p14="http://schemas.microsoft.com/office/powerpoint/2010/main" val="2740334493"/>
              </p:ext>
            </p:extLst>
          </p:nvPr>
        </p:nvGraphicFramePr>
        <p:xfrm>
          <a:off x="838201" y="5018723"/>
          <a:ext cx="10515599" cy="1158240"/>
        </p:xfrm>
        <a:graphic>
          <a:graphicData uri="http://schemas.openxmlformats.org/drawingml/2006/table">
            <a:tbl>
              <a:tblPr firstRow="1" bandRow="1">
                <a:tableStyleId>{2D5ABB26-0587-4C30-8999-92F81FD0307C}</a:tableStyleId>
              </a:tblPr>
              <a:tblGrid>
                <a:gridCol w="461792">
                  <a:extLst>
                    <a:ext uri="{9D8B030D-6E8A-4147-A177-3AD203B41FA5}">
                      <a16:colId xmlns:a16="http://schemas.microsoft.com/office/drawing/2014/main" val="1571658917"/>
                    </a:ext>
                  </a:extLst>
                </a:gridCol>
                <a:gridCol w="10053807">
                  <a:extLst>
                    <a:ext uri="{9D8B030D-6E8A-4147-A177-3AD203B41FA5}">
                      <a16:colId xmlns:a16="http://schemas.microsoft.com/office/drawing/2014/main" val="4101111688"/>
                    </a:ext>
                  </a:extLst>
                </a:gridCol>
              </a:tblGrid>
              <a:tr h="548640">
                <a:tc>
                  <a:txBody>
                    <a:bodyPr/>
                    <a:lstStyle/>
                    <a:p>
                      <a:pPr algn="l"/>
                      <a:r>
                        <a:rPr lang="it-IT" sz="1600" dirty="0">
                          <a:solidFill>
                            <a:schemeClr val="tx1">
                              <a:lumMod val="50000"/>
                              <a:lumOff val="50000"/>
                            </a:schemeClr>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chemeClr val="tx1">
                              <a:lumMod val="50000"/>
                              <a:lumOff val="50000"/>
                            </a:schemeClr>
                          </a:solidFill>
                        </a:rPr>
                        <a:t>FIPS PUB 197, Advanced Encryption Standard (AES), National Institute of Standards and Technology, U.S. Department of Commerce, November 2001. </a:t>
                      </a:r>
                    </a:p>
                  </a:txBody>
                  <a:tcPr/>
                </a:tc>
                <a:extLst>
                  <a:ext uri="{0D108BD9-81ED-4DB2-BD59-A6C34878D82A}">
                    <a16:rowId xmlns:a16="http://schemas.microsoft.com/office/drawing/2014/main" val="1426992956"/>
                  </a:ext>
                </a:extLst>
              </a:tr>
              <a:tr h="548640">
                <a:tc>
                  <a:txBody>
                    <a:bodyPr/>
                    <a:lstStyle/>
                    <a:p>
                      <a:pPr algn="l"/>
                      <a:r>
                        <a:rPr lang="it-IT" sz="1600" dirty="0">
                          <a:solidFill>
                            <a:schemeClr val="tx1">
                              <a:lumMod val="50000"/>
                              <a:lumOff val="50000"/>
                            </a:schemeClr>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chemeClr val="tx1">
                              <a:lumMod val="50000"/>
                              <a:lumOff val="50000"/>
                            </a:schemeClr>
                          </a:solidFill>
                        </a:rPr>
                        <a:t>Joan Daemen and Vincent </a:t>
                      </a:r>
                      <a:r>
                        <a:rPr lang="en-GB" sz="1600" dirty="0" err="1">
                          <a:solidFill>
                            <a:schemeClr val="tx1">
                              <a:lumMod val="50000"/>
                              <a:lumOff val="50000"/>
                            </a:schemeClr>
                          </a:solidFill>
                        </a:rPr>
                        <a:t>Rijmen</a:t>
                      </a:r>
                      <a:r>
                        <a:rPr lang="en-GB" sz="1600" dirty="0">
                          <a:solidFill>
                            <a:schemeClr val="tx1">
                              <a:lumMod val="50000"/>
                              <a:lumOff val="50000"/>
                            </a:schemeClr>
                          </a:solidFill>
                        </a:rPr>
                        <a:t>, The Design of </a:t>
                      </a:r>
                      <a:r>
                        <a:rPr lang="en-GB" sz="1600" dirty="0" err="1">
                          <a:solidFill>
                            <a:schemeClr val="tx1">
                              <a:lumMod val="50000"/>
                              <a:lumOff val="50000"/>
                            </a:schemeClr>
                          </a:solidFill>
                        </a:rPr>
                        <a:t>Rijndael</a:t>
                      </a:r>
                      <a:r>
                        <a:rPr lang="en-GB" sz="1600" dirty="0">
                          <a:solidFill>
                            <a:schemeClr val="tx1">
                              <a:lumMod val="50000"/>
                              <a:lumOff val="50000"/>
                            </a:schemeClr>
                          </a:solidFill>
                        </a:rPr>
                        <a:t>, AES - The Advanced Encryption Standard, Springer-Verlag 2002 (238 pp.)</a:t>
                      </a:r>
                    </a:p>
                  </a:txBody>
                  <a:tcPr/>
                </a:tc>
                <a:extLst>
                  <a:ext uri="{0D108BD9-81ED-4DB2-BD59-A6C34878D82A}">
                    <a16:rowId xmlns:a16="http://schemas.microsoft.com/office/drawing/2014/main" val="3302950305"/>
                  </a:ext>
                </a:extLst>
              </a:tr>
            </a:tbl>
          </a:graphicData>
        </a:graphic>
      </p:graphicFrame>
      <p:sp>
        <p:nvSpPr>
          <p:cNvPr id="7" name="Footer Placeholder 6">
            <a:extLst>
              <a:ext uri="{FF2B5EF4-FFF2-40B4-BE49-F238E27FC236}">
                <a16:creationId xmlns:a16="http://schemas.microsoft.com/office/drawing/2014/main" id="{6B6D0371-D4AA-4B95-9D08-B14FDEC32474}"/>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F140A938-337A-4867-B094-6ACBB0AA512A}"/>
              </a:ext>
            </a:extLst>
          </p:cNvPr>
          <p:cNvSpPr>
            <a:spLocks noGrp="1"/>
          </p:cNvSpPr>
          <p:nvPr>
            <p:ph type="sldNum" sz="quarter" idx="12"/>
          </p:nvPr>
        </p:nvSpPr>
        <p:spPr/>
        <p:txBody>
          <a:bodyPr/>
          <a:lstStyle/>
          <a:p>
            <a:fld id="{EDA04FF7-D007-4CBF-8AD6-6D3353E5C19F}" type="slidenum">
              <a:rPr lang="it-IT" smtClean="0"/>
              <a:t>6</a:t>
            </a:fld>
            <a:endParaRPr lang="it-IT"/>
          </a:p>
        </p:txBody>
      </p:sp>
    </p:spTree>
    <p:extLst>
      <p:ext uri="{BB962C8B-B14F-4D97-AF65-F5344CB8AC3E}">
        <p14:creationId xmlns:p14="http://schemas.microsoft.com/office/powerpoint/2010/main" val="298662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6D80-AE9F-420C-A5B6-757D9ACE4B2A}"/>
              </a:ext>
            </a:extLst>
          </p:cNvPr>
          <p:cNvSpPr>
            <a:spLocks noGrp="1"/>
          </p:cNvSpPr>
          <p:nvPr>
            <p:ph type="title"/>
          </p:nvPr>
        </p:nvSpPr>
        <p:spPr/>
        <p:txBody>
          <a:bodyPr/>
          <a:lstStyle/>
          <a:p>
            <a:r>
              <a:rPr lang="en-US" dirty="0"/>
              <a:t>The Rijndael Block Cipher</a:t>
            </a:r>
            <a:endParaRPr lang="it-IT" dirty="0"/>
          </a:p>
        </p:txBody>
      </p:sp>
      <p:sp>
        <p:nvSpPr>
          <p:cNvPr id="3" name="Content Placeholder 2">
            <a:extLst>
              <a:ext uri="{FF2B5EF4-FFF2-40B4-BE49-F238E27FC236}">
                <a16:creationId xmlns:a16="http://schemas.microsoft.com/office/drawing/2014/main" id="{83E73867-8B61-434D-925E-8E58E489ED5D}"/>
              </a:ext>
            </a:extLst>
          </p:cNvPr>
          <p:cNvSpPr>
            <a:spLocks noGrp="1"/>
          </p:cNvSpPr>
          <p:nvPr>
            <p:ph idx="1"/>
          </p:nvPr>
        </p:nvSpPr>
        <p:spPr/>
        <p:txBody>
          <a:bodyPr/>
          <a:lstStyle/>
          <a:p>
            <a:pPr marL="0" indent="0">
              <a:buNone/>
            </a:pPr>
            <a:r>
              <a:rPr lang="en-US" dirty="0"/>
              <a:t>Rijndael is designed to resist against all known attacks and to be fast and compact when implemented in most platforms. </a:t>
            </a:r>
          </a:p>
        </p:txBody>
      </p:sp>
      <p:sp>
        <p:nvSpPr>
          <p:cNvPr id="4" name="Date Placeholder 3">
            <a:extLst>
              <a:ext uri="{FF2B5EF4-FFF2-40B4-BE49-F238E27FC236}">
                <a16:creationId xmlns:a16="http://schemas.microsoft.com/office/drawing/2014/main" id="{93E47125-9D5C-4B91-9A49-5890440144AD}"/>
              </a:ext>
            </a:extLst>
          </p:cNvPr>
          <p:cNvSpPr>
            <a:spLocks noGrp="1"/>
          </p:cNvSpPr>
          <p:nvPr>
            <p:ph type="dt" sz="half" idx="10"/>
          </p:nvPr>
        </p:nvSpPr>
        <p:spPr/>
        <p:txBody>
          <a:bodyPr/>
          <a:lstStyle/>
          <a:p>
            <a:r>
              <a:rPr lang="it-IT"/>
              <a:t>11/05/2020</a:t>
            </a:r>
          </a:p>
        </p:txBody>
      </p:sp>
      <p:grpSp>
        <p:nvGrpSpPr>
          <p:cNvPr id="7" name="Group 6">
            <a:extLst>
              <a:ext uri="{FF2B5EF4-FFF2-40B4-BE49-F238E27FC236}">
                <a16:creationId xmlns:a16="http://schemas.microsoft.com/office/drawing/2014/main" id="{2CD3FE69-7E6F-4DBD-9260-1D9E681E4957}"/>
              </a:ext>
            </a:extLst>
          </p:cNvPr>
          <p:cNvGrpSpPr/>
          <p:nvPr/>
        </p:nvGrpSpPr>
        <p:grpSpPr>
          <a:xfrm>
            <a:off x="838200" y="2746018"/>
            <a:ext cx="2958147" cy="3610332"/>
            <a:chOff x="6048608" y="540350"/>
            <a:chExt cx="2958147" cy="3610332"/>
          </a:xfrm>
        </p:grpSpPr>
        <p:sp>
          <p:nvSpPr>
            <p:cNvPr id="8" name="TextBox Ciphertext">
              <a:extLst>
                <a:ext uri="{FF2B5EF4-FFF2-40B4-BE49-F238E27FC236}">
                  <a16:creationId xmlns:a16="http://schemas.microsoft.com/office/drawing/2014/main" id="{F87DD860-23FA-4542-9E7E-7C87CB67CAE3}"/>
                </a:ext>
              </a:extLst>
            </p:cNvPr>
            <p:cNvSpPr txBox="1"/>
            <p:nvPr/>
          </p:nvSpPr>
          <p:spPr>
            <a:xfrm>
              <a:off x="7843103" y="3781350"/>
              <a:ext cx="1163652" cy="369332"/>
            </a:xfrm>
            <a:prstGeom prst="rect">
              <a:avLst/>
            </a:prstGeom>
            <a:noFill/>
          </p:spPr>
          <p:txBody>
            <a:bodyPr wrap="none" rtlCol="0">
              <a:spAutoFit/>
            </a:bodyPr>
            <a:lstStyle/>
            <a:p>
              <a:r>
                <a:rPr lang="it-IT" dirty="0"/>
                <a:t>Ciphertext</a:t>
              </a:r>
            </a:p>
          </p:txBody>
        </p:sp>
        <p:sp>
          <p:nvSpPr>
            <p:cNvPr id="9" name="TextBox Key">
              <a:extLst>
                <a:ext uri="{FF2B5EF4-FFF2-40B4-BE49-F238E27FC236}">
                  <a16:creationId xmlns:a16="http://schemas.microsoft.com/office/drawing/2014/main" id="{8F8E845F-C4BA-4D6E-A5B0-6F820A580F12}"/>
                </a:ext>
              </a:extLst>
            </p:cNvPr>
            <p:cNvSpPr txBox="1"/>
            <p:nvPr/>
          </p:nvSpPr>
          <p:spPr>
            <a:xfrm>
              <a:off x="7079372" y="548075"/>
              <a:ext cx="518860" cy="369332"/>
            </a:xfrm>
            <a:prstGeom prst="rect">
              <a:avLst/>
            </a:prstGeom>
            <a:noFill/>
          </p:spPr>
          <p:txBody>
            <a:bodyPr wrap="none" rtlCol="0">
              <a:spAutoFit/>
            </a:bodyPr>
            <a:lstStyle/>
            <a:p>
              <a:r>
                <a:rPr lang="it-IT" dirty="0"/>
                <a:t>Key</a:t>
              </a:r>
            </a:p>
          </p:txBody>
        </p:sp>
        <p:sp>
          <p:nvSpPr>
            <p:cNvPr id="10" name="TextBox Plaintext">
              <a:extLst>
                <a:ext uri="{FF2B5EF4-FFF2-40B4-BE49-F238E27FC236}">
                  <a16:creationId xmlns:a16="http://schemas.microsoft.com/office/drawing/2014/main" id="{D1FEDC95-77EC-400D-B024-E8F5D95F2185}"/>
                </a:ext>
              </a:extLst>
            </p:cNvPr>
            <p:cNvSpPr txBox="1"/>
            <p:nvPr/>
          </p:nvSpPr>
          <p:spPr>
            <a:xfrm>
              <a:off x="7919342" y="540350"/>
              <a:ext cx="1002839" cy="369332"/>
            </a:xfrm>
            <a:prstGeom prst="rect">
              <a:avLst/>
            </a:prstGeom>
            <a:noFill/>
          </p:spPr>
          <p:txBody>
            <a:bodyPr wrap="none" rtlCol="0">
              <a:spAutoFit/>
            </a:bodyPr>
            <a:lstStyle/>
            <a:p>
              <a:r>
                <a:rPr lang="it-IT" dirty="0"/>
                <a:t>Plaintext</a:t>
              </a:r>
            </a:p>
          </p:txBody>
        </p:sp>
        <p:sp>
          <p:nvSpPr>
            <p:cNvPr id="11" name="Rectangle KeyExp">
              <a:extLst>
                <a:ext uri="{FF2B5EF4-FFF2-40B4-BE49-F238E27FC236}">
                  <a16:creationId xmlns:a16="http://schemas.microsoft.com/office/drawing/2014/main" id="{CB28311B-8435-4073-ABF1-1F93091BA0A1}"/>
                </a:ext>
              </a:extLst>
            </p:cNvPr>
            <p:cNvSpPr>
              <a:spLocks/>
            </p:cNvSpPr>
            <p:nvPr/>
          </p:nvSpPr>
          <p:spPr>
            <a:xfrm rot="5400000">
              <a:off x="6419454" y="2143718"/>
              <a:ext cx="1828800" cy="362302"/>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key expansion</a:t>
              </a:r>
              <a:endParaRPr lang="it-IT" dirty="0">
                <a:solidFill>
                  <a:schemeClr val="tx1">
                    <a:lumMod val="50000"/>
                    <a:lumOff val="50000"/>
                  </a:schemeClr>
                </a:solidFill>
              </a:endParaRPr>
            </a:p>
          </p:txBody>
        </p:sp>
        <p:sp>
          <p:nvSpPr>
            <p:cNvPr id="12" name="AddRoundKey">
              <a:extLst>
                <a:ext uri="{FF2B5EF4-FFF2-40B4-BE49-F238E27FC236}">
                  <a16:creationId xmlns:a16="http://schemas.microsoft.com/office/drawing/2014/main" id="{D5EBD6D8-D8AF-46D9-9F87-F16E9A9EDA07}"/>
                </a:ext>
              </a:extLst>
            </p:cNvPr>
            <p:cNvSpPr>
              <a:spLocks/>
            </p:cNvSpPr>
            <p:nvPr/>
          </p:nvSpPr>
          <p:spPr>
            <a:xfrm>
              <a:off x="6962909" y="1248236"/>
              <a:ext cx="1828800" cy="21945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3" name="Arrow: Right 12">
              <a:extLst>
                <a:ext uri="{FF2B5EF4-FFF2-40B4-BE49-F238E27FC236}">
                  <a16:creationId xmlns:a16="http://schemas.microsoft.com/office/drawing/2014/main" id="{C7DAFC5C-F40F-4BC5-BC83-3845C28967C0}"/>
                </a:ext>
              </a:extLst>
            </p:cNvPr>
            <p:cNvSpPr/>
            <p:nvPr/>
          </p:nvSpPr>
          <p:spPr>
            <a:xfrm>
              <a:off x="7583056" y="2082553"/>
              <a:ext cx="581890" cy="484632"/>
            </a:xfrm>
            <a:prstGeom prst="rightArrow">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KeyExp">
              <a:extLst>
                <a:ext uri="{FF2B5EF4-FFF2-40B4-BE49-F238E27FC236}">
                  <a16:creationId xmlns:a16="http://schemas.microsoft.com/office/drawing/2014/main" id="{9AB97232-4641-4CF9-B496-70FFACC8AD7F}"/>
                </a:ext>
              </a:extLst>
            </p:cNvPr>
            <p:cNvSpPr>
              <a:spLocks/>
            </p:cNvSpPr>
            <p:nvPr/>
          </p:nvSpPr>
          <p:spPr>
            <a:xfrm rot="5400000">
              <a:off x="7506362" y="2143718"/>
              <a:ext cx="1828800" cy="362302"/>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data path</a:t>
              </a:r>
              <a:endParaRPr lang="it-IT" dirty="0">
                <a:solidFill>
                  <a:schemeClr val="tx1">
                    <a:lumMod val="50000"/>
                    <a:lumOff val="50000"/>
                  </a:schemeClr>
                </a:solidFill>
              </a:endParaRPr>
            </a:p>
          </p:txBody>
        </p:sp>
        <p:sp>
          <p:nvSpPr>
            <p:cNvPr id="15" name="TextBox Plaintext">
              <a:extLst>
                <a:ext uri="{FF2B5EF4-FFF2-40B4-BE49-F238E27FC236}">
                  <a16:creationId xmlns:a16="http://schemas.microsoft.com/office/drawing/2014/main" id="{8C6D4FD9-B35D-4A84-86A0-16D629833F80}"/>
                </a:ext>
              </a:extLst>
            </p:cNvPr>
            <p:cNvSpPr txBox="1"/>
            <p:nvPr/>
          </p:nvSpPr>
          <p:spPr>
            <a:xfrm>
              <a:off x="8415033" y="909682"/>
              <a:ext cx="497252" cy="338554"/>
            </a:xfrm>
            <a:prstGeom prst="rect">
              <a:avLst/>
            </a:prstGeom>
            <a:noFill/>
          </p:spPr>
          <p:txBody>
            <a:bodyPr wrap="none" rtlCol="0">
              <a:spAutoFit/>
            </a:bodyPr>
            <a:lstStyle/>
            <a:p>
              <a:r>
                <a:rPr lang="it-IT" sz="1600" dirty="0"/>
                <a:t>128</a:t>
              </a:r>
            </a:p>
          </p:txBody>
        </p:sp>
        <p:sp>
          <p:nvSpPr>
            <p:cNvPr id="16" name="TextBox Plaintext">
              <a:extLst>
                <a:ext uri="{FF2B5EF4-FFF2-40B4-BE49-F238E27FC236}">
                  <a16:creationId xmlns:a16="http://schemas.microsoft.com/office/drawing/2014/main" id="{6B9D200C-9A77-43BF-B3AD-B5AE91325587}"/>
                </a:ext>
              </a:extLst>
            </p:cNvPr>
            <p:cNvSpPr txBox="1"/>
            <p:nvPr/>
          </p:nvSpPr>
          <p:spPr>
            <a:xfrm>
              <a:off x="8424929" y="3433632"/>
              <a:ext cx="497252" cy="338554"/>
            </a:xfrm>
            <a:prstGeom prst="rect">
              <a:avLst/>
            </a:prstGeom>
            <a:noFill/>
          </p:spPr>
          <p:txBody>
            <a:bodyPr wrap="none" rtlCol="0">
              <a:spAutoFit/>
            </a:bodyPr>
            <a:lstStyle/>
            <a:p>
              <a:r>
                <a:rPr lang="it-IT" sz="1600" dirty="0"/>
                <a:t>128</a:t>
              </a:r>
            </a:p>
          </p:txBody>
        </p:sp>
        <p:sp>
          <p:nvSpPr>
            <p:cNvPr id="17" name="TextBox Plaintext">
              <a:extLst>
                <a:ext uri="{FF2B5EF4-FFF2-40B4-BE49-F238E27FC236}">
                  <a16:creationId xmlns:a16="http://schemas.microsoft.com/office/drawing/2014/main" id="{921C2BC9-A7AC-4D8C-B587-A899E0123C0E}"/>
                </a:ext>
              </a:extLst>
            </p:cNvPr>
            <p:cNvSpPr txBox="1"/>
            <p:nvPr/>
          </p:nvSpPr>
          <p:spPr>
            <a:xfrm>
              <a:off x="6048608" y="909682"/>
              <a:ext cx="1279517" cy="338554"/>
            </a:xfrm>
            <a:prstGeom prst="rect">
              <a:avLst/>
            </a:prstGeom>
            <a:noFill/>
          </p:spPr>
          <p:txBody>
            <a:bodyPr wrap="none" rtlCol="0">
              <a:spAutoFit/>
            </a:bodyPr>
            <a:lstStyle/>
            <a:p>
              <a:r>
                <a:rPr lang="it-IT" sz="1600" dirty="0"/>
                <a:t>128/192/256</a:t>
              </a:r>
            </a:p>
          </p:txBody>
        </p:sp>
        <p:cxnSp>
          <p:nvCxnSpPr>
            <p:cNvPr id="18" name="Input">
              <a:extLst>
                <a:ext uri="{FF2B5EF4-FFF2-40B4-BE49-F238E27FC236}">
                  <a16:creationId xmlns:a16="http://schemas.microsoft.com/office/drawing/2014/main" id="{CBC85935-328B-4BEB-B3BB-6C1B6309755F}"/>
                </a:ext>
              </a:extLst>
            </p:cNvPr>
            <p:cNvCxnSpPr>
              <a:cxnSpLocks/>
              <a:stCxn id="10" idx="2"/>
              <a:endCxn id="14" idx="1"/>
            </p:cNvCxnSpPr>
            <p:nvPr/>
          </p:nvCxnSpPr>
          <p:spPr>
            <a:xfrm>
              <a:off x="8420762" y="909682"/>
              <a:ext cx="0" cy="5007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Input">
              <a:extLst>
                <a:ext uri="{FF2B5EF4-FFF2-40B4-BE49-F238E27FC236}">
                  <a16:creationId xmlns:a16="http://schemas.microsoft.com/office/drawing/2014/main" id="{A142E809-AA3C-43A3-8A17-07E4DD5A5CC5}"/>
                </a:ext>
              </a:extLst>
            </p:cNvPr>
            <p:cNvCxnSpPr>
              <a:cxnSpLocks/>
              <a:stCxn id="14" idx="3"/>
              <a:endCxn id="8" idx="0"/>
            </p:cNvCxnSpPr>
            <p:nvPr/>
          </p:nvCxnSpPr>
          <p:spPr>
            <a:xfrm>
              <a:off x="8420762" y="3239269"/>
              <a:ext cx="4167" cy="542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44D0ED-A10A-4A3D-81FF-5DD351A62DD5}"/>
                </a:ext>
              </a:extLst>
            </p:cNvPr>
            <p:cNvCxnSpPr>
              <a:cxnSpLocks/>
            </p:cNvCxnSpPr>
            <p:nvPr/>
          </p:nvCxnSpPr>
          <p:spPr>
            <a:xfrm flipV="1">
              <a:off x="8331405" y="984240"/>
              <a:ext cx="18288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C75C908-CFFD-4AD1-A3E7-4F2FC734B6AD}"/>
                </a:ext>
              </a:extLst>
            </p:cNvPr>
            <p:cNvCxnSpPr>
              <a:cxnSpLocks/>
            </p:cNvCxnSpPr>
            <p:nvPr/>
          </p:nvCxnSpPr>
          <p:spPr>
            <a:xfrm flipV="1">
              <a:off x="7247362" y="984480"/>
              <a:ext cx="18288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A0A9D8-D38F-4343-B306-285360F630AC}"/>
                </a:ext>
              </a:extLst>
            </p:cNvPr>
            <p:cNvCxnSpPr>
              <a:cxnSpLocks/>
            </p:cNvCxnSpPr>
            <p:nvPr/>
          </p:nvCxnSpPr>
          <p:spPr>
            <a:xfrm flipV="1">
              <a:off x="8323593" y="3510309"/>
              <a:ext cx="18288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Input">
              <a:extLst>
                <a:ext uri="{FF2B5EF4-FFF2-40B4-BE49-F238E27FC236}">
                  <a16:creationId xmlns:a16="http://schemas.microsoft.com/office/drawing/2014/main" id="{EBE956E3-BD8A-417C-AE83-4A81446BBA32}"/>
                </a:ext>
              </a:extLst>
            </p:cNvPr>
            <p:cNvCxnSpPr>
              <a:cxnSpLocks/>
              <a:stCxn id="9" idx="2"/>
              <a:endCxn id="11" idx="1"/>
            </p:cNvCxnSpPr>
            <p:nvPr/>
          </p:nvCxnSpPr>
          <p:spPr>
            <a:xfrm flipH="1">
              <a:off x="7333854" y="917407"/>
              <a:ext cx="4948" cy="493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Content Placeholder 2">
            <a:extLst>
              <a:ext uri="{FF2B5EF4-FFF2-40B4-BE49-F238E27FC236}">
                <a16:creationId xmlns:a16="http://schemas.microsoft.com/office/drawing/2014/main" id="{E9D5A210-6484-4DE4-8048-B19EC76B9593}"/>
              </a:ext>
            </a:extLst>
          </p:cNvPr>
          <p:cNvSpPr txBox="1">
            <a:spLocks/>
          </p:cNvSpPr>
          <p:nvPr/>
        </p:nvSpPr>
        <p:spPr>
          <a:xfrm>
            <a:off x="4120278" y="2753743"/>
            <a:ext cx="7233522" cy="3433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err="1"/>
              <a:t>Rijndael</a:t>
            </a:r>
            <a:r>
              <a:rPr lang="en-GB" dirty="0"/>
              <a:t> is composed of a </a:t>
            </a:r>
            <a:r>
              <a:rPr lang="en-GB" b="1" dirty="0"/>
              <a:t>key expansion</a:t>
            </a:r>
            <a:r>
              <a:rPr lang="en-GB" dirty="0"/>
              <a:t> block and a </a:t>
            </a:r>
            <a:r>
              <a:rPr lang="en-GB" b="1" dirty="0"/>
              <a:t>data path </a:t>
            </a:r>
            <a:r>
              <a:rPr lang="en-GB" dirty="0"/>
              <a:t>that can be viewed as an iterated block cipher, where each </a:t>
            </a:r>
            <a:r>
              <a:rPr lang="en-US" dirty="0"/>
              <a:t>iteration is called </a:t>
            </a:r>
            <a:r>
              <a:rPr lang="en-US" b="1" dirty="0"/>
              <a:t>round</a:t>
            </a:r>
            <a:r>
              <a:rPr lang="en-US" dirty="0"/>
              <a:t>. The number of rounds depends on the block (for AES fixed to 128bit) and key length.</a:t>
            </a:r>
            <a:endParaRPr lang="en-GB" dirty="0"/>
          </a:p>
        </p:txBody>
      </p:sp>
      <mc:AlternateContent xmlns:mc="http://schemas.openxmlformats.org/markup-compatibility/2006" xmlns:a14="http://schemas.microsoft.com/office/drawing/2010/main">
        <mc:Choice Requires="a14">
          <p:graphicFrame>
            <p:nvGraphicFramePr>
              <p:cNvPr id="27" name="Table 27">
                <a:extLst>
                  <a:ext uri="{FF2B5EF4-FFF2-40B4-BE49-F238E27FC236}">
                    <a16:creationId xmlns:a16="http://schemas.microsoft.com/office/drawing/2014/main" id="{28CBADF7-3B5E-4503-8947-5F42DC303AC0}"/>
                  </a:ext>
                </a:extLst>
              </p:cNvPr>
              <p:cNvGraphicFramePr>
                <a:graphicFrameLocks noGrp="1"/>
              </p:cNvGraphicFramePr>
              <p:nvPr>
                <p:extLst>
                  <p:ext uri="{D42A27DB-BD31-4B8C-83A1-F6EECF244321}">
                    <p14:modId xmlns:p14="http://schemas.microsoft.com/office/powerpoint/2010/main" val="3335941759"/>
                  </p:ext>
                </p:extLst>
              </p:nvPr>
            </p:nvGraphicFramePr>
            <p:xfrm>
              <a:off x="5894490" y="5048697"/>
              <a:ext cx="3679732" cy="792480"/>
            </p:xfrm>
            <a:graphic>
              <a:graphicData uri="http://schemas.openxmlformats.org/drawingml/2006/table">
                <a:tbl>
                  <a:tblPr firstRow="1" bandRow="1">
                    <a:tableStyleId>{5940675A-B579-460E-94D1-54222C63F5DA}</a:tableStyleId>
                  </a:tblPr>
                  <a:tblGrid>
                    <a:gridCol w="1501884">
                      <a:extLst>
                        <a:ext uri="{9D8B030D-6E8A-4147-A177-3AD203B41FA5}">
                          <a16:colId xmlns:a16="http://schemas.microsoft.com/office/drawing/2014/main" val="536589720"/>
                        </a:ext>
                      </a:extLst>
                    </a:gridCol>
                    <a:gridCol w="649837">
                      <a:extLst>
                        <a:ext uri="{9D8B030D-6E8A-4147-A177-3AD203B41FA5}">
                          <a16:colId xmlns:a16="http://schemas.microsoft.com/office/drawing/2014/main" val="4291060381"/>
                        </a:ext>
                      </a:extLst>
                    </a:gridCol>
                    <a:gridCol w="697086">
                      <a:extLst>
                        <a:ext uri="{9D8B030D-6E8A-4147-A177-3AD203B41FA5}">
                          <a16:colId xmlns:a16="http://schemas.microsoft.com/office/drawing/2014/main" val="2174736025"/>
                        </a:ext>
                      </a:extLst>
                    </a:gridCol>
                    <a:gridCol w="830925">
                      <a:extLst>
                        <a:ext uri="{9D8B030D-6E8A-4147-A177-3AD203B41FA5}">
                          <a16:colId xmlns:a16="http://schemas.microsoft.com/office/drawing/2014/main" val="2369903125"/>
                        </a:ext>
                      </a:extLst>
                    </a:gridCol>
                  </a:tblGrid>
                  <a:tr h="370840">
                    <a:tc>
                      <a:txBody>
                        <a:bodyPr/>
                        <a:lstStyle/>
                        <a:p>
                          <a:r>
                            <a:rPr lang="en-US" sz="2000" dirty="0"/>
                            <a:t>key length</a:t>
                          </a:r>
                          <a:endParaRPr lang="it-IT" sz="2000" dirty="0"/>
                        </a:p>
                      </a:txBody>
                      <a:tcPr/>
                    </a:tc>
                    <a:tc>
                      <a:txBody>
                        <a:bodyPr/>
                        <a:lstStyle/>
                        <a:p>
                          <a:pPr algn="ctr"/>
                          <a:r>
                            <a:rPr lang="en-US" sz="2000" dirty="0"/>
                            <a:t>128</a:t>
                          </a:r>
                          <a:endParaRPr lang="it-IT" sz="2000" dirty="0"/>
                        </a:p>
                      </a:txBody>
                      <a:tcPr/>
                    </a:tc>
                    <a:tc>
                      <a:txBody>
                        <a:bodyPr/>
                        <a:lstStyle/>
                        <a:p>
                          <a:pPr algn="ctr"/>
                          <a:r>
                            <a:rPr lang="en-US" sz="2000" dirty="0"/>
                            <a:t>192</a:t>
                          </a:r>
                          <a:endParaRPr lang="it-IT" sz="2000" dirty="0"/>
                        </a:p>
                      </a:txBody>
                      <a:tcPr/>
                    </a:tc>
                    <a:tc>
                      <a:txBody>
                        <a:bodyPr/>
                        <a:lstStyle/>
                        <a:p>
                          <a:pPr algn="ctr"/>
                          <a:r>
                            <a:rPr lang="en-US" sz="2000" dirty="0"/>
                            <a:t>256</a:t>
                          </a:r>
                          <a:endParaRPr lang="it-IT" sz="2000" dirty="0"/>
                        </a:p>
                      </a:txBody>
                      <a:tcPr/>
                    </a:tc>
                    <a:extLst>
                      <a:ext uri="{0D108BD9-81ED-4DB2-BD59-A6C34878D82A}">
                        <a16:rowId xmlns:a16="http://schemas.microsoft.com/office/drawing/2014/main" val="287057207"/>
                      </a:ext>
                    </a:extLst>
                  </a:tr>
                  <a:tr h="370840">
                    <a:tc>
                      <a:txBody>
                        <a:bodyPr/>
                        <a:lstStyle/>
                        <a:p>
                          <a:r>
                            <a:rPr lang="en-US" sz="2000" dirty="0"/>
                            <a:t># rounds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𝑟</m:t>
                                  </m:r>
                                </m:sub>
                              </m:sSub>
                            </m:oMath>
                          </a14:m>
                          <a:endParaRPr lang="it-IT" sz="2000" dirty="0"/>
                        </a:p>
                      </a:txBody>
                      <a:tcPr/>
                    </a:tc>
                    <a:tc>
                      <a:txBody>
                        <a:bodyPr/>
                        <a:lstStyle/>
                        <a:p>
                          <a:pPr algn="ctr"/>
                          <a:r>
                            <a:rPr lang="en-US" sz="2000" dirty="0"/>
                            <a:t>10</a:t>
                          </a:r>
                          <a:endParaRPr lang="it-IT" sz="2000" dirty="0"/>
                        </a:p>
                      </a:txBody>
                      <a:tcPr/>
                    </a:tc>
                    <a:tc>
                      <a:txBody>
                        <a:bodyPr/>
                        <a:lstStyle/>
                        <a:p>
                          <a:pPr algn="ctr"/>
                          <a:r>
                            <a:rPr lang="en-US" sz="2000" dirty="0"/>
                            <a:t>12</a:t>
                          </a:r>
                          <a:endParaRPr lang="it-IT" sz="2000" dirty="0"/>
                        </a:p>
                      </a:txBody>
                      <a:tcPr/>
                    </a:tc>
                    <a:tc>
                      <a:txBody>
                        <a:bodyPr/>
                        <a:lstStyle/>
                        <a:p>
                          <a:pPr algn="ctr"/>
                          <a:r>
                            <a:rPr lang="en-US" sz="2000" dirty="0"/>
                            <a:t>14</a:t>
                          </a:r>
                          <a:endParaRPr lang="it-IT" sz="2000" dirty="0"/>
                        </a:p>
                      </a:txBody>
                      <a:tcPr/>
                    </a:tc>
                    <a:extLst>
                      <a:ext uri="{0D108BD9-81ED-4DB2-BD59-A6C34878D82A}">
                        <a16:rowId xmlns:a16="http://schemas.microsoft.com/office/drawing/2014/main" val="3999727597"/>
                      </a:ext>
                    </a:extLst>
                  </a:tr>
                </a:tbl>
              </a:graphicData>
            </a:graphic>
          </p:graphicFrame>
        </mc:Choice>
        <mc:Fallback xmlns="">
          <p:graphicFrame>
            <p:nvGraphicFramePr>
              <p:cNvPr id="27" name="Table 27">
                <a:extLst>
                  <a:ext uri="{FF2B5EF4-FFF2-40B4-BE49-F238E27FC236}">
                    <a16:creationId xmlns:a16="http://schemas.microsoft.com/office/drawing/2014/main" id="{28CBADF7-3B5E-4503-8947-5F42DC303AC0}"/>
                  </a:ext>
                </a:extLst>
              </p:cNvPr>
              <p:cNvGraphicFramePr>
                <a:graphicFrameLocks noGrp="1"/>
              </p:cNvGraphicFramePr>
              <p:nvPr>
                <p:extLst>
                  <p:ext uri="{D42A27DB-BD31-4B8C-83A1-F6EECF244321}">
                    <p14:modId xmlns:p14="http://schemas.microsoft.com/office/powerpoint/2010/main" val="3335941759"/>
                  </p:ext>
                </p:extLst>
              </p:nvPr>
            </p:nvGraphicFramePr>
            <p:xfrm>
              <a:off x="5894490" y="5048697"/>
              <a:ext cx="3679732" cy="792480"/>
            </p:xfrm>
            <a:graphic>
              <a:graphicData uri="http://schemas.openxmlformats.org/drawingml/2006/table">
                <a:tbl>
                  <a:tblPr firstRow="1" bandRow="1">
                    <a:tableStyleId>{5940675A-B579-460E-94D1-54222C63F5DA}</a:tableStyleId>
                  </a:tblPr>
                  <a:tblGrid>
                    <a:gridCol w="1501884">
                      <a:extLst>
                        <a:ext uri="{9D8B030D-6E8A-4147-A177-3AD203B41FA5}">
                          <a16:colId xmlns:a16="http://schemas.microsoft.com/office/drawing/2014/main" val="536589720"/>
                        </a:ext>
                      </a:extLst>
                    </a:gridCol>
                    <a:gridCol w="649837">
                      <a:extLst>
                        <a:ext uri="{9D8B030D-6E8A-4147-A177-3AD203B41FA5}">
                          <a16:colId xmlns:a16="http://schemas.microsoft.com/office/drawing/2014/main" val="4291060381"/>
                        </a:ext>
                      </a:extLst>
                    </a:gridCol>
                    <a:gridCol w="697086">
                      <a:extLst>
                        <a:ext uri="{9D8B030D-6E8A-4147-A177-3AD203B41FA5}">
                          <a16:colId xmlns:a16="http://schemas.microsoft.com/office/drawing/2014/main" val="2174736025"/>
                        </a:ext>
                      </a:extLst>
                    </a:gridCol>
                    <a:gridCol w="830925">
                      <a:extLst>
                        <a:ext uri="{9D8B030D-6E8A-4147-A177-3AD203B41FA5}">
                          <a16:colId xmlns:a16="http://schemas.microsoft.com/office/drawing/2014/main" val="2369903125"/>
                        </a:ext>
                      </a:extLst>
                    </a:gridCol>
                  </a:tblGrid>
                  <a:tr h="396240">
                    <a:tc>
                      <a:txBody>
                        <a:bodyPr/>
                        <a:lstStyle/>
                        <a:p>
                          <a:r>
                            <a:rPr lang="en-US" sz="2000" dirty="0"/>
                            <a:t>key length</a:t>
                          </a:r>
                          <a:endParaRPr lang="it-IT" sz="2000" dirty="0"/>
                        </a:p>
                      </a:txBody>
                      <a:tcPr/>
                    </a:tc>
                    <a:tc>
                      <a:txBody>
                        <a:bodyPr/>
                        <a:lstStyle/>
                        <a:p>
                          <a:pPr algn="ctr"/>
                          <a:r>
                            <a:rPr lang="en-US" sz="2000" dirty="0"/>
                            <a:t>128</a:t>
                          </a:r>
                          <a:endParaRPr lang="it-IT" sz="2000" dirty="0"/>
                        </a:p>
                      </a:txBody>
                      <a:tcPr/>
                    </a:tc>
                    <a:tc>
                      <a:txBody>
                        <a:bodyPr/>
                        <a:lstStyle/>
                        <a:p>
                          <a:pPr algn="ctr"/>
                          <a:r>
                            <a:rPr lang="en-US" sz="2000" dirty="0"/>
                            <a:t>192</a:t>
                          </a:r>
                          <a:endParaRPr lang="it-IT" sz="2000" dirty="0"/>
                        </a:p>
                      </a:txBody>
                      <a:tcPr/>
                    </a:tc>
                    <a:tc>
                      <a:txBody>
                        <a:bodyPr/>
                        <a:lstStyle/>
                        <a:p>
                          <a:pPr algn="ctr"/>
                          <a:r>
                            <a:rPr lang="en-US" sz="2000" dirty="0"/>
                            <a:t>256</a:t>
                          </a:r>
                          <a:endParaRPr lang="it-IT" sz="2000" dirty="0"/>
                        </a:p>
                      </a:txBody>
                      <a:tcPr/>
                    </a:tc>
                    <a:extLst>
                      <a:ext uri="{0D108BD9-81ED-4DB2-BD59-A6C34878D82A}">
                        <a16:rowId xmlns:a16="http://schemas.microsoft.com/office/drawing/2014/main" val="287057207"/>
                      </a:ext>
                    </a:extLst>
                  </a:tr>
                  <a:tr h="396240">
                    <a:tc>
                      <a:txBody>
                        <a:bodyPr/>
                        <a:lstStyle/>
                        <a:p>
                          <a:endParaRPr lang="it-IT"/>
                        </a:p>
                      </a:txBody>
                      <a:tcPr>
                        <a:blipFill>
                          <a:blip r:embed="rId2"/>
                          <a:stretch>
                            <a:fillRect l="-405" t="-109231" r="-145749" b="-26154"/>
                          </a:stretch>
                        </a:blipFill>
                      </a:tcPr>
                    </a:tc>
                    <a:tc>
                      <a:txBody>
                        <a:bodyPr/>
                        <a:lstStyle/>
                        <a:p>
                          <a:pPr algn="ctr"/>
                          <a:r>
                            <a:rPr lang="en-US" sz="2000" dirty="0"/>
                            <a:t>10</a:t>
                          </a:r>
                          <a:endParaRPr lang="it-IT" sz="2000" dirty="0"/>
                        </a:p>
                      </a:txBody>
                      <a:tcPr/>
                    </a:tc>
                    <a:tc>
                      <a:txBody>
                        <a:bodyPr/>
                        <a:lstStyle/>
                        <a:p>
                          <a:pPr algn="ctr"/>
                          <a:r>
                            <a:rPr lang="en-US" sz="2000" dirty="0"/>
                            <a:t>12</a:t>
                          </a:r>
                          <a:endParaRPr lang="it-IT" sz="2000" dirty="0"/>
                        </a:p>
                      </a:txBody>
                      <a:tcPr/>
                    </a:tc>
                    <a:tc>
                      <a:txBody>
                        <a:bodyPr/>
                        <a:lstStyle/>
                        <a:p>
                          <a:pPr algn="ctr"/>
                          <a:r>
                            <a:rPr lang="en-US" sz="2000" dirty="0"/>
                            <a:t>14</a:t>
                          </a:r>
                          <a:endParaRPr lang="it-IT" sz="2000" dirty="0"/>
                        </a:p>
                      </a:txBody>
                      <a:tcPr/>
                    </a:tc>
                    <a:extLst>
                      <a:ext uri="{0D108BD9-81ED-4DB2-BD59-A6C34878D82A}">
                        <a16:rowId xmlns:a16="http://schemas.microsoft.com/office/drawing/2014/main" val="3999727597"/>
                      </a:ext>
                    </a:extLst>
                  </a:tr>
                </a:tbl>
              </a:graphicData>
            </a:graphic>
          </p:graphicFrame>
        </mc:Fallback>
      </mc:AlternateContent>
      <p:sp>
        <p:nvSpPr>
          <p:cNvPr id="25" name="Footer Placeholder 24">
            <a:extLst>
              <a:ext uri="{FF2B5EF4-FFF2-40B4-BE49-F238E27FC236}">
                <a16:creationId xmlns:a16="http://schemas.microsoft.com/office/drawing/2014/main" id="{9C8F077E-32A4-4FB2-A4B8-94A4EA1A4B82}"/>
              </a:ext>
            </a:extLst>
          </p:cNvPr>
          <p:cNvSpPr>
            <a:spLocks noGrp="1"/>
          </p:cNvSpPr>
          <p:nvPr>
            <p:ph type="ftr" sz="quarter" idx="11"/>
          </p:nvPr>
        </p:nvSpPr>
        <p:spPr/>
        <p:txBody>
          <a:bodyPr/>
          <a:lstStyle/>
          <a:p>
            <a:r>
              <a:rPr lang="en-GB"/>
              <a:t>Elements of Applied Data Security</a:t>
            </a:r>
            <a:endParaRPr lang="it-IT"/>
          </a:p>
        </p:txBody>
      </p:sp>
      <p:sp>
        <p:nvSpPr>
          <p:cNvPr id="26" name="Slide Number Placeholder 25">
            <a:extLst>
              <a:ext uri="{FF2B5EF4-FFF2-40B4-BE49-F238E27FC236}">
                <a16:creationId xmlns:a16="http://schemas.microsoft.com/office/drawing/2014/main" id="{E18B0AD8-6270-47F7-91D4-3474C4F6316D}"/>
              </a:ext>
            </a:extLst>
          </p:cNvPr>
          <p:cNvSpPr>
            <a:spLocks noGrp="1"/>
          </p:cNvSpPr>
          <p:nvPr>
            <p:ph type="sldNum" sz="quarter" idx="12"/>
          </p:nvPr>
        </p:nvSpPr>
        <p:spPr/>
        <p:txBody>
          <a:bodyPr/>
          <a:lstStyle/>
          <a:p>
            <a:fld id="{EDA04FF7-D007-4CBF-8AD6-6D3353E5C19F}" type="slidenum">
              <a:rPr lang="it-IT" smtClean="0"/>
              <a:t>7</a:t>
            </a:fld>
            <a:endParaRPr lang="it-IT"/>
          </a:p>
        </p:txBody>
      </p:sp>
    </p:spTree>
    <p:extLst>
      <p:ext uri="{BB962C8B-B14F-4D97-AF65-F5344CB8AC3E}">
        <p14:creationId xmlns:p14="http://schemas.microsoft.com/office/powerpoint/2010/main" val="373353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2EA6-A7EE-43D9-ADFD-66F4A23AE562}"/>
              </a:ext>
            </a:extLst>
          </p:cNvPr>
          <p:cNvSpPr>
            <a:spLocks noGrp="1"/>
          </p:cNvSpPr>
          <p:nvPr>
            <p:ph type="title"/>
          </p:nvPr>
        </p:nvSpPr>
        <p:spPr/>
        <p:txBody>
          <a:bodyPr/>
          <a:lstStyle/>
          <a:p>
            <a:r>
              <a:rPr lang="en-GB" dirty="0"/>
              <a:t>Python Packages for Cryptography</a:t>
            </a:r>
            <a:endParaRPr lang="it-IT" dirty="0"/>
          </a:p>
        </p:txBody>
      </p:sp>
      <p:sp>
        <p:nvSpPr>
          <p:cNvPr id="3" name="Content Placeholder 2">
            <a:extLst>
              <a:ext uri="{FF2B5EF4-FFF2-40B4-BE49-F238E27FC236}">
                <a16:creationId xmlns:a16="http://schemas.microsoft.com/office/drawing/2014/main" id="{24945385-1702-4A59-B8DC-C1069BB186B3}"/>
              </a:ext>
            </a:extLst>
          </p:cNvPr>
          <p:cNvSpPr>
            <a:spLocks noGrp="1"/>
          </p:cNvSpPr>
          <p:nvPr>
            <p:ph idx="1"/>
          </p:nvPr>
        </p:nvSpPr>
        <p:spPr/>
        <p:txBody>
          <a:bodyPr>
            <a:normAutofit fontScale="92500"/>
          </a:bodyPr>
          <a:lstStyle/>
          <a:p>
            <a:pPr marL="0" indent="0">
              <a:buNone/>
            </a:pPr>
            <a:r>
              <a:rPr lang="en-GB" b="1" dirty="0">
                <a:hlinkClick r:id="rId2"/>
              </a:rPr>
              <a:t>Pycryptodome</a:t>
            </a:r>
            <a:r>
              <a:rPr lang="en-GB" dirty="0"/>
              <a:t>: self-contained Python package of low-level cryptographic primitives. It is a fork of </a:t>
            </a:r>
            <a:r>
              <a:rPr lang="en-GB" dirty="0">
                <a:hlinkClick r:id="rId3"/>
              </a:rPr>
              <a:t>PyCrypto</a:t>
            </a:r>
            <a:r>
              <a:rPr lang="en-GB" dirty="0"/>
              <a:t> that has been enhanced to add more implementations and fixes to the original library.</a:t>
            </a:r>
          </a:p>
          <a:p>
            <a:pPr marL="0" indent="0">
              <a:buNone/>
            </a:pPr>
            <a:r>
              <a:rPr lang="en-GB" b="1" dirty="0">
                <a:hlinkClick r:id="rId4"/>
              </a:rPr>
              <a:t>PyNaCl</a:t>
            </a:r>
            <a:r>
              <a:rPr lang="en-GB" dirty="0"/>
              <a:t>: Python binding to </a:t>
            </a:r>
            <a:r>
              <a:rPr lang="en-GB" dirty="0">
                <a:hlinkClick r:id="rId5"/>
              </a:rPr>
              <a:t>libsodium</a:t>
            </a:r>
            <a:r>
              <a:rPr lang="en-GB" dirty="0"/>
              <a:t>, which is a fork of the </a:t>
            </a:r>
            <a:r>
              <a:rPr lang="en-GB" dirty="0">
                <a:hlinkClick r:id="rId6"/>
              </a:rPr>
              <a:t>Networking and Cryptography library</a:t>
            </a:r>
            <a:r>
              <a:rPr lang="en-GB" dirty="0"/>
              <a:t>. These libraries have a stated goal of improving usability, security and speed. </a:t>
            </a:r>
          </a:p>
          <a:p>
            <a:pPr marL="0" indent="0">
              <a:buNone/>
            </a:pPr>
            <a:r>
              <a:rPr lang="en-GB" b="1" dirty="0">
                <a:hlinkClick r:id="rId7"/>
              </a:rPr>
              <a:t>Cryptography</a:t>
            </a:r>
            <a:r>
              <a:rPr lang="en-GB" dirty="0"/>
              <a:t>: cryptography is a package which provides cryptographic recipes and primitives to Python developers. It includes both high level recipes and low level interfaces to common cryptographic algorithms such as symmetric ciphers, message digests, and key derivation functions.</a:t>
            </a:r>
          </a:p>
          <a:p>
            <a:endParaRPr lang="it-IT" dirty="0"/>
          </a:p>
        </p:txBody>
      </p:sp>
      <p:sp>
        <p:nvSpPr>
          <p:cNvPr id="4" name="Date Placeholder 3">
            <a:extLst>
              <a:ext uri="{FF2B5EF4-FFF2-40B4-BE49-F238E27FC236}">
                <a16:creationId xmlns:a16="http://schemas.microsoft.com/office/drawing/2014/main" id="{FF2A2C8E-8E10-4A3C-9100-9272980A3ABF}"/>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68AECF8C-1C44-4AB4-ABEE-BF01E425F14C}"/>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DBA44DF4-8843-4350-910D-563DA67E44C1}"/>
              </a:ext>
            </a:extLst>
          </p:cNvPr>
          <p:cNvSpPr>
            <a:spLocks noGrp="1"/>
          </p:cNvSpPr>
          <p:nvPr>
            <p:ph type="sldNum" sz="quarter" idx="12"/>
          </p:nvPr>
        </p:nvSpPr>
        <p:spPr/>
        <p:txBody>
          <a:bodyPr/>
          <a:lstStyle/>
          <a:p>
            <a:fld id="{EDA04FF7-D007-4CBF-8AD6-6D3353E5C19F}" type="slidenum">
              <a:rPr lang="it-IT" smtClean="0"/>
              <a:t>8</a:t>
            </a:fld>
            <a:endParaRPr lang="it-IT"/>
          </a:p>
        </p:txBody>
      </p:sp>
    </p:spTree>
    <p:extLst>
      <p:ext uri="{BB962C8B-B14F-4D97-AF65-F5344CB8AC3E}">
        <p14:creationId xmlns:p14="http://schemas.microsoft.com/office/powerpoint/2010/main" val="49086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9FC9-2B19-4A83-95BC-CBD4DBA5F173}"/>
              </a:ext>
            </a:extLst>
          </p:cNvPr>
          <p:cNvSpPr>
            <a:spLocks noGrp="1"/>
          </p:cNvSpPr>
          <p:nvPr>
            <p:ph type="title"/>
          </p:nvPr>
        </p:nvSpPr>
        <p:spPr/>
        <p:txBody>
          <a:bodyPr/>
          <a:lstStyle/>
          <a:p>
            <a:r>
              <a:rPr lang="it-IT" dirty="0"/>
              <a:t>Pycryptodome</a:t>
            </a:r>
          </a:p>
        </p:txBody>
      </p:sp>
      <p:sp>
        <p:nvSpPr>
          <p:cNvPr id="3" name="Content Placeholder 2">
            <a:extLst>
              <a:ext uri="{FF2B5EF4-FFF2-40B4-BE49-F238E27FC236}">
                <a16:creationId xmlns:a16="http://schemas.microsoft.com/office/drawing/2014/main" id="{3345AEAB-6578-4A6A-BA8A-D3D18F710476}"/>
              </a:ext>
            </a:extLst>
          </p:cNvPr>
          <p:cNvSpPr>
            <a:spLocks noGrp="1"/>
          </p:cNvSpPr>
          <p:nvPr>
            <p:ph idx="1"/>
          </p:nvPr>
        </p:nvSpPr>
        <p:spPr/>
        <p:txBody>
          <a:bodyPr>
            <a:normAutofit fontScale="92500" lnSpcReduction="10000"/>
          </a:bodyPr>
          <a:lstStyle/>
          <a:p>
            <a:pPr marL="0" indent="0">
              <a:buNone/>
            </a:pPr>
            <a:r>
              <a:rPr lang="en-GB" dirty="0" err="1"/>
              <a:t>PyCryptodome</a:t>
            </a:r>
            <a:r>
              <a:rPr lang="en-GB" dirty="0"/>
              <a:t> is a self-contained Python package of low-level cryptographic primitives. It is organized in sub-packages dedicated to solving a specific class of problems:</a:t>
            </a:r>
          </a:p>
          <a:p>
            <a:r>
              <a:rPr lang="it-IT" dirty="0">
                <a:highlight>
                  <a:srgbClr val="C0C0C0"/>
                </a:highlight>
                <a:latin typeface="Consolas" panose="020B0609020204030204" pitchFamily="49" charset="0"/>
              </a:rPr>
              <a:t>Crypto.Cipher</a:t>
            </a:r>
            <a:r>
              <a:rPr lang="it-IT" dirty="0"/>
              <a:t>: </a:t>
            </a:r>
            <a:r>
              <a:rPr lang="en-GB" dirty="0"/>
              <a:t>Modules for protecting </a:t>
            </a:r>
            <a:r>
              <a:rPr lang="en-GB" b="1" dirty="0"/>
              <a:t>confidentiality</a:t>
            </a:r>
            <a:r>
              <a:rPr lang="en-GB" dirty="0"/>
              <a:t> that is, for encrypting and decrypting data (example: AES).</a:t>
            </a:r>
          </a:p>
          <a:p>
            <a:r>
              <a:rPr lang="en-GB" dirty="0" err="1">
                <a:highlight>
                  <a:srgbClr val="C0C0C0"/>
                </a:highlight>
                <a:latin typeface="Consolas" panose="020B0609020204030204" pitchFamily="49" charset="0"/>
              </a:rPr>
              <a:t>Crypto.Signature</a:t>
            </a:r>
            <a:r>
              <a:rPr lang="en-GB" dirty="0"/>
              <a:t>: Modules for assuring </a:t>
            </a:r>
            <a:r>
              <a:rPr lang="en-GB" b="1" dirty="0"/>
              <a:t>authenticity</a:t>
            </a:r>
            <a:r>
              <a:rPr lang="en-GB" dirty="0"/>
              <a:t>, that is, for creating and verifying digital signatures of messages (</a:t>
            </a:r>
            <a:r>
              <a:rPr lang="it-IT" dirty="0"/>
              <a:t>example: PKCS#1)</a:t>
            </a:r>
            <a:endParaRPr lang="en-GB" dirty="0"/>
          </a:p>
          <a:p>
            <a:r>
              <a:rPr lang="en-GB" dirty="0" err="1">
                <a:highlight>
                  <a:srgbClr val="C0C0C0"/>
                </a:highlight>
                <a:latin typeface="Consolas" panose="020B0609020204030204" pitchFamily="49" charset="0"/>
              </a:rPr>
              <a:t>Crypto.Hash</a:t>
            </a:r>
            <a:r>
              <a:rPr lang="en-GB" dirty="0"/>
              <a:t>: Modules for creating cryptographic </a:t>
            </a:r>
            <a:r>
              <a:rPr lang="en-GB" b="1" dirty="0"/>
              <a:t>digests</a:t>
            </a:r>
            <a:r>
              <a:rPr lang="en-GB" dirty="0"/>
              <a:t> (example: SHA-256).</a:t>
            </a:r>
          </a:p>
          <a:p>
            <a:r>
              <a:rPr lang="en-GB" dirty="0" err="1">
                <a:highlight>
                  <a:srgbClr val="C0C0C0"/>
                </a:highlight>
                <a:latin typeface="Consolas" panose="020B0609020204030204" pitchFamily="49" charset="0"/>
              </a:rPr>
              <a:t>Crypto.PublicKey</a:t>
            </a:r>
            <a:r>
              <a:rPr lang="en-GB" dirty="0"/>
              <a:t>: Modules for generating, exporting or importing public keys (example: RSA or ECC).</a:t>
            </a:r>
          </a:p>
          <a:p>
            <a:endParaRPr lang="it-IT" dirty="0"/>
          </a:p>
        </p:txBody>
      </p:sp>
      <p:sp>
        <p:nvSpPr>
          <p:cNvPr id="4" name="Date Placeholder 3">
            <a:extLst>
              <a:ext uri="{FF2B5EF4-FFF2-40B4-BE49-F238E27FC236}">
                <a16:creationId xmlns:a16="http://schemas.microsoft.com/office/drawing/2014/main" id="{FC301B8C-C023-4531-820B-586DF54E21D9}"/>
              </a:ext>
            </a:extLst>
          </p:cNvPr>
          <p:cNvSpPr>
            <a:spLocks noGrp="1"/>
          </p:cNvSpPr>
          <p:nvPr>
            <p:ph type="dt" sz="half" idx="10"/>
          </p:nvPr>
        </p:nvSpPr>
        <p:spPr/>
        <p:txBody>
          <a:bodyPr/>
          <a:lstStyle/>
          <a:p>
            <a:r>
              <a:rPr lang="it-IT"/>
              <a:t>11/05/2020</a:t>
            </a:r>
          </a:p>
        </p:txBody>
      </p:sp>
      <p:sp>
        <p:nvSpPr>
          <p:cNvPr id="7" name="Footer Placeholder 6">
            <a:extLst>
              <a:ext uri="{FF2B5EF4-FFF2-40B4-BE49-F238E27FC236}">
                <a16:creationId xmlns:a16="http://schemas.microsoft.com/office/drawing/2014/main" id="{291E9487-9DD5-46A4-9FB2-97659332C860}"/>
              </a:ext>
            </a:extLst>
          </p:cNvPr>
          <p:cNvSpPr>
            <a:spLocks noGrp="1"/>
          </p:cNvSpPr>
          <p:nvPr>
            <p:ph type="ftr" sz="quarter" idx="11"/>
          </p:nvPr>
        </p:nvSpPr>
        <p:spPr/>
        <p:txBody>
          <a:bodyPr/>
          <a:lstStyle/>
          <a:p>
            <a:r>
              <a:rPr lang="en-GB"/>
              <a:t>Elements of Applied Data Security</a:t>
            </a:r>
            <a:endParaRPr lang="it-IT"/>
          </a:p>
        </p:txBody>
      </p:sp>
      <p:sp>
        <p:nvSpPr>
          <p:cNvPr id="8" name="Slide Number Placeholder 7">
            <a:extLst>
              <a:ext uri="{FF2B5EF4-FFF2-40B4-BE49-F238E27FC236}">
                <a16:creationId xmlns:a16="http://schemas.microsoft.com/office/drawing/2014/main" id="{C9A1502D-E359-4D7D-8A40-F746ADAB727E}"/>
              </a:ext>
            </a:extLst>
          </p:cNvPr>
          <p:cNvSpPr>
            <a:spLocks noGrp="1"/>
          </p:cNvSpPr>
          <p:nvPr>
            <p:ph type="sldNum" sz="quarter" idx="12"/>
          </p:nvPr>
        </p:nvSpPr>
        <p:spPr/>
        <p:txBody>
          <a:bodyPr/>
          <a:lstStyle/>
          <a:p>
            <a:fld id="{EDA04FF7-D007-4CBF-8AD6-6D3353E5C19F}" type="slidenum">
              <a:rPr lang="it-IT" smtClean="0"/>
              <a:t>9</a:t>
            </a:fld>
            <a:endParaRPr lang="it-IT"/>
          </a:p>
        </p:txBody>
      </p:sp>
    </p:spTree>
    <p:extLst>
      <p:ext uri="{BB962C8B-B14F-4D97-AF65-F5344CB8AC3E}">
        <p14:creationId xmlns:p14="http://schemas.microsoft.com/office/powerpoint/2010/main" val="350657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9739</TotalTime>
  <Words>2071</Words>
  <Application>Microsoft Office PowerPoint</Application>
  <PresentationFormat>Widescreen</PresentationFormat>
  <Paragraphs>313</Paragraphs>
  <Slides>25</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Consolas</vt:lpstr>
      <vt:lpstr>Office Theme</vt:lpstr>
      <vt:lpstr>Block Cipher</vt:lpstr>
      <vt:lpstr>Block Ciphers</vt:lpstr>
      <vt:lpstr>Block Ciphers</vt:lpstr>
      <vt:lpstr>Modes of Operation</vt:lpstr>
      <vt:lpstr>Modes of Operation</vt:lpstr>
      <vt:lpstr>Advanced Encryption Standard (AES)</vt:lpstr>
      <vt:lpstr>The Rijndael Block Cipher</vt:lpstr>
      <vt:lpstr>Python Packages for Cryptography</vt:lpstr>
      <vt:lpstr>Pycryptodome</vt:lpstr>
      <vt:lpstr>Crypto.Cipher subpackage</vt:lpstr>
      <vt:lpstr>Crypto.Cipher subpackage</vt:lpstr>
      <vt:lpstr>Task</vt:lpstr>
      <vt:lpstr>Task 1: Monte Carlo Simulations</vt:lpstr>
      <vt:lpstr>Monte Carlo Simulations</vt:lpstr>
      <vt:lpstr>Estimating π with MCS</vt:lpstr>
      <vt:lpstr>Estimating π with MCS</vt:lpstr>
      <vt:lpstr>Task 1</vt:lpstr>
      <vt:lpstr>Task 2: AES Diffusion and Confusion</vt:lpstr>
      <vt:lpstr>Diffusion with MCS</vt:lpstr>
      <vt:lpstr>Diffusion with MCS</vt:lpstr>
      <vt:lpstr>Confusion with MCS</vt:lpstr>
      <vt:lpstr>Task 2</vt:lpstr>
      <vt:lpstr>The Rijndael Block Cipher</vt:lpstr>
      <vt:lpstr>The Rijndael Block Cipher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Feedback Shift Register (LFSR)</dc:title>
  <dc:creator>Alex Marchioni</dc:creator>
  <cp:lastModifiedBy>Alex Marchioni</cp:lastModifiedBy>
  <cp:revision>2</cp:revision>
  <dcterms:created xsi:type="dcterms:W3CDTF">2020-02-10T10:00:16Z</dcterms:created>
  <dcterms:modified xsi:type="dcterms:W3CDTF">2020-05-11T08:52:12Z</dcterms:modified>
</cp:coreProperties>
</file>