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4" r:id="rId3"/>
    <p:sldId id="257" r:id="rId4"/>
    <p:sldId id="283" r:id="rId5"/>
    <p:sldId id="302" r:id="rId6"/>
    <p:sldId id="307" r:id="rId7"/>
    <p:sldId id="308" r:id="rId8"/>
    <p:sldId id="306" r:id="rId9"/>
    <p:sldId id="301" r:id="rId10"/>
    <p:sldId id="290" r:id="rId11"/>
    <p:sldId id="291" r:id="rId12"/>
    <p:sldId id="288" r:id="rId13"/>
    <p:sldId id="293" r:id="rId14"/>
    <p:sldId id="295" r:id="rId15"/>
    <p:sldId id="300" r:id="rId16"/>
    <p:sldId id="298" r:id="rId17"/>
    <p:sldId id="299" r:id="rId18"/>
    <p:sldId id="310" r:id="rId19"/>
    <p:sldId id="311" r:id="rId20"/>
    <p:sldId id="312" r:id="rId21"/>
    <p:sldId id="292" r:id="rId22"/>
    <p:sldId id="309" r:id="rId23"/>
    <p:sldId id="314" r:id="rId24"/>
    <p:sldId id="315" r:id="rId25"/>
    <p:sldId id="317" r:id="rId26"/>
    <p:sldId id="316" r:id="rId27"/>
    <p:sldId id="286" r:id="rId28"/>
    <p:sldId id="30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B19E7-1972-4D4F-B317-1D494F9AF78C}" v="13" dt="2020-04-27T09:46:38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DBE64AAE-CFC3-4A6F-A7A9-D0010CDB5DE3}"/>
    <pc:docChg chg="undo redo custSel addSld delSld modSld sldOrd">
      <pc:chgData name="Alex Marchioni" userId="6eb3c6d8-756f-4c94-a08e-610dca54a7e5" providerId="ADAL" clId="{DBE64AAE-CFC3-4A6F-A7A9-D0010CDB5DE3}" dt="2020-02-17T10:16:38.768" v="6998" actId="6549"/>
      <pc:docMkLst>
        <pc:docMk/>
      </pc:docMkLst>
      <pc:sldChg chg="modSp mod">
        <pc:chgData name="Alex Marchioni" userId="6eb3c6d8-756f-4c94-a08e-610dca54a7e5" providerId="ADAL" clId="{DBE64AAE-CFC3-4A6F-A7A9-D0010CDB5DE3}" dt="2020-02-14T13:28:31.457" v="13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DBE64AAE-CFC3-4A6F-A7A9-D0010CDB5DE3}" dt="2020-02-14T13:28:31.457" v="13" actId="20577"/>
          <ac:spMkLst>
            <pc:docMk/>
            <pc:sldMk cId="4279204782" sldId="256"/>
            <ac:spMk id="2" creationId="{A123FB09-312E-4189-948D-174DB40F9115}"/>
          </ac:spMkLst>
        </pc:spChg>
      </pc:sldChg>
      <pc:sldChg chg="modSp mod">
        <pc:chgData name="Alex Marchioni" userId="6eb3c6d8-756f-4c94-a08e-610dca54a7e5" providerId="ADAL" clId="{DBE64AAE-CFC3-4A6F-A7A9-D0010CDB5DE3}" dt="2020-02-16T23:31:28.299" v="623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DBE64AAE-CFC3-4A6F-A7A9-D0010CDB5DE3}" dt="2020-02-16T23:31:28.299" v="6232" actId="20577"/>
          <ac:spMkLst>
            <pc:docMk/>
            <pc:sldMk cId="3827139513" sldId="257"/>
            <ac:spMk id="3" creationId="{8EC84BF3-32ED-4992-90C1-178D9D626E4F}"/>
          </ac:spMkLst>
        </pc:s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597365454" sldId="26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737590142" sldId="261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164641442" sldId="262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588620050" sldId="264"/>
        </pc:sldMkLst>
      </pc:sldChg>
      <pc:sldChg chg="del">
        <pc:chgData name="Alex Marchioni" userId="6eb3c6d8-756f-4c94-a08e-610dca54a7e5" providerId="ADAL" clId="{DBE64AAE-CFC3-4A6F-A7A9-D0010CDB5DE3}" dt="2020-02-14T13:29:13.585" v="75" actId="47"/>
        <pc:sldMkLst>
          <pc:docMk/>
          <pc:sldMk cId="2189507592" sldId="268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143195087" sldId="27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479494924" sldId="276"/>
        </pc:sldMkLst>
      </pc:sldChg>
      <pc:sldChg chg="addSp delSp modSp del mod delAnim">
        <pc:chgData name="Alex Marchioni" userId="6eb3c6d8-756f-4c94-a08e-610dca54a7e5" providerId="ADAL" clId="{DBE64AAE-CFC3-4A6F-A7A9-D0010CDB5DE3}" dt="2020-02-16T22:49:32.883" v="5256" actId="2696"/>
        <pc:sldMkLst>
          <pc:docMk/>
          <pc:sldMk cId="1594266465" sldId="278"/>
        </pc:sldMkLst>
        <pc:spChg chg="mod">
          <ac:chgData name="Alex Marchioni" userId="6eb3c6d8-756f-4c94-a08e-610dca54a7e5" providerId="ADAL" clId="{DBE64AAE-CFC3-4A6F-A7A9-D0010CDB5DE3}" dt="2020-02-16T22:39:24.939" v="4816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DBE64AAE-CFC3-4A6F-A7A9-D0010CDB5DE3}" dt="2020-02-16T22:46:35.955" v="5163" actId="20577"/>
          <ac:spMkLst>
            <pc:docMk/>
            <pc:sldMk cId="1594266465" sldId="278"/>
            <ac:spMk id="3" creationId="{44E14CFE-4AE1-494C-AE2A-91DF00AFDA50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59" creationId="{C8F085AF-55FB-4056-A61D-9D3AAEBA2B30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0" creationId="{8E88EAB8-61B4-48AB-8555-C27F3FA311ED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1" creationId="{C219EF59-4AE9-43FC-B466-7C76D4D22989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2" creationId="{0FEB7170-6819-4B54-BE0C-929601E2E3C2}"/>
          </ac:spMkLst>
        </pc:spChg>
        <pc:grpChg chg="del">
          <ac:chgData name="Alex Marchioni" userId="6eb3c6d8-756f-4c94-a08e-610dca54a7e5" providerId="ADAL" clId="{DBE64AAE-CFC3-4A6F-A7A9-D0010CDB5DE3}" dt="2020-02-14T13:28:48.162" v="28" actId="478"/>
          <ac:grpSpMkLst>
            <pc:docMk/>
            <pc:sldMk cId="1594266465" sldId="278"/>
            <ac:grpSpMk id="7" creationId="{AABAE079-6A5B-45D3-8085-B8F04BBD02F4}"/>
          </ac:grpSpMkLst>
        </pc:grpChg>
        <pc:grpChg chg="add mod">
          <ac:chgData name="Alex Marchioni" userId="6eb3c6d8-756f-4c94-a08e-610dca54a7e5" providerId="ADAL" clId="{DBE64AAE-CFC3-4A6F-A7A9-D0010CDB5DE3}" dt="2020-02-16T22:47:18.396" v="5164" actId="1076"/>
          <ac:grpSpMkLst>
            <pc:docMk/>
            <pc:sldMk cId="1594266465" sldId="278"/>
            <ac:grpSpMk id="7" creationId="{C6EBFC7A-60FC-4C86-9C9C-A53299AAC173}"/>
          </ac:grpSpMkLst>
        </pc:grp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11" creationId="{7BE1E58E-60D8-4963-80E5-318CA459249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15" creationId="{D64C8F00-40D4-4CE0-B865-768DAD4B47CB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1" creationId="{6A0624A1-A9A7-435D-89F7-620B5E9D6922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2" creationId="{543F79B4-F8C7-4D3B-A5F0-76239D38C576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3" creationId="{E0D8F135-2ACB-4414-B75E-79BEE69F269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4" creationId="{8D6883D8-4FB5-4E67-ACBA-DB06A0B04A43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5" creationId="{772EC69F-D27F-4108-84EE-2FE21B9EE61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6" creationId="{B7C603DB-8BF8-4A96-881D-CA0596A28F2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8" creationId="{679F3EB7-7E8A-40FB-B80D-D51E49EA8C52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9" creationId="{837B183C-E912-4B1D-B236-4775721EBC75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0" creationId="{2CB8276D-E845-4541-B14C-50A6C0D53BA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1" creationId="{6C315E13-3A31-4DB9-8943-161BC46476FE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2" creationId="{9AFBFE53-EE03-41FE-B312-42BCB879D7ED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3" creationId="{42F3DBC3-6868-4CCD-92E4-DC353CA0202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4" creationId="{6FFEB378-1897-42E0-9DE7-581C9C5C9156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5" creationId="{721CA3EE-EC4E-4177-A4B1-D0412D1EE5C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6" creationId="{28EDBDA9-9C5B-45A8-962F-603BD618B3A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7" creationId="{98B9F644-4709-4DA3-BC2C-EEE276CE5C9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8" creationId="{08478D1C-B460-4FF3-BD38-DFC68A25786C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5" creationId="{E53CE9CC-7991-4E18-80DD-4A8176CB1F49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6" creationId="{2FFF3669-9DCC-4047-A650-B37F42041E29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7" creationId="{24C3B7D2-B4D0-4FF0-ADF3-515C3163F525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8" creationId="{7044C1CA-DDF4-4354-B90D-9773B800AF3C}"/>
          </ac:cxnSpMkLst>
        </pc:cxn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4292157177" sldId="279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483219566" sldId="28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430393769" sldId="281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713251459" sldId="282"/>
        </pc:sldMkLst>
      </pc:sldChg>
      <pc:sldChg chg="modSp mod">
        <pc:chgData name="Alex Marchioni" userId="6eb3c6d8-756f-4c94-a08e-610dca54a7e5" providerId="ADAL" clId="{DBE64AAE-CFC3-4A6F-A7A9-D0010CDB5DE3}" dt="2020-02-16T20:04:12.325" v="4531" actId="20577"/>
        <pc:sldMkLst>
          <pc:docMk/>
          <pc:sldMk cId="1108495869" sldId="283"/>
        </pc:sldMkLst>
        <pc:spChg chg="mod">
          <ac:chgData name="Alex Marchioni" userId="6eb3c6d8-756f-4c94-a08e-610dca54a7e5" providerId="ADAL" clId="{DBE64AAE-CFC3-4A6F-A7A9-D0010CDB5DE3}" dt="2020-02-16T20:04:12.325" v="4531" actId="20577"/>
          <ac:spMkLst>
            <pc:docMk/>
            <pc:sldMk cId="1108495869" sldId="283"/>
            <ac:spMk id="7" creationId="{63DF7659-10B6-4398-9D2C-E981A9A8EB80}"/>
          </ac:spMkLst>
        </pc:s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733819274" sldId="284"/>
        </pc:sldMkLst>
      </pc:sldChg>
      <pc:sldChg chg="addSp delSp modSp add del mod">
        <pc:chgData name="Alex Marchioni" userId="6eb3c6d8-756f-4c94-a08e-610dca54a7e5" providerId="ADAL" clId="{DBE64AAE-CFC3-4A6F-A7A9-D0010CDB5DE3}" dt="2020-02-16T15:04:22.431" v="2861" actId="2696"/>
        <pc:sldMkLst>
          <pc:docMk/>
          <pc:sldMk cId="2851955363" sldId="284"/>
        </pc:sldMkLst>
        <pc:spChg chg="del">
          <ac:chgData name="Alex Marchioni" userId="6eb3c6d8-756f-4c94-a08e-610dca54a7e5" providerId="ADAL" clId="{DBE64AAE-CFC3-4A6F-A7A9-D0010CDB5DE3}" dt="2020-02-14T13:30:36.377" v="130"/>
          <ac:spMkLst>
            <pc:docMk/>
            <pc:sldMk cId="2851955363" sldId="284"/>
            <ac:spMk id="2" creationId="{A5EC744D-DFE4-445D-AE77-77CE4E5456FB}"/>
          </ac:spMkLst>
        </pc:spChg>
        <pc:spChg chg="del">
          <ac:chgData name="Alex Marchioni" userId="6eb3c6d8-756f-4c94-a08e-610dca54a7e5" providerId="ADAL" clId="{DBE64AAE-CFC3-4A6F-A7A9-D0010CDB5DE3}" dt="2020-02-14T13:30:36.377" v="130"/>
          <ac:spMkLst>
            <pc:docMk/>
            <pc:sldMk cId="2851955363" sldId="284"/>
            <ac:spMk id="3" creationId="{44E567B5-C310-48F3-A1F8-677307C0487A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3" creationId="{95C1F1CC-0CD4-4F70-B829-46DDDBD8FF73}"/>
          </ac:spMkLst>
        </pc:spChg>
        <pc:spChg chg="add mod">
          <ac:chgData name="Alex Marchioni" userId="6eb3c6d8-756f-4c94-a08e-610dca54a7e5" providerId="ADAL" clId="{DBE64AAE-CFC3-4A6F-A7A9-D0010CDB5DE3}" dt="2020-02-14T13:30:45.760" v="134" actId="20577"/>
          <ac:spMkLst>
            <pc:docMk/>
            <pc:sldMk cId="2851955363" sldId="284"/>
            <ac:spMk id="7" creationId="{D56BEF03-5A2A-400E-A7D5-1E2203BDEF2C}"/>
          </ac:spMkLst>
        </pc:spChg>
        <pc:spChg chg="add mod">
          <ac:chgData name="Alex Marchioni" userId="6eb3c6d8-756f-4c94-a08e-610dca54a7e5" providerId="ADAL" clId="{DBE64AAE-CFC3-4A6F-A7A9-D0010CDB5DE3}" dt="2020-02-16T14:29:33.394" v="2609" actId="20577"/>
          <ac:spMkLst>
            <pc:docMk/>
            <pc:sldMk cId="2851955363" sldId="284"/>
            <ac:spMk id="8" creationId="{70F65B01-220D-4E61-A343-2726AEBDDEDE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178" creationId="{C22DCCEC-0BFF-4DA5-BEED-AA8B107CE41F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179" creationId="{715F74C5-3AAB-49DA-A181-5A389E8DECAC}"/>
          </ac:spMkLst>
        </pc:spChg>
        <pc:grpChg chg="add del mod">
          <ac:chgData name="Alex Marchioni" userId="6eb3c6d8-756f-4c94-a08e-610dca54a7e5" providerId="ADAL" clId="{DBE64AAE-CFC3-4A6F-A7A9-D0010CDB5DE3}" dt="2020-02-16T14:12:56.579" v="2262" actId="478"/>
          <ac:grpSpMkLst>
            <pc:docMk/>
            <pc:sldMk cId="2851955363" sldId="284"/>
            <ac:grpSpMk id="9" creationId="{05465F81-1593-4BEE-972C-42F0175A6768}"/>
          </ac:grpSpMkLst>
        </pc:grpChg>
        <pc:graphicFrameChg chg="add del">
          <ac:chgData name="Alex Marchioni" userId="6eb3c6d8-756f-4c94-a08e-610dca54a7e5" providerId="ADAL" clId="{DBE64AAE-CFC3-4A6F-A7A9-D0010CDB5DE3}" dt="2020-02-16T14:21:40.394" v="2435"/>
          <ac:graphicFrameMkLst>
            <pc:docMk/>
            <pc:sldMk cId="2851955363" sldId="284"/>
            <ac:graphicFrameMk id="2" creationId="{C224D46C-D801-40B9-8BA9-6427DBEAE96F}"/>
          </ac:graphicFrameMkLst>
        </pc:graphicFrameChg>
        <pc:graphicFrameChg chg="add mod modGraphic">
          <ac:chgData name="Alex Marchioni" userId="6eb3c6d8-756f-4c94-a08e-610dca54a7e5" providerId="ADAL" clId="{DBE64AAE-CFC3-4A6F-A7A9-D0010CDB5DE3}" dt="2020-02-16T14:29:18.757" v="2608" actId="1076"/>
          <ac:graphicFrameMkLst>
            <pc:docMk/>
            <pc:sldMk cId="2851955363" sldId="284"/>
            <ac:graphicFrameMk id="180" creationId="{D6D41621-3BC6-417A-B786-04CA97F0EFCB}"/>
          </ac:graphicFrameMkLst>
        </pc:graphicFrame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6" creationId="{D9C4936A-9F27-46E6-8508-ECF0D63F225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7" creationId="{38C3A46C-055D-4C25-8056-15FF8811D25C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8" creationId="{37BA169E-EBD9-4DDF-93D8-3CD0A3A6B24F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9" creationId="{E38AE1CC-443F-450A-87C7-FC3FF2B10745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6" creationId="{22CFE75F-7424-483A-BEDF-68C69E5DF201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7" creationId="{4915C527-6C31-431C-977B-EE9289B28D6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8" creationId="{AF0061C4-B6D1-4C13-86BE-913DECEECD19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9" creationId="{5E87AAF0-E7DE-4A97-9E0D-41E6032ADAEF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0" creationId="{C3ED5130-F057-470C-8FBE-29A32B637B86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1" creationId="{935F60DD-4892-4258-98F9-D5A121491185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2" creationId="{14F144A4-E8E3-496C-B587-540356C53414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6" creationId="{ADA5A1A8-CA18-409C-B64D-6C7227687952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7" creationId="{267C097D-5E18-4969-A810-B1EC632D6F9A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8" creationId="{60B90515-7E74-4BE6-A6F2-B2007AF9430C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0" creationId="{528E5C60-225B-4C85-BEE0-83458FBC283D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1" creationId="{B003E98D-7550-4650-9359-9BB5C272554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3" creationId="{02CC7AF1-5A48-4299-A68E-2F4D7A5429E6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4" creationId="{24FDCA5D-7D74-4B36-98C3-4D1A6911DA9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5" creationId="{7C9668F3-746D-4119-ACC3-FDE535D847FB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6" creationId="{A69A9B22-6639-4BA9-BF98-D6C140F18FB9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7" creationId="{F9837A8A-20D5-4500-93AB-78B902624B9A}"/>
          </ac:cxnSpMkLst>
        </pc:cxnChg>
      </pc:sldChg>
      <pc:sldChg chg="addSp delSp modSp add del mod">
        <pc:chgData name="Alex Marchioni" userId="6eb3c6d8-756f-4c94-a08e-610dca54a7e5" providerId="ADAL" clId="{DBE64AAE-CFC3-4A6F-A7A9-D0010CDB5DE3}" dt="2020-02-16T14:15:23.979" v="2359" actId="2696"/>
        <pc:sldMkLst>
          <pc:docMk/>
          <pc:sldMk cId="1537620971" sldId="285"/>
        </pc:sldMkLst>
        <pc:spChg chg="del">
          <ac:chgData name="Alex Marchioni" userId="6eb3c6d8-756f-4c94-a08e-610dca54a7e5" providerId="ADAL" clId="{DBE64AAE-CFC3-4A6F-A7A9-D0010CDB5DE3}" dt="2020-02-14T13:31:05.104" v="136"/>
          <ac:spMkLst>
            <pc:docMk/>
            <pc:sldMk cId="1537620971" sldId="285"/>
            <ac:spMk id="2" creationId="{99F625F9-B72D-4B40-B584-7AA6C7C856EB}"/>
          </ac:spMkLst>
        </pc:spChg>
        <pc:spChg chg="add del mod">
          <ac:chgData name="Alex Marchioni" userId="6eb3c6d8-756f-4c94-a08e-610dca54a7e5" providerId="ADAL" clId="{DBE64AAE-CFC3-4A6F-A7A9-D0010CDB5DE3}" dt="2020-02-15T14:13:19.009" v="728" actId="478"/>
          <ac:spMkLst>
            <pc:docMk/>
            <pc:sldMk cId="1537620971" sldId="285"/>
            <ac:spMk id="2" creationId="{E3C29C4E-0E63-448A-A823-B234B581A06A}"/>
          </ac:spMkLst>
        </pc:spChg>
        <pc:spChg chg="del">
          <ac:chgData name="Alex Marchioni" userId="6eb3c6d8-756f-4c94-a08e-610dca54a7e5" providerId="ADAL" clId="{DBE64AAE-CFC3-4A6F-A7A9-D0010CDB5DE3}" dt="2020-02-14T13:31:05.104" v="136"/>
          <ac:spMkLst>
            <pc:docMk/>
            <pc:sldMk cId="1537620971" sldId="285"/>
            <ac:spMk id="3" creationId="{B54C6F37-10B0-4310-B8F5-C19ACBE87DC1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4" creationId="{40619982-DC5E-4294-8C08-533E16B3F795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5" creationId="{F07B2F0C-EF20-430D-BCED-EBC7B31C9EA2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6" creationId="{69664E90-4D59-4D7E-AC21-9D84C57756D2}"/>
          </ac:spMkLst>
        </pc:spChg>
        <pc:spChg chg="add mod ord">
          <ac:chgData name="Alex Marchioni" userId="6eb3c6d8-756f-4c94-a08e-610dca54a7e5" providerId="ADAL" clId="{DBE64AAE-CFC3-4A6F-A7A9-D0010CDB5DE3}" dt="2020-02-15T14:05:44.766" v="694" actId="1076"/>
          <ac:spMkLst>
            <pc:docMk/>
            <pc:sldMk cId="1537620971" sldId="285"/>
            <ac:spMk id="6" creationId="{F3052C72-A1F2-494E-89DE-17909C62034B}"/>
          </ac:spMkLst>
        </pc:spChg>
        <pc:spChg chg="add del mod">
          <ac:chgData name="Alex Marchioni" userId="6eb3c6d8-756f-4c94-a08e-610dca54a7e5" providerId="ADAL" clId="{DBE64AAE-CFC3-4A6F-A7A9-D0010CDB5DE3}" dt="2020-02-14T13:43:03.320" v="259" actId="478"/>
          <ac:spMkLst>
            <pc:docMk/>
            <pc:sldMk cId="1537620971" sldId="285"/>
            <ac:spMk id="7" creationId="{67A64992-816D-4F2F-BB95-A5CDB9CA596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8" creationId="{E48EE82D-670F-42A4-92FF-CEA0A8D78784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9" creationId="{25D9B700-970D-49A9-BCE6-0C89AC98290C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0" creationId="{8A3FECDF-E634-4A02-AE65-592991B7006B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0" creationId="{C7714AF0-8A43-42EB-8706-CD27BFC267D4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1" creationId="{EB03E0A8-2DCD-4FE8-98B0-BE3A0A2A4621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2" creationId="{67774266-3780-4BFD-BF10-46875C0FD1D3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3" creationId="{EFCF01B7-B3D5-47B3-B71A-1B57930D62B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4" creationId="{3EF3402B-6FAA-4DBE-891D-7E0C8F3EDB94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5" creationId="{200F8924-2150-4FA4-BED1-B6B200178999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6" creationId="{78FF456A-C023-46B4-B513-94F5313DEE67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7" creationId="{CE509F31-80C8-47EB-A4CF-952909B90993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8" creationId="{1EE44093-3ED2-4FA0-B79E-B3DADFB626EB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9" creationId="{DF53D51E-AB08-4F2F-9866-AC55D2284BE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0" creationId="{C28E2401-E858-4DF1-A337-86545351759E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1" creationId="{7ABD1F7B-74DA-489E-A5B9-BDA28096EB78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2" creationId="{8B4789E6-C8E4-4323-9A7D-CBA36EB556E8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3" creationId="{E4E25A99-9653-4936-9C32-BFF745E1BAD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4" creationId="{BE721383-27C5-4199-9D6C-925434313410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5" creationId="{BAA16907-3BA4-4FC8-B6BB-A4188F4732A3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6" creationId="{57DD5654-0E63-41A1-BE45-A3943839C21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7" creationId="{43E3988B-7AED-40A0-A998-0A893E04DCB7}"/>
          </ac:spMkLst>
        </pc:spChg>
        <pc:spChg chg="add mod">
          <ac:chgData name="Alex Marchioni" userId="6eb3c6d8-756f-4c94-a08e-610dca54a7e5" providerId="ADAL" clId="{DBE64AAE-CFC3-4A6F-A7A9-D0010CDB5DE3}" dt="2020-02-14T13:52:20.936" v="359" actId="1076"/>
          <ac:spMkLst>
            <pc:docMk/>
            <pc:sldMk cId="1537620971" sldId="285"/>
            <ac:spMk id="28" creationId="{2FED6820-7230-4D8F-B717-87B29F8F3A9F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9" creationId="{24A291F8-23D6-4A71-95BA-80467B43CFC7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0" creationId="{1D3E39B9-F6B5-4136-826E-EF0351BDA170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1" creationId="{6664CA17-7EEF-4E4C-B34F-D7F879BF578F}"/>
          </ac:spMkLst>
        </pc:spChg>
        <pc:spChg chg="add mod">
          <ac:chgData name="Alex Marchioni" userId="6eb3c6d8-756f-4c94-a08e-610dca54a7e5" providerId="ADAL" clId="{DBE64AAE-CFC3-4A6F-A7A9-D0010CDB5DE3}" dt="2020-02-14T14:36:40.296" v="437" actId="20577"/>
          <ac:spMkLst>
            <pc:docMk/>
            <pc:sldMk cId="1537620971" sldId="285"/>
            <ac:spMk id="32" creationId="{A059CBBD-02C7-46A0-8969-28D714CDE6F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3" creationId="{2DD08D8B-A533-4554-9E04-89AC9418FF1A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4" creationId="{F419BF16-33C1-4941-A780-063B75926AE6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5" creationId="{CF722065-FFD5-4144-AB71-78FEAC4A649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6" creationId="{5AB84505-0785-4867-BF42-F405E793E830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37" creationId="{5F71E736-B043-493A-BC9D-09B65D50FE54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8" creationId="{1429CE55-ED4D-4589-9F1D-E23FE68B7962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9" creationId="{002D16BF-1B9A-40BE-95DC-5AF91185A7B1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0" creationId="{BBA5B97A-92BE-44E8-AF9C-5CD9973B52F6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1" creationId="{862A2A08-53AB-4AC2-B054-5F0DB05D143C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2" creationId="{659EC3AB-A0B2-46E8-85D9-4689CB3BE44D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3" creationId="{BE2D03DE-03E4-44AC-841D-BD49A39AA1FF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4" creationId="{B58FBCD6-BCB2-4CC9-894D-1AC98F6667A4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5" creationId="{0739E601-691F-4F1D-88D0-C95AB9E7C21D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6" creationId="{34096F15-51E4-42D8-AABF-C7536C3AF7A9}"/>
          </ac:spMkLst>
        </pc:spChg>
        <pc:spChg chg="add mod topLvl">
          <ac:chgData name="Alex Marchioni" userId="6eb3c6d8-756f-4c94-a08e-610dca54a7e5" providerId="ADAL" clId="{DBE64AAE-CFC3-4A6F-A7A9-D0010CDB5DE3}" dt="2020-02-15T14:13:37.254" v="729" actId="1076"/>
          <ac:spMkLst>
            <pc:docMk/>
            <pc:sldMk cId="1537620971" sldId="285"/>
            <ac:spMk id="47" creationId="{318AA950-6784-4776-9661-F7A8A5CCACB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48" creationId="{43AF5E08-E1B5-4DA7-9C5B-08296C3A894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49" creationId="{D24D96B2-CD69-4A00-B771-8E5083A48AF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0" creationId="{71089C24-B3C3-4633-A95B-ACCB7FC9757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1" creationId="{8D2E2124-8F1A-4DFC-BB1D-079B67788FA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2" creationId="{BA3DE6F0-7223-499F-A468-0CBD395C139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3" creationId="{AA8E9BA9-A51F-44B8-950C-3D360E71F66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4" creationId="{22F73111-766A-4A9F-965F-6C30E8118C0A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5" creationId="{8D9A04BE-0C2C-4882-9B6F-C0ABF865583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6" creationId="{686D6406-D23F-4639-B07C-18F3B8F9968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7" creationId="{7E6F285C-9A7E-4C84-9103-058DD2EDC6A1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8" creationId="{A791F94E-A098-40A7-B214-85A900FA7E78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9" creationId="{E88FA35B-86B3-4A31-BA1F-B1A26181872C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0" creationId="{A7810912-02EA-4E4E-AF11-AC232689C57F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1" creationId="{008E3D12-E995-41F4-8D7E-25A288FFB5E7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2" creationId="{0E4198A4-D9ED-42B3-908A-381DA793C90A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3" creationId="{79BC87AA-A81C-44DE-BFB3-AE73A245404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4" creationId="{82343838-3E5F-4C7F-859C-31CA25B8296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5" creationId="{274831EA-F1E4-4993-ABBD-317CC691E31C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6" creationId="{33129656-C8B2-4199-A956-49BABC1F66B4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7" creationId="{0D08A140-5A8B-41C5-A5F6-224FBB7CD1C6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8" creationId="{86B3D3DF-F346-4CED-8684-7CE121BC223D}"/>
          </ac:spMkLst>
        </pc:spChg>
        <pc:spChg chg="add del mod">
          <ac:chgData name="Alex Marchioni" userId="6eb3c6d8-756f-4c94-a08e-610dca54a7e5" providerId="ADAL" clId="{DBE64AAE-CFC3-4A6F-A7A9-D0010CDB5DE3}" dt="2020-02-14T13:43:26.071" v="262" actId="478"/>
          <ac:spMkLst>
            <pc:docMk/>
            <pc:sldMk cId="1537620971" sldId="285"/>
            <ac:spMk id="69" creationId="{7D4F96BA-EA05-4715-BCA7-FF37082D8CE1}"/>
          </ac:spMkLst>
        </pc:spChg>
        <pc:spChg chg="add del mod">
          <ac:chgData name="Alex Marchioni" userId="6eb3c6d8-756f-4c94-a08e-610dca54a7e5" providerId="ADAL" clId="{DBE64AAE-CFC3-4A6F-A7A9-D0010CDB5DE3}" dt="2020-02-14T13:43:26.071" v="262" actId="478"/>
          <ac:spMkLst>
            <pc:docMk/>
            <pc:sldMk cId="1537620971" sldId="285"/>
            <ac:spMk id="70" creationId="{4BB3B740-13EA-4B54-9E56-327766B795F4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1" creationId="{72C836F0-5468-4BDD-BF33-7E731DA6F719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2" creationId="{23BB015A-5ECD-429A-9D1B-5DF707923E1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3" creationId="{730E96C5-ECD6-45C9-BFA1-902D5C762E94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4" creationId="{3840448E-EFAB-404E-BA3F-4B6B075069F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5" creationId="{4E9902C9-18FE-47E6-ABC0-9A6CCBC87CC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6" creationId="{34F800C5-0AA4-4149-B3BC-F3F3D0040E28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7" creationId="{F54A8CCF-DF40-42D6-90BA-D537B46E0052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8" creationId="{EF7F7B36-E05E-43F7-B2BE-A79EAF370E79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9" creationId="{19CA1B41-723A-46BC-89C5-5DE2BD4C14D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0" creationId="{99C8FB3C-99CA-4347-8BB5-0FD90414730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1" creationId="{135EE1B8-31CE-4BB6-A715-29EC9D6E033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2" creationId="{AD3E451F-7CF0-423E-84DC-48B4B09E36C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3" creationId="{155B4481-44BE-47F4-B5FB-C2FC6F0E78ED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4" creationId="{8A426F6D-C5BC-4AE0-854B-10CBFF6B8CD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5" creationId="{E48B6CE7-8603-4BB3-9E07-425C35D7282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6" creationId="{800A8A65-0F35-44B6-A15E-5B37A39BB2F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7" creationId="{A0311BF2-CF12-429E-AA23-1831E3C97DAF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8" creationId="{C69E088C-C7BA-4864-8318-AE74A43ED16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9" creationId="{9C891713-DE03-4280-901E-F111AD649B2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0" creationId="{0122ED45-E665-4290-A036-2106A2CCD2F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1" creationId="{82AAAA5B-3625-4251-AAEC-2115CD18691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2" creationId="{F4CD4F4E-1887-4B40-9103-06E832B1F26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3" creationId="{36BA9D8A-8F4E-4B5C-BABF-A6B7F0151F67}"/>
          </ac:spMkLst>
        </pc:spChg>
        <pc:spChg chg="add del mod">
          <ac:chgData name="Alex Marchioni" userId="6eb3c6d8-756f-4c94-a08e-610dca54a7e5" providerId="ADAL" clId="{DBE64AAE-CFC3-4A6F-A7A9-D0010CDB5DE3}" dt="2020-02-14T13:43:32.184" v="263" actId="478"/>
          <ac:spMkLst>
            <pc:docMk/>
            <pc:sldMk cId="1537620971" sldId="285"/>
            <ac:spMk id="94" creationId="{F4097718-DA39-4425-A8BF-D792840150E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95" creationId="{042AC589-27A7-4D62-A5E2-A59B8B5DEA4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97" creationId="{DB695A8A-F5A7-44DD-96C6-387D8EFF83B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114" creationId="{B85469F3-7952-49FA-8C38-DABF0DAC206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6" creationId="{BF50669C-1DEA-4D61-A890-1205CC74CB8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7" creationId="{A651D9D7-D43C-4E84-8C55-6EE1BA1E816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9" creationId="{BE82BB1C-3446-41AA-B954-AA45B3DF11D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141" creationId="{09577C9C-9E8F-4345-80D2-C17EF82C4B3B}"/>
          </ac:spMkLst>
        </pc:spChg>
        <pc:spChg chg="add mod topLvl">
          <ac:chgData name="Alex Marchioni" userId="6eb3c6d8-756f-4c94-a08e-610dca54a7e5" providerId="ADAL" clId="{DBE64AAE-CFC3-4A6F-A7A9-D0010CDB5DE3}" dt="2020-02-15T13:55:04.007" v="613" actId="1076"/>
          <ac:spMkLst>
            <pc:docMk/>
            <pc:sldMk cId="1537620971" sldId="285"/>
            <ac:spMk id="178" creationId="{313B392D-17E2-47AB-BFEB-CBCAC3DD3193}"/>
          </ac:spMkLst>
        </pc:spChg>
        <pc:spChg chg="add del mod">
          <ac:chgData name="Alex Marchioni" userId="6eb3c6d8-756f-4c94-a08e-610dca54a7e5" providerId="ADAL" clId="{DBE64AAE-CFC3-4A6F-A7A9-D0010CDB5DE3}" dt="2020-02-15T14:06:36.938" v="697" actId="478"/>
          <ac:spMkLst>
            <pc:docMk/>
            <pc:sldMk cId="1537620971" sldId="285"/>
            <ac:spMk id="180" creationId="{59B67C8B-E76B-44A8-ACCE-F440A520EA8A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81" creationId="{ECD65C65-F4BA-426D-8F60-E12397E9BC62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83" creationId="{802FDC91-C3B3-4169-B08C-FDBCBE8DFAC0}"/>
          </ac:spMkLst>
        </pc:spChg>
        <pc:spChg chg="add mod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93" creationId="{A06B8DD9-4B9A-4E9D-8188-F4E907F165DB}"/>
          </ac:spMkLst>
        </pc:spChg>
        <pc:spChg chg="add mod">
          <ac:chgData name="Alex Marchioni" userId="6eb3c6d8-756f-4c94-a08e-610dca54a7e5" providerId="ADAL" clId="{DBE64AAE-CFC3-4A6F-A7A9-D0010CDB5DE3}" dt="2020-02-15T14:14:41.982" v="741" actId="1076"/>
          <ac:spMkLst>
            <pc:docMk/>
            <pc:sldMk cId="1537620971" sldId="285"/>
            <ac:spMk id="201" creationId="{1ED9F04B-6A8D-406C-BB09-00BE0E6D87BA}"/>
          </ac:spMkLst>
        </pc:spChg>
        <pc:spChg chg="add mod">
          <ac:chgData name="Alex Marchioni" userId="6eb3c6d8-756f-4c94-a08e-610dca54a7e5" providerId="ADAL" clId="{DBE64AAE-CFC3-4A6F-A7A9-D0010CDB5DE3}" dt="2020-02-15T14:13:57.542" v="732" actId="1076"/>
          <ac:spMkLst>
            <pc:docMk/>
            <pc:sldMk cId="1537620971" sldId="285"/>
            <ac:spMk id="203" creationId="{FF178A52-CD1D-4FE4-BD08-A7EA2C95BDE1}"/>
          </ac:spMkLst>
        </pc:spChg>
        <pc:spChg chg="add mod">
          <ac:chgData name="Alex Marchioni" userId="6eb3c6d8-756f-4c94-a08e-610dca54a7e5" providerId="ADAL" clId="{DBE64AAE-CFC3-4A6F-A7A9-D0010CDB5DE3}" dt="2020-02-15T14:14:27.245" v="740" actId="207"/>
          <ac:spMkLst>
            <pc:docMk/>
            <pc:sldMk cId="1537620971" sldId="285"/>
            <ac:spMk id="205" creationId="{568E825C-DF61-42EF-B1B6-8DD1A0034BF0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208" creationId="{65D91A54-C9DD-440E-AB13-BB2715EB7169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209" creationId="{13C22991-96B7-42DB-8E5D-D192BC8B76F9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2" creationId="{443D24F1-5E50-4C1D-9016-44CD90830454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3" creationId="{346DA344-85E5-4035-833C-C7897A0C5CB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4" creationId="{02038464-178D-4119-8F2A-CF90E4F62DBF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5" creationId="{D736325C-6484-4516-8E24-49E4474B1E0B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6" creationId="{78F9C398-374E-4845-8F65-66CCC29588E8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7" creationId="{1AD794B3-6221-45A4-91DB-A469340BB347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8" creationId="{3D3E7F13-EC4A-413E-98A2-EE1DEAAA6C22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9" creationId="{C8A05E39-0C75-4AAE-8A00-245B097B1DEA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0" creationId="{634537B0-9FB7-461E-BC1F-6859AF2009A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1" creationId="{062570FF-188C-42BC-8049-C1388661E58B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2" creationId="{8BCE76B9-8976-4EEF-98D8-815753DB16F0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3" creationId="{A818C166-A1F6-46E1-886A-4EECD8A63815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4" creationId="{EED0A7E6-7D5E-40E9-BF82-FF07572CF73E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5" creationId="{6051F0F3-7CFB-4362-9C97-8B4BF190D129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6" creationId="{8B45D1DC-D477-442C-B98B-0D195FBAD856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7" creationId="{025DA6D6-29A7-44ED-8764-E7DF6C2E2DD2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8" creationId="{AB4AA5FF-0FE2-4E0D-BC54-3953E7DC95A6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9" creationId="{05E690D1-5C1A-4A24-9E75-A325C7D2830C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0" creationId="{D16700C4-FDCF-475B-9417-AD304215075C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1" creationId="{1BECA71C-7D52-44AF-AAC2-52E9BB1594F8}"/>
          </ac:spMkLst>
        </pc:spChg>
        <pc:spChg chg="add del">
          <ac:chgData name="Alex Marchioni" userId="6eb3c6d8-756f-4c94-a08e-610dca54a7e5" providerId="ADAL" clId="{DBE64AAE-CFC3-4A6F-A7A9-D0010CDB5DE3}" dt="2020-02-14T14:40:40.536" v="513" actId="478"/>
          <ac:spMkLst>
            <pc:docMk/>
            <pc:sldMk cId="1537620971" sldId="285"/>
            <ac:spMk id="232" creationId="{D67A94F5-3115-4310-B206-7368A87D7EB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3" creationId="{BEB67A36-D8F9-4F92-BCC3-A4489F8D5418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4" creationId="{8C929148-5DAB-45A6-9A12-0FDF1DF01055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5" creationId="{9796E924-632C-4503-86F1-37B68644CF11}"/>
          </ac:spMkLst>
        </pc:spChg>
        <pc:spChg chg="add del mod">
          <ac:chgData name="Alex Marchioni" userId="6eb3c6d8-756f-4c94-a08e-610dca54a7e5" providerId="ADAL" clId="{DBE64AAE-CFC3-4A6F-A7A9-D0010CDB5DE3}" dt="2020-02-14T14:48:31.483" v="576" actId="478"/>
          <ac:spMkLst>
            <pc:docMk/>
            <pc:sldMk cId="1537620971" sldId="285"/>
            <ac:spMk id="236" creationId="{01B5B682-25DB-413E-9BAE-03CA0F89E4DE}"/>
          </ac:spMkLst>
        </pc:spChg>
        <pc:spChg chg="add del mod">
          <ac:chgData name="Alex Marchioni" userId="6eb3c6d8-756f-4c94-a08e-610dca54a7e5" providerId="ADAL" clId="{DBE64AAE-CFC3-4A6F-A7A9-D0010CDB5DE3}" dt="2020-02-14T14:48:31.483" v="576" actId="478"/>
          <ac:spMkLst>
            <pc:docMk/>
            <pc:sldMk cId="1537620971" sldId="285"/>
            <ac:spMk id="237" creationId="{5036D138-DB41-45ED-A1B5-BB0085C49F5B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8" creationId="{8361F9B6-3301-4061-A9A8-76100D7DF74A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9" creationId="{B31B0BA6-20B0-4EBD-B249-F72592B06975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0" creationId="{27988FEA-5A45-44F6-A031-59A37CDC3A27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1" creationId="{4E331A82-F5C4-477E-8C24-A48D15650B5A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2" creationId="{A252315E-1771-4616-A792-43343F06C241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3" creationId="{C0C1B42B-E80E-4643-A66F-CBD358650638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4" creationId="{06395921-6F4B-4FE1-B3A8-97628104033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5" creationId="{121C60DE-7A7C-4E42-859F-42B4B0271DBD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6" creationId="{543AD32C-3F28-4ACA-8EBF-5019A9A25A1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7" creationId="{12A8CAF2-E238-4A4F-9C28-648627F1329E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8" creationId="{366C34C5-2FD5-4827-AE8C-77BDACF65482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9" creationId="{71D4D2D0-5850-4B8F-931B-7E406993A0CF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0" creationId="{880986A2-C346-4F8E-BE56-BD7D7F4B6AC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1" creationId="{939CCCE1-C984-409C-B3AB-84C7D1FA1910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2" creationId="{9E25543E-015E-4E1F-8EE2-EBB07E2F7231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3" creationId="{00881DF4-DF7B-441D-9643-E5AEEBEF0EB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4" creationId="{3E936E70-92C8-4F92-9432-BE63C9FB0110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5" creationId="{B4A1F83F-5411-4FD1-8F91-01A64AE48337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6" creationId="{E6358486-68B3-41FE-B471-24BA18DF4462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7" creationId="{50C71E07-C10A-4FC1-9C1F-E71C2E397B8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8" creationId="{4B86BFBB-29FE-4D67-961A-D7E6FE07A20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9" creationId="{C74D6F65-8F66-4C88-A514-D35F5C5EE84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60" creationId="{F208176B-5F5C-4B5E-AB0A-BB5641BE563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1" creationId="{B1506F15-99B4-40BB-B6DB-B980FDB801A3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2" creationId="{82992320-2549-41FC-AEF2-F84857853080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3" creationId="{3369BF59-EF76-4E1F-A4AD-71DC6B08E12C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4" creationId="{769892A7-9E4F-43A6-8480-4275E03D37C6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5" creationId="{5DF8F5AC-C759-44F5-B6E2-212C0242A3E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6" creationId="{0CC792C6-A18E-4DE5-8E0B-E042B745AE7C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7" creationId="{DCC6AFB8-7544-4455-95FD-E67328EE5878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8" creationId="{953BDB7D-EC3A-4AE6-AEF1-6253F22DDA0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9" creationId="{A456C935-1F8E-4FC5-AF67-81FB120CABF9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0" creationId="{82DB75E0-D023-462E-A3FD-120FC3456E9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1" creationId="{A603C856-890F-43AD-9BC9-7AFCACC8A8B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2" creationId="{F38EB76E-9241-4060-874E-CD332828D4FA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3" creationId="{B690151F-57C4-4B35-9A31-E5A421F6170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4" creationId="{74EC54C4-0240-4DD3-AF1F-48826F06C3D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5" creationId="{FFE2995A-3E0F-428D-843D-D0F713ADE947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6" creationId="{255B55D6-1CDB-47E6-B48D-362E03E1A5A0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7" creationId="{E38994E6-7DAE-4DD4-A8F8-70A09804422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8" creationId="{D6F2E6ED-FA2D-4B14-8475-6EE356D784D4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9" creationId="{755601A5-9921-4386-AFB0-915DFFBEEC4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0" creationId="{0DEA63E4-6F88-4676-B7B6-47B12A20E718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1" creationId="{4CB9B937-7B0B-40C5-84BD-0CF0E3F196E7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2" creationId="{5F45BB66-68E7-4FD5-B6C8-BD1C9C357CE6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3" creationId="{649E008B-7520-44A5-8E19-D69F2F027C5F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4" creationId="{8E6D37F9-0D48-4A69-B5AF-CE9241B19555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5" creationId="{C34E863B-8CF3-45D4-AF1F-7DBDD9E19A49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6" creationId="{68701DE4-5CFC-47E8-AB33-BDFBC9AFC2A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7" creationId="{EF1F37DE-F998-4AA9-AE79-2136C7C00789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8" creationId="{BABFE2EB-7022-4F72-AE56-077DCCB707B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9" creationId="{62BB4C26-3783-431C-88FA-5A5F12AD1628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0" creationId="{AE2D328D-91F0-4792-B826-A8E3D395A14A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1" creationId="{90828EB0-C0A8-49E2-9E04-5C7CF1134A60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2" creationId="{D5C8D1F0-0B79-4EEA-AD86-176FE1E8302D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3" creationId="{8665D192-8370-4FC3-B713-88D6C8B912C5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4" creationId="{11F12EE2-3592-4D82-9C7B-0E74C0139DAE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5" creationId="{2CE52434-E1CD-4978-AB67-AFF3AF5462D4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6" creationId="{AC76D271-7249-4838-AD7B-C9F9AC02D10D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7" creationId="{5EC7478B-7E7D-4F0B-AABE-AAB66CC82172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8" creationId="{5D3D409F-7B8F-4A99-A505-B46E640DF627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9" creationId="{5022805F-E9B5-4709-90B6-89DE1F2D449E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0" creationId="{58B2E40C-AB15-4A6F-97A6-40000D180F5F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1" creationId="{F3B98742-88B9-47EB-88DC-F0C1E906D0A8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2" creationId="{897A6DFF-3FB7-4839-8A46-A5F0222E713B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3" creationId="{4E633CD2-59C3-45AA-B968-9F521427A8C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4" creationId="{2ED7E03F-82BE-4C48-912D-9F884E0CA353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5" creationId="{CADABC25-1452-43CF-84B3-F6C940F58941}"/>
          </ac:spMkLst>
        </pc:spChg>
        <pc:spChg chg="add del mod">
          <ac:chgData name="Alex Marchioni" userId="6eb3c6d8-756f-4c94-a08e-610dca54a7e5" providerId="ADAL" clId="{DBE64AAE-CFC3-4A6F-A7A9-D0010CDB5DE3}" dt="2020-02-14T14:48:27.024" v="574" actId="478"/>
          <ac:spMkLst>
            <pc:docMk/>
            <pc:sldMk cId="1537620971" sldId="285"/>
            <ac:spMk id="306" creationId="{D217B5B5-F471-415D-81EC-DCE42717EC9C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7" creationId="{DD937AFD-BDDB-4548-AAA4-3F58CACF9C3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8" creationId="{9D0B249B-D3B2-43F7-B6FF-3E44C093281A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9" creationId="{0669B71C-C78C-425E-9D41-9EF10FBBADD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0" creationId="{3DF9F1CD-6FD5-4E24-8699-923FAC451170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1" creationId="{01039AB1-723B-4842-B92A-C8D8799F1F15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2" creationId="{B9DB9969-BCBF-47E1-BCA1-92901913DB1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3" creationId="{00463EDA-A00E-4510-86E7-CF8BAABA3B56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4" creationId="{691A353E-ED97-4AD4-BB72-D1FE8C0D9551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5" creationId="{4387D27D-9758-4250-8670-FAF332404189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6" creationId="{CDED538A-5729-4569-9077-560F1C787AC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7" creationId="{5E2B8CF1-A6A7-4759-B2BA-8BEEDFA055C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8" creationId="{B3B34849-1655-4BB4-BBD2-6BE824EF09B2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9" creationId="{9813D92B-C18A-4C4D-8BEC-47FC194189E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0" creationId="{1F288E0C-BF41-4ED7-A9A5-430229951ABF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1" creationId="{0218C8E8-3CD0-4355-9AE2-8E0E7183E978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2" creationId="{7205F478-B6D5-4E16-9D84-DC46792B3720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3" creationId="{3836BF03-2DCC-4F66-B222-7464BF247986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4" creationId="{C4F691A0-F5B0-40E0-8AA7-4E181C522DA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5" creationId="{3F3EEDA2-6127-40E5-B69A-E1489DF56505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6" creationId="{C0F44ECF-2282-4909-8737-D403471C76DA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7" creationId="{F1D53EE1-29C9-499F-B02F-3D074FC6B27B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8" creationId="{F2F221B5-7B23-4DF7-8611-9216E315ED90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9" creationId="{73634C97-0E98-488D-9847-CBD1D7F0E0E6}"/>
          </ac:spMkLst>
        </pc:spChg>
        <pc:spChg chg="add del mod">
          <ac:chgData name="Alex Marchioni" userId="6eb3c6d8-756f-4c94-a08e-610dca54a7e5" providerId="ADAL" clId="{DBE64AAE-CFC3-4A6F-A7A9-D0010CDB5DE3}" dt="2020-02-14T13:48:13.440" v="300" actId="478"/>
          <ac:spMkLst>
            <pc:docMk/>
            <pc:sldMk cId="1537620971" sldId="285"/>
            <ac:spMk id="1038" creationId="{135428CB-34F7-41B9-8B46-6F18A788FC2D}"/>
          </ac:spMkLst>
        </pc:spChg>
        <pc:spChg chg="add del mod">
          <ac:chgData name="Alex Marchioni" userId="6eb3c6d8-756f-4c94-a08e-610dca54a7e5" providerId="ADAL" clId="{DBE64AAE-CFC3-4A6F-A7A9-D0010CDB5DE3}" dt="2020-02-14T13:58:14.672" v="391"/>
          <ac:spMkLst>
            <pc:docMk/>
            <pc:sldMk cId="1537620971" sldId="285"/>
            <ac:spMk id="1077" creationId="{B61B5EEE-8751-4D61-8BA9-9FB4878E1022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1078" creationId="{C22F40D9-EF2D-4CDF-8FFF-7F6B87C5F170}"/>
          </ac:spMkLst>
        </pc:spChg>
        <pc:spChg chg="add del mod">
          <ac:chgData name="Alex Marchioni" userId="6eb3c6d8-756f-4c94-a08e-610dca54a7e5" providerId="ADAL" clId="{DBE64AAE-CFC3-4A6F-A7A9-D0010CDB5DE3}" dt="2020-02-14T14:48:29.432" v="575" actId="478"/>
          <ac:spMkLst>
            <pc:docMk/>
            <pc:sldMk cId="1537620971" sldId="285"/>
            <ac:spMk id="1080" creationId="{A485AFE9-BF69-40CA-8E1F-4C81A510AD32}"/>
          </ac:spMkLst>
        </pc:spChg>
        <pc:grpChg chg="add mod">
          <ac:chgData name="Alex Marchioni" userId="6eb3c6d8-756f-4c94-a08e-610dca54a7e5" providerId="ADAL" clId="{DBE64AAE-CFC3-4A6F-A7A9-D0010CDB5DE3}" dt="2020-02-15T14:06:34.317" v="696" actId="1076"/>
          <ac:grpSpMkLst>
            <pc:docMk/>
            <pc:sldMk cId="1537620971" sldId="285"/>
            <ac:grpSpMk id="17" creationId="{6B3F4992-D10E-45A8-8462-A44EE8E4649F}"/>
          </ac:grpSpMkLst>
        </pc:grpChg>
        <pc:grpChg chg="add mod">
          <ac:chgData name="Alex Marchioni" userId="6eb3c6d8-756f-4c94-a08e-610dca54a7e5" providerId="ADAL" clId="{DBE64AAE-CFC3-4A6F-A7A9-D0010CDB5DE3}" dt="2020-02-15T14:07:56.917" v="702" actId="164"/>
          <ac:grpSpMkLst>
            <pc:docMk/>
            <pc:sldMk cId="1537620971" sldId="285"/>
            <ac:grpSpMk id="18" creationId="{36708A0D-2B88-41DE-99C2-DAD25046F048}"/>
          </ac:grpSpMkLst>
        </pc:grpChg>
        <pc:grpChg chg="add mod">
          <ac:chgData name="Alex Marchioni" userId="6eb3c6d8-756f-4c94-a08e-610dca54a7e5" providerId="ADAL" clId="{DBE64AAE-CFC3-4A6F-A7A9-D0010CDB5DE3}" dt="2020-02-15T14:10:17.740" v="722" actId="164"/>
          <ac:grpSpMkLst>
            <pc:docMk/>
            <pc:sldMk cId="1537620971" sldId="285"/>
            <ac:grpSpMk id="24" creationId="{DD1AE3AF-6B0D-47AE-BCF9-055D33192067}"/>
          </ac:grpSpMkLst>
        </pc:grpChg>
        <pc:grpChg chg="add mod topLvl">
          <ac:chgData name="Alex Marchioni" userId="6eb3c6d8-756f-4c94-a08e-610dca54a7e5" providerId="ADAL" clId="{DBE64AAE-CFC3-4A6F-A7A9-D0010CDB5DE3}" dt="2020-02-15T13:54:52.457" v="612" actId="1076"/>
          <ac:grpSpMkLst>
            <pc:docMk/>
            <pc:sldMk cId="1537620971" sldId="285"/>
            <ac:grpSpMk id="1072" creationId="{9CEEB19A-0687-4B95-B90C-BCB753E2F415}"/>
          </ac:grpSpMkLst>
        </pc:grpChg>
        <pc:grpChg chg="add del mod">
          <ac:chgData name="Alex Marchioni" userId="6eb3c6d8-756f-4c94-a08e-610dca54a7e5" providerId="ADAL" clId="{DBE64AAE-CFC3-4A6F-A7A9-D0010CDB5DE3}" dt="2020-02-14T13:53:10.612" v="364" actId="165"/>
          <ac:grpSpMkLst>
            <pc:docMk/>
            <pc:sldMk cId="1537620971" sldId="285"/>
            <ac:grpSpMk id="1073" creationId="{B79DCF04-B054-469F-AB4D-B2AC3FDE6693}"/>
          </ac:grpSpMkLst>
        </pc:grpChg>
        <pc:grpChg chg="add del mod topLvl">
          <ac:chgData name="Alex Marchioni" userId="6eb3c6d8-756f-4c94-a08e-610dca54a7e5" providerId="ADAL" clId="{DBE64AAE-CFC3-4A6F-A7A9-D0010CDB5DE3}" dt="2020-02-15T14:07:42.358" v="700" actId="165"/>
          <ac:grpSpMkLst>
            <pc:docMk/>
            <pc:sldMk cId="1537620971" sldId="285"/>
            <ac:grpSpMk id="1074" creationId="{EE6D8392-B190-4540-BACF-8CB985560C59}"/>
          </ac:grpSpMkLst>
        </pc:grpChg>
        <pc:grpChg chg="add del mod topLvl">
          <ac:chgData name="Alex Marchioni" userId="6eb3c6d8-756f-4c94-a08e-610dca54a7e5" providerId="ADAL" clId="{DBE64AAE-CFC3-4A6F-A7A9-D0010CDB5DE3}" dt="2020-02-15T14:10:25.668" v="723" actId="165"/>
          <ac:grpSpMkLst>
            <pc:docMk/>
            <pc:sldMk cId="1537620971" sldId="285"/>
            <ac:grpSpMk id="1075" creationId="{F9315E9D-F25F-47D6-995C-2478891BECDA}"/>
          </ac:grpSpMkLst>
        </pc:grpChg>
        <pc:grpChg chg="add del mod topLvl">
          <ac:chgData name="Alex Marchioni" userId="6eb3c6d8-756f-4c94-a08e-610dca54a7e5" providerId="ADAL" clId="{DBE64AAE-CFC3-4A6F-A7A9-D0010CDB5DE3}" dt="2020-02-15T13:53:09.427" v="600" actId="165"/>
          <ac:grpSpMkLst>
            <pc:docMk/>
            <pc:sldMk cId="1537620971" sldId="285"/>
            <ac:grpSpMk id="1076" creationId="{DCA9E09E-10F7-477A-BE59-56E95CAB6E36}"/>
          </ac:grpSpMkLst>
        </pc:grpChg>
        <pc:grpChg chg="add del mod topLvl">
          <ac:chgData name="Alex Marchioni" userId="6eb3c6d8-756f-4c94-a08e-610dca54a7e5" providerId="ADAL" clId="{DBE64AAE-CFC3-4A6F-A7A9-D0010CDB5DE3}" dt="2020-02-15T13:52:53.737" v="598" actId="165"/>
          <ac:grpSpMkLst>
            <pc:docMk/>
            <pc:sldMk cId="1537620971" sldId="285"/>
            <ac:grpSpMk id="1079" creationId="{D8DCA09D-27F0-4FC1-AE96-AD886A933D47}"/>
          </ac:grpSpMkLst>
        </pc:grpChg>
        <pc:grpChg chg="add mod topLvl">
          <ac:chgData name="Alex Marchioni" userId="6eb3c6d8-756f-4c94-a08e-610dca54a7e5" providerId="ADAL" clId="{DBE64AAE-CFC3-4A6F-A7A9-D0010CDB5DE3}" dt="2020-02-15T13:52:45.577" v="597" actId="1076"/>
          <ac:grpSpMkLst>
            <pc:docMk/>
            <pc:sldMk cId="1537620971" sldId="285"/>
            <ac:grpSpMk id="1081" creationId="{477150AD-785F-416C-A8DC-571F2B2221C6}"/>
          </ac:grpSpMkLst>
        </pc:grpChg>
        <pc:grpChg chg="add mod topLvl">
          <ac:chgData name="Alex Marchioni" userId="6eb3c6d8-756f-4c94-a08e-610dca54a7e5" providerId="ADAL" clId="{DBE64AAE-CFC3-4A6F-A7A9-D0010CDB5DE3}" dt="2020-02-15T13:52:42.157" v="596" actId="1076"/>
          <ac:grpSpMkLst>
            <pc:docMk/>
            <pc:sldMk cId="1537620971" sldId="285"/>
            <ac:grpSpMk id="1082" creationId="{FCD8A697-0612-4F68-9F9E-0622C98A1E7A}"/>
          </ac:grpSpMkLst>
        </pc:grpChg>
        <pc:grpChg chg="add mod topLvl">
          <ac:chgData name="Alex Marchioni" userId="6eb3c6d8-756f-4c94-a08e-610dca54a7e5" providerId="ADAL" clId="{DBE64AAE-CFC3-4A6F-A7A9-D0010CDB5DE3}" dt="2020-02-15T13:52:39.777" v="595" actId="1076"/>
          <ac:grpSpMkLst>
            <pc:docMk/>
            <pc:sldMk cId="1537620971" sldId="285"/>
            <ac:grpSpMk id="1083" creationId="{E9EF4D23-B150-4B36-A5E4-3EF87E7B1E21}"/>
          </ac:grpSpMkLst>
        </pc:grpChg>
        <pc:grpChg chg="add del mod">
          <ac:chgData name="Alex Marchioni" userId="6eb3c6d8-756f-4c94-a08e-610dca54a7e5" providerId="ADAL" clId="{DBE64AAE-CFC3-4A6F-A7A9-D0010CDB5DE3}" dt="2020-02-15T13:52:35.317" v="594" actId="165"/>
          <ac:grpSpMkLst>
            <pc:docMk/>
            <pc:sldMk cId="1537620971" sldId="285"/>
            <ac:grpSpMk id="1084" creationId="{50C52E28-79EC-4AC8-8E2A-8EC2E63B9FE7}"/>
          </ac:grpSpMkLst>
        </pc:grpChg>
        <pc:picChg chg="add del">
          <ac:chgData name="Alex Marchioni" userId="6eb3c6d8-756f-4c94-a08e-610dca54a7e5" providerId="ADAL" clId="{DBE64AAE-CFC3-4A6F-A7A9-D0010CDB5DE3}" dt="2020-02-14T13:38:28.646" v="204"/>
          <ac:picMkLst>
            <pc:docMk/>
            <pc:sldMk cId="1537620971" sldId="285"/>
            <ac:picMk id="1025" creationId="{CC1D4341-DE64-4DDB-B57A-AE6FF8CC16AD}"/>
          </ac:picMkLst>
        </pc:pic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98" creationId="{61DF5466-F253-45CA-91A0-4F7FBFAC87C6}"/>
          </ac:cxnSpMkLst>
        </pc:cxnChg>
        <pc:cxnChg chg="add del mod">
          <ac:chgData name="Alex Marchioni" userId="6eb3c6d8-756f-4c94-a08e-610dca54a7e5" providerId="ADAL" clId="{DBE64AAE-CFC3-4A6F-A7A9-D0010CDB5DE3}" dt="2020-02-14T13:40:27.152" v="224" actId="478"/>
          <ac:cxnSpMkLst>
            <pc:docMk/>
            <pc:sldMk cId="1537620971" sldId="285"/>
            <ac:cxnSpMk id="101" creationId="{A2A93B0B-F814-4559-A2EB-23276D4DB945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0" creationId="{749087CF-B282-443B-A33A-B3D7A11A7C87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5" creationId="{41E80C10-0144-41A7-AA2D-D60F14931FE8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8" creationId="{3AC053E4-19DD-4611-835A-5775E8202CE2}"/>
          </ac:cxnSpMkLst>
        </pc:cxnChg>
        <pc:cxnChg chg="add del mod">
          <ac:chgData name="Alex Marchioni" userId="6eb3c6d8-756f-4c94-a08e-610dca54a7e5" providerId="ADAL" clId="{DBE64AAE-CFC3-4A6F-A7A9-D0010CDB5DE3}" dt="2020-02-14T13:41:45.216" v="249" actId="478"/>
          <ac:cxnSpMkLst>
            <pc:docMk/>
            <pc:sldMk cId="1537620971" sldId="285"/>
            <ac:cxnSpMk id="123" creationId="{B9218C40-39EF-4866-BE50-91FDABFA21B2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26" creationId="{F9C803F0-BAB5-46AB-B20B-4243547CEAF9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29" creationId="{39CB016F-24C7-4AA3-883B-24BE37DF8A82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32" creationId="{1F8E9810-748C-49D4-9344-97D3E895E9C9}"/>
          </ac:cxnSpMkLst>
        </pc:cxnChg>
        <pc:cxnChg chg="add del mod">
          <ac:chgData name="Alex Marchioni" userId="6eb3c6d8-756f-4c94-a08e-610dca54a7e5" providerId="ADAL" clId="{DBE64AAE-CFC3-4A6F-A7A9-D0010CDB5DE3}" dt="2020-02-14T13:46:38.399" v="285" actId="478"/>
          <ac:cxnSpMkLst>
            <pc:docMk/>
            <pc:sldMk cId="1537620971" sldId="285"/>
            <ac:cxnSpMk id="138" creationId="{964DE069-BCBA-417C-85BA-923FEB32EEEC}"/>
          </ac:cxnSpMkLst>
        </pc:cxnChg>
        <pc:cxnChg chg="add del mod">
          <ac:chgData name="Alex Marchioni" userId="6eb3c6d8-756f-4c94-a08e-610dca54a7e5" providerId="ADAL" clId="{DBE64AAE-CFC3-4A6F-A7A9-D0010CDB5DE3}" dt="2020-02-14T13:46:37.752" v="284" actId="478"/>
          <ac:cxnSpMkLst>
            <pc:docMk/>
            <pc:sldMk cId="1537620971" sldId="285"/>
            <ac:cxnSpMk id="140" creationId="{782B3E88-BA93-443D-8947-AA65AC925C0F}"/>
          </ac:cxnSpMkLst>
        </pc:cxnChg>
        <pc:cxnChg chg="add mod topLvl">
          <ac:chgData name="Alex Marchioni" userId="6eb3c6d8-756f-4c94-a08e-610dca54a7e5" providerId="ADAL" clId="{DBE64AAE-CFC3-4A6F-A7A9-D0010CDB5DE3}" dt="2020-02-15T14:10:25.668" v="723" actId="165"/>
          <ac:cxnSpMkLst>
            <pc:docMk/>
            <pc:sldMk cId="1537620971" sldId="285"/>
            <ac:cxnSpMk id="142" creationId="{488AD0A9-B188-42ED-B17B-3C5B9ED7420C}"/>
          </ac:cxnSpMkLst>
        </pc:cxnChg>
        <pc:cxnChg chg="add mod topLvl">
          <ac:chgData name="Alex Marchioni" userId="6eb3c6d8-756f-4c94-a08e-610dca54a7e5" providerId="ADAL" clId="{DBE64AAE-CFC3-4A6F-A7A9-D0010CDB5DE3}" dt="2020-02-15T14:14:41.982" v="741" actId="1076"/>
          <ac:cxnSpMkLst>
            <pc:docMk/>
            <pc:sldMk cId="1537620971" sldId="285"/>
            <ac:cxnSpMk id="145" creationId="{35268452-F4E6-4C87-8AFC-7E27FCA9FF09}"/>
          </ac:cxnSpMkLst>
        </pc:cxnChg>
        <pc:cxnChg chg="add mod topLvl">
          <ac:chgData name="Alex Marchioni" userId="6eb3c6d8-756f-4c94-a08e-610dca54a7e5" providerId="ADAL" clId="{DBE64AAE-CFC3-4A6F-A7A9-D0010CDB5DE3}" dt="2020-02-15T14:10:25.668" v="723" actId="165"/>
          <ac:cxnSpMkLst>
            <pc:docMk/>
            <pc:sldMk cId="1537620971" sldId="285"/>
            <ac:cxnSpMk id="148" creationId="{2F74A3AE-96AF-4481-97DE-BE0FB0B32366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4" creationId="{6100AF5E-CE47-49B3-9D1D-0B38EE18781D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5" creationId="{F618984B-CBF1-4650-B760-419CF2C7749B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8" creationId="{3276ECF0-1ADD-4A7B-B8CF-97D24C2B5E3F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3" creationId="{92C39E1B-DD7C-4CD8-8B7C-BA88064D4B43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6" creationId="{E1AB290D-A40B-4C72-A145-2A0EAF37B66D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9" creationId="{F1EC285A-A964-4BD5-962C-498675117932}"/>
          </ac:cxnSpMkLst>
        </pc:cxnChg>
        <pc:cxnChg chg="add del mod">
          <ac:chgData name="Alex Marchioni" userId="6eb3c6d8-756f-4c94-a08e-610dca54a7e5" providerId="ADAL" clId="{DBE64AAE-CFC3-4A6F-A7A9-D0010CDB5DE3}" dt="2020-02-14T13:49:34.247" v="325" actId="478"/>
          <ac:cxnSpMkLst>
            <pc:docMk/>
            <pc:sldMk cId="1537620971" sldId="285"/>
            <ac:cxnSpMk id="172" creationId="{6B981D9C-CD48-4D07-A729-B567C9E453E3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75" creationId="{18CE836A-B32B-472D-B958-52FCA3127C44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76" creationId="{9A602262-9C99-440E-98CF-9D81E5017994}"/>
          </ac:cxnSpMkLst>
        </pc:cxnChg>
        <pc:cxnChg chg="add mod topLvl">
          <ac:chgData name="Alex Marchioni" userId="6eb3c6d8-756f-4c94-a08e-610dca54a7e5" providerId="ADAL" clId="{DBE64AAE-CFC3-4A6F-A7A9-D0010CDB5DE3}" dt="2020-02-15T14:00:54.277" v="658" actId="1076"/>
          <ac:cxnSpMkLst>
            <pc:docMk/>
            <pc:sldMk cId="1537620971" sldId="285"/>
            <ac:cxnSpMk id="179" creationId="{CF786CC1-BF6C-49CF-B3E4-182390C1CEE0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2" creationId="{1284AFF3-62FE-47D8-91AF-E0FA988526CD}"/>
          </ac:cxnSpMkLst>
        </pc:cxnChg>
        <pc:cxnChg chg="add del">
          <ac:chgData name="Alex Marchioni" userId="6eb3c6d8-756f-4c94-a08e-610dca54a7e5" providerId="ADAL" clId="{DBE64AAE-CFC3-4A6F-A7A9-D0010CDB5DE3}" dt="2020-02-14T13:50:32.184" v="340" actId="478"/>
          <ac:cxnSpMkLst>
            <pc:docMk/>
            <pc:sldMk cId="1537620971" sldId="285"/>
            <ac:cxnSpMk id="185" creationId="{0EAA04AC-E917-4138-9DDD-938DA2D2B92E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85" creationId="{D7582ECB-B656-4C83-A534-E68BA866DEDF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6" creationId="{88407D14-9ED9-447E-A7E6-0F89D9C3699B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88" creationId="{9DC5236F-9881-41C2-B906-776747BC634D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9" creationId="{3571735B-CF1B-43E2-B260-998014F4FD46}"/>
          </ac:cxnSpMkLst>
        </pc:cxnChg>
        <pc:cxnChg chg="add mod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95" creationId="{FF3364E4-87FD-4FEF-8A96-DF570C0AA7C3}"/>
          </ac:cxnSpMkLst>
        </pc:cxnChg>
        <pc:cxnChg chg="add del">
          <ac:chgData name="Alex Marchioni" userId="6eb3c6d8-756f-4c94-a08e-610dca54a7e5" providerId="ADAL" clId="{DBE64AAE-CFC3-4A6F-A7A9-D0010CDB5DE3}" dt="2020-02-15T14:25:15.486" v="853"/>
          <ac:cxnSpMkLst>
            <pc:docMk/>
            <pc:sldMk cId="1537620971" sldId="285"/>
            <ac:cxnSpMk id="210" creationId="{56A13E4F-5A79-46DE-8070-32D06ADF69D8}"/>
          </ac:cxnSpMkLst>
        </pc:cxn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018072828" sldId="285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829828288" sldId="286"/>
        </pc:sldMkLst>
      </pc:sldChg>
      <pc:sldChg chg="addSp delSp modSp add mod ord modTransition">
        <pc:chgData name="Alex Marchioni" userId="6eb3c6d8-756f-4c94-a08e-610dca54a7e5" providerId="ADAL" clId="{DBE64AAE-CFC3-4A6F-A7A9-D0010CDB5DE3}" dt="2020-02-16T20:05:24.032" v="4535"/>
        <pc:sldMkLst>
          <pc:docMk/>
          <pc:sldMk cId="2821181788" sldId="286"/>
        </pc:sldMkLst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2" creationId="{EF0C256B-EE7A-47ED-B398-BD8B88DA970E}"/>
          </ac:spMkLst>
        </pc:spChg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3" creationId="{FB2C83FE-2BA1-4BD8-B2C2-F99FC0F503A5}"/>
          </ac:spMkLst>
        </pc:spChg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4" creationId="{3D0DC4B5-4F27-4652-A0F5-1FA052D3F852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6" creationId="{D1969926-AC9A-4940-B4B9-4C413FD87C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7" creationId="{346CCA85-762C-4DF3-9B41-249438FD1AD9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8" creationId="{5ED91B0E-0A9B-4C2D-BDE7-53EEF2B4101D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9" creationId="{30B6F978-D5DA-4963-8E85-0EAED21DCF03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0" creationId="{40DC3AF9-4018-49D0-AB3B-39B60646801B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1" creationId="{D52D6F9C-5D11-4454-AD8E-407A97349164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2" creationId="{E05AD05B-AE8C-4040-A333-0F14DFFD29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3" creationId="{C03462D3-E029-490F-8827-BE4C9B6209D3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4" creationId="{5086D7A4-0C05-4D65-8004-8F31CB5176F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5" creationId="{98914B02-B2DC-4488-8F00-08A1D98D3F0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6" creationId="{21A452ED-0A75-47EB-BF77-18F256B36907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7" creationId="{80944B62-4D15-483E-AF9D-B97DED8EAA4C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8" creationId="{68FC2D44-EF42-482F-8979-BD0C57BBC240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9" creationId="{8DE9B703-BEF3-4D78-807F-45DDD7BD7D9B}"/>
          </ac:spMkLst>
        </pc:spChg>
        <pc:spChg chg="add del 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0" creationId="{5AF2A9D8-20DC-4750-BB41-880F4691D3A2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1" creationId="{3226E82C-74A0-4B63-B002-1645441098DF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2" creationId="{63EDE4EB-0FBF-4446-9B4F-5D23F2BE9C7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3" creationId="{26DB4216-4013-4EB2-A735-BA9E71D362C7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4" creationId="{34C0C846-34C2-4D32-A6F3-EF53A50323A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5" creationId="{F7BD0821-2D8F-4FB4-BD16-CA9187818E86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6" creationId="{2C3EFABD-C236-4F4B-977E-504EE86A1B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7" creationId="{6C256D3E-8EC6-46FC-988E-F43E5FD9154C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8" creationId="{092A61BF-F650-4E07-84C9-606D26238874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29" creationId="{85D194A8-E44A-4A53-B622-FF6703771F23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0" creationId="{61BE8273-2229-4365-B7AE-7CFFCB37AC51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1" creationId="{A9DBF8A7-8B9D-4A2C-AB08-7298199A8287}"/>
          </ac:spMkLst>
        </pc:spChg>
        <pc:spChg chg="mod or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9" creationId="{9E2A40E2-2EAC-47D6-B417-D088A793E14B}"/>
          </ac:spMkLst>
        </pc:spChg>
        <pc:spChg chg="add mod or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41" creationId="{B95EBA03-DE66-47A3-81B4-C194FD5C3C59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2" creationId="{D194E0A3-4312-4D39-84D0-998A0CF2340E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3" creationId="{8DDD05AD-4C5B-4F91-822D-CC9916DAE619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4" creationId="{D67DB38D-3D42-418B-9D66-3FAC3919F745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5" creationId="{E8A8AFF1-B3CF-491A-AD87-D047EC44E994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6" creationId="{EDE51EA5-7A7F-4BAA-9800-CD43FCF1F32D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7" creationId="{DFAB828E-5DE9-494A-91A4-07BB006D3E87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6" creationId="{ACE553F6-BCF2-43AF-BAA2-CCDC829AC7C3}"/>
          </ac:spMkLst>
        </pc:spChg>
        <pc:spChg chg="add del mod">
          <ac:chgData name="Alex Marchioni" userId="6eb3c6d8-756f-4c94-a08e-610dca54a7e5" providerId="ADAL" clId="{DBE64AAE-CFC3-4A6F-A7A9-D0010CDB5DE3}" dt="2020-02-15T14:26:35.422" v="877" actId="478"/>
          <ac:spMkLst>
            <pc:docMk/>
            <pc:sldMk cId="2821181788" sldId="286"/>
            <ac:spMk id="77" creationId="{643F26D9-F0AC-4359-8668-3C13F6ED40D6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8" creationId="{E9AC2B19-A611-4861-B1C1-9442ED0DF1C0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9" creationId="{10D3B349-34A4-4457-9032-9A6A320AAC3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0" creationId="{6165B9B6-A352-4362-898A-1FE7400BE31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1" creationId="{5B1E8971-CE12-4511-BA6A-F80B68B6F89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2" creationId="{33E4738B-990C-4E0B-85CB-8B53B84A75CF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3" creationId="{A20BDE50-1A89-4A67-AC1A-6F05BACC46D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4" creationId="{CF4FB3DD-38D5-4C8B-BC0E-F957A7036934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5" creationId="{B03707D7-0B6B-4884-BDBC-14D3097A7ED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6" creationId="{22386553-30BC-4AA0-B197-D8E785D10979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7" creationId="{F0FFF730-32A3-4484-9E28-F0437CEB22F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8" creationId="{B7D2D5C0-2AE8-45AD-994B-F8A7062C724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9" creationId="{FF39C573-FA3D-498B-8ECD-08B118626A3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0" creationId="{8BCE800E-DF5C-45AB-9FC2-6578A1A6F25E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1" creationId="{4D332868-7334-4D74-961B-53667BFC455D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2" creationId="{5376A042-D1F7-4D97-9EC1-64481AC8A38F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3" creationId="{9ED2FF1D-D532-4680-B629-439462C2F58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4" creationId="{3E56BAD8-8E1A-42E6-B940-FE4EB1A2F33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5" creationId="{9BBB8942-6B49-4938-B430-5078A9C2504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6" creationId="{98409804-AC62-474B-9C74-EF6C1010703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7" creationId="{9F90400F-3488-46A1-8DA2-982454720B83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8" creationId="{31B2E5BC-7F81-442C-8DCC-719E3F7FEC8E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9" creationId="{40C28154-5B80-411D-BA5C-9469BA4CCF0C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0" creationId="{E5CC75F7-3816-4EC7-A173-AE6F664A504E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1" creationId="{B175FEEC-2563-445F-879B-CEA749E170A9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2" creationId="{C7A68F83-E6B5-42F0-A1F0-52757E123449}"/>
          </ac:spMkLst>
        </pc:spChg>
        <pc:spChg chg="add del mod">
          <ac:chgData name="Alex Marchioni" userId="6eb3c6d8-756f-4c94-a08e-610dca54a7e5" providerId="ADAL" clId="{DBE64AAE-CFC3-4A6F-A7A9-D0010CDB5DE3}" dt="2020-02-15T14:27:44.022" v="889" actId="478"/>
          <ac:spMkLst>
            <pc:docMk/>
            <pc:sldMk cId="2821181788" sldId="286"/>
            <ac:spMk id="103" creationId="{B31C154B-D635-43E4-B147-BEACEA5093FD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4" creationId="{1E3D517F-EB64-4081-B297-ED1D2C6AC830}"/>
          </ac:spMkLst>
        </pc:spChg>
        <pc:spChg chg="add del mod">
          <ac:chgData name="Alex Marchioni" userId="6eb3c6d8-756f-4c94-a08e-610dca54a7e5" providerId="ADAL" clId="{DBE64AAE-CFC3-4A6F-A7A9-D0010CDB5DE3}" dt="2020-02-15T14:51:48.558" v="1077" actId="478"/>
          <ac:spMkLst>
            <pc:docMk/>
            <pc:sldMk cId="2821181788" sldId="286"/>
            <ac:spMk id="110" creationId="{1A721D28-A4D7-41A3-88A3-4EB7571540F4}"/>
          </ac:spMkLst>
        </pc:spChg>
        <pc:spChg chg="add mod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11" creationId="{34A5F27C-13C6-4274-9F57-FA69C99A1022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16" creationId="{B8AA2B31-953A-4EB7-828D-47156D4261BD}"/>
          </ac:spMkLst>
        </pc:spChg>
        <pc:spChg chg="add mod">
          <ac:chgData name="Alex Marchioni" userId="6eb3c6d8-756f-4c94-a08e-610dca54a7e5" providerId="ADAL" clId="{DBE64AAE-CFC3-4A6F-A7A9-D0010CDB5DE3}" dt="2020-02-15T16:02:21.438" v="1430" actId="962"/>
          <ac:spMkLst>
            <pc:docMk/>
            <pc:sldMk cId="2821181788" sldId="286"/>
            <ac:spMk id="117" creationId="{4179FB6E-241C-4001-8D0A-C2555EA576DD}"/>
          </ac:spMkLst>
        </pc:spChg>
        <pc:spChg chg="mod">
          <ac:chgData name="Alex Marchioni" userId="6eb3c6d8-756f-4c94-a08e-610dca54a7e5" providerId="ADAL" clId="{DBE64AAE-CFC3-4A6F-A7A9-D0010CDB5DE3}" dt="2020-02-15T15:03:14.169" v="1161" actId="207"/>
          <ac:spMkLst>
            <pc:docMk/>
            <pc:sldMk cId="2821181788" sldId="286"/>
            <ac:spMk id="121" creationId="{2874B4C2-0A87-4A86-A45F-E5A72B0C7608}"/>
          </ac:spMkLst>
        </pc:spChg>
        <pc:spChg chg="mod">
          <ac:chgData name="Alex Marchioni" userId="6eb3c6d8-756f-4c94-a08e-610dca54a7e5" providerId="ADAL" clId="{DBE64AAE-CFC3-4A6F-A7A9-D0010CDB5DE3}" dt="2020-02-15T14:57:04.677" v="1132" actId="962"/>
          <ac:spMkLst>
            <pc:docMk/>
            <pc:sldMk cId="2821181788" sldId="286"/>
            <ac:spMk id="122" creationId="{EFF77EBB-F354-416E-AE0D-01238A34807A}"/>
          </ac:spMkLst>
        </pc:spChg>
        <pc:spChg chg="mod">
          <ac:chgData name="Alex Marchioni" userId="6eb3c6d8-756f-4c94-a08e-610dca54a7e5" providerId="ADAL" clId="{DBE64AAE-CFC3-4A6F-A7A9-D0010CDB5DE3}" dt="2020-02-15T14:57:00.743" v="1131" actId="962"/>
          <ac:spMkLst>
            <pc:docMk/>
            <pc:sldMk cId="2821181788" sldId="286"/>
            <ac:spMk id="123" creationId="{F32FB82E-C0B4-4C99-A46F-B860BD6E0C43}"/>
          </ac:spMkLst>
        </pc:spChg>
        <pc:spChg chg="mod">
          <ac:chgData name="Alex Marchioni" userId="6eb3c6d8-756f-4c94-a08e-610dca54a7e5" providerId="ADAL" clId="{DBE64AAE-CFC3-4A6F-A7A9-D0010CDB5DE3}" dt="2020-02-15T14:56:54.095" v="1130" actId="962"/>
          <ac:spMkLst>
            <pc:docMk/>
            <pc:sldMk cId="2821181788" sldId="286"/>
            <ac:spMk id="124" creationId="{D238C61B-1758-40F7-85B6-E0C9606DAFED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31" creationId="{CEB28833-04BF-4727-80B2-7411F74CEF67}"/>
          </ac:spMkLst>
        </pc:spChg>
        <pc:spChg chg="add del mod">
          <ac:chgData name="Alex Marchioni" userId="6eb3c6d8-756f-4c94-a08e-610dca54a7e5" providerId="ADAL" clId="{DBE64AAE-CFC3-4A6F-A7A9-D0010CDB5DE3}" dt="2020-02-15T15:08:07.054" v="1181" actId="478"/>
          <ac:spMkLst>
            <pc:docMk/>
            <pc:sldMk cId="2821181788" sldId="286"/>
            <ac:spMk id="132" creationId="{FFB1593C-C65F-487C-B956-7B73A8E2D7D4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3" creationId="{25076DB0-6399-46FF-98AB-F842C82CECD1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4" creationId="{E6CB321F-4529-49F4-B981-940F5D866000}"/>
          </ac:spMkLst>
        </pc:spChg>
        <pc:spChg chg="add del mod">
          <ac:chgData name="Alex Marchioni" userId="6eb3c6d8-756f-4c94-a08e-610dca54a7e5" providerId="ADAL" clId="{DBE64AAE-CFC3-4A6F-A7A9-D0010CDB5DE3}" dt="2020-02-15T15:10:27.758" v="1204" actId="478"/>
          <ac:spMkLst>
            <pc:docMk/>
            <pc:sldMk cId="2821181788" sldId="286"/>
            <ac:spMk id="135" creationId="{3A22471B-D69F-40B3-A2FB-08848EF10DA9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6" creationId="{AECD5F5A-01E2-4BFE-981F-3F4406ABBFED}"/>
          </ac:spMkLst>
        </pc:spChg>
        <pc:spChg chg="add del mod">
          <ac:chgData name="Alex Marchioni" userId="6eb3c6d8-756f-4c94-a08e-610dca54a7e5" providerId="ADAL" clId="{DBE64AAE-CFC3-4A6F-A7A9-D0010CDB5DE3}" dt="2020-02-15T15:14:13.519" v="1226" actId="478"/>
          <ac:spMkLst>
            <pc:docMk/>
            <pc:sldMk cId="2821181788" sldId="286"/>
            <ac:spMk id="137" creationId="{BA7BF2F0-A0BA-4BC2-ACD3-F444E7ECA4C4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8" creationId="{77D61E96-ECB5-4909-8A36-7997DE4D6951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9" creationId="{9A883113-8209-4073-868C-323F4C2D2409}"/>
          </ac:spMkLst>
        </pc:spChg>
        <pc:spChg chg="add del mod">
          <ac:chgData name="Alex Marchioni" userId="6eb3c6d8-756f-4c94-a08e-610dca54a7e5" providerId="ADAL" clId="{DBE64AAE-CFC3-4A6F-A7A9-D0010CDB5DE3}" dt="2020-02-15T15:21:29.985" v="1243" actId="478"/>
          <ac:spMkLst>
            <pc:docMk/>
            <pc:sldMk cId="2821181788" sldId="286"/>
            <ac:spMk id="140" creationId="{B6B07253-05BA-4609-8BD8-DBB99CD9E797}"/>
          </ac:spMkLst>
        </pc:spChg>
        <pc:spChg chg="add del mod">
          <ac:chgData name="Alex Marchioni" userId="6eb3c6d8-756f-4c94-a08e-610dca54a7e5" providerId="ADAL" clId="{DBE64AAE-CFC3-4A6F-A7A9-D0010CDB5DE3}" dt="2020-02-15T15:22:33.120" v="1245" actId="478"/>
          <ac:spMkLst>
            <pc:docMk/>
            <pc:sldMk cId="2821181788" sldId="286"/>
            <ac:spMk id="141" creationId="{21E1198E-3BA8-4420-AF6D-4F85E1622EDE}"/>
          </ac:spMkLst>
        </pc:spChg>
        <pc:spChg chg="add del mod">
          <ac:chgData name="Alex Marchioni" userId="6eb3c6d8-756f-4c94-a08e-610dca54a7e5" providerId="ADAL" clId="{DBE64AAE-CFC3-4A6F-A7A9-D0010CDB5DE3}" dt="2020-02-15T15:22:51.317" v="1247" actId="478"/>
          <ac:spMkLst>
            <pc:docMk/>
            <pc:sldMk cId="2821181788" sldId="286"/>
            <ac:spMk id="142" creationId="{9241B951-32CC-4F1B-8DEB-F34D78426112}"/>
          </ac:spMkLst>
        </pc:spChg>
        <pc:spChg chg="add del mod">
          <ac:chgData name="Alex Marchioni" userId="6eb3c6d8-756f-4c94-a08e-610dca54a7e5" providerId="ADAL" clId="{DBE64AAE-CFC3-4A6F-A7A9-D0010CDB5DE3}" dt="2020-02-15T15:23:04.045" v="1249" actId="478"/>
          <ac:spMkLst>
            <pc:docMk/>
            <pc:sldMk cId="2821181788" sldId="286"/>
            <ac:spMk id="143" creationId="{FC62F0B5-C357-45A4-8B0C-F6BF83A0040E}"/>
          </ac:spMkLst>
        </pc:spChg>
        <pc:spChg chg="add del mod">
          <ac:chgData name="Alex Marchioni" userId="6eb3c6d8-756f-4c94-a08e-610dca54a7e5" providerId="ADAL" clId="{DBE64AAE-CFC3-4A6F-A7A9-D0010CDB5DE3}" dt="2020-02-15T15:23:19.486" v="1251" actId="478"/>
          <ac:spMkLst>
            <pc:docMk/>
            <pc:sldMk cId="2821181788" sldId="286"/>
            <ac:spMk id="144" creationId="{DF5BD956-5E6C-4B10-BC52-DE72D308C548}"/>
          </ac:spMkLst>
        </pc:spChg>
        <pc:spChg chg="add del mod">
          <ac:chgData name="Alex Marchioni" userId="6eb3c6d8-756f-4c94-a08e-610dca54a7e5" providerId="ADAL" clId="{DBE64AAE-CFC3-4A6F-A7A9-D0010CDB5DE3}" dt="2020-02-15T15:25:30.526" v="1259" actId="478"/>
          <ac:spMkLst>
            <pc:docMk/>
            <pc:sldMk cId="2821181788" sldId="286"/>
            <ac:spMk id="145" creationId="{0424DCC2-5163-4ED3-B061-B8781291CB05}"/>
          </ac:spMkLst>
        </pc:spChg>
        <pc:spChg chg="add del mod ord">
          <ac:chgData name="Alex Marchioni" userId="6eb3c6d8-756f-4c94-a08e-610dca54a7e5" providerId="ADAL" clId="{DBE64AAE-CFC3-4A6F-A7A9-D0010CDB5DE3}" dt="2020-02-15T15:27:17.654" v="1270"/>
          <ac:spMkLst>
            <pc:docMk/>
            <pc:sldMk cId="2821181788" sldId="286"/>
            <ac:spMk id="146" creationId="{4682BDE1-B921-4EA0-93D1-135FBEC58517}"/>
          </ac:spMkLst>
        </pc:spChg>
        <pc:spChg chg="add del mod">
          <ac:chgData name="Alex Marchioni" userId="6eb3c6d8-756f-4c94-a08e-610dca54a7e5" providerId="ADAL" clId="{DBE64AAE-CFC3-4A6F-A7A9-D0010CDB5DE3}" dt="2020-02-15T15:27:17.654" v="1270"/>
          <ac:spMkLst>
            <pc:docMk/>
            <pc:sldMk cId="2821181788" sldId="286"/>
            <ac:spMk id="147" creationId="{B934B433-CE4D-4C2D-A0A4-4D30438372DA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48" creationId="{E15A904B-DB00-4486-8687-F39E5BE48B40}"/>
          </ac:spMkLst>
        </pc:spChg>
        <pc:spChg chg="add del mod">
          <ac:chgData name="Alex Marchioni" userId="6eb3c6d8-756f-4c94-a08e-610dca54a7e5" providerId="ADAL" clId="{DBE64AAE-CFC3-4A6F-A7A9-D0010CDB5DE3}" dt="2020-02-15T15:28:43.693" v="1279" actId="478"/>
          <ac:spMkLst>
            <pc:docMk/>
            <pc:sldMk cId="2821181788" sldId="286"/>
            <ac:spMk id="149" creationId="{89DFE3CE-A247-49D6-8F8D-47A0D4128A11}"/>
          </ac:spMkLst>
        </pc:spChg>
        <pc:spChg chg="add del mod ord">
          <ac:chgData name="Alex Marchioni" userId="6eb3c6d8-756f-4c94-a08e-610dca54a7e5" providerId="ADAL" clId="{DBE64AAE-CFC3-4A6F-A7A9-D0010CDB5DE3}" dt="2020-02-15T15:31:49.806" v="1294"/>
          <ac:spMkLst>
            <pc:docMk/>
            <pc:sldMk cId="2821181788" sldId="286"/>
            <ac:spMk id="150" creationId="{205686A1-C7D5-4640-97F0-E896242E719E}"/>
          </ac:spMkLst>
        </pc:spChg>
        <pc:spChg chg="add del mod">
          <ac:chgData name="Alex Marchioni" userId="6eb3c6d8-756f-4c94-a08e-610dca54a7e5" providerId="ADAL" clId="{DBE64AAE-CFC3-4A6F-A7A9-D0010CDB5DE3}" dt="2020-02-15T15:31:49.806" v="1294"/>
          <ac:spMkLst>
            <pc:docMk/>
            <pc:sldMk cId="2821181788" sldId="286"/>
            <ac:spMk id="151" creationId="{AC69916B-0DC4-4689-BE9F-153AD5755B04}"/>
          </ac:spMkLst>
        </pc:spChg>
        <pc:spChg chg="del mod">
          <ac:chgData name="Alex Marchioni" userId="6eb3c6d8-756f-4c94-a08e-610dca54a7e5" providerId="ADAL" clId="{DBE64AAE-CFC3-4A6F-A7A9-D0010CDB5DE3}" dt="2020-02-15T15:55:29.550" v="1362"/>
          <ac:spMkLst>
            <pc:docMk/>
            <pc:sldMk cId="2821181788" sldId="286"/>
            <ac:spMk id="152" creationId="{DC1D359C-C9E6-4226-8198-20466B838125}"/>
          </ac:spMkLst>
        </pc:spChg>
        <pc:spChg chg="add del mod">
          <ac:chgData name="Alex Marchioni" userId="6eb3c6d8-756f-4c94-a08e-610dca54a7e5" providerId="ADAL" clId="{DBE64AAE-CFC3-4A6F-A7A9-D0010CDB5DE3}" dt="2020-02-15T15:45:46.062" v="1308"/>
          <ac:spMkLst>
            <pc:docMk/>
            <pc:sldMk cId="2821181788" sldId="286"/>
            <ac:spMk id="153" creationId="{CBBA0B82-B6C1-49E7-A2BE-AD714829791B}"/>
          </ac:spMkLst>
        </pc:spChg>
        <pc:spChg chg="add del mod">
          <ac:chgData name="Alex Marchioni" userId="6eb3c6d8-756f-4c94-a08e-610dca54a7e5" providerId="ADAL" clId="{DBE64AAE-CFC3-4A6F-A7A9-D0010CDB5DE3}" dt="2020-02-15T15:45:46.062" v="1308"/>
          <ac:spMkLst>
            <pc:docMk/>
            <pc:sldMk cId="2821181788" sldId="286"/>
            <ac:spMk id="154" creationId="{EECA12AB-9EEB-433A-9BF9-00C242C66D42}"/>
          </ac:spMkLst>
        </pc:spChg>
        <pc:spChg chg="del mod">
          <ac:chgData name="Alex Marchioni" userId="6eb3c6d8-756f-4c94-a08e-610dca54a7e5" providerId="ADAL" clId="{DBE64AAE-CFC3-4A6F-A7A9-D0010CDB5DE3}" dt="2020-02-15T15:47:14.073" v="1329" actId="478"/>
          <ac:spMkLst>
            <pc:docMk/>
            <pc:sldMk cId="2821181788" sldId="286"/>
            <ac:spMk id="155" creationId="{74A19863-E933-4653-B5ED-7623BA5002E0}"/>
          </ac:spMkLst>
        </pc:spChg>
        <pc:spChg chg="add del mod">
          <ac:chgData name="Alex Marchioni" userId="6eb3c6d8-756f-4c94-a08e-610dca54a7e5" providerId="ADAL" clId="{DBE64AAE-CFC3-4A6F-A7A9-D0010CDB5DE3}" dt="2020-02-15T15:47:12.406" v="1328" actId="478"/>
          <ac:spMkLst>
            <pc:docMk/>
            <pc:sldMk cId="2821181788" sldId="286"/>
            <ac:spMk id="156" creationId="{682D1B00-A7C6-4767-817B-9B4C82DE4372}"/>
          </ac:spMkLst>
        </pc:spChg>
        <pc:spChg chg="add del mod">
          <ac:chgData name="Alex Marchioni" userId="6eb3c6d8-756f-4c94-a08e-610dca54a7e5" providerId="ADAL" clId="{DBE64AAE-CFC3-4A6F-A7A9-D0010CDB5DE3}" dt="2020-02-15T15:48:35.318" v="1358"/>
          <ac:spMkLst>
            <pc:docMk/>
            <pc:sldMk cId="2821181788" sldId="286"/>
            <ac:spMk id="157" creationId="{5D04B7C7-1443-4C16-BCA1-98E7D38F635F}"/>
          </ac:spMkLst>
        </pc:spChg>
        <pc:spChg chg="add del mod">
          <ac:chgData name="Alex Marchioni" userId="6eb3c6d8-756f-4c94-a08e-610dca54a7e5" providerId="ADAL" clId="{DBE64AAE-CFC3-4A6F-A7A9-D0010CDB5DE3}" dt="2020-02-15T15:48:35.318" v="1358"/>
          <ac:spMkLst>
            <pc:docMk/>
            <pc:sldMk cId="2821181788" sldId="286"/>
            <ac:spMk id="158" creationId="{14D6A88B-11B2-453C-A018-91908493243E}"/>
          </ac:spMkLst>
        </pc:spChg>
        <pc:spChg chg="del mod">
          <ac:chgData name="Alex Marchioni" userId="6eb3c6d8-756f-4c94-a08e-610dca54a7e5" providerId="ADAL" clId="{DBE64AAE-CFC3-4A6F-A7A9-D0010CDB5DE3}" dt="2020-02-15T15:55:29.550" v="1362"/>
          <ac:spMkLst>
            <pc:docMk/>
            <pc:sldMk cId="2821181788" sldId="286"/>
            <ac:spMk id="159" creationId="{8A81DA2D-1FD6-4C28-B34F-150ACB9BC196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60" creationId="{8EB29D04-DDFD-4430-AA60-BD6DC909FB69}"/>
          </ac:spMkLst>
        </pc:spChg>
        <pc:spChg chg="add mod">
          <ac:chgData name="Alex Marchioni" userId="6eb3c6d8-756f-4c94-a08e-610dca54a7e5" providerId="ADAL" clId="{DBE64AAE-CFC3-4A6F-A7A9-D0010CDB5DE3}" dt="2020-02-15T16:02:16.815" v="1429" actId="962"/>
          <ac:spMkLst>
            <pc:docMk/>
            <pc:sldMk cId="2821181788" sldId="286"/>
            <ac:spMk id="177" creationId="{8923C314-D00B-49E2-9220-55CA69D10436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3" creationId="{D20E0FA3-B7DA-4844-A678-AD237366D83B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4" creationId="{8DFF7119-FCDC-4653-8668-011D44CBEE0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5" creationId="{35A878A1-6742-4523-B26A-1526F36389BC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6" creationId="{0C39531B-5F69-4F10-B86E-174450BFC022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7" creationId="{76FD31DF-023E-4C2B-B46D-A82BCE54E1D5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8" creationId="{8B27E2D3-5E9A-490B-B59D-08EFC56F4765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9" creationId="{A974CF40-9135-4555-93A5-FA7AEF5C823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0" creationId="{D9027B90-E5C2-49F0-B643-216BEABB442F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1" creationId="{81FF4844-6F92-4E75-8227-A5BCA4B23913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2" creationId="{674CFA0D-E27C-47DE-B08D-288FC060EE4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3" creationId="{0463D1D6-0B9D-4710-97D3-B2F6BA07126B}"/>
          </ac:spMkLst>
        </pc:spChg>
        <pc:spChg chg="del mod">
          <ac:chgData name="Alex Marchioni" userId="6eb3c6d8-756f-4c94-a08e-610dca54a7e5" providerId="ADAL" clId="{DBE64AAE-CFC3-4A6F-A7A9-D0010CDB5DE3}" dt="2020-02-15T16:29:19.382" v="1508" actId="478"/>
          <ac:spMkLst>
            <pc:docMk/>
            <pc:sldMk cId="2821181788" sldId="286"/>
            <ac:spMk id="207" creationId="{8461C0DE-FD4A-4B49-97D2-748D05D6C9AC}"/>
          </ac:spMkLst>
        </pc:spChg>
        <pc:spChg chg="mod topLvl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208" creationId="{2F3826C9-7519-45F6-A5C5-2FD1583A5F4C}"/>
          </ac:spMkLst>
        </pc:spChg>
        <pc:spChg chg="del mod">
          <ac:chgData name="Alex Marchioni" userId="6eb3c6d8-756f-4c94-a08e-610dca54a7e5" providerId="ADAL" clId="{DBE64AAE-CFC3-4A6F-A7A9-D0010CDB5DE3}" dt="2020-02-15T16:29:26.365" v="1511" actId="478"/>
          <ac:spMkLst>
            <pc:docMk/>
            <pc:sldMk cId="2821181788" sldId="286"/>
            <ac:spMk id="209" creationId="{2A3BE87D-3137-4B50-98CD-23F119AD520C}"/>
          </ac:spMkLst>
        </pc:spChg>
        <pc:spChg chg="mod topLvl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210" creationId="{2FD11916-8E41-4A23-BF92-6AA7A60C1297}"/>
          </ac:spMkLst>
        </pc:spChg>
        <pc:spChg chg="mod">
          <ac:chgData name="Alex Marchioni" userId="6eb3c6d8-756f-4c94-a08e-610dca54a7e5" providerId="ADAL" clId="{DBE64AAE-CFC3-4A6F-A7A9-D0010CDB5DE3}" dt="2020-02-15T16:27:28.304" v="1477" actId="962"/>
          <ac:spMkLst>
            <pc:docMk/>
            <pc:sldMk cId="2821181788" sldId="286"/>
            <ac:spMk id="212" creationId="{123CD796-0AF6-4013-BB65-32C6564D0EBB}"/>
          </ac:spMkLst>
        </pc:spChg>
        <pc:spChg chg="mod">
          <ac:chgData name="Alex Marchioni" userId="6eb3c6d8-756f-4c94-a08e-610dca54a7e5" providerId="ADAL" clId="{DBE64AAE-CFC3-4A6F-A7A9-D0010CDB5DE3}" dt="2020-02-15T16:27:15.575" v="1475" actId="962"/>
          <ac:spMkLst>
            <pc:docMk/>
            <pc:sldMk cId="2821181788" sldId="286"/>
            <ac:spMk id="213" creationId="{5E8B0482-AC92-4187-BA7D-8771460C8CD6}"/>
          </ac:spMkLst>
        </pc:spChg>
        <pc:spChg chg="mod">
          <ac:chgData name="Alex Marchioni" userId="6eb3c6d8-756f-4c94-a08e-610dca54a7e5" providerId="ADAL" clId="{DBE64AAE-CFC3-4A6F-A7A9-D0010CDB5DE3}" dt="2020-02-15T16:36:00.546" v="1561" actId="1076"/>
          <ac:spMkLst>
            <pc:docMk/>
            <pc:sldMk cId="2821181788" sldId="286"/>
            <ac:spMk id="214" creationId="{C7BBC364-18BA-4E20-87E2-01C82B655BF1}"/>
          </ac:spMkLst>
        </pc:spChg>
        <pc:spChg chg="mod">
          <ac:chgData name="Alex Marchioni" userId="6eb3c6d8-756f-4c94-a08e-610dca54a7e5" providerId="ADAL" clId="{DBE64AAE-CFC3-4A6F-A7A9-D0010CDB5DE3}" dt="2020-02-15T16:33:46.374" v="1545" actId="14100"/>
          <ac:spMkLst>
            <pc:docMk/>
            <pc:sldMk cId="2821181788" sldId="286"/>
            <ac:spMk id="215" creationId="{52FF2CAD-9445-4B56-B9AF-D9E3378C4F6E}"/>
          </ac:spMkLst>
        </pc:spChg>
        <pc:spChg chg="del">
          <ac:chgData name="Alex Marchioni" userId="6eb3c6d8-756f-4c94-a08e-610dca54a7e5" providerId="ADAL" clId="{DBE64AAE-CFC3-4A6F-A7A9-D0010CDB5DE3}" dt="2020-02-15T16:28:57.653" v="1503" actId="478"/>
          <ac:spMkLst>
            <pc:docMk/>
            <pc:sldMk cId="2821181788" sldId="286"/>
            <ac:spMk id="216" creationId="{3729BDED-5767-42C3-ACCA-1257B9833BD1}"/>
          </ac:spMkLst>
        </pc:spChg>
        <pc:spChg chg="mod">
          <ac:chgData name="Alex Marchioni" userId="6eb3c6d8-756f-4c94-a08e-610dca54a7e5" providerId="ADAL" clId="{DBE64AAE-CFC3-4A6F-A7A9-D0010CDB5DE3}" dt="2020-02-15T16:35:47.533" v="1557" actId="1076"/>
          <ac:spMkLst>
            <pc:docMk/>
            <pc:sldMk cId="2821181788" sldId="286"/>
            <ac:spMk id="217" creationId="{80B48846-3D97-4CA5-9F10-3813A1B14EB7}"/>
          </ac:spMkLst>
        </pc:spChg>
        <pc:spChg chg="mod">
          <ac:chgData name="Alex Marchioni" userId="6eb3c6d8-756f-4c94-a08e-610dca54a7e5" providerId="ADAL" clId="{DBE64AAE-CFC3-4A6F-A7A9-D0010CDB5DE3}" dt="2020-02-15T16:28:50.792" v="1501" actId="962"/>
          <ac:spMkLst>
            <pc:docMk/>
            <pc:sldMk cId="2821181788" sldId="286"/>
            <ac:spMk id="218" creationId="{293C215C-F9DE-4BDE-8EA7-D85B51D85ACD}"/>
          </ac:spMkLst>
        </pc:spChg>
        <pc:spChg chg="mod">
          <ac:chgData name="Alex Marchioni" userId="6eb3c6d8-756f-4c94-a08e-610dca54a7e5" providerId="ADAL" clId="{DBE64AAE-CFC3-4A6F-A7A9-D0010CDB5DE3}" dt="2020-02-15T16:28:46.823" v="1500" actId="962"/>
          <ac:spMkLst>
            <pc:docMk/>
            <pc:sldMk cId="2821181788" sldId="286"/>
            <ac:spMk id="219" creationId="{241AA6DD-B560-43C3-824F-273FA8E0381D}"/>
          </ac:spMkLst>
        </pc:spChg>
        <pc:spChg chg="mod">
          <ac:chgData name="Alex Marchioni" userId="6eb3c6d8-756f-4c94-a08e-610dca54a7e5" providerId="ADAL" clId="{DBE64AAE-CFC3-4A6F-A7A9-D0010CDB5DE3}" dt="2020-02-15T16:28:43.007" v="1499" actId="962"/>
          <ac:spMkLst>
            <pc:docMk/>
            <pc:sldMk cId="2821181788" sldId="286"/>
            <ac:spMk id="220" creationId="{C772BC5D-7ED3-4B80-ACC3-94DCF9B0088B}"/>
          </ac:spMkLst>
        </pc:spChg>
        <pc:spChg chg="mod">
          <ac:chgData name="Alex Marchioni" userId="6eb3c6d8-756f-4c94-a08e-610dca54a7e5" providerId="ADAL" clId="{DBE64AAE-CFC3-4A6F-A7A9-D0010CDB5DE3}" dt="2020-02-15T16:28:40.655" v="1498" actId="962"/>
          <ac:spMkLst>
            <pc:docMk/>
            <pc:sldMk cId="2821181788" sldId="286"/>
            <ac:spMk id="221" creationId="{FF539A80-CB4A-4A7C-A635-F04EE0069342}"/>
          </ac:spMkLst>
        </pc:spChg>
        <pc:spChg chg="mod">
          <ac:chgData name="Alex Marchioni" userId="6eb3c6d8-756f-4c94-a08e-610dca54a7e5" providerId="ADAL" clId="{DBE64AAE-CFC3-4A6F-A7A9-D0010CDB5DE3}" dt="2020-02-15T16:28:37.927" v="1497" actId="962"/>
          <ac:spMkLst>
            <pc:docMk/>
            <pc:sldMk cId="2821181788" sldId="286"/>
            <ac:spMk id="222" creationId="{B54A997D-80A0-4F39-B485-BDDA5F2BC2EE}"/>
          </ac:spMkLst>
        </pc:spChg>
        <pc:spChg chg="mod">
          <ac:chgData name="Alex Marchioni" userId="6eb3c6d8-756f-4c94-a08e-610dca54a7e5" providerId="ADAL" clId="{DBE64AAE-CFC3-4A6F-A7A9-D0010CDB5DE3}" dt="2020-02-15T16:29:16.820" v="1507" actId="207"/>
          <ac:spMkLst>
            <pc:docMk/>
            <pc:sldMk cId="2821181788" sldId="286"/>
            <ac:spMk id="223" creationId="{3D0FBBA7-F3D9-431A-803E-6CC5FE9C9E51}"/>
          </ac:spMkLst>
        </pc:spChg>
        <pc:spChg chg="mod">
          <ac:chgData name="Alex Marchioni" userId="6eb3c6d8-756f-4c94-a08e-610dca54a7e5" providerId="ADAL" clId="{DBE64AAE-CFC3-4A6F-A7A9-D0010CDB5DE3}" dt="2020-02-15T16:28:28.527" v="1495" actId="962"/>
          <ac:spMkLst>
            <pc:docMk/>
            <pc:sldMk cId="2821181788" sldId="286"/>
            <ac:spMk id="224" creationId="{40044007-5A6D-4E12-A93A-6F6E11B9C63F}"/>
          </ac:spMkLst>
        </pc:spChg>
        <pc:spChg chg="mod">
          <ac:chgData name="Alex Marchioni" userId="6eb3c6d8-756f-4c94-a08e-610dca54a7e5" providerId="ADAL" clId="{DBE64AAE-CFC3-4A6F-A7A9-D0010CDB5DE3}" dt="2020-02-15T16:28:26.535" v="1494" actId="962"/>
          <ac:spMkLst>
            <pc:docMk/>
            <pc:sldMk cId="2821181788" sldId="286"/>
            <ac:spMk id="225" creationId="{D5D65C18-7D68-4A05-A94B-8AB374542217}"/>
          </ac:spMkLst>
        </pc:spChg>
        <pc:spChg chg="mod">
          <ac:chgData name="Alex Marchioni" userId="6eb3c6d8-756f-4c94-a08e-610dca54a7e5" providerId="ADAL" clId="{DBE64AAE-CFC3-4A6F-A7A9-D0010CDB5DE3}" dt="2020-02-15T16:30:25.076" v="1519" actId="207"/>
          <ac:spMkLst>
            <pc:docMk/>
            <pc:sldMk cId="2821181788" sldId="286"/>
            <ac:spMk id="226" creationId="{30BCF905-82E9-48D4-A63E-F30ADBB5142F}"/>
          </ac:spMkLst>
        </pc:spChg>
        <pc:spChg chg="mod">
          <ac:chgData name="Alex Marchioni" userId="6eb3c6d8-756f-4c94-a08e-610dca54a7e5" providerId="ADAL" clId="{DBE64AAE-CFC3-4A6F-A7A9-D0010CDB5DE3}" dt="2020-02-15T16:30:28.709" v="1520" actId="207"/>
          <ac:spMkLst>
            <pc:docMk/>
            <pc:sldMk cId="2821181788" sldId="286"/>
            <ac:spMk id="227" creationId="{5BEA93E2-22EC-4D7F-891D-21B0537B2E9A}"/>
          </ac:spMkLst>
        </pc:spChg>
        <pc:spChg chg="mod">
          <ac:chgData name="Alex Marchioni" userId="6eb3c6d8-756f-4c94-a08e-610dca54a7e5" providerId="ADAL" clId="{DBE64AAE-CFC3-4A6F-A7A9-D0010CDB5DE3}" dt="2020-02-15T16:28:15.207" v="1491" actId="962"/>
          <ac:spMkLst>
            <pc:docMk/>
            <pc:sldMk cId="2821181788" sldId="286"/>
            <ac:spMk id="228" creationId="{D34C719A-BAC6-4237-A43F-99A887DA2186}"/>
          </ac:spMkLst>
        </pc:spChg>
        <pc:spChg chg="mod">
          <ac:chgData name="Alex Marchioni" userId="6eb3c6d8-756f-4c94-a08e-610dca54a7e5" providerId="ADAL" clId="{DBE64AAE-CFC3-4A6F-A7A9-D0010CDB5DE3}" dt="2020-02-15T16:28:13.391" v="1490" actId="962"/>
          <ac:spMkLst>
            <pc:docMk/>
            <pc:sldMk cId="2821181788" sldId="286"/>
            <ac:spMk id="229" creationId="{28377C4F-0CE5-4574-863A-BEF7B470ED9C}"/>
          </ac:spMkLst>
        </pc:spChg>
        <pc:spChg chg="mod">
          <ac:chgData name="Alex Marchioni" userId="6eb3c6d8-756f-4c94-a08e-610dca54a7e5" providerId="ADAL" clId="{DBE64AAE-CFC3-4A6F-A7A9-D0010CDB5DE3}" dt="2020-02-15T16:28:11.167" v="1489" actId="962"/>
          <ac:spMkLst>
            <pc:docMk/>
            <pc:sldMk cId="2821181788" sldId="286"/>
            <ac:spMk id="230" creationId="{CB236E08-3E31-4D10-AFC6-61A5C21A1081}"/>
          </ac:spMkLst>
        </pc:spChg>
        <pc:spChg chg="mod">
          <ac:chgData name="Alex Marchioni" userId="6eb3c6d8-756f-4c94-a08e-610dca54a7e5" providerId="ADAL" clId="{DBE64AAE-CFC3-4A6F-A7A9-D0010CDB5DE3}" dt="2020-02-15T16:28:08.607" v="1488" actId="962"/>
          <ac:spMkLst>
            <pc:docMk/>
            <pc:sldMk cId="2821181788" sldId="286"/>
            <ac:spMk id="231" creationId="{88FE4DF9-66D4-4929-B358-DE602AF116E0}"/>
          </ac:spMkLst>
        </pc:spChg>
        <pc:spChg chg="mod">
          <ac:chgData name="Alex Marchioni" userId="6eb3c6d8-756f-4c94-a08e-610dca54a7e5" providerId="ADAL" clId="{DBE64AAE-CFC3-4A6F-A7A9-D0010CDB5DE3}" dt="2020-02-15T16:28:04.511" v="1487" actId="962"/>
          <ac:spMkLst>
            <pc:docMk/>
            <pc:sldMk cId="2821181788" sldId="286"/>
            <ac:spMk id="232" creationId="{121EA0CE-2C84-439C-940D-E3B8D9180CD3}"/>
          </ac:spMkLst>
        </pc:spChg>
        <pc:spChg chg="mod">
          <ac:chgData name="Alex Marchioni" userId="6eb3c6d8-756f-4c94-a08e-610dca54a7e5" providerId="ADAL" clId="{DBE64AAE-CFC3-4A6F-A7A9-D0010CDB5DE3}" dt="2020-02-15T16:28:02.279" v="1486" actId="962"/>
          <ac:spMkLst>
            <pc:docMk/>
            <pc:sldMk cId="2821181788" sldId="286"/>
            <ac:spMk id="233" creationId="{3A77E9B3-EC57-45FD-8623-9867094F07BC}"/>
          </ac:spMkLst>
        </pc:spChg>
        <pc:spChg chg="mod">
          <ac:chgData name="Alex Marchioni" userId="6eb3c6d8-756f-4c94-a08e-610dca54a7e5" providerId="ADAL" clId="{DBE64AAE-CFC3-4A6F-A7A9-D0010CDB5DE3}" dt="2020-02-15T16:28:00.111" v="1485" actId="962"/>
          <ac:spMkLst>
            <pc:docMk/>
            <pc:sldMk cId="2821181788" sldId="286"/>
            <ac:spMk id="234" creationId="{D948D56F-FC44-4F83-977C-C64EE846A847}"/>
          </ac:spMkLst>
        </pc:spChg>
        <pc:spChg chg="mod">
          <ac:chgData name="Alex Marchioni" userId="6eb3c6d8-756f-4c94-a08e-610dca54a7e5" providerId="ADAL" clId="{DBE64AAE-CFC3-4A6F-A7A9-D0010CDB5DE3}" dt="2020-02-15T16:27:58.151" v="1484" actId="962"/>
          <ac:spMkLst>
            <pc:docMk/>
            <pc:sldMk cId="2821181788" sldId="286"/>
            <ac:spMk id="235" creationId="{5518133F-79DD-4F77-A11B-30911555408C}"/>
          </ac:spMkLst>
        </pc:spChg>
        <pc:spChg chg="mod">
          <ac:chgData name="Alex Marchioni" userId="6eb3c6d8-756f-4c94-a08e-610dca54a7e5" providerId="ADAL" clId="{DBE64AAE-CFC3-4A6F-A7A9-D0010CDB5DE3}" dt="2020-02-15T16:29:13.155" v="1506" actId="207"/>
          <ac:spMkLst>
            <pc:docMk/>
            <pc:sldMk cId="2821181788" sldId="286"/>
            <ac:spMk id="236" creationId="{1CDDB245-84CB-4E97-B667-8177BC1E35CE}"/>
          </ac:spMkLst>
        </pc:spChg>
        <pc:spChg chg="mod">
          <ac:chgData name="Alex Marchioni" userId="6eb3c6d8-756f-4c94-a08e-610dca54a7e5" providerId="ADAL" clId="{DBE64AAE-CFC3-4A6F-A7A9-D0010CDB5DE3}" dt="2020-02-15T16:27:53.491" v="1482" actId="962"/>
          <ac:spMkLst>
            <pc:docMk/>
            <pc:sldMk cId="2821181788" sldId="286"/>
            <ac:spMk id="237" creationId="{4944E28E-68AA-4410-A843-2B31F4DACE1B}"/>
          </ac:spMkLst>
        </pc:spChg>
        <pc:spChg chg="mod">
          <ac:chgData name="Alex Marchioni" userId="6eb3c6d8-756f-4c94-a08e-610dca54a7e5" providerId="ADAL" clId="{DBE64AAE-CFC3-4A6F-A7A9-D0010CDB5DE3}" dt="2020-02-15T16:27:51.143" v="1481" actId="962"/>
          <ac:spMkLst>
            <pc:docMk/>
            <pc:sldMk cId="2821181788" sldId="286"/>
            <ac:spMk id="238" creationId="{8AA7790C-E050-4C89-B1DB-6D7DA387D7BE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68" creationId="{70910CC9-45E0-44C9-A399-F751CBF36549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69" creationId="{46667A51-0236-4408-97CC-7B5FE89A8DD7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70" creationId="{4F11296F-B51B-4F0A-A045-6A8BBFE47294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71" creationId="{A3125F35-8598-4976-A297-139DC055CBD5}"/>
          </ac:spMkLst>
        </pc:spChg>
        <pc:spChg chg="mod">
          <ac:chgData name="Alex Marchioni" userId="6eb3c6d8-756f-4c94-a08e-610dca54a7e5" providerId="ADAL" clId="{DBE64AAE-CFC3-4A6F-A7A9-D0010CDB5DE3}" dt="2020-02-15T16:36:51.831" v="1567" actId="962"/>
          <ac:spMkLst>
            <pc:docMk/>
            <pc:sldMk cId="2821181788" sldId="286"/>
            <ac:spMk id="273" creationId="{71C14AF0-1066-43A5-867B-87C6B97C5EB0}"/>
          </ac:spMkLst>
        </pc:spChg>
        <pc:spChg chg="mod">
          <ac:chgData name="Alex Marchioni" userId="6eb3c6d8-756f-4c94-a08e-610dca54a7e5" providerId="ADAL" clId="{DBE64AAE-CFC3-4A6F-A7A9-D0010CDB5DE3}" dt="2020-02-15T16:36:49.545" v="1566" actId="962"/>
          <ac:spMkLst>
            <pc:docMk/>
            <pc:sldMk cId="2821181788" sldId="286"/>
            <ac:spMk id="274" creationId="{072E5C4D-4083-4AA1-BAC2-5D55F21F99C0}"/>
          </ac:spMkLst>
        </pc:spChg>
        <pc:spChg chg="mod">
          <ac:chgData name="Alex Marchioni" userId="6eb3c6d8-756f-4c94-a08e-610dca54a7e5" providerId="ADAL" clId="{DBE64AAE-CFC3-4A6F-A7A9-D0010CDB5DE3}" dt="2020-02-15T16:40:52.237" v="1612" actId="1076"/>
          <ac:spMkLst>
            <pc:docMk/>
            <pc:sldMk cId="2821181788" sldId="286"/>
            <ac:spMk id="275" creationId="{86B19E82-E65C-43C6-B789-AE27873508F8}"/>
          </ac:spMkLst>
        </pc:spChg>
        <pc:spChg chg="mod">
          <ac:chgData name="Alex Marchioni" userId="6eb3c6d8-756f-4c94-a08e-610dca54a7e5" providerId="ADAL" clId="{DBE64AAE-CFC3-4A6F-A7A9-D0010CDB5DE3}" dt="2020-02-15T16:40:44.037" v="1611" actId="14100"/>
          <ac:spMkLst>
            <pc:docMk/>
            <pc:sldMk cId="2821181788" sldId="286"/>
            <ac:spMk id="276" creationId="{0239D8FF-26D2-44F2-8D31-32006207B0E5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7" creationId="{56C6E7F8-955F-4FFF-A841-704F8243D514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8" creationId="{F189A832-6F42-4AF4-AF7D-E52FA880528B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9" creationId="{5AA20797-41D5-4A12-82D2-6CBE2F477547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80" creationId="{68D9A8BA-E613-4885-AA99-DC1E1207BEDC}"/>
          </ac:spMkLst>
        </pc:spChg>
        <pc:spChg chg="mod">
          <ac:chgData name="Alex Marchioni" userId="6eb3c6d8-756f-4c94-a08e-610dca54a7e5" providerId="ADAL" clId="{DBE64AAE-CFC3-4A6F-A7A9-D0010CDB5DE3}" dt="2020-02-15T16:38:01.855" v="1591" actId="962"/>
          <ac:spMkLst>
            <pc:docMk/>
            <pc:sldMk cId="2821181788" sldId="286"/>
            <ac:spMk id="281" creationId="{1527AC5C-87C4-45F0-9422-EA62601A6CD5}"/>
          </ac:spMkLst>
        </pc:spChg>
        <pc:spChg chg="mod">
          <ac:chgData name="Alex Marchioni" userId="6eb3c6d8-756f-4c94-a08e-610dca54a7e5" providerId="ADAL" clId="{DBE64AAE-CFC3-4A6F-A7A9-D0010CDB5DE3}" dt="2020-02-15T16:38:00.055" v="1590" actId="962"/>
          <ac:spMkLst>
            <pc:docMk/>
            <pc:sldMk cId="2821181788" sldId="286"/>
            <ac:spMk id="282" creationId="{13A58078-18A0-4679-9D93-90FA6F06AF12}"/>
          </ac:spMkLst>
        </pc:spChg>
        <pc:spChg chg="mod">
          <ac:chgData name="Alex Marchioni" userId="6eb3c6d8-756f-4c94-a08e-610dca54a7e5" providerId="ADAL" clId="{DBE64AAE-CFC3-4A6F-A7A9-D0010CDB5DE3}" dt="2020-02-15T16:37:58.023" v="1589" actId="962"/>
          <ac:spMkLst>
            <pc:docMk/>
            <pc:sldMk cId="2821181788" sldId="286"/>
            <ac:spMk id="283" creationId="{B0FB2807-BB89-426E-9318-4FBD929711CB}"/>
          </ac:spMkLst>
        </pc:spChg>
        <pc:spChg chg="mod">
          <ac:chgData name="Alex Marchioni" userId="6eb3c6d8-756f-4c94-a08e-610dca54a7e5" providerId="ADAL" clId="{DBE64AAE-CFC3-4A6F-A7A9-D0010CDB5DE3}" dt="2020-02-15T16:41:10.765" v="1614" actId="207"/>
          <ac:spMkLst>
            <pc:docMk/>
            <pc:sldMk cId="2821181788" sldId="286"/>
            <ac:spMk id="284" creationId="{B2AFF267-6B80-4C16-999D-76E71E16ACBD}"/>
          </ac:spMkLst>
        </pc:spChg>
        <pc:spChg chg="mod">
          <ac:chgData name="Alex Marchioni" userId="6eb3c6d8-756f-4c94-a08e-610dca54a7e5" providerId="ADAL" clId="{DBE64AAE-CFC3-4A6F-A7A9-D0010CDB5DE3}" dt="2020-02-15T16:37:52.991" v="1587" actId="962"/>
          <ac:spMkLst>
            <pc:docMk/>
            <pc:sldMk cId="2821181788" sldId="286"/>
            <ac:spMk id="285" creationId="{CD5FAFEB-9615-43C7-8B9F-D9EB0845E45C}"/>
          </ac:spMkLst>
        </pc:spChg>
        <pc:spChg chg="mod">
          <ac:chgData name="Alex Marchioni" userId="6eb3c6d8-756f-4c94-a08e-610dca54a7e5" providerId="ADAL" clId="{DBE64AAE-CFC3-4A6F-A7A9-D0010CDB5DE3}" dt="2020-02-15T16:37:51.215" v="1586" actId="962"/>
          <ac:spMkLst>
            <pc:docMk/>
            <pc:sldMk cId="2821181788" sldId="286"/>
            <ac:spMk id="286" creationId="{D4C00CF4-8929-400E-B234-821A3A2EAE3E}"/>
          </ac:spMkLst>
        </pc:spChg>
        <pc:spChg chg="mod">
          <ac:chgData name="Alex Marchioni" userId="6eb3c6d8-756f-4c94-a08e-610dca54a7e5" providerId="ADAL" clId="{DBE64AAE-CFC3-4A6F-A7A9-D0010CDB5DE3}" dt="2020-02-15T16:40:22.860" v="1609" actId="207"/>
          <ac:spMkLst>
            <pc:docMk/>
            <pc:sldMk cId="2821181788" sldId="286"/>
            <ac:spMk id="287" creationId="{B408CD74-9ABF-4CD5-B056-0670E8F5CE0E}"/>
          </ac:spMkLst>
        </pc:spChg>
        <pc:spChg chg="mod">
          <ac:chgData name="Alex Marchioni" userId="6eb3c6d8-756f-4c94-a08e-610dca54a7e5" providerId="ADAL" clId="{DBE64AAE-CFC3-4A6F-A7A9-D0010CDB5DE3}" dt="2020-02-15T16:37:44.783" v="1584" actId="962"/>
          <ac:spMkLst>
            <pc:docMk/>
            <pc:sldMk cId="2821181788" sldId="286"/>
            <ac:spMk id="288" creationId="{1A81DC0C-8580-4E56-A389-FB51EB402CAB}"/>
          </ac:spMkLst>
        </pc:spChg>
        <pc:spChg chg="mod">
          <ac:chgData name="Alex Marchioni" userId="6eb3c6d8-756f-4c94-a08e-610dca54a7e5" providerId="ADAL" clId="{DBE64AAE-CFC3-4A6F-A7A9-D0010CDB5DE3}" dt="2020-02-15T16:40:26.108" v="1610" actId="207"/>
          <ac:spMkLst>
            <pc:docMk/>
            <pc:sldMk cId="2821181788" sldId="286"/>
            <ac:spMk id="289" creationId="{215527BE-441C-4550-BE18-B9DE2DCEB9DC}"/>
          </ac:spMkLst>
        </pc:spChg>
        <pc:spChg chg="mod">
          <ac:chgData name="Alex Marchioni" userId="6eb3c6d8-756f-4c94-a08e-610dca54a7e5" providerId="ADAL" clId="{DBE64AAE-CFC3-4A6F-A7A9-D0010CDB5DE3}" dt="2020-02-15T16:37:37.927" v="1582" actId="962"/>
          <ac:spMkLst>
            <pc:docMk/>
            <pc:sldMk cId="2821181788" sldId="286"/>
            <ac:spMk id="290" creationId="{39139CF5-EBE4-4D53-96BB-EBA0F35287D6}"/>
          </ac:spMkLst>
        </pc:spChg>
        <pc:spChg chg="mod">
          <ac:chgData name="Alex Marchioni" userId="6eb3c6d8-756f-4c94-a08e-610dca54a7e5" providerId="ADAL" clId="{DBE64AAE-CFC3-4A6F-A7A9-D0010CDB5DE3}" dt="2020-02-15T16:37:36.231" v="1581" actId="962"/>
          <ac:spMkLst>
            <pc:docMk/>
            <pc:sldMk cId="2821181788" sldId="286"/>
            <ac:spMk id="291" creationId="{8DD71AC7-50D1-4B57-95DD-B5028BA1E22A}"/>
          </ac:spMkLst>
        </pc:spChg>
        <pc:spChg chg="mod">
          <ac:chgData name="Alex Marchioni" userId="6eb3c6d8-756f-4c94-a08e-610dca54a7e5" providerId="ADAL" clId="{DBE64AAE-CFC3-4A6F-A7A9-D0010CDB5DE3}" dt="2020-02-15T16:37:34.359" v="1580" actId="962"/>
          <ac:spMkLst>
            <pc:docMk/>
            <pc:sldMk cId="2821181788" sldId="286"/>
            <ac:spMk id="292" creationId="{D77152C6-441F-41A0-A133-94FA2371EDAD}"/>
          </ac:spMkLst>
        </pc:spChg>
        <pc:spChg chg="mod">
          <ac:chgData name="Alex Marchioni" userId="6eb3c6d8-756f-4c94-a08e-610dca54a7e5" providerId="ADAL" clId="{DBE64AAE-CFC3-4A6F-A7A9-D0010CDB5DE3}" dt="2020-02-15T16:37:32.567" v="1579" actId="962"/>
          <ac:spMkLst>
            <pc:docMk/>
            <pc:sldMk cId="2821181788" sldId="286"/>
            <ac:spMk id="293" creationId="{7B81DF8C-F8A1-40EE-B751-5E7B0ACBE1A7}"/>
          </ac:spMkLst>
        </pc:spChg>
        <pc:spChg chg="mod">
          <ac:chgData name="Alex Marchioni" userId="6eb3c6d8-756f-4c94-a08e-610dca54a7e5" providerId="ADAL" clId="{DBE64AAE-CFC3-4A6F-A7A9-D0010CDB5DE3}" dt="2020-02-15T16:43:13.567" v="1626" actId="207"/>
          <ac:spMkLst>
            <pc:docMk/>
            <pc:sldMk cId="2821181788" sldId="286"/>
            <ac:spMk id="294" creationId="{0163E9FA-C16C-4995-8419-BAD65E5CC83F}"/>
          </ac:spMkLst>
        </pc:spChg>
        <pc:spChg chg="mod">
          <ac:chgData name="Alex Marchioni" userId="6eb3c6d8-756f-4c94-a08e-610dca54a7e5" providerId="ADAL" clId="{DBE64AAE-CFC3-4A6F-A7A9-D0010CDB5DE3}" dt="2020-02-15T16:37:28.879" v="1577" actId="962"/>
          <ac:spMkLst>
            <pc:docMk/>
            <pc:sldMk cId="2821181788" sldId="286"/>
            <ac:spMk id="295" creationId="{903541F0-F5BA-4785-B184-595ADBA8EDAE}"/>
          </ac:spMkLst>
        </pc:spChg>
        <pc:spChg chg="mod">
          <ac:chgData name="Alex Marchioni" userId="6eb3c6d8-756f-4c94-a08e-610dca54a7e5" providerId="ADAL" clId="{DBE64AAE-CFC3-4A6F-A7A9-D0010CDB5DE3}" dt="2020-02-15T16:37:26.647" v="1576" actId="962"/>
          <ac:spMkLst>
            <pc:docMk/>
            <pc:sldMk cId="2821181788" sldId="286"/>
            <ac:spMk id="296" creationId="{E6E10D5A-960B-4830-AD99-A2490AAE6B11}"/>
          </ac:spMkLst>
        </pc:spChg>
        <pc:spChg chg="mod">
          <ac:chgData name="Alex Marchioni" userId="6eb3c6d8-756f-4c94-a08e-610dca54a7e5" providerId="ADAL" clId="{DBE64AAE-CFC3-4A6F-A7A9-D0010CDB5DE3}" dt="2020-02-15T16:37:24.799" v="1575" actId="962"/>
          <ac:spMkLst>
            <pc:docMk/>
            <pc:sldMk cId="2821181788" sldId="286"/>
            <ac:spMk id="297" creationId="{FB5B6A84-6310-40AD-BEA6-9A6A65DFE58C}"/>
          </ac:spMkLst>
        </pc:spChg>
        <pc:spChg chg="mod">
          <ac:chgData name="Alex Marchioni" userId="6eb3c6d8-756f-4c94-a08e-610dca54a7e5" providerId="ADAL" clId="{DBE64AAE-CFC3-4A6F-A7A9-D0010CDB5DE3}" dt="2020-02-15T16:37:22.791" v="1574" actId="962"/>
          <ac:spMkLst>
            <pc:docMk/>
            <pc:sldMk cId="2821181788" sldId="286"/>
            <ac:spMk id="298" creationId="{CDE86D80-4A6E-41CE-9FEE-180DA1DD154E}"/>
          </ac:spMkLst>
        </pc:spChg>
        <pc:spChg chg="mod">
          <ac:chgData name="Alex Marchioni" userId="6eb3c6d8-756f-4c94-a08e-610dca54a7e5" providerId="ADAL" clId="{DBE64AAE-CFC3-4A6F-A7A9-D0010CDB5DE3}" dt="2020-02-15T16:37:20.256" v="1573" actId="962"/>
          <ac:spMkLst>
            <pc:docMk/>
            <pc:sldMk cId="2821181788" sldId="286"/>
            <ac:spMk id="299" creationId="{53763C7D-BA28-4FBD-8D66-9099B9A16247}"/>
          </ac:spMkLst>
        </pc:spChg>
        <pc:spChg chg="add del mod">
          <ac:chgData name="Alex Marchioni" userId="6eb3c6d8-756f-4c94-a08e-610dca54a7e5" providerId="ADAL" clId="{DBE64AAE-CFC3-4A6F-A7A9-D0010CDB5DE3}" dt="2020-02-15T16:49:14.918" v="1669" actId="478"/>
          <ac:spMkLst>
            <pc:docMk/>
            <pc:sldMk cId="2821181788" sldId="286"/>
            <ac:spMk id="318" creationId="{1687486C-F09C-4477-BDA6-5B3CE71387CB}"/>
          </ac:spMkLst>
        </pc:spChg>
        <pc:spChg chg="add mod topLvl">
          <ac:chgData name="Alex Marchioni" userId="6eb3c6d8-756f-4c94-a08e-610dca54a7e5" providerId="ADAL" clId="{DBE64AAE-CFC3-4A6F-A7A9-D0010CDB5DE3}" dt="2020-02-16T12:27:41.600" v="2260" actId="164"/>
          <ac:spMkLst>
            <pc:docMk/>
            <pc:sldMk cId="2821181788" sldId="286"/>
            <ac:spMk id="319" creationId="{19619473-06CD-44FB-A192-0BD329250795}"/>
          </ac:spMkLst>
        </pc:spChg>
        <pc:spChg chg="add del mod">
          <ac:chgData name="Alex Marchioni" userId="6eb3c6d8-756f-4c94-a08e-610dca54a7e5" providerId="ADAL" clId="{DBE64AAE-CFC3-4A6F-A7A9-D0010CDB5DE3}" dt="2020-02-15T16:53:17.944" v="1703"/>
          <ac:spMkLst>
            <pc:docMk/>
            <pc:sldMk cId="2821181788" sldId="286"/>
            <ac:spMk id="334" creationId="{3F5194F9-01B2-4E2D-8BA1-10767912FFF4}"/>
          </ac:spMkLst>
        </pc:spChg>
        <pc:spChg chg="add mod topLvl">
          <ac:chgData name="Alex Marchioni" userId="6eb3c6d8-756f-4c94-a08e-610dca54a7e5" providerId="ADAL" clId="{DBE64AAE-CFC3-4A6F-A7A9-D0010CDB5DE3}" dt="2020-02-16T12:27:41.600" v="2260" actId="164"/>
          <ac:spMkLst>
            <pc:docMk/>
            <pc:sldMk cId="2821181788" sldId="286"/>
            <ac:spMk id="353" creationId="{FC063F1E-42E4-4C76-898E-F09057303C1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0" creationId="{6FFAC8B2-C6A0-445C-8237-F74EF5C273B0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1" creationId="{7C1C2901-B6C6-4DD4-9B41-0975EF8C9AF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2" creationId="{5AFA8E01-95DA-498C-BAE8-19C76DE9F060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3" creationId="{13BB2450-E58F-4A69-AE8B-1569C11AE96D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4" creationId="{43514BFC-FF7C-4C13-9456-6C77BFFA6D9C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5" creationId="{FA2885DD-FFDA-4740-A30B-00942B406E4F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6" creationId="{CB05340D-6AF8-479B-AB09-1EB0E6698CA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7" creationId="{1A0125B4-854D-4B0B-BAED-182609E09ADE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8" creationId="{27026544-269E-4762-8BF7-5B2C00FDFE1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9" creationId="{519CB8F5-DC8A-4CD4-886C-EA7F2ADD88F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0" creationId="{5C7EDCCC-6205-46BE-B44F-5C4DDA1EC65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1" creationId="{EE35CD2D-BB5F-42A4-A0A3-D69729DED9E6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2" creationId="{6A9CB015-9E4D-416C-9CA3-DABD51AF9A3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3" creationId="{8C6A24EE-0D07-408C-9F25-8E6CD45EFD3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4" creationId="{685B6170-D87F-486F-B183-27AB895A654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5" creationId="{6BCD5631-305E-49D5-9020-0D5882B52BA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6" creationId="{3DF7B697-355D-4CA6-AD27-D962C4C7AD4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7" creationId="{46FF5A06-18DF-42A1-8AEC-B6508B75A47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8" creationId="{B2D06EE5-AFF4-42A6-8824-26D3CD1BDA78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9" creationId="{38B90F68-C386-430C-88A8-749E9709DE36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0" creationId="{C5169EFC-21E7-4880-8345-B086FBEB61D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1" creationId="{8765C37A-25B4-4F84-A227-C72C5D3DA50E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2" creationId="{EAE58513-6478-4B53-B6C1-454EEBD58596}"/>
          </ac:spMkLst>
        </pc:spChg>
        <pc:spChg chg="add del mod">
          <ac:chgData name="Alex Marchioni" userId="6eb3c6d8-756f-4c94-a08e-610dca54a7e5" providerId="ADAL" clId="{DBE64AAE-CFC3-4A6F-A7A9-D0010CDB5DE3}" dt="2020-02-16T07:31:00.459" v="2000" actId="478"/>
          <ac:spMkLst>
            <pc:docMk/>
            <pc:sldMk cId="2821181788" sldId="286"/>
            <ac:spMk id="383" creationId="{9F6E52B9-9F44-4C7A-BB56-1D333D236416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5" creationId="{F2FAC533-4428-4C96-A0B3-34AD1A6D8316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6" creationId="{BE0587BC-AF1A-4C6A-AA45-083286DA3AF4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7" creationId="{43993659-928B-403C-B2C5-D7E53F883F3C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8" creationId="{FEBDB7EA-B41C-488F-AA04-6B7380034908}"/>
          </ac:spMkLst>
        </pc:spChg>
        <pc:spChg chg="mod">
          <ac:chgData name="Alex Marchioni" userId="6eb3c6d8-756f-4c94-a08e-610dca54a7e5" providerId="ADAL" clId="{DBE64AAE-CFC3-4A6F-A7A9-D0010CDB5DE3}" dt="2020-02-16T07:38:40.565" v="2071" actId="962"/>
          <ac:spMkLst>
            <pc:docMk/>
            <pc:sldMk cId="2821181788" sldId="286"/>
            <ac:spMk id="389" creationId="{5F7CCF9D-F03F-448C-A34D-F112AA8B8CA1}"/>
          </ac:spMkLst>
        </pc:spChg>
        <pc:spChg chg="mod">
          <ac:chgData name="Alex Marchioni" userId="6eb3c6d8-756f-4c94-a08e-610dca54a7e5" providerId="ADAL" clId="{DBE64AAE-CFC3-4A6F-A7A9-D0010CDB5DE3}" dt="2020-02-16T07:38:38.149" v="2070" actId="962"/>
          <ac:spMkLst>
            <pc:docMk/>
            <pc:sldMk cId="2821181788" sldId="286"/>
            <ac:spMk id="390" creationId="{0DA0D485-D33E-46AD-9BD1-821FD2519550}"/>
          </ac:spMkLst>
        </pc:spChg>
        <pc:spChg chg="mod">
          <ac:chgData name="Alex Marchioni" userId="6eb3c6d8-756f-4c94-a08e-610dca54a7e5" providerId="ADAL" clId="{DBE64AAE-CFC3-4A6F-A7A9-D0010CDB5DE3}" dt="2020-02-16T07:38:35.701" v="2069" actId="962"/>
          <ac:spMkLst>
            <pc:docMk/>
            <pc:sldMk cId="2821181788" sldId="286"/>
            <ac:spMk id="391" creationId="{21D686AB-916A-4B58-85CC-6CE3F3D20CAC}"/>
          </ac:spMkLst>
        </pc:spChg>
        <pc:spChg chg="mod">
          <ac:chgData name="Alex Marchioni" userId="6eb3c6d8-756f-4c94-a08e-610dca54a7e5" providerId="ADAL" clId="{DBE64AAE-CFC3-4A6F-A7A9-D0010CDB5DE3}" dt="2020-02-16T07:38:33.044" v="2068" actId="962"/>
          <ac:spMkLst>
            <pc:docMk/>
            <pc:sldMk cId="2821181788" sldId="286"/>
            <ac:spMk id="392" creationId="{DD4DE146-5DF4-4CB1-B25F-7843A188EDD7}"/>
          </ac:spMkLst>
        </pc:spChg>
        <pc:spChg chg="mod">
          <ac:chgData name="Alex Marchioni" userId="6eb3c6d8-756f-4c94-a08e-610dca54a7e5" providerId="ADAL" clId="{DBE64AAE-CFC3-4A6F-A7A9-D0010CDB5DE3}" dt="2020-02-16T07:38:31.029" v="2067" actId="962"/>
          <ac:spMkLst>
            <pc:docMk/>
            <pc:sldMk cId="2821181788" sldId="286"/>
            <ac:spMk id="393" creationId="{26F76292-2008-4705-8CCB-2511FA7B0888}"/>
          </ac:spMkLst>
        </pc:spChg>
        <pc:spChg chg="mod">
          <ac:chgData name="Alex Marchioni" userId="6eb3c6d8-756f-4c94-a08e-610dca54a7e5" providerId="ADAL" clId="{DBE64AAE-CFC3-4A6F-A7A9-D0010CDB5DE3}" dt="2020-02-16T07:38:29.045" v="2066" actId="962"/>
          <ac:spMkLst>
            <pc:docMk/>
            <pc:sldMk cId="2821181788" sldId="286"/>
            <ac:spMk id="394" creationId="{FE245F7B-3405-4630-AA82-70B1A84A0AEC}"/>
          </ac:spMkLst>
        </pc:spChg>
        <pc:spChg chg="mod">
          <ac:chgData name="Alex Marchioni" userId="6eb3c6d8-756f-4c94-a08e-610dca54a7e5" providerId="ADAL" clId="{DBE64AAE-CFC3-4A6F-A7A9-D0010CDB5DE3}" dt="2020-02-16T07:38:23.501" v="2065" actId="962"/>
          <ac:spMkLst>
            <pc:docMk/>
            <pc:sldMk cId="2821181788" sldId="286"/>
            <ac:spMk id="395" creationId="{1CA40239-6715-4322-8AFC-3418FBC6DBDB}"/>
          </ac:spMkLst>
        </pc:spChg>
        <pc:spChg chg="mod">
          <ac:chgData name="Alex Marchioni" userId="6eb3c6d8-756f-4c94-a08e-610dca54a7e5" providerId="ADAL" clId="{DBE64AAE-CFC3-4A6F-A7A9-D0010CDB5DE3}" dt="2020-02-16T07:38:20.804" v="2064" actId="962"/>
          <ac:spMkLst>
            <pc:docMk/>
            <pc:sldMk cId="2821181788" sldId="286"/>
            <ac:spMk id="396" creationId="{F3623FF7-264D-4775-9009-E2C64B8C147D}"/>
          </ac:spMkLst>
        </pc:spChg>
        <pc:spChg chg="mod">
          <ac:chgData name="Alex Marchioni" userId="6eb3c6d8-756f-4c94-a08e-610dca54a7e5" providerId="ADAL" clId="{DBE64AAE-CFC3-4A6F-A7A9-D0010CDB5DE3}" dt="2020-02-16T07:38:18.956" v="2063" actId="962"/>
          <ac:spMkLst>
            <pc:docMk/>
            <pc:sldMk cId="2821181788" sldId="286"/>
            <ac:spMk id="397" creationId="{8259A140-D462-456A-90FC-1874039C603D}"/>
          </ac:spMkLst>
        </pc:spChg>
        <pc:spChg chg="mod">
          <ac:chgData name="Alex Marchioni" userId="6eb3c6d8-756f-4c94-a08e-610dca54a7e5" providerId="ADAL" clId="{DBE64AAE-CFC3-4A6F-A7A9-D0010CDB5DE3}" dt="2020-02-16T07:38:16.205" v="2062" actId="962"/>
          <ac:spMkLst>
            <pc:docMk/>
            <pc:sldMk cId="2821181788" sldId="286"/>
            <ac:spMk id="398" creationId="{65684570-6436-4CE5-9946-2E95E0A2E00C}"/>
          </ac:spMkLst>
        </pc:spChg>
        <pc:spChg chg="mod">
          <ac:chgData name="Alex Marchioni" userId="6eb3c6d8-756f-4c94-a08e-610dca54a7e5" providerId="ADAL" clId="{DBE64AAE-CFC3-4A6F-A7A9-D0010CDB5DE3}" dt="2020-02-16T07:38:13.188" v="2061" actId="962"/>
          <ac:spMkLst>
            <pc:docMk/>
            <pc:sldMk cId="2821181788" sldId="286"/>
            <ac:spMk id="399" creationId="{314CF4FA-E898-4CD0-B194-DBC9E645760C}"/>
          </ac:spMkLst>
        </pc:spChg>
        <pc:spChg chg="mod">
          <ac:chgData name="Alex Marchioni" userId="6eb3c6d8-756f-4c94-a08e-610dca54a7e5" providerId="ADAL" clId="{DBE64AAE-CFC3-4A6F-A7A9-D0010CDB5DE3}" dt="2020-02-16T07:38:11.412" v="2060" actId="962"/>
          <ac:spMkLst>
            <pc:docMk/>
            <pc:sldMk cId="2821181788" sldId="286"/>
            <ac:spMk id="400" creationId="{C1C5CDFF-22EC-4F82-9752-67E360FC1D42}"/>
          </ac:spMkLst>
        </pc:spChg>
        <pc:spChg chg="mod">
          <ac:chgData name="Alex Marchioni" userId="6eb3c6d8-756f-4c94-a08e-610dca54a7e5" providerId="ADAL" clId="{DBE64AAE-CFC3-4A6F-A7A9-D0010CDB5DE3}" dt="2020-02-16T07:38:09.469" v="2059" actId="962"/>
          <ac:spMkLst>
            <pc:docMk/>
            <pc:sldMk cId="2821181788" sldId="286"/>
            <ac:spMk id="401" creationId="{A1149883-FDB7-4FC7-BCF7-FA9D0C126DD5}"/>
          </ac:spMkLst>
        </pc:spChg>
        <pc:spChg chg="mod">
          <ac:chgData name="Alex Marchioni" userId="6eb3c6d8-756f-4c94-a08e-610dca54a7e5" providerId="ADAL" clId="{DBE64AAE-CFC3-4A6F-A7A9-D0010CDB5DE3}" dt="2020-02-16T07:38:07.644" v="2058" actId="962"/>
          <ac:spMkLst>
            <pc:docMk/>
            <pc:sldMk cId="2821181788" sldId="286"/>
            <ac:spMk id="402" creationId="{3988AF53-E6DF-4F84-9238-F07DD9E6E36E}"/>
          </ac:spMkLst>
        </pc:spChg>
        <pc:spChg chg="mod">
          <ac:chgData name="Alex Marchioni" userId="6eb3c6d8-756f-4c94-a08e-610dca54a7e5" providerId="ADAL" clId="{DBE64AAE-CFC3-4A6F-A7A9-D0010CDB5DE3}" dt="2020-02-16T07:38:05.812" v="2057" actId="962"/>
          <ac:spMkLst>
            <pc:docMk/>
            <pc:sldMk cId="2821181788" sldId="286"/>
            <ac:spMk id="403" creationId="{CD718066-37F1-415A-963C-C6A84607D76C}"/>
          </ac:spMkLst>
        </pc:spChg>
        <pc:spChg chg="mod">
          <ac:chgData name="Alex Marchioni" userId="6eb3c6d8-756f-4c94-a08e-610dca54a7e5" providerId="ADAL" clId="{DBE64AAE-CFC3-4A6F-A7A9-D0010CDB5DE3}" dt="2020-02-16T07:38:03.965" v="2056" actId="962"/>
          <ac:spMkLst>
            <pc:docMk/>
            <pc:sldMk cId="2821181788" sldId="286"/>
            <ac:spMk id="404" creationId="{89E72B47-EE8D-4411-9CFF-F110D0D09208}"/>
          </ac:spMkLst>
        </pc:spChg>
        <pc:spChg chg="mod">
          <ac:chgData name="Alex Marchioni" userId="6eb3c6d8-756f-4c94-a08e-610dca54a7e5" providerId="ADAL" clId="{DBE64AAE-CFC3-4A6F-A7A9-D0010CDB5DE3}" dt="2020-02-16T07:38:02.068" v="2055" actId="962"/>
          <ac:spMkLst>
            <pc:docMk/>
            <pc:sldMk cId="2821181788" sldId="286"/>
            <ac:spMk id="405" creationId="{4B061583-3199-4EDE-9DF4-7BD855914D05}"/>
          </ac:spMkLst>
        </pc:spChg>
        <pc:spChg chg="mod">
          <ac:chgData name="Alex Marchioni" userId="6eb3c6d8-756f-4c94-a08e-610dca54a7e5" providerId="ADAL" clId="{DBE64AAE-CFC3-4A6F-A7A9-D0010CDB5DE3}" dt="2020-02-16T07:38:00.044" v="2054" actId="962"/>
          <ac:spMkLst>
            <pc:docMk/>
            <pc:sldMk cId="2821181788" sldId="286"/>
            <ac:spMk id="406" creationId="{B2B5D290-8F07-4642-8062-D699CCFCBE7F}"/>
          </ac:spMkLst>
        </pc:spChg>
        <pc:spChg chg="mod">
          <ac:chgData name="Alex Marchioni" userId="6eb3c6d8-756f-4c94-a08e-610dca54a7e5" providerId="ADAL" clId="{DBE64AAE-CFC3-4A6F-A7A9-D0010CDB5DE3}" dt="2020-02-16T07:37:57.308" v="2053" actId="962"/>
          <ac:spMkLst>
            <pc:docMk/>
            <pc:sldMk cId="2821181788" sldId="286"/>
            <ac:spMk id="407" creationId="{352E0180-534B-4E35-8CB7-4B5BE50BFD88}"/>
          </ac:spMkLst>
        </pc:spChg>
        <pc:spChg chg="del">
          <ac:chgData name="Alex Marchioni" userId="6eb3c6d8-756f-4c94-a08e-610dca54a7e5" providerId="ADAL" clId="{DBE64AAE-CFC3-4A6F-A7A9-D0010CDB5DE3}" dt="2020-02-16T07:34:33.099" v="2015" actId="478"/>
          <ac:spMkLst>
            <pc:docMk/>
            <pc:sldMk cId="2821181788" sldId="286"/>
            <ac:spMk id="434" creationId="{1D9383BF-DF4C-4B8C-A58B-A4D28F251D80}"/>
          </ac:spMkLst>
        </pc:spChg>
        <pc:spChg chg="mod">
          <ac:chgData name="Alex Marchioni" userId="6eb3c6d8-756f-4c94-a08e-610dca54a7e5" providerId="ADAL" clId="{DBE64AAE-CFC3-4A6F-A7A9-D0010CDB5DE3}" dt="2020-02-16T07:36:48.933" v="2046" actId="962"/>
          <ac:spMkLst>
            <pc:docMk/>
            <pc:sldMk cId="2821181788" sldId="286"/>
            <ac:spMk id="435" creationId="{8487F31B-75C3-4AC7-BDA2-B1E6A14AE633}"/>
          </ac:spMkLst>
        </pc:spChg>
        <pc:spChg chg="mod">
          <ac:chgData name="Alex Marchioni" userId="6eb3c6d8-756f-4c94-a08e-610dca54a7e5" providerId="ADAL" clId="{DBE64AAE-CFC3-4A6F-A7A9-D0010CDB5DE3}" dt="2020-02-16T07:36:43.372" v="2045" actId="962"/>
          <ac:spMkLst>
            <pc:docMk/>
            <pc:sldMk cId="2821181788" sldId="286"/>
            <ac:spMk id="436" creationId="{6E64F6B7-B2B7-4D53-A048-4EEB667BE0CA}"/>
          </ac:spMkLst>
        </pc:spChg>
        <pc:spChg chg="mod">
          <ac:chgData name="Alex Marchioni" userId="6eb3c6d8-756f-4c94-a08e-610dca54a7e5" providerId="ADAL" clId="{DBE64AAE-CFC3-4A6F-A7A9-D0010CDB5DE3}" dt="2020-02-16T07:36:40.348" v="2044" actId="962"/>
          <ac:spMkLst>
            <pc:docMk/>
            <pc:sldMk cId="2821181788" sldId="286"/>
            <ac:spMk id="437" creationId="{8FC67455-5E96-40D0-B247-2DC18A5F81C2}"/>
          </ac:spMkLst>
        </pc:spChg>
        <pc:spChg chg="mod">
          <ac:chgData name="Alex Marchioni" userId="6eb3c6d8-756f-4c94-a08e-610dca54a7e5" providerId="ADAL" clId="{DBE64AAE-CFC3-4A6F-A7A9-D0010CDB5DE3}" dt="2020-02-16T07:36:35.164" v="2043" actId="962"/>
          <ac:spMkLst>
            <pc:docMk/>
            <pc:sldMk cId="2821181788" sldId="286"/>
            <ac:spMk id="438" creationId="{6C2DE0A5-BF8F-4442-9A7B-3614A3D90090}"/>
          </ac:spMkLst>
        </pc:spChg>
        <pc:spChg chg="mod">
          <ac:chgData name="Alex Marchioni" userId="6eb3c6d8-756f-4c94-a08e-610dca54a7e5" providerId="ADAL" clId="{DBE64AAE-CFC3-4A6F-A7A9-D0010CDB5DE3}" dt="2020-02-16T07:36:33.133" v="2042" actId="962"/>
          <ac:spMkLst>
            <pc:docMk/>
            <pc:sldMk cId="2821181788" sldId="286"/>
            <ac:spMk id="439" creationId="{E599DBB8-1B68-475D-BB1B-5C14DB020AED}"/>
          </ac:spMkLst>
        </pc:spChg>
        <pc:spChg chg="mod">
          <ac:chgData name="Alex Marchioni" userId="6eb3c6d8-756f-4c94-a08e-610dca54a7e5" providerId="ADAL" clId="{DBE64AAE-CFC3-4A6F-A7A9-D0010CDB5DE3}" dt="2020-02-16T07:36:31.349" v="2041" actId="962"/>
          <ac:spMkLst>
            <pc:docMk/>
            <pc:sldMk cId="2821181788" sldId="286"/>
            <ac:spMk id="440" creationId="{E03631EB-54F3-470E-8067-07D63873A064}"/>
          </ac:spMkLst>
        </pc:spChg>
        <pc:spChg chg="mod">
          <ac:chgData name="Alex Marchioni" userId="6eb3c6d8-756f-4c94-a08e-610dca54a7e5" providerId="ADAL" clId="{DBE64AAE-CFC3-4A6F-A7A9-D0010CDB5DE3}" dt="2020-02-16T07:36:29.292" v="2040" actId="962"/>
          <ac:spMkLst>
            <pc:docMk/>
            <pc:sldMk cId="2821181788" sldId="286"/>
            <ac:spMk id="441" creationId="{4BA2E757-996A-4DCB-B268-55829999EA09}"/>
          </ac:spMkLst>
        </pc:spChg>
        <pc:spChg chg="mod">
          <ac:chgData name="Alex Marchioni" userId="6eb3c6d8-756f-4c94-a08e-610dca54a7e5" providerId="ADAL" clId="{DBE64AAE-CFC3-4A6F-A7A9-D0010CDB5DE3}" dt="2020-02-16T07:36:27.501" v="2039" actId="962"/>
          <ac:spMkLst>
            <pc:docMk/>
            <pc:sldMk cId="2821181788" sldId="286"/>
            <ac:spMk id="442" creationId="{9C3FD21C-0897-49D4-A744-AC2262389D9E}"/>
          </ac:spMkLst>
        </pc:spChg>
        <pc:spChg chg="mod">
          <ac:chgData name="Alex Marchioni" userId="6eb3c6d8-756f-4c94-a08e-610dca54a7e5" providerId="ADAL" clId="{DBE64AAE-CFC3-4A6F-A7A9-D0010CDB5DE3}" dt="2020-02-16T07:36:25.598" v="2038" actId="962"/>
          <ac:spMkLst>
            <pc:docMk/>
            <pc:sldMk cId="2821181788" sldId="286"/>
            <ac:spMk id="443" creationId="{4187DDC4-9F4C-48BB-896B-B510E42C46C9}"/>
          </ac:spMkLst>
        </pc:spChg>
        <pc:spChg chg="mod">
          <ac:chgData name="Alex Marchioni" userId="6eb3c6d8-756f-4c94-a08e-610dca54a7e5" providerId="ADAL" clId="{DBE64AAE-CFC3-4A6F-A7A9-D0010CDB5DE3}" dt="2020-02-16T07:36:23.453" v="2037" actId="962"/>
          <ac:spMkLst>
            <pc:docMk/>
            <pc:sldMk cId="2821181788" sldId="286"/>
            <ac:spMk id="444" creationId="{34FC3860-A369-45BE-90C7-A32D64D0C37F}"/>
          </ac:spMkLst>
        </pc:spChg>
        <pc:spChg chg="mod">
          <ac:chgData name="Alex Marchioni" userId="6eb3c6d8-756f-4c94-a08e-610dca54a7e5" providerId="ADAL" clId="{DBE64AAE-CFC3-4A6F-A7A9-D0010CDB5DE3}" dt="2020-02-16T07:36:20.500" v="2036" actId="962"/>
          <ac:spMkLst>
            <pc:docMk/>
            <pc:sldMk cId="2821181788" sldId="286"/>
            <ac:spMk id="445" creationId="{4E245E60-A0C7-4ACC-A085-3D50BA74E478}"/>
          </ac:spMkLst>
        </pc:spChg>
        <pc:spChg chg="mod">
          <ac:chgData name="Alex Marchioni" userId="6eb3c6d8-756f-4c94-a08e-610dca54a7e5" providerId="ADAL" clId="{DBE64AAE-CFC3-4A6F-A7A9-D0010CDB5DE3}" dt="2020-02-16T07:36:18.197" v="2035" actId="962"/>
          <ac:spMkLst>
            <pc:docMk/>
            <pc:sldMk cId="2821181788" sldId="286"/>
            <ac:spMk id="446" creationId="{54CE3212-1F12-4187-A9EE-0A39C6F18D36}"/>
          </ac:spMkLst>
        </pc:spChg>
        <pc:spChg chg="mod">
          <ac:chgData name="Alex Marchioni" userId="6eb3c6d8-756f-4c94-a08e-610dca54a7e5" providerId="ADAL" clId="{DBE64AAE-CFC3-4A6F-A7A9-D0010CDB5DE3}" dt="2020-02-16T07:36:16.380" v="2034" actId="962"/>
          <ac:spMkLst>
            <pc:docMk/>
            <pc:sldMk cId="2821181788" sldId="286"/>
            <ac:spMk id="447" creationId="{1EB660BC-04B9-4D9A-BF19-A920325744F7}"/>
          </ac:spMkLst>
        </pc:spChg>
        <pc:spChg chg="mod">
          <ac:chgData name="Alex Marchioni" userId="6eb3c6d8-756f-4c94-a08e-610dca54a7e5" providerId="ADAL" clId="{DBE64AAE-CFC3-4A6F-A7A9-D0010CDB5DE3}" dt="2020-02-16T07:36:10.125" v="2033" actId="962"/>
          <ac:spMkLst>
            <pc:docMk/>
            <pc:sldMk cId="2821181788" sldId="286"/>
            <ac:spMk id="448" creationId="{EA5CED2B-ED2C-4354-8A62-BEDCBEC6C684}"/>
          </ac:spMkLst>
        </pc:spChg>
        <pc:spChg chg="mod">
          <ac:chgData name="Alex Marchioni" userId="6eb3c6d8-756f-4c94-a08e-610dca54a7e5" providerId="ADAL" clId="{DBE64AAE-CFC3-4A6F-A7A9-D0010CDB5DE3}" dt="2020-02-16T07:36:07.607" v="2032" actId="962"/>
          <ac:spMkLst>
            <pc:docMk/>
            <pc:sldMk cId="2821181788" sldId="286"/>
            <ac:spMk id="449" creationId="{D044EF61-0373-4ACE-A803-2A2BCF527492}"/>
          </ac:spMkLst>
        </pc:spChg>
        <pc:spChg chg="mod">
          <ac:chgData name="Alex Marchioni" userId="6eb3c6d8-756f-4c94-a08e-610dca54a7e5" providerId="ADAL" clId="{DBE64AAE-CFC3-4A6F-A7A9-D0010CDB5DE3}" dt="2020-02-16T07:36:05.140" v="2031" actId="962"/>
          <ac:spMkLst>
            <pc:docMk/>
            <pc:sldMk cId="2821181788" sldId="286"/>
            <ac:spMk id="450" creationId="{8FD1EF97-5447-4DB6-941E-E790EBF015A1}"/>
          </ac:spMkLst>
        </pc:spChg>
        <pc:spChg chg="mod">
          <ac:chgData name="Alex Marchioni" userId="6eb3c6d8-756f-4c94-a08e-610dca54a7e5" providerId="ADAL" clId="{DBE64AAE-CFC3-4A6F-A7A9-D0010CDB5DE3}" dt="2020-02-16T07:36:03.156" v="2030" actId="962"/>
          <ac:spMkLst>
            <pc:docMk/>
            <pc:sldMk cId="2821181788" sldId="286"/>
            <ac:spMk id="451" creationId="{84CBB850-BE92-4530-914F-BB6E7E5F8F43}"/>
          </ac:spMkLst>
        </pc:spChg>
        <pc:spChg chg="mod">
          <ac:chgData name="Alex Marchioni" userId="6eb3c6d8-756f-4c94-a08e-610dca54a7e5" providerId="ADAL" clId="{DBE64AAE-CFC3-4A6F-A7A9-D0010CDB5DE3}" dt="2020-02-16T07:36:01.069" v="2029" actId="962"/>
          <ac:spMkLst>
            <pc:docMk/>
            <pc:sldMk cId="2821181788" sldId="286"/>
            <ac:spMk id="452" creationId="{5F114111-C33F-49EC-9C0B-CB80071D022A}"/>
          </ac:spMkLst>
        </pc:spChg>
        <pc:spChg chg="mod">
          <ac:chgData name="Alex Marchioni" userId="6eb3c6d8-756f-4c94-a08e-610dca54a7e5" providerId="ADAL" clId="{DBE64AAE-CFC3-4A6F-A7A9-D0010CDB5DE3}" dt="2020-02-16T07:35:58.628" v="2028" actId="962"/>
          <ac:spMkLst>
            <pc:docMk/>
            <pc:sldMk cId="2821181788" sldId="286"/>
            <ac:spMk id="453" creationId="{8423C3DC-5ED3-450C-A88D-D1A2C929F032}"/>
          </ac:spMkLst>
        </pc:spChg>
        <pc:spChg chg="mod">
          <ac:chgData name="Alex Marchioni" userId="6eb3c6d8-756f-4c94-a08e-610dca54a7e5" providerId="ADAL" clId="{DBE64AAE-CFC3-4A6F-A7A9-D0010CDB5DE3}" dt="2020-02-16T07:35:56.573" v="2027" actId="962"/>
          <ac:spMkLst>
            <pc:docMk/>
            <pc:sldMk cId="2821181788" sldId="286"/>
            <ac:spMk id="454" creationId="{13897256-F705-44A0-B383-EBAA05E15726}"/>
          </ac:spMkLst>
        </pc:spChg>
        <pc:spChg chg="mod">
          <ac:chgData name="Alex Marchioni" userId="6eb3c6d8-756f-4c94-a08e-610dca54a7e5" providerId="ADAL" clId="{DBE64AAE-CFC3-4A6F-A7A9-D0010CDB5DE3}" dt="2020-02-16T07:35:54.373" v="2026" actId="962"/>
          <ac:spMkLst>
            <pc:docMk/>
            <pc:sldMk cId="2821181788" sldId="286"/>
            <ac:spMk id="455" creationId="{49FDE79C-976A-4FDE-8A31-4AB7D6F21F45}"/>
          </ac:spMkLst>
        </pc:spChg>
        <pc:spChg chg="mod">
          <ac:chgData name="Alex Marchioni" userId="6eb3c6d8-756f-4c94-a08e-610dca54a7e5" providerId="ADAL" clId="{DBE64AAE-CFC3-4A6F-A7A9-D0010CDB5DE3}" dt="2020-02-16T07:35:51.941" v="2025" actId="962"/>
          <ac:spMkLst>
            <pc:docMk/>
            <pc:sldMk cId="2821181788" sldId="286"/>
            <ac:spMk id="456" creationId="{78BC4AF4-8834-4C6D-8833-9B9DA154E9EC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3" creationId="{FF7DBAF2-9F72-4732-A960-7FC08766610C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4" creationId="{8BFCE4A5-69DF-42C2-AB71-65542E5AA5E8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5" creationId="{2983ED4B-1E59-4F97-84AE-79A797639556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6" creationId="{7BE4926D-1741-4C2E-8B05-9A8741E061D9}"/>
          </ac:spMkLst>
        </pc:spChg>
        <pc:spChg chg="add mod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469" creationId="{A4C88E02-2FE0-48E4-BFA2-8FC04AAED2E9}"/>
          </ac:spMkLst>
        </pc:spChg>
        <pc:spChg chg="add mod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470" creationId="{78E2DAD0-8588-4F6F-A368-2E0D2726157A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3" creationId="{2FC28010-8E22-4A8F-8815-A741B287245B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4" creationId="{34E3F6B2-37F0-492C-8DFA-C28315C91FF7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5" creationId="{66AC7F9C-2F3A-4BEE-ADD8-FE5A1E801C34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6" creationId="{2E334773-CDEB-45B1-B3EC-CCAFA4295523}"/>
          </ac:spMkLst>
        </pc:spChg>
        <pc:spChg chg="add del">
          <ac:chgData name="Alex Marchioni" userId="6eb3c6d8-756f-4c94-a08e-610dca54a7e5" providerId="ADAL" clId="{DBE64AAE-CFC3-4A6F-A7A9-D0010CDB5DE3}" dt="2020-02-16T12:19:17.236" v="2223"/>
          <ac:spMkLst>
            <pc:docMk/>
            <pc:sldMk cId="2821181788" sldId="286"/>
            <ac:spMk id="480" creationId="{96BBD49B-6610-4856-844D-9745C94EB420}"/>
          </ac:spMkLst>
        </pc:spChg>
        <pc:spChg chg="add mod">
          <ac:chgData name="Alex Marchioni" userId="6eb3c6d8-756f-4c94-a08e-610dca54a7e5" providerId="ADAL" clId="{DBE64AAE-CFC3-4A6F-A7A9-D0010CDB5DE3}" dt="2020-02-16T12:27:13.437" v="2258" actId="164"/>
          <ac:spMkLst>
            <pc:docMk/>
            <pc:sldMk cId="2821181788" sldId="286"/>
            <ac:spMk id="481" creationId="{3166E712-CDA0-4CC7-AC4E-3F0DF9E325B7}"/>
          </ac:spMkLst>
        </pc:spChg>
        <pc:spChg chg="add mod">
          <ac:chgData name="Alex Marchioni" userId="6eb3c6d8-756f-4c94-a08e-610dca54a7e5" providerId="ADAL" clId="{DBE64AAE-CFC3-4A6F-A7A9-D0010CDB5DE3}" dt="2020-02-16T12:26:33.713" v="2254" actId="164"/>
          <ac:spMkLst>
            <pc:docMk/>
            <pc:sldMk cId="2821181788" sldId="286"/>
            <ac:spMk id="482" creationId="{65E66D45-04A7-4543-9762-5B71535C3D4E}"/>
          </ac:spMkLst>
        </pc:spChg>
        <pc:spChg chg="add mod">
          <ac:chgData name="Alex Marchioni" userId="6eb3c6d8-756f-4c94-a08e-610dca54a7e5" providerId="ADAL" clId="{DBE64AAE-CFC3-4A6F-A7A9-D0010CDB5DE3}" dt="2020-02-16T12:26:05.404" v="2252" actId="164"/>
          <ac:spMkLst>
            <pc:docMk/>
            <pc:sldMk cId="2821181788" sldId="286"/>
            <ac:spMk id="483" creationId="{9EFDCB66-C91F-4BCC-AAE8-3234BE9DF2E7}"/>
          </ac:spMkLst>
        </pc:spChg>
        <pc:grpChg chg="add del">
          <ac:chgData name="Alex Marchioni" userId="6eb3c6d8-756f-4c94-a08e-610dca54a7e5" providerId="ADAL" clId="{DBE64AAE-CFC3-4A6F-A7A9-D0010CDB5DE3}" dt="2020-02-15T14:15:18.096" v="745" actId="165"/>
          <ac:grpSpMkLst>
            <pc:docMk/>
            <pc:sldMk cId="2821181788" sldId="286"/>
            <ac:grpSpMk id="5" creationId="{5801BAE0-07FB-47DF-995A-FE6299688AC7}"/>
          </ac:grpSpMkLst>
        </pc:grpChg>
        <pc:grpChg chg="add del mod">
          <ac:chgData name="Alex Marchioni" userId="6eb3c6d8-756f-4c94-a08e-610dca54a7e5" providerId="ADAL" clId="{DBE64AAE-CFC3-4A6F-A7A9-D0010CDB5DE3}" dt="2020-02-15T16:02:58.636" v="1433" actId="165"/>
          <ac:grpSpMkLst>
            <pc:docMk/>
            <pc:sldMk cId="2821181788" sldId="286"/>
            <ac:grpSpMk id="105" creationId="{DFF1022F-99AE-479F-8F74-DE3AFE06A607}"/>
          </ac:grpSpMkLst>
        </pc:grpChg>
        <pc:grpChg chg="add del mod">
          <ac:chgData name="Alex Marchioni" userId="6eb3c6d8-756f-4c94-a08e-610dca54a7e5" providerId="ADAL" clId="{DBE64AAE-CFC3-4A6F-A7A9-D0010CDB5DE3}" dt="2020-02-15T16:22:36.301" v="1439" actId="478"/>
          <ac:grpSpMkLst>
            <pc:docMk/>
            <pc:sldMk cId="2821181788" sldId="286"/>
            <ac:grpSpMk id="106" creationId="{39D97FE6-7BAA-420F-AF97-749174A8F9AD}"/>
          </ac:grpSpMkLst>
        </pc:grpChg>
        <pc:grpChg chg="add mod topLvl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120" creationId="{D987AAE5-D3FE-4225-A949-5E1F0A44773C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180" creationId="{70579E83-DA7B-40F9-8E89-DD95A18870AF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182" creationId="{AF8661CB-E6F4-405C-BA1D-3200B0EF78EA}"/>
          </ac:grpSpMkLst>
        </pc:grpChg>
        <pc:grpChg chg="add del mod topLvl">
          <ac:chgData name="Alex Marchioni" userId="6eb3c6d8-756f-4c94-a08e-610dca54a7e5" providerId="ADAL" clId="{DBE64AAE-CFC3-4A6F-A7A9-D0010CDB5DE3}" dt="2020-02-16T07:31:18.413" v="2002" actId="165"/>
          <ac:grpSpMkLst>
            <pc:docMk/>
            <pc:sldMk cId="2821181788" sldId="286"/>
            <ac:grpSpMk id="194" creationId="{418C2EDB-3F7E-45FF-8489-24C8DD6A4A0E}"/>
          </ac:grpSpMkLst>
        </pc:grpChg>
        <pc:grpChg chg="add del mod">
          <ac:chgData name="Alex Marchioni" userId="6eb3c6d8-756f-4c94-a08e-610dca54a7e5" providerId="ADAL" clId="{DBE64AAE-CFC3-4A6F-A7A9-D0010CDB5DE3}" dt="2020-02-15T16:31:43.189" v="1532" actId="165"/>
          <ac:grpSpMkLst>
            <pc:docMk/>
            <pc:sldMk cId="2821181788" sldId="286"/>
            <ac:grpSpMk id="195" creationId="{15E5F013-949C-4DED-A351-8A7FC96F7A60}"/>
          </ac:grpSpMkLst>
        </pc:grpChg>
        <pc:grpChg chg="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206" creationId="{30B398E9-C4B4-400B-B93B-A57083591AA7}"/>
          </ac:grpSpMkLst>
        </pc:grpChg>
        <pc:grpChg chg="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211" creationId="{C19C2270-C7C0-4440-A380-8C965B1F42FF}"/>
          </ac:grpSpMkLst>
        </pc:grpChg>
        <pc:grpChg chg="add del mod topLvl">
          <ac:chgData name="Alex Marchioni" userId="6eb3c6d8-756f-4c94-a08e-610dca54a7e5" providerId="ADAL" clId="{DBE64AAE-CFC3-4A6F-A7A9-D0010CDB5DE3}" dt="2020-02-16T07:34:14.626" v="2012" actId="165"/>
          <ac:grpSpMkLst>
            <pc:docMk/>
            <pc:sldMk cId="2821181788" sldId="286"/>
            <ac:grpSpMk id="241" creationId="{82552178-2FE0-4882-97C1-ADB4E75F8FAD}"/>
          </ac:grpSpMkLst>
        </pc:grpChg>
        <pc:grpChg chg="add del mod">
          <ac:chgData name="Alex Marchioni" userId="6eb3c6d8-756f-4c94-a08e-610dca54a7e5" providerId="ADAL" clId="{DBE64AAE-CFC3-4A6F-A7A9-D0010CDB5DE3}" dt="2020-02-15T16:36:39.780" v="1564" actId="165"/>
          <ac:grpSpMkLst>
            <pc:docMk/>
            <pc:sldMk cId="2821181788" sldId="286"/>
            <ac:grpSpMk id="256" creationId="{8CD2D51B-FE06-4F0C-B58C-C9D4BFC637E6}"/>
          </ac:grpSpMkLst>
        </pc:grpChg>
        <pc:grpChg chg="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267" creationId="{55A7BEE0-21C8-4E17-8BE9-1D13D97FD6D0}"/>
          </ac:grpSpMkLst>
        </pc:grpChg>
        <pc:grpChg chg="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272" creationId="{0FC50689-91B3-4F6F-B14E-F366B68F7AE5}"/>
          </ac:grpSpMkLst>
        </pc:grpChg>
        <pc:grpChg chg="add del mod topLvl">
          <ac:chgData name="Alex Marchioni" userId="6eb3c6d8-756f-4c94-a08e-610dca54a7e5" providerId="ADAL" clId="{DBE64AAE-CFC3-4A6F-A7A9-D0010CDB5DE3}" dt="2020-02-16T07:37:31.867" v="2050" actId="165"/>
          <ac:grpSpMkLst>
            <pc:docMk/>
            <pc:sldMk cId="2821181788" sldId="286"/>
            <ac:grpSpMk id="311" creationId="{30090831-A6C9-468D-ADA7-2AE74F65E7DD}"/>
          </ac:grpSpMkLst>
        </pc:grpChg>
        <pc:grpChg chg="add del mod">
          <ac:chgData name="Alex Marchioni" userId="6eb3c6d8-756f-4c94-a08e-610dca54a7e5" providerId="ADAL" clId="{DBE64AAE-CFC3-4A6F-A7A9-D0010CDB5DE3}" dt="2020-02-16T07:31:09.253" v="2001" actId="165"/>
          <ac:grpSpMkLst>
            <pc:docMk/>
            <pc:sldMk cId="2821181788" sldId="286"/>
            <ac:grpSpMk id="358" creationId="{8AEBBC38-DF02-4A66-BC54-77C25B93C5AD}"/>
          </ac:grpSpMkLst>
        </pc:grpChg>
        <pc:grpChg chg="add del mod">
          <ac:chgData name="Alex Marchioni" userId="6eb3c6d8-756f-4c94-a08e-610dca54a7e5" providerId="ADAL" clId="{DBE64AAE-CFC3-4A6F-A7A9-D0010CDB5DE3}" dt="2020-02-16T07:12:44.785" v="1759" actId="165"/>
          <ac:grpSpMkLst>
            <pc:docMk/>
            <pc:sldMk cId="2821181788" sldId="286"/>
            <ac:grpSpMk id="359" creationId="{BAF75860-E934-42FB-988A-98C57ABCA745}"/>
          </ac:grpSpMkLst>
        </pc:grpChg>
        <pc:grpChg chg="add 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384" creationId="{5B0B42D3-41B6-41D9-A408-47490A20535B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408" creationId="{FD027A55-7379-46CC-84BA-E3FC43310964}"/>
          </ac:grpSpMkLst>
        </pc:grpChg>
        <pc:grpChg chg="add del mod topLvl">
          <ac:chgData name="Alex Marchioni" userId="6eb3c6d8-756f-4c94-a08e-610dca54a7e5" providerId="ADAL" clId="{DBE64AAE-CFC3-4A6F-A7A9-D0010CDB5DE3}" dt="2020-02-16T07:58:16.709" v="2214" actId="165"/>
          <ac:grpSpMkLst>
            <pc:docMk/>
            <pc:sldMk cId="2821181788" sldId="286"/>
            <ac:grpSpMk id="432" creationId="{A96C1687-F979-4F59-BE6A-00E14EE89F74}"/>
          </ac:grpSpMkLst>
        </pc:grpChg>
        <pc:grpChg chg="add 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433" creationId="{6EE5AAB0-3BE8-4491-A94A-BE5EA66C2A5E}"/>
          </ac:grpSpMkLst>
        </pc:grpChg>
        <pc:grpChg chg="add del mod">
          <ac:chgData name="Alex Marchioni" userId="6eb3c6d8-756f-4c94-a08e-610dca54a7e5" providerId="ADAL" clId="{DBE64AAE-CFC3-4A6F-A7A9-D0010CDB5DE3}" dt="2020-02-16T07:35:29.024" v="2020" actId="165"/>
          <ac:grpSpMkLst>
            <pc:docMk/>
            <pc:sldMk cId="2821181788" sldId="286"/>
            <ac:grpSpMk id="457" creationId="{86528E59-A824-4129-9E97-2AEAE185DC13}"/>
          </ac:grpSpMkLst>
        </pc:grpChg>
        <pc:grpChg chg="add del mod topLvl">
          <ac:chgData name="Alex Marchioni" userId="6eb3c6d8-756f-4c94-a08e-610dca54a7e5" providerId="ADAL" clId="{DBE64AAE-CFC3-4A6F-A7A9-D0010CDB5DE3}" dt="2020-02-16T07:54:59.509" v="2179" actId="165"/>
          <ac:grpSpMkLst>
            <pc:docMk/>
            <pc:sldMk cId="2821181788" sldId="286"/>
            <ac:grpSpMk id="458" creationId="{665727B8-91E0-4B52-A13D-216F2C4988CE}"/>
          </ac:grpSpMkLst>
        </pc:grpChg>
        <pc:grpChg chg="add mod">
          <ac:chgData name="Alex Marchioni" userId="6eb3c6d8-756f-4c94-a08e-610dca54a7e5" providerId="ADAL" clId="{DBE64AAE-CFC3-4A6F-A7A9-D0010CDB5DE3}" dt="2020-02-16T07:39:53.112" v="2076" actId="164"/>
          <ac:grpSpMkLst>
            <pc:docMk/>
            <pc:sldMk cId="2821181788" sldId="286"/>
            <ac:grpSpMk id="459" creationId="{68D4EC55-5B3F-4A86-B30F-8A3B93CB85BF}"/>
          </ac:grpSpMkLst>
        </pc:grpChg>
        <pc:grpChg chg="add del mod">
          <ac:chgData name="Alex Marchioni" userId="6eb3c6d8-756f-4c94-a08e-610dca54a7e5" providerId="ADAL" clId="{DBE64AAE-CFC3-4A6F-A7A9-D0010CDB5DE3}" dt="2020-02-16T07:42:55.661" v="2093" actId="165"/>
          <ac:grpSpMkLst>
            <pc:docMk/>
            <pc:sldMk cId="2821181788" sldId="286"/>
            <ac:grpSpMk id="460" creationId="{B5AF755D-F284-4CB2-A052-4586425274D0}"/>
          </ac:grpSpMkLst>
        </pc:grpChg>
        <pc:grpChg chg="add del mod topLvl">
          <ac:chgData name="Alex Marchioni" userId="6eb3c6d8-756f-4c94-a08e-610dca54a7e5" providerId="ADAL" clId="{DBE64AAE-CFC3-4A6F-A7A9-D0010CDB5DE3}" dt="2020-02-16T07:46:10.499" v="2099" actId="165"/>
          <ac:grpSpMkLst>
            <pc:docMk/>
            <pc:sldMk cId="2821181788" sldId="286"/>
            <ac:grpSpMk id="461" creationId="{4C578424-9D1B-495F-BE0D-C898282606E6}"/>
          </ac:grpSpMkLst>
        </pc:grpChg>
        <pc:grpChg chg="add del mod">
          <ac:chgData name="Alex Marchioni" userId="6eb3c6d8-756f-4c94-a08e-610dca54a7e5" providerId="ADAL" clId="{DBE64AAE-CFC3-4A6F-A7A9-D0010CDB5DE3}" dt="2020-02-16T07:45:11.144" v="2098" actId="165"/>
          <ac:grpSpMkLst>
            <pc:docMk/>
            <pc:sldMk cId="2821181788" sldId="286"/>
            <ac:grpSpMk id="462" creationId="{BB237351-4F1F-4808-AE2C-7E7D1A46C2FC}"/>
          </ac:grpSpMkLst>
        </pc:grpChg>
        <pc:grpChg chg="add 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467" creationId="{C2130C04-B012-49DC-963E-1ACB75645832}"/>
          </ac:grpSpMkLst>
        </pc:grpChg>
        <pc:grpChg chg="add del mod topLvl">
          <ac:chgData name="Alex Marchioni" userId="6eb3c6d8-756f-4c94-a08e-610dca54a7e5" providerId="ADAL" clId="{DBE64AAE-CFC3-4A6F-A7A9-D0010CDB5DE3}" dt="2020-02-16T12:21:52.309" v="2239" actId="165"/>
          <ac:grpSpMkLst>
            <pc:docMk/>
            <pc:sldMk cId="2821181788" sldId="286"/>
            <ac:grpSpMk id="468" creationId="{6B6D9672-F351-44EA-9658-88AE8069245D}"/>
          </ac:grpSpMkLst>
        </pc:grpChg>
        <pc:grpChg chg="add 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471" creationId="{CE54559C-88C1-48DD-B33E-C57D7DD800C7}"/>
          </ac:grpSpMkLst>
        </pc:grpChg>
        <pc:grpChg chg="add del mod topLvl">
          <ac:chgData name="Alex Marchioni" userId="6eb3c6d8-756f-4c94-a08e-610dca54a7e5" providerId="ADAL" clId="{DBE64AAE-CFC3-4A6F-A7A9-D0010CDB5DE3}" dt="2020-02-16T12:22:01.231" v="2240" actId="165"/>
          <ac:grpSpMkLst>
            <pc:docMk/>
            <pc:sldMk cId="2821181788" sldId="286"/>
            <ac:grpSpMk id="472" creationId="{DE3EBEAD-E656-438D-A1B6-64C63C80BB3A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477" creationId="{7450E348-70AB-47EE-BF2E-811FEAC316D1}"/>
          </ac:grpSpMkLst>
        </pc:grpChg>
        <pc:grpChg chg="add del mod topLvl">
          <ac:chgData name="Alex Marchioni" userId="6eb3c6d8-756f-4c94-a08e-610dca54a7e5" providerId="ADAL" clId="{DBE64AAE-CFC3-4A6F-A7A9-D0010CDB5DE3}" dt="2020-02-16T12:22:11.202" v="2241" actId="165"/>
          <ac:grpSpMkLst>
            <pc:docMk/>
            <pc:sldMk cId="2821181788" sldId="286"/>
            <ac:grpSpMk id="478" creationId="{F2B953CD-6567-4B59-A169-CECE51757A57}"/>
          </ac:grpSpMkLst>
        </pc:grpChg>
        <pc:grpChg chg="add del mod">
          <ac:chgData name="Alex Marchioni" userId="6eb3c6d8-756f-4c94-a08e-610dca54a7e5" providerId="ADAL" clId="{DBE64AAE-CFC3-4A6F-A7A9-D0010CDB5DE3}" dt="2020-02-16T12:21:35.672" v="2238" actId="165"/>
          <ac:grpSpMkLst>
            <pc:docMk/>
            <pc:sldMk cId="2821181788" sldId="286"/>
            <ac:grpSpMk id="479" creationId="{07682C58-14DD-49C6-9B5D-57355FF11D0D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4" creationId="{3A338849-1152-4784-966A-B1806466A0F4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5" creationId="{490ADFF0-31F4-403A-B414-EEEC3187FA2F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6" creationId="{21B16007-97E2-44A2-8042-3618BE23F3A5}"/>
          </ac:grpSpMkLst>
        </pc:grpChg>
        <pc:grpChg chg="add mod">
          <ac:chgData name="Alex Marchioni" userId="6eb3c6d8-756f-4c94-a08e-610dca54a7e5" providerId="ADAL" clId="{DBE64AAE-CFC3-4A6F-A7A9-D0010CDB5DE3}" dt="2020-02-16T15:05:41.015" v="2862" actId="1076"/>
          <ac:grpSpMkLst>
            <pc:docMk/>
            <pc:sldMk cId="2821181788" sldId="286"/>
            <ac:grpSpMk id="487" creationId="{0F8152F0-EF9E-4AEF-B497-5E34369BEE8E}"/>
          </ac:grpSpMkLst>
        </pc:grpChg>
        <pc:picChg chg="add mod topLvl">
          <ac:chgData name="Alex Marchioni" userId="6eb3c6d8-756f-4c94-a08e-610dca54a7e5" providerId="ADAL" clId="{DBE64AAE-CFC3-4A6F-A7A9-D0010CDB5DE3}" dt="2020-02-16T12:27:41.600" v="2260" actId="164"/>
          <ac:picMkLst>
            <pc:docMk/>
            <pc:sldMk cId="2821181788" sldId="286"/>
            <ac:picMk id="336" creationId="{0E399DD8-43E4-4CC7-9B13-4871939767E8}"/>
          </ac:picMkLst>
        </pc:picChg>
        <pc:cxnChg chg="del mod topLvl">
          <ac:chgData name="Alex Marchioni" userId="6eb3c6d8-756f-4c94-a08e-610dca54a7e5" providerId="ADAL" clId="{DBE64AAE-CFC3-4A6F-A7A9-D0010CDB5DE3}" dt="2020-02-15T14:15:24.755" v="749" actId="478"/>
          <ac:cxnSpMkLst>
            <pc:docMk/>
            <pc:sldMk cId="2821181788" sldId="286"/>
            <ac:cxnSpMk id="32" creationId="{7C593586-33F8-4DD2-AF38-141228CB1000}"/>
          </ac:cxnSpMkLst>
        </pc:cxnChg>
        <pc:cxnChg chg="del mod topLvl">
          <ac:chgData name="Alex Marchioni" userId="6eb3c6d8-756f-4c94-a08e-610dca54a7e5" providerId="ADAL" clId="{DBE64AAE-CFC3-4A6F-A7A9-D0010CDB5DE3}" dt="2020-02-15T14:15:26.845" v="751" actId="478"/>
          <ac:cxnSpMkLst>
            <pc:docMk/>
            <pc:sldMk cId="2821181788" sldId="286"/>
            <ac:cxnSpMk id="33" creationId="{CE715CBB-4FFE-4045-B311-07EA94BEDEDC}"/>
          </ac:cxnSpMkLst>
        </pc:cxnChg>
        <pc:cxnChg chg="del mod topLvl">
          <ac:chgData name="Alex Marchioni" userId="6eb3c6d8-756f-4c94-a08e-610dca54a7e5" providerId="ADAL" clId="{DBE64AAE-CFC3-4A6F-A7A9-D0010CDB5DE3}" dt="2020-02-15T14:15:27.583" v="752" actId="478"/>
          <ac:cxnSpMkLst>
            <pc:docMk/>
            <pc:sldMk cId="2821181788" sldId="286"/>
            <ac:cxnSpMk id="34" creationId="{7F2D4920-0055-497A-9CCA-54924CA351BC}"/>
          </ac:cxnSpMkLst>
        </pc:cxnChg>
        <pc:cxnChg chg="del mod topLvl">
          <ac:chgData name="Alex Marchioni" userId="6eb3c6d8-756f-4c94-a08e-610dca54a7e5" providerId="ADAL" clId="{DBE64AAE-CFC3-4A6F-A7A9-D0010CDB5DE3}" dt="2020-02-15T14:15:28.674" v="753" actId="478"/>
          <ac:cxnSpMkLst>
            <pc:docMk/>
            <pc:sldMk cId="2821181788" sldId="286"/>
            <ac:cxnSpMk id="35" creationId="{925EA58A-00AD-45F3-A072-D048875948A9}"/>
          </ac:cxnSpMkLst>
        </pc:cxnChg>
        <pc:cxnChg chg="del mod topLvl">
          <ac:chgData name="Alex Marchioni" userId="6eb3c6d8-756f-4c94-a08e-610dca54a7e5" providerId="ADAL" clId="{DBE64AAE-CFC3-4A6F-A7A9-D0010CDB5DE3}" dt="2020-02-15T14:15:21.278" v="746" actId="478"/>
          <ac:cxnSpMkLst>
            <pc:docMk/>
            <pc:sldMk cId="2821181788" sldId="286"/>
            <ac:cxnSpMk id="36" creationId="{01568AEC-019B-49A4-BF2A-F149DC278298}"/>
          </ac:cxnSpMkLst>
        </pc:cxnChg>
        <pc:cxnChg chg="del mod topLvl">
          <ac:chgData name="Alex Marchioni" userId="6eb3c6d8-756f-4c94-a08e-610dca54a7e5" providerId="ADAL" clId="{DBE64AAE-CFC3-4A6F-A7A9-D0010CDB5DE3}" dt="2020-02-15T14:15:23.359" v="748" actId="478"/>
          <ac:cxnSpMkLst>
            <pc:docMk/>
            <pc:sldMk cId="2821181788" sldId="286"/>
            <ac:cxnSpMk id="37" creationId="{2AE56A4C-D361-4DDE-A764-407C5B61FF1E}"/>
          </ac:cxnSpMkLst>
        </pc:cxnChg>
        <pc:cxnChg chg="del mod topLvl">
          <ac:chgData name="Alex Marchioni" userId="6eb3c6d8-756f-4c94-a08e-610dca54a7e5" providerId="ADAL" clId="{DBE64AAE-CFC3-4A6F-A7A9-D0010CDB5DE3}" dt="2020-02-15T14:15:26.389" v="750" actId="478"/>
          <ac:cxnSpMkLst>
            <pc:docMk/>
            <pc:sldMk cId="2821181788" sldId="286"/>
            <ac:cxnSpMk id="38" creationId="{9E1B88D6-B4E4-467F-8010-71F4AD235266}"/>
          </ac:cxnSpMkLst>
        </pc:cxnChg>
        <pc:cxnChg chg="del mod topLvl">
          <ac:chgData name="Alex Marchioni" userId="6eb3c6d8-756f-4c94-a08e-610dca54a7e5" providerId="ADAL" clId="{DBE64AAE-CFC3-4A6F-A7A9-D0010CDB5DE3}" dt="2020-02-15T14:15:22.751" v="747" actId="478"/>
          <ac:cxnSpMkLst>
            <pc:docMk/>
            <pc:sldMk cId="2821181788" sldId="286"/>
            <ac:cxnSpMk id="40" creationId="{40B003D0-038F-4071-9750-1E462DB364A9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48" creationId="{1D278D51-4A1E-470D-B715-2E0A7D844F7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1" creationId="{87C795DF-878B-44EF-BB33-149969702331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4" creationId="{D9CE5054-D51E-403C-BD6B-F660BEE79C8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7" creationId="{F8C86FDF-EBC9-47CB-AF39-4355E755F21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0" creationId="{E84FA3AB-C375-4556-A786-661EEFD543BB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3" creationId="{28D61BC0-9AE1-4562-BF75-7B6BB8DF9E5F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9" creationId="{64F438E3-7095-48D9-9095-4671482F452C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73" creationId="{76A636A8-314C-4E1C-B672-CD964BBECA37}"/>
          </ac:cxnSpMkLst>
        </pc:cxnChg>
        <pc:cxnChg chg="add mod topLvl">
          <ac:chgData name="Alex Marchioni" userId="6eb3c6d8-756f-4c94-a08e-610dca54a7e5" providerId="ADAL" clId="{DBE64AAE-CFC3-4A6F-A7A9-D0010CDB5DE3}" dt="2020-02-16T12:27:13.437" v="2258" actId="164"/>
          <ac:cxnSpMkLst>
            <pc:docMk/>
            <pc:sldMk cId="2821181788" sldId="286"/>
            <ac:cxnSpMk id="107" creationId="{845C6967-C7DD-48B9-B23F-C856A99D2FD1}"/>
          </ac:cxnSpMkLst>
        </pc:cxnChg>
        <pc:cxnChg chg="add mod topLvl">
          <ac:chgData name="Alex Marchioni" userId="6eb3c6d8-756f-4c94-a08e-610dca54a7e5" providerId="ADAL" clId="{DBE64AAE-CFC3-4A6F-A7A9-D0010CDB5DE3}" dt="2020-02-16T12:27:13.437" v="2258" actId="164"/>
          <ac:cxnSpMkLst>
            <pc:docMk/>
            <pc:sldMk cId="2821181788" sldId="286"/>
            <ac:cxnSpMk id="112" creationId="{8C6C112E-CD8C-4520-94BA-0EE6CE223F1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125" creationId="{2E59F6F8-5968-4900-847B-6169BCF4C660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128" creationId="{39F6B42E-A3FC-4D10-A3BD-814C5A8E8206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196" creationId="{33BD2D90-0E9C-4CAD-B0C6-39062D518AAF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197" creationId="{B472A533-9932-47BB-AE25-64DF57D8CAB5}"/>
          </ac:cxnSpMkLst>
        </pc:cxnChg>
        <pc:cxnChg chg="del mod">
          <ac:chgData name="Alex Marchioni" userId="6eb3c6d8-756f-4c94-a08e-610dca54a7e5" providerId="ADAL" clId="{DBE64AAE-CFC3-4A6F-A7A9-D0010CDB5DE3}" dt="2020-02-15T16:29:21.670" v="1509" actId="478"/>
          <ac:cxnSpMkLst>
            <pc:docMk/>
            <pc:sldMk cId="2821181788" sldId="286"/>
            <ac:cxnSpMk id="198" creationId="{2BDFEC29-9065-46B2-9AEE-6D2DDE9E89C9}"/>
          </ac:cxnSpMkLst>
        </pc:cxnChg>
        <pc:cxnChg chg="del mod">
          <ac:chgData name="Alex Marchioni" userId="6eb3c6d8-756f-4c94-a08e-610dca54a7e5" providerId="ADAL" clId="{DBE64AAE-CFC3-4A6F-A7A9-D0010CDB5DE3}" dt="2020-02-15T16:29:23.846" v="1510" actId="478"/>
          <ac:cxnSpMkLst>
            <pc:docMk/>
            <pc:sldMk cId="2821181788" sldId="286"/>
            <ac:cxnSpMk id="199" creationId="{7573A167-64A8-4E56-B37A-2079A0A50CCE}"/>
          </ac:cxnSpMkLst>
        </pc:cxnChg>
        <pc:cxnChg chg="del mod">
          <ac:chgData name="Alex Marchioni" userId="6eb3c6d8-756f-4c94-a08e-610dca54a7e5" providerId="ADAL" clId="{DBE64AAE-CFC3-4A6F-A7A9-D0010CDB5DE3}" dt="2020-02-15T16:29:31.429" v="1513" actId="478"/>
          <ac:cxnSpMkLst>
            <pc:docMk/>
            <pc:sldMk cId="2821181788" sldId="286"/>
            <ac:cxnSpMk id="200" creationId="{19D7AC5C-3932-4543-ACB7-372E1132A74B}"/>
          </ac:cxnSpMkLst>
        </pc:cxnChg>
        <pc:cxnChg chg="del mod">
          <ac:chgData name="Alex Marchioni" userId="6eb3c6d8-756f-4c94-a08e-610dca54a7e5" providerId="ADAL" clId="{DBE64AAE-CFC3-4A6F-A7A9-D0010CDB5DE3}" dt="2020-02-15T16:29:28.853" v="1512" actId="478"/>
          <ac:cxnSpMkLst>
            <pc:docMk/>
            <pc:sldMk cId="2821181788" sldId="286"/>
            <ac:cxnSpMk id="201" creationId="{EFE63265-D476-4EEC-999D-2B3997FCFE90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202" creationId="{FA2C4878-CCB7-4331-8266-ECB253F41EC6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203" creationId="{5E27C696-7A71-41E2-A6F9-8D76A69B3400}"/>
          </ac:cxnSpMkLst>
        </pc:cxnChg>
        <pc:cxnChg chg="mod topLvl">
          <ac:chgData name="Alex Marchioni" userId="6eb3c6d8-756f-4c94-a08e-610dca54a7e5" providerId="ADAL" clId="{DBE64AAE-CFC3-4A6F-A7A9-D0010CDB5DE3}" dt="2020-02-16T12:26:33.713" v="2254" actId="164"/>
          <ac:cxnSpMkLst>
            <pc:docMk/>
            <pc:sldMk cId="2821181788" sldId="286"/>
            <ac:cxnSpMk id="204" creationId="{0FA9358E-9D28-4C5F-9117-218B27241A9E}"/>
          </ac:cxnSpMkLst>
        </pc:cxnChg>
        <pc:cxnChg chg="mod topLvl">
          <ac:chgData name="Alex Marchioni" userId="6eb3c6d8-756f-4c94-a08e-610dca54a7e5" providerId="ADAL" clId="{DBE64AAE-CFC3-4A6F-A7A9-D0010CDB5DE3}" dt="2020-02-16T12:26:33.713" v="2254" actId="164"/>
          <ac:cxnSpMkLst>
            <pc:docMk/>
            <pc:sldMk cId="2821181788" sldId="286"/>
            <ac:cxnSpMk id="205" creationId="{AB5FAAF7-58EA-4C68-A432-5BC4E27EE5FA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242" creationId="{7537170B-82CF-4159-B366-FE1E011EB9BB}"/>
          </ac:cxnSpMkLst>
        </pc:cxnChg>
        <pc:cxnChg chg="mod topLvl">
          <ac:chgData name="Alex Marchioni" userId="6eb3c6d8-756f-4c94-a08e-610dca54a7e5" providerId="ADAL" clId="{DBE64AAE-CFC3-4A6F-A7A9-D0010CDB5DE3}" dt="2020-02-16T07:51:30.620" v="2154" actId="962"/>
          <ac:cxnSpMkLst>
            <pc:docMk/>
            <pc:sldMk cId="2821181788" sldId="286"/>
            <ac:cxnSpMk id="257" creationId="{71A1D98E-CC48-4F6E-BC85-17C90474F6D5}"/>
          </ac:cxnSpMkLst>
        </pc:cxnChg>
        <pc:cxnChg chg="mod topLvl">
          <ac:chgData name="Alex Marchioni" userId="6eb3c6d8-756f-4c94-a08e-610dca54a7e5" providerId="ADAL" clId="{DBE64AAE-CFC3-4A6F-A7A9-D0010CDB5DE3}" dt="2020-02-16T07:51:27.436" v="2153" actId="962"/>
          <ac:cxnSpMkLst>
            <pc:docMk/>
            <pc:sldMk cId="2821181788" sldId="286"/>
            <ac:cxnSpMk id="258" creationId="{508EBA4D-1696-4B0D-9B02-D0D661E41C54}"/>
          </ac:cxnSpMkLst>
        </pc:cxnChg>
        <pc:cxnChg chg="mod topLvl">
          <ac:chgData name="Alex Marchioni" userId="6eb3c6d8-756f-4c94-a08e-610dca54a7e5" providerId="ADAL" clId="{DBE64AAE-CFC3-4A6F-A7A9-D0010CDB5DE3}" dt="2020-02-16T07:51:25.148" v="2152" actId="962"/>
          <ac:cxnSpMkLst>
            <pc:docMk/>
            <pc:sldMk cId="2821181788" sldId="286"/>
            <ac:cxnSpMk id="259" creationId="{6F4E478B-5B02-4F7F-BCFA-686A91F04359}"/>
          </ac:cxnSpMkLst>
        </pc:cxnChg>
        <pc:cxnChg chg="add del mod topLvl">
          <ac:chgData name="Alex Marchioni" userId="6eb3c6d8-756f-4c94-a08e-610dca54a7e5" providerId="ADAL" clId="{DBE64AAE-CFC3-4A6F-A7A9-D0010CDB5DE3}" dt="2020-02-16T07:51:22.885" v="2151" actId="962"/>
          <ac:cxnSpMkLst>
            <pc:docMk/>
            <pc:sldMk cId="2821181788" sldId="286"/>
            <ac:cxnSpMk id="260" creationId="{56EC9C30-2198-4DB8-AA90-422724D6B50B}"/>
          </ac:cxnSpMkLst>
        </pc:cxnChg>
        <pc:cxnChg chg="mod topLvl">
          <ac:chgData name="Alex Marchioni" userId="6eb3c6d8-756f-4c94-a08e-610dca54a7e5" providerId="ADAL" clId="{DBE64AAE-CFC3-4A6F-A7A9-D0010CDB5DE3}" dt="2020-02-16T07:51:18.844" v="2150" actId="962"/>
          <ac:cxnSpMkLst>
            <pc:docMk/>
            <pc:sldMk cId="2821181788" sldId="286"/>
            <ac:cxnSpMk id="261" creationId="{51AA3F04-A36A-40BD-A006-83F4FC3BAFAB}"/>
          </ac:cxnSpMkLst>
        </pc:cxnChg>
        <pc:cxnChg chg="mod topLvl">
          <ac:chgData name="Alex Marchioni" userId="6eb3c6d8-756f-4c94-a08e-610dca54a7e5" providerId="ADAL" clId="{DBE64AAE-CFC3-4A6F-A7A9-D0010CDB5DE3}" dt="2020-02-16T07:51:15.453" v="2149" actId="962"/>
          <ac:cxnSpMkLst>
            <pc:docMk/>
            <pc:sldMk cId="2821181788" sldId="286"/>
            <ac:cxnSpMk id="262" creationId="{36DEC0ED-12CF-422D-B84A-583A96E2896A}"/>
          </ac:cxnSpMkLst>
        </pc:cxnChg>
        <pc:cxnChg chg="mod topLvl">
          <ac:chgData name="Alex Marchioni" userId="6eb3c6d8-756f-4c94-a08e-610dca54a7e5" providerId="ADAL" clId="{DBE64AAE-CFC3-4A6F-A7A9-D0010CDB5DE3}" dt="2020-02-16T07:51:04.229" v="2146" actId="962"/>
          <ac:cxnSpMkLst>
            <pc:docMk/>
            <pc:sldMk cId="2821181788" sldId="286"/>
            <ac:cxnSpMk id="263" creationId="{E2EFD626-8DAF-4265-B1A8-B94DD5ECAB33}"/>
          </ac:cxnSpMkLst>
        </pc:cxnChg>
        <pc:cxnChg chg="mod topLvl">
          <ac:chgData name="Alex Marchioni" userId="6eb3c6d8-756f-4c94-a08e-610dca54a7e5" providerId="ADAL" clId="{DBE64AAE-CFC3-4A6F-A7A9-D0010CDB5DE3}" dt="2020-02-16T07:50:50.111" v="2144" actId="164"/>
          <ac:cxnSpMkLst>
            <pc:docMk/>
            <pc:sldMk cId="2821181788" sldId="286"/>
            <ac:cxnSpMk id="264" creationId="{8BC80E77-3986-4967-BA9C-95670924DFFE}"/>
          </ac:cxnSpMkLst>
        </pc:cxnChg>
        <pc:cxnChg chg="mod topLvl">
          <ac:chgData name="Alex Marchioni" userId="6eb3c6d8-756f-4c94-a08e-610dca54a7e5" providerId="ADAL" clId="{DBE64AAE-CFC3-4A6F-A7A9-D0010CDB5DE3}" dt="2020-02-16T12:26:05.404" v="2252" actId="164"/>
          <ac:cxnSpMkLst>
            <pc:docMk/>
            <pc:sldMk cId="2821181788" sldId="286"/>
            <ac:cxnSpMk id="265" creationId="{E18988B4-8650-4701-B577-0B6CEEB36350}"/>
          </ac:cxnSpMkLst>
        </pc:cxnChg>
        <pc:cxnChg chg="mod topLvl">
          <ac:chgData name="Alex Marchioni" userId="6eb3c6d8-756f-4c94-a08e-610dca54a7e5" providerId="ADAL" clId="{DBE64AAE-CFC3-4A6F-A7A9-D0010CDB5DE3}" dt="2020-02-16T12:26:05.404" v="2252" actId="164"/>
          <ac:cxnSpMkLst>
            <pc:docMk/>
            <pc:sldMk cId="2821181788" sldId="286"/>
            <ac:cxnSpMk id="266" creationId="{4254A335-140D-4070-8FFE-72B2D712B5A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03" creationId="{96283266-8750-4A4D-8FEB-5A7DA69A85CC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12" creationId="{2BECA9E9-C44E-48A0-9ACC-8766F88B655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13" creationId="{1747C270-51E7-4CE1-8767-B552DDBA0230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0" creationId="{2E7AD819-286D-4028-B797-346CF86943C4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5" creationId="{3CCC79C5-39A4-494C-AFCA-3DC71D3376EA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8" creationId="{28409109-E642-4CD5-8359-0531BBEEDB68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37" creationId="{41C3151F-9F52-4721-9843-1D4F2E324078}"/>
          </ac:cxnSpMkLst>
        </pc:cxnChg>
        <pc:cxnChg chg="add del">
          <ac:chgData name="Alex Marchioni" userId="6eb3c6d8-756f-4c94-a08e-610dca54a7e5" providerId="ADAL" clId="{DBE64AAE-CFC3-4A6F-A7A9-D0010CDB5DE3}" dt="2020-02-15T16:58:38.237" v="1725"/>
          <ac:cxnSpMkLst>
            <pc:docMk/>
            <pc:sldMk cId="2821181788" sldId="286"/>
            <ac:cxnSpMk id="340" creationId="{70442314-9EEF-4940-802C-0C8AC5E91CD5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41" creationId="{F3D7F525-9D2E-4B27-99D2-DBD7FA4B36E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44" creationId="{F7AC6EEB-EDB5-4D07-99DF-C7A7A59B2E59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54" creationId="{9FBC4D9B-DCDF-4407-9EBE-773B120B1CFC}"/>
          </ac:cxnSpMkLst>
        </pc:cxnChg>
      </pc:sldChg>
      <pc:sldChg chg="addSp delSp modSp add del">
        <pc:chgData name="Alex Marchioni" userId="6eb3c6d8-756f-4c94-a08e-610dca54a7e5" providerId="ADAL" clId="{DBE64AAE-CFC3-4A6F-A7A9-D0010CDB5DE3}" dt="2020-02-15T13:52:28.677" v="593"/>
        <pc:sldMkLst>
          <pc:docMk/>
          <pc:sldMk cId="3326216647" sldId="286"/>
        </pc:sldMkLst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" creationId="{E48EE82D-670F-42A4-92FF-CEA0A8D7878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5" creationId="{BAA16907-3BA4-4FC8-B6BB-A4188F4732A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6" creationId="{57DD5654-0E63-41A1-BE45-A3943839C21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7" creationId="{43E3988B-7AED-40A0-A998-0A893E04DCB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8" creationId="{2FED6820-7230-4D8F-B717-87B29F8F3A9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9" creationId="{24A291F8-23D6-4A71-95BA-80467B43CFC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0" creationId="{1D3E39B9-F6B5-4136-826E-EF0351BDA170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1" creationId="{6664CA17-7EEF-4E4C-B34F-D7F879BF578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2" creationId="{A059CBBD-02C7-46A0-8969-28D714CDE6F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3" creationId="{2DD08D8B-A533-4554-9E04-89AC9418FF1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4" creationId="{F419BF16-33C1-4941-A780-063B75926AE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5" creationId="{CF722065-FFD5-4144-AB71-78FEAC4A649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6" creationId="{5AB84505-0785-4867-BF42-F405E793E830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7" creationId="{5F71E736-B043-493A-BC9D-09B65D50FE5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8" creationId="{1429CE55-ED4D-4589-9F1D-E23FE68B7962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9" creationId="{002D16BF-1B9A-40BE-95DC-5AF91185A7B1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0" creationId="{BBA5B97A-92BE-44E8-AF9C-5CD9973B52F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1" creationId="{862A2A08-53AB-4AC2-B054-5F0DB05D143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2" creationId="{659EC3AB-A0B2-46E8-85D9-4689CB3BE44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7" creationId="{318AA950-6784-4776-9661-F7A8A5CCACB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8" creationId="{43AF5E08-E1B5-4DA7-9C5B-08296C3A894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9" creationId="{D24D96B2-CD69-4A00-B771-8E5083A48AF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0" creationId="{71089C24-B3C3-4633-A95B-ACCB7FC9757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1" creationId="{8D2E2124-8F1A-4DFC-BB1D-079B67788FA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2" creationId="{BA3DE6F0-7223-499F-A468-0CBD395C139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3" creationId="{AA8E9BA9-A51F-44B8-950C-3D360E71F66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4" creationId="{22F73111-766A-4A9F-965F-6C30E8118C0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5" creationId="{8D9A04BE-0C2C-4882-9B6F-C0ABF865583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6" creationId="{686D6406-D23F-4639-B07C-18F3B8F9968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7" creationId="{7E6F285C-9A7E-4C84-9103-058DD2EDC6A1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8" creationId="{A791F94E-A098-40A7-B214-85A900FA7E7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9" creationId="{E88FA35B-86B3-4A31-BA1F-B1A26181872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0" creationId="{A7810912-02EA-4E4E-AF11-AC232689C57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1" creationId="{008E3D12-E995-41F4-8D7E-25A288FFB5E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2" creationId="{0E4198A4-D9ED-42B3-908A-381DA793C90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3" creationId="{79BC87AA-A81C-44DE-BFB3-AE73A245404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4" creationId="{82343838-3E5F-4C7F-859C-31CA25B8296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5" creationId="{274831EA-F1E4-4993-ABBD-317CC691E31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6" creationId="{33129656-C8B2-4199-A956-49BABC1F66B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7" creationId="{0D08A140-5A8B-41C5-A5F6-224FBB7CD1C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8" creationId="{86B3D3DF-F346-4CED-8684-7CE121BC223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1" creationId="{72C836F0-5468-4BDD-BF33-7E731DA6F71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2" creationId="{23BB015A-5ECD-429A-9D1B-5DF707923E1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3" creationId="{730E96C5-ECD6-45C9-BFA1-902D5C762E9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4" creationId="{3840448E-EFAB-404E-BA3F-4B6B075069F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5" creationId="{4E9902C9-18FE-47E6-ABC0-9A6CCBC87CC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6" creationId="{34F800C5-0AA4-4149-B3BC-F3F3D0040E2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7" creationId="{F54A8CCF-DF40-42D6-90BA-D537B46E0052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8" creationId="{EF7F7B36-E05E-43F7-B2BE-A79EAF370E7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9" creationId="{19CA1B41-723A-46BC-89C5-5DE2BD4C14D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0" creationId="{99C8FB3C-99CA-4347-8BB5-0FD90414730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1" creationId="{135EE1B8-31CE-4BB6-A715-29EC9D6E033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2" creationId="{AD3E451F-7CF0-423E-84DC-48B4B09E36C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3" creationId="{155B4481-44BE-47F4-B5FB-C2FC6F0E78E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4" creationId="{8A426F6D-C5BC-4AE0-854B-10CBFF6B8CD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5" creationId="{E48B6CE7-8603-4BB3-9E07-425C35D7282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6" creationId="{800A8A65-0F35-44B6-A15E-5B37A39BB2F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7" creationId="{A0311BF2-CF12-429E-AA23-1831E3C97DA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8" creationId="{C69E088C-C7BA-4864-8318-AE74A43ED16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9" creationId="{9C891713-DE03-4280-901E-F111AD649B2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0" creationId="{0122ED45-E665-4290-A036-2106A2CCD2F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1" creationId="{82AAAA5B-3625-4251-AAEC-2115CD18691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2" creationId="{F4CD4F4E-1887-4B40-9103-06E832B1F26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3" creationId="{36BA9D8A-8F4E-4B5C-BABF-A6B7F0151F6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5" creationId="{042AC589-27A7-4D62-A5E2-A59B8B5DEA4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7" creationId="{DB695A8A-F5A7-44DD-96C6-387D8EFF83B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14" creationId="{B85469F3-7952-49FA-8C38-DABF0DAC206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6" creationId="{BF50669C-1DEA-4D61-A890-1205CC74CB8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7" creationId="{A651D9D7-D43C-4E84-8C55-6EE1BA1E816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9" creationId="{BE82BB1C-3446-41AA-B954-AA45B3DF11D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41" creationId="{09577C9C-9E8F-4345-80D2-C17EF82C4B3B}"/>
          </ac:spMkLst>
        </pc:spChg>
        <pc:spChg chg="mod topLvl">
          <ac:chgData name="Alex Marchioni" userId="6eb3c6d8-756f-4c94-a08e-610dca54a7e5" providerId="ADAL" clId="{DBE64AAE-CFC3-4A6F-A7A9-D0010CDB5DE3}" dt="2020-02-15T13:52:27.747" v="590" actId="165"/>
          <ac:spMkLst>
            <pc:docMk/>
            <pc:sldMk cId="3326216647" sldId="286"/>
            <ac:spMk id="178" creationId="{313B392D-17E2-47AB-BFEB-CBCAC3DD319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08" creationId="{65D91A54-C9DD-440E-AB13-BB2715EB716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09" creationId="{13C22991-96B7-42DB-8E5D-D192BC8B76F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1" creationId="{B1506F15-99B4-40BB-B6DB-B980FDB801A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2" creationId="{82992320-2549-41FC-AEF2-F8485785308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3" creationId="{3369BF59-EF76-4E1F-A4AD-71DC6B08E12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4" creationId="{769892A7-9E4F-43A6-8480-4275E03D37C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5" creationId="{5DF8F5AC-C759-44F5-B6E2-212C0242A3E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6" creationId="{0CC792C6-A18E-4DE5-8E0B-E042B745AE7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7" creationId="{DCC6AFB8-7544-4455-95FD-E67328EE587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8" creationId="{953BDB7D-EC3A-4AE6-AEF1-6253F22DDA0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9" creationId="{A456C935-1F8E-4FC5-AF67-81FB120CABF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0" creationId="{82DB75E0-D023-462E-A3FD-120FC3456E9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1" creationId="{A603C856-890F-43AD-9BC9-7AFCACC8A8B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2" creationId="{F38EB76E-9241-4060-874E-CD332828D4F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3" creationId="{B690151F-57C4-4B35-9A31-E5A421F6170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4" creationId="{74EC54C4-0240-4DD3-AF1F-48826F06C3D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5" creationId="{FFE2995A-3E0F-428D-843D-D0F713ADE94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6" creationId="{255B55D6-1CDB-47E6-B48D-362E03E1A5A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7" creationId="{E38994E6-7DAE-4DD4-A8F8-70A09804422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8" creationId="{D6F2E6ED-FA2D-4B14-8475-6EE356D784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9" creationId="{755601A5-9921-4386-AFB0-915DFFBEEC4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0" creationId="{0DEA63E4-6F88-4676-B7B6-47B12A20E71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1" creationId="{4CB9B937-7B0B-40C5-84BD-0CF0E3F196E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2" creationId="{5F45BB66-68E7-4FD5-B6C8-BD1C9C357CE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3" creationId="{649E008B-7520-44A5-8E19-D69F2F027C5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4" creationId="{8E6D37F9-0D48-4A69-B5AF-CE9241B1955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5" creationId="{C34E863B-8CF3-45D4-AF1F-7DBDD9E19A4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6" creationId="{68701DE4-5CFC-47E8-AB33-BDFBC9AFC2A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7" creationId="{EF1F37DE-F998-4AA9-AE79-2136C7C0078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8" creationId="{BABFE2EB-7022-4F72-AE56-077DCCB707B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9" creationId="{62BB4C26-3783-431C-88FA-5A5F12AD162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0" creationId="{AE2D328D-91F0-4792-B826-A8E3D395A14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1" creationId="{90828EB0-C0A8-49E2-9E04-5C7CF1134A6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2" creationId="{D5C8D1F0-0B79-4EEA-AD86-176FE1E8302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3" creationId="{8665D192-8370-4FC3-B713-88D6C8B912C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4" creationId="{11F12EE2-3592-4D82-9C7B-0E74C0139DAE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5" creationId="{2CE52434-E1CD-4978-AB67-AFF3AF5462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6" creationId="{AC76D271-7249-4838-AD7B-C9F9AC02D10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7" creationId="{5EC7478B-7E7D-4F0B-AABE-AAB66CC82172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8" creationId="{5D3D409F-7B8F-4A99-A505-B46E640DF62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9" creationId="{5022805F-E9B5-4709-90B6-89DE1F2D449E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0" creationId="{58B2E40C-AB15-4A6F-97A6-40000D180F5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1" creationId="{F3B98742-88B9-47EB-88DC-F0C1E906D0A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2" creationId="{897A6DFF-3FB7-4839-8A46-A5F0222E713B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3" creationId="{4E633CD2-59C3-45AA-B968-9F521427A8C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4" creationId="{2ED7E03F-82BE-4C48-912D-9F884E0CA35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5" creationId="{CADABC25-1452-43CF-84B3-F6C940F58941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7" creationId="{DD937AFD-BDDB-4548-AAA4-3F58CACF9C3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8" creationId="{9D0B249B-D3B2-43F7-B6FF-3E44C093281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9" creationId="{0669B71C-C78C-425E-9D41-9EF10FBBAD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0" creationId="{3DF9F1CD-6FD5-4E24-8699-923FAC45117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1" creationId="{01039AB1-723B-4842-B92A-C8D8799F1F1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2" creationId="{B9DB9969-BCBF-47E1-BCA1-92901913DB1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3" creationId="{00463EDA-A00E-4510-86E7-CF8BAABA3B5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4" creationId="{691A353E-ED97-4AD4-BB72-D1FE8C0D9551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5" creationId="{4387D27D-9758-4250-8670-FAF33240418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6" creationId="{CDED538A-5729-4569-9077-560F1C787AC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7" creationId="{5E2B8CF1-A6A7-4759-B2BA-8BEEDFA055C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8" creationId="{B3B34849-1655-4BB4-BBD2-6BE824EF09B2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9" creationId="{9813D92B-C18A-4C4D-8BEC-47FC194189E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0" creationId="{1F288E0C-BF41-4ED7-A9A5-430229951AB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1" creationId="{0218C8E8-3CD0-4355-9AE2-8E0E7183E97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2" creationId="{7205F478-B6D5-4E16-9D84-DC46792B372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3" creationId="{3836BF03-2DCC-4F66-B222-7464BF24798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4" creationId="{C4F691A0-F5B0-40E0-8AA7-4E181C522DA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5" creationId="{3F3EEDA2-6127-40E5-B69A-E1489DF5650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1078" creationId="{C22F40D9-EF2D-4CDF-8FFF-7F6B87C5F170}"/>
          </ac:spMkLst>
        </pc:s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2" creationId="{9CEEB19A-0687-4B95-B90C-BCB753E2F415}"/>
          </ac:grpSpMkLst>
        </pc:gr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4" creationId="{EE6D8392-B190-4540-BACF-8CB985560C59}"/>
          </ac:grpSpMkLst>
        </pc:gr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5" creationId="{F9315E9D-F25F-47D6-995C-2478891BECDA}"/>
          </ac:grpSpMkLst>
        </pc:grpChg>
        <pc:grpChg chg="add del mod topLvl">
          <ac:chgData name="Alex Marchioni" userId="6eb3c6d8-756f-4c94-a08e-610dca54a7e5" providerId="ADAL" clId="{DBE64AAE-CFC3-4A6F-A7A9-D0010CDB5DE3}" dt="2020-02-15T13:52:28.097" v="591" actId="165"/>
          <ac:grpSpMkLst>
            <pc:docMk/>
            <pc:sldMk cId="3326216647" sldId="286"/>
            <ac:grpSpMk id="1076" creationId="{DCA9E09E-10F7-477A-BE59-56E95CAB6E36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79" creationId="{D8DCA09D-27F0-4FC1-AE96-AD886A933D47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1" creationId="{477150AD-785F-416C-A8DC-571F2B2221C6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2" creationId="{FCD8A697-0612-4F68-9F9E-0622C98A1E7A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3" creationId="{E9EF4D23-B150-4B36-A5E4-3EF87E7B1E21}"/>
          </ac:grpSpMkLst>
        </pc:grpChg>
        <pc:grpChg chg="add del mod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4" creationId="{50C52E28-79EC-4AC8-8E2A-8EC2E63B9FE7}"/>
          </ac:grpSpMkLst>
        </pc:grp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98" creationId="{61DF5466-F253-45CA-91A0-4F7FBFAC87C6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0" creationId="{749087CF-B282-443B-A33A-B3D7A11A7C87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5" creationId="{41E80C10-0144-41A7-AA2D-D60F14931FE8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8" creationId="{3AC053E4-19DD-4611-835A-5775E8202CE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26" creationId="{F9C803F0-BAB5-46AB-B20B-4243547CEAF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29" creationId="{39CB016F-24C7-4AA3-883B-24BE37DF8A8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32" creationId="{1F8E9810-748C-49D4-9344-97D3E895E9C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2" creationId="{488AD0A9-B188-42ED-B17B-3C5B9ED7420C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5" creationId="{35268452-F4E6-4C87-8AFC-7E27FCA9FF0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8" creationId="{2F74A3AE-96AF-4481-97DE-BE0FB0B32366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4" creationId="{6100AF5E-CE47-49B3-9D1D-0B38EE18781D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5" creationId="{F618984B-CBF1-4650-B760-419CF2C7749B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8" creationId="{3276ECF0-1ADD-4A7B-B8CF-97D24C2B5E3F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3" creationId="{92C39E1B-DD7C-4CD8-8B7C-BA88064D4B43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6" creationId="{E1AB290D-A40B-4C72-A145-2A0EAF37B66D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9" creationId="{F1EC285A-A964-4BD5-962C-49867511793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75" creationId="{18CE836A-B32B-472D-B958-52FCA3127C44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79" creationId="{CF786CC1-BF6C-49CF-B3E4-182390C1CEE0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2" creationId="{1284AFF3-62FE-47D8-91AF-E0FA988526CD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6" creationId="{88407D14-9ED9-447E-A7E6-0F89D9C3699B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9" creationId="{3571735B-CF1B-43E2-B260-998014F4FD46}"/>
          </ac:cxnSpMkLst>
        </pc:cxnChg>
      </pc:sldChg>
      <pc:sldChg chg="del">
        <pc:chgData name="Alex Marchioni" userId="6eb3c6d8-756f-4c94-a08e-610dca54a7e5" providerId="ADAL" clId="{DBE64AAE-CFC3-4A6F-A7A9-D0010CDB5DE3}" dt="2020-02-14T13:29:11.146" v="74" actId="47"/>
        <pc:sldMkLst>
          <pc:docMk/>
          <pc:sldMk cId="722164196" sldId="287"/>
        </pc:sldMkLst>
      </pc:sldChg>
      <pc:sldChg chg="addSp delSp modSp add del mod">
        <pc:chgData name="Alex Marchioni" userId="6eb3c6d8-756f-4c94-a08e-610dca54a7e5" providerId="ADAL" clId="{DBE64AAE-CFC3-4A6F-A7A9-D0010CDB5DE3}" dt="2020-02-16T14:16:14.839" v="2361" actId="2696"/>
        <pc:sldMkLst>
          <pc:docMk/>
          <pc:sldMk cId="3836655065" sldId="287"/>
        </pc:sldMkLst>
        <pc:spChg chg="del">
          <ac:chgData name="Alex Marchioni" userId="6eb3c6d8-756f-4c94-a08e-610dca54a7e5" providerId="ADAL" clId="{DBE64AAE-CFC3-4A6F-A7A9-D0010CDB5DE3}" dt="2020-02-16T07:15:38.287" v="1789" actId="478"/>
          <ac:spMkLst>
            <pc:docMk/>
            <pc:sldMk cId="3836655065" sldId="287"/>
            <ac:spMk id="2" creationId="{783B2ABE-1376-4183-B493-4BA8B134B7F3}"/>
          </ac:spMkLst>
        </pc:spChg>
        <pc:spChg chg="del">
          <ac:chgData name="Alex Marchioni" userId="6eb3c6d8-756f-4c94-a08e-610dca54a7e5" providerId="ADAL" clId="{DBE64AAE-CFC3-4A6F-A7A9-D0010CDB5DE3}" dt="2020-02-16T07:15:38.287" v="1789" actId="478"/>
          <ac:spMkLst>
            <pc:docMk/>
            <pc:sldMk cId="3836655065" sldId="287"/>
            <ac:spMk id="3" creationId="{FD4966F5-1639-40C4-9CC9-6FEEB463DC94}"/>
          </ac:spMkLst>
        </pc:spChg>
        <pc:spChg chg="del">
          <ac:chgData name="Alex Marchioni" userId="6eb3c6d8-756f-4c94-a08e-610dca54a7e5" providerId="ADAL" clId="{DBE64AAE-CFC3-4A6F-A7A9-D0010CDB5DE3}" dt="2020-02-16T07:15:40.706" v="1790" actId="478"/>
          <ac:spMkLst>
            <pc:docMk/>
            <pc:sldMk cId="3836655065" sldId="287"/>
            <ac:spMk id="4" creationId="{9892BA26-5239-4272-9F45-84F30BB1E070}"/>
          </ac:spMkLst>
        </pc:spChg>
        <pc:spChg chg="add del">
          <ac:chgData name="Alex Marchioni" userId="6eb3c6d8-756f-4c94-a08e-610dca54a7e5" providerId="ADAL" clId="{DBE64AAE-CFC3-4A6F-A7A9-D0010CDB5DE3}" dt="2020-02-16T07:15:44.103" v="1792"/>
          <ac:spMkLst>
            <pc:docMk/>
            <pc:sldMk cId="3836655065" sldId="287"/>
            <ac:spMk id="5" creationId="{BA4DDD5D-92B7-4302-8BFC-B358ABCF56A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6" creationId="{88E63515-B129-4E22-8C49-CB2A3D5C8A95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7" creationId="{5F7BB711-454E-4E90-B7C5-5DC9C21DED7F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8" creationId="{9E500232-9208-46B8-B396-1686695E7C83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9" creationId="{798660F1-4A63-4E72-B425-C5BC30D262D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0" creationId="{4D6DCA81-4799-4466-B52F-0446E5EDD6E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1" creationId="{57070059-1A94-4889-809C-9A01892EDB37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2" creationId="{7B63D9E1-FE29-41B8-99DD-F6639935D607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3" creationId="{41190797-9DDC-4BF2-A9CA-680DFB97A3AC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4" creationId="{15189F4B-3A86-4025-AD48-C54A039E8468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5" creationId="{A374F7DB-13EA-4063-A525-D150A576FF5C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6" creationId="{A5025A84-C136-41EF-904F-344BC12464B6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7" creationId="{D0611BF0-F1C0-4488-A4B8-1C372B7EADCB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8" creationId="{281D5F72-AEC9-4E6F-BE3D-A8A5E176EC7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9" creationId="{D1F1EAA7-B5A9-4E31-B224-AD0EC1668B0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0" creationId="{0E921E02-1C47-4BA9-984D-E2B4995521A2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1" creationId="{FA09F338-2E59-4B41-80C6-19BFC69B0F2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2" creationId="{E35DEB62-6E19-491C-B36F-AD13C4BACC7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3" creationId="{BD3460A2-5F1D-4CA8-A663-5360BB228470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4" creationId="{EAD5C61F-4F8B-4C79-91C2-C2CB4819183D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5" creationId="{85AF82E5-5942-474B-BFEE-9A1FEA022D66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6" creationId="{381C94E4-8706-47F2-83C2-DB9B8B7F87BA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7" creationId="{4B570221-DD44-41AD-9ABF-E2F7DAB306E0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8" creationId="{5840594C-2BCF-49E2-8860-D1AA529E7ED5}"/>
          </ac:spMkLst>
        </pc:spChg>
        <pc:spChg chg="del mod topLvl">
          <ac:chgData name="Alex Marchioni" userId="6eb3c6d8-756f-4c94-a08e-610dca54a7e5" providerId="ADAL" clId="{DBE64AAE-CFC3-4A6F-A7A9-D0010CDB5DE3}" dt="2020-02-16T07:16:25.489" v="1797" actId="478"/>
          <ac:spMkLst>
            <pc:docMk/>
            <pc:sldMk cId="3836655065" sldId="287"/>
            <ac:spMk id="44" creationId="{3C1A518B-A0C5-4BE0-B5C4-72ED99C4F34F}"/>
          </ac:spMkLst>
        </pc:spChg>
        <pc:spChg chg="del mod topLvl">
          <ac:chgData name="Alex Marchioni" userId="6eb3c6d8-756f-4c94-a08e-610dca54a7e5" providerId="ADAL" clId="{DBE64AAE-CFC3-4A6F-A7A9-D0010CDB5DE3}" dt="2020-02-16T07:16:25.489" v="1797" actId="478"/>
          <ac:spMkLst>
            <pc:docMk/>
            <pc:sldMk cId="3836655065" sldId="287"/>
            <ac:spMk id="46" creationId="{F0C0FC88-6A3E-4D95-A2F9-595C64E08E11}"/>
          </ac:spMkLst>
        </pc:spChg>
        <pc:spChg chg="del">
          <ac:chgData name="Alex Marchioni" userId="6eb3c6d8-756f-4c94-a08e-610dca54a7e5" providerId="ADAL" clId="{DBE64AAE-CFC3-4A6F-A7A9-D0010CDB5DE3}" dt="2020-02-16T07:16:30.936" v="1799" actId="478"/>
          <ac:spMkLst>
            <pc:docMk/>
            <pc:sldMk cId="3836655065" sldId="287"/>
            <ac:spMk id="110" creationId="{78D94659-F2BE-406C-A9F3-DB1EB59D1D1F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6" creationId="{45F91AFB-289D-471F-B88A-9C8C2D2F5E36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7" creationId="{9121E706-3C55-4C1C-83BE-DFE3FD2BE6A0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8" creationId="{87CC40C9-DEA1-4C84-B482-26E1770286BB}"/>
          </ac:spMkLst>
        </pc:spChg>
        <pc:spChg chg="del mod topLvl">
          <ac:chgData name="Alex Marchioni" userId="6eb3c6d8-756f-4c94-a08e-610dca54a7e5" providerId="ADAL" clId="{DBE64AAE-CFC3-4A6F-A7A9-D0010CDB5DE3}" dt="2020-02-16T07:16:52.846" v="1804" actId="478"/>
          <ac:spMkLst>
            <pc:docMk/>
            <pc:sldMk cId="3836655065" sldId="287"/>
            <ac:spMk id="139" creationId="{B04A215F-DDB9-4711-A39A-ACDAB2EA1868}"/>
          </ac:spMkLst>
        </pc:spChg>
        <pc:spChg chg="del mod topLvl">
          <ac:chgData name="Alex Marchioni" userId="6eb3c6d8-756f-4c94-a08e-610dca54a7e5" providerId="ADAL" clId="{DBE64AAE-CFC3-4A6F-A7A9-D0010CDB5DE3}" dt="2020-02-16T07:17:17.821" v="1808" actId="478"/>
          <ac:spMkLst>
            <pc:docMk/>
            <pc:sldMk cId="3836655065" sldId="287"/>
            <ac:spMk id="143" creationId="{DF298480-3094-458C-BACE-D391728EEC05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44" creationId="{21560FBC-F5AE-4AD3-9F98-9A63F4272244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5" creationId="{022E93AD-8806-40EC-B070-B0DACDA8D7B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6" creationId="{FE394499-8C87-45D4-84CE-DB3BBB0F78C8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7" creationId="{675A864B-E63E-4379-AF34-B81C7EB76F62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8" creationId="{3C5D2A6A-5212-4108-A88B-CAF3508FC8CD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9" creationId="{E34CBCFE-6E0A-4CA4-8A3B-30C4E9AA89EF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0" creationId="{128508A5-BC81-4E1E-8DD7-3C87F0BD9B8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1" creationId="{3DD184AC-8591-4FF7-967E-01918704B58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2" creationId="{DB701F31-F5D5-41E7-B836-2C0260193CE3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3" creationId="{ED3C1F53-8675-4209-95FC-14EA5361CD2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4" creationId="{8A4C6070-2629-4995-8A98-B45D76FEE024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5" creationId="{4868234A-8FEF-4038-B02C-16E5C0CA7378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6" creationId="{CCE5CEF6-BE70-4CFB-85FE-F58CD26DDAFC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7" creationId="{7394394B-A45B-4065-9C8B-CDEFD8B83AE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8" creationId="{D9AB70F4-1EDC-46E5-A87B-6B3B894F88F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9" creationId="{4005DA83-18C2-4315-9F9C-5F669FAB047F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60" creationId="{81CDC479-B1C8-4106-9057-730AE68A0BD7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1" creationId="{695FD649-FED9-41E5-9283-C47E942AE9A9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2" creationId="{B3157FDB-937D-4725-B9F4-85122F2FE9DC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3" creationId="{7F16ACF9-D805-485F-8B0D-84F5BB5DB785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4" creationId="{28ABE53B-B450-42B4-AE26-2B4D1A52FFB7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5" creationId="{1BAA27F1-9E85-41AC-ABEF-24DB7B899CA1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6" creationId="{D0CA6860-4C21-4262-8617-B2806C5F8D23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7" creationId="{69754A7B-C387-4134-BF11-6E7F3C12F2FE}"/>
          </ac:spMkLst>
        </pc:spChg>
        <pc:spChg chg="add mod">
          <ac:chgData name="Alex Marchioni" userId="6eb3c6d8-756f-4c94-a08e-610dca54a7e5" providerId="ADAL" clId="{DBE64AAE-CFC3-4A6F-A7A9-D0010CDB5DE3}" dt="2020-02-16T07:30:16.996" v="1996" actId="962"/>
          <ac:spMkLst>
            <pc:docMk/>
            <pc:sldMk cId="3836655065" sldId="287"/>
            <ac:spMk id="172" creationId="{8F873C34-C5B1-4663-890A-42D5B9959CDD}"/>
          </ac:spMkLst>
        </pc:spChg>
        <pc:spChg chg="add mod">
          <ac:chgData name="Alex Marchioni" userId="6eb3c6d8-756f-4c94-a08e-610dca54a7e5" providerId="ADAL" clId="{DBE64AAE-CFC3-4A6F-A7A9-D0010CDB5DE3}" dt="2020-02-16T07:30:12.956" v="1995" actId="962"/>
          <ac:spMkLst>
            <pc:docMk/>
            <pc:sldMk cId="3836655065" sldId="287"/>
            <ac:spMk id="173" creationId="{CCDD4054-0093-498B-98EB-0E8CEB21B23E}"/>
          </ac:spMkLst>
        </pc:spChg>
        <pc:spChg chg="add mod">
          <ac:chgData name="Alex Marchioni" userId="6eb3c6d8-756f-4c94-a08e-610dca54a7e5" providerId="ADAL" clId="{DBE64AAE-CFC3-4A6F-A7A9-D0010CDB5DE3}" dt="2020-02-16T07:30:09.828" v="1994" actId="962"/>
          <ac:spMkLst>
            <pc:docMk/>
            <pc:sldMk cId="3836655065" sldId="287"/>
            <ac:spMk id="174" creationId="{F8F46691-4B56-4AE1-BCDB-1A618E40DD3E}"/>
          </ac:spMkLst>
        </pc:spChg>
        <pc:spChg chg="add mod">
          <ac:chgData name="Alex Marchioni" userId="6eb3c6d8-756f-4c94-a08e-610dca54a7e5" providerId="ADAL" clId="{DBE64AAE-CFC3-4A6F-A7A9-D0010CDB5DE3}" dt="2020-02-16T07:30:06.284" v="1993" actId="962"/>
          <ac:spMkLst>
            <pc:docMk/>
            <pc:sldMk cId="3836655065" sldId="287"/>
            <ac:spMk id="175" creationId="{410F6970-4E95-47BA-B769-EA866F186F2F}"/>
          </ac:spMkLst>
        </pc:spChg>
        <pc:spChg chg="add mod">
          <ac:chgData name="Alex Marchioni" userId="6eb3c6d8-756f-4c94-a08e-610dca54a7e5" providerId="ADAL" clId="{DBE64AAE-CFC3-4A6F-A7A9-D0010CDB5DE3}" dt="2020-02-16T07:30:02.868" v="1992" actId="962"/>
          <ac:spMkLst>
            <pc:docMk/>
            <pc:sldMk cId="3836655065" sldId="287"/>
            <ac:spMk id="176" creationId="{7B3B0F4D-4953-4096-A8D4-2731FD0B8715}"/>
          </ac:spMkLst>
        </pc:spChg>
        <pc:spChg chg="add mod">
          <ac:chgData name="Alex Marchioni" userId="6eb3c6d8-756f-4c94-a08e-610dca54a7e5" providerId="ADAL" clId="{DBE64AAE-CFC3-4A6F-A7A9-D0010CDB5DE3}" dt="2020-02-16T07:29:59.620" v="1991" actId="962"/>
          <ac:spMkLst>
            <pc:docMk/>
            <pc:sldMk cId="3836655065" sldId="287"/>
            <ac:spMk id="177" creationId="{5C8CA11A-EBFE-4E8F-96E9-C439C715FE29}"/>
          </ac:spMkLst>
        </pc:spChg>
        <pc:spChg chg="add mod">
          <ac:chgData name="Alex Marchioni" userId="6eb3c6d8-756f-4c94-a08e-610dca54a7e5" providerId="ADAL" clId="{DBE64AAE-CFC3-4A6F-A7A9-D0010CDB5DE3}" dt="2020-02-16T07:29:55.340" v="1990" actId="962"/>
          <ac:spMkLst>
            <pc:docMk/>
            <pc:sldMk cId="3836655065" sldId="287"/>
            <ac:spMk id="178" creationId="{766F3E45-CF2D-4012-8C41-524753B91676}"/>
          </ac:spMkLst>
        </pc:spChg>
        <pc:spChg chg="add mod">
          <ac:chgData name="Alex Marchioni" userId="6eb3c6d8-756f-4c94-a08e-610dca54a7e5" providerId="ADAL" clId="{DBE64AAE-CFC3-4A6F-A7A9-D0010CDB5DE3}" dt="2020-02-16T07:29:52.381" v="1989" actId="962"/>
          <ac:spMkLst>
            <pc:docMk/>
            <pc:sldMk cId="3836655065" sldId="287"/>
            <ac:spMk id="179" creationId="{3D3BECCF-D0AF-4DF8-84B3-C45BF4DB111F}"/>
          </ac:spMkLst>
        </pc:spChg>
        <pc:spChg chg="add mod">
          <ac:chgData name="Alex Marchioni" userId="6eb3c6d8-756f-4c94-a08e-610dca54a7e5" providerId="ADAL" clId="{DBE64AAE-CFC3-4A6F-A7A9-D0010CDB5DE3}" dt="2020-02-16T07:29:49.709" v="1988" actId="962"/>
          <ac:spMkLst>
            <pc:docMk/>
            <pc:sldMk cId="3836655065" sldId="287"/>
            <ac:spMk id="180" creationId="{FCAE0067-A2FD-42C2-AAB4-61777FF03083}"/>
          </ac:spMkLst>
        </pc:spChg>
        <pc:spChg chg="add mod">
          <ac:chgData name="Alex Marchioni" userId="6eb3c6d8-756f-4c94-a08e-610dca54a7e5" providerId="ADAL" clId="{DBE64AAE-CFC3-4A6F-A7A9-D0010CDB5DE3}" dt="2020-02-16T07:29:46.469" v="1987" actId="962"/>
          <ac:spMkLst>
            <pc:docMk/>
            <pc:sldMk cId="3836655065" sldId="287"/>
            <ac:spMk id="181" creationId="{26421C3C-2241-4374-9939-555F6526A794}"/>
          </ac:spMkLst>
        </pc:spChg>
        <pc:spChg chg="add mod">
          <ac:chgData name="Alex Marchioni" userId="6eb3c6d8-756f-4c94-a08e-610dca54a7e5" providerId="ADAL" clId="{DBE64AAE-CFC3-4A6F-A7A9-D0010CDB5DE3}" dt="2020-02-16T07:29:42.869" v="1986" actId="962"/>
          <ac:spMkLst>
            <pc:docMk/>
            <pc:sldMk cId="3836655065" sldId="287"/>
            <ac:spMk id="182" creationId="{F23DD529-2817-486C-9276-A63CDD712B59}"/>
          </ac:spMkLst>
        </pc:spChg>
        <pc:spChg chg="add mod">
          <ac:chgData name="Alex Marchioni" userId="6eb3c6d8-756f-4c94-a08e-610dca54a7e5" providerId="ADAL" clId="{DBE64AAE-CFC3-4A6F-A7A9-D0010CDB5DE3}" dt="2020-02-16T07:29:38.957" v="1985" actId="962"/>
          <ac:spMkLst>
            <pc:docMk/>
            <pc:sldMk cId="3836655065" sldId="287"/>
            <ac:spMk id="183" creationId="{F4C48EF5-BA03-4924-8F5C-70F7BED85B18}"/>
          </ac:spMkLst>
        </pc:spChg>
        <pc:spChg chg="add mod">
          <ac:chgData name="Alex Marchioni" userId="6eb3c6d8-756f-4c94-a08e-610dca54a7e5" providerId="ADAL" clId="{DBE64AAE-CFC3-4A6F-A7A9-D0010CDB5DE3}" dt="2020-02-16T07:29:36.388" v="1984" actId="962"/>
          <ac:spMkLst>
            <pc:docMk/>
            <pc:sldMk cId="3836655065" sldId="287"/>
            <ac:spMk id="184" creationId="{995AEA95-8FE4-4F12-9705-ACEC2CEEDEA2}"/>
          </ac:spMkLst>
        </pc:spChg>
        <pc:spChg chg="add mod">
          <ac:chgData name="Alex Marchioni" userId="6eb3c6d8-756f-4c94-a08e-610dca54a7e5" providerId="ADAL" clId="{DBE64AAE-CFC3-4A6F-A7A9-D0010CDB5DE3}" dt="2020-02-16T07:29:32.965" v="1983" actId="962"/>
          <ac:spMkLst>
            <pc:docMk/>
            <pc:sldMk cId="3836655065" sldId="287"/>
            <ac:spMk id="185" creationId="{6BAAD262-DDF1-4639-8F69-948C6CF0BBE6}"/>
          </ac:spMkLst>
        </pc:spChg>
        <pc:spChg chg="add mod">
          <ac:chgData name="Alex Marchioni" userId="6eb3c6d8-756f-4c94-a08e-610dca54a7e5" providerId="ADAL" clId="{DBE64AAE-CFC3-4A6F-A7A9-D0010CDB5DE3}" dt="2020-02-16T07:29:29.869" v="1982" actId="962"/>
          <ac:spMkLst>
            <pc:docMk/>
            <pc:sldMk cId="3836655065" sldId="287"/>
            <ac:spMk id="186" creationId="{58F5DDA8-4224-4684-9596-1614469563E2}"/>
          </ac:spMkLst>
        </pc:spChg>
        <pc:spChg chg="add mod">
          <ac:chgData name="Alex Marchioni" userId="6eb3c6d8-756f-4c94-a08e-610dca54a7e5" providerId="ADAL" clId="{DBE64AAE-CFC3-4A6F-A7A9-D0010CDB5DE3}" dt="2020-02-16T07:29:26.805" v="1981" actId="962"/>
          <ac:spMkLst>
            <pc:docMk/>
            <pc:sldMk cId="3836655065" sldId="287"/>
            <ac:spMk id="187" creationId="{9BB86325-6B6A-4976-AB16-36687D188DE8}"/>
          </ac:spMkLst>
        </pc:spChg>
        <pc:spChg chg="add mod">
          <ac:chgData name="Alex Marchioni" userId="6eb3c6d8-756f-4c94-a08e-610dca54a7e5" providerId="ADAL" clId="{DBE64AAE-CFC3-4A6F-A7A9-D0010CDB5DE3}" dt="2020-02-16T07:29:24.085" v="1980" actId="962"/>
          <ac:spMkLst>
            <pc:docMk/>
            <pc:sldMk cId="3836655065" sldId="287"/>
            <ac:spMk id="188" creationId="{D57F025C-2B8F-4A23-900A-D4F886C0530C}"/>
          </ac:spMkLst>
        </pc:spChg>
        <pc:spChg chg="add mod">
          <ac:chgData name="Alex Marchioni" userId="6eb3c6d8-756f-4c94-a08e-610dca54a7e5" providerId="ADAL" clId="{DBE64AAE-CFC3-4A6F-A7A9-D0010CDB5DE3}" dt="2020-02-16T07:29:21.725" v="1979" actId="962"/>
          <ac:spMkLst>
            <pc:docMk/>
            <pc:sldMk cId="3836655065" sldId="287"/>
            <ac:spMk id="189" creationId="{1A53673F-8B47-4363-9C04-4FAF42EEC0FE}"/>
          </ac:spMkLst>
        </pc:spChg>
        <pc:spChg chg="add mod">
          <ac:chgData name="Alex Marchioni" userId="6eb3c6d8-756f-4c94-a08e-610dca54a7e5" providerId="ADAL" clId="{DBE64AAE-CFC3-4A6F-A7A9-D0010CDB5DE3}" dt="2020-02-16T07:29:18.357" v="1978" actId="962"/>
          <ac:spMkLst>
            <pc:docMk/>
            <pc:sldMk cId="3836655065" sldId="287"/>
            <ac:spMk id="190" creationId="{5DE3DB04-6F29-416D-8085-5A53E9705BDC}"/>
          </ac:spMkLst>
        </pc:spChg>
        <pc:spChg chg="add mod">
          <ac:chgData name="Alex Marchioni" userId="6eb3c6d8-756f-4c94-a08e-610dca54a7e5" providerId="ADAL" clId="{DBE64AAE-CFC3-4A6F-A7A9-D0010CDB5DE3}" dt="2020-02-16T07:29:15.276" v="1977" actId="962"/>
          <ac:spMkLst>
            <pc:docMk/>
            <pc:sldMk cId="3836655065" sldId="287"/>
            <ac:spMk id="191" creationId="{52669342-A1C1-433F-9591-5BC7494749EB}"/>
          </ac:spMkLst>
        </pc:spChg>
        <pc:spChg chg="add mod">
          <ac:chgData name="Alex Marchioni" userId="6eb3c6d8-756f-4c94-a08e-610dca54a7e5" providerId="ADAL" clId="{DBE64AAE-CFC3-4A6F-A7A9-D0010CDB5DE3}" dt="2020-02-16T07:29:11.284" v="1976" actId="962"/>
          <ac:spMkLst>
            <pc:docMk/>
            <pc:sldMk cId="3836655065" sldId="287"/>
            <ac:spMk id="192" creationId="{CEA4DB65-256D-414C-930A-D6FA76D50412}"/>
          </ac:spMkLst>
        </pc:spChg>
        <pc:spChg chg="add mod">
          <ac:chgData name="Alex Marchioni" userId="6eb3c6d8-756f-4c94-a08e-610dca54a7e5" providerId="ADAL" clId="{DBE64AAE-CFC3-4A6F-A7A9-D0010CDB5DE3}" dt="2020-02-16T07:29:04.082" v="1975" actId="962"/>
          <ac:spMkLst>
            <pc:docMk/>
            <pc:sldMk cId="3836655065" sldId="287"/>
            <ac:spMk id="193" creationId="{20E8C11B-9D66-42F2-ACC3-2A98907EA1CD}"/>
          </ac:spMkLst>
        </pc:spChg>
        <pc:spChg chg="add mod">
          <ac:chgData name="Alex Marchioni" userId="6eb3c6d8-756f-4c94-a08e-610dca54a7e5" providerId="ADAL" clId="{DBE64AAE-CFC3-4A6F-A7A9-D0010CDB5DE3}" dt="2020-02-16T07:29:00.989" v="1974" actId="962"/>
          <ac:spMkLst>
            <pc:docMk/>
            <pc:sldMk cId="3836655065" sldId="287"/>
            <ac:spMk id="194" creationId="{BEAF6E78-8AE0-46E0-962F-C29AB69BF403}"/>
          </ac:spMkLst>
        </pc:spChg>
        <pc:grpChg chg="add del">
          <ac:chgData name="Alex Marchioni" userId="6eb3c6d8-756f-4c94-a08e-610dca54a7e5" providerId="ADAL" clId="{DBE64AAE-CFC3-4A6F-A7A9-D0010CDB5DE3}" dt="2020-02-16T07:16:20.862" v="1796" actId="165"/>
          <ac:grpSpMkLst>
            <pc:docMk/>
            <pc:sldMk cId="3836655065" sldId="287"/>
            <ac:grpSpMk id="29" creationId="{40B68DD6-183D-4329-A304-46F81D9A066E}"/>
          </ac:grpSpMkLst>
        </pc:grpChg>
        <pc:grpChg chg="del mod topLvl">
          <ac:chgData name="Alex Marchioni" userId="6eb3c6d8-756f-4c94-a08e-610dca54a7e5" providerId="ADAL" clId="{DBE64AAE-CFC3-4A6F-A7A9-D0010CDB5DE3}" dt="2020-02-16T07:16:36.357" v="1801" actId="478"/>
          <ac:grpSpMkLst>
            <pc:docMk/>
            <pc:sldMk cId="3836655065" sldId="287"/>
            <ac:grpSpMk id="30" creationId="{B620AA1A-0EAA-4297-A908-E7243F23290C}"/>
          </ac:grpSpMkLst>
        </pc:grpChg>
        <pc:grpChg chg="del mod topLvl">
          <ac:chgData name="Alex Marchioni" userId="6eb3c6d8-756f-4c94-a08e-610dca54a7e5" providerId="ADAL" clId="{DBE64AAE-CFC3-4A6F-A7A9-D0010CDB5DE3}" dt="2020-02-16T07:16:48.286" v="1803" actId="165"/>
          <ac:grpSpMkLst>
            <pc:docMk/>
            <pc:sldMk cId="3836655065" sldId="287"/>
            <ac:grpSpMk id="47" creationId="{46C6D038-0B7E-4205-8F69-9A0744BDAB06}"/>
          </ac:grpSpMkLst>
        </pc:grpChg>
        <pc:grpChg chg="del mod topLvl">
          <ac:chgData name="Alex Marchioni" userId="6eb3c6d8-756f-4c94-a08e-610dca54a7e5" providerId="ADAL" clId="{DBE64AAE-CFC3-4A6F-A7A9-D0010CDB5DE3}" dt="2020-02-16T07:16:33.194" v="1800" actId="478"/>
          <ac:grpSpMkLst>
            <pc:docMk/>
            <pc:sldMk cId="3836655065" sldId="287"/>
            <ac:grpSpMk id="48" creationId="{94D44236-D382-4334-9DD3-F1E291AE7C1A}"/>
          </ac:grpSpMkLst>
        </pc:grpChg>
        <pc:grpChg chg="del mod topLvl">
          <ac:chgData name="Alex Marchioni" userId="6eb3c6d8-756f-4c94-a08e-610dca54a7e5" providerId="ADAL" clId="{DBE64AAE-CFC3-4A6F-A7A9-D0010CDB5DE3}" dt="2020-02-16T07:16:29.132" v="1798" actId="478"/>
          <ac:grpSpMkLst>
            <pc:docMk/>
            <pc:sldMk cId="3836655065" sldId="287"/>
            <ac:grpSpMk id="49" creationId="{1DBCF505-C9DE-4628-9FB5-D94A98FBA3BA}"/>
          </ac:grpSpMkLst>
        </pc:grpChg>
        <pc:grpChg chg="del mod topLvl">
          <ac:chgData name="Alex Marchioni" userId="6eb3c6d8-756f-4c94-a08e-610dca54a7e5" providerId="ADAL" clId="{DBE64AAE-CFC3-4A6F-A7A9-D0010CDB5DE3}" dt="2020-02-16T07:17:09.498" v="1807" actId="165"/>
          <ac:grpSpMkLst>
            <pc:docMk/>
            <pc:sldMk cId="3836655065" sldId="287"/>
            <ac:grpSpMk id="135" creationId="{A4F5613B-4ECE-44F1-8436-9D794F97B56F}"/>
          </ac:grpSpMkLst>
        </pc:grpChg>
        <pc:grpChg chg="del mod topLvl">
          <ac:chgData name="Alex Marchioni" userId="6eb3c6d8-756f-4c94-a08e-610dca54a7e5" providerId="ADAL" clId="{DBE64AAE-CFC3-4A6F-A7A9-D0010CDB5DE3}" dt="2020-02-16T07:16:52.846" v="1804" actId="478"/>
          <ac:grpSpMkLst>
            <pc:docMk/>
            <pc:sldMk cId="3836655065" sldId="287"/>
            <ac:grpSpMk id="140" creationId="{397B8776-D08A-40CD-9F1E-83B7195CAF0A}"/>
          </ac:grpSpMkLst>
        </pc:grpChg>
        <pc:grpChg chg="add mod">
          <ac:chgData name="Alex Marchioni" userId="6eb3c6d8-756f-4c94-a08e-610dca54a7e5" providerId="ADAL" clId="{DBE64AAE-CFC3-4A6F-A7A9-D0010CDB5DE3}" dt="2020-02-16T07:28:54.159" v="1973" actId="962"/>
          <ac:grpSpMkLst>
            <pc:docMk/>
            <pc:sldMk cId="3836655065" sldId="287"/>
            <ac:grpSpMk id="195" creationId="{B61CACCB-B782-433F-8B89-5BBD8A446169}"/>
          </ac:grpSpMkLst>
        </pc:grpChg>
        <pc:picChg chg="del mod topLvl">
          <ac:chgData name="Alex Marchioni" userId="6eb3c6d8-756f-4c94-a08e-610dca54a7e5" providerId="ADAL" clId="{DBE64AAE-CFC3-4A6F-A7A9-D0010CDB5DE3}" dt="2020-02-16T07:16:29.132" v="1798" actId="478"/>
          <ac:picMkLst>
            <pc:docMk/>
            <pc:sldMk cId="3836655065" sldId="287"/>
            <ac:picMk id="45" creationId="{30DDEE98-4E34-459C-BE36-BF07B8A24F79}"/>
          </ac:picMkLst>
        </pc:pic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1" creationId="{7FBD061E-4623-4B1B-8D59-2C711A3C2E59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2" creationId="{4E0C30A0-9E21-4887-85AF-A7134792021B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3" creationId="{16E04C0D-3A03-43B0-9271-EFD44BB9A39B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4" creationId="{39B7ECB7-7E01-425E-A073-CB2E0E9A7B03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5" creationId="{5709AB59-70C6-4E67-A238-1134F113B4CB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6" creationId="{89E7CACD-AAF5-4DB5-BA71-0DDBA3ED5E20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7" creationId="{D4A9CF6A-E87C-4C9E-B15A-536076A1D9F0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8" creationId="{EE290CAD-F2E4-4A5B-BEB3-88667A5B113C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9" creationId="{31F3975B-15A4-40A1-90F6-AB82AF81323C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40" creationId="{E9C4CDC0-79DC-44E9-A162-5AF76BD457AE}"/>
          </ac:cxnSpMkLst>
        </pc:cxnChg>
        <pc:cxnChg chg="del mod topLvl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41" creationId="{3A0CF0D8-7A40-4529-B058-F3FE7CE87E14}"/>
          </ac:cxnSpMkLst>
        </pc:cxnChg>
        <pc:cxnChg chg="del mod topLvl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42" creationId="{2EF5BE0D-5138-4675-B47A-EED924B434DF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43" creationId="{149832E5-F753-45EA-A85F-8FEFC9FB19A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0" creationId="{CFDA2462-89F2-4A16-AECF-A4546DA229C8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1" creationId="{9D397BD7-A415-4530-A25B-7485A5A95895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2" creationId="{96347412-7CA3-44E6-BD35-18DDBB8A9800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3" creationId="{AB5B5AB6-4A27-4DC9-A103-E7090C057094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4" creationId="{B6D5B20F-A9BF-4358-A906-1D04F266AB19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5" creationId="{2EC030FE-3F1C-4005-B32F-8C8460C5AAE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6" creationId="{16945C1C-849B-4C87-BBC4-E5C2C004ED20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7" creationId="{4FC0CCE5-79FC-4129-909F-5A52E02E3138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8" creationId="{C535F5E4-12AF-4704-8FE4-E5A54896BF1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9" creationId="{189A9A01-6EE8-4412-888B-FE3E499AB272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89" creationId="{0820F15D-0661-4E9D-A994-24E0C6CBF2A7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0" creationId="{DE9D03D7-2049-4B0D-B183-A6606B4EB214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1" creationId="{989870D2-6351-41B4-9D16-45DF2773D958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2" creationId="{166A61AB-B7F7-4286-9DE1-980F15E10194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3" creationId="{671A8ACD-573A-4306-90E8-FEB4EC9680EA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4" creationId="{B0103D51-6CE5-4341-B4D3-BA2CA907F6D3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5" creationId="{C71D9715-90DA-4C94-B55A-2135CD5294F5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6" creationId="{14B81B90-E7C8-43F4-93EC-BFA27E0C2AAD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7" creationId="{FE5E4373-F0B8-4FDF-9311-92DD3DC26B51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8" creationId="{E8723B0E-E524-4D1C-BF35-D28851A3B5AF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9" creationId="{410F237D-4A63-4C2B-AE57-DEEDBA873E38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30" creationId="{1DEED762-C113-4FC4-A0FE-6EA7D04AC102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31" creationId="{6F3B0249-D3A5-40F7-A40E-03D16B1BE66C}"/>
          </ac:cxnSpMkLst>
        </pc:cxnChg>
        <pc:cxnChg chg="del mod topLvl">
          <ac:chgData name="Alex Marchioni" userId="6eb3c6d8-756f-4c94-a08e-610dca54a7e5" providerId="ADAL" clId="{DBE64AAE-CFC3-4A6F-A7A9-D0010CDB5DE3}" dt="2020-02-16T07:16:52.846" v="1804" actId="478"/>
          <ac:cxnSpMkLst>
            <pc:docMk/>
            <pc:sldMk cId="3836655065" sldId="287"/>
            <ac:cxnSpMk id="132" creationId="{696001A1-E480-468A-B73C-99AFB29AF31A}"/>
          </ac:cxnSpMkLst>
        </pc:cxnChg>
        <pc:cxnChg chg="del mod topLvl">
          <ac:chgData name="Alex Marchioni" userId="6eb3c6d8-756f-4c94-a08e-610dca54a7e5" providerId="ADAL" clId="{DBE64AAE-CFC3-4A6F-A7A9-D0010CDB5DE3}" dt="2020-02-16T07:16:58.351" v="1806" actId="478"/>
          <ac:cxnSpMkLst>
            <pc:docMk/>
            <pc:sldMk cId="3836655065" sldId="287"/>
            <ac:cxnSpMk id="133" creationId="{C351CE5D-7FAC-408C-B298-69B6B955FB1B}"/>
          </ac:cxnSpMkLst>
        </pc:cxnChg>
        <pc:cxnChg chg="del mod topLvl">
          <ac:chgData name="Alex Marchioni" userId="6eb3c6d8-756f-4c94-a08e-610dca54a7e5" providerId="ADAL" clId="{DBE64AAE-CFC3-4A6F-A7A9-D0010CDB5DE3}" dt="2020-02-16T07:16:52.846" v="1804" actId="478"/>
          <ac:cxnSpMkLst>
            <pc:docMk/>
            <pc:sldMk cId="3836655065" sldId="287"/>
            <ac:cxnSpMk id="134" creationId="{CD713233-BED3-4585-BFF7-B204750AEE65}"/>
          </ac:cxnSpMkLst>
        </pc:cxnChg>
      </pc:sldChg>
      <pc:sldChg chg="addSp delSp modSp add mod">
        <pc:chgData name="Alex Marchioni" userId="6eb3c6d8-756f-4c94-a08e-610dca54a7e5" providerId="ADAL" clId="{DBE64AAE-CFC3-4A6F-A7A9-D0010CDB5DE3}" dt="2020-02-16T14:15:31.201" v="2360" actId="478"/>
        <pc:sldMkLst>
          <pc:docMk/>
          <pc:sldMk cId="1489618246" sldId="288"/>
        </pc:sldMkLst>
        <pc:spChg chg="del">
          <ac:chgData name="Alex Marchioni" userId="6eb3c6d8-756f-4c94-a08e-610dca54a7e5" providerId="ADAL" clId="{DBE64AAE-CFC3-4A6F-A7A9-D0010CDB5DE3}" dt="2020-02-16T14:15:31.201" v="2360" actId="478"/>
          <ac:spMkLst>
            <pc:docMk/>
            <pc:sldMk cId="1489618246" sldId="288"/>
            <ac:spMk id="8" creationId="{70F65B01-220D-4E61-A343-2726AEBDDEDE}"/>
          </ac:spMkLst>
        </pc:spChg>
        <pc:grpChg chg="add mod">
          <ac:chgData name="Alex Marchioni" userId="6eb3c6d8-756f-4c94-a08e-610dca54a7e5" providerId="ADAL" clId="{DBE64AAE-CFC3-4A6F-A7A9-D0010CDB5DE3}" dt="2020-02-16T14:13:21.950" v="2265" actId="1076"/>
          <ac:grpSpMkLst>
            <pc:docMk/>
            <pc:sldMk cId="1489618246" sldId="288"/>
            <ac:grpSpMk id="9" creationId="{9DD82221-0D63-407C-8684-72EFC6475826}"/>
          </ac:grpSpMkLst>
        </pc:gr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622615370" sldId="288"/>
        </pc:sldMkLst>
      </pc:sldChg>
      <pc:sldChg chg="modSp add del">
        <pc:chgData name="Alex Marchioni" userId="6eb3c6d8-756f-4c94-a08e-610dca54a7e5" providerId="ADAL" clId="{DBE64AAE-CFC3-4A6F-A7A9-D0010CDB5DE3}" dt="2020-02-16T15:04:13.914" v="2860" actId="2696"/>
        <pc:sldMkLst>
          <pc:docMk/>
          <pc:sldMk cId="1843649719" sldId="289"/>
        </pc:sldMkLst>
        <pc:spChg chg="mod">
          <ac:chgData name="Alex Marchioni" userId="6eb3c6d8-756f-4c94-a08e-610dca54a7e5" providerId="ADAL" clId="{DBE64AAE-CFC3-4A6F-A7A9-D0010CDB5DE3}" dt="2020-02-16T14:31:12.629" v="2611"/>
          <ac:spMkLst>
            <pc:docMk/>
            <pc:sldMk cId="1843649719" sldId="289"/>
            <ac:spMk id="3" creationId="{DFDCCDBA-F770-4490-A255-F136AAED9AFF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6T14:56:32.811" v="2825" actId="20577"/>
        <pc:sldMkLst>
          <pc:docMk/>
          <pc:sldMk cId="3700398119" sldId="290"/>
        </pc:sldMkLst>
        <pc:spChg chg="mod">
          <ac:chgData name="Alex Marchioni" userId="6eb3c6d8-756f-4c94-a08e-610dca54a7e5" providerId="ADAL" clId="{DBE64AAE-CFC3-4A6F-A7A9-D0010CDB5DE3}" dt="2020-02-16T14:56:32.811" v="2825" actId="20577"/>
          <ac:spMkLst>
            <pc:docMk/>
            <pc:sldMk cId="3700398119" sldId="290"/>
            <ac:spMk id="8" creationId="{70F65B01-220D-4E61-A343-2726AEBDDEDE}"/>
          </ac:spMkLst>
        </pc:spChg>
        <pc:graphicFrameChg chg="add mod">
          <ac:chgData name="Alex Marchioni" userId="6eb3c6d8-756f-4c94-a08e-610dca54a7e5" providerId="ADAL" clId="{DBE64AAE-CFC3-4A6F-A7A9-D0010CDB5DE3}" dt="2020-02-16T14:44:57.035" v="2639" actId="1076"/>
          <ac:graphicFrameMkLst>
            <pc:docMk/>
            <pc:sldMk cId="3700398119" sldId="290"/>
            <ac:graphicFrameMk id="9" creationId="{7E9FFE37-8B4D-404F-8D49-F86B51FC4172}"/>
          </ac:graphicFrameMkLst>
        </pc:graphicFrameChg>
        <pc:graphicFrameChg chg="del">
          <ac:chgData name="Alex Marchioni" userId="6eb3c6d8-756f-4c94-a08e-610dca54a7e5" providerId="ADAL" clId="{DBE64AAE-CFC3-4A6F-A7A9-D0010CDB5DE3}" dt="2020-02-16T14:40:46.590" v="2613" actId="478"/>
          <ac:graphicFrameMkLst>
            <pc:docMk/>
            <pc:sldMk cId="3700398119" sldId="290"/>
            <ac:graphicFrameMk id="180" creationId="{D6D41621-3BC6-417A-B786-04CA97F0EFCB}"/>
          </ac:graphicFrameMkLst>
        </pc:graphicFrameChg>
      </pc:sldChg>
      <pc:sldChg chg="delSp modSp add mod">
        <pc:chgData name="Alex Marchioni" userId="6eb3c6d8-756f-4c94-a08e-610dca54a7e5" providerId="ADAL" clId="{DBE64AAE-CFC3-4A6F-A7A9-D0010CDB5DE3}" dt="2020-02-16T15:03:50.364" v="2859"/>
        <pc:sldMkLst>
          <pc:docMk/>
          <pc:sldMk cId="3993750115" sldId="291"/>
        </pc:sldMkLst>
        <pc:spChg chg="mod">
          <ac:chgData name="Alex Marchioni" userId="6eb3c6d8-756f-4c94-a08e-610dca54a7e5" providerId="ADAL" clId="{DBE64AAE-CFC3-4A6F-A7A9-D0010CDB5DE3}" dt="2020-02-16T15:03:50.364" v="2859"/>
          <ac:spMkLst>
            <pc:docMk/>
            <pc:sldMk cId="3993750115" sldId="291"/>
            <ac:spMk id="8" creationId="{70F65B01-220D-4E61-A343-2726AEBDDEDE}"/>
          </ac:spMkLst>
        </pc:spChg>
        <pc:graphicFrameChg chg="del">
          <ac:chgData name="Alex Marchioni" userId="6eb3c6d8-756f-4c94-a08e-610dca54a7e5" providerId="ADAL" clId="{DBE64AAE-CFC3-4A6F-A7A9-D0010CDB5DE3}" dt="2020-02-16T14:45:31.323" v="2642" actId="478"/>
          <ac:graphicFrameMkLst>
            <pc:docMk/>
            <pc:sldMk cId="3993750115" sldId="291"/>
            <ac:graphicFrameMk id="9" creationId="{7E9FFE37-8B4D-404F-8D49-F86B51FC4172}"/>
          </ac:graphicFrameMkLst>
        </pc:graphicFrameChg>
      </pc:sldChg>
      <pc:sldChg chg="modSp add mod ord">
        <pc:chgData name="Alex Marchioni" userId="6eb3c6d8-756f-4c94-a08e-610dca54a7e5" providerId="ADAL" clId="{DBE64AAE-CFC3-4A6F-A7A9-D0010CDB5DE3}" dt="2020-02-17T10:16:38.768" v="6998" actId="6549"/>
        <pc:sldMkLst>
          <pc:docMk/>
          <pc:sldMk cId="1059453339" sldId="292"/>
        </pc:sldMkLst>
        <pc:spChg chg="mod">
          <ac:chgData name="Alex Marchioni" userId="6eb3c6d8-756f-4c94-a08e-610dca54a7e5" providerId="ADAL" clId="{DBE64AAE-CFC3-4A6F-A7A9-D0010CDB5DE3}" dt="2020-02-17T09:25:28.694" v="6636" actId="6549"/>
          <ac:spMkLst>
            <pc:docMk/>
            <pc:sldMk cId="1059453339" sldId="292"/>
            <ac:spMk id="7" creationId="{63DF7659-10B6-4398-9D2C-E981A9A8EB80}"/>
          </ac:spMkLst>
        </pc:spChg>
        <pc:spChg chg="mod">
          <ac:chgData name="Alex Marchioni" userId="6eb3c6d8-756f-4c94-a08e-610dca54a7e5" providerId="ADAL" clId="{DBE64AAE-CFC3-4A6F-A7A9-D0010CDB5DE3}" dt="2020-02-17T10:16:38.768" v="6998" actId="6549"/>
          <ac:spMkLst>
            <pc:docMk/>
            <pc:sldMk cId="1059453339" sldId="292"/>
            <ac:spMk id="8" creationId="{A8C6D57E-06B0-4610-9DB4-39E371259FB4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55:36.807" v="6635" actId="6549"/>
        <pc:sldMkLst>
          <pc:docMk/>
          <pc:sldMk cId="4182207790" sldId="293"/>
        </pc:sldMkLst>
        <pc:spChg chg="mod">
          <ac:chgData name="Alex Marchioni" userId="6eb3c6d8-756f-4c94-a08e-610dca54a7e5" providerId="ADAL" clId="{DBE64AAE-CFC3-4A6F-A7A9-D0010CDB5DE3}" dt="2020-02-16T15:07:31.817" v="2874" actId="20577"/>
          <ac:spMkLst>
            <pc:docMk/>
            <pc:sldMk cId="4182207790" sldId="293"/>
            <ac:spMk id="2" creationId="{DCCE4758-0A8C-411D-AC89-28485E5BF56D}"/>
          </ac:spMkLst>
        </pc:spChg>
        <pc:spChg chg="mod">
          <ac:chgData name="Alex Marchioni" userId="6eb3c6d8-756f-4c94-a08e-610dca54a7e5" providerId="ADAL" clId="{DBE64AAE-CFC3-4A6F-A7A9-D0010CDB5DE3}" dt="2020-02-17T08:54:29.190" v="6621" actId="20577"/>
          <ac:spMkLst>
            <pc:docMk/>
            <pc:sldMk cId="4182207790" sldId="293"/>
            <ac:spMk id="3" creationId="{147691B6-21AB-44BE-80E6-D4909BE2CC94}"/>
          </ac:spMkLst>
        </pc:spChg>
        <pc:spChg chg="add del mod">
          <ac:chgData name="Alex Marchioni" userId="6eb3c6d8-756f-4c94-a08e-610dca54a7e5" providerId="ADAL" clId="{DBE64AAE-CFC3-4A6F-A7A9-D0010CDB5DE3}" dt="2020-02-17T08:53:34.965" v="6600" actId="478"/>
          <ac:spMkLst>
            <pc:docMk/>
            <pc:sldMk cId="4182207790" sldId="293"/>
            <ac:spMk id="7" creationId="{0DB6D452-5E9C-4A30-9272-663B58A469FB}"/>
          </ac:spMkLst>
        </pc:spChg>
        <pc:spChg chg="add del mod">
          <ac:chgData name="Alex Marchioni" userId="6eb3c6d8-756f-4c94-a08e-610dca54a7e5" providerId="ADAL" clId="{DBE64AAE-CFC3-4A6F-A7A9-D0010CDB5DE3}" dt="2020-02-17T08:53:31.462" v="6599"/>
          <ac:spMkLst>
            <pc:docMk/>
            <pc:sldMk cId="4182207790" sldId="293"/>
            <ac:spMk id="8" creationId="{57EF3CF0-015E-4696-8685-E52F73BF7215}"/>
          </ac:spMkLst>
        </pc:spChg>
        <pc:spChg chg="add mod">
          <ac:chgData name="Alex Marchioni" userId="6eb3c6d8-756f-4c94-a08e-610dca54a7e5" providerId="ADAL" clId="{DBE64AAE-CFC3-4A6F-A7A9-D0010CDB5DE3}" dt="2020-02-17T08:55:36.807" v="6635" actId="6549"/>
          <ac:spMkLst>
            <pc:docMk/>
            <pc:sldMk cId="4182207790" sldId="293"/>
            <ac:spMk id="9" creationId="{2D5576D8-4147-4CDB-AAD9-7AE4BAC6E6BF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6:37:49.011" v="3125" actId="2696"/>
        <pc:sldMkLst>
          <pc:docMk/>
          <pc:sldMk cId="1262273428" sldId="294"/>
        </pc:sldMkLst>
        <pc:spChg chg="mod">
          <ac:chgData name="Alex Marchioni" userId="6eb3c6d8-756f-4c94-a08e-610dca54a7e5" providerId="ADAL" clId="{DBE64AAE-CFC3-4A6F-A7A9-D0010CDB5DE3}" dt="2020-02-16T16:34:32.974" v="3073" actId="20577"/>
          <ac:spMkLst>
            <pc:docMk/>
            <pc:sldMk cId="1262273428" sldId="294"/>
            <ac:spMk id="2" creationId="{477CD695-CCD0-43AB-9B01-860E46A403F1}"/>
          </ac:spMkLst>
        </pc:spChg>
        <pc:spChg chg="add del">
          <ac:chgData name="Alex Marchioni" userId="6eb3c6d8-756f-4c94-a08e-610dca54a7e5" providerId="ADAL" clId="{DBE64AAE-CFC3-4A6F-A7A9-D0010CDB5DE3}" dt="2020-02-16T16:30:49.306" v="3016" actId="478"/>
          <ac:spMkLst>
            <pc:docMk/>
            <pc:sldMk cId="1262273428" sldId="294"/>
            <ac:spMk id="3" creationId="{F4702D3B-DD3E-4712-9E37-0F6BB8447B72}"/>
          </ac:spMkLst>
        </pc:spChg>
        <pc:spChg chg="add del mod">
          <ac:chgData name="Alex Marchioni" userId="6eb3c6d8-756f-4c94-a08e-610dca54a7e5" providerId="ADAL" clId="{DBE64AAE-CFC3-4A6F-A7A9-D0010CDB5DE3}" dt="2020-02-16T16:27:35.737" v="2992" actId="478"/>
          <ac:spMkLst>
            <pc:docMk/>
            <pc:sldMk cId="1262273428" sldId="294"/>
            <ac:spMk id="7" creationId="{B60EC627-D419-4DB1-B394-D54B61DEEF8B}"/>
          </ac:spMkLst>
        </pc:spChg>
        <pc:spChg chg="add mod">
          <ac:chgData name="Alex Marchioni" userId="6eb3c6d8-756f-4c94-a08e-610dca54a7e5" providerId="ADAL" clId="{DBE64AAE-CFC3-4A6F-A7A9-D0010CDB5DE3}" dt="2020-02-16T16:34:09.961" v="3042" actId="1076"/>
          <ac:spMkLst>
            <pc:docMk/>
            <pc:sldMk cId="1262273428" sldId="294"/>
            <ac:spMk id="8" creationId="{80BB7104-00D2-4338-B463-03CEB20159AD}"/>
          </ac:spMkLst>
        </pc:spChg>
        <pc:spChg chg="add del mod">
          <ac:chgData name="Alex Marchioni" userId="6eb3c6d8-756f-4c94-a08e-610dca54a7e5" providerId="ADAL" clId="{DBE64AAE-CFC3-4A6F-A7A9-D0010CDB5DE3}" dt="2020-02-16T16:33:04.061" v="3031" actId="478"/>
          <ac:spMkLst>
            <pc:docMk/>
            <pc:sldMk cId="1262273428" sldId="294"/>
            <ac:spMk id="9" creationId="{7DE93AA5-151D-4F18-86CB-A533E57A281F}"/>
          </ac:spMkLst>
        </pc:spChg>
        <pc:spChg chg="add mod">
          <ac:chgData name="Alex Marchioni" userId="6eb3c6d8-756f-4c94-a08e-610dca54a7e5" providerId="ADAL" clId="{DBE64AAE-CFC3-4A6F-A7A9-D0010CDB5DE3}" dt="2020-02-16T16:34:44.716" v="3074" actId="1076"/>
          <ac:spMkLst>
            <pc:docMk/>
            <pc:sldMk cId="1262273428" sldId="294"/>
            <ac:spMk id="10" creationId="{C55CF2AD-1D56-47EF-BA35-BE0586822A98}"/>
          </ac:spMkLst>
        </pc:spChg>
        <pc:spChg chg="add del mod">
          <ac:chgData name="Alex Marchioni" userId="6eb3c6d8-756f-4c94-a08e-610dca54a7e5" providerId="ADAL" clId="{DBE64AAE-CFC3-4A6F-A7A9-D0010CDB5DE3}" dt="2020-02-16T16:34:16.916" v="3043" actId="478"/>
          <ac:spMkLst>
            <pc:docMk/>
            <pc:sldMk cId="1262273428" sldId="294"/>
            <ac:spMk id="11" creationId="{D7B2B0DC-4B67-4F0A-AF07-32DEA71234B3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47:17.882" v="6581" actId="6549"/>
        <pc:sldMkLst>
          <pc:docMk/>
          <pc:sldMk cId="1915376708" sldId="295"/>
        </pc:sldMkLst>
        <pc:spChg chg="mod">
          <ac:chgData name="Alex Marchioni" userId="6eb3c6d8-756f-4c94-a08e-610dca54a7e5" providerId="ADAL" clId="{DBE64AAE-CFC3-4A6F-A7A9-D0010CDB5DE3}" dt="2020-02-16T18:00:11.846" v="3905" actId="20577"/>
          <ac:spMkLst>
            <pc:docMk/>
            <pc:sldMk cId="1915376708" sldId="295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6:35:14.426" v="3077"/>
          <ac:spMkLst>
            <pc:docMk/>
            <pc:sldMk cId="1915376708" sldId="295"/>
            <ac:spMk id="3" creationId="{92634FC9-710E-44C6-AE50-A5D9DC812AD8}"/>
          </ac:spMkLst>
        </pc:spChg>
        <pc:spChg chg="add del mod">
          <ac:chgData name="Alex Marchioni" userId="6eb3c6d8-756f-4c94-a08e-610dca54a7e5" providerId="ADAL" clId="{DBE64AAE-CFC3-4A6F-A7A9-D0010CDB5DE3}" dt="2020-02-16T17:55:50.876" v="3832" actId="478"/>
          <ac:spMkLst>
            <pc:docMk/>
            <pc:sldMk cId="1915376708" sldId="295"/>
            <ac:spMk id="7" creationId="{51DEF767-EA71-4655-A0CB-23D4B832EDC5}"/>
          </ac:spMkLst>
        </pc:spChg>
        <pc:spChg chg="add del mod">
          <ac:chgData name="Alex Marchioni" userId="6eb3c6d8-756f-4c94-a08e-610dca54a7e5" providerId="ADAL" clId="{DBE64AAE-CFC3-4A6F-A7A9-D0010CDB5DE3}" dt="2020-02-16T17:55:53.046" v="3833" actId="478"/>
          <ac:spMkLst>
            <pc:docMk/>
            <pc:sldMk cId="1915376708" sldId="295"/>
            <ac:spMk id="8" creationId="{D48D7DB0-0459-4F70-84AB-F28935555171}"/>
          </ac:spMkLst>
        </pc:spChg>
        <pc:spChg chg="add mod">
          <ac:chgData name="Alex Marchioni" userId="6eb3c6d8-756f-4c94-a08e-610dca54a7e5" providerId="ADAL" clId="{DBE64AAE-CFC3-4A6F-A7A9-D0010CDB5DE3}" dt="2020-02-16T18:00:01.606" v="3901" actId="1076"/>
          <ac:spMkLst>
            <pc:docMk/>
            <pc:sldMk cId="1915376708" sldId="295"/>
            <ac:spMk id="9" creationId="{814D7154-3A88-447B-95C5-096E0EFCE31B}"/>
          </ac:spMkLst>
        </pc:spChg>
        <pc:spChg chg="add mod">
          <ac:chgData name="Alex Marchioni" userId="6eb3c6d8-756f-4c94-a08e-610dca54a7e5" providerId="ADAL" clId="{DBE64AAE-CFC3-4A6F-A7A9-D0010CDB5DE3}" dt="2020-02-16T17:59:52.476" v="3900" actId="1076"/>
          <ac:spMkLst>
            <pc:docMk/>
            <pc:sldMk cId="1915376708" sldId="295"/>
            <ac:spMk id="10" creationId="{705830BA-66F5-4C89-B8C7-CC3F65AE4FCF}"/>
          </ac:spMkLst>
        </pc:spChg>
        <pc:spChg chg="add del mod">
          <ac:chgData name="Alex Marchioni" userId="6eb3c6d8-756f-4c94-a08e-610dca54a7e5" providerId="ADAL" clId="{DBE64AAE-CFC3-4A6F-A7A9-D0010CDB5DE3}" dt="2020-02-16T16:50:12.026" v="3405"/>
          <ac:spMkLst>
            <pc:docMk/>
            <pc:sldMk cId="1915376708" sldId="295"/>
            <ac:spMk id="11" creationId="{653D7F78-35B4-46C9-ABF5-636EE82D478B}"/>
          </ac:spMkLst>
        </pc:spChg>
        <pc:spChg chg="add mod">
          <ac:chgData name="Alex Marchioni" userId="6eb3c6d8-756f-4c94-a08e-610dca54a7e5" providerId="ADAL" clId="{DBE64AAE-CFC3-4A6F-A7A9-D0010CDB5DE3}" dt="2020-02-17T08:47:17.882" v="6581" actId="6549"/>
          <ac:spMkLst>
            <pc:docMk/>
            <pc:sldMk cId="1915376708" sldId="295"/>
            <ac:spMk id="12" creationId="{179CB773-8361-4ABB-A785-E3D1ABA3B63A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8:00:16.168" v="3906" actId="2696"/>
        <pc:sldMkLst>
          <pc:docMk/>
          <pc:sldMk cId="2598511461" sldId="296"/>
        </pc:sldMkLst>
        <pc:spChg chg="mod">
          <ac:chgData name="Alex Marchioni" userId="6eb3c6d8-756f-4c94-a08e-610dca54a7e5" providerId="ADAL" clId="{DBE64AAE-CFC3-4A6F-A7A9-D0010CDB5DE3}" dt="2020-02-16T16:37:52.736" v="3126" actId="20577"/>
          <ac:spMkLst>
            <pc:docMk/>
            <pc:sldMk cId="2598511461" sldId="296"/>
            <ac:spMk id="2" creationId="{9118A7AD-8028-47CB-A8C1-0763438E3576}"/>
          </ac:spMkLst>
        </pc:spChg>
        <pc:spChg chg="mod">
          <ac:chgData name="Alex Marchioni" userId="6eb3c6d8-756f-4c94-a08e-610dca54a7e5" providerId="ADAL" clId="{DBE64AAE-CFC3-4A6F-A7A9-D0010CDB5DE3}" dt="2020-02-16T16:51:42.916" v="3502" actId="20577"/>
          <ac:spMkLst>
            <pc:docMk/>
            <pc:sldMk cId="2598511461" sldId="296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51:59.566" v="3518" actId="20577"/>
          <ac:spMkLst>
            <pc:docMk/>
            <pc:sldMk cId="2598511461" sldId="296"/>
            <ac:spMk id="10" creationId="{705830BA-66F5-4C89-B8C7-CC3F65AE4FCF}"/>
          </ac:spMkLst>
        </pc:spChg>
        <pc:spChg chg="add del">
          <ac:chgData name="Alex Marchioni" userId="6eb3c6d8-756f-4c94-a08e-610dca54a7e5" providerId="ADAL" clId="{DBE64AAE-CFC3-4A6F-A7A9-D0010CDB5DE3}" dt="2020-02-16T16:52:12.026" v="3519" actId="478"/>
          <ac:spMkLst>
            <pc:docMk/>
            <pc:sldMk cId="2598511461" sldId="296"/>
            <ac:spMk id="11" creationId="{15461261-B936-422A-8A64-15C0DEEC10A2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8:00:19.916" v="3907" actId="2696"/>
        <pc:sldMkLst>
          <pc:docMk/>
          <pc:sldMk cId="1350702475" sldId="297"/>
        </pc:sldMkLst>
        <pc:spChg chg="mod">
          <ac:chgData name="Alex Marchioni" userId="6eb3c6d8-756f-4c94-a08e-610dca54a7e5" providerId="ADAL" clId="{DBE64AAE-CFC3-4A6F-A7A9-D0010CDB5DE3}" dt="2020-02-16T16:58:27.066" v="3756" actId="20577"/>
          <ac:spMkLst>
            <pc:docMk/>
            <pc:sldMk cId="1350702475" sldId="297"/>
            <ac:spMk id="2" creationId="{9118A7AD-8028-47CB-A8C1-0763438E3576}"/>
          </ac:spMkLst>
        </pc:spChg>
        <pc:spChg chg="add del mod">
          <ac:chgData name="Alex Marchioni" userId="6eb3c6d8-756f-4c94-a08e-610dca54a7e5" providerId="ADAL" clId="{DBE64AAE-CFC3-4A6F-A7A9-D0010CDB5DE3}" dt="2020-02-16T16:58:09.516" v="3752" actId="478"/>
          <ac:spMkLst>
            <pc:docMk/>
            <pc:sldMk cId="1350702475" sldId="297"/>
            <ac:spMk id="3" creationId="{B84B25CB-CE4E-4A5F-8ACE-45FD12CE68E1}"/>
          </ac:spMkLst>
        </pc:spChg>
        <pc:spChg chg="mod">
          <ac:chgData name="Alex Marchioni" userId="6eb3c6d8-756f-4c94-a08e-610dca54a7e5" providerId="ADAL" clId="{DBE64AAE-CFC3-4A6F-A7A9-D0010CDB5DE3}" dt="2020-02-16T16:54:32.006" v="3602" actId="20577"/>
          <ac:spMkLst>
            <pc:docMk/>
            <pc:sldMk cId="1350702475" sldId="297"/>
            <ac:spMk id="7" creationId="{51DEF767-EA71-4655-A0CB-23D4B832EDC5}"/>
          </ac:spMkLst>
        </pc:spChg>
        <pc:spChg chg="mod">
          <ac:chgData name="Alex Marchioni" userId="6eb3c6d8-756f-4c94-a08e-610dca54a7e5" providerId="ADAL" clId="{DBE64AAE-CFC3-4A6F-A7A9-D0010CDB5DE3}" dt="2020-02-16T16:57:32.796" v="3750" actId="1076"/>
          <ac:spMkLst>
            <pc:docMk/>
            <pc:sldMk cId="1350702475" sldId="297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57:41.636" v="3751" actId="1076"/>
          <ac:spMkLst>
            <pc:docMk/>
            <pc:sldMk cId="1350702475" sldId="297"/>
            <ac:spMk id="10" creationId="{705830BA-66F5-4C89-B8C7-CC3F65AE4FCF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6:47:48.286" v="3290" actId="47"/>
        <pc:sldMkLst>
          <pc:docMk/>
          <pc:sldMk cId="3004994422" sldId="297"/>
        </pc:sldMkLst>
        <pc:spChg chg="add del mod">
          <ac:chgData name="Alex Marchioni" userId="6eb3c6d8-756f-4c94-a08e-610dca54a7e5" providerId="ADAL" clId="{DBE64AAE-CFC3-4A6F-A7A9-D0010CDB5DE3}" dt="2020-02-16T16:47:44.836" v="3289"/>
          <ac:spMkLst>
            <pc:docMk/>
            <pc:sldMk cId="3004994422" sldId="297"/>
            <ac:spMk id="3" creationId="{E4B913E6-43D0-45CC-B802-FA377D4CBF3E}"/>
          </ac:spMkLst>
        </pc:spChg>
        <pc:spChg chg="mod">
          <ac:chgData name="Alex Marchioni" userId="6eb3c6d8-756f-4c94-a08e-610dca54a7e5" providerId="ADAL" clId="{DBE64AAE-CFC3-4A6F-A7A9-D0010CDB5DE3}" dt="2020-02-16T16:47:36.346" v="3273" actId="1076"/>
          <ac:spMkLst>
            <pc:docMk/>
            <pc:sldMk cId="3004994422" sldId="297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47:41.196" v="3288" actId="20577"/>
          <ac:spMkLst>
            <pc:docMk/>
            <pc:sldMk cId="3004994422" sldId="297"/>
            <ac:spMk id="10" creationId="{705830BA-66F5-4C89-B8C7-CC3F65AE4FCF}"/>
          </ac:spMkLst>
        </pc:spChg>
      </pc:sldChg>
      <pc:sldChg chg="addSp delSp modSp add mod ord">
        <pc:chgData name="Alex Marchioni" userId="6eb3c6d8-756f-4c94-a08e-610dca54a7e5" providerId="ADAL" clId="{DBE64AAE-CFC3-4A6F-A7A9-D0010CDB5DE3}" dt="2020-02-16T17:52:52.211" v="3794" actId="20577"/>
        <pc:sldMkLst>
          <pc:docMk/>
          <pc:sldMk cId="3632143922" sldId="298"/>
        </pc:sldMkLst>
        <pc:spChg chg="mod">
          <ac:chgData name="Alex Marchioni" userId="6eb3c6d8-756f-4c94-a08e-610dca54a7e5" providerId="ADAL" clId="{DBE64AAE-CFC3-4A6F-A7A9-D0010CDB5DE3}" dt="2020-02-16T16:58:39.716" v="3766" actId="20577"/>
          <ac:spMkLst>
            <pc:docMk/>
            <pc:sldMk cId="3632143922" sldId="298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7:52:07.486" v="3786" actId="478"/>
          <ac:spMkLst>
            <pc:docMk/>
            <pc:sldMk cId="3632143922" sldId="298"/>
            <ac:spMk id="7" creationId="{51DEF767-EA71-4655-A0CB-23D4B832EDC5}"/>
          </ac:spMkLst>
        </pc:spChg>
        <pc:spChg chg="del">
          <ac:chgData name="Alex Marchioni" userId="6eb3c6d8-756f-4c94-a08e-610dca54a7e5" providerId="ADAL" clId="{DBE64AAE-CFC3-4A6F-A7A9-D0010CDB5DE3}" dt="2020-02-16T17:52:12.546" v="3787" actId="478"/>
          <ac:spMkLst>
            <pc:docMk/>
            <pc:sldMk cId="3632143922" sldId="298"/>
            <ac:spMk id="8" creationId="{D48D7DB0-0459-4F70-84AB-F28935555171}"/>
          </ac:spMkLst>
        </pc:spChg>
        <pc:spChg chg="mod">
          <ac:chgData name="Alex Marchioni" userId="6eb3c6d8-756f-4c94-a08e-610dca54a7e5" providerId="ADAL" clId="{DBE64AAE-CFC3-4A6F-A7A9-D0010CDB5DE3}" dt="2020-02-16T17:51:17.246" v="3781" actId="1076"/>
          <ac:spMkLst>
            <pc:docMk/>
            <pc:sldMk cId="3632143922" sldId="298"/>
            <ac:spMk id="9" creationId="{814D7154-3A88-447B-95C5-096E0EFCE31B}"/>
          </ac:spMkLst>
        </pc:spChg>
        <pc:spChg chg="del">
          <ac:chgData name="Alex Marchioni" userId="6eb3c6d8-756f-4c94-a08e-610dca54a7e5" providerId="ADAL" clId="{DBE64AAE-CFC3-4A6F-A7A9-D0010CDB5DE3}" dt="2020-02-16T17:50:59.826" v="3780" actId="478"/>
          <ac:spMkLst>
            <pc:docMk/>
            <pc:sldMk cId="3632143922" sldId="298"/>
            <ac:spMk id="10" creationId="{705830BA-66F5-4C89-B8C7-CC3F65AE4FCF}"/>
          </ac:spMkLst>
        </pc:spChg>
        <pc:spChg chg="add mod">
          <ac:chgData name="Alex Marchioni" userId="6eb3c6d8-756f-4c94-a08e-610dca54a7e5" providerId="ADAL" clId="{DBE64AAE-CFC3-4A6F-A7A9-D0010CDB5DE3}" dt="2020-02-16T17:52:37.076" v="3790" actId="20577"/>
          <ac:spMkLst>
            <pc:docMk/>
            <pc:sldMk cId="3632143922" sldId="298"/>
            <ac:spMk id="11" creationId="{3881530F-4765-44F4-A7F6-BCC6A5F8EDD0}"/>
          </ac:spMkLst>
        </pc:spChg>
        <pc:spChg chg="add mod">
          <ac:chgData name="Alex Marchioni" userId="6eb3c6d8-756f-4c94-a08e-610dca54a7e5" providerId="ADAL" clId="{DBE64AAE-CFC3-4A6F-A7A9-D0010CDB5DE3}" dt="2020-02-16T17:52:52.211" v="3794" actId="20577"/>
          <ac:spMkLst>
            <pc:docMk/>
            <pc:sldMk cId="3632143922" sldId="298"/>
            <ac:spMk id="12" creationId="{3E34842E-054B-46A8-ACEF-E3ADBD71F0DF}"/>
          </ac:spMkLst>
        </pc:spChg>
      </pc:sldChg>
      <pc:sldChg chg="delSp modSp add mod">
        <pc:chgData name="Alex Marchioni" userId="6eb3c6d8-756f-4c94-a08e-610dca54a7e5" providerId="ADAL" clId="{DBE64AAE-CFC3-4A6F-A7A9-D0010CDB5DE3}" dt="2020-02-16T17:53:41.676" v="3801" actId="478"/>
        <pc:sldMkLst>
          <pc:docMk/>
          <pc:sldMk cId="2299803209" sldId="299"/>
        </pc:sldMkLst>
        <pc:spChg chg="mod">
          <ac:chgData name="Alex Marchioni" userId="6eb3c6d8-756f-4c94-a08e-610dca54a7e5" providerId="ADAL" clId="{DBE64AAE-CFC3-4A6F-A7A9-D0010CDB5DE3}" dt="2020-02-16T17:53:04.196" v="3796" actId="20577"/>
          <ac:spMkLst>
            <pc:docMk/>
            <pc:sldMk cId="2299803209" sldId="299"/>
            <ac:spMk id="2" creationId="{9118A7AD-8028-47CB-A8C1-0763438E3576}"/>
          </ac:spMkLst>
        </pc:spChg>
        <pc:spChg chg="mod">
          <ac:chgData name="Alex Marchioni" userId="6eb3c6d8-756f-4c94-a08e-610dca54a7e5" providerId="ADAL" clId="{DBE64AAE-CFC3-4A6F-A7A9-D0010CDB5DE3}" dt="2020-02-16T17:53:22.316" v="3799" actId="20577"/>
          <ac:spMkLst>
            <pc:docMk/>
            <pc:sldMk cId="2299803209" sldId="299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7:53:35.301" v="3800"/>
          <ac:spMkLst>
            <pc:docMk/>
            <pc:sldMk cId="2299803209" sldId="299"/>
            <ac:spMk id="11" creationId="{3881530F-4765-44F4-A7F6-BCC6A5F8EDD0}"/>
          </ac:spMkLst>
        </pc:spChg>
        <pc:spChg chg="del">
          <ac:chgData name="Alex Marchioni" userId="6eb3c6d8-756f-4c94-a08e-610dca54a7e5" providerId="ADAL" clId="{DBE64AAE-CFC3-4A6F-A7A9-D0010CDB5DE3}" dt="2020-02-16T17:53:41.676" v="3801" actId="478"/>
          <ac:spMkLst>
            <pc:docMk/>
            <pc:sldMk cId="2299803209" sldId="299"/>
            <ac:spMk id="12" creationId="{3E34842E-054B-46A8-ACEF-E3ADBD71F0DF}"/>
          </ac:spMkLst>
        </pc:spChg>
      </pc:sldChg>
      <pc:sldChg chg="delSp modSp add mod">
        <pc:chgData name="Alex Marchioni" userId="6eb3c6d8-756f-4c94-a08e-610dca54a7e5" providerId="ADAL" clId="{DBE64AAE-CFC3-4A6F-A7A9-D0010CDB5DE3}" dt="2020-02-16T17:55:30.491" v="3831" actId="1036"/>
        <pc:sldMkLst>
          <pc:docMk/>
          <pc:sldMk cId="252344605" sldId="300"/>
        </pc:sldMkLst>
        <pc:spChg chg="mod">
          <ac:chgData name="Alex Marchioni" userId="6eb3c6d8-756f-4c94-a08e-610dca54a7e5" providerId="ADAL" clId="{DBE64AAE-CFC3-4A6F-A7A9-D0010CDB5DE3}" dt="2020-02-16T17:55:16.856" v="3817" actId="20577"/>
          <ac:spMkLst>
            <pc:docMk/>
            <pc:sldMk cId="252344605" sldId="300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7:54:35.656" v="3810" actId="478"/>
          <ac:spMkLst>
            <pc:docMk/>
            <pc:sldMk cId="252344605" sldId="300"/>
            <ac:spMk id="7" creationId="{51DEF767-EA71-4655-A0CB-23D4B832EDC5}"/>
          </ac:spMkLst>
        </pc:spChg>
        <pc:spChg chg="del">
          <ac:chgData name="Alex Marchioni" userId="6eb3c6d8-756f-4c94-a08e-610dca54a7e5" providerId="ADAL" clId="{DBE64AAE-CFC3-4A6F-A7A9-D0010CDB5DE3}" dt="2020-02-16T17:54:31.076" v="3808" actId="478"/>
          <ac:spMkLst>
            <pc:docMk/>
            <pc:sldMk cId="252344605" sldId="300"/>
            <ac:spMk id="8" creationId="{D48D7DB0-0459-4F70-84AB-F28935555171}"/>
          </ac:spMkLst>
        </pc:spChg>
        <pc:spChg chg="mod">
          <ac:chgData name="Alex Marchioni" userId="6eb3c6d8-756f-4c94-a08e-610dca54a7e5" providerId="ADAL" clId="{DBE64AAE-CFC3-4A6F-A7A9-D0010CDB5DE3}" dt="2020-02-16T17:55:30.491" v="3831" actId="1036"/>
          <ac:spMkLst>
            <pc:docMk/>
            <pc:sldMk cId="252344605" sldId="300"/>
            <ac:spMk id="9" creationId="{814D7154-3A88-447B-95C5-096E0EFCE31B}"/>
          </ac:spMkLst>
        </pc:spChg>
        <pc:spChg chg="del">
          <ac:chgData name="Alex Marchioni" userId="6eb3c6d8-756f-4c94-a08e-610dca54a7e5" providerId="ADAL" clId="{DBE64AAE-CFC3-4A6F-A7A9-D0010CDB5DE3}" dt="2020-02-16T17:54:32.716" v="3809" actId="478"/>
          <ac:spMkLst>
            <pc:docMk/>
            <pc:sldMk cId="252344605" sldId="300"/>
            <ac:spMk id="10" creationId="{705830BA-66F5-4C89-B8C7-CC3F65AE4FCF}"/>
          </ac:spMkLst>
        </pc:spChg>
      </pc:sldChg>
      <pc:sldChg chg="modSp add mod">
        <pc:chgData name="Alex Marchioni" userId="6eb3c6d8-756f-4c94-a08e-610dca54a7e5" providerId="ADAL" clId="{DBE64AAE-CFC3-4A6F-A7A9-D0010CDB5DE3}" dt="2020-02-16T20:04:01.796" v="4518" actId="20577"/>
        <pc:sldMkLst>
          <pc:docMk/>
          <pc:sldMk cId="2970433357" sldId="301"/>
        </pc:sldMkLst>
        <pc:spChg chg="mod">
          <ac:chgData name="Alex Marchioni" userId="6eb3c6d8-756f-4c94-a08e-610dca54a7e5" providerId="ADAL" clId="{DBE64AAE-CFC3-4A6F-A7A9-D0010CDB5DE3}" dt="2020-02-16T20:04:01.796" v="4518" actId="20577"/>
          <ac:spMkLst>
            <pc:docMk/>
            <pc:sldMk cId="2970433357" sldId="301"/>
            <ac:spMk id="7" creationId="{63DF7659-10B6-4398-9D2C-E981A9A8EB80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6T23:26:52.543" v="6170" actId="20577"/>
        <pc:sldMkLst>
          <pc:docMk/>
          <pc:sldMk cId="1395580369" sldId="302"/>
        </pc:sldMkLst>
        <pc:spChg chg="del">
          <ac:chgData name="Alex Marchioni" userId="6eb3c6d8-756f-4c94-a08e-610dca54a7e5" providerId="ADAL" clId="{DBE64AAE-CFC3-4A6F-A7A9-D0010CDB5DE3}" dt="2020-02-16T20:04:24.897" v="4533"/>
          <ac:spMkLst>
            <pc:docMk/>
            <pc:sldMk cId="1395580369" sldId="302"/>
            <ac:spMk id="2" creationId="{4F86A0AD-FB9A-42E2-A319-89B8A03D9AE5}"/>
          </ac:spMkLst>
        </pc:spChg>
        <pc:spChg chg="del">
          <ac:chgData name="Alex Marchioni" userId="6eb3c6d8-756f-4c94-a08e-610dca54a7e5" providerId="ADAL" clId="{DBE64AAE-CFC3-4A6F-A7A9-D0010CDB5DE3}" dt="2020-02-16T20:04:24.897" v="4533"/>
          <ac:spMkLst>
            <pc:docMk/>
            <pc:sldMk cId="1395580369" sldId="302"/>
            <ac:spMk id="3" creationId="{E0124376-7E7A-4405-AB32-DE402AF2BF5F}"/>
          </ac:spMkLst>
        </pc:spChg>
        <pc:spChg chg="add mod">
          <ac:chgData name="Alex Marchioni" userId="6eb3c6d8-756f-4c94-a08e-610dca54a7e5" providerId="ADAL" clId="{DBE64AAE-CFC3-4A6F-A7A9-D0010CDB5DE3}" dt="2020-02-16T23:26:52.543" v="6170" actId="20577"/>
          <ac:spMkLst>
            <pc:docMk/>
            <pc:sldMk cId="1395580369" sldId="302"/>
            <ac:spMk id="7" creationId="{99C160BD-9232-4501-81D3-90460CA8F548}"/>
          </ac:spMkLst>
        </pc:spChg>
        <pc:spChg chg="add mod">
          <ac:chgData name="Alex Marchioni" userId="6eb3c6d8-756f-4c94-a08e-610dca54a7e5" providerId="ADAL" clId="{DBE64AAE-CFC3-4A6F-A7A9-D0010CDB5DE3}" dt="2020-02-16T23:26:09.743" v="6167" actId="20577"/>
          <ac:spMkLst>
            <pc:docMk/>
            <pc:sldMk cId="1395580369" sldId="302"/>
            <ac:spMk id="8" creationId="{029B431B-62B7-44C2-B184-6F9F22434472}"/>
          </ac:spMkLst>
        </pc:spChg>
      </pc:sldChg>
      <pc:sldChg chg="addSp delSp modSp add mod modTransition">
        <pc:chgData name="Alex Marchioni" userId="6eb3c6d8-756f-4c94-a08e-610dca54a7e5" providerId="ADAL" clId="{DBE64AAE-CFC3-4A6F-A7A9-D0010CDB5DE3}" dt="2020-02-17T08:25:22.235" v="6578"/>
        <pc:sldMkLst>
          <pc:docMk/>
          <pc:sldMk cId="1819443150" sldId="303"/>
        </pc:sldMkLst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2" creationId="{7551D7A0-1F7E-4DA3-82DC-175BCA1BBD36}"/>
          </ac:spMkLst>
        </pc:spChg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3" creationId="{3625B224-E0E6-4776-AB2C-02A1BFE2427C}"/>
          </ac:spMkLst>
        </pc:spChg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4" creationId="{D6B3861D-2E92-4F7C-9178-3F60B6168451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" creationId="{4F12DBFB-CA42-4B51-8757-AD6162E2022C}"/>
          </ac:spMkLst>
        </pc:spChg>
        <pc:spChg chg="add del mod">
          <ac:chgData name="Alex Marchioni" userId="6eb3c6d8-756f-4c94-a08e-610dca54a7e5" providerId="ADAL" clId="{DBE64AAE-CFC3-4A6F-A7A9-D0010CDB5DE3}" dt="2020-02-16T21:51:34.050" v="4542" actId="478"/>
          <ac:spMkLst>
            <pc:docMk/>
            <pc:sldMk cId="1819443150" sldId="303"/>
            <ac:spMk id="6" creationId="{69EB66E9-2904-4C03-9CF9-1C395C6AD45B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7" creationId="{9031694A-58F3-4F69-885A-FE265074DA63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11" creationId="{742AD086-02D9-4F3A-A610-8E302142EA20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12" creationId="{F5F2C2C9-5F3B-49BC-9B38-D2AADE3C041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13" creationId="{7F49BB07-0C88-4BB7-812A-203A033683AC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29" creationId="{003189BD-9BF4-4D0A-AC1D-43B0033DC866}"/>
          </ac:spMkLst>
        </pc:spChg>
        <pc:spChg chg="add del">
          <ac:chgData name="Alex Marchioni" userId="6eb3c6d8-756f-4c94-a08e-610dca54a7e5" providerId="ADAL" clId="{DBE64AAE-CFC3-4A6F-A7A9-D0010CDB5DE3}" dt="2020-02-16T21:57:04.235" v="4628"/>
          <ac:spMkLst>
            <pc:docMk/>
            <pc:sldMk cId="1819443150" sldId="303"/>
            <ac:spMk id="32" creationId="{43095313-5FC9-410B-996D-16F3D8D6D16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44" creationId="{5B0E6682-8A60-4E00-882F-963209455362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4" creationId="{863FEA1E-AE7E-4523-A02E-44640580E174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6" creationId="{5B2C2397-6DCF-4BC6-AD80-9BFEB6F11C7F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58" creationId="{42C9B540-FD7B-49E5-B3E8-2F23E5ABDF82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9" creationId="{F121FC26-E034-4586-933B-FB4ECD239EE5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0" creationId="{A1099813-6A45-48BE-AB9A-0CF6975DC01A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1" creationId="{FA361D06-EA06-4371-A5E4-2611C0E00F8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2" creationId="{DDB66E8D-37C5-42E4-AF0A-905E10A0BCE1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3" creationId="{0970A0CA-623D-4498-A323-B2F3BEB801F5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4" creationId="{B55552C2-A9E5-4C71-9C72-5D85F16C8523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5" creationId="{4DFF1A76-E9B6-463F-BBF3-37F3309F64C2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0" creationId="{765B874D-9FEB-472C-9965-8CC10C38F2DE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1" creationId="{7842A886-E477-4E59-83F6-9DEF43548815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3" creationId="{4E08C5DB-9678-4AAD-8049-54CEB61B1F71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5" creationId="{27940201-C1A8-48C2-8FD0-8172425DC3C1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6" creationId="{82A41326-8A88-44E3-A213-8830DA372A93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7" creationId="{08847BF9-3A9D-45E0-A168-7D41BE83D75F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8" creationId="{E4F60D1E-BBB0-4271-BC83-17FB4C769520}"/>
          </ac:spMkLst>
        </pc:spChg>
        <pc:grpChg chg="add del mod">
          <ac:chgData name="Alex Marchioni" userId="6eb3c6d8-756f-4c94-a08e-610dca54a7e5" providerId="ADAL" clId="{DBE64AAE-CFC3-4A6F-A7A9-D0010CDB5DE3}" dt="2020-02-16T22:07:43.281" v="4766" actId="165"/>
          <ac:grpSpMkLst>
            <pc:docMk/>
            <pc:sldMk cId="1819443150" sldId="303"/>
            <ac:grpSpMk id="89" creationId="{5F5BDDC8-2F6C-4137-AC65-17D29532A4D9}"/>
          </ac:grpSpMkLst>
        </pc:grpChg>
        <pc:grpChg chg="add mod">
          <ac:chgData name="Alex Marchioni" userId="6eb3c6d8-756f-4c94-a08e-610dca54a7e5" providerId="ADAL" clId="{DBE64AAE-CFC3-4A6F-A7A9-D0010CDB5DE3}" dt="2020-02-16T22:11:26.539" v="4806" actId="1076"/>
          <ac:grpSpMkLst>
            <pc:docMk/>
            <pc:sldMk cId="1819443150" sldId="303"/>
            <ac:grpSpMk id="105" creationId="{D53B8213-57DA-4BAE-871E-06B998D6459F}"/>
          </ac:grpSpMkLst>
        </pc:grp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15" creationId="{EFDF4809-4395-4780-9C3B-4A418811EADD}"/>
          </ac:picMkLst>
        </pc:picChg>
        <pc:picChg chg="add mod">
          <ac:chgData name="Alex Marchioni" userId="6eb3c6d8-756f-4c94-a08e-610dca54a7e5" providerId="ADAL" clId="{DBE64AAE-CFC3-4A6F-A7A9-D0010CDB5DE3}" dt="2020-02-16T22:10:34.825" v="4802" actId="164"/>
          <ac:picMkLst>
            <pc:docMk/>
            <pc:sldMk cId="1819443150" sldId="303"/>
            <ac:picMk id="17" creationId="{C988070F-5A84-44E7-BF66-F41BF3214C1D}"/>
          </ac:picMkLst>
        </pc:pic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19" creationId="{928D20E3-A7C8-46AE-85A2-E804C9041454}"/>
          </ac:picMkLst>
        </pc:pic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21" creationId="{E5B582FC-1133-49EC-A1A0-F71A1D714625}"/>
          </ac:picMkLst>
        </pc:picChg>
        <pc:picChg chg="add del mod">
          <ac:chgData name="Alex Marchioni" userId="6eb3c6d8-756f-4c94-a08e-610dca54a7e5" providerId="ADAL" clId="{DBE64AAE-CFC3-4A6F-A7A9-D0010CDB5DE3}" dt="2020-02-16T22:06:34.068" v="4758" actId="478"/>
          <ac:picMkLst>
            <pc:docMk/>
            <pc:sldMk cId="1819443150" sldId="303"/>
            <ac:picMk id="55" creationId="{1F63AEAA-696B-4313-8433-4FA93DF427D5}"/>
          </ac:picMkLst>
        </pc:picChg>
        <pc:picChg chg="add del mod">
          <ac:chgData name="Alex Marchioni" userId="6eb3c6d8-756f-4c94-a08e-610dca54a7e5" providerId="ADAL" clId="{DBE64AAE-CFC3-4A6F-A7A9-D0010CDB5DE3}" dt="2020-02-16T22:06:56.911" v="4761" actId="478"/>
          <ac:picMkLst>
            <pc:docMk/>
            <pc:sldMk cId="1819443150" sldId="303"/>
            <ac:picMk id="57" creationId="{2EC67C00-E60B-4AD0-AC06-72F3E5308525}"/>
          </ac:picMkLst>
        </pc:pic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" creationId="{49F4EA38-2699-4EF4-A183-F65EA3C36C7D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2" creationId="{CDCA4778-9008-4F43-BC1E-21432B5915BA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5" creationId="{B8C19EBB-1A2A-4506-8D59-8B65A5D51682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8" creationId="{C3D62313-F8DA-4E26-A2A1-79A06E4FB6B9}"/>
          </ac:cxnSpMkLst>
        </pc:cxnChg>
        <pc:cxnChg chg="add del mod">
          <ac:chgData name="Alex Marchioni" userId="6eb3c6d8-756f-4c94-a08e-610dca54a7e5" providerId="ADAL" clId="{DBE64AAE-CFC3-4A6F-A7A9-D0010CDB5DE3}" dt="2020-02-16T22:06:56.911" v="4761" actId="478"/>
          <ac:cxnSpMkLst>
            <pc:docMk/>
            <pc:sldMk cId="1819443150" sldId="303"/>
            <ac:cxnSpMk id="33" creationId="{C75FCE81-86BA-48C7-88D4-4A1EBADD8D93}"/>
          </ac:cxnSpMkLst>
        </pc:cxnChg>
        <pc:cxnChg chg="add del mod">
          <ac:chgData name="Alex Marchioni" userId="6eb3c6d8-756f-4c94-a08e-610dca54a7e5" providerId="ADAL" clId="{DBE64AAE-CFC3-4A6F-A7A9-D0010CDB5DE3}" dt="2020-02-16T22:06:56.911" v="4761" actId="478"/>
          <ac:cxnSpMkLst>
            <pc:docMk/>
            <pc:sldMk cId="1819443150" sldId="303"/>
            <ac:cxnSpMk id="45" creationId="{A9D8C29A-07EE-4950-A2FF-714336F53BAF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48" creationId="{B30A5C56-5E30-42A0-A7C2-F435A9A64877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51" creationId="{9D4CC5EE-0B5E-4FD4-9F0D-883603CD245B}"/>
          </ac:cxnSpMkLst>
        </pc:cxnChg>
        <pc:cxnChg chg="add mod topLvl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2" creationId="{A1B7E720-E1E0-4956-9447-FE429007ECC5}"/>
          </ac:cxnSpMkLst>
        </pc:cxnChg>
        <pc:cxnChg chg="add mod topLvl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4" creationId="{8B567EC1-175A-4BBE-A54A-587914BD6B42}"/>
          </ac:cxnSpMkLst>
        </pc:cxnChg>
      </pc:sldChg>
      <pc:sldChg chg="addSp modSp add mod ord">
        <pc:chgData name="Alex Marchioni" userId="6eb3c6d8-756f-4c94-a08e-610dca54a7e5" providerId="ADAL" clId="{DBE64AAE-CFC3-4A6F-A7A9-D0010CDB5DE3}" dt="2020-02-17T08:25:00.535" v="6577"/>
        <pc:sldMkLst>
          <pc:docMk/>
          <pc:sldMk cId="410528705" sldId="304"/>
        </pc:sldMkLst>
        <pc:spChg chg="mod">
          <ac:chgData name="Alex Marchioni" userId="6eb3c6d8-756f-4c94-a08e-610dca54a7e5" providerId="ADAL" clId="{DBE64AAE-CFC3-4A6F-A7A9-D0010CDB5DE3}" dt="2020-02-16T22:47:31.884" v="5168"/>
          <ac:spMkLst>
            <pc:docMk/>
            <pc:sldMk cId="410528705" sldId="304"/>
            <ac:spMk id="2" creationId="{6BF0B831-3DCD-4F4F-A5D0-90464DCD462F}"/>
          </ac:spMkLst>
        </pc:spChg>
        <pc:spChg chg="mod">
          <ac:chgData name="Alex Marchioni" userId="6eb3c6d8-756f-4c94-a08e-610dca54a7e5" providerId="ADAL" clId="{DBE64AAE-CFC3-4A6F-A7A9-D0010CDB5DE3}" dt="2020-02-16T22:48:57.413" v="5254" actId="313"/>
          <ac:spMkLst>
            <pc:docMk/>
            <pc:sldMk cId="410528705" sldId="304"/>
            <ac:spMk id="3" creationId="{8C251A94-7C13-44DE-AD91-24DFBCF82393}"/>
          </ac:spMkLst>
        </pc:spChg>
        <pc:grpChg chg="add mod">
          <ac:chgData name="Alex Marchioni" userId="6eb3c6d8-756f-4c94-a08e-610dca54a7e5" providerId="ADAL" clId="{DBE64AAE-CFC3-4A6F-A7A9-D0010CDB5DE3}" dt="2020-02-16T22:49:15.508" v="5255" actId="1076"/>
          <ac:grpSpMkLst>
            <pc:docMk/>
            <pc:sldMk cId="410528705" sldId="304"/>
            <ac:grpSpMk id="7" creationId="{A8F1D895-84A7-4B5D-B46F-6331169BBB3A}"/>
          </ac:grpSpMkLst>
        </pc:grpChg>
      </pc:sldChg>
      <pc:sldChg chg="addSp modSp add del mod">
        <pc:chgData name="Alex Marchioni" userId="6eb3c6d8-756f-4c94-a08e-610dca54a7e5" providerId="ADAL" clId="{DBE64AAE-CFC3-4A6F-A7A9-D0010CDB5DE3}" dt="2020-02-16T23:24:36.591" v="6037" actId="2696"/>
        <pc:sldMkLst>
          <pc:docMk/>
          <pc:sldMk cId="143120093" sldId="305"/>
        </pc:sldMkLst>
        <pc:spChg chg="mod">
          <ac:chgData name="Alex Marchioni" userId="6eb3c6d8-756f-4c94-a08e-610dca54a7e5" providerId="ADAL" clId="{DBE64AAE-CFC3-4A6F-A7A9-D0010CDB5DE3}" dt="2020-02-16T22:57:11.162" v="5683" actId="20577"/>
          <ac:spMkLst>
            <pc:docMk/>
            <pc:sldMk cId="143120093" sldId="305"/>
            <ac:spMk id="2" creationId="{DA5768A1-899E-4FBB-9D07-442F3EE76FEF}"/>
          </ac:spMkLst>
        </pc:spChg>
        <pc:spChg chg="mod">
          <ac:chgData name="Alex Marchioni" userId="6eb3c6d8-756f-4c94-a08e-610dca54a7e5" providerId="ADAL" clId="{DBE64AAE-CFC3-4A6F-A7A9-D0010CDB5DE3}" dt="2020-02-16T23:07:25.155" v="6036" actId="20577"/>
          <ac:spMkLst>
            <pc:docMk/>
            <pc:sldMk cId="143120093" sldId="305"/>
            <ac:spMk id="3" creationId="{72B1825E-6BE5-447A-B534-3CAEAF8BD11D}"/>
          </ac:spMkLst>
        </pc:spChg>
        <pc:spChg chg="add mod">
          <ac:chgData name="Alex Marchioni" userId="6eb3c6d8-756f-4c94-a08e-610dca54a7e5" providerId="ADAL" clId="{DBE64AAE-CFC3-4A6F-A7A9-D0010CDB5DE3}" dt="2020-02-16T23:06:31.529" v="5916" actId="207"/>
          <ac:spMkLst>
            <pc:docMk/>
            <pc:sldMk cId="143120093" sldId="305"/>
            <ac:spMk id="7" creationId="{47E3502A-DC7E-48E0-84B8-AADCB5137DA0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05:08.528" v="6406"/>
        <pc:sldMkLst>
          <pc:docMk/>
          <pc:sldMk cId="580713818" sldId="306"/>
        </pc:sldMkLst>
        <pc:spChg chg="mod">
          <ac:chgData name="Alex Marchioni" userId="6eb3c6d8-756f-4c94-a08e-610dca54a7e5" providerId="ADAL" clId="{DBE64AAE-CFC3-4A6F-A7A9-D0010CDB5DE3}" dt="2020-02-16T22:57:20.467" v="5693" actId="20577"/>
          <ac:spMkLst>
            <pc:docMk/>
            <pc:sldMk cId="580713818" sldId="306"/>
            <ac:spMk id="2" creationId="{4A04E15B-8111-4DBA-AF17-24661701E24C}"/>
          </ac:spMkLst>
        </pc:spChg>
        <pc:spChg chg="mod">
          <ac:chgData name="Alex Marchioni" userId="6eb3c6d8-756f-4c94-a08e-610dca54a7e5" providerId="ADAL" clId="{DBE64AAE-CFC3-4A6F-A7A9-D0010CDB5DE3}" dt="2020-02-17T08:05:08.528" v="6406"/>
          <ac:spMkLst>
            <pc:docMk/>
            <pc:sldMk cId="580713818" sldId="306"/>
            <ac:spMk id="3" creationId="{916228F4-1C7D-46A2-895E-CD4EFC464399}"/>
          </ac:spMkLst>
        </pc:spChg>
        <pc:spChg chg="add del">
          <ac:chgData name="Alex Marchioni" userId="6eb3c6d8-756f-4c94-a08e-610dca54a7e5" providerId="ADAL" clId="{DBE64AAE-CFC3-4A6F-A7A9-D0010CDB5DE3}" dt="2020-02-17T08:00:04.958" v="6299"/>
          <ac:spMkLst>
            <pc:docMk/>
            <pc:sldMk cId="580713818" sldId="306"/>
            <ac:spMk id="7" creationId="{902129C6-7FAF-49A6-9788-6F9686CA6787}"/>
          </ac:spMkLst>
        </pc:spChg>
        <pc:spChg chg="add del">
          <ac:chgData name="Alex Marchioni" userId="6eb3c6d8-756f-4c94-a08e-610dca54a7e5" providerId="ADAL" clId="{DBE64AAE-CFC3-4A6F-A7A9-D0010CDB5DE3}" dt="2020-02-17T08:00:18.694" v="6303"/>
          <ac:spMkLst>
            <pc:docMk/>
            <pc:sldMk cId="580713818" sldId="306"/>
            <ac:spMk id="8" creationId="{67FB3B4D-BBB7-42DA-852B-75F83B72D2CA}"/>
          </ac:spMkLst>
        </pc:spChg>
      </pc:sldChg>
      <pc:sldChg chg="addSp modSp add mod ord">
        <pc:chgData name="Alex Marchioni" userId="6eb3c6d8-756f-4c94-a08e-610dca54a7e5" providerId="ADAL" clId="{DBE64AAE-CFC3-4A6F-A7A9-D0010CDB5DE3}" dt="2020-02-17T08:23:31.310" v="6574"/>
        <pc:sldMkLst>
          <pc:docMk/>
          <pc:sldMk cId="2937805376" sldId="307"/>
        </pc:sldMkLst>
        <pc:spChg chg="mod">
          <ac:chgData name="Alex Marchioni" userId="6eb3c6d8-756f-4c94-a08e-610dca54a7e5" providerId="ADAL" clId="{DBE64AAE-CFC3-4A6F-A7A9-D0010CDB5DE3}" dt="2020-02-16T23:26:57.393" v="6171"/>
          <ac:spMkLst>
            <pc:docMk/>
            <pc:sldMk cId="2937805376" sldId="307"/>
            <ac:spMk id="2" creationId="{BF281688-BDDD-4F9B-B46F-1E0786F09D8F}"/>
          </ac:spMkLst>
        </pc:spChg>
        <pc:spChg chg="mod">
          <ac:chgData name="Alex Marchioni" userId="6eb3c6d8-756f-4c94-a08e-610dca54a7e5" providerId="ADAL" clId="{DBE64AAE-CFC3-4A6F-A7A9-D0010CDB5DE3}" dt="2020-02-16T23:27:02.394" v="6181" actId="20577"/>
          <ac:spMkLst>
            <pc:docMk/>
            <pc:sldMk cId="2937805376" sldId="307"/>
            <ac:spMk id="3" creationId="{966AD5A9-9AEE-4333-9D81-143398BD4492}"/>
          </ac:spMkLst>
        </pc:spChg>
        <pc:spChg chg="add mod">
          <ac:chgData name="Alex Marchioni" userId="6eb3c6d8-756f-4c94-a08e-610dca54a7e5" providerId="ADAL" clId="{DBE64AAE-CFC3-4A6F-A7A9-D0010CDB5DE3}" dt="2020-02-16T23:27:09.338" v="6182" actId="1076"/>
          <ac:spMkLst>
            <pc:docMk/>
            <pc:sldMk cId="2937805376" sldId="307"/>
            <ac:spMk id="7" creationId="{FB214CAD-280E-4D1C-8FBD-06F905DBDD52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41:19.084" v="6580" actId="20577"/>
        <pc:sldMkLst>
          <pc:docMk/>
          <pc:sldMk cId="265413148" sldId="308"/>
        </pc:sldMkLst>
        <pc:spChg chg="mod">
          <ac:chgData name="Alex Marchioni" userId="6eb3c6d8-756f-4c94-a08e-610dca54a7e5" providerId="ADAL" clId="{DBE64AAE-CFC3-4A6F-A7A9-D0010CDB5DE3}" dt="2020-02-17T08:07:12.190" v="6416" actId="20577"/>
          <ac:spMkLst>
            <pc:docMk/>
            <pc:sldMk cId="265413148" sldId="308"/>
            <ac:spMk id="2" creationId="{88882A87-9AE5-44B1-9BF3-6F60E13F4F30}"/>
          </ac:spMkLst>
        </pc:spChg>
        <pc:spChg chg="add mod">
          <ac:chgData name="Alex Marchioni" userId="6eb3c6d8-756f-4c94-a08e-610dca54a7e5" providerId="ADAL" clId="{DBE64AAE-CFC3-4A6F-A7A9-D0010CDB5DE3}" dt="2020-02-17T08:41:19.084" v="6580" actId="20577"/>
          <ac:spMkLst>
            <pc:docMk/>
            <pc:sldMk cId="265413148" sldId="308"/>
            <ac:spMk id="7" creationId="{F012654C-A727-4D97-ACDC-AD71A3F448C8}"/>
          </ac:spMkLst>
        </pc:spChg>
        <pc:spChg chg="add del mod">
          <ac:chgData name="Alex Marchioni" userId="6eb3c6d8-756f-4c94-a08e-610dca54a7e5" providerId="ADAL" clId="{DBE64AAE-CFC3-4A6F-A7A9-D0010CDB5DE3}" dt="2020-02-17T08:16:01.589" v="6458" actId="478"/>
          <ac:spMkLst>
            <pc:docMk/>
            <pc:sldMk cId="265413148" sldId="308"/>
            <ac:spMk id="8" creationId="{F12351A8-1C35-41BD-BCED-DBA79D424DEB}"/>
          </ac:spMkLst>
        </pc:spChg>
      </pc:sldChg>
      <pc:sldChg chg="delSp modSp add mod ord">
        <pc:chgData name="Alex Marchioni" userId="6eb3c6d8-756f-4c94-a08e-610dca54a7e5" providerId="ADAL" clId="{DBE64AAE-CFC3-4A6F-A7A9-D0010CDB5DE3}" dt="2020-02-17T09:31:26.922" v="6720" actId="20577"/>
        <pc:sldMkLst>
          <pc:docMk/>
          <pc:sldMk cId="1173648528" sldId="309"/>
        </pc:sldMkLst>
        <pc:spChg chg="mod">
          <ac:chgData name="Alex Marchioni" userId="6eb3c6d8-756f-4c94-a08e-610dca54a7e5" providerId="ADAL" clId="{DBE64AAE-CFC3-4A6F-A7A9-D0010CDB5DE3}" dt="2020-02-17T09:25:51.805" v="6642" actId="20577"/>
          <ac:spMkLst>
            <pc:docMk/>
            <pc:sldMk cId="1173648528" sldId="309"/>
            <ac:spMk id="7" creationId="{D56BEF03-5A2A-400E-A7D5-1E2203BDEF2C}"/>
          </ac:spMkLst>
        </pc:spChg>
        <pc:spChg chg="mod">
          <ac:chgData name="Alex Marchioni" userId="6eb3c6d8-756f-4c94-a08e-610dca54a7e5" providerId="ADAL" clId="{DBE64AAE-CFC3-4A6F-A7A9-D0010CDB5DE3}" dt="2020-02-17T09:31:26.922" v="6720" actId="20577"/>
          <ac:spMkLst>
            <pc:docMk/>
            <pc:sldMk cId="1173648528" sldId="309"/>
            <ac:spMk id="8" creationId="{70F65B01-220D-4E61-A343-2726AEBDDEDE}"/>
          </ac:spMkLst>
        </pc:spChg>
        <pc:graphicFrameChg chg="del">
          <ac:chgData name="Alex Marchioni" userId="6eb3c6d8-756f-4c94-a08e-610dca54a7e5" providerId="ADAL" clId="{DBE64AAE-CFC3-4A6F-A7A9-D0010CDB5DE3}" dt="2020-02-17T09:27:29.277" v="6646" actId="478"/>
          <ac:graphicFrameMkLst>
            <pc:docMk/>
            <pc:sldMk cId="1173648528" sldId="309"/>
            <ac:graphicFrameMk id="9" creationId="{7E9FFE37-8B4D-404F-8D49-F86B51FC4172}"/>
          </ac:graphicFrameMkLst>
        </pc:graphicFrameChg>
      </pc:sldChg>
    </pc:docChg>
  </pc:docChgLst>
  <pc:docChgLst>
    <pc:chgData name="Alex Marchioni" userId="6eb3c6d8-756f-4c94-a08e-610dca54a7e5" providerId="ADAL" clId="{8FB29B9B-AE8C-4CBE-9898-53BD68A8F6BC}"/>
    <pc:docChg chg="undo custSel addSld delSld modSld">
      <pc:chgData name="Alex Marchioni" userId="6eb3c6d8-756f-4c94-a08e-610dca54a7e5" providerId="ADAL" clId="{8FB29B9B-AE8C-4CBE-9898-53BD68A8F6BC}" dt="2020-02-11T17:05:34.769" v="3745" actId="20577"/>
      <pc:docMkLst>
        <pc:docMk/>
      </pc:docMkLst>
      <pc:sldChg chg="modSp add mod">
        <pc:chgData name="Alex Marchioni" userId="6eb3c6d8-756f-4c94-a08e-610dca54a7e5" providerId="ADAL" clId="{8FB29B9B-AE8C-4CBE-9898-53BD68A8F6BC}" dt="2020-02-10T10:28:27.149" v="55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8FB29B9B-AE8C-4CBE-9898-53BD68A8F6BC}" dt="2020-02-10T10:28:21.381" v="41" actId="20577"/>
          <ac:spMkLst>
            <pc:docMk/>
            <pc:sldMk cId="4279204782" sldId="256"/>
            <ac:spMk id="2" creationId="{A123FB09-312E-4189-948D-174DB40F9115}"/>
          </ac:spMkLst>
        </pc:spChg>
        <pc:spChg chg="mod">
          <ac:chgData name="Alex Marchioni" userId="6eb3c6d8-756f-4c94-a08e-610dca54a7e5" providerId="ADAL" clId="{8FB29B9B-AE8C-4CBE-9898-53BD68A8F6BC}" dt="2020-02-10T10:28:27.149" v="55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addSp modSp add mod">
        <pc:chgData name="Alex Marchioni" userId="6eb3c6d8-756f-4c94-a08e-610dca54a7e5" providerId="ADAL" clId="{8FB29B9B-AE8C-4CBE-9898-53BD68A8F6BC}" dt="2020-02-11T16:37:57.937" v="372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8FB29B9B-AE8C-4CBE-9898-53BD68A8F6BC}" dt="2020-02-10T10:30:06.558" v="60" actId="20577"/>
          <ac:spMkLst>
            <pc:docMk/>
            <pc:sldMk cId="3827139513" sldId="257"/>
            <ac:spMk id="2" creationId="{2BF6E28E-2EBA-4C3E-B5C5-3C3FD90EB9AB}"/>
          </ac:spMkLst>
        </pc:spChg>
        <pc:spChg chg="mod">
          <ac:chgData name="Alex Marchioni" userId="6eb3c6d8-756f-4c94-a08e-610dca54a7e5" providerId="ADAL" clId="{8FB29B9B-AE8C-4CBE-9898-53BD68A8F6BC}" dt="2020-02-11T16:37:57.937" v="3722" actId="20577"/>
          <ac:spMkLst>
            <pc:docMk/>
            <pc:sldMk cId="3827139513" sldId="257"/>
            <ac:spMk id="3" creationId="{8EC84BF3-32ED-4992-90C1-178D9D626E4F}"/>
          </ac:spMkLst>
        </pc:spChg>
        <pc:grpChg chg="add mod">
          <ac:chgData name="Alex Marchioni" userId="6eb3c6d8-756f-4c94-a08e-610dca54a7e5" providerId="ADAL" clId="{8FB29B9B-AE8C-4CBE-9898-53BD68A8F6BC}" dt="2020-02-10T14:05:54.303" v="2781" actId="1076"/>
          <ac:grpSpMkLst>
            <pc:docMk/>
            <pc:sldMk cId="3827139513" sldId="257"/>
            <ac:grpSpMk id="7" creationId="{96C19E83-EB08-4C8A-B4B2-8BD6E66F3E9F}"/>
          </ac:grpSpMkLst>
        </pc:grpChg>
      </pc:sldChg>
      <pc:sldChg chg="addSp delSp modSp add del mod">
        <pc:chgData name="Alex Marchioni" userId="6eb3c6d8-756f-4c94-a08e-610dca54a7e5" providerId="ADAL" clId="{8FB29B9B-AE8C-4CBE-9898-53BD68A8F6BC}" dt="2020-02-11T16:36:57.626" v="3651" actId="2696"/>
        <pc:sldMkLst>
          <pc:docMk/>
          <pc:sldMk cId="1845816833" sldId="258"/>
        </pc:sldMkLst>
        <pc:spChg chg="mod">
          <ac:chgData name="Alex Marchioni" userId="6eb3c6d8-756f-4c94-a08e-610dca54a7e5" providerId="ADAL" clId="{8FB29B9B-AE8C-4CBE-9898-53BD68A8F6BC}" dt="2020-02-10T10:32:48.845" v="178" actId="20577"/>
          <ac:spMkLst>
            <pc:docMk/>
            <pc:sldMk cId="1845816833" sldId="258"/>
            <ac:spMk id="2" creationId="{EF3A5E2B-8202-4A6A-9912-4463ED29C890}"/>
          </ac:spMkLst>
        </pc:spChg>
        <pc:spChg chg="mod">
          <ac:chgData name="Alex Marchioni" userId="6eb3c6d8-756f-4c94-a08e-610dca54a7e5" providerId="ADAL" clId="{8FB29B9B-AE8C-4CBE-9898-53BD68A8F6BC}" dt="2020-02-10T11:28:10.313" v="520" actId="20577"/>
          <ac:spMkLst>
            <pc:docMk/>
            <pc:sldMk cId="1845816833" sldId="258"/>
            <ac:spMk id="3" creationId="{3E6F37A6-28A1-462E-99B4-6686F1E6BAB2}"/>
          </ac:spMkLst>
        </pc:spChg>
        <pc:spChg chg="add del">
          <ac:chgData name="Alex Marchioni" userId="6eb3c6d8-756f-4c94-a08e-610dca54a7e5" providerId="ADAL" clId="{8FB29B9B-AE8C-4CBE-9898-53BD68A8F6BC}" dt="2020-02-10T10:34:46.907" v="183"/>
          <ac:spMkLst>
            <pc:docMk/>
            <pc:sldMk cId="1845816833" sldId="258"/>
            <ac:spMk id="7" creationId="{E96C1C96-49E8-4CD8-987D-25479699FF87}"/>
          </ac:spMkLst>
        </pc:spChg>
        <pc:spChg chg="add mod">
          <ac:chgData name="Alex Marchioni" userId="6eb3c6d8-756f-4c94-a08e-610dca54a7e5" providerId="ADAL" clId="{8FB29B9B-AE8C-4CBE-9898-53BD68A8F6BC}" dt="2020-02-10T10:58:20.862" v="255" actId="1076"/>
          <ac:spMkLst>
            <pc:docMk/>
            <pc:sldMk cId="1845816833" sldId="258"/>
            <ac:spMk id="8" creationId="{8C3B4B40-8354-4B26-B98D-BF5FD5FBD1DC}"/>
          </ac:spMkLst>
        </pc:spChg>
        <pc:spChg chg="add del">
          <ac:chgData name="Alex Marchioni" userId="6eb3c6d8-756f-4c94-a08e-610dca54a7e5" providerId="ADAL" clId="{8FB29B9B-AE8C-4CBE-9898-53BD68A8F6BC}" dt="2020-02-10T11:02:10.295" v="284"/>
          <ac:spMkLst>
            <pc:docMk/>
            <pc:sldMk cId="1845816833" sldId="258"/>
            <ac:spMk id="9" creationId="{226CD856-F40C-40FF-9137-8C977BCE01A0}"/>
          </ac:spMkLst>
        </pc:spChg>
        <pc:spChg chg="add del">
          <ac:chgData name="Alex Marchioni" userId="6eb3c6d8-756f-4c94-a08e-610dca54a7e5" providerId="ADAL" clId="{8FB29B9B-AE8C-4CBE-9898-53BD68A8F6BC}" dt="2020-02-10T11:02:49.102" v="293"/>
          <ac:spMkLst>
            <pc:docMk/>
            <pc:sldMk cId="1845816833" sldId="258"/>
            <ac:spMk id="10" creationId="{426C8A8B-F717-4A55-BCB7-2DD71E229C06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16:37:04.938" v="3652" actId="2696"/>
        <pc:sldMkLst>
          <pc:docMk/>
          <pc:sldMk cId="2807954057" sldId="259"/>
        </pc:sldMkLst>
        <pc:spChg chg="mod">
          <ac:chgData name="Alex Marchioni" userId="6eb3c6d8-756f-4c94-a08e-610dca54a7e5" providerId="ADAL" clId="{8FB29B9B-AE8C-4CBE-9898-53BD68A8F6BC}" dt="2020-02-10T10:42:27.853" v="195"/>
          <ac:spMkLst>
            <pc:docMk/>
            <pc:sldMk cId="2807954057" sldId="259"/>
            <ac:spMk id="2" creationId="{9BBC84A5-6991-4011-BA36-91AB7C02E769}"/>
          </ac:spMkLst>
        </pc:spChg>
        <pc:spChg chg="add del mod">
          <ac:chgData name="Alex Marchioni" userId="6eb3c6d8-756f-4c94-a08e-610dca54a7e5" providerId="ADAL" clId="{8FB29B9B-AE8C-4CBE-9898-53BD68A8F6BC}" dt="2020-02-10T11:22:20.196" v="461"/>
          <ac:spMkLst>
            <pc:docMk/>
            <pc:sldMk cId="2807954057" sldId="259"/>
            <ac:spMk id="3" creationId="{9930AFF0-1A41-41FE-8469-53C4A24878BA}"/>
          </ac:spMkLst>
        </pc:spChg>
        <pc:spChg chg="add del">
          <ac:chgData name="Alex Marchioni" userId="6eb3c6d8-756f-4c94-a08e-610dca54a7e5" providerId="ADAL" clId="{8FB29B9B-AE8C-4CBE-9898-53BD68A8F6BC}" dt="2020-02-10T11:08:55.805" v="412"/>
          <ac:spMkLst>
            <pc:docMk/>
            <pc:sldMk cId="2807954057" sldId="259"/>
            <ac:spMk id="7" creationId="{219E3B34-F6EB-40D1-821C-B06EABB4BA0B}"/>
          </ac:spMkLst>
        </pc:spChg>
        <pc:spChg chg="add del">
          <ac:chgData name="Alex Marchioni" userId="6eb3c6d8-756f-4c94-a08e-610dca54a7e5" providerId="ADAL" clId="{8FB29B9B-AE8C-4CBE-9898-53BD68A8F6BC}" dt="2020-02-10T11:20:48.572" v="456"/>
          <ac:spMkLst>
            <pc:docMk/>
            <pc:sldMk cId="2807954057" sldId="259"/>
            <ac:spMk id="8" creationId="{19746DD8-41FE-4069-9218-E1A8662F2131}"/>
          </ac:spMkLst>
        </pc:spChg>
        <pc:spChg chg="add del">
          <ac:chgData name="Alex Marchioni" userId="6eb3c6d8-756f-4c94-a08e-610dca54a7e5" providerId="ADAL" clId="{8FB29B9B-AE8C-4CBE-9898-53BD68A8F6BC}" dt="2020-02-10T11:21:56.962" v="458"/>
          <ac:spMkLst>
            <pc:docMk/>
            <pc:sldMk cId="2807954057" sldId="259"/>
            <ac:spMk id="9" creationId="{EE032FE1-C680-4B74-8599-D3699DF89DBB}"/>
          </ac:spMkLst>
        </pc:spChg>
        <pc:spChg chg="add del mod">
          <ac:chgData name="Alex Marchioni" userId="6eb3c6d8-756f-4c94-a08e-610dca54a7e5" providerId="ADAL" clId="{8FB29B9B-AE8C-4CBE-9898-53BD68A8F6BC}" dt="2020-02-10T11:57:23.218" v="547" actId="478"/>
          <ac:spMkLst>
            <pc:docMk/>
            <pc:sldMk cId="2807954057" sldId="259"/>
            <ac:spMk id="10" creationId="{486D9E19-4672-4984-9806-CF397D5DAFED}"/>
          </ac:spMkLst>
        </pc:spChg>
        <pc:spChg chg="add del">
          <ac:chgData name="Alex Marchioni" userId="6eb3c6d8-756f-4c94-a08e-610dca54a7e5" providerId="ADAL" clId="{8FB29B9B-AE8C-4CBE-9898-53BD68A8F6BC}" dt="2020-02-10T11:56:00.072" v="524"/>
          <ac:spMkLst>
            <pc:docMk/>
            <pc:sldMk cId="2807954057" sldId="259"/>
            <ac:spMk id="11" creationId="{770796D4-1F65-48E8-96D9-622EF92D1136}"/>
          </ac:spMkLst>
        </pc:spChg>
        <pc:spChg chg="add del">
          <ac:chgData name="Alex Marchioni" userId="6eb3c6d8-756f-4c94-a08e-610dca54a7e5" providerId="ADAL" clId="{8FB29B9B-AE8C-4CBE-9898-53BD68A8F6BC}" dt="2020-02-10T11:56:10.871" v="527"/>
          <ac:spMkLst>
            <pc:docMk/>
            <pc:sldMk cId="2807954057" sldId="259"/>
            <ac:spMk id="12" creationId="{00B985D3-DCAD-4821-A604-5480447944F2}"/>
          </ac:spMkLst>
        </pc:spChg>
        <pc:spChg chg="add del mod">
          <ac:chgData name="Alex Marchioni" userId="6eb3c6d8-756f-4c94-a08e-610dca54a7e5" providerId="ADAL" clId="{8FB29B9B-AE8C-4CBE-9898-53BD68A8F6BC}" dt="2020-02-10T13:02:51.048" v="722" actId="478"/>
          <ac:spMkLst>
            <pc:docMk/>
            <pc:sldMk cId="2807954057" sldId="259"/>
            <ac:spMk id="14" creationId="{DE2191AD-336F-407B-A741-88683FB8EC5F}"/>
          </ac:spMkLst>
        </pc:spChg>
        <pc:spChg chg="add mod">
          <ac:chgData name="Alex Marchioni" userId="6eb3c6d8-756f-4c94-a08e-610dca54a7e5" providerId="ADAL" clId="{8FB29B9B-AE8C-4CBE-9898-53BD68A8F6BC}" dt="2020-02-10T13:02:44.088" v="720" actId="1076"/>
          <ac:spMkLst>
            <pc:docMk/>
            <pc:sldMk cId="2807954057" sldId="259"/>
            <ac:spMk id="15" creationId="{046066B0-664F-46F3-A900-A1D35B850472}"/>
          </ac:spMkLst>
        </pc:spChg>
        <pc:spChg chg="add del mod">
          <ac:chgData name="Alex Marchioni" userId="6eb3c6d8-756f-4c94-a08e-610dca54a7e5" providerId="ADAL" clId="{8FB29B9B-AE8C-4CBE-9898-53BD68A8F6BC}" dt="2020-02-10T12:46:51.768" v="656" actId="478"/>
          <ac:spMkLst>
            <pc:docMk/>
            <pc:sldMk cId="2807954057" sldId="259"/>
            <ac:spMk id="16" creationId="{AA5A3526-8B40-40A5-BA0C-38365D916082}"/>
          </ac:spMkLst>
        </pc:spChg>
        <pc:spChg chg="add del mod">
          <ac:chgData name="Alex Marchioni" userId="6eb3c6d8-756f-4c94-a08e-610dca54a7e5" providerId="ADAL" clId="{8FB29B9B-AE8C-4CBE-9898-53BD68A8F6BC}" dt="2020-02-10T13:01:13.776" v="709" actId="478"/>
          <ac:spMkLst>
            <pc:docMk/>
            <pc:sldMk cId="2807954057" sldId="259"/>
            <ac:spMk id="17" creationId="{7ADB4F44-6884-42EF-BAF7-4D29B61C98CF}"/>
          </ac:spMkLst>
        </pc:spChg>
        <pc:spChg chg="add del mod">
          <ac:chgData name="Alex Marchioni" userId="6eb3c6d8-756f-4c94-a08e-610dca54a7e5" providerId="ADAL" clId="{8FB29B9B-AE8C-4CBE-9898-53BD68A8F6BC}" dt="2020-02-10T13:00:13.256" v="698" actId="478"/>
          <ac:spMkLst>
            <pc:docMk/>
            <pc:sldMk cId="2807954057" sldId="259"/>
            <ac:spMk id="18" creationId="{B77CD4DF-C294-4876-912A-93D148E1A5F1}"/>
          </ac:spMkLst>
        </pc:spChg>
        <pc:spChg chg="add mod">
          <ac:chgData name="Alex Marchioni" userId="6eb3c6d8-756f-4c94-a08e-610dca54a7e5" providerId="ADAL" clId="{8FB29B9B-AE8C-4CBE-9898-53BD68A8F6BC}" dt="2020-02-10T13:00:22.437" v="701" actId="2085"/>
          <ac:spMkLst>
            <pc:docMk/>
            <pc:sldMk cId="2807954057" sldId="259"/>
            <ac:spMk id="19" creationId="{682EB782-4051-4F82-AE23-B483B12A54F6}"/>
          </ac:spMkLst>
        </pc:spChg>
        <pc:spChg chg="add mod">
          <ac:chgData name="Alex Marchioni" userId="6eb3c6d8-756f-4c94-a08e-610dca54a7e5" providerId="ADAL" clId="{8FB29B9B-AE8C-4CBE-9898-53BD68A8F6BC}" dt="2020-02-10T13:02:47.528" v="721" actId="1076"/>
          <ac:spMkLst>
            <pc:docMk/>
            <pc:sldMk cId="2807954057" sldId="259"/>
            <ac:spMk id="20" creationId="{C2F7037F-C8AC-45AF-8252-998C11DA02AE}"/>
          </ac:spMkLst>
        </pc:spChg>
      </pc:sldChg>
      <pc:sldChg chg="addSp delSp modSp add mod">
        <pc:chgData name="Alex Marchioni" userId="6eb3c6d8-756f-4c94-a08e-610dca54a7e5" providerId="ADAL" clId="{8FB29B9B-AE8C-4CBE-9898-53BD68A8F6BC}" dt="2020-02-10T15:28:58.245" v="2834" actId="20577"/>
        <pc:sldMkLst>
          <pc:docMk/>
          <pc:sldMk cId="3597365454" sldId="260"/>
        </pc:sldMkLst>
        <pc:spChg chg="mod">
          <ac:chgData name="Alex Marchioni" userId="6eb3c6d8-756f-4c94-a08e-610dca54a7e5" providerId="ADAL" clId="{8FB29B9B-AE8C-4CBE-9898-53BD68A8F6BC}" dt="2020-02-10T13:35:24.841" v="1398" actId="20577"/>
          <ac:spMkLst>
            <pc:docMk/>
            <pc:sldMk cId="3597365454" sldId="260"/>
            <ac:spMk id="2" creationId="{75862712-E544-4946-B7D6-63CB84D7D4AE}"/>
          </ac:spMkLst>
        </pc:spChg>
        <pc:spChg chg="mod">
          <ac:chgData name="Alex Marchioni" userId="6eb3c6d8-756f-4c94-a08e-610dca54a7e5" providerId="ADAL" clId="{8FB29B9B-AE8C-4CBE-9898-53BD68A8F6BC}" dt="2020-02-10T15:28:58.245" v="2834" actId="20577"/>
          <ac:spMkLst>
            <pc:docMk/>
            <pc:sldMk cId="3597365454" sldId="260"/>
            <ac:spMk id="3" creationId="{D69EF818-DB7F-4144-B295-F86C114C21AE}"/>
          </ac:spMkLst>
        </pc:spChg>
        <pc:spChg chg="add del mod">
          <ac:chgData name="Alex Marchioni" userId="6eb3c6d8-756f-4c94-a08e-610dca54a7e5" providerId="ADAL" clId="{8FB29B9B-AE8C-4CBE-9898-53BD68A8F6BC}" dt="2020-02-10T14:04:15.393" v="2779" actId="478"/>
          <ac:spMkLst>
            <pc:docMk/>
            <pc:sldMk cId="3597365454" sldId="260"/>
            <ac:spMk id="7" creationId="{356E6BB2-0FB9-499B-BCE3-341BDF808419}"/>
          </ac:spMkLst>
        </pc:spChg>
      </pc:sldChg>
      <pc:sldChg chg="modSp add mod">
        <pc:chgData name="Alex Marchioni" userId="6eb3c6d8-756f-4c94-a08e-610dca54a7e5" providerId="ADAL" clId="{8FB29B9B-AE8C-4CBE-9898-53BD68A8F6BC}" dt="2020-02-10T13:40:27.383" v="1784"/>
        <pc:sldMkLst>
          <pc:docMk/>
          <pc:sldMk cId="1737590142" sldId="261"/>
        </pc:sldMkLst>
        <pc:spChg chg="mod">
          <ac:chgData name="Alex Marchioni" userId="6eb3c6d8-756f-4c94-a08e-610dca54a7e5" providerId="ADAL" clId="{8FB29B9B-AE8C-4CBE-9898-53BD68A8F6BC}" dt="2020-02-10T13:40:27.383" v="1784"/>
          <ac:spMkLst>
            <pc:docMk/>
            <pc:sldMk cId="1737590142" sldId="261"/>
            <ac:spMk id="2" creationId="{B2AE1193-DAB2-43DE-A5AF-23A1D3A5A13E}"/>
          </ac:spMkLst>
        </pc:spChg>
        <pc:spChg chg="mod">
          <ac:chgData name="Alex Marchioni" userId="6eb3c6d8-756f-4c94-a08e-610dca54a7e5" providerId="ADAL" clId="{8FB29B9B-AE8C-4CBE-9898-53BD68A8F6BC}" dt="2020-02-10T13:39:54.602" v="1782" actId="113"/>
          <ac:spMkLst>
            <pc:docMk/>
            <pc:sldMk cId="1737590142" sldId="261"/>
            <ac:spMk id="3" creationId="{1D33ADF3-F253-4143-8294-1432C50F241B}"/>
          </ac:spMkLst>
        </pc:spChg>
      </pc:sldChg>
      <pc:sldChg chg="modSp add mod">
        <pc:chgData name="Alex Marchioni" userId="6eb3c6d8-756f-4c94-a08e-610dca54a7e5" providerId="ADAL" clId="{8FB29B9B-AE8C-4CBE-9898-53BD68A8F6BC}" dt="2020-02-11T16:38:20.882" v="3739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8FB29B9B-AE8C-4CBE-9898-53BD68A8F6BC}" dt="2020-02-10T13:40:31.448" v="1785"/>
          <ac:spMkLst>
            <pc:docMk/>
            <pc:sldMk cId="2164641442" sldId="262"/>
            <ac:spMk id="2" creationId="{35913EF1-2805-417C-9B75-FA27B3338470}"/>
          </ac:spMkLst>
        </pc:spChg>
        <pc:spChg chg="mod">
          <ac:chgData name="Alex Marchioni" userId="6eb3c6d8-756f-4c94-a08e-610dca54a7e5" providerId="ADAL" clId="{8FB29B9B-AE8C-4CBE-9898-53BD68A8F6BC}" dt="2020-02-11T16:38:20.882" v="3739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0T14:03:59.530" v="2778" actId="47"/>
        <pc:sldMkLst>
          <pc:docMk/>
          <pc:sldMk cId="1792351669" sldId="263"/>
        </pc:sldMkLst>
        <pc:spChg chg="del">
          <ac:chgData name="Alex Marchioni" userId="6eb3c6d8-756f-4c94-a08e-610dca54a7e5" providerId="ADAL" clId="{8FB29B9B-AE8C-4CBE-9898-53BD68A8F6BC}" dt="2020-02-10T13:57:28.140" v="2583" actId="478"/>
          <ac:spMkLst>
            <pc:docMk/>
            <pc:sldMk cId="1792351669" sldId="263"/>
            <ac:spMk id="3" creationId="{A1629B8A-577B-4E22-A559-E0B60803D3CB}"/>
          </ac:spMkLst>
        </pc:spChg>
        <pc:spChg chg="add mod">
          <ac:chgData name="Alex Marchioni" userId="6eb3c6d8-756f-4c94-a08e-610dca54a7e5" providerId="ADAL" clId="{8FB29B9B-AE8C-4CBE-9898-53BD68A8F6BC}" dt="2020-02-10T14:00:28.849" v="2726" actId="1076"/>
          <ac:spMkLst>
            <pc:docMk/>
            <pc:sldMk cId="1792351669" sldId="263"/>
            <ac:spMk id="7" creationId="{3ABC72DD-4023-4898-98E5-20F2CC0CE12D}"/>
          </ac:spMkLst>
        </pc:spChg>
        <pc:spChg chg="add mod">
          <ac:chgData name="Alex Marchioni" userId="6eb3c6d8-756f-4c94-a08e-610dca54a7e5" providerId="ADAL" clId="{8FB29B9B-AE8C-4CBE-9898-53BD68A8F6BC}" dt="2020-02-10T14:00:44.733" v="2730" actId="14100"/>
          <ac:spMkLst>
            <pc:docMk/>
            <pc:sldMk cId="1792351669" sldId="263"/>
            <ac:spMk id="8" creationId="{616678D6-162C-4C63-817E-5425427E995B}"/>
          </ac:spMkLst>
        </pc:spChg>
      </pc:sldChg>
      <pc:sldChg chg="addSp modSp add mod">
        <pc:chgData name="Alex Marchioni" userId="6eb3c6d8-756f-4c94-a08e-610dca54a7e5" providerId="ADAL" clId="{8FB29B9B-AE8C-4CBE-9898-53BD68A8F6BC}" dt="2020-02-10T14:03:56.197" v="2777"/>
        <pc:sldMkLst>
          <pc:docMk/>
          <pc:sldMk cId="3588620050" sldId="264"/>
        </pc:sldMkLst>
        <pc:spChg chg="mod">
          <ac:chgData name="Alex Marchioni" userId="6eb3c6d8-756f-4c94-a08e-610dca54a7e5" providerId="ADAL" clId="{8FB29B9B-AE8C-4CBE-9898-53BD68A8F6BC}" dt="2020-02-10T14:03:56.197" v="2777"/>
          <ac:spMkLst>
            <pc:docMk/>
            <pc:sldMk cId="3588620050" sldId="264"/>
            <ac:spMk id="2" creationId="{9A0298D9-1D13-4898-8EDB-1B8D3BDA7DC9}"/>
          </ac:spMkLst>
        </pc:spChg>
        <pc:spChg chg="mod">
          <ac:chgData name="Alex Marchioni" userId="6eb3c6d8-756f-4c94-a08e-610dca54a7e5" providerId="ADAL" clId="{8FB29B9B-AE8C-4CBE-9898-53BD68A8F6BC}" dt="2020-02-10T14:01:30.130" v="2736" actId="20577"/>
          <ac:spMkLst>
            <pc:docMk/>
            <pc:sldMk cId="3588620050" sldId="264"/>
            <ac:spMk id="3" creationId="{8BA08157-B15B-42A4-82FC-99F8FE989AD5}"/>
          </ac:spMkLst>
        </pc:spChg>
        <pc:spChg chg="add mod">
          <ac:chgData name="Alex Marchioni" userId="6eb3c6d8-756f-4c94-a08e-610dca54a7e5" providerId="ADAL" clId="{8FB29B9B-AE8C-4CBE-9898-53BD68A8F6BC}" dt="2020-02-10T14:03:03.711" v="2770"/>
          <ac:spMkLst>
            <pc:docMk/>
            <pc:sldMk cId="3588620050" sldId="264"/>
            <ac:spMk id="7" creationId="{634E256B-BEF9-4681-9CF8-8E855142BEBB}"/>
          </ac:spMkLst>
        </pc:spChg>
        <pc:spChg chg="add mod">
          <ac:chgData name="Alex Marchioni" userId="6eb3c6d8-756f-4c94-a08e-610dca54a7e5" providerId="ADAL" clId="{8FB29B9B-AE8C-4CBE-9898-53BD68A8F6BC}" dt="2020-02-10T14:03:40.801" v="2776" actId="20577"/>
          <ac:spMkLst>
            <pc:docMk/>
            <pc:sldMk cId="3588620050" sldId="264"/>
            <ac:spMk id="8" creationId="{6554BC90-6537-4F1F-9451-317E3DF12AA7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07:49:18.226" v="3052" actId="47"/>
        <pc:sldMkLst>
          <pc:docMk/>
          <pc:sldMk cId="134571935" sldId="265"/>
        </pc:sldMkLst>
        <pc:spChg chg="mod">
          <ac:chgData name="Alex Marchioni" userId="6eb3c6d8-756f-4c94-a08e-610dca54a7e5" providerId="ADAL" clId="{8FB29B9B-AE8C-4CBE-9898-53BD68A8F6BC}" dt="2020-02-11T07:28:22.010" v="2847" actId="20577"/>
          <ac:spMkLst>
            <pc:docMk/>
            <pc:sldMk cId="134571935" sldId="265"/>
            <ac:spMk id="2" creationId="{15945BA7-A06C-48B8-94A3-1D5AB8DC4994}"/>
          </ac:spMkLst>
        </pc:spChg>
        <pc:spChg chg="del">
          <ac:chgData name="Alex Marchioni" userId="6eb3c6d8-756f-4c94-a08e-610dca54a7e5" providerId="ADAL" clId="{8FB29B9B-AE8C-4CBE-9898-53BD68A8F6BC}" dt="2020-02-11T07:28:28.981" v="2848" actId="478"/>
          <ac:spMkLst>
            <pc:docMk/>
            <pc:sldMk cId="134571935" sldId="265"/>
            <ac:spMk id="3" creationId="{B95C4AA6-04E0-402B-91D1-373A3D69B67A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9" creationId="{7FA1815F-F545-4DA9-A909-71E939972A97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2" creationId="{68624CF5-34B9-4D39-BBC5-EBFEA5FA5452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6" creationId="{73B4EBE1-EAB9-425D-9503-B0A72E8184A6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7" creationId="{58E02D23-0943-42A0-8E20-DA8EEE6DA690}"/>
          </ac:spMkLst>
        </pc:spChg>
        <pc:spChg chg="del mod topLvl">
          <ac:chgData name="Alex Marchioni" userId="6eb3c6d8-756f-4c94-a08e-610dca54a7e5" providerId="ADAL" clId="{8FB29B9B-AE8C-4CBE-9898-53BD68A8F6BC}" dt="2020-02-11T07:28:57.146" v="2855" actId="478"/>
          <ac:spMkLst>
            <pc:docMk/>
            <pc:sldMk cId="134571935" sldId="265"/>
            <ac:spMk id="18" creationId="{C4A8CFBC-8059-48B0-92DF-6C8EE77FA561}"/>
          </ac:spMkLst>
        </pc:spChg>
        <pc:spChg chg="del mod topLvl">
          <ac:chgData name="Alex Marchioni" userId="6eb3c6d8-756f-4c94-a08e-610dca54a7e5" providerId="ADAL" clId="{8FB29B9B-AE8C-4CBE-9898-53BD68A8F6BC}" dt="2020-02-11T07:28:59.052" v="2857" actId="478"/>
          <ac:spMkLst>
            <pc:docMk/>
            <pc:sldMk cId="134571935" sldId="265"/>
            <ac:spMk id="19" creationId="{7897EBC4-BD34-4E1B-9073-12F012A17AC0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20" creationId="{828C1EC9-6521-42A4-B6A6-1C280FB7A86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0" creationId="{22740466-CD08-49C0-BE1C-45DFC490E8B2}"/>
          </ac:spMkLst>
        </pc:spChg>
        <pc:spChg chg="del mod topLvl">
          <ac:chgData name="Alex Marchioni" userId="6eb3c6d8-756f-4c94-a08e-610dca54a7e5" providerId="ADAL" clId="{8FB29B9B-AE8C-4CBE-9898-53BD68A8F6BC}" dt="2020-02-11T07:29:06.490" v="2859" actId="478"/>
          <ac:spMkLst>
            <pc:docMk/>
            <pc:sldMk cId="134571935" sldId="265"/>
            <ac:spMk id="41" creationId="{94D921A9-BD6B-442A-B09B-1344F685290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2" creationId="{39843BA6-DF7F-4417-9138-6EE88D721B13}"/>
          </ac:spMkLst>
        </pc:spChg>
        <pc:spChg chg="del mod topLvl">
          <ac:chgData name="Alex Marchioni" userId="6eb3c6d8-756f-4c94-a08e-610dca54a7e5" providerId="ADAL" clId="{8FB29B9B-AE8C-4CBE-9898-53BD68A8F6BC}" dt="2020-02-11T07:46:28.275" v="2977" actId="478"/>
          <ac:spMkLst>
            <pc:docMk/>
            <pc:sldMk cId="134571935" sldId="265"/>
            <ac:spMk id="43" creationId="{87983967-76E7-4D60-96DC-D3BE5CA17F9D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4" creationId="{54125A2F-E8A5-4BF0-AE9C-FBDCA1E0EE48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9" creationId="{3A531638-B5CA-4501-90CF-60A8961A328E}"/>
          </ac:spMkLst>
        </pc:spChg>
        <pc:spChg chg="mod">
          <ac:chgData name="Alex Marchioni" userId="6eb3c6d8-756f-4c94-a08e-610dca54a7e5" providerId="ADAL" clId="{8FB29B9B-AE8C-4CBE-9898-53BD68A8F6BC}" dt="2020-02-11T07:44:35.974" v="2956" actId="20577"/>
          <ac:spMkLst>
            <pc:docMk/>
            <pc:sldMk cId="134571935" sldId="265"/>
            <ac:spMk id="56" creationId="{4D501CB2-3F7F-4DAB-BBC6-7423F373397A}"/>
          </ac:spMkLst>
        </pc:spChg>
        <pc:spChg chg="add mod">
          <ac:chgData name="Alex Marchioni" userId="6eb3c6d8-756f-4c94-a08e-610dca54a7e5" providerId="ADAL" clId="{8FB29B9B-AE8C-4CBE-9898-53BD68A8F6BC}" dt="2020-02-11T07:47:14.802" v="2984" actId="1076"/>
          <ac:spMkLst>
            <pc:docMk/>
            <pc:sldMk cId="134571935" sldId="265"/>
            <ac:spMk id="58" creationId="{65B81C73-4706-4C55-BD1C-BAA890EF2097}"/>
          </ac:spMkLst>
        </pc:spChg>
        <pc:spChg chg="add mod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62" creationId="{70E8A1BA-E7E1-4A98-A436-D5E5DBA67068}"/>
          </ac:spMkLst>
        </pc:spChg>
        <pc:grpChg chg="add del">
          <ac:chgData name="Alex Marchioni" userId="6eb3c6d8-756f-4c94-a08e-610dca54a7e5" providerId="ADAL" clId="{8FB29B9B-AE8C-4CBE-9898-53BD68A8F6BC}" dt="2020-02-11T07:28:35.125" v="2850" actId="165"/>
          <ac:grpSpMkLst>
            <pc:docMk/>
            <pc:sldMk cId="134571935" sldId="265"/>
            <ac:grpSpMk id="7" creationId="{29D1C270-B20F-4A3B-A7D5-083B9F96BD0C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8" creationId="{C9235CF5-77B7-4287-BA05-FA1068261602}"/>
          </ac:grpSpMkLst>
        </pc:grpChg>
        <pc:grpChg chg="del mod topLvl">
          <ac:chgData name="Alex Marchioni" userId="6eb3c6d8-756f-4c94-a08e-610dca54a7e5" providerId="ADAL" clId="{8FB29B9B-AE8C-4CBE-9898-53BD68A8F6BC}" dt="2020-02-11T07:28:51.739" v="2851" actId="478"/>
          <ac:grpSpMkLst>
            <pc:docMk/>
            <pc:sldMk cId="134571935" sldId="265"/>
            <ac:grpSpMk id="10" creationId="{DBB6924F-245A-4FDC-B64A-1E0AD6B78FC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3" creationId="{DA882271-191A-42EA-85C2-331A296845A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4" creationId="{6A933895-53EF-4B26-9075-AE677147A27F}"/>
          </ac:grpSpMkLst>
        </pc:grpChg>
        <pc:grpChg chg="add mod">
          <ac:chgData name="Alex Marchioni" userId="6eb3c6d8-756f-4c94-a08e-610dca54a7e5" providerId="ADAL" clId="{8FB29B9B-AE8C-4CBE-9898-53BD68A8F6BC}" dt="2020-02-11T07:46:56.107" v="2979" actId="1076"/>
          <ac:grpSpMkLst>
            <pc:docMk/>
            <pc:sldMk cId="134571935" sldId="265"/>
            <ac:grpSpMk id="63" creationId="{CCF9CC7D-FF47-4A26-9C96-2CC37F3469A3}"/>
          </ac:grpSpMkLst>
        </pc:grp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11" creationId="{518C1C50-F087-43D7-B25B-7B6768B9C569}"/>
          </ac:cxnSpMkLst>
        </pc:cxnChg>
        <pc:cxnChg chg="del mod topLvl">
          <ac:chgData name="Alex Marchioni" userId="6eb3c6d8-756f-4c94-a08e-610dca54a7e5" providerId="ADAL" clId="{8FB29B9B-AE8C-4CBE-9898-53BD68A8F6BC}" dt="2020-02-11T07:28:53.161" v="2852" actId="478"/>
          <ac:cxnSpMkLst>
            <pc:docMk/>
            <pc:sldMk cId="134571935" sldId="265"/>
            <ac:cxnSpMk id="15" creationId="{D31A2250-1AA9-4EC2-B931-C5779D287834}"/>
          </ac:cxnSpMkLst>
        </pc:cxnChg>
        <pc:cxnChg chg="del mod topLvl">
          <ac:chgData name="Alex Marchioni" userId="6eb3c6d8-756f-4c94-a08e-610dca54a7e5" providerId="ADAL" clId="{8FB29B9B-AE8C-4CBE-9898-53BD68A8F6BC}" dt="2020-02-11T07:28:54.832" v="2853" actId="478"/>
          <ac:cxnSpMkLst>
            <pc:docMk/>
            <pc:sldMk cId="134571935" sldId="265"/>
            <ac:cxnSpMk id="21" creationId="{959FEF0A-5962-4F86-9C7D-D9D8FBF5A9FD}"/>
          </ac:cxnSpMkLst>
        </pc:cxnChg>
        <pc:cxnChg chg="del mod topLvl">
          <ac:chgData name="Alex Marchioni" userId="6eb3c6d8-756f-4c94-a08e-610dca54a7e5" providerId="ADAL" clId="{8FB29B9B-AE8C-4CBE-9898-53BD68A8F6BC}" dt="2020-02-11T07:28:57.946" v="2856" actId="478"/>
          <ac:cxnSpMkLst>
            <pc:docMk/>
            <pc:sldMk cId="134571935" sldId="265"/>
            <ac:cxnSpMk id="22" creationId="{F99CDEEA-F9C4-470F-B56A-E132010CB5E0}"/>
          </ac:cxnSpMkLst>
        </pc:cxnChg>
        <pc:cxnChg chg="del mod topLvl">
          <ac:chgData name="Alex Marchioni" userId="6eb3c6d8-756f-4c94-a08e-610dca54a7e5" providerId="ADAL" clId="{8FB29B9B-AE8C-4CBE-9898-53BD68A8F6BC}" dt="2020-02-11T07:29:03.425" v="2858" actId="478"/>
          <ac:cxnSpMkLst>
            <pc:docMk/>
            <pc:sldMk cId="134571935" sldId="265"/>
            <ac:cxnSpMk id="23" creationId="{9025702A-D892-44D3-A74C-CF6B98F17A5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4" creationId="{012DDC61-C345-4F44-BF80-59477C8317C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5" creationId="{15D5EA09-23AA-4D9C-A507-BB8C30B7C567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6" creationId="{CED631AB-617D-49CB-84B5-AB0172D35406}"/>
          </ac:cxnSpMkLst>
        </pc:cxnChg>
        <pc:cxnChg chg="del mod topLvl">
          <ac:chgData name="Alex Marchioni" userId="6eb3c6d8-756f-4c94-a08e-610dca54a7e5" providerId="ADAL" clId="{8FB29B9B-AE8C-4CBE-9898-53BD68A8F6BC}" dt="2020-02-11T07:44:29.987" v="2952" actId="478"/>
          <ac:cxnSpMkLst>
            <pc:docMk/>
            <pc:sldMk cId="134571935" sldId="265"/>
            <ac:cxnSpMk id="27" creationId="{71C3DE0C-EBE8-4B06-9596-B60ABDF2C3F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8" creationId="{5CA3A7F4-0FBF-418F-8FBD-1DD53C5D9C8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9" creationId="{DE97F4B1-99B4-4241-8B26-5C3AAB35716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0" creationId="{3575C55A-5209-433A-B748-0ABA1977D7C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1" creationId="{B25D3C4D-15AF-4468-A3BF-D2D5B4699AB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2" creationId="{42B76B3B-9755-48B8-9190-ADB1C4BDF96C}"/>
          </ac:cxnSpMkLst>
        </pc:cxnChg>
        <pc:cxnChg chg="del mod topLvl">
          <ac:chgData name="Alex Marchioni" userId="6eb3c6d8-756f-4c94-a08e-610dca54a7e5" providerId="ADAL" clId="{8FB29B9B-AE8C-4CBE-9898-53BD68A8F6BC}" dt="2020-02-11T07:44:27.354" v="2951" actId="478"/>
          <ac:cxnSpMkLst>
            <pc:docMk/>
            <pc:sldMk cId="134571935" sldId="265"/>
            <ac:cxnSpMk id="33" creationId="{E0AA4F76-F344-442C-988F-4C362CAB90FB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4" creationId="{AE683C21-3806-41C5-9544-28B85A6A57F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5" creationId="{01881A60-8E03-48CC-9EB5-85D5E9CDCD3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6" creationId="{29E7225B-7FE4-4C84-8A82-52CEBD38AF0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7" creationId="{1CDE98D5-796C-4FEC-8770-2627BCA3212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8" creationId="{01F3BD0B-BD48-4E4F-820A-16E2141A2F8F}"/>
          </ac:cxnSpMkLst>
        </pc:cxnChg>
        <pc:cxnChg chg="del mod topLvl">
          <ac:chgData name="Alex Marchioni" userId="6eb3c6d8-756f-4c94-a08e-610dca54a7e5" providerId="ADAL" clId="{8FB29B9B-AE8C-4CBE-9898-53BD68A8F6BC}" dt="2020-02-11T07:28:56.482" v="2854" actId="478"/>
          <ac:cxnSpMkLst>
            <pc:docMk/>
            <pc:sldMk cId="134571935" sldId="265"/>
            <ac:cxnSpMk id="39" creationId="{B6F12352-F335-49BD-AD0C-D0D291BCFD50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5" creationId="{170B4D55-01DB-4FF7-AFE1-B20E715F16CC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6" creationId="{5C7A8DA5-0E41-4260-A3DF-1E0CF5E9EFBC}"/>
          </ac:cxnSpMkLst>
        </pc:cxnChg>
        <pc:cxnChg chg="del mod topLvl">
          <ac:chgData name="Alex Marchioni" userId="6eb3c6d8-756f-4c94-a08e-610dca54a7e5" providerId="ADAL" clId="{8FB29B9B-AE8C-4CBE-9898-53BD68A8F6BC}" dt="2020-02-11T07:44:20.443" v="2950" actId="478"/>
          <ac:cxnSpMkLst>
            <pc:docMk/>
            <pc:sldMk cId="134571935" sldId="265"/>
            <ac:cxnSpMk id="47" creationId="{1663A9D8-3F0F-48AC-9F7D-C85FBD42BCB1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8" creationId="{DF8A9CF3-88C0-4500-8676-9E49C56B7FEC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0.283" v="3649" actId="2696"/>
        <pc:sldMkLst>
          <pc:docMk/>
          <pc:sldMk cId="501120804" sldId="266"/>
        </pc:sldMkLst>
        <pc:spChg chg="mod">
          <ac:chgData name="Alex Marchioni" userId="6eb3c6d8-756f-4c94-a08e-610dca54a7e5" providerId="ADAL" clId="{8FB29B9B-AE8C-4CBE-9898-53BD68A8F6BC}" dt="2020-02-11T07:49:12.992" v="3051"/>
          <ac:spMkLst>
            <pc:docMk/>
            <pc:sldMk cId="501120804" sldId="266"/>
            <ac:spMk id="2" creationId="{195DB764-ED6F-46D8-B7E8-50EA4A2B306A}"/>
          </ac:spMkLst>
        </pc:spChg>
        <pc:spChg chg="mod">
          <ac:chgData name="Alex Marchioni" userId="6eb3c6d8-756f-4c94-a08e-610dca54a7e5" providerId="ADAL" clId="{8FB29B9B-AE8C-4CBE-9898-53BD68A8F6BC}" dt="2020-02-11T08:23:34.611" v="3336" actId="1076"/>
          <ac:spMkLst>
            <pc:docMk/>
            <pc:sldMk cId="501120804" sldId="266"/>
            <ac:spMk id="3" creationId="{24E4970F-6770-4AA9-8947-F976F9FA9619}"/>
          </ac:spMkLst>
        </pc:spChg>
        <pc:spChg chg="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6" creationId="{3B2BC024-A869-4E52-A542-51348BAD56E5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9" creationId="{9ADDB16C-8F6A-4892-B308-E6F580E4732A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1" creationId="{4F986DE6-AF32-49E3-B2A4-48DC35D5D514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4" creationId="{4A730744-3F4E-427E-B18E-59D67F0F7660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5" creationId="{08856F60-01FC-4793-BF37-C9FA322F6A5D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6" creationId="{0B4DF180-1309-4174-959C-C94359DF5712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0" creationId="{C86DD8C6-AD94-4012-872F-02CE8041AD79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1" creationId="{9A0F8F8C-5C3C-4708-B301-B21DF938E51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2" creationId="{5AFA18E9-7329-4C0E-B2AB-7590203EB0EE}"/>
          </ac:spMkLst>
        </pc:spChg>
        <pc:spChg chg="mod topLvl">
          <ac:chgData name="Alex Marchioni" userId="6eb3c6d8-756f-4c94-a08e-610dca54a7e5" providerId="ADAL" clId="{8FB29B9B-AE8C-4CBE-9898-53BD68A8F6BC}" dt="2020-02-11T08:09:49.718" v="3240" actId="962"/>
          <ac:spMkLst>
            <pc:docMk/>
            <pc:sldMk cId="501120804" sldId="266"/>
            <ac:spMk id="36" creationId="{494C9D0F-815E-43CE-8BED-DFAE1965DFE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7" creationId="{B0F489B3-8EEE-4E5B-A3B5-DC41054A278A}"/>
          </ac:spMkLst>
        </pc:spChg>
        <pc:spChg chg="mod">
          <ac:chgData name="Alex Marchioni" userId="6eb3c6d8-756f-4c94-a08e-610dca54a7e5" providerId="ADAL" clId="{8FB29B9B-AE8C-4CBE-9898-53BD68A8F6BC}" dt="2020-02-11T08:01:13.723" v="3180" actId="6549"/>
          <ac:spMkLst>
            <pc:docMk/>
            <pc:sldMk cId="501120804" sldId="266"/>
            <ac:spMk id="38" creationId="{959659F7-FACF-41FB-B144-BADEB2B2AA54}"/>
          </ac:spMkLst>
        </pc:spChg>
        <pc:spChg chg="mod">
          <ac:chgData name="Alex Marchioni" userId="6eb3c6d8-756f-4c94-a08e-610dca54a7e5" providerId="ADAL" clId="{8FB29B9B-AE8C-4CBE-9898-53BD68A8F6BC}" dt="2020-02-11T08:01:49.091" v="3190" actId="6549"/>
          <ac:spMkLst>
            <pc:docMk/>
            <pc:sldMk cId="501120804" sldId="266"/>
            <ac:spMk id="40" creationId="{0B19BCC9-48A3-436C-B911-BDE8132F8C97}"/>
          </ac:spMkLst>
        </pc:spChg>
        <pc:spChg chg="mod">
          <ac:chgData name="Alex Marchioni" userId="6eb3c6d8-756f-4c94-a08e-610dca54a7e5" providerId="ADAL" clId="{8FB29B9B-AE8C-4CBE-9898-53BD68A8F6BC}" dt="2020-02-11T08:00:43.873" v="3175"/>
          <ac:spMkLst>
            <pc:docMk/>
            <pc:sldMk cId="501120804" sldId="266"/>
            <ac:spMk id="42" creationId="{2F480002-F41D-4E64-839F-CF569D09C95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0" creationId="{22D69B6C-77D7-4141-9FDE-EAE15A1E3E8F}"/>
          </ac:spMkLst>
        </pc:spChg>
        <pc:spChg chg="add del">
          <ac:chgData name="Alex Marchioni" userId="6eb3c6d8-756f-4c94-a08e-610dca54a7e5" providerId="ADAL" clId="{8FB29B9B-AE8C-4CBE-9898-53BD68A8F6BC}" dt="2020-02-11T07:55:50.035" v="3116" actId="478"/>
          <ac:spMkLst>
            <pc:docMk/>
            <pc:sldMk cId="501120804" sldId="266"/>
            <ac:spMk id="51" creationId="{6FBFF6FD-F3E2-47CA-B43A-7B9310FBD08C}"/>
          </ac:spMkLst>
        </pc:spChg>
        <pc:spChg chg="add del">
          <ac:chgData name="Alex Marchioni" userId="6eb3c6d8-756f-4c94-a08e-610dca54a7e5" providerId="ADAL" clId="{8FB29B9B-AE8C-4CBE-9898-53BD68A8F6BC}" dt="2020-02-11T07:55:52.043" v="3117" actId="478"/>
          <ac:spMkLst>
            <pc:docMk/>
            <pc:sldMk cId="501120804" sldId="266"/>
            <ac:spMk id="52" creationId="{3C7E9EC9-88FA-4283-956C-773676E4E38E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3" creationId="{875C67B0-FA22-49B0-8B8C-5082FF9E8250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4" creationId="{1D688563-53FB-42BE-BD4B-5BEE300333FD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5" creationId="{F542F7D9-9678-48D1-B3E6-1CEA71BC0C9D}"/>
          </ac:spMkLst>
        </pc:spChg>
        <pc:spChg chg="add mod">
          <ac:chgData name="Alex Marchioni" userId="6eb3c6d8-756f-4c94-a08e-610dca54a7e5" providerId="ADAL" clId="{8FB29B9B-AE8C-4CBE-9898-53BD68A8F6BC}" dt="2020-02-11T08:10:26.519" v="3244" actId="962"/>
          <ac:spMkLst>
            <pc:docMk/>
            <pc:sldMk cId="501120804" sldId="266"/>
            <ac:spMk id="56" creationId="{0783C51E-E8B9-44BD-B7E9-B5E5BCB9C6D4}"/>
          </ac:spMkLst>
        </pc:spChg>
        <pc:spChg chg="add mod">
          <ac:chgData name="Alex Marchioni" userId="6eb3c6d8-756f-4c94-a08e-610dca54a7e5" providerId="ADAL" clId="{8FB29B9B-AE8C-4CBE-9898-53BD68A8F6BC}" dt="2020-02-11T08:10:22.351" v="3243" actId="962"/>
          <ac:spMkLst>
            <pc:docMk/>
            <pc:sldMk cId="501120804" sldId="266"/>
            <ac:spMk id="59" creationId="{AEA41953-5F13-48BB-BDF2-8BC28FEB6C05}"/>
          </ac:spMkLst>
        </pc:spChg>
        <pc:spChg chg="add mod">
          <ac:chgData name="Alex Marchioni" userId="6eb3c6d8-756f-4c94-a08e-610dca54a7e5" providerId="ADAL" clId="{8FB29B9B-AE8C-4CBE-9898-53BD68A8F6BC}" dt="2020-02-11T08:10:18.289" v="3242" actId="962"/>
          <ac:spMkLst>
            <pc:docMk/>
            <pc:sldMk cId="501120804" sldId="266"/>
            <ac:spMk id="60" creationId="{48B4C938-3542-4680-810E-9EBEF646D71C}"/>
          </ac:spMkLst>
        </pc:spChg>
        <pc:spChg chg="add mod">
          <ac:chgData name="Alex Marchioni" userId="6eb3c6d8-756f-4c94-a08e-610dca54a7e5" providerId="ADAL" clId="{8FB29B9B-AE8C-4CBE-9898-53BD68A8F6BC}" dt="2020-02-11T08:10:12.191" v="3241" actId="962"/>
          <ac:spMkLst>
            <pc:docMk/>
            <pc:sldMk cId="501120804" sldId="266"/>
            <ac:spMk id="61" creationId="{F1315523-7F07-4281-843B-30FFF930B258}"/>
          </ac:spMkLst>
        </pc:spChg>
        <pc:spChg chg="add mod">
          <ac:chgData name="Alex Marchioni" userId="6eb3c6d8-756f-4c94-a08e-610dca54a7e5" providerId="ADAL" clId="{8FB29B9B-AE8C-4CBE-9898-53BD68A8F6BC}" dt="2020-02-11T08:12:11.754" v="3255" actId="962"/>
          <ac:spMkLst>
            <pc:docMk/>
            <pc:sldMk cId="501120804" sldId="266"/>
            <ac:spMk id="62" creationId="{C745A8E6-B6AF-4106-B162-E9D878489886}"/>
          </ac:spMkLst>
        </pc:spChg>
        <pc:spChg chg="add mod">
          <ac:chgData name="Alex Marchioni" userId="6eb3c6d8-756f-4c94-a08e-610dca54a7e5" providerId="ADAL" clId="{8FB29B9B-AE8C-4CBE-9898-53BD68A8F6BC}" dt="2020-02-11T08:12:06.330" v="3254" actId="962"/>
          <ac:spMkLst>
            <pc:docMk/>
            <pc:sldMk cId="501120804" sldId="266"/>
            <ac:spMk id="63" creationId="{86192D79-9688-4C16-B164-F2802993E34D}"/>
          </ac:spMkLst>
        </pc:spChg>
        <pc:spChg chg="add mod">
          <ac:chgData name="Alex Marchioni" userId="6eb3c6d8-756f-4c94-a08e-610dca54a7e5" providerId="ADAL" clId="{8FB29B9B-AE8C-4CBE-9898-53BD68A8F6BC}" dt="2020-02-11T08:11:58.291" v="3253" actId="962"/>
          <ac:spMkLst>
            <pc:docMk/>
            <pc:sldMk cId="501120804" sldId="266"/>
            <ac:spMk id="64" creationId="{966535B5-1B93-4839-AB29-93FDCF2CE051}"/>
          </ac:spMkLst>
        </pc:spChg>
        <pc:spChg chg="add mod">
          <ac:chgData name="Alex Marchioni" userId="6eb3c6d8-756f-4c94-a08e-610dca54a7e5" providerId="ADAL" clId="{8FB29B9B-AE8C-4CBE-9898-53BD68A8F6BC}" dt="2020-02-11T08:11:40.715" v="3252" actId="962"/>
          <ac:spMkLst>
            <pc:docMk/>
            <pc:sldMk cId="501120804" sldId="266"/>
            <ac:spMk id="65" creationId="{8CA63F36-391A-4A96-BB80-9D188C3A6074}"/>
          </ac:spMkLst>
        </pc:spChg>
        <pc:spChg chg="add mod">
          <ac:chgData name="Alex Marchioni" userId="6eb3c6d8-756f-4c94-a08e-610dca54a7e5" providerId="ADAL" clId="{8FB29B9B-AE8C-4CBE-9898-53BD68A8F6BC}" dt="2020-02-11T08:11:33.594" v="3251" actId="962"/>
          <ac:spMkLst>
            <pc:docMk/>
            <pc:sldMk cId="501120804" sldId="266"/>
            <ac:spMk id="66" creationId="{F800421D-8773-4EDC-80D9-9ED2B2A15411}"/>
          </ac:spMkLst>
        </pc:spChg>
        <pc:spChg chg="add mod">
          <ac:chgData name="Alex Marchioni" userId="6eb3c6d8-756f-4c94-a08e-610dca54a7e5" providerId="ADAL" clId="{8FB29B9B-AE8C-4CBE-9898-53BD68A8F6BC}" dt="2020-02-11T08:11:29.170" v="3250" actId="962"/>
          <ac:spMkLst>
            <pc:docMk/>
            <pc:sldMk cId="501120804" sldId="266"/>
            <ac:spMk id="67" creationId="{7CE62C32-B0B5-481C-ADEC-585D7AB2C019}"/>
          </ac:spMkLst>
        </pc:spChg>
        <pc:spChg chg="add mod">
          <ac:chgData name="Alex Marchioni" userId="6eb3c6d8-756f-4c94-a08e-610dca54a7e5" providerId="ADAL" clId="{8FB29B9B-AE8C-4CBE-9898-53BD68A8F6BC}" dt="2020-02-11T08:11:23.474" v="3249" actId="962"/>
          <ac:spMkLst>
            <pc:docMk/>
            <pc:sldMk cId="501120804" sldId="266"/>
            <ac:spMk id="68" creationId="{0CB5F8D4-76DF-48E4-93DE-B261E9CDE410}"/>
          </ac:spMkLst>
        </pc:spChg>
        <pc:spChg chg="add mod">
          <ac:chgData name="Alex Marchioni" userId="6eb3c6d8-756f-4c94-a08e-610dca54a7e5" providerId="ADAL" clId="{8FB29B9B-AE8C-4CBE-9898-53BD68A8F6BC}" dt="2020-02-11T08:11:18.685" v="3248" actId="962"/>
          <ac:spMkLst>
            <pc:docMk/>
            <pc:sldMk cId="501120804" sldId="266"/>
            <ac:spMk id="69" creationId="{1E5739BA-A952-4E34-9882-4D4AFCD32BBC}"/>
          </ac:spMkLst>
        </pc:spChg>
        <pc:spChg chg="add mod">
          <ac:chgData name="Alex Marchioni" userId="6eb3c6d8-756f-4c94-a08e-610dca54a7e5" providerId="ADAL" clId="{8FB29B9B-AE8C-4CBE-9898-53BD68A8F6BC}" dt="2020-02-11T08:11:12.980" v="3247" actId="962"/>
          <ac:spMkLst>
            <pc:docMk/>
            <pc:sldMk cId="501120804" sldId="266"/>
            <ac:spMk id="70" creationId="{FABA597D-06FB-4644-B7A6-79C6ADFBA91A}"/>
          </ac:spMkLst>
        </pc:spChg>
        <pc:spChg chg="add mod">
          <ac:chgData name="Alex Marchioni" userId="6eb3c6d8-756f-4c94-a08e-610dca54a7e5" providerId="ADAL" clId="{8FB29B9B-AE8C-4CBE-9898-53BD68A8F6BC}" dt="2020-02-11T08:11:07.654" v="3246" actId="962"/>
          <ac:spMkLst>
            <pc:docMk/>
            <pc:sldMk cId="501120804" sldId="266"/>
            <ac:spMk id="71" creationId="{281303CF-7ACE-4204-859C-1CF5C5E04A37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2" creationId="{88C7E2F4-36C7-487B-B62B-1F6EFA88F048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3" creationId="{092D7CF9-2200-4C69-BD88-07C3CC3ECEA1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4" creationId="{9AF05AE5-9AEF-4DAB-8F39-EE0DE43F29A5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5" creationId="{9CF736C0-AA47-446B-B29F-178A32811F8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6" creationId="{3685313E-14A7-42AE-9F3D-8B773585F759}"/>
          </ac:spMkLst>
        </pc:spChg>
        <pc:spChg chg="add mod">
          <ac:chgData name="Alex Marchioni" userId="6eb3c6d8-756f-4c94-a08e-610dca54a7e5" providerId="ADAL" clId="{8FB29B9B-AE8C-4CBE-9898-53BD68A8F6BC}" dt="2020-02-11T08:24:22.388" v="3344" actId="20577"/>
          <ac:spMkLst>
            <pc:docMk/>
            <pc:sldMk cId="501120804" sldId="266"/>
            <ac:spMk id="77" creationId="{67300837-E316-4C12-93CC-E758B0902DE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78" creationId="{F2784805-93B1-44E3-BF0E-C9F276AF60C8}"/>
          </ac:spMkLst>
        </pc:spChg>
        <pc:spChg chg="add mod">
          <ac:chgData name="Alex Marchioni" userId="6eb3c6d8-756f-4c94-a08e-610dca54a7e5" providerId="ADAL" clId="{8FB29B9B-AE8C-4CBE-9898-53BD68A8F6BC}" dt="2020-02-11T08:25:03.142" v="3358" actId="6549"/>
          <ac:spMkLst>
            <pc:docMk/>
            <pc:sldMk cId="501120804" sldId="266"/>
            <ac:spMk id="79" creationId="{FC4F1396-F378-4302-B676-0BBB8990DFD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0" creationId="{2AE54171-77DC-46DA-87BD-71C365178CA1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1" creationId="{ABD0C84C-E4E1-4707-9F4B-073C83273218}"/>
          </ac:spMkLst>
        </pc:spChg>
        <pc:grpChg chg="add del mod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7" creationId="{C719CFD9-B2A0-4EBD-A8C4-60F03BEA5042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8" creationId="{42D7296D-872F-46DB-B77C-38072664B2B8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2" creationId="{07CE50DC-DABB-4ECC-82DF-20FA66286F4E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3" creationId="{0FC46BE4-C1F2-4F70-BBA0-367F78AE0A4A}"/>
          </ac:grpSpMkLst>
        </pc:grpChg>
        <pc:graphicFrameChg chg="add del mod modGraphic">
          <ac:chgData name="Alex Marchioni" userId="6eb3c6d8-756f-4c94-a08e-610dca54a7e5" providerId="ADAL" clId="{8FB29B9B-AE8C-4CBE-9898-53BD68A8F6BC}" dt="2020-02-11T07:54:26.487" v="3096" actId="478"/>
          <ac:graphicFrameMkLst>
            <pc:docMk/>
            <pc:sldMk cId="501120804" sldId="266"/>
            <ac:graphicFrameMk id="44" creationId="{0360C406-9082-44C6-A655-550A7C8F0CA9}"/>
          </ac:graphicFrameMkLst>
        </pc:graphicFrame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0" creationId="{4CD62D2B-F2D6-4701-90BF-74F204AEFCA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7" creationId="{3251A878-5B7C-455D-91D2-83603805B804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8" creationId="{4E66F0B0-B335-441A-8951-DEE383CAFB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9" creationId="{FB3A3A53-6E0C-4B21-A170-9F365F358036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0" creationId="{2B9A3CF1-F900-4CCA-B264-75242C15D8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1" creationId="{F830660F-1C24-4AA1-A8D7-4025EDB7636A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2" creationId="{F40BAA5E-46CC-4704-B90D-E107BFBDE861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3" creationId="{1C55540A-A7C7-427B-B6C1-7CD8662E126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4" creationId="{17F642C6-CD47-4F9F-8F92-510D0820755D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5" creationId="{C545E6BB-2D08-4A72-AD53-CEF7149E07F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6" creationId="{868E8B0A-AEF9-42D2-BC1D-AF6C0DC63B70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7" creationId="{AB2722B8-A499-4C43-8AF4-0C17C2750EA7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8" creationId="{C9B83260-9F14-4416-983F-0B2F82DF2B55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9" creationId="{D1F78B1B-B913-4C2A-B31D-0DA56BBC1B7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3" creationId="{E57D587D-F4D2-4A97-9F21-11D43BB03139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4" creationId="{98F5D80B-D5D4-4B2B-9C25-C98BC5CDEFA8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5" creationId="{942BF0DD-1AE3-4AE3-8194-00D0AEACF296}"/>
          </ac:cxnSpMkLst>
        </pc:cxnChg>
        <pc:cxnChg chg="add mod">
          <ac:chgData name="Alex Marchioni" userId="6eb3c6d8-756f-4c94-a08e-610dca54a7e5" providerId="ADAL" clId="{8FB29B9B-AE8C-4CBE-9898-53BD68A8F6BC}" dt="2020-02-11T08:23:41.893" v="3337" actId="1076"/>
          <ac:cxnSpMkLst>
            <pc:docMk/>
            <pc:sldMk cId="501120804" sldId="266"/>
            <ac:cxnSpMk id="47" creationId="{329813D8-5AA2-4FD2-930E-3D7657DD1237}"/>
          </ac:cxnSpMkLst>
        </pc:cxnChg>
        <pc:cxnChg chg="add del mod">
          <ac:chgData name="Alex Marchioni" userId="6eb3c6d8-756f-4c94-a08e-610dca54a7e5" providerId="ADAL" clId="{8FB29B9B-AE8C-4CBE-9898-53BD68A8F6BC}" dt="2020-02-11T07:58:32.362" v="3161" actId="478"/>
          <ac:cxnSpMkLst>
            <pc:docMk/>
            <pc:sldMk cId="501120804" sldId="266"/>
            <ac:cxnSpMk id="48" creationId="{B49FC7C2-05D0-4EAB-9BC7-53ACB71BE436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4.039" v="3650" actId="2696"/>
        <pc:sldMkLst>
          <pc:docMk/>
          <pc:sldMk cId="4175175139" sldId="267"/>
        </pc:sldMkLst>
        <pc:spChg chg="del">
          <ac:chgData name="Alex Marchioni" userId="6eb3c6d8-756f-4c94-a08e-610dca54a7e5" providerId="ADAL" clId="{8FB29B9B-AE8C-4CBE-9898-53BD68A8F6BC}" dt="2020-02-11T08:28:42.429" v="3412" actId="478"/>
          <ac:spMkLst>
            <pc:docMk/>
            <pc:sldMk cId="4175175139" sldId="267"/>
            <ac:spMk id="2" creationId="{BCCDC92E-B1BD-4B46-8686-52E92AEF1627}"/>
          </ac:spMkLst>
        </pc:spChg>
        <pc:spChg chg="add del">
          <ac:chgData name="Alex Marchioni" userId="6eb3c6d8-756f-4c94-a08e-610dca54a7e5" providerId="ADAL" clId="{8FB29B9B-AE8C-4CBE-9898-53BD68A8F6BC}" dt="2020-02-11T07:50:28.586" v="3072" actId="478"/>
          <ac:spMkLst>
            <pc:docMk/>
            <pc:sldMk cId="4175175139" sldId="267"/>
            <ac:spMk id="3" creationId="{D8D1D80F-2357-4488-8D21-C5F70460377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4" creationId="{8879D911-3F62-4B43-BA90-736D2B984765}"/>
          </ac:spMkLst>
        </pc:spChg>
        <pc:spChg chg="del mod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5" creationId="{9A32BDDB-2ADE-4246-A1B5-904B1A84F0B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6" creationId="{3AE7AD58-1A38-4BC5-BAD1-A6E8489A3F60}"/>
          </ac:spMkLst>
        </pc:spChg>
        <pc:spChg chg="add del mod">
          <ac:chgData name="Alex Marchioni" userId="6eb3c6d8-756f-4c94-a08e-610dca54a7e5" providerId="ADAL" clId="{8FB29B9B-AE8C-4CBE-9898-53BD68A8F6BC}" dt="2020-02-11T07:49:35.405" v="3055"/>
          <ac:spMkLst>
            <pc:docMk/>
            <pc:sldMk cId="4175175139" sldId="267"/>
            <ac:spMk id="7" creationId="{DA0B05E7-A7B4-49AE-A454-327AB10A7102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8" creationId="{4C360B7E-CCDD-4A87-A8FB-4AF24A2B8065}"/>
          </ac:spMkLst>
        </pc:spChg>
        <pc:spChg chg="add del mod">
          <ac:chgData name="Alex Marchioni" userId="6eb3c6d8-756f-4c94-a08e-610dca54a7e5" providerId="ADAL" clId="{8FB29B9B-AE8C-4CBE-9898-53BD68A8F6BC}" dt="2020-02-11T07:50:00.979" v="3065"/>
          <ac:spMkLst>
            <pc:docMk/>
            <pc:sldMk cId="4175175139" sldId="267"/>
            <ac:spMk id="9" creationId="{C0E2C7E9-FDF8-4984-A223-290E7AF23D4D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0" creationId="{DFBFD5A1-3B40-40A5-8642-AC0561223C17}"/>
          </ac:spMkLst>
        </pc:spChg>
        <pc:spChg chg="add del mod">
          <ac:chgData name="Alex Marchioni" userId="6eb3c6d8-756f-4c94-a08e-610dca54a7e5" providerId="ADAL" clId="{8FB29B9B-AE8C-4CBE-9898-53BD68A8F6BC}" dt="2020-02-11T07:50:14.012" v="3069"/>
          <ac:spMkLst>
            <pc:docMk/>
            <pc:sldMk cId="4175175139" sldId="267"/>
            <ac:spMk id="11" creationId="{CA019DBD-8A3F-411B-90C4-1F7EAC652D28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2" creationId="{1BB6F7ED-CE4B-4805-A672-B25AEE432A85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3" creationId="{D5238B3B-D040-4222-89B5-C4D8AF5E432C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3" creationId="{39B15393-A6CD-4601-81D1-AE0ED410A7F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4" creationId="{F895B0B8-015E-4E46-A1FB-E252878EBBBE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5" creationId="{92B5B23B-F325-4267-8D9D-B031A68B1204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6" creationId="{E8FC649F-C924-4F59-819A-4C7BC2C8678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7" creationId="{589A289A-534F-4562-AC1B-A09154354ADA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8" creationId="{65E0DF84-18A3-4A41-AE44-47386D695F42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9" creationId="{3FE3D356-0206-4764-8915-E08DD4603E0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0" creationId="{2ED57AF1-AA50-4BD1-B87D-9C9446758B4B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1" creationId="{26AAFA01-6E00-4F9E-A1A0-357FE448461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2" creationId="{0AB7F943-694F-43E2-A8AF-F1FAE259FDA3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3" creationId="{0A11ACBC-C529-4CCF-A952-39918F97A8C4}"/>
          </ac:spMkLst>
        </pc:spChg>
        <pc:spChg chg="add del mod">
          <ac:chgData name="Alex Marchioni" userId="6eb3c6d8-756f-4c94-a08e-610dca54a7e5" providerId="ADAL" clId="{8FB29B9B-AE8C-4CBE-9898-53BD68A8F6BC}" dt="2020-02-11T08:29:03.460" v="3417" actId="478"/>
          <ac:spMkLst>
            <pc:docMk/>
            <pc:sldMk cId="4175175139" sldId="267"/>
            <ac:spMk id="44" creationId="{AC16B5A1-B536-418D-B630-1042624D6A15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48" creationId="{0DD9D36C-928E-43A8-99BD-58DE093D31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0" creationId="{5F2F73AE-59BB-458B-8848-F0F954DA9286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7" creationId="{E983EA69-D081-4B2B-BC98-C2F5EC23CC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8" creationId="{9E88B2C5-C90E-4574-A6FC-B4ACD4D009F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9" creationId="{4AC47421-F1DE-44D2-B2C8-F738866EEB50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3" creationId="{96FCCD52-33D8-4334-A292-CF79E4D200C2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4" creationId="{9D2C75C1-B613-4984-9865-3C1FB7A3FF6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5" creationId="{21862EAC-B3EB-4C50-9FD3-CCEEF09723C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79" creationId="{162B522D-734C-413E-97FC-B4D49C95330F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80" creationId="{5A6E11A8-523A-4CA1-A254-7DC3C3087A4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1" creationId="{11633528-B459-4DD5-B8B8-FAC8CD6C3AC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2" creationId="{0C447BBB-4D06-4B6D-9070-B2645020831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3" creationId="{EF4A9F40-C5F2-4917-8EBD-1D72CF43A57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4" creationId="{AD1C109E-A280-47F4-A99C-1D326C63A3BC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5" creationId="{8E488EDC-E39E-4A09-88B8-62C7C261C3D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6" creationId="{A1748759-D4A9-4E6D-A08F-A8412B471C14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7" creationId="{FEB0519B-2D39-4726-8A7E-425059A281A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8" creationId="{1B7A9EF3-B9F3-4A62-A56A-96594980EC0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9" creationId="{ABD209D8-DB53-40B3-A47F-5B1A717719A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0" creationId="{A8E58FD9-1920-49A3-97B2-922211262BD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1" creationId="{F74EDEE0-57EB-417A-A5AF-CA6F2D78700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2" creationId="{574F5243-DD9F-4068-BED8-CC5750330041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3" creationId="{06B81921-252D-4C69-B651-D069C9D3404A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4" creationId="{748DA662-784D-44EE-AE88-29B43199DD90}"/>
          </ac:spMkLst>
        </pc:s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45" creationId="{CE02C854-7588-4460-846B-05734A14A60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1" creationId="{ADC7048B-D360-4C07-BBEE-D7840214CEA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4" creationId="{96A0680F-2254-4567-9256-5C5938C15866}"/>
          </ac:grpSpMkLst>
        </pc:grpChg>
        <pc:grpChg chg="add del mod">
          <ac:chgData name="Alex Marchioni" userId="6eb3c6d8-756f-4c94-a08e-610dca54a7e5" providerId="ADAL" clId="{8FB29B9B-AE8C-4CBE-9898-53BD68A8F6BC}" dt="2020-02-11T08:46:48.031" v="3498" actId="165"/>
          <ac:grpSpMkLst>
            <pc:docMk/>
            <pc:sldMk cId="4175175139" sldId="267"/>
            <ac:grpSpMk id="99" creationId="{B50E3280-0F61-4963-9D3C-CDC0CB5EEF3D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2" creationId="{BE9541CC-BD86-4091-90DC-02DD19C194BB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3" creationId="{FCE14DAD-32A1-4D55-9E5A-60FD6203E4C9}"/>
          </ac:grpSpMkLst>
        </pc:grp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4" creationId="{17F78592-A439-4175-BFED-302C07015B6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7" creationId="{71B8A2D8-CC2C-4D71-8232-D5B8FDDF1C2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5" creationId="{3FD7B919-9691-4C65-8825-8735CDA2042A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9" creationId="{2DCBCA4C-92E9-4732-8C35-FCC3CFF40925}"/>
          </ac:cxnSpMkLst>
        </pc:cxnChg>
        <pc:cxnChg chg="add del mod">
          <ac:chgData name="Alex Marchioni" userId="6eb3c6d8-756f-4c94-a08e-610dca54a7e5" providerId="ADAL" clId="{8FB29B9B-AE8C-4CBE-9898-53BD68A8F6BC}" dt="2020-02-11T08:27:18.532" v="3401"/>
          <ac:cxnSpMkLst>
            <pc:docMk/>
            <pc:sldMk cId="4175175139" sldId="267"/>
            <ac:cxnSpMk id="32" creationId="{872D4BF4-CE59-4721-B102-F5338BC3DEAB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49" creationId="{F1DD4FE9-9F31-4AE7-B3BB-2C920F4A4AF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0" creationId="{9E19C9AC-A3CB-4B73-BAE3-AE84F76B460C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1" creationId="{3A0F9144-B39A-4391-8D4C-16AE7FC965BF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2" creationId="{3513BBF8-9FF1-466D-9CD5-543A810BADE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3" creationId="{3C04A395-DC56-4185-8C9C-E5A65783CE1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4" creationId="{FAC34416-AACF-4D17-A1C3-22FC3CECB83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5" creationId="{C9460657-DB6A-486E-9439-31AA489F5F3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6" creationId="{0D9B6ECF-D370-4008-95BC-89D1B034F27A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7" creationId="{A18541E9-F9CE-40F7-BC2F-7F8C601D09B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8" creationId="{C3017B74-BB26-44EB-A4EB-4455F253E7A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9" creationId="{595258DD-4C18-4607-B983-FE6888B2FD36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0" creationId="{D6FEEAA8-6DE5-483A-8AD6-668839F2985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1" creationId="{1CB4410E-E85A-46F8-81EF-40E682E3CDF5}"/>
          </ac:cxnSpMkLst>
        </pc:cxnChg>
        <pc:cxnChg chg="add mod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2" creationId="{6BA2A1AA-2FF5-4A8B-BA2A-A9761284EF2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6" creationId="{B9F52E22-FBD2-4020-8CFD-B907227216B2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7" creationId="{C9950919-1C8F-4B14-9E4B-49BACEF91B1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8" creationId="{41F85E0C-F39E-4F03-8FFD-8AE69CED073E}"/>
          </ac:cxnSpMkLst>
        </pc:cxnChg>
      </pc:sldChg>
      <pc:sldChg chg="addSp delSp modSp add mod addAnim delAnim modAnim">
        <pc:chgData name="Alex Marchioni" userId="6eb3c6d8-756f-4c94-a08e-610dca54a7e5" providerId="ADAL" clId="{8FB29B9B-AE8C-4CBE-9898-53BD68A8F6BC}" dt="2020-02-11T08:58:40.795" v="3648"/>
        <pc:sldMkLst>
          <pc:docMk/>
          <pc:sldMk cId="2189507592" sldId="268"/>
        </pc:sldMkLst>
        <pc:spChg chg="mod">
          <ac:chgData name="Alex Marchioni" userId="6eb3c6d8-756f-4c94-a08e-610dca54a7e5" providerId="ADAL" clId="{8FB29B9B-AE8C-4CBE-9898-53BD68A8F6BC}" dt="2020-02-11T08:28:01.131" v="3405"/>
          <ac:spMkLst>
            <pc:docMk/>
            <pc:sldMk cId="2189507592" sldId="268"/>
            <ac:spMk id="2" creationId="{280C6027-570A-4D6E-82F8-EE14287CD7E0}"/>
          </ac:spMkLst>
        </pc:spChg>
        <pc:spChg chg="mod">
          <ac:chgData name="Alex Marchioni" userId="6eb3c6d8-756f-4c94-a08e-610dca54a7e5" providerId="ADAL" clId="{8FB29B9B-AE8C-4CBE-9898-53BD68A8F6BC}" dt="2020-02-11T08:50:07.045" v="3543"/>
          <ac:spMkLst>
            <pc:docMk/>
            <pc:sldMk cId="2189507592" sldId="268"/>
            <ac:spMk id="3" creationId="{1D8D8F24-ABDA-4226-A450-EC2325BB6B2F}"/>
          </ac:spMkLst>
        </pc:spChg>
        <pc:spChg chg="add mod">
          <ac:chgData name="Alex Marchioni" userId="6eb3c6d8-756f-4c94-a08e-610dca54a7e5" providerId="ADAL" clId="{8FB29B9B-AE8C-4CBE-9898-53BD68A8F6BC}" dt="2020-02-11T08:57:07.366" v="3644" actId="1076"/>
          <ac:spMkLst>
            <pc:docMk/>
            <pc:sldMk cId="2189507592" sldId="268"/>
            <ac:spMk id="8" creationId="{FA69B588-C4BC-4BB5-B0C0-2EF6CD2F4981}"/>
          </ac:spMkLst>
        </pc:spChg>
        <pc:spChg chg="add mod">
          <ac:chgData name="Alex Marchioni" userId="6eb3c6d8-756f-4c94-a08e-610dca54a7e5" providerId="ADAL" clId="{8FB29B9B-AE8C-4CBE-9898-53BD68A8F6BC}" dt="2020-02-11T08:55:03.532" v="3584" actId="20577"/>
          <ac:spMkLst>
            <pc:docMk/>
            <pc:sldMk cId="2189507592" sldId="268"/>
            <ac:spMk id="9" creationId="{9F1BFEF1-9279-4A50-9255-C0BD1D0EC7BA}"/>
          </ac:spMkLst>
        </pc:spChg>
        <pc:spChg chg="add mod">
          <ac:chgData name="Alex Marchioni" userId="6eb3c6d8-756f-4c94-a08e-610dca54a7e5" providerId="ADAL" clId="{8FB29B9B-AE8C-4CBE-9898-53BD68A8F6BC}" dt="2020-02-11T08:56:53.890" v="3643" actId="1076"/>
          <ac:spMkLst>
            <pc:docMk/>
            <pc:sldMk cId="2189507592" sldId="268"/>
            <ac:spMk id="10" creationId="{24C57AE9-7C94-40BD-870F-5CEE833696F1}"/>
          </ac:spMkLst>
        </pc:spChg>
        <pc:spChg chg="add mod">
          <ac:chgData name="Alex Marchioni" userId="6eb3c6d8-756f-4c94-a08e-610dca54a7e5" providerId="ADAL" clId="{8FB29B9B-AE8C-4CBE-9898-53BD68A8F6BC}" dt="2020-02-11T08:27:52.084" v="3404" actId="1076"/>
          <ac:spMkLst>
            <pc:docMk/>
            <pc:sldMk cId="2189507592" sldId="268"/>
            <ac:spMk id="11" creationId="{16BAA1C7-D5A1-48CA-8A24-AC2D70B1F174}"/>
          </ac:spMkLst>
        </pc:spChg>
        <pc:spChg chg="add mod">
          <ac:chgData name="Alex Marchioni" userId="6eb3c6d8-756f-4c94-a08e-610dca54a7e5" providerId="ADAL" clId="{8FB29B9B-AE8C-4CBE-9898-53BD68A8F6BC}" dt="2020-02-11T08:55:34.076" v="3594" actId="20577"/>
          <ac:spMkLst>
            <pc:docMk/>
            <pc:sldMk cId="2189507592" sldId="268"/>
            <ac:spMk id="12" creationId="{424DD1E7-4BD1-4B29-BB5E-51F5A4EA1D03}"/>
          </ac:spMkLst>
        </pc:spChg>
        <pc:spChg chg="add mod">
          <ac:chgData name="Alex Marchioni" userId="6eb3c6d8-756f-4c94-a08e-610dca54a7e5" providerId="ADAL" clId="{8FB29B9B-AE8C-4CBE-9898-53BD68A8F6BC}" dt="2020-02-11T08:55:45.424" v="3602" actId="6549"/>
          <ac:spMkLst>
            <pc:docMk/>
            <pc:sldMk cId="2189507592" sldId="268"/>
            <ac:spMk id="13" creationId="{1B9F1FCC-17E2-4998-B880-D61463031AB2}"/>
          </ac:spMkLst>
        </pc:spChg>
        <pc:spChg chg="add mod">
          <ac:chgData name="Alex Marchioni" userId="6eb3c6d8-756f-4c94-a08e-610dca54a7e5" providerId="ADAL" clId="{8FB29B9B-AE8C-4CBE-9898-53BD68A8F6BC}" dt="2020-02-11T08:55:53.388" v="3610" actId="6549"/>
          <ac:spMkLst>
            <pc:docMk/>
            <pc:sldMk cId="2189507592" sldId="268"/>
            <ac:spMk id="14" creationId="{722420D2-ABE4-470C-A7AC-7CD6B3FD7BB3}"/>
          </ac:spMkLst>
        </pc:spChg>
        <pc:spChg chg="add mod">
          <ac:chgData name="Alex Marchioni" userId="6eb3c6d8-756f-4c94-a08e-610dca54a7e5" providerId="ADAL" clId="{8FB29B9B-AE8C-4CBE-9898-53BD68A8F6BC}" dt="2020-02-11T08:56:01.186" v="3618" actId="6549"/>
          <ac:spMkLst>
            <pc:docMk/>
            <pc:sldMk cId="2189507592" sldId="268"/>
            <ac:spMk id="15" creationId="{F956A05B-9BDC-4D8E-95FE-D93C31D487E8}"/>
          </ac:spMkLst>
        </pc:spChg>
        <pc:spChg chg="add mod">
          <ac:chgData name="Alex Marchioni" userId="6eb3c6d8-756f-4c94-a08e-610dca54a7e5" providerId="ADAL" clId="{8FB29B9B-AE8C-4CBE-9898-53BD68A8F6BC}" dt="2020-02-11T08:56:09.958" v="3626" actId="6549"/>
          <ac:spMkLst>
            <pc:docMk/>
            <pc:sldMk cId="2189507592" sldId="268"/>
            <ac:spMk id="16" creationId="{D15FCF9F-0772-41B8-855A-FD9A059875C0}"/>
          </ac:spMkLst>
        </pc:spChg>
        <pc:spChg chg="add mod">
          <ac:chgData name="Alex Marchioni" userId="6eb3c6d8-756f-4c94-a08e-610dca54a7e5" providerId="ADAL" clId="{8FB29B9B-AE8C-4CBE-9898-53BD68A8F6BC}" dt="2020-02-11T08:56:19.333" v="3634" actId="6549"/>
          <ac:spMkLst>
            <pc:docMk/>
            <pc:sldMk cId="2189507592" sldId="268"/>
            <ac:spMk id="17" creationId="{4D91BAA8-747F-4D13-B642-8B9DBA53300B}"/>
          </ac:spMkLst>
        </pc:spChg>
        <pc:spChg chg="add mod">
          <ac:chgData name="Alex Marchioni" userId="6eb3c6d8-756f-4c94-a08e-610dca54a7e5" providerId="ADAL" clId="{8FB29B9B-AE8C-4CBE-9898-53BD68A8F6BC}" dt="2020-02-11T08:56:27.639" v="3642" actId="6549"/>
          <ac:spMkLst>
            <pc:docMk/>
            <pc:sldMk cId="2189507592" sldId="268"/>
            <ac:spMk id="18" creationId="{91BBBA92-0D57-4D6A-BC19-0081E4E7E93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19" creationId="{13F80E2E-7896-44E5-B905-686AD498DFD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3" creationId="{1D977C89-7C46-46D4-B1D7-28979FE53889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5" creationId="{EB32E80F-3426-4F40-B649-B3D8233DEAA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2" creationId="{EF804BE4-E7B1-449B-B5D2-3D66AC31951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3" creationId="{DBBB28F4-008C-49B7-AC64-29CD056E9F0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4" creationId="{0E6EF03F-F300-407A-BC4E-F28E1CA33962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8" creationId="{2B8B409A-09A1-468C-953F-C5F447D5821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9" creationId="{15004174-17CE-4329-BEF8-F5454E58326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0" creationId="{44E1F36C-784B-4ED4-B2F6-5A6EE7902BB3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4" creationId="{75C35CF1-ADB1-4F37-BD7E-72278BA63C2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5" creationId="{D90C5F16-291A-4273-A840-08324A41A9F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6" creationId="{CF05E50E-B452-463B-A47B-0AA6E006FBDA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7" creationId="{E927B250-09B4-4D17-8F1C-0405B1BFE63F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8" creationId="{2A23FBBC-8DDF-44D7-8F38-4EF5162542D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9" creationId="{DA5DE4D7-6475-4BA6-B4E9-FACAEB73F06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0" creationId="{37D6FD4F-E38D-4BB1-A2C8-4F7D8E6CDBE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1" creationId="{19ECBA35-A219-459C-AA02-36F633DD4E4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2" creationId="{11200235-327B-489C-99FE-0273D7F8169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3" creationId="{6A56F965-B8B8-4AC0-9849-C637C0D5871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4" creationId="{DC8C7EEE-CAEF-4105-BA3A-C18D73DE42A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5" creationId="{6E7C885C-2814-4FC7-994E-52DA5123C0B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6" creationId="{6BDF6999-3DC7-4775-8EF0-8F624147399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7" creationId="{9C1D1D41-64F9-45A4-86D7-49553B664E5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8" creationId="{9593B15F-5BB9-48D2-BEA9-E078EEFD499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9" creationId="{CC65405B-B1DE-4886-BDCE-F630A21C211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6" creationId="{0709D37F-AE38-439E-912E-331736A0E639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7" creationId="{1040749A-B795-4B3D-B2D7-30E229619BB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8" creationId="{F6E216D8-D7BD-40E6-86EE-A944D055CA8E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9" creationId="{357E5FDD-7906-4543-AA15-C6673B18C7B2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0" creationId="{31D1EE55-90AE-4EB8-BFB9-C0B0FF3FA4A1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1" creationId="{11B1E028-277C-4C42-9833-5CE90139FBD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2" creationId="{B8988EB5-E2E6-4E0B-AA93-94D6EB0090D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3" creationId="{5B296504-B05F-4C2C-A8FD-E96D600A508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4" creationId="{03ADE110-87F5-4F3D-87F0-DEDDFF80B9C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5" creationId="{28728605-B52C-4BE5-B5FC-B7403B58AC80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6" creationId="{0CE85611-A898-4FFE-AE80-ECFFB86B189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7" creationId="{67621229-9467-4CAE-ACD9-3D44FC321B3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8" creationId="{13DAAE69-13E3-42D7-A183-91C21146238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9" creationId="{8749B6A8-F8CB-4DA6-81B0-AE4A7834C0EA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20" creationId="{81B1F6E7-CE4E-477A-A2A5-79C43DE9F7D7}"/>
          </ac:spMkLst>
        </pc:s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0" creationId="{0B709BE8-4871-44FA-9326-589F6C9CD2FB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6" creationId="{C0704980-D2B3-4833-8B79-4C43CEDED3AC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9" creationId="{11B3BD4D-5535-467A-815F-A95969F780C7}"/>
          </ac:grpSpMkLst>
        </pc:grpChg>
        <pc:grpChg chg="add mod">
          <ac:chgData name="Alex Marchioni" userId="6eb3c6d8-756f-4c94-a08e-610dca54a7e5" providerId="ADAL" clId="{8FB29B9B-AE8C-4CBE-9898-53BD68A8F6BC}" dt="2020-02-11T08:49:37.150" v="3517" actId="1076"/>
          <ac:grpSpMkLst>
            <pc:docMk/>
            <pc:sldMk cId="2189507592" sldId="268"/>
            <ac:grpSpMk id="70" creationId="{2AE5C304-BD1D-4C94-B530-65FCF6AC824F}"/>
          </ac:grpSpMkLst>
        </pc:grpChg>
        <pc:cxnChg chg="add mod">
          <ac:chgData name="Alex Marchioni" userId="6eb3c6d8-756f-4c94-a08e-610dca54a7e5" providerId="ADAL" clId="{8FB29B9B-AE8C-4CBE-9898-53BD68A8F6BC}" dt="2020-02-11T08:27:52.084" v="3404" actId="1076"/>
          <ac:cxnSpMkLst>
            <pc:docMk/>
            <pc:sldMk cId="2189507592" sldId="268"/>
            <ac:cxnSpMk id="7" creationId="{7E246917-F39F-4476-9AC1-570483F9C9F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24" creationId="{28A4C219-CAFB-4FD3-8C74-CB72105F19F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5" creationId="{C08B03A0-E164-4D9B-A4F8-3F322860FB4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6" creationId="{FD4EA176-C942-450F-8C60-834C9BDA54F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7" creationId="{4C10BD17-FCD1-4C7D-B1EF-89A79F1E2AFA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8" creationId="{E4D2A8AC-C6D1-4725-B34C-6F2C385DA75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9" creationId="{DEB721AE-D3A2-4285-8408-1FFC986068E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0" creationId="{02C31B00-548E-40E4-80F7-67D1A9881454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1" creationId="{7211F3F4-22CF-4B1D-B45A-5A032B056F2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2" creationId="{EBA70598-4AC9-4662-9C2D-85D3AF1D6300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3" creationId="{7318337F-8ADB-41B1-ABB6-84F276F4EBD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4" creationId="{C5F77DFD-869E-46B8-95C8-0C1DD0C89AA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5" creationId="{AE3DA420-50CE-4B94-9AE0-E02542C56D7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6" creationId="{D449490F-2A7A-4A20-BADD-96D2DFF206B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7" creationId="{15B153BB-2BFC-4FDB-8C28-5E335AE29B3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1" creationId="{B3B289E0-9B6D-406F-AC55-D7710415AF8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2" creationId="{2C63477F-796A-4D5E-977B-670CF734EA7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3" creationId="{D51108B8-0080-4BC6-A144-892735801B4E}"/>
          </ac:cxnSpMkLst>
        </pc:cxnChg>
      </pc:sldChg>
      <pc:sldChg chg="modSp add mod">
        <pc:chgData name="Alex Marchioni" userId="6eb3c6d8-756f-4c94-a08e-610dca54a7e5" providerId="ADAL" clId="{8FB29B9B-AE8C-4CBE-9898-53BD68A8F6BC}" dt="2020-02-11T17:05:34.769" v="3745" actId="20577"/>
        <pc:sldMkLst>
          <pc:docMk/>
          <pc:sldMk cId="1280073868" sldId="269"/>
        </pc:sldMkLst>
        <pc:spChg chg="mod">
          <ac:chgData name="Alex Marchioni" userId="6eb3c6d8-756f-4c94-a08e-610dca54a7e5" providerId="ADAL" clId="{8FB29B9B-AE8C-4CBE-9898-53BD68A8F6BC}" dt="2020-02-11T17:05:34.769" v="3745" actId="20577"/>
          <ac:spMkLst>
            <pc:docMk/>
            <pc:sldMk cId="1280073868" sldId="269"/>
            <ac:spMk id="2" creationId="{6F22F655-22AF-42F0-93D3-AD7152D267EE}"/>
          </ac:spMkLst>
        </pc:spChg>
      </pc:sldChg>
    </pc:docChg>
  </pc:docChgLst>
  <pc:docChgLst>
    <pc:chgData name="Alex Marchioni" userId="6eb3c6d8-756f-4c94-a08e-610dca54a7e5" providerId="ADAL" clId="{A9F5132A-BF5C-48DE-9029-5C59AE0E594B}"/>
    <pc:docChg chg="undo custSel addSld delSld modSld">
      <pc:chgData name="Alex Marchioni" userId="6eb3c6d8-756f-4c94-a08e-610dca54a7e5" providerId="ADAL" clId="{A9F5132A-BF5C-48DE-9029-5C59AE0E594B}" dt="2020-03-19T18:36:38.236" v="3121" actId="20577"/>
      <pc:docMkLst>
        <pc:docMk/>
      </pc:docMkLst>
      <pc:sldChg chg="modSp mod">
        <pc:chgData name="Alex Marchioni" userId="6eb3c6d8-756f-4c94-a08e-610dca54a7e5" providerId="ADAL" clId="{A9F5132A-BF5C-48DE-9029-5C59AE0E594B}" dt="2020-03-10T12:45:49.916" v="1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A9F5132A-BF5C-48DE-9029-5C59AE0E594B}" dt="2020-03-10T12:45:49.916" v="1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modSp mod">
        <pc:chgData name="Alex Marchioni" userId="6eb3c6d8-756f-4c94-a08e-610dca54a7e5" providerId="ADAL" clId="{A9F5132A-BF5C-48DE-9029-5C59AE0E594B}" dt="2020-03-19T14:51:41.397" v="800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A9F5132A-BF5C-48DE-9029-5C59AE0E594B}" dt="2020-03-19T14:51:41.397" v="800" actId="20577"/>
          <ac:spMkLst>
            <pc:docMk/>
            <pc:sldMk cId="3827139513" sldId="257"/>
            <ac:spMk id="3" creationId="{8EC84BF3-32ED-4992-90C1-178D9D626E4F}"/>
          </ac:spMkLst>
        </pc:spChg>
      </pc:sldChg>
      <pc:sldChg chg="modSp mod">
        <pc:chgData name="Alex Marchioni" userId="6eb3c6d8-756f-4c94-a08e-610dca54a7e5" providerId="ADAL" clId="{A9F5132A-BF5C-48DE-9029-5C59AE0E594B}" dt="2020-03-19T12:07:57.127" v="798" actId="20577"/>
        <pc:sldMkLst>
          <pc:docMk/>
          <pc:sldMk cId="1059453339" sldId="292"/>
        </pc:sldMkLst>
        <pc:spChg chg="mod">
          <ac:chgData name="Alex Marchioni" userId="6eb3c6d8-756f-4c94-a08e-610dca54a7e5" providerId="ADAL" clId="{A9F5132A-BF5C-48DE-9029-5C59AE0E594B}" dt="2020-03-19T11:54:43.923" v="387" actId="20577"/>
          <ac:spMkLst>
            <pc:docMk/>
            <pc:sldMk cId="1059453339" sldId="292"/>
            <ac:spMk id="7" creationId="{63DF7659-10B6-4398-9D2C-E981A9A8EB80}"/>
          </ac:spMkLst>
        </pc:spChg>
        <pc:spChg chg="mod">
          <ac:chgData name="Alex Marchioni" userId="6eb3c6d8-756f-4c94-a08e-610dca54a7e5" providerId="ADAL" clId="{A9F5132A-BF5C-48DE-9029-5C59AE0E594B}" dt="2020-03-19T12:07:57.127" v="798" actId="20577"/>
          <ac:spMkLst>
            <pc:docMk/>
            <pc:sldMk cId="1059453339" sldId="292"/>
            <ac:spMk id="8" creationId="{A8C6D57E-06B0-4610-9DB4-39E371259FB4}"/>
          </ac:spMkLst>
        </pc:spChg>
      </pc:sldChg>
      <pc:sldChg chg="modSp mod">
        <pc:chgData name="Alex Marchioni" userId="6eb3c6d8-756f-4c94-a08e-610dca54a7e5" providerId="ADAL" clId="{A9F5132A-BF5C-48DE-9029-5C59AE0E594B}" dt="2020-03-19T18:02:58.087" v="2581" actId="20577"/>
        <pc:sldMkLst>
          <pc:docMk/>
          <pc:sldMk cId="4182207790" sldId="293"/>
        </pc:sldMkLst>
        <pc:spChg chg="mod">
          <ac:chgData name="Alex Marchioni" userId="6eb3c6d8-756f-4c94-a08e-610dca54a7e5" providerId="ADAL" clId="{A9F5132A-BF5C-48DE-9029-5C59AE0E594B}" dt="2020-03-19T18:02:58.087" v="2581" actId="20577"/>
          <ac:spMkLst>
            <pc:docMk/>
            <pc:sldMk cId="4182207790" sldId="293"/>
            <ac:spMk id="3" creationId="{147691B6-21AB-44BE-80E6-D4909BE2CC94}"/>
          </ac:spMkLst>
        </pc:spChg>
      </pc:sldChg>
      <pc:sldChg chg="modSp">
        <pc:chgData name="Alex Marchioni" userId="6eb3c6d8-756f-4c94-a08e-610dca54a7e5" providerId="ADAL" clId="{A9F5132A-BF5C-48DE-9029-5C59AE0E594B}" dt="2020-03-10T12:53:59.938" v="2"/>
        <pc:sldMkLst>
          <pc:docMk/>
          <pc:sldMk cId="2937805376" sldId="307"/>
        </pc:sldMkLst>
        <pc:spChg chg="mod">
          <ac:chgData name="Alex Marchioni" userId="6eb3c6d8-756f-4c94-a08e-610dca54a7e5" providerId="ADAL" clId="{A9F5132A-BF5C-48DE-9029-5C59AE0E594B}" dt="2020-03-10T12:53:59.938" v="2"/>
          <ac:spMkLst>
            <pc:docMk/>
            <pc:sldMk cId="2937805376" sldId="307"/>
            <ac:spMk id="7" creationId="{FB214CAD-280E-4D1C-8FBD-06F905DBDD52}"/>
          </ac:spMkLst>
        </pc:spChg>
      </pc:sldChg>
      <pc:sldChg chg="modSp mod">
        <pc:chgData name="Alex Marchioni" userId="6eb3c6d8-756f-4c94-a08e-610dca54a7e5" providerId="ADAL" clId="{A9F5132A-BF5C-48DE-9029-5C59AE0E594B}" dt="2020-03-19T16:33:49.755" v="1667" actId="113"/>
        <pc:sldMkLst>
          <pc:docMk/>
          <pc:sldMk cId="1173648528" sldId="309"/>
        </pc:sldMkLst>
        <pc:spChg chg="mod">
          <ac:chgData name="Alex Marchioni" userId="6eb3c6d8-756f-4c94-a08e-610dca54a7e5" providerId="ADAL" clId="{A9F5132A-BF5C-48DE-9029-5C59AE0E594B}" dt="2020-03-19T15:38:20.981" v="845" actId="20577"/>
          <ac:spMkLst>
            <pc:docMk/>
            <pc:sldMk cId="1173648528" sldId="309"/>
            <ac:spMk id="7" creationId="{D56BEF03-5A2A-400E-A7D5-1E2203BDEF2C}"/>
          </ac:spMkLst>
        </pc:spChg>
        <pc:spChg chg="mod">
          <ac:chgData name="Alex Marchioni" userId="6eb3c6d8-756f-4c94-a08e-610dca54a7e5" providerId="ADAL" clId="{A9F5132A-BF5C-48DE-9029-5C59AE0E594B}" dt="2020-03-19T16:33:49.755" v="1667" actId="113"/>
          <ac:spMkLst>
            <pc:docMk/>
            <pc:sldMk cId="1173648528" sldId="309"/>
            <ac:spMk id="8" creationId="{70F65B01-220D-4E61-A343-2726AEBDDEDE}"/>
          </ac:spMkLst>
        </pc:spChg>
      </pc:sldChg>
      <pc:sldChg chg="modSp mod">
        <pc:chgData name="Alex Marchioni" userId="6eb3c6d8-756f-4c94-a08e-610dca54a7e5" providerId="ADAL" clId="{A9F5132A-BF5C-48DE-9029-5C59AE0E594B}" dt="2020-03-19T11:55:52.902" v="397" actId="20577"/>
        <pc:sldMkLst>
          <pc:docMk/>
          <pc:sldMk cId="2905485307" sldId="310"/>
        </pc:sldMkLst>
        <pc:spChg chg="mod">
          <ac:chgData name="Alex Marchioni" userId="6eb3c6d8-756f-4c94-a08e-610dca54a7e5" providerId="ADAL" clId="{A9F5132A-BF5C-48DE-9029-5C59AE0E594B}" dt="2020-03-19T11:55:52.902" v="397" actId="20577"/>
          <ac:spMkLst>
            <pc:docMk/>
            <pc:sldMk cId="2905485307" sldId="310"/>
            <ac:spMk id="7" creationId="{63DF7659-10B6-4398-9D2C-E981A9A8EB80}"/>
          </ac:spMkLst>
        </pc:spChg>
      </pc:sldChg>
      <pc:sldChg chg="modSp mod">
        <pc:chgData name="Alex Marchioni" userId="6eb3c6d8-756f-4c94-a08e-610dca54a7e5" providerId="ADAL" clId="{A9F5132A-BF5C-48DE-9029-5C59AE0E594B}" dt="2020-03-19T14:55:08.910" v="827" actId="20577"/>
        <pc:sldMkLst>
          <pc:docMk/>
          <pc:sldMk cId="746413747" sldId="311"/>
        </pc:sldMkLst>
        <pc:spChg chg="mod">
          <ac:chgData name="Alex Marchioni" userId="6eb3c6d8-756f-4c94-a08e-610dca54a7e5" providerId="ADAL" clId="{A9F5132A-BF5C-48DE-9029-5C59AE0E594B}" dt="2020-03-19T11:56:01.037" v="401" actId="20577"/>
          <ac:spMkLst>
            <pc:docMk/>
            <pc:sldMk cId="746413747" sldId="311"/>
            <ac:spMk id="7" creationId="{99C160BD-9232-4501-81D3-90460CA8F548}"/>
          </ac:spMkLst>
        </pc:spChg>
        <pc:spChg chg="mod">
          <ac:chgData name="Alex Marchioni" userId="6eb3c6d8-756f-4c94-a08e-610dca54a7e5" providerId="ADAL" clId="{A9F5132A-BF5C-48DE-9029-5C59AE0E594B}" dt="2020-03-19T14:55:08.910" v="827" actId="20577"/>
          <ac:spMkLst>
            <pc:docMk/>
            <pc:sldMk cId="746413747" sldId="311"/>
            <ac:spMk id="8" creationId="{029B431B-62B7-44C2-B184-6F9F22434472}"/>
          </ac:spMkLst>
        </pc:spChg>
      </pc:sldChg>
      <pc:sldChg chg="modSp mod">
        <pc:chgData name="Alex Marchioni" userId="6eb3c6d8-756f-4c94-a08e-610dca54a7e5" providerId="ADAL" clId="{A9F5132A-BF5C-48DE-9029-5C59AE0E594B}" dt="2020-03-19T12:07:49.086" v="797" actId="1076"/>
        <pc:sldMkLst>
          <pc:docMk/>
          <pc:sldMk cId="2339939175" sldId="312"/>
        </pc:sldMkLst>
        <pc:spChg chg="mod">
          <ac:chgData name="Alex Marchioni" userId="6eb3c6d8-756f-4c94-a08e-610dca54a7e5" providerId="ADAL" clId="{A9F5132A-BF5C-48DE-9029-5C59AE0E594B}" dt="2020-03-19T12:07:49.086" v="797" actId="1076"/>
          <ac:spMkLst>
            <pc:docMk/>
            <pc:sldMk cId="2339939175" sldId="312"/>
            <ac:spMk id="7" creationId="{FB214CAD-280E-4D1C-8FBD-06F905DBDD52}"/>
          </ac:spMkLst>
        </pc:spChg>
      </pc:sldChg>
      <pc:sldChg chg="delSp add del mod">
        <pc:chgData name="Alex Marchioni" userId="6eb3c6d8-756f-4c94-a08e-610dca54a7e5" providerId="ADAL" clId="{A9F5132A-BF5C-48DE-9029-5C59AE0E594B}" dt="2020-03-19T18:12:27.402" v="2649" actId="2696"/>
        <pc:sldMkLst>
          <pc:docMk/>
          <pc:sldMk cId="1367188246" sldId="313"/>
        </pc:sldMkLst>
        <pc:spChg chg="del">
          <ac:chgData name="Alex Marchioni" userId="6eb3c6d8-756f-4c94-a08e-610dca54a7e5" providerId="ADAL" clId="{A9F5132A-BF5C-48DE-9029-5C59AE0E594B}" dt="2020-03-19T15:48:56.704" v="954" actId="478"/>
          <ac:spMkLst>
            <pc:docMk/>
            <pc:sldMk cId="1367188246" sldId="313"/>
            <ac:spMk id="2" creationId="{61470EC5-7307-437E-9A78-1692438B902C}"/>
          </ac:spMkLst>
        </pc:spChg>
        <pc:spChg chg="del">
          <ac:chgData name="Alex Marchioni" userId="6eb3c6d8-756f-4c94-a08e-610dca54a7e5" providerId="ADAL" clId="{A9F5132A-BF5C-48DE-9029-5C59AE0E594B}" dt="2020-03-19T15:48:56.704" v="954" actId="478"/>
          <ac:spMkLst>
            <pc:docMk/>
            <pc:sldMk cId="1367188246" sldId="313"/>
            <ac:spMk id="3" creationId="{BFBCC4FE-0051-4A9B-8473-A7B3CCC74961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4" creationId="{AC5F8CA4-A917-4451-825B-6E523D3C3B6D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5" creationId="{E6C66A60-03C3-4831-9DE9-368DFA98AB04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6" creationId="{EEF5D524-259E-4E3B-BADD-67F9D41CFD78}"/>
          </ac:spMkLst>
        </pc:spChg>
      </pc:sldChg>
      <pc:sldChg chg="del">
        <pc:chgData name="Alex Marchioni" userId="6eb3c6d8-756f-4c94-a08e-610dca54a7e5" providerId="ADAL" clId="{A9F5132A-BF5C-48DE-9029-5C59AE0E594B}" dt="2020-03-19T12:01:20.044" v="764" actId="2696"/>
        <pc:sldMkLst>
          <pc:docMk/>
          <pc:sldMk cId="2586125020" sldId="313"/>
        </pc:sldMkLst>
      </pc:sldChg>
      <pc:sldChg chg="addSp modSp add mod">
        <pc:chgData name="Alex Marchioni" userId="6eb3c6d8-756f-4c94-a08e-610dca54a7e5" providerId="ADAL" clId="{A9F5132A-BF5C-48DE-9029-5C59AE0E594B}" dt="2020-03-19T18:36:38.236" v="3121" actId="20577"/>
        <pc:sldMkLst>
          <pc:docMk/>
          <pc:sldMk cId="598036262" sldId="314"/>
        </pc:sldMkLst>
        <pc:spChg chg="mod">
          <ac:chgData name="Alex Marchioni" userId="6eb3c6d8-756f-4c94-a08e-610dca54a7e5" providerId="ADAL" clId="{A9F5132A-BF5C-48DE-9029-5C59AE0E594B}" dt="2020-03-19T16:06:46.039" v="1264" actId="6549"/>
          <ac:spMkLst>
            <pc:docMk/>
            <pc:sldMk cId="598036262" sldId="314"/>
            <ac:spMk id="2" creationId="{84FF9D61-2D79-4081-B9D5-02A0BC5671D3}"/>
          </ac:spMkLst>
        </pc:spChg>
        <pc:spChg chg="mod">
          <ac:chgData name="Alex Marchioni" userId="6eb3c6d8-756f-4c94-a08e-610dca54a7e5" providerId="ADAL" clId="{A9F5132A-BF5C-48DE-9029-5C59AE0E594B}" dt="2020-03-19T16:48:09.112" v="2229" actId="14100"/>
          <ac:spMkLst>
            <pc:docMk/>
            <pc:sldMk cId="598036262" sldId="314"/>
            <ac:spMk id="3" creationId="{8B546566-AC15-4604-8576-FC359E789AAC}"/>
          </ac:spMkLst>
        </pc:spChg>
        <pc:spChg chg="mod">
          <ac:chgData name="Alex Marchioni" userId="6eb3c6d8-756f-4c94-a08e-610dca54a7e5" providerId="ADAL" clId="{A9F5132A-BF5C-48DE-9029-5C59AE0E594B}" dt="2020-03-19T16:35:52.668" v="1674" actId="1076"/>
          <ac:spMkLst>
            <pc:docMk/>
            <pc:sldMk cId="598036262" sldId="314"/>
            <ac:spMk id="5" creationId="{6B1C4EE2-3997-4161-B050-DDB46E5265A9}"/>
          </ac:spMkLst>
        </pc:spChg>
        <pc:spChg chg="add mod">
          <ac:chgData name="Alex Marchioni" userId="6eb3c6d8-756f-4c94-a08e-610dca54a7e5" providerId="ADAL" clId="{A9F5132A-BF5C-48DE-9029-5C59AE0E594B}" dt="2020-03-19T18:36:38.236" v="3121" actId="20577"/>
          <ac:spMkLst>
            <pc:docMk/>
            <pc:sldMk cId="598036262" sldId="314"/>
            <ac:spMk id="7" creationId="{F1AA4696-4E97-4136-9659-82DDEDE64A00}"/>
          </ac:spMkLst>
        </pc:spChg>
        <pc:spChg chg="add mod">
          <ac:chgData name="Alex Marchioni" userId="6eb3c6d8-756f-4c94-a08e-610dca54a7e5" providerId="ADAL" clId="{A9F5132A-BF5C-48DE-9029-5C59AE0E594B}" dt="2020-03-19T16:48:35.357" v="2232" actId="20577"/>
          <ac:spMkLst>
            <pc:docMk/>
            <pc:sldMk cId="598036262" sldId="314"/>
            <ac:spMk id="8" creationId="{CF9FA11C-F513-4CD9-AB5F-83FED6181329}"/>
          </ac:spMkLst>
        </pc:spChg>
      </pc:sldChg>
      <pc:sldChg chg="del">
        <pc:chgData name="Alex Marchioni" userId="6eb3c6d8-756f-4c94-a08e-610dca54a7e5" providerId="ADAL" clId="{A9F5132A-BF5C-48DE-9029-5C59AE0E594B}" dt="2020-03-19T12:01:27.846" v="765" actId="2696"/>
        <pc:sldMkLst>
          <pc:docMk/>
          <pc:sldMk cId="1542991484" sldId="314"/>
        </pc:sldMkLst>
      </pc:sldChg>
      <pc:sldChg chg="addSp modSp mod">
        <pc:chgData name="Alex Marchioni" userId="6eb3c6d8-756f-4c94-a08e-610dca54a7e5" providerId="ADAL" clId="{A9F5132A-BF5C-48DE-9029-5C59AE0E594B}" dt="2020-03-19T16:54:20.310" v="2543" actId="14100"/>
        <pc:sldMkLst>
          <pc:docMk/>
          <pc:sldMk cId="2718774554" sldId="315"/>
        </pc:sldMkLst>
        <pc:spChg chg="mod">
          <ac:chgData name="Alex Marchioni" userId="6eb3c6d8-756f-4c94-a08e-610dca54a7e5" providerId="ADAL" clId="{A9F5132A-BF5C-48DE-9029-5C59AE0E594B}" dt="2020-03-19T16:06:39.942" v="1261" actId="6549"/>
          <ac:spMkLst>
            <pc:docMk/>
            <pc:sldMk cId="2718774554" sldId="315"/>
            <ac:spMk id="2" creationId="{84FF9D61-2D79-4081-B9D5-02A0BC5671D3}"/>
          </ac:spMkLst>
        </pc:spChg>
        <pc:spChg chg="mod">
          <ac:chgData name="Alex Marchioni" userId="6eb3c6d8-756f-4c94-a08e-610dca54a7e5" providerId="ADAL" clId="{A9F5132A-BF5C-48DE-9029-5C59AE0E594B}" dt="2020-03-19T16:48:18.576" v="2230" actId="14100"/>
          <ac:spMkLst>
            <pc:docMk/>
            <pc:sldMk cId="2718774554" sldId="315"/>
            <ac:spMk id="3" creationId="{8B546566-AC15-4604-8576-FC359E789AAC}"/>
          </ac:spMkLst>
        </pc:spChg>
        <pc:spChg chg="mod">
          <ac:chgData name="Alex Marchioni" userId="6eb3c6d8-756f-4c94-a08e-610dca54a7e5" providerId="ADAL" clId="{A9F5132A-BF5C-48DE-9029-5C59AE0E594B}" dt="2020-03-19T16:54:20.310" v="2543" actId="14100"/>
          <ac:spMkLst>
            <pc:docMk/>
            <pc:sldMk cId="2718774554" sldId="315"/>
            <ac:spMk id="7" creationId="{F1AA4696-4E97-4136-9659-82DDEDE64A00}"/>
          </ac:spMkLst>
        </pc:spChg>
        <pc:spChg chg="add mod">
          <ac:chgData name="Alex Marchioni" userId="6eb3c6d8-756f-4c94-a08e-610dca54a7e5" providerId="ADAL" clId="{A9F5132A-BF5C-48DE-9029-5C59AE0E594B}" dt="2020-03-19T16:54:06.888" v="2541" actId="14100"/>
          <ac:spMkLst>
            <pc:docMk/>
            <pc:sldMk cId="2718774554" sldId="315"/>
            <ac:spMk id="8" creationId="{D4313D1C-9A45-427A-871E-092FD9B61FE1}"/>
          </ac:spMkLst>
        </pc:spChg>
      </pc:sldChg>
      <pc:sldChg chg="add del">
        <pc:chgData name="Alex Marchioni" userId="6eb3c6d8-756f-4c94-a08e-610dca54a7e5" providerId="ADAL" clId="{A9F5132A-BF5C-48DE-9029-5C59AE0E594B}" dt="2020-03-19T16:32:44.864" v="1657" actId="2696"/>
        <pc:sldMkLst>
          <pc:docMk/>
          <pc:sldMk cId="1192364568" sldId="316"/>
        </pc:sldMkLst>
      </pc:sldChg>
      <pc:sldChg chg="modSp add mod">
        <pc:chgData name="Alex Marchioni" userId="6eb3c6d8-756f-4c94-a08e-610dca54a7e5" providerId="ADAL" clId="{A9F5132A-BF5C-48DE-9029-5C59AE0E594B}" dt="2020-03-19T18:16:21.082" v="2689" actId="1076"/>
        <pc:sldMkLst>
          <pc:docMk/>
          <pc:sldMk cId="1716836724" sldId="316"/>
        </pc:sldMkLst>
        <pc:spChg chg="mod">
          <ac:chgData name="Alex Marchioni" userId="6eb3c6d8-756f-4c94-a08e-610dca54a7e5" providerId="ADAL" clId="{A9F5132A-BF5C-48DE-9029-5C59AE0E594B}" dt="2020-03-19T18:12:36.390" v="2650" actId="6549"/>
          <ac:spMkLst>
            <pc:docMk/>
            <pc:sldMk cId="1716836724" sldId="316"/>
            <ac:spMk id="3" creationId="{147691B6-21AB-44BE-80E6-D4909BE2CC94}"/>
          </ac:spMkLst>
        </pc:spChg>
        <pc:spChg chg="mod">
          <ac:chgData name="Alex Marchioni" userId="6eb3c6d8-756f-4c94-a08e-610dca54a7e5" providerId="ADAL" clId="{A9F5132A-BF5C-48DE-9029-5C59AE0E594B}" dt="2020-03-19T18:16:21.082" v="2689" actId="1076"/>
          <ac:spMkLst>
            <pc:docMk/>
            <pc:sldMk cId="1716836724" sldId="316"/>
            <ac:spMk id="9" creationId="{2D5576D8-4147-4CDB-AAD9-7AE4BAC6E6BF}"/>
          </ac:spMkLst>
        </pc:spChg>
      </pc:sldChg>
      <pc:sldChg chg="modSp add mod">
        <pc:chgData name="Alex Marchioni" userId="6eb3c6d8-756f-4c94-a08e-610dca54a7e5" providerId="ADAL" clId="{A9F5132A-BF5C-48DE-9029-5C59AE0E594B}" dt="2020-03-19T18:28:23.352" v="3113" actId="20577"/>
        <pc:sldMkLst>
          <pc:docMk/>
          <pc:sldMk cId="4050997956" sldId="317"/>
        </pc:sldMkLst>
        <pc:spChg chg="mod">
          <ac:chgData name="Alex Marchioni" userId="6eb3c6d8-756f-4c94-a08e-610dca54a7e5" providerId="ADAL" clId="{A9F5132A-BF5C-48DE-9029-5C59AE0E594B}" dt="2020-03-19T18:19:11.025" v="2967"/>
          <ac:spMkLst>
            <pc:docMk/>
            <pc:sldMk cId="4050997956" sldId="317"/>
            <ac:spMk id="2" creationId="{18816E6E-1DE5-4F62-9763-F2B424A7D5F4}"/>
          </ac:spMkLst>
        </pc:spChg>
        <pc:spChg chg="mod">
          <ac:chgData name="Alex Marchioni" userId="6eb3c6d8-756f-4c94-a08e-610dca54a7e5" providerId="ADAL" clId="{A9F5132A-BF5C-48DE-9029-5C59AE0E594B}" dt="2020-03-19T18:28:23.352" v="3113" actId="20577"/>
          <ac:spMkLst>
            <pc:docMk/>
            <pc:sldMk cId="4050997956" sldId="317"/>
            <ac:spMk id="3" creationId="{B0E04CD4-A6A3-4A87-85EC-D44D6D23360F}"/>
          </ac:spMkLst>
        </pc:spChg>
      </pc:sldChg>
    </pc:docChg>
  </pc:docChgLst>
  <pc:docChgLst>
    <pc:chgData name="Alex Marchioni" userId="6eb3c6d8-756f-4c94-a08e-610dca54a7e5" providerId="ADAL" clId="{FA2B19E7-1972-4D4F-B317-1D494F9AF78C}"/>
    <pc:docChg chg="custSel modSld">
      <pc:chgData name="Alex Marchioni" userId="6eb3c6d8-756f-4c94-a08e-610dca54a7e5" providerId="ADAL" clId="{FA2B19E7-1972-4D4F-B317-1D494F9AF78C}" dt="2020-04-27T09:46:38.621" v="26" actId="27636"/>
      <pc:docMkLst>
        <pc:docMk/>
      </pc:docMkLst>
      <pc:sldChg chg="modSp mod">
        <pc:chgData name="Alex Marchioni" userId="6eb3c6d8-756f-4c94-a08e-610dca54a7e5" providerId="ADAL" clId="{FA2B19E7-1972-4D4F-B317-1D494F9AF78C}" dt="2020-04-27T09:46:38.621" v="26" actId="27636"/>
        <pc:sldMkLst>
          <pc:docMk/>
          <pc:sldMk cId="3993750115" sldId="291"/>
        </pc:sldMkLst>
        <pc:spChg chg="mod">
          <ac:chgData name="Alex Marchioni" userId="6eb3c6d8-756f-4c94-a08e-610dca54a7e5" providerId="ADAL" clId="{FA2B19E7-1972-4D4F-B317-1D494F9AF78C}" dt="2020-04-27T09:46:38.621" v="26" actId="27636"/>
          <ac:spMkLst>
            <pc:docMk/>
            <pc:sldMk cId="3993750115" sldId="291"/>
            <ac:spMk id="8" creationId="{70F65B01-220D-4E61-A343-2726AEBDDEDE}"/>
          </ac:spMkLst>
        </pc:spChg>
      </pc:sldChg>
      <pc:sldChg chg="modSp mod">
        <pc:chgData name="Alex Marchioni" userId="6eb3c6d8-756f-4c94-a08e-610dca54a7e5" providerId="ADAL" clId="{FA2B19E7-1972-4D4F-B317-1D494F9AF78C}" dt="2020-04-27T09:46:12.371" v="18"/>
        <pc:sldMkLst>
          <pc:docMk/>
          <pc:sldMk cId="1915376708" sldId="295"/>
        </pc:sldMkLst>
        <pc:spChg chg="mod">
          <ac:chgData name="Alex Marchioni" userId="6eb3c6d8-756f-4c94-a08e-610dca54a7e5" providerId="ADAL" clId="{FA2B19E7-1972-4D4F-B317-1D494F9AF78C}" dt="2020-04-27T09:45:57.194" v="14"/>
          <ac:spMkLst>
            <pc:docMk/>
            <pc:sldMk cId="1915376708" sldId="295"/>
            <ac:spMk id="9" creationId="{814D7154-3A88-447B-95C5-096E0EFCE31B}"/>
          </ac:spMkLst>
        </pc:spChg>
        <pc:spChg chg="mod">
          <ac:chgData name="Alex Marchioni" userId="6eb3c6d8-756f-4c94-a08e-610dca54a7e5" providerId="ADAL" clId="{FA2B19E7-1972-4D4F-B317-1D494F9AF78C}" dt="2020-04-27T09:46:09.731" v="17"/>
          <ac:spMkLst>
            <pc:docMk/>
            <pc:sldMk cId="1915376708" sldId="295"/>
            <ac:spMk id="10" creationId="{705830BA-66F5-4C89-B8C7-CC3F65AE4FCF}"/>
          </ac:spMkLst>
        </pc:spChg>
        <pc:spChg chg="mod">
          <ac:chgData name="Alex Marchioni" userId="6eb3c6d8-756f-4c94-a08e-610dca54a7e5" providerId="ADAL" clId="{FA2B19E7-1972-4D4F-B317-1D494F9AF78C}" dt="2020-04-27T09:46:12.371" v="18"/>
          <ac:spMkLst>
            <pc:docMk/>
            <pc:sldMk cId="1915376708" sldId="295"/>
            <ac:spMk id="12" creationId="{179CB773-8361-4ABB-A785-E3D1ABA3B63A}"/>
          </ac:spMkLst>
        </pc:spChg>
      </pc:sldChg>
      <pc:sldChg chg="modSp">
        <pc:chgData name="Alex Marchioni" userId="6eb3c6d8-756f-4c94-a08e-610dca54a7e5" providerId="ADAL" clId="{FA2B19E7-1972-4D4F-B317-1D494F9AF78C}" dt="2020-04-27T09:46:23.617" v="22"/>
        <pc:sldMkLst>
          <pc:docMk/>
          <pc:sldMk cId="3632143922" sldId="298"/>
        </pc:sldMkLst>
        <pc:spChg chg="mod">
          <ac:chgData name="Alex Marchioni" userId="6eb3c6d8-756f-4c94-a08e-610dca54a7e5" providerId="ADAL" clId="{FA2B19E7-1972-4D4F-B317-1D494F9AF78C}" dt="2020-04-27T09:46:19.593" v="20"/>
          <ac:spMkLst>
            <pc:docMk/>
            <pc:sldMk cId="3632143922" sldId="298"/>
            <ac:spMk id="9" creationId="{814D7154-3A88-447B-95C5-096E0EFCE31B}"/>
          </ac:spMkLst>
        </pc:spChg>
        <pc:spChg chg="mod">
          <ac:chgData name="Alex Marchioni" userId="6eb3c6d8-756f-4c94-a08e-610dca54a7e5" providerId="ADAL" clId="{FA2B19E7-1972-4D4F-B317-1D494F9AF78C}" dt="2020-04-27T09:46:21.683" v="21"/>
          <ac:spMkLst>
            <pc:docMk/>
            <pc:sldMk cId="3632143922" sldId="298"/>
            <ac:spMk id="11" creationId="{3881530F-4765-44F4-A7F6-BCC6A5F8EDD0}"/>
          </ac:spMkLst>
        </pc:spChg>
        <pc:spChg chg="mod">
          <ac:chgData name="Alex Marchioni" userId="6eb3c6d8-756f-4c94-a08e-610dca54a7e5" providerId="ADAL" clId="{FA2B19E7-1972-4D4F-B317-1D494F9AF78C}" dt="2020-04-27T09:46:23.617" v="22"/>
          <ac:spMkLst>
            <pc:docMk/>
            <pc:sldMk cId="3632143922" sldId="298"/>
            <ac:spMk id="12" creationId="{3E34842E-054B-46A8-ACEF-E3ADBD71F0DF}"/>
          </ac:spMkLst>
        </pc:spChg>
      </pc:sldChg>
      <pc:sldChg chg="modSp">
        <pc:chgData name="Alex Marchioni" userId="6eb3c6d8-756f-4c94-a08e-610dca54a7e5" providerId="ADAL" clId="{FA2B19E7-1972-4D4F-B317-1D494F9AF78C}" dt="2020-04-27T09:46:28.704" v="24"/>
        <pc:sldMkLst>
          <pc:docMk/>
          <pc:sldMk cId="2299803209" sldId="299"/>
        </pc:sldMkLst>
        <pc:spChg chg="mod">
          <ac:chgData name="Alex Marchioni" userId="6eb3c6d8-756f-4c94-a08e-610dca54a7e5" providerId="ADAL" clId="{FA2B19E7-1972-4D4F-B317-1D494F9AF78C}" dt="2020-04-27T09:46:26.809" v="23"/>
          <ac:spMkLst>
            <pc:docMk/>
            <pc:sldMk cId="2299803209" sldId="299"/>
            <ac:spMk id="9" creationId="{814D7154-3A88-447B-95C5-096E0EFCE31B}"/>
          </ac:spMkLst>
        </pc:spChg>
        <pc:spChg chg="mod">
          <ac:chgData name="Alex Marchioni" userId="6eb3c6d8-756f-4c94-a08e-610dca54a7e5" providerId="ADAL" clId="{FA2B19E7-1972-4D4F-B317-1D494F9AF78C}" dt="2020-04-27T09:46:28.704" v="24"/>
          <ac:spMkLst>
            <pc:docMk/>
            <pc:sldMk cId="2299803209" sldId="299"/>
            <ac:spMk id="11" creationId="{3881530F-4765-44F4-A7F6-BCC6A5F8EDD0}"/>
          </ac:spMkLst>
        </pc:spChg>
      </pc:sldChg>
      <pc:sldChg chg="modSp">
        <pc:chgData name="Alex Marchioni" userId="6eb3c6d8-756f-4c94-a08e-610dca54a7e5" providerId="ADAL" clId="{FA2B19E7-1972-4D4F-B317-1D494F9AF78C}" dt="2020-04-27T09:46:16.090" v="19"/>
        <pc:sldMkLst>
          <pc:docMk/>
          <pc:sldMk cId="252344605" sldId="300"/>
        </pc:sldMkLst>
        <pc:spChg chg="mod">
          <ac:chgData name="Alex Marchioni" userId="6eb3c6d8-756f-4c94-a08e-610dca54a7e5" providerId="ADAL" clId="{FA2B19E7-1972-4D4F-B317-1D494F9AF78C}" dt="2020-04-27T09:46:16.090" v="19"/>
          <ac:spMkLst>
            <pc:docMk/>
            <pc:sldMk cId="252344605" sldId="300"/>
            <ac:spMk id="9" creationId="{814D7154-3A88-447B-95C5-096E0EFCE31B}"/>
          </ac:spMkLst>
        </pc:spChg>
      </pc:sldChg>
      <pc:sldChg chg="modSp mod">
        <pc:chgData name="Alex Marchioni" userId="6eb3c6d8-756f-4c94-a08e-610dca54a7e5" providerId="ADAL" clId="{FA2B19E7-1972-4D4F-B317-1D494F9AF78C}" dt="2020-04-20T08:57:44.373" v="11" actId="20577"/>
        <pc:sldMkLst>
          <pc:docMk/>
          <pc:sldMk cId="746413747" sldId="311"/>
        </pc:sldMkLst>
        <pc:spChg chg="mod">
          <ac:chgData name="Alex Marchioni" userId="6eb3c6d8-756f-4c94-a08e-610dca54a7e5" providerId="ADAL" clId="{FA2B19E7-1972-4D4F-B317-1D494F9AF78C}" dt="2020-04-20T08:57:44.373" v="11" actId="20577"/>
          <ac:spMkLst>
            <pc:docMk/>
            <pc:sldMk cId="746413747" sldId="311"/>
            <ac:spMk id="8" creationId="{029B431B-62B7-44C2-B184-6F9F22434472}"/>
          </ac:spMkLst>
        </pc:spChg>
      </pc:sldChg>
      <pc:sldChg chg="modSp mod">
        <pc:chgData name="Alex Marchioni" userId="6eb3c6d8-756f-4c94-a08e-610dca54a7e5" providerId="ADAL" clId="{FA2B19E7-1972-4D4F-B317-1D494F9AF78C}" dt="2020-04-20T08:49:07.171" v="8" actId="20577"/>
        <pc:sldMkLst>
          <pc:docMk/>
          <pc:sldMk cId="1716836724" sldId="316"/>
        </pc:sldMkLst>
        <pc:spChg chg="mod">
          <ac:chgData name="Alex Marchioni" userId="6eb3c6d8-756f-4c94-a08e-610dca54a7e5" providerId="ADAL" clId="{FA2B19E7-1972-4D4F-B317-1D494F9AF78C}" dt="2020-04-20T08:49:07.171" v="8" actId="20577"/>
          <ac:spMkLst>
            <pc:docMk/>
            <pc:sldMk cId="1716836724" sldId="316"/>
            <ac:spMk id="2" creationId="{DCCE4758-0A8C-411D-AC89-28485E5BF56D}"/>
          </ac:spMkLst>
        </pc:spChg>
      </pc:sldChg>
    </pc:docChg>
  </pc:docChgLst>
  <pc:docChgLst>
    <pc:chgData name="Alex Marchioni" userId="6eb3c6d8-756f-4c94-a08e-610dca54a7e5" providerId="ADAL" clId="{FEC50238-D078-4A58-8A57-1F6086591ADF}"/>
    <pc:docChg chg="undo custSel addSld delSld modSld sldOrd">
      <pc:chgData name="Alex Marchioni" userId="6eb3c6d8-756f-4c94-a08e-610dca54a7e5" providerId="ADAL" clId="{FEC50238-D078-4A58-8A57-1F6086591ADF}" dt="2020-02-14T13:25:33.152" v="5808" actId="20577"/>
      <pc:docMkLst>
        <pc:docMk/>
      </pc:docMkLst>
      <pc:sldChg chg="delSp modSp mod">
        <pc:chgData name="Alex Marchioni" userId="6eb3c6d8-756f-4c94-a08e-610dca54a7e5" providerId="ADAL" clId="{FEC50238-D078-4A58-8A57-1F6086591ADF}" dt="2020-02-14T08:25:14.701" v="2810" actId="12"/>
        <pc:sldMkLst>
          <pc:docMk/>
          <pc:sldMk cId="3827139513" sldId="257"/>
        </pc:sldMkLst>
        <pc:spChg chg="mod">
          <ac:chgData name="Alex Marchioni" userId="6eb3c6d8-756f-4c94-a08e-610dca54a7e5" providerId="ADAL" clId="{FEC50238-D078-4A58-8A57-1F6086591ADF}" dt="2020-02-14T08:25:14.701" v="2810" actId="12"/>
          <ac:spMkLst>
            <pc:docMk/>
            <pc:sldMk cId="3827139513" sldId="257"/>
            <ac:spMk id="3" creationId="{8EC84BF3-32ED-4992-90C1-178D9D626E4F}"/>
          </ac:spMkLst>
        </pc:spChg>
        <pc:grpChg chg="del">
          <ac:chgData name="Alex Marchioni" userId="6eb3c6d8-756f-4c94-a08e-610dca54a7e5" providerId="ADAL" clId="{FEC50238-D078-4A58-8A57-1F6086591ADF}" dt="2020-02-14T08:15:54.804" v="2067" actId="478"/>
          <ac:grpSpMkLst>
            <pc:docMk/>
            <pc:sldMk cId="3827139513" sldId="257"/>
            <ac:grpSpMk id="7" creationId="{96C19E83-EB08-4C8A-B4B2-8BD6E66F3E9F}"/>
          </ac:grpSpMkLst>
        </pc:grp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1" creationId="{08A01D23-3023-4C79-9F20-E6D221B085B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5" creationId="{19050C5B-DA1C-4A0B-A96F-854B0A13C2B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1" creationId="{0433D254-06B9-471A-AE68-81CEA1D593F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2" creationId="{788B746E-5573-40FE-B84E-80982B9595A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3" creationId="{F8AFC1BE-1287-4B5A-AA88-FFAB234C457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4" creationId="{72E8862B-4FD0-41CA-ADD0-576F5D58D85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5" creationId="{81675234-6797-4FA3-B5A7-11B72A38100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6" creationId="{2ED7C7F6-0B3C-4B3B-8777-9E7DC07794B8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8" creationId="{EE0869E8-70D1-4507-9DA6-BA4652C1F1D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9" creationId="{41811885-3E2E-42D9-85B2-3008149025C3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0" creationId="{6DD65AED-1C94-453F-8E36-1882D3576A1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1" creationId="{D2414F13-DCFF-43E7-AB97-01ABBD54322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2" creationId="{DA53EECB-7033-4883-9AF7-23682AC3DFA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3" creationId="{840D51F1-7C12-49DA-839E-DADC43D45BF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4" creationId="{FFA64973-87EC-4A36-89CC-E81C7285E47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5" creationId="{3BC54E6C-D109-4C22-BBEE-7196933952C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6" creationId="{7FCA0868-89B7-4CFF-9FD7-10B712B952CD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7" creationId="{1AF8562A-09F7-47A0-A55B-B43120A4118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8" creationId="{96305B85-3BE8-456D-9B6C-069E8C92C50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5" creationId="{5761C46F-9BD2-467E-A89C-2DA4B8D0EE3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6" creationId="{0419B21B-C26C-45D0-9CA7-33CB55FD626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7" creationId="{DF872C29-1E6F-485A-B30C-71BA7F6A3A3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8" creationId="{924CE899-A8F8-401C-8565-F30DD645543F}"/>
          </ac:cxnSpMkLst>
        </pc:cxnChg>
      </pc:sldChg>
      <pc:sldChg chg="modSp mod ord modAnim">
        <pc:chgData name="Alex Marchioni" userId="6eb3c6d8-756f-4c94-a08e-610dca54a7e5" providerId="ADAL" clId="{FEC50238-D078-4A58-8A57-1F6086591ADF}" dt="2020-02-14T10:52:50.051" v="4648"/>
        <pc:sldMkLst>
          <pc:docMk/>
          <pc:sldMk cId="2189507592" sldId="268"/>
        </pc:sldMkLst>
        <pc:spChg chg="mod">
          <ac:chgData name="Alex Marchioni" userId="6eb3c6d8-756f-4c94-a08e-610dca54a7e5" providerId="ADAL" clId="{FEC50238-D078-4A58-8A57-1F6086591ADF}" dt="2020-02-14T10:50:03.120" v="4646" actId="1076"/>
          <ac:spMkLst>
            <pc:docMk/>
            <pc:sldMk cId="2189507592" sldId="268"/>
            <ac:spMk id="8" creationId="{FA69B588-C4BC-4BB5-B0C0-2EF6CD2F4981}"/>
          </ac:spMkLst>
        </pc:spChg>
        <pc:spChg chg="mod">
          <ac:chgData name="Alex Marchioni" userId="6eb3c6d8-756f-4c94-a08e-610dca54a7e5" providerId="ADAL" clId="{FEC50238-D078-4A58-8A57-1F6086591ADF}" dt="2020-02-14T10:48:04.145" v="4582" actId="20577"/>
          <ac:spMkLst>
            <pc:docMk/>
            <pc:sldMk cId="2189507592" sldId="268"/>
            <ac:spMk id="9" creationId="{9F1BFEF1-9279-4A50-9255-C0BD1D0EC7BA}"/>
          </ac:spMkLst>
        </pc:spChg>
        <pc:spChg chg="mod">
          <ac:chgData name="Alex Marchioni" userId="6eb3c6d8-756f-4c94-a08e-610dca54a7e5" providerId="ADAL" clId="{FEC50238-D078-4A58-8A57-1F6086591ADF}" dt="2020-02-14T10:50:09.488" v="4647" actId="1076"/>
          <ac:spMkLst>
            <pc:docMk/>
            <pc:sldMk cId="2189507592" sldId="268"/>
            <ac:spMk id="10" creationId="{24C57AE9-7C94-40BD-870F-5CEE833696F1}"/>
          </ac:spMkLst>
        </pc:spChg>
        <pc:spChg chg="mod">
          <ac:chgData name="Alex Marchioni" userId="6eb3c6d8-756f-4c94-a08e-610dca54a7e5" providerId="ADAL" clId="{FEC50238-D078-4A58-8A57-1F6086591ADF}" dt="2020-02-14T10:48:16.985" v="4594" actId="20577"/>
          <ac:spMkLst>
            <pc:docMk/>
            <pc:sldMk cId="2189507592" sldId="268"/>
            <ac:spMk id="12" creationId="{424DD1E7-4BD1-4B29-BB5E-51F5A4EA1D03}"/>
          </ac:spMkLst>
        </pc:spChg>
        <pc:spChg chg="mod">
          <ac:chgData name="Alex Marchioni" userId="6eb3c6d8-756f-4c94-a08e-610dca54a7e5" providerId="ADAL" clId="{FEC50238-D078-4A58-8A57-1F6086591ADF}" dt="2020-02-14T10:48:32.026" v="4605" actId="20577"/>
          <ac:spMkLst>
            <pc:docMk/>
            <pc:sldMk cId="2189507592" sldId="268"/>
            <ac:spMk id="13" creationId="{1B9F1FCC-17E2-4998-B880-D61463031AB2}"/>
          </ac:spMkLst>
        </pc:spChg>
        <pc:spChg chg="mod">
          <ac:chgData name="Alex Marchioni" userId="6eb3c6d8-756f-4c94-a08e-610dca54a7e5" providerId="ADAL" clId="{FEC50238-D078-4A58-8A57-1F6086591ADF}" dt="2020-02-14T10:48:49.750" v="4616" actId="20577"/>
          <ac:spMkLst>
            <pc:docMk/>
            <pc:sldMk cId="2189507592" sldId="268"/>
            <ac:spMk id="14" creationId="{722420D2-ABE4-470C-A7AC-7CD6B3FD7BB3}"/>
          </ac:spMkLst>
        </pc:spChg>
        <pc:spChg chg="mod">
          <ac:chgData name="Alex Marchioni" userId="6eb3c6d8-756f-4c94-a08e-610dca54a7e5" providerId="ADAL" clId="{FEC50238-D078-4A58-8A57-1F6086591ADF}" dt="2020-02-14T10:49:04.880" v="4623" actId="20577"/>
          <ac:spMkLst>
            <pc:docMk/>
            <pc:sldMk cId="2189507592" sldId="268"/>
            <ac:spMk id="15" creationId="{F956A05B-9BDC-4D8E-95FE-D93C31D487E8}"/>
          </ac:spMkLst>
        </pc:spChg>
        <pc:spChg chg="mod">
          <ac:chgData name="Alex Marchioni" userId="6eb3c6d8-756f-4c94-a08e-610dca54a7e5" providerId="ADAL" clId="{FEC50238-D078-4A58-8A57-1F6086591ADF}" dt="2020-02-14T10:49:14.282" v="4630" actId="20577"/>
          <ac:spMkLst>
            <pc:docMk/>
            <pc:sldMk cId="2189507592" sldId="268"/>
            <ac:spMk id="16" creationId="{D15FCF9F-0772-41B8-855A-FD9A059875C0}"/>
          </ac:spMkLst>
        </pc:spChg>
        <pc:spChg chg="mod">
          <ac:chgData name="Alex Marchioni" userId="6eb3c6d8-756f-4c94-a08e-610dca54a7e5" providerId="ADAL" clId="{FEC50238-D078-4A58-8A57-1F6086591ADF}" dt="2020-02-14T10:49:27.790" v="4639" actId="20577"/>
          <ac:spMkLst>
            <pc:docMk/>
            <pc:sldMk cId="2189507592" sldId="268"/>
            <ac:spMk id="17" creationId="{4D91BAA8-747F-4D13-B642-8B9DBA53300B}"/>
          </ac:spMkLst>
        </pc:spChg>
        <pc:spChg chg="mod">
          <ac:chgData name="Alex Marchioni" userId="6eb3c6d8-756f-4c94-a08e-610dca54a7e5" providerId="ADAL" clId="{FEC50238-D078-4A58-8A57-1F6086591ADF}" dt="2020-02-14T10:49:38.794" v="4644" actId="20577"/>
          <ac:spMkLst>
            <pc:docMk/>
            <pc:sldMk cId="2189507592" sldId="268"/>
            <ac:spMk id="18" creationId="{91BBBA92-0D57-4D6A-BC19-0081E4E7E93E}"/>
          </ac:spMkLst>
        </pc:spChg>
      </pc:sldChg>
      <pc:sldChg chg="del">
        <pc:chgData name="Alex Marchioni" userId="6eb3c6d8-756f-4c94-a08e-610dca54a7e5" providerId="ADAL" clId="{FEC50238-D078-4A58-8A57-1F6086591ADF}" dt="2020-02-14T08:55:05.286" v="3465" actId="47"/>
        <pc:sldMkLst>
          <pc:docMk/>
          <pc:sldMk cId="1280073868" sldId="269"/>
        </pc:sldMkLst>
      </pc:sldChg>
      <pc:sldChg chg="addSp delSp modSp add mod">
        <pc:chgData name="Alex Marchioni" userId="6eb3c6d8-756f-4c94-a08e-610dca54a7e5" providerId="ADAL" clId="{FEC50238-D078-4A58-8A57-1F6086591ADF}" dt="2020-02-14T09:22:17.041" v="4100" actId="207"/>
        <pc:sldMkLst>
          <pc:docMk/>
          <pc:sldMk cId="2143195087" sldId="270"/>
        </pc:sldMkLst>
        <pc:spChg chg="mod">
          <ac:chgData name="Alex Marchioni" userId="6eb3c6d8-756f-4c94-a08e-610dca54a7e5" providerId="ADAL" clId="{FEC50238-D078-4A58-8A57-1F6086591ADF}" dt="2020-02-13T14:48:27.904" v="1284" actId="14100"/>
          <ac:spMkLst>
            <pc:docMk/>
            <pc:sldMk cId="2143195087" sldId="270"/>
            <ac:spMk id="2" creationId="{D2CD4FC0-A4A0-40F5-ADE0-2FA2DDD5FB5E}"/>
          </ac:spMkLst>
        </pc:spChg>
        <pc:spChg chg="mod">
          <ac:chgData name="Alex Marchioni" userId="6eb3c6d8-756f-4c94-a08e-610dca54a7e5" providerId="ADAL" clId="{FEC50238-D078-4A58-8A57-1F6086591ADF}" dt="2020-02-13T14:47:49.476" v="1277" actId="6549"/>
          <ac:spMkLst>
            <pc:docMk/>
            <pc:sldMk cId="2143195087" sldId="270"/>
            <ac:spMk id="3" creationId="{3330BCB3-5145-4E38-9144-06988F4D42A9}"/>
          </ac:spMkLst>
        </pc:spChg>
        <pc:spChg chg="add mod">
          <ac:chgData name="Alex Marchioni" userId="6eb3c6d8-756f-4c94-a08e-610dca54a7e5" providerId="ADAL" clId="{FEC50238-D078-4A58-8A57-1F6086591ADF}" dt="2020-02-14T09:22:17.041" v="4100" actId="207"/>
          <ac:spMkLst>
            <pc:docMk/>
            <pc:sldMk cId="2143195087" sldId="270"/>
            <ac:spMk id="7" creationId="{92393C5E-1E40-4625-BD44-9C775AA34406}"/>
          </ac:spMkLst>
        </pc:spChg>
        <pc:spChg chg="add del mod">
          <ac:chgData name="Alex Marchioni" userId="6eb3c6d8-756f-4c94-a08e-610dca54a7e5" providerId="ADAL" clId="{FEC50238-D078-4A58-8A57-1F6086591ADF}" dt="2020-02-13T14:44:35.913" v="1127" actId="478"/>
          <ac:spMkLst>
            <pc:docMk/>
            <pc:sldMk cId="2143195087" sldId="270"/>
            <ac:spMk id="7" creationId="{E3E23AD6-7737-4BF0-A90E-1AC1C50A1092}"/>
          </ac:spMkLst>
        </pc:spChg>
        <pc:spChg chg="add mod">
          <ac:chgData name="Alex Marchioni" userId="6eb3c6d8-756f-4c94-a08e-610dca54a7e5" providerId="ADAL" clId="{FEC50238-D078-4A58-8A57-1F6086591ADF}" dt="2020-02-13T14:44:50.018" v="1129" actId="1076"/>
          <ac:spMkLst>
            <pc:docMk/>
            <pc:sldMk cId="2143195087" sldId="270"/>
            <ac:spMk id="8" creationId="{DAEED9BB-C25E-4462-B880-90192EEE0214}"/>
          </ac:spMkLst>
        </pc:spChg>
        <pc:spChg chg="add del mod">
          <ac:chgData name="Alex Marchioni" userId="6eb3c6d8-756f-4c94-a08e-610dca54a7e5" providerId="ADAL" clId="{FEC50238-D078-4A58-8A57-1F6086591ADF}" dt="2020-02-13T14:53:43.833" v="1322" actId="478"/>
          <ac:spMkLst>
            <pc:docMk/>
            <pc:sldMk cId="2143195087" sldId="270"/>
            <ac:spMk id="9" creationId="{B7E0D0FC-44B7-44C7-8793-DA3F18849143}"/>
          </ac:spMkLst>
        </pc:spChg>
        <pc:spChg chg="add del mod">
          <ac:chgData name="Alex Marchioni" userId="6eb3c6d8-756f-4c94-a08e-610dca54a7e5" providerId="ADAL" clId="{FEC50238-D078-4A58-8A57-1F6086591ADF}" dt="2020-02-13T14:53:45.992" v="1323" actId="478"/>
          <ac:spMkLst>
            <pc:docMk/>
            <pc:sldMk cId="2143195087" sldId="270"/>
            <ac:spMk id="10" creationId="{4E17993A-688F-4CFA-B0C7-F508191BEDF5}"/>
          </ac:spMkLst>
        </pc:spChg>
        <pc:spChg chg="add del mod">
          <ac:chgData name="Alex Marchioni" userId="6eb3c6d8-756f-4c94-a08e-610dca54a7e5" providerId="ADAL" clId="{FEC50238-D078-4A58-8A57-1F6086591ADF}" dt="2020-02-13T14:53:37.168" v="1319" actId="478"/>
          <ac:spMkLst>
            <pc:docMk/>
            <pc:sldMk cId="2143195087" sldId="270"/>
            <ac:spMk id="11" creationId="{1D406C45-E0F8-46FA-9E54-E1233CE28467}"/>
          </ac:spMkLst>
        </pc:spChg>
        <pc:spChg chg="add del mod">
          <ac:chgData name="Alex Marchioni" userId="6eb3c6d8-756f-4c94-a08e-610dca54a7e5" providerId="ADAL" clId="{FEC50238-D078-4A58-8A57-1F6086591ADF}" dt="2020-02-13T14:53:41.185" v="1321" actId="478"/>
          <ac:spMkLst>
            <pc:docMk/>
            <pc:sldMk cId="2143195087" sldId="270"/>
            <ac:spMk id="12" creationId="{D5FCDA65-8FE3-431C-A704-1103B5278B82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6:13.591" v="1865" actId="47"/>
        <pc:sldMkLst>
          <pc:docMk/>
          <pc:sldMk cId="2671821020" sldId="271"/>
        </pc:sldMkLst>
        <pc:spChg chg="del">
          <ac:chgData name="Alex Marchioni" userId="6eb3c6d8-756f-4c94-a08e-610dca54a7e5" providerId="ADAL" clId="{FEC50238-D078-4A58-8A57-1F6086591ADF}" dt="2020-02-13T14:24:18.785" v="838" actId="478"/>
          <ac:spMkLst>
            <pc:docMk/>
            <pc:sldMk cId="2671821020" sldId="271"/>
            <ac:spMk id="2" creationId="{9C92F3B1-793D-4B0D-8A4D-ECB8253EABFE}"/>
          </ac:spMkLst>
        </pc:spChg>
        <pc:spChg chg="del">
          <ac:chgData name="Alex Marchioni" userId="6eb3c6d8-756f-4c94-a08e-610dca54a7e5" providerId="ADAL" clId="{FEC50238-D078-4A58-8A57-1F6086591ADF}" dt="2020-02-13T14:24:16.105" v="837" actId="478"/>
          <ac:spMkLst>
            <pc:docMk/>
            <pc:sldMk cId="2671821020" sldId="271"/>
            <ac:spMk id="3" creationId="{8BB99C49-8F27-4D2D-816B-36EE9B305697}"/>
          </ac:spMkLst>
        </pc:spChg>
        <pc:spChg chg="add mod">
          <ac:chgData name="Alex Marchioni" userId="6eb3c6d8-756f-4c94-a08e-610dca54a7e5" providerId="ADAL" clId="{FEC50238-D078-4A58-8A57-1F6086591ADF}" dt="2020-02-13T14:39:15.389" v="1124" actId="14100"/>
          <ac:spMkLst>
            <pc:docMk/>
            <pc:sldMk cId="2671821020" sldId="271"/>
            <ac:spMk id="7" creationId="{834037C7-B812-48AC-8AFC-92E0DE86AA91}"/>
          </ac:spMkLst>
        </pc:spChg>
        <pc:spChg chg="add del mod">
          <ac:chgData name="Alex Marchioni" userId="6eb3c6d8-756f-4c94-a08e-610dca54a7e5" providerId="ADAL" clId="{FEC50238-D078-4A58-8A57-1F6086591ADF}" dt="2020-02-13T14:29:02.345" v="910" actId="478"/>
          <ac:spMkLst>
            <pc:docMk/>
            <pc:sldMk cId="2671821020" sldId="271"/>
            <ac:spMk id="8" creationId="{6CE80A72-A492-450D-9637-264F1C6F7FFB}"/>
          </ac:spMkLst>
        </pc:spChg>
        <pc:spChg chg="add del mod">
          <ac:chgData name="Alex Marchioni" userId="6eb3c6d8-756f-4c94-a08e-610dca54a7e5" providerId="ADAL" clId="{FEC50238-D078-4A58-8A57-1F6086591ADF}" dt="2020-02-13T14:29:05.232" v="911" actId="478"/>
          <ac:spMkLst>
            <pc:docMk/>
            <pc:sldMk cId="2671821020" sldId="271"/>
            <ac:spMk id="9" creationId="{0C94BF35-CF5E-442F-85C0-7D312D2CEEC4}"/>
          </ac:spMkLst>
        </pc:spChg>
        <pc:spChg chg="add del mod">
          <ac:chgData name="Alex Marchioni" userId="6eb3c6d8-756f-4c94-a08e-610dca54a7e5" providerId="ADAL" clId="{FEC50238-D078-4A58-8A57-1F6086591ADF}" dt="2020-02-13T14:28:59.129" v="909" actId="478"/>
          <ac:spMkLst>
            <pc:docMk/>
            <pc:sldMk cId="2671821020" sldId="271"/>
            <ac:spMk id="10" creationId="{F125AA15-3108-43B4-8AB1-B0D5571C60B2}"/>
          </ac:spMkLst>
        </pc:spChg>
        <pc:spChg chg="add mod">
          <ac:chgData name="Alex Marchioni" userId="6eb3c6d8-756f-4c94-a08e-610dca54a7e5" providerId="ADAL" clId="{FEC50238-D078-4A58-8A57-1F6086591ADF}" dt="2020-02-13T14:39:29.803" v="1126" actId="1076"/>
          <ac:spMkLst>
            <pc:docMk/>
            <pc:sldMk cId="2671821020" sldId="271"/>
            <ac:spMk id="11" creationId="{B5F1E809-C579-49C8-A810-195C6845505C}"/>
          </ac:spMkLst>
        </pc:spChg>
      </pc:sldChg>
      <pc:sldChg chg="addSp delSp modSp add del mod modAnim">
        <pc:chgData name="Alex Marchioni" userId="6eb3c6d8-756f-4c94-a08e-610dca54a7e5" providerId="ADAL" clId="{FEC50238-D078-4A58-8A57-1F6086591ADF}" dt="2020-02-13T15:46:08.888" v="1863" actId="47"/>
        <pc:sldMkLst>
          <pc:docMk/>
          <pc:sldMk cId="1196814075" sldId="272"/>
        </pc:sldMkLst>
        <pc:spChg chg="del mod">
          <ac:chgData name="Alex Marchioni" userId="6eb3c6d8-756f-4c94-a08e-610dca54a7e5" providerId="ADAL" clId="{FEC50238-D078-4A58-8A57-1F6086591ADF}" dt="2020-02-13T15:05:35.917" v="1458" actId="478"/>
          <ac:spMkLst>
            <pc:docMk/>
            <pc:sldMk cId="1196814075" sldId="272"/>
            <ac:spMk id="2" creationId="{71EC69BD-BA21-4A86-B980-7A7E1DBF7BFD}"/>
          </ac:spMkLst>
        </pc:spChg>
        <pc:spChg chg="del">
          <ac:chgData name="Alex Marchioni" userId="6eb3c6d8-756f-4c94-a08e-610dca54a7e5" providerId="ADAL" clId="{FEC50238-D078-4A58-8A57-1F6086591ADF}" dt="2020-02-13T15:05:32.991" v="1457" actId="478"/>
          <ac:spMkLst>
            <pc:docMk/>
            <pc:sldMk cId="1196814075" sldId="272"/>
            <ac:spMk id="3" creationId="{902D7DC0-86FE-4FD7-8097-DECA638D61DF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4" creationId="{AEBD9D4F-E5B2-454D-A5FB-BC00595FE4C3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5" creationId="{DF7C4810-A034-4991-9C1E-3BED66445FA5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6" creationId="{84967C5C-F3CE-4866-9214-38148CF0298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7" creationId="{6D06D679-452F-43C9-AE95-29CF0E42669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8" creationId="{A1C26F82-CC74-4095-9873-D27EA43A3DE8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9" creationId="{B4C6C6EC-2D60-4554-A415-9FADF9C95FAE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0" creationId="{ACC8D17F-B928-49A5-A265-032A127ED627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1" creationId="{0853D01A-9AF1-4002-93B5-E576BA9B3F1C}"/>
          </ac:spMkLst>
        </pc:spChg>
        <pc:spChg chg="add del mod">
          <ac:chgData name="Alex Marchioni" userId="6eb3c6d8-756f-4c94-a08e-610dca54a7e5" providerId="ADAL" clId="{FEC50238-D078-4A58-8A57-1F6086591ADF}" dt="2020-02-13T15:05:38.304" v="1459" actId="478"/>
          <ac:spMkLst>
            <pc:docMk/>
            <pc:sldMk cId="1196814075" sldId="272"/>
            <ac:spMk id="13" creationId="{E433455B-2F58-4FC5-B5AF-40118E2E4A9A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4" creationId="{C2256B21-3294-4FAD-B27D-6EDAE4FD286B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5" creationId="{66167E20-A81E-4D95-9A9E-9D839EE33BB0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6" creationId="{55DF0DE1-C9EF-453A-93B0-A89FB3BC799F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7" creationId="{E9ED57C1-E695-474B-8E30-A0CB07936C49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3" creationId="{AA5CA474-4668-47F9-A759-0B539D315475}"/>
          </ac:spMkLst>
        </pc:spChg>
        <pc:spChg chg="del">
          <ac:chgData name="Alex Marchioni" userId="6eb3c6d8-756f-4c94-a08e-610dca54a7e5" providerId="ADAL" clId="{FEC50238-D078-4A58-8A57-1F6086591ADF}" dt="2020-02-13T15:09:48.449" v="1507" actId="478"/>
          <ac:spMkLst>
            <pc:docMk/>
            <pc:sldMk cId="1196814075" sldId="272"/>
            <ac:spMk id="75" creationId="{AFFD6E39-51FB-4E0C-AAE2-36510F93D58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9" creationId="{8CC2EB4C-8EB4-49F4-946F-9349A4427A6E}"/>
          </ac:spMkLst>
        </pc:spChg>
        <pc:spChg chg="add mod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81" creationId="{8A664DBA-4D1B-4A36-84D7-26FF22E504EF}"/>
          </ac:spMkLst>
        </pc:s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19" creationId="{2B3AE226-897E-4A8C-B0AF-7EB8068AE1E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0" creationId="{6427C66D-BF5D-4B7A-9353-842BA3E82188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6" creationId="{AEFE591D-8BF8-46BF-A042-74DB8C1E3B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2" creationId="{F69F75CC-73FE-4B6F-9A55-1AE39F41888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8" creationId="{02142C5B-501F-41CF-A617-D9F596BEF3BB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44" creationId="{D3E78015-74CE-4120-8F9C-9E22E05EB1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0" creationId="{EF70B2B1-8B93-490C-B5F2-22D8B36F56D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6" creationId="{78CA7FAF-DFC7-46DA-9793-887EA9EC7306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2" creationId="{00844459-C70B-4264-8431-6DFB661E75F1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8" creationId="{ED984982-F129-4FFB-8315-D49E1142051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74" creationId="{9E1BD242-87BE-4F3C-AA3D-188A282054A1}"/>
          </ac:grpSpMkLst>
        </pc:grpChg>
        <pc:grpChg chg="add del mod">
          <ac:chgData name="Alex Marchioni" userId="6eb3c6d8-756f-4c94-a08e-610dca54a7e5" providerId="ADAL" clId="{FEC50238-D078-4A58-8A57-1F6086591ADF}" dt="2020-02-13T15:14:58.714" v="1617" actId="165"/>
          <ac:grpSpMkLst>
            <pc:docMk/>
            <pc:sldMk cId="1196814075" sldId="272"/>
            <ac:grpSpMk id="80" creationId="{7D9471D0-F698-46F9-BEE8-246294BF9B4D}"/>
          </ac:grpSpMkLst>
        </pc:grpChg>
        <pc:grpChg chg="add mod">
          <ac:chgData name="Alex Marchioni" userId="6eb3c6d8-756f-4c94-a08e-610dca54a7e5" providerId="ADAL" clId="{FEC50238-D078-4A58-8A57-1F6086591ADF}" dt="2020-02-13T15:17:02.121" v="1631" actId="164"/>
          <ac:grpSpMkLst>
            <pc:docMk/>
            <pc:sldMk cId="1196814075" sldId="272"/>
            <ac:grpSpMk id="82" creationId="{37B0F50F-6674-4573-952A-1ACF1A2772C6}"/>
          </ac:grpSpMkLst>
        </pc:grpChg>
      </pc:sldChg>
      <pc:sldChg chg="addSp delSp modSp add del mod modAnim">
        <pc:chgData name="Alex Marchioni" userId="6eb3c6d8-756f-4c94-a08e-610dca54a7e5" providerId="ADAL" clId="{FEC50238-D078-4A58-8A57-1F6086591ADF}" dt="2020-02-13T15:44:43.353" v="1856" actId="47"/>
        <pc:sldMkLst>
          <pc:docMk/>
          <pc:sldMk cId="5829094" sldId="273"/>
        </pc:sldMkLst>
        <pc:spChg chg="mod">
          <ac:chgData name="Alex Marchioni" userId="6eb3c6d8-756f-4c94-a08e-610dca54a7e5" providerId="ADAL" clId="{FEC50238-D078-4A58-8A57-1F6086591ADF}" dt="2020-02-13T15:27:08.616" v="1737" actId="1076"/>
          <ac:spMkLst>
            <pc:docMk/>
            <pc:sldMk cId="5829094" sldId="273"/>
            <ac:spMk id="2" creationId="{D2CD4FC0-A4A0-40F5-ADE0-2FA2DDD5FB5E}"/>
          </ac:spMkLst>
        </pc:spChg>
        <pc:spChg chg="del mod">
          <ac:chgData name="Alex Marchioni" userId="6eb3c6d8-756f-4c94-a08e-610dca54a7e5" providerId="ADAL" clId="{FEC50238-D078-4A58-8A57-1F6086591ADF}" dt="2020-02-13T14:53:26.041" v="1318" actId="478"/>
          <ac:spMkLst>
            <pc:docMk/>
            <pc:sldMk cId="5829094" sldId="273"/>
            <ac:spMk id="3" creationId="{3330BCB3-5145-4E38-9144-06988F4D42A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7" creationId="{BEFD767B-5A95-4C5E-BDDD-DA09873E2F81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4" creationId="{15C82BB5-F2B9-426C-B2F2-1981145DBDF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15" creationId="{818EDFCF-5856-4789-8202-69BD00C72FBB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6" creationId="{B80359BC-03BA-45DE-B5F2-AD7C16212193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7" creationId="{F2DB759A-6E30-459F-BC90-47E86EFACAA8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8" creationId="{DD81153B-F570-426E-9E3E-FC8E5B47F46F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9" creationId="{B20D614B-BC6C-4D9C-A0D3-5C6C1E06866E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0" creationId="{363D69C6-CE04-424A-872B-8A39C19DA9C9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2" creationId="{7E4A1659-6157-4FD4-8ACF-E9299354F11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3" creationId="{AED23195-451D-4C6A-9636-CE07BE9E880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4" creationId="{14473D69-2B02-43DC-BE24-0B5CC09A380C}"/>
          </ac:spMkLst>
        </pc:spChg>
        <pc:spChg chg="mod">
          <ac:chgData name="Alex Marchioni" userId="6eb3c6d8-756f-4c94-a08e-610dca54a7e5" providerId="ADAL" clId="{FEC50238-D078-4A58-8A57-1F6086591ADF}" dt="2020-02-13T15:35:20.406" v="1788" actId="207"/>
          <ac:spMkLst>
            <pc:docMk/>
            <pc:sldMk cId="5829094" sldId="273"/>
            <ac:spMk id="98" creationId="{B276EB55-26C8-4B63-A92A-6E079C82579A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3" creationId="{8924E2F1-84CC-46FF-991E-C51CE8E6AE0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4" creationId="{70F16319-403A-4877-A3BE-091622DA4E1C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5" creationId="{36AC6ED0-9549-4109-AE70-555DD766A858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6" creationId="{2DFD6ABC-96F4-47A9-B70E-5CCA344F366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7" creationId="{29B287FC-427B-4246-9015-C4FDFEF8FCB5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8" creationId="{8D4828E7-30FE-462F-AD11-A349749EE917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9" creationId="{CFCCCFF1-3EC3-4720-B572-BF15951A03A6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0" creationId="{0DE32B0D-EDD6-4CA2-9565-611A648D15C0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1" creationId="{EFEDC585-6BBB-434C-B890-CC1BA479C55F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2" creationId="{AF389473-5FB2-41A6-8CA2-6CAD6C58B0F3}"/>
          </ac:spMkLst>
        </pc:spChg>
        <pc:spChg chg="mod">
          <ac:chgData name="Alex Marchioni" userId="6eb3c6d8-756f-4c94-a08e-610dca54a7e5" providerId="ADAL" clId="{FEC50238-D078-4A58-8A57-1F6086591ADF}" dt="2020-02-13T15:35:16.305" v="1787" actId="207"/>
          <ac:spMkLst>
            <pc:docMk/>
            <pc:sldMk cId="5829094" sldId="273"/>
            <ac:spMk id="123" creationId="{265681BF-D4C4-4153-8EBA-88EE9395B108}"/>
          </ac:spMkLst>
        </pc:spChg>
        <pc:spChg chg="mod">
          <ac:chgData name="Alex Marchioni" userId="6eb3c6d8-756f-4c94-a08e-610dca54a7e5" providerId="ADAL" clId="{FEC50238-D078-4A58-8A57-1F6086591ADF}" dt="2020-02-13T15:35:25.780" v="1790" actId="207"/>
          <ac:spMkLst>
            <pc:docMk/>
            <pc:sldMk cId="5829094" sldId="273"/>
            <ac:spMk id="128" creationId="{EE91603B-ADF6-4A78-976B-66926452F70F}"/>
          </ac:spMkLst>
        </pc:spChg>
        <pc:spChg chg="mod">
          <ac:chgData name="Alex Marchioni" userId="6eb3c6d8-756f-4c94-a08e-610dca54a7e5" providerId="ADAL" clId="{FEC50238-D078-4A58-8A57-1F6086591ADF}" dt="2020-02-13T15:35:13.777" v="1786" actId="207"/>
          <ac:spMkLst>
            <pc:docMk/>
            <pc:sldMk cId="5829094" sldId="273"/>
            <ac:spMk id="138" creationId="{58391071-B71C-48F2-A5DE-823A6EDA3437}"/>
          </ac:spMkLst>
        </pc:spChg>
        <pc:spChg chg="mod">
          <ac:chgData name="Alex Marchioni" userId="6eb3c6d8-756f-4c94-a08e-610dca54a7e5" providerId="ADAL" clId="{FEC50238-D078-4A58-8A57-1F6086591ADF}" dt="2020-02-13T15:35:23.185" v="1789" actId="207"/>
          <ac:spMkLst>
            <pc:docMk/>
            <pc:sldMk cId="5829094" sldId="273"/>
            <ac:spMk id="143" creationId="{8431A2D0-D512-4D55-9871-C593E9FDCD9B}"/>
          </ac:spMkLst>
        </pc:spChg>
        <pc:spChg chg="add mod">
          <ac:chgData name="Alex Marchioni" userId="6eb3c6d8-756f-4c94-a08e-610dca54a7e5" providerId="ADAL" clId="{FEC50238-D078-4A58-8A57-1F6086591ADF}" dt="2020-02-13T15:27:12.143" v="1739" actId="571"/>
          <ac:spMkLst>
            <pc:docMk/>
            <pc:sldMk cId="5829094" sldId="273"/>
            <ac:spMk id="159" creationId="{C7208EDA-EF56-4A82-B748-FA4843602C96}"/>
          </ac:spMkLst>
        </pc:spChg>
        <pc:grpChg chg="add del mod">
          <ac:chgData name="Alex Marchioni" userId="6eb3c6d8-756f-4c94-a08e-610dca54a7e5" providerId="ADAL" clId="{FEC50238-D078-4A58-8A57-1F6086591ADF}" dt="2020-02-13T15:24:44.169" v="1687" actId="478"/>
          <ac:grpSpMkLst>
            <pc:docMk/>
            <pc:sldMk cId="5829094" sldId="273"/>
            <ac:grpSpMk id="25" creationId="{7F44D82E-B466-4640-B0D7-0F15B1B77B70}"/>
          </ac:grpSpMkLst>
        </pc:grpChg>
        <pc:grpChg chg="add mod">
          <ac:chgData name="Alex Marchioni" userId="6eb3c6d8-756f-4c94-a08e-610dca54a7e5" providerId="ADAL" clId="{FEC50238-D078-4A58-8A57-1F6086591ADF}" dt="2020-02-13T15:25:30.177" v="1691" actId="1076"/>
          <ac:grpSpMkLst>
            <pc:docMk/>
            <pc:sldMk cId="5829094" sldId="273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89" creationId="{8606223D-9148-47C7-9176-6CE9AE1B9AD2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90" creationId="{927E94F0-8964-4889-BEF4-B75D3BA74897}"/>
          </ac:grpSpMkLst>
        </pc:grpChg>
        <pc:grpChg chg="add mod">
          <ac:chgData name="Alex Marchioni" userId="6eb3c6d8-756f-4c94-a08e-610dca54a7e5" providerId="ADAL" clId="{FEC50238-D078-4A58-8A57-1F6086591ADF}" dt="2020-02-13T15:30:59.728" v="1785" actId="1076"/>
          <ac:grpSpMkLst>
            <pc:docMk/>
            <pc:sldMk cId="5829094" sldId="273"/>
            <ac:grpSpMk id="160" creationId="{6A66B719-4A4F-44D2-8D1C-C3BCE0B8614E}"/>
          </ac:grpSpMkLst>
        </pc:grpChg>
        <pc:cxnChg chg="add mod">
          <ac:chgData name="Alex Marchioni" userId="6eb3c6d8-756f-4c94-a08e-610dca54a7e5" providerId="ADAL" clId="{FEC50238-D078-4A58-8A57-1F6086591ADF}" dt="2020-02-13T15:30:30.535" v="1781" actId="1036"/>
          <ac:cxnSpMkLst>
            <pc:docMk/>
            <pc:sldMk cId="5829094" sldId="273"/>
            <ac:cxnSpMk id="13" creationId="{A56D3553-67EB-4CAF-BD97-6DC674B10745}"/>
          </ac:cxnSpMkLst>
        </pc:cxnChg>
      </pc:sldChg>
      <pc:sldChg chg="delSp add del mod">
        <pc:chgData name="Alex Marchioni" userId="6eb3c6d8-756f-4c94-a08e-610dca54a7e5" providerId="ADAL" clId="{FEC50238-D078-4A58-8A57-1F6086591ADF}" dt="2020-02-13T15:46:11.387" v="1864" actId="47"/>
        <pc:sldMkLst>
          <pc:docMk/>
          <pc:sldMk cId="2535592101" sldId="274"/>
        </pc:sldMkLst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2" creationId="{A61A6664-447E-4203-AC8C-18036C4184E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3" creationId="{182756D7-58C0-4468-85EC-5A6915F2FD41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4" creationId="{F77D1A92-EBFD-47BC-9E48-147D4E700BC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5" creationId="{CE147875-69C5-4909-93CF-6F660D6ECFB3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6" creationId="{6C74F2B9-711E-4179-80B1-2BB5B3471ECC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4:45.922" v="1857" actId="47"/>
        <pc:sldMkLst>
          <pc:docMk/>
          <pc:sldMk cId="1542467529" sldId="275"/>
        </pc:sldMkLst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4" creationId="{C2256B21-3294-4FAD-B27D-6EDAE4FD286B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5" creationId="{66167E20-A81E-4D95-9A9E-9D839EE33BB0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6" creationId="{55DF0DE1-C9EF-453A-93B0-A89FB3BC799F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7" creationId="{E9ED57C1-E695-474B-8E30-A0CB07936C49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3" creationId="{AA5CA474-4668-47F9-A759-0B539D315475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9" creationId="{8CC2EB4C-8EB4-49F4-946F-9349A4427A6E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81" creationId="{8A664DBA-4D1B-4A36-84D7-26FF22E504EF}"/>
          </ac:spMkLst>
        </pc:s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2" creationId="{1FC97818-778B-4CDD-A50E-2692415EAC45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3" creationId="{AB415265-EB93-41D6-80AF-B5202BC0247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4" creationId="{075452B4-B30D-4F1A-AB36-D57AD149C1F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5" creationId="{22938CFD-2677-4E12-BCD6-009822A211D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6" creationId="{E13C47E8-451A-47FF-B649-1F26525CEF69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7" creationId="{7CD54B42-FB65-4A0B-9098-06D59351B11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8" creationId="{945BA7D2-EA61-4F5E-829C-50334FDC57BE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9" creationId="{E2AE8A35-CE8B-492B-8C00-EC8ECF73204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0" creationId="{E491FCD3-D7AE-4358-ADE6-9824DE86B24F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1" creationId="{18ED3D46-B47D-4FF1-B267-B063E4C6F91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2" creationId="{3BFAF26B-B56A-494C-BF85-FC0D411371E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3" creationId="{62922C91-01B8-4397-89EA-447B58F45430}"/>
          </ac:grpSpMkLst>
        </pc:grpChg>
        <pc:grpChg chg="del">
          <ac:chgData name="Alex Marchioni" userId="6eb3c6d8-756f-4c94-a08e-610dca54a7e5" providerId="ADAL" clId="{FEC50238-D078-4A58-8A57-1F6086591ADF}" dt="2020-02-13T15:18:04.380" v="1640" actId="165"/>
          <ac:grpSpMkLst>
            <pc:docMk/>
            <pc:sldMk cId="1542467529" sldId="275"/>
            <ac:grpSpMk id="82" creationId="{37B0F50F-6674-4573-952A-1ACF1A2772C6}"/>
          </ac:grpSpMkLst>
        </pc:grpChg>
      </pc:sldChg>
      <pc:sldChg chg="add del">
        <pc:chgData name="Alex Marchioni" userId="6eb3c6d8-756f-4c94-a08e-610dca54a7e5" providerId="ADAL" clId="{FEC50238-D078-4A58-8A57-1F6086591ADF}" dt="2020-02-13T15:17:51.465" v="1638"/>
        <pc:sldMkLst>
          <pc:docMk/>
          <pc:sldMk cId="2846841132" sldId="275"/>
        </pc:sldMkLst>
      </pc:sldChg>
      <pc:sldChg chg="addSp delSp modSp add mod">
        <pc:chgData name="Alex Marchioni" userId="6eb3c6d8-756f-4c94-a08e-610dca54a7e5" providerId="ADAL" clId="{FEC50238-D078-4A58-8A57-1F6086591ADF}" dt="2020-02-13T16:32:37.917" v="1869" actId="20577"/>
        <pc:sldMkLst>
          <pc:docMk/>
          <pc:sldMk cId="1479494924" sldId="276"/>
        </pc:sldMkLst>
        <pc:spChg chg="mod">
          <ac:chgData name="Alex Marchioni" userId="6eb3c6d8-756f-4c94-a08e-610dca54a7e5" providerId="ADAL" clId="{FEC50238-D078-4A58-8A57-1F6086591ADF}" dt="2020-02-13T16:32:37.917" v="1869" actId="20577"/>
          <ac:spMkLst>
            <pc:docMk/>
            <pc:sldMk cId="1479494924" sldId="276"/>
            <ac:spMk id="8" creationId="{DAEED9BB-C25E-4462-B880-90192EEE0214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4" creationId="{15C82BB5-F2B9-426C-B2F2-1981145DBDF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6" creationId="{B80359BC-03BA-45DE-B5F2-AD7C16212193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7" creationId="{F2DB759A-6E30-459F-BC90-47E86EFACAA8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8" creationId="{DD81153B-F570-426E-9E3E-FC8E5B47F46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9" creationId="{B20D614B-BC6C-4D9C-A0D3-5C6C1E06866E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0" creationId="{363D69C6-CE04-424A-872B-8A39C19DA9C9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1" creationId="{0A3333F7-B482-498D-AE7A-FB422CC48262}"/>
          </ac:spMkLst>
        </pc:spChg>
        <pc:spChg chg="mod">
          <ac:chgData name="Alex Marchioni" userId="6eb3c6d8-756f-4c94-a08e-610dca54a7e5" providerId="ADAL" clId="{FEC50238-D078-4A58-8A57-1F6086591ADF}" dt="2020-02-13T15:44:56.451" v="1859" actId="207"/>
          <ac:spMkLst>
            <pc:docMk/>
            <pc:sldMk cId="1479494924" sldId="276"/>
            <ac:spMk id="76" creationId="{5409A789-9539-423C-B56D-AB2996A4E3F0}"/>
          </ac:spMkLst>
        </pc:spChg>
        <pc:spChg chg="mod">
          <ac:chgData name="Alex Marchioni" userId="6eb3c6d8-756f-4c94-a08e-610dca54a7e5" providerId="ADAL" clId="{FEC50238-D078-4A58-8A57-1F6086591ADF}" dt="2020-02-13T15:45:06.857" v="1862" actId="207"/>
          <ac:spMkLst>
            <pc:docMk/>
            <pc:sldMk cId="1479494924" sldId="276"/>
            <ac:spMk id="89" creationId="{917BAF0B-FE20-484F-8204-8E5F3F301C92}"/>
          </ac:spMkLst>
        </pc:spChg>
        <pc:spChg chg="mod">
          <ac:chgData name="Alex Marchioni" userId="6eb3c6d8-756f-4c94-a08e-610dca54a7e5" providerId="ADAL" clId="{FEC50238-D078-4A58-8A57-1F6086591ADF}" dt="2020-02-13T15:44:59.330" v="1860" actId="207"/>
          <ac:spMkLst>
            <pc:docMk/>
            <pc:sldMk cId="1479494924" sldId="276"/>
            <ac:spMk id="111" creationId="{C872B47A-8EF8-45E0-82F7-6D636D2BF105}"/>
          </ac:spMkLst>
        </pc:spChg>
        <pc:spChg chg="mod">
          <ac:chgData name="Alex Marchioni" userId="6eb3c6d8-756f-4c94-a08e-610dca54a7e5" providerId="ADAL" clId="{FEC50238-D078-4A58-8A57-1F6086591ADF}" dt="2020-02-13T15:45:04.176" v="1861" actId="207"/>
          <ac:spMkLst>
            <pc:docMk/>
            <pc:sldMk cId="1479494924" sldId="276"/>
            <ac:spMk id="151" creationId="{F12047C1-676A-4EA7-B753-FA771791988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7" creationId="{23ED05D7-DF0C-4C4C-A9E7-E189E2AB88B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8" creationId="{9526679F-7880-4BA9-A3C0-CD7C00745AD5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9" creationId="{A5CF419F-8631-4013-AAE1-491236D05217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0" creationId="{7ABE535C-9426-4902-9E0F-5A2BC21B38FF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1" creationId="{5213D575-A1EF-4A22-A3AA-40FCF50299B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2" creationId="{517CB1C8-1BDE-49F5-A620-CE66F65FCC1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3" creationId="{66DA7BE9-F587-4427-BB9F-C6EE5C2CF85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4" creationId="{CF3D1061-B0A3-4D90-81B1-00A8EA842A9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5" creationId="{74089A9F-55B5-48D6-9708-0EF44728776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6" creationId="{622A5FE1-3D09-4415-8D7B-4A9DF587B601}"/>
          </ac:spMkLst>
        </pc:spChg>
        <pc:spChg chg="mod">
          <ac:chgData name="Alex Marchioni" userId="6eb3c6d8-756f-4c94-a08e-610dca54a7e5" providerId="ADAL" clId="{FEC50238-D078-4A58-8A57-1F6086591ADF}" dt="2020-02-13T15:44:53.514" v="1858" actId="207"/>
          <ac:spMkLst>
            <pc:docMk/>
            <pc:sldMk cId="1479494924" sldId="276"/>
            <ac:spMk id="177" creationId="{FE2D865C-836A-4BE0-B3B3-C539F94A1A64}"/>
          </ac:spMkLst>
        </pc:spChg>
        <pc:grpChg chg="add mod">
          <ac:chgData name="Alex Marchioni" userId="6eb3c6d8-756f-4c94-a08e-610dca54a7e5" providerId="ADAL" clId="{FEC50238-D078-4A58-8A57-1F6086591ADF}" dt="2020-02-13T15:44:24.468" v="1855" actId="1035"/>
          <ac:grpSpMkLst>
            <pc:docMk/>
            <pc:sldMk cId="1479494924" sldId="276"/>
            <ac:grpSpMk id="75" creationId="{B283F0DB-4ADB-4486-8ACC-0F087569CDFA}"/>
          </ac:grpSpMkLst>
        </pc:grpChg>
        <pc:grpChg chg="del">
          <ac:chgData name="Alex Marchioni" userId="6eb3c6d8-756f-4c94-a08e-610dca54a7e5" providerId="ADAL" clId="{FEC50238-D078-4A58-8A57-1F6086591ADF}" dt="2020-02-13T15:42:02.785" v="1792" actId="478"/>
          <ac:grpSpMkLst>
            <pc:docMk/>
            <pc:sldMk cId="1479494924" sldId="276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42:44.096" v="1796" actId="165"/>
          <ac:grpSpMkLst>
            <pc:docMk/>
            <pc:sldMk cId="1479494924" sldId="276"/>
            <ac:grpSpMk id="160" creationId="{6A66B719-4A4F-44D2-8D1C-C3BCE0B8614E}"/>
          </ac:grpSpMkLst>
        </pc:grpChg>
        <pc:cxnChg chg="mod">
          <ac:chgData name="Alex Marchioni" userId="6eb3c6d8-756f-4c94-a08e-610dca54a7e5" providerId="ADAL" clId="{FEC50238-D078-4A58-8A57-1F6086591ADF}" dt="2020-02-13T15:44:24.468" v="1855" actId="1035"/>
          <ac:cxnSpMkLst>
            <pc:docMk/>
            <pc:sldMk cId="1479494924" sldId="276"/>
            <ac:cxnSpMk id="13" creationId="{A56D3553-67EB-4CAF-BD97-6DC674B10745}"/>
          </ac:cxnSpMkLst>
        </pc:cxnChg>
      </pc:sldChg>
      <pc:sldChg chg="addSp delSp modSp add del mod modAnim">
        <pc:chgData name="Alex Marchioni" userId="6eb3c6d8-756f-4c94-a08e-610dca54a7e5" providerId="ADAL" clId="{FEC50238-D078-4A58-8A57-1F6086591ADF}" dt="2020-02-13T18:17:14.407" v="2062" actId="47"/>
        <pc:sldMkLst>
          <pc:docMk/>
          <pc:sldMk cId="724253926" sldId="277"/>
        </pc:sldMkLst>
        <pc:spChg chg="add del mod">
          <ac:chgData name="Alex Marchioni" userId="6eb3c6d8-756f-4c94-a08e-610dca54a7e5" providerId="ADAL" clId="{FEC50238-D078-4A58-8A57-1F6086591ADF}" dt="2020-02-13T17:08:44.280" v="1932" actId="478"/>
          <ac:spMkLst>
            <pc:docMk/>
            <pc:sldMk cId="724253926" sldId="277"/>
            <ac:spMk id="3" creationId="{DD8F8046-9A44-40BF-9562-563994A9A8FF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" creationId="{C5848206-3659-4CCE-9589-4FF304A47834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4" creationId="{15C82BB5-F2B9-426C-B2F2-1981145DBDF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6" creationId="{B80359BC-03BA-45DE-B5F2-AD7C16212193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7" creationId="{F2DB759A-6E30-459F-BC90-47E86EFACAA8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8" creationId="{DD81153B-F570-426E-9E3E-FC8E5B47F46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9" creationId="{B20D614B-BC6C-4D9C-A0D3-5C6C1E06866E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0" creationId="{363D69C6-CE04-424A-872B-8A39C19DA9C9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7:08:13.840" v="1930" actId="478"/>
          <ac:spMkLst>
            <pc:docMk/>
            <pc:sldMk cId="724253926" sldId="277"/>
            <ac:spMk id="65" creationId="{F74AA717-0421-479E-BED5-913D58C2B047}"/>
          </ac:spMkLst>
        </pc:spChg>
        <pc:spChg chg="add del mod">
          <ac:chgData name="Alex Marchioni" userId="6eb3c6d8-756f-4c94-a08e-610dca54a7e5" providerId="ADAL" clId="{FEC50238-D078-4A58-8A57-1F6086591ADF}" dt="2020-02-13T17:08:01.352" v="1929" actId="478"/>
          <ac:spMkLst>
            <pc:docMk/>
            <pc:sldMk cId="724253926" sldId="277"/>
            <ac:spMk id="66" creationId="{8E5A7071-267C-4465-B1B6-E986C48E6919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69" creationId="{D7EB6F16-9A8D-4754-BC35-FDA63DB7D134}"/>
          </ac:spMkLst>
        </pc:spChg>
        <pc:spChg chg="add mod">
          <ac:chgData name="Alex Marchioni" userId="6eb3c6d8-756f-4c94-a08e-610dca54a7e5" providerId="ADAL" clId="{FEC50238-D078-4A58-8A57-1F6086591ADF}" dt="2020-02-13T17:12:18.675" v="2003" actId="20577"/>
          <ac:spMkLst>
            <pc:docMk/>
            <pc:sldMk cId="724253926" sldId="277"/>
            <ac:spMk id="70" creationId="{D2940F17-505C-4EC6-B453-9F9B6B0F9CD7}"/>
          </ac:spMkLst>
        </pc:spChg>
        <pc:spChg chg="add mod">
          <ac:chgData name="Alex Marchioni" userId="6eb3c6d8-756f-4c94-a08e-610dca54a7e5" providerId="ADAL" clId="{FEC50238-D078-4A58-8A57-1F6086591ADF}" dt="2020-02-13T17:12:15.561" v="2002" actId="1076"/>
          <ac:spMkLst>
            <pc:docMk/>
            <pc:sldMk cId="724253926" sldId="277"/>
            <ac:spMk id="71" creationId="{6BDED42A-4426-45D5-A4A6-DAD798D1DF04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2" creationId="{A6DC611B-06B0-4A13-8133-1B482963D85E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3" creationId="{A3D5AA0C-DFF9-4F22-8DC4-58047F6679E7}"/>
          </ac:spMkLst>
        </pc:spChg>
        <pc:spChg chg="add mod">
          <ac:chgData name="Alex Marchioni" userId="6eb3c6d8-756f-4c94-a08e-610dca54a7e5" providerId="ADAL" clId="{FEC50238-D078-4A58-8A57-1F6086591ADF}" dt="2020-02-13T17:12:12.081" v="2000" actId="20577"/>
          <ac:spMkLst>
            <pc:docMk/>
            <pc:sldMk cId="724253926" sldId="277"/>
            <ac:spMk id="74" creationId="{CD186036-8DBF-417F-85C0-15471854FF5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6" creationId="{5409A789-9539-423C-B56D-AB2996A4E3F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7" creationId="{2ED2029F-9137-4DE7-A900-B5A4C60C61D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8" creationId="{C68BD0AD-6ED4-4E4B-A6A1-15774E3830A7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9" creationId="{37038903-A046-47D1-BCCD-A541CB092DE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0" creationId="{FD98429A-1DD3-4E21-B97F-54275D5AD1DB}"/>
          </ac:spMkLst>
        </pc:spChg>
        <pc:spChg chg="add mod">
          <ac:chgData name="Alex Marchioni" userId="6eb3c6d8-756f-4c94-a08e-610dca54a7e5" providerId="ADAL" clId="{FEC50238-D078-4A58-8A57-1F6086591ADF}" dt="2020-02-13T17:12:10.600" v="1999" actId="20577"/>
          <ac:spMkLst>
            <pc:docMk/>
            <pc:sldMk cId="724253926" sldId="277"/>
            <ac:spMk id="81" creationId="{2C2F2FCE-0507-45CE-BFE1-D6CC9C4A9C23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82" creationId="{06518B19-961B-4C36-8715-B4B397568F73}"/>
          </ac:spMkLst>
        </pc:spChg>
        <pc:spChg chg="add mod">
          <ac:chgData name="Alex Marchioni" userId="6eb3c6d8-756f-4c94-a08e-610dca54a7e5" providerId="ADAL" clId="{FEC50238-D078-4A58-8A57-1F6086591ADF}" dt="2020-02-13T17:12:06.835" v="1998" actId="20577"/>
          <ac:spMkLst>
            <pc:docMk/>
            <pc:sldMk cId="724253926" sldId="277"/>
            <ac:spMk id="83" creationId="{6E61E0C6-AC59-4874-BFAE-976AEBDE44F8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4" creationId="{A74BE1E4-8B39-4C7F-B837-A9A3FD5E686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5" creationId="{F6D388A2-DA8B-476B-95A6-3F76FE0541C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6" creationId="{30CBF19B-92A3-48BA-98AE-10DEAA67C3D7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7" creationId="{4253D4F3-076B-4A66-A497-B36CA5F3AD1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8" creationId="{CF2312A2-3F8D-492C-94F9-C44BFE69A9B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9" creationId="{917BAF0B-FE20-484F-8204-8E5F3F301C9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90" creationId="{BEA35023-B5C9-4F12-8762-D6F3AB67C9EE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1" creationId="{32757F03-BD5A-4FCC-A986-8704077F256B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2" creationId="{766BE387-7B13-498D-9B25-8B812EEFC5B2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3" creationId="{421B013F-FF46-474D-853E-0CF9B4B8C12D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4" creationId="{4A93C9C2-9B24-442B-9DC6-8342A9F9F0AA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5" creationId="{2BA1168E-D62E-4437-A8AA-77DA3225A8EB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6" creationId="{082ECB23-0230-442F-A4ED-0738AFE2272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7" creationId="{5FB74095-A50F-44B3-99AE-19587973F86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8" creationId="{22C8CF84-AC95-48EC-BC3D-BEA95BDEAA3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9" creationId="{8CD1EA6B-4E1C-43FF-BC87-FB08C811AB7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0" creationId="{85EB7DAE-4804-48D9-9980-A45636109530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1" creationId="{BB7F99DD-643B-4F70-A329-DD4471E6137D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2" creationId="{4D2C403D-0C1F-448F-8E83-D80CC950E7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3" creationId="{A0F28F02-9509-4C40-A522-D484A7DADD8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4" creationId="{2701300C-8B75-4AD8-8AD9-6760682D38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5" creationId="{AEA2EC0E-E7A1-4F17-97BC-3C50B8FD0BF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6" creationId="{4A9082A9-E70E-4F8F-BC40-17448C19305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7" creationId="{ACB91CE9-34A6-4C57-9096-A0315DB613F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8" creationId="{156F5497-4DE4-42BA-9E76-744BD17BC0A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9" creationId="{3876AC09-8C3A-483E-AE0D-6E6937CE75A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0" creationId="{397B18F3-3E85-4E83-B73D-897B44AF45D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1" creationId="{C872B47A-8EF8-45E0-82F7-6D636D2BF10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2" creationId="{5599C89D-1040-4547-A7CE-654B0E92B37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3" creationId="{E40EA20A-0171-40A2-AABD-8FD053CEF7D4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4" creationId="{8CCB8E2D-1C2B-4A19-B57C-EB6229C53F6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5" creationId="{CC259B08-A394-46EB-9CED-CBFEAD53D43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8" creationId="{CC548C79-14B1-46C9-899C-E912C8589DE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9" creationId="{5095D0A5-5AC7-45DE-B119-60FA222DA9F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0" creationId="{55F749B4-1BDC-4C98-B5B9-69BAF026E63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1" creationId="{F12047C1-676A-4EA7-B753-FA771791988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2" creationId="{6D23A06B-B172-480E-B0C6-D5365098364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3" creationId="{4A7AA82D-E65B-4FE2-A055-62BEF2B1500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4" creationId="{58CE0106-F506-40A4-9CF1-F05F3A7E9AD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5" creationId="{0B3660BF-9C49-46D1-928E-BD0615FE033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6" creationId="{44E5F812-3532-4BD8-8F3D-ED49802D947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7" creationId="{71111A61-34C6-4246-B407-99975DAF7D1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8" creationId="{6E370257-63A9-4342-9EA6-3DBE48D8B66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9" creationId="{895C213F-596B-41B1-91A1-1FB0ABF84DF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1" creationId="{BE96DB58-6E89-4DAB-9040-FA3AF9929B8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2" creationId="{E21E8893-3BA4-40AF-95E5-07936F4746C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3" creationId="{7A4A214B-972F-49AD-9D24-A6EBF49ED0D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4" creationId="{55ADAB0B-E23B-4D0D-BA00-8BEE41B5345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5" creationId="{5C0E646D-4D55-4A5F-86A3-8F9B7403DB1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6" creationId="{B8191441-A337-46C7-AB09-178C3009710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7" creationId="{FE2D865C-836A-4BE0-B3B3-C539F94A1A64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8" creationId="{91061306-4292-4004-ABE9-FD631A9A8EF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9" creationId="{B6983186-BC7F-4075-8C1A-EFE34C1C6D0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0" creationId="{866FD6B7-00E2-43A0-BDB8-BD8FA8A90E7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1" creationId="{0D9C8765-DDB8-4BAC-BF3F-9E7D3281845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2" creationId="{D0F26EF1-E7D3-4260-AA15-F11ED1106E5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3" creationId="{F14ACA5E-65DF-4EC1-8AE1-61AF8D79575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4" creationId="{933196CA-129C-4F10-B5AC-CF1057A898CC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5" creationId="{15D209A7-3114-492C-96B9-0817184343E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6" creationId="{835A6A79-F10B-4BC2-B33C-BF5DD1A7BBEA}"/>
          </ac:spMkLst>
        </pc:spChg>
        <pc:grpChg chg="add del mod">
          <ac:chgData name="Alex Marchioni" userId="6eb3c6d8-756f-4c94-a08e-610dca54a7e5" providerId="ADAL" clId="{FEC50238-D078-4A58-8A57-1F6086591ADF}" dt="2020-02-13T17:06:02.985" v="1878" actId="478"/>
          <ac:grpSpMkLst>
            <pc:docMk/>
            <pc:sldMk cId="724253926" sldId="277"/>
            <ac:grpSpMk id="75" creationId="{B283F0DB-4ADB-4486-8ACC-0F087569CDFA}"/>
          </ac:grpSpMkLst>
        </pc:grpChg>
        <pc:cxnChg chg="del">
          <ac:chgData name="Alex Marchioni" userId="6eb3c6d8-756f-4c94-a08e-610dca54a7e5" providerId="ADAL" clId="{FEC50238-D078-4A58-8A57-1F6086591ADF}" dt="2020-02-13T17:06:07.417" v="1879" actId="478"/>
          <ac:cxnSpMkLst>
            <pc:docMk/>
            <pc:sldMk cId="724253926" sldId="277"/>
            <ac:cxnSpMk id="13" creationId="{A56D3553-67EB-4CAF-BD97-6DC674B10745}"/>
          </ac:cxnSpMkLst>
        </pc:cxnChg>
      </pc:sldChg>
      <pc:sldChg chg="add del">
        <pc:chgData name="Alex Marchioni" userId="6eb3c6d8-756f-4c94-a08e-610dca54a7e5" providerId="ADAL" clId="{FEC50238-D078-4A58-8A57-1F6086591ADF}" dt="2020-02-14T08:25:23.417" v="2811" actId="2696"/>
        <pc:sldMkLst>
          <pc:docMk/>
          <pc:sldMk cId="932254784" sldId="277"/>
        </pc:sldMkLst>
      </pc:sldChg>
      <pc:sldChg chg="add del">
        <pc:chgData name="Alex Marchioni" userId="6eb3c6d8-756f-4c94-a08e-610dca54a7e5" providerId="ADAL" clId="{FEC50238-D078-4A58-8A57-1F6086591ADF}" dt="2020-02-13T17:04:13.197" v="1871" actId="47"/>
        <pc:sldMkLst>
          <pc:docMk/>
          <pc:sldMk cId="1561013236" sldId="277"/>
        </pc:sldMkLst>
      </pc:sldChg>
      <pc:sldChg chg="add del">
        <pc:chgData name="Alex Marchioni" userId="6eb3c6d8-756f-4c94-a08e-610dca54a7e5" providerId="ADAL" clId="{FEC50238-D078-4A58-8A57-1F6086591ADF}" dt="2020-02-14T08:15:03.157" v="2065" actId="2696"/>
        <pc:sldMkLst>
          <pc:docMk/>
          <pc:sldMk cId="3965302289" sldId="277"/>
        </pc:sldMkLst>
      </pc:sldChg>
      <pc:sldChg chg="addSp delSp modSp add mod modAnim">
        <pc:chgData name="Alex Marchioni" userId="6eb3c6d8-756f-4c94-a08e-610dca54a7e5" providerId="ADAL" clId="{FEC50238-D078-4A58-8A57-1F6086591ADF}" dt="2020-02-14T09:33:40.540" v="4192"/>
        <pc:sldMkLst>
          <pc:docMk/>
          <pc:sldMk cId="1594266465" sldId="278"/>
        </pc:sldMkLst>
        <pc:spChg chg="mod">
          <ac:chgData name="Alex Marchioni" userId="6eb3c6d8-756f-4c94-a08e-610dca54a7e5" providerId="ADAL" clId="{FEC50238-D078-4A58-8A57-1F6086591ADF}" dt="2020-02-14T08:22:26.681" v="2743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FEC50238-D078-4A58-8A57-1F6086591ADF}" dt="2020-02-14T09:27:11.808" v="4106" actId="113"/>
          <ac:spMkLst>
            <pc:docMk/>
            <pc:sldMk cId="1594266465" sldId="278"/>
            <ac:spMk id="3" creationId="{44E14CFE-4AE1-494C-AE2A-91DF00AFDA50}"/>
          </ac:spMkLst>
        </pc:spChg>
        <pc:spChg chg="add del mod">
          <ac:chgData name="Alex Marchioni" userId="6eb3c6d8-756f-4c94-a08e-610dca54a7e5" providerId="ADAL" clId="{FEC50238-D078-4A58-8A57-1F6086591ADF}" dt="2020-02-14T09:29:13.889" v="4108" actId="478"/>
          <ac:spMkLst>
            <pc:docMk/>
            <pc:sldMk cId="1594266465" sldId="278"/>
            <ac:spMk id="58" creationId="{6E17B56C-6332-45C0-96C2-5D5602160EB9}"/>
          </ac:spMkLst>
        </pc:spChg>
        <pc:spChg chg="add mod">
          <ac:chgData name="Alex Marchioni" userId="6eb3c6d8-756f-4c94-a08e-610dca54a7e5" providerId="ADAL" clId="{FEC50238-D078-4A58-8A57-1F6086591ADF}" dt="2020-02-14T09:32:49.776" v="4186" actId="1076"/>
          <ac:spMkLst>
            <pc:docMk/>
            <pc:sldMk cId="1594266465" sldId="278"/>
            <ac:spMk id="59" creationId="{C8F085AF-55FB-4056-A61D-9D3AAEBA2B30}"/>
          </ac:spMkLst>
        </pc:spChg>
        <pc:spChg chg="add mod">
          <ac:chgData name="Alex Marchioni" userId="6eb3c6d8-756f-4c94-a08e-610dca54a7e5" providerId="ADAL" clId="{FEC50238-D078-4A58-8A57-1F6086591ADF}" dt="2020-02-14T09:29:54.737" v="4114" actId="14100"/>
          <ac:spMkLst>
            <pc:docMk/>
            <pc:sldMk cId="1594266465" sldId="278"/>
            <ac:spMk id="60" creationId="{8E88EAB8-61B4-48AB-8555-C27F3FA311ED}"/>
          </ac:spMkLst>
        </pc:spChg>
        <pc:spChg chg="add mod">
          <ac:chgData name="Alex Marchioni" userId="6eb3c6d8-756f-4c94-a08e-610dca54a7e5" providerId="ADAL" clId="{FEC50238-D078-4A58-8A57-1F6086591ADF}" dt="2020-02-14T09:33:24.368" v="4188" actId="1076"/>
          <ac:spMkLst>
            <pc:docMk/>
            <pc:sldMk cId="1594266465" sldId="278"/>
            <ac:spMk id="61" creationId="{C219EF59-4AE9-43FC-B466-7C76D4D22989}"/>
          </ac:spMkLst>
        </pc:spChg>
        <pc:spChg chg="add mod">
          <ac:chgData name="Alex Marchioni" userId="6eb3c6d8-756f-4c94-a08e-610dca54a7e5" providerId="ADAL" clId="{FEC50238-D078-4A58-8A57-1F6086591ADF}" dt="2020-02-14T09:32:58.744" v="4187" actId="1076"/>
          <ac:spMkLst>
            <pc:docMk/>
            <pc:sldMk cId="1594266465" sldId="278"/>
            <ac:spMk id="62" creationId="{0FEB7170-6819-4B54-BE0C-929601E2E3C2}"/>
          </ac:spMkLst>
        </pc:spChg>
        <pc:grpChg chg="add mod">
          <ac:chgData name="Alex Marchioni" userId="6eb3c6d8-756f-4c94-a08e-610dca54a7e5" providerId="ADAL" clId="{FEC50238-D078-4A58-8A57-1F6086591ADF}" dt="2020-02-14T09:25:21.382" v="4101" actId="1076"/>
          <ac:grpSpMkLst>
            <pc:docMk/>
            <pc:sldMk cId="1594266465" sldId="278"/>
            <ac:grpSpMk id="7" creationId="{AABAE079-6A5B-45D3-8085-B8F04BBD02F4}"/>
          </ac:grpSpMkLst>
        </pc:grpChg>
      </pc:sldChg>
      <pc:sldChg chg="modSp add mod">
        <pc:chgData name="Alex Marchioni" userId="6eb3c6d8-756f-4c94-a08e-610dca54a7e5" providerId="ADAL" clId="{FEC50238-D078-4A58-8A57-1F6086591ADF}" dt="2020-02-14T08:53:26.803" v="3463" actId="20577"/>
        <pc:sldMkLst>
          <pc:docMk/>
          <pc:sldMk cId="4292157177" sldId="279"/>
        </pc:sldMkLst>
        <pc:spChg chg="mod">
          <ac:chgData name="Alex Marchioni" userId="6eb3c6d8-756f-4c94-a08e-610dca54a7e5" providerId="ADAL" clId="{FEC50238-D078-4A58-8A57-1F6086591ADF}" dt="2020-02-14T08:25:48.299" v="2826" actId="20577"/>
          <ac:spMkLst>
            <pc:docMk/>
            <pc:sldMk cId="4292157177" sldId="279"/>
            <ac:spMk id="2" creationId="{55E1D2A0-3067-496E-9680-491504CB533B}"/>
          </ac:spMkLst>
        </pc:spChg>
        <pc:spChg chg="mod">
          <ac:chgData name="Alex Marchioni" userId="6eb3c6d8-756f-4c94-a08e-610dca54a7e5" providerId="ADAL" clId="{FEC50238-D078-4A58-8A57-1F6086591ADF}" dt="2020-02-14T08:53:26.803" v="3463" actId="20577"/>
          <ac:spMkLst>
            <pc:docMk/>
            <pc:sldMk cId="4292157177" sldId="279"/>
            <ac:spMk id="3" creationId="{E93CA96B-02CE-4B00-BED3-4C946577FB16}"/>
          </ac:spMkLst>
        </pc:spChg>
      </pc:sldChg>
      <pc:sldChg chg="addSp delSp modSp add mod ord">
        <pc:chgData name="Alex Marchioni" userId="6eb3c6d8-756f-4c94-a08e-610dca54a7e5" providerId="ADAL" clId="{FEC50238-D078-4A58-8A57-1F6086591ADF}" dt="2020-02-14T13:25:33.152" v="5808" actId="20577"/>
        <pc:sldMkLst>
          <pc:docMk/>
          <pc:sldMk cId="483219566" sldId="280"/>
        </pc:sldMkLst>
        <pc:spChg chg="mod">
          <ac:chgData name="Alex Marchioni" userId="6eb3c6d8-756f-4c94-a08e-610dca54a7e5" providerId="ADAL" clId="{FEC50238-D078-4A58-8A57-1F6086591ADF}" dt="2020-02-14T08:26:43.849" v="2840" actId="20577"/>
          <ac:spMkLst>
            <pc:docMk/>
            <pc:sldMk cId="483219566" sldId="280"/>
            <ac:spMk id="2" creationId="{9A0298D9-1D13-4898-8EDB-1B8D3BDA7DC9}"/>
          </ac:spMkLst>
        </pc:spChg>
        <pc:spChg chg="mod">
          <ac:chgData name="Alex Marchioni" userId="6eb3c6d8-756f-4c94-a08e-610dca54a7e5" providerId="ADAL" clId="{FEC50238-D078-4A58-8A57-1F6086591ADF}" dt="2020-02-14T13:25:33.152" v="5808" actId="20577"/>
          <ac:spMkLst>
            <pc:docMk/>
            <pc:sldMk cId="483219566" sldId="280"/>
            <ac:spMk id="3" creationId="{8BA08157-B15B-42A4-82FC-99F8FE989AD5}"/>
          </ac:spMkLst>
        </pc:spChg>
        <pc:spChg chg="del">
          <ac:chgData name="Alex Marchioni" userId="6eb3c6d8-756f-4c94-a08e-610dca54a7e5" providerId="ADAL" clId="{FEC50238-D078-4A58-8A57-1F6086591ADF}" dt="2020-02-14T08:33:29.644" v="2906" actId="478"/>
          <ac:spMkLst>
            <pc:docMk/>
            <pc:sldMk cId="483219566" sldId="280"/>
            <ac:spMk id="7" creationId="{634E256B-BEF9-4681-9CF8-8E855142BEBB}"/>
          </ac:spMkLst>
        </pc:spChg>
        <pc:spChg chg="del">
          <ac:chgData name="Alex Marchioni" userId="6eb3c6d8-756f-4c94-a08e-610dca54a7e5" providerId="ADAL" clId="{FEC50238-D078-4A58-8A57-1F6086591ADF}" dt="2020-02-14T08:33:26.304" v="2905" actId="478"/>
          <ac:spMkLst>
            <pc:docMk/>
            <pc:sldMk cId="483219566" sldId="280"/>
            <ac:spMk id="8" creationId="{6554BC90-6537-4F1F-9451-317E3DF12AA7}"/>
          </ac:spMkLst>
        </pc:spChg>
        <pc:spChg chg="add del">
          <ac:chgData name="Alex Marchioni" userId="6eb3c6d8-756f-4c94-a08e-610dca54a7e5" providerId="ADAL" clId="{FEC50238-D078-4A58-8A57-1F6086591ADF}" dt="2020-02-14T08:31:21.853" v="2842"/>
          <ac:spMkLst>
            <pc:docMk/>
            <pc:sldMk cId="483219566" sldId="280"/>
            <ac:spMk id="9" creationId="{590C5144-FBBD-4719-841F-BA72EB7ED6BA}"/>
          </ac:spMkLst>
        </pc:spChg>
        <pc:spChg chg="add del">
          <ac:chgData name="Alex Marchioni" userId="6eb3c6d8-756f-4c94-a08e-610dca54a7e5" providerId="ADAL" clId="{FEC50238-D078-4A58-8A57-1F6086591ADF}" dt="2020-02-14T08:31:51.861" v="2844"/>
          <ac:spMkLst>
            <pc:docMk/>
            <pc:sldMk cId="483219566" sldId="280"/>
            <ac:spMk id="10" creationId="{5DF44023-5509-4A51-9404-0D5DCC5DCE1E}"/>
          </ac:spMkLst>
        </pc:spChg>
        <pc:spChg chg="add mod">
          <ac:chgData name="Alex Marchioni" userId="6eb3c6d8-756f-4c94-a08e-610dca54a7e5" providerId="ADAL" clId="{FEC50238-D078-4A58-8A57-1F6086591ADF}" dt="2020-02-14T08:53:53.312" v="3464" actId="1076"/>
          <ac:spMkLst>
            <pc:docMk/>
            <pc:sldMk cId="483219566" sldId="280"/>
            <ac:spMk id="11" creationId="{F91D5610-935B-4AE5-8DD1-0B88D709D49B}"/>
          </ac:spMkLst>
        </pc:spChg>
      </pc:sldChg>
      <pc:sldChg chg="addSp modSp add mod">
        <pc:chgData name="Alex Marchioni" userId="6eb3c6d8-756f-4c94-a08e-610dca54a7e5" providerId="ADAL" clId="{FEC50238-D078-4A58-8A57-1F6086591ADF}" dt="2020-02-14T08:50:14.569" v="3363" actId="1076"/>
        <pc:sldMkLst>
          <pc:docMk/>
          <pc:sldMk cId="3430393769" sldId="281"/>
        </pc:sldMkLst>
        <pc:spChg chg="mod">
          <ac:chgData name="Alex Marchioni" userId="6eb3c6d8-756f-4c94-a08e-610dca54a7e5" providerId="ADAL" clId="{FEC50238-D078-4A58-8A57-1F6086591ADF}" dt="2020-02-14T08:36:19.905" v="3016" actId="20577"/>
          <ac:spMkLst>
            <pc:docMk/>
            <pc:sldMk cId="3430393769" sldId="281"/>
            <ac:spMk id="2" creationId="{2CB650D9-D1FA-4577-AC4F-42DFEA54735E}"/>
          </ac:spMkLst>
        </pc:spChg>
        <pc:spChg chg="mod">
          <ac:chgData name="Alex Marchioni" userId="6eb3c6d8-756f-4c94-a08e-610dca54a7e5" providerId="ADAL" clId="{FEC50238-D078-4A58-8A57-1F6086591ADF}" dt="2020-02-14T08:46:12.469" v="3316" actId="6549"/>
          <ac:spMkLst>
            <pc:docMk/>
            <pc:sldMk cId="3430393769" sldId="281"/>
            <ac:spMk id="3" creationId="{3DE67570-4678-4328-B4A0-75666ADE983C}"/>
          </ac:spMkLst>
        </pc:spChg>
        <pc:spChg chg="add mod">
          <ac:chgData name="Alex Marchioni" userId="6eb3c6d8-756f-4c94-a08e-610dca54a7e5" providerId="ADAL" clId="{FEC50238-D078-4A58-8A57-1F6086591ADF}" dt="2020-02-14T08:50:14.569" v="3363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modSp add mod">
        <pc:chgData name="Alex Marchioni" userId="6eb3c6d8-756f-4c94-a08e-610dca54a7e5" providerId="ADAL" clId="{FEC50238-D078-4A58-8A57-1F6086591ADF}" dt="2020-02-14T09:18:07.449" v="4055" actId="20577"/>
        <pc:sldMkLst>
          <pc:docMk/>
          <pc:sldMk cId="713251459" sldId="282"/>
        </pc:sldMkLst>
        <pc:spChg chg="mod">
          <ac:chgData name="Alex Marchioni" userId="6eb3c6d8-756f-4c94-a08e-610dca54a7e5" providerId="ADAL" clId="{FEC50238-D078-4A58-8A57-1F6086591ADF}" dt="2020-02-14T09:15:53.593" v="3770" actId="20577"/>
          <ac:spMkLst>
            <pc:docMk/>
            <pc:sldMk cId="713251459" sldId="282"/>
            <ac:spMk id="2" creationId="{62580986-3B7D-4D12-9F59-AACE0DC65B7D}"/>
          </ac:spMkLst>
        </pc:spChg>
        <pc:spChg chg="mod">
          <ac:chgData name="Alex Marchioni" userId="6eb3c6d8-756f-4c94-a08e-610dca54a7e5" providerId="ADAL" clId="{FEC50238-D078-4A58-8A57-1F6086591ADF}" dt="2020-02-14T09:18:07.449" v="4055" actId="20577"/>
          <ac:spMkLst>
            <pc:docMk/>
            <pc:sldMk cId="713251459" sldId="282"/>
            <ac:spMk id="3" creationId="{4E230626-CE80-4CBC-8274-477B3421DD59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4T08:57:44.954" v="3549" actId="21"/>
        <pc:sldMkLst>
          <pc:docMk/>
          <pc:sldMk cId="1108495869" sldId="283"/>
        </pc:sldMkLst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2" creationId="{12A70870-DAAB-47E6-9C36-0A4E878C913E}"/>
          </ac:spMkLst>
        </pc:spChg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3" creationId="{051EC0C1-4615-47F2-825B-DC767926BDC6}"/>
          </ac:spMkLst>
        </pc:spChg>
        <pc:spChg chg="add mod">
          <ac:chgData name="Alex Marchioni" userId="6eb3c6d8-756f-4c94-a08e-610dca54a7e5" providerId="ADAL" clId="{FEC50238-D078-4A58-8A57-1F6086591ADF}" dt="2020-02-14T08:57:44.954" v="3549" actId="21"/>
          <ac:spMkLst>
            <pc:docMk/>
            <pc:sldMk cId="1108495869" sldId="283"/>
            <ac:spMk id="7" creationId="{63DF7659-10B6-4398-9D2C-E981A9A8EB80}"/>
          </ac:spMkLst>
        </pc:spChg>
        <pc:spChg chg="add mod">
          <ac:chgData name="Alex Marchioni" userId="6eb3c6d8-756f-4c94-a08e-610dca54a7e5" providerId="ADAL" clId="{FEC50238-D078-4A58-8A57-1F6086591ADF}" dt="2020-02-14T08:57:40.667" v="3548"/>
          <ac:spMkLst>
            <pc:docMk/>
            <pc:sldMk cId="1108495869" sldId="283"/>
            <ac:spMk id="8" creationId="{A8C6D57E-06B0-4610-9DB4-39E371259FB4}"/>
          </ac:spMkLst>
        </pc:spChg>
      </pc:sldChg>
      <pc:sldChg chg="modSp add mod">
        <pc:chgData name="Alex Marchioni" userId="6eb3c6d8-756f-4c94-a08e-610dca54a7e5" providerId="ADAL" clId="{FEC50238-D078-4A58-8A57-1F6086591ADF}" dt="2020-02-14T08:57:50.720" v="3550" actId="20577"/>
        <pc:sldMkLst>
          <pc:docMk/>
          <pc:sldMk cId="1733819274" sldId="284"/>
        </pc:sldMkLst>
        <pc:spChg chg="mod">
          <ac:chgData name="Alex Marchioni" userId="6eb3c6d8-756f-4c94-a08e-610dca54a7e5" providerId="ADAL" clId="{FEC50238-D078-4A58-8A57-1F6086591ADF}" dt="2020-02-14T08:57:50.720" v="3550" actId="20577"/>
          <ac:spMkLst>
            <pc:docMk/>
            <pc:sldMk cId="1733819274" sldId="284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9:30.330" v="3579" actId="6549"/>
        <pc:sldMkLst>
          <pc:docMk/>
          <pc:sldMk cId="2018072828" sldId="285"/>
        </pc:sldMkLst>
        <pc:spChg chg="mod">
          <ac:chgData name="Alex Marchioni" userId="6eb3c6d8-756f-4c94-a08e-610dca54a7e5" providerId="ADAL" clId="{FEC50238-D078-4A58-8A57-1F6086591ADF}" dt="2020-02-14T08:59:30.330" v="3579" actId="6549"/>
          <ac:spMkLst>
            <pc:docMk/>
            <pc:sldMk cId="2018072828" sldId="285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8:03.777" v="3551" actId="20577"/>
        <pc:sldMkLst>
          <pc:docMk/>
          <pc:sldMk cId="1829828288" sldId="286"/>
        </pc:sldMkLst>
        <pc:spChg chg="mod">
          <ac:chgData name="Alex Marchioni" userId="6eb3c6d8-756f-4c94-a08e-610dca54a7e5" providerId="ADAL" clId="{FEC50238-D078-4A58-8A57-1F6086591ADF}" dt="2020-02-14T08:58:03.777" v="3551" actId="20577"/>
          <ac:spMkLst>
            <pc:docMk/>
            <pc:sldMk cId="1829828288" sldId="286"/>
            <ac:spMk id="7" creationId="{63DF7659-10B6-4398-9D2C-E981A9A8EB80}"/>
          </ac:spMkLst>
        </pc:spChg>
      </pc:sldChg>
      <pc:sldChg chg="addSp delSp modSp add mod modAnim">
        <pc:chgData name="Alex Marchioni" userId="6eb3c6d8-756f-4c94-a08e-610dca54a7e5" providerId="ADAL" clId="{FEC50238-D078-4A58-8A57-1F6086591ADF}" dt="2020-02-14T13:23:37.629" v="5799"/>
        <pc:sldMkLst>
          <pc:docMk/>
          <pc:sldMk cId="722164196" sldId="287"/>
        </pc:sldMkLst>
        <pc:spChg chg="mod">
          <ac:chgData name="Alex Marchioni" userId="6eb3c6d8-756f-4c94-a08e-610dca54a7e5" providerId="ADAL" clId="{FEC50238-D078-4A58-8A57-1F6086591ADF}" dt="2020-02-14T09:42:43.344" v="4197" actId="20577"/>
          <ac:spMkLst>
            <pc:docMk/>
            <pc:sldMk cId="722164196" sldId="287"/>
            <ac:spMk id="2" creationId="{E72D04ED-60C6-4950-BBB7-19D3032BA0FC}"/>
          </ac:spMkLst>
        </pc:spChg>
        <pc:spChg chg="add del mod">
          <ac:chgData name="Alex Marchioni" userId="6eb3c6d8-756f-4c94-a08e-610dca54a7e5" providerId="ADAL" clId="{FEC50238-D078-4A58-8A57-1F6086591ADF}" dt="2020-02-14T09:55:29.739" v="4524" actId="6549"/>
          <ac:spMkLst>
            <pc:docMk/>
            <pc:sldMk cId="722164196" sldId="287"/>
            <ac:spMk id="3" creationId="{48D5D332-56D3-4513-8B16-1FDF6FDA8565}"/>
          </ac:spMkLst>
        </pc:spChg>
        <pc:spChg chg="add del">
          <ac:chgData name="Alex Marchioni" userId="6eb3c6d8-756f-4c94-a08e-610dca54a7e5" providerId="ADAL" clId="{FEC50238-D078-4A58-8A57-1F6086591ADF}" dt="2020-02-14T09:52:17.008" v="4403" actId="478"/>
          <ac:spMkLst>
            <pc:docMk/>
            <pc:sldMk cId="722164196" sldId="287"/>
            <ac:spMk id="58" creationId="{3ECEEC86-3B78-4A64-868B-2299ECD8D436}"/>
          </ac:spMkLst>
        </pc:spChg>
        <pc:spChg chg="add del mod">
          <ac:chgData name="Alex Marchioni" userId="6eb3c6d8-756f-4c94-a08e-610dca54a7e5" providerId="ADAL" clId="{FEC50238-D078-4A58-8A57-1F6086591ADF}" dt="2020-02-14T09:51:59.044" v="4395" actId="478"/>
          <ac:spMkLst>
            <pc:docMk/>
            <pc:sldMk cId="722164196" sldId="287"/>
            <ac:spMk id="59" creationId="{945316B5-8FAB-480C-8B18-D7E46BB4ACB0}"/>
          </ac:spMkLst>
        </pc:spChg>
        <pc:spChg chg="add del mod">
          <ac:chgData name="Alex Marchioni" userId="6eb3c6d8-756f-4c94-a08e-610dca54a7e5" providerId="ADAL" clId="{FEC50238-D078-4A58-8A57-1F6086591ADF}" dt="2020-02-14T09:52:15.376" v="4402" actId="478"/>
          <ac:spMkLst>
            <pc:docMk/>
            <pc:sldMk cId="722164196" sldId="287"/>
            <ac:spMk id="60" creationId="{10A3C637-3D43-4836-ABA0-44AF134D7477}"/>
          </ac:spMkLst>
        </pc:spChg>
        <pc:spChg chg="add del mod">
          <ac:chgData name="Alex Marchioni" userId="6eb3c6d8-756f-4c94-a08e-610dca54a7e5" providerId="ADAL" clId="{FEC50238-D078-4A58-8A57-1F6086591ADF}" dt="2020-02-14T09:55:15.809" v="4521"/>
          <ac:spMkLst>
            <pc:docMk/>
            <pc:sldMk cId="722164196" sldId="287"/>
            <ac:spMk id="61" creationId="{FA96C701-7A98-4BEF-AFB5-F1B71941E308}"/>
          </ac:spMkLst>
        </pc:spChg>
        <pc:spChg chg="add mod">
          <ac:chgData name="Alex Marchioni" userId="6eb3c6d8-756f-4c94-a08e-610dca54a7e5" providerId="ADAL" clId="{FEC50238-D078-4A58-8A57-1F6086591ADF}" dt="2020-02-14T09:55:41.664" v="4529" actId="1076"/>
          <ac:spMkLst>
            <pc:docMk/>
            <pc:sldMk cId="722164196" sldId="287"/>
            <ac:spMk id="62" creationId="{759C7121-9F1C-45A1-921B-3EE3FBBD7AE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6" creationId="{9DFCE4DB-FA06-4EFF-9720-7621D2424A4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7" creationId="{C4DA07E6-D189-4E1B-9707-BBC371356435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8" creationId="{FBDE8CBD-E0FD-464C-8E05-9EB14413A66D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9" creationId="{EDA3387C-7E27-48EF-B76D-F8168E62877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6" creationId="{812DB6FC-9F8F-4E55-B4F8-C8982FFD2A3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8" creationId="{31C04E91-F79F-47B1-BAB2-A36E394A009C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0" creationId="{ECBF8B6F-C7BE-47CC-BE41-E466A3CD80F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2" creationId="{1F45936E-A4A4-42DB-9629-095B8D0C7C46}"/>
          </ac:spMkLst>
        </pc:spChg>
        <pc:spChg chg="add mod">
          <ac:chgData name="Alex Marchioni" userId="6eb3c6d8-756f-4c94-a08e-610dca54a7e5" providerId="ADAL" clId="{FEC50238-D078-4A58-8A57-1F6086591ADF}" dt="2020-02-14T09:59:52.553" v="4546" actId="14100"/>
          <ac:spMkLst>
            <pc:docMk/>
            <pc:sldMk cId="722164196" sldId="287"/>
            <ac:spMk id="114" creationId="{8DF25791-FD2C-4E64-AC77-E8534CF04686}"/>
          </ac:spMkLst>
        </pc:spChg>
        <pc:spChg chg="add mod">
          <ac:chgData name="Alex Marchioni" userId="6eb3c6d8-756f-4c94-a08e-610dca54a7e5" providerId="ADAL" clId="{FEC50238-D078-4A58-8A57-1F6086591ADF}" dt="2020-02-14T10:00:11.680" v="4551" actId="14100"/>
          <ac:spMkLst>
            <pc:docMk/>
            <pc:sldMk cId="722164196" sldId="287"/>
            <ac:spMk id="115" creationId="{E6F822B5-523A-491E-BB12-DFFBF7CF5AC8}"/>
          </ac:spMkLst>
        </pc:spChg>
        <pc:spChg chg="add mod">
          <ac:chgData name="Alex Marchioni" userId="6eb3c6d8-756f-4c94-a08e-610dca54a7e5" providerId="ADAL" clId="{FEC50238-D078-4A58-8A57-1F6086591ADF}" dt="2020-02-14T10:00:51.296" v="4559" actId="14100"/>
          <ac:spMkLst>
            <pc:docMk/>
            <pc:sldMk cId="722164196" sldId="287"/>
            <ac:spMk id="116" creationId="{CAC2E0B3-6364-4D10-BE71-BEEF6B227119}"/>
          </ac:spMkLst>
        </pc:spChg>
        <pc:spChg chg="add mod">
          <ac:chgData name="Alex Marchioni" userId="6eb3c6d8-756f-4c94-a08e-610dca54a7e5" providerId="ADAL" clId="{FEC50238-D078-4A58-8A57-1F6086591ADF}" dt="2020-02-14T10:01:06.737" v="4563" actId="14100"/>
          <ac:spMkLst>
            <pc:docMk/>
            <pc:sldMk cId="722164196" sldId="287"/>
            <ac:spMk id="117" creationId="{C58C471F-FBFC-4914-AFEE-991E151747BC}"/>
          </ac:spMkLst>
        </pc:spChg>
        <pc:spChg chg="add mod">
          <ac:chgData name="Alex Marchioni" userId="6eb3c6d8-756f-4c94-a08e-610dca54a7e5" providerId="ADAL" clId="{FEC50238-D078-4A58-8A57-1F6086591ADF}" dt="2020-02-14T10:01:49.209" v="4572" actId="14100"/>
          <ac:spMkLst>
            <pc:docMk/>
            <pc:sldMk cId="722164196" sldId="287"/>
            <ac:spMk id="118" creationId="{6BD086E7-B87B-4BF9-A18C-F0FEFD96B6BA}"/>
          </ac:spMkLst>
        </pc:spChg>
        <pc:spChg chg="add mod">
          <ac:chgData name="Alex Marchioni" userId="6eb3c6d8-756f-4c94-a08e-610dca54a7e5" providerId="ADAL" clId="{FEC50238-D078-4A58-8A57-1F6086591ADF}" dt="2020-02-14T10:01:59.368" v="4576" actId="14100"/>
          <ac:spMkLst>
            <pc:docMk/>
            <pc:sldMk cId="722164196" sldId="287"/>
            <ac:spMk id="119" creationId="{78151D72-9055-47D8-BCBE-E25C6A262CFB}"/>
          </ac:spMkLst>
        </pc:spChg>
        <pc:grpChg chg="add del mod">
          <ac:chgData name="Alex Marchioni" userId="6eb3c6d8-756f-4c94-a08e-610dca54a7e5" providerId="ADAL" clId="{FEC50238-D078-4A58-8A57-1F6086591ADF}" dt="2020-02-14T09:47:45.230" v="4335" actId="478"/>
          <ac:grpSpMkLst>
            <pc:docMk/>
            <pc:sldMk cId="722164196" sldId="287"/>
            <ac:grpSpMk id="7" creationId="{F93C99DD-788F-4540-9CEB-2187F00A2C26}"/>
          </ac:grpSpMkLst>
        </pc:grpChg>
        <pc:grpChg chg="add mod">
          <ac:chgData name="Alex Marchioni" userId="6eb3c6d8-756f-4c94-a08e-610dca54a7e5" providerId="ADAL" clId="{FEC50238-D078-4A58-8A57-1F6086591ADF}" dt="2020-02-14T09:57:40.996" v="4541" actId="1076"/>
          <ac:grpSpMkLst>
            <pc:docMk/>
            <pc:sldMk cId="722164196" sldId="287"/>
            <ac:grpSpMk id="63" creationId="{65C73CE9-FDC8-4E42-8FC8-9FA56EC0D19E}"/>
          </ac:grpSpMkLst>
        </pc:grp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1" creationId="{380AD389-A029-43CE-AA4C-44BED0CF26C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5" creationId="{F6402E41-496D-433A-B43A-3CB25CA9C82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1" creationId="{03562874-5D89-49BF-980E-7EDEC4E1C1E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2" creationId="{AE1A11D5-5C49-477F-90B9-028949FFAD96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3" creationId="{3B0510A8-BF43-46D5-A64F-17BD0218F94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4" creationId="{F5925133-1665-44A2-A2AA-E88A883220C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5" creationId="{46BD3977-F164-4DAB-97EB-51CB09A5A5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6" creationId="{CF3C99B0-0775-4A42-AC60-E40AD544EC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8" creationId="{F0D7DB33-2EFA-4BD1-9DC1-3C0AF50EB12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9" creationId="{AC9FC113-1810-4E84-A83E-3B784AC0531B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0" creationId="{78815C34-21C4-4136-ADAB-BB9DF53BA45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1" creationId="{7C6330E5-7C6C-4204-B241-818123DE8B4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2" creationId="{0B87297C-4332-4ADE-88A6-895D4388A0FD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3" creationId="{3D933183-B89B-4295-B1C0-1821813A637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4" creationId="{089D7A12-3BF4-4B71-BFB6-D96046AABCA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5" creationId="{132757A1-D655-4C64-A041-CB933E71E1C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6" creationId="{2E98C8B0-E751-4255-9A2F-D954EF181729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7" creationId="{70A6C092-EE57-4480-9D8A-E8265E0E085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8" creationId="{BDCF3680-E90D-4B15-BC90-5C683140E154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5" creationId="{AF489648-FAFE-4FA4-B614-11D2EDAB2D6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6" creationId="{93AB07AB-2563-4034-BCFB-AFFD893DD8E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7" creationId="{A5F143AA-7507-4863-8359-6E3AF804D7E5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8" creationId="{D740C7D0-4CB9-4BCA-B7A4-EC52501BDA84}"/>
          </ac:cxnSpMkLst>
        </pc:cxnChg>
      </pc:sldChg>
      <pc:sldChg chg="modSp add mod">
        <pc:chgData name="Alex Marchioni" userId="6eb3c6d8-756f-4c94-a08e-610dca54a7e5" providerId="ADAL" clId="{FEC50238-D078-4A58-8A57-1F6086591ADF}" dt="2020-02-14T13:22:07.178" v="5793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FEC50238-D078-4A58-8A57-1F6086591ADF}" dt="2020-02-14T13:06:20.041" v="4654" actId="20577"/>
          <ac:spMkLst>
            <pc:docMk/>
            <pc:sldMk cId="3622615370" sldId="288"/>
            <ac:spMk id="2" creationId="{AF50064B-E9A9-4855-832D-94FEC5451888}"/>
          </ac:spMkLst>
        </pc:spChg>
        <pc:spChg chg="mod">
          <ac:chgData name="Alex Marchioni" userId="6eb3c6d8-756f-4c94-a08e-610dca54a7e5" providerId="ADAL" clId="{FEC50238-D078-4A58-8A57-1F6086591ADF}" dt="2020-02-14T13:22:07.178" v="5793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049E-A23C-44F2-ADC7-F69A9B226C92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1A83-0DAA-42FE-97D4-FF26C35F1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9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B11-3BFD-4D60-BF71-223D3DB0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DE00-4E43-40B7-BE42-9A8C02DC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01A0-B2F0-4673-9453-A4E95BB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4E1-1120-47DF-805E-FD7D9E3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3F87-E8E5-4FC4-9650-F08E18F5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4121-34ED-45C2-9329-E616C03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898C-D92F-4F96-B28B-0B01DCA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FF5-111E-4A6A-86FE-D6BD16C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A920-5100-450C-9137-E800781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4800-1A50-431B-8BF0-F1A6393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E07A-3875-419C-8348-3D708270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1A06-C678-4261-94E0-FA56D178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EA23-C8D0-4CF1-B009-7096932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4AF1-F2B4-4EE0-8064-4348239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F8C6-DFAA-48D5-8AAE-68E034F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4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C99-B78C-4505-BA1A-C5E90EE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03C-953E-49C9-9304-6C5F530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7F3-0AFA-4179-9ED5-DF6905C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16DF-752E-40C7-A3EE-8E7CC47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6B1E-F713-496F-9F62-959D74E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959-FC48-44C1-8DFD-A4D0B37D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DB26-F02B-4236-8254-8A2FAC01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0EA-145D-41BE-8C60-E49CD545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336-5DB6-40A3-8D4C-6AE37A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9E06-EF80-49B6-8278-E45420A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8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1F-3998-424C-8737-9027F9C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3F15-F9F6-4AB4-BEA6-E623AC1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56B7-8CE7-43B6-B534-9752781D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B7E-BA5C-40C7-8861-AC84F88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1517-8F1C-458F-8398-541F07E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26A-E5A2-4AD5-944A-0AB85B3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C9E-DD56-4185-97EE-6AFA76A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0E2-5468-4B90-836B-68E15981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82D-75D0-4E3A-A8C3-722ADDF9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6E14-5217-499B-8567-0D2F294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3CB8-7078-4B97-A3F3-EF009C2E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CC93-A26E-4E73-94F3-50C1592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C049-7B5F-4709-AE06-2DDED3C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6189-C162-4474-9D5E-49E6D6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9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46AE-248E-4EDB-8E15-EC3B6F9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4686-6B01-4697-873E-7B633A6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5138-0668-4BD1-BB5A-C83EF9B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3AEC-66D9-4385-B9AA-1E407F7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25B9-6AF7-46FE-A962-83B9216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2E55-5A37-4712-AC6B-0027B05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7D39-759A-4176-9893-8BE509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3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39C-4C86-42C3-BF9F-3B9F89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0237-FA3C-4C4A-B78A-7E0DDBF7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2403-B58F-4FDC-B79F-C5BCD653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121-8500-4259-9C2B-892A650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96D-462B-4930-90CD-4948459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AD92-A49B-41F0-83F8-AD241A4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02D-2CCB-412E-9713-32A69937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3C8B-2B53-46AB-8984-89297F3E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E439-70F5-4109-A007-76D7319F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A504-8384-4279-A025-5458A56D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B97C-B17E-4A61-95FC-09DA4E4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E076-8B95-41AB-80E3-CB7E699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96E-0BD3-4338-8961-5390378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710-B273-47C1-9386-B6B528A5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C66-2EDF-4F85-867B-B40183BA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9CC-41D1-4090-80BB-A8827D51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775E-89A1-4D51-9351-A77101D0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0.png"/><Relationship Id="rId7" Type="http://schemas.openxmlformats.org/officeDocument/2006/relationships/image" Target="../media/image2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bitstring/walkthrough.html" TargetMode="External"/><Relationship Id="rId2" Type="http://schemas.openxmlformats.org/officeDocument/2006/relationships/hyperlink" Target="https://pypi.org/project/bit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B09-312E-4189-948D-174DB40F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1911-578B-47BA-B825-052A047E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Elements of Applied Data Security </a:t>
            </a:r>
          </a:p>
          <a:p>
            <a:r>
              <a:rPr lang="en-US"/>
              <a:t>Alex </a:t>
            </a:r>
            <a:r>
              <a:rPr lang="en-US" dirty="0"/>
              <a:t>Marchioni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65B01-220D-4E61-A343-2726AEBD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stream cipher</a:t>
            </a:r>
            <a:r>
              <a:rPr lang="en-GB" dirty="0"/>
              <a:t> used to provide privacy in the </a:t>
            </a:r>
            <a:r>
              <a:rPr lang="en-GB" b="1" dirty="0"/>
              <a:t>GSM</a:t>
            </a:r>
            <a:r>
              <a:rPr lang="en-GB" dirty="0"/>
              <a:t> cellular telephone standard</a:t>
            </a:r>
            <a:r>
              <a:rPr lang="it-IT" dirty="0"/>
              <a:t>.</a:t>
            </a:r>
          </a:p>
          <a:p>
            <a:r>
              <a:rPr lang="en-GB" dirty="0"/>
              <a:t>Based on a combination of </a:t>
            </a:r>
            <a:r>
              <a:rPr lang="en-GB" b="1" dirty="0"/>
              <a:t>three LFSRs with irregular clocking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GB" dirty="0"/>
              <a:t>At each cycle, the clocking bit of all three registers is examined and the majority bit is determined. A register is clocked if the clocking bit agrees with the majority bit.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80">
                <a:extLst>
                  <a:ext uri="{FF2B5EF4-FFF2-40B4-BE49-F238E27FC236}">
                    <a16:creationId xmlns:a16="http://schemas.microsoft.com/office/drawing/2014/main" id="{7E9FFE37-8B4D-404F-8D49-F86B51FC4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98625"/>
                  </p:ext>
                </p:extLst>
              </p:nvPr>
            </p:nvGraphicFramePr>
            <p:xfrm>
              <a:off x="3331633" y="4402614"/>
              <a:ext cx="5528733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8867">
                      <a:extLst>
                        <a:ext uri="{9D8B030D-6E8A-4147-A177-3AD203B41FA5}">
                          <a16:colId xmlns:a16="http://schemas.microsoft.com/office/drawing/2014/main" val="4237801122"/>
                        </a:ext>
                      </a:extLst>
                    </a:gridCol>
                    <a:gridCol w="829733">
                      <a:extLst>
                        <a:ext uri="{9D8B030D-6E8A-4147-A177-3AD203B41FA5}">
                          <a16:colId xmlns:a16="http://schemas.microsoft.com/office/drawing/2014/main" val="1158211811"/>
                        </a:ext>
                      </a:extLst>
                    </a:gridCol>
                    <a:gridCol w="2746372">
                      <a:extLst>
                        <a:ext uri="{9D8B030D-6E8A-4147-A177-3AD203B41FA5}">
                          <a16:colId xmlns:a16="http://schemas.microsoft.com/office/drawing/2014/main" val="2335242524"/>
                        </a:ext>
                      </a:extLst>
                    </a:gridCol>
                    <a:gridCol w="1283761">
                      <a:extLst>
                        <a:ext uri="{9D8B030D-6E8A-4147-A177-3AD203B41FA5}">
                          <a16:colId xmlns:a16="http://schemas.microsoft.com/office/drawing/2014/main" val="2299728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LFSR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Feedback Polynomial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Clocking bit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68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7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85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748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80">
                <a:extLst>
                  <a:ext uri="{FF2B5EF4-FFF2-40B4-BE49-F238E27FC236}">
                    <a16:creationId xmlns:a16="http://schemas.microsoft.com/office/drawing/2014/main" id="{7E9FFE37-8B4D-404F-8D49-F86B51FC4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98625"/>
                  </p:ext>
                </p:extLst>
              </p:nvPr>
            </p:nvGraphicFramePr>
            <p:xfrm>
              <a:off x="3331633" y="4402614"/>
              <a:ext cx="5528733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8867">
                      <a:extLst>
                        <a:ext uri="{9D8B030D-6E8A-4147-A177-3AD203B41FA5}">
                          <a16:colId xmlns:a16="http://schemas.microsoft.com/office/drawing/2014/main" val="4237801122"/>
                        </a:ext>
                      </a:extLst>
                    </a:gridCol>
                    <a:gridCol w="829733">
                      <a:extLst>
                        <a:ext uri="{9D8B030D-6E8A-4147-A177-3AD203B41FA5}">
                          <a16:colId xmlns:a16="http://schemas.microsoft.com/office/drawing/2014/main" val="1158211811"/>
                        </a:ext>
                      </a:extLst>
                    </a:gridCol>
                    <a:gridCol w="2746372">
                      <a:extLst>
                        <a:ext uri="{9D8B030D-6E8A-4147-A177-3AD203B41FA5}">
                          <a16:colId xmlns:a16="http://schemas.microsoft.com/office/drawing/2014/main" val="2335242524"/>
                        </a:ext>
                      </a:extLst>
                    </a:gridCol>
                    <a:gridCol w="1283761">
                      <a:extLst>
                        <a:ext uri="{9D8B030D-6E8A-4147-A177-3AD203B41FA5}">
                          <a16:colId xmlns:a16="http://schemas.microsoft.com/office/drawing/2014/main" val="2299728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LFSR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Feedback Polynomial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Clocking bit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68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108197" r="-4767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7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208197" r="-476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85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308197" r="-476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748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3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A5/1 is initialised using a 64-bit private </a:t>
                </a:r>
                <a:r>
                  <a:rPr lang="en-GB" b="1" dirty="0"/>
                  <a:t>key</a:t>
                </a:r>
                <a:r>
                  <a:rPr lang="en-GB" dirty="0"/>
                  <a:t> together with a publicly known 22-bit </a:t>
                </a:r>
                <a:r>
                  <a:rPr lang="en-GB" b="1" dirty="0"/>
                  <a:t>frame</a:t>
                </a:r>
                <a:r>
                  <a:rPr lang="en-GB" dirty="0"/>
                  <a:t> number.</a:t>
                </a:r>
              </a:p>
              <a:p>
                <a:pPr lvl="1"/>
                <a:r>
                  <a:rPr lang="en-GB" dirty="0"/>
                  <a:t>Initially, the registers are set to zero. </a:t>
                </a:r>
              </a:p>
              <a:p>
                <a:pPr lvl="1"/>
                <a:r>
                  <a:rPr lang="en-GB" dirty="0"/>
                  <a:t>The 64-bit secret key is mixed: in cycle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(with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&lt;64</m:t>
                    </m:r>
                  </m:oMath>
                </a14:m>
                <a:r>
                  <a:rPr lang="en-GB" dirty="0"/>
                  <a:t>), the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-th key bit is added to the most significant bit of each register using XOR</a:t>
                </a:r>
                <a:r>
                  <a:rPr lang="en-GB"/>
                  <a:t>. </a:t>
                </a:r>
                <a:endParaRPr lang="en-GB" dirty="0"/>
              </a:p>
              <a:p>
                <a:pPr lvl="1"/>
                <a:r>
                  <a:rPr lang="en-GB" dirty="0"/>
                  <a:t>Similarly, the 22-bits frame number is added in 22 cycles. </a:t>
                </a:r>
              </a:p>
              <a:p>
                <a:r>
                  <a:rPr lang="en-GB" dirty="0"/>
                  <a:t>Then, the cipher is clocked using the normal majority clocking mechanism for 100 cycles, with the output discarded. </a:t>
                </a:r>
              </a:p>
              <a:p>
                <a:r>
                  <a:rPr lang="en-GB" dirty="0"/>
                  <a:t>Then, the cipher is ready to produce two 114 bit sequences of output keystream, first 114 for downlink, last 114 for uplink.</a:t>
                </a:r>
                <a:endParaRPr lang="it-IT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75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12</a:t>
            </a:fld>
            <a:endParaRPr lang="it-IT"/>
          </a:p>
        </p:txBody>
      </p:sp>
      <p:grpSp>
        <p:nvGrpSpPr>
          <p:cNvPr id="9" name="A5/1">
            <a:extLst>
              <a:ext uri="{FF2B5EF4-FFF2-40B4-BE49-F238E27FC236}">
                <a16:creationId xmlns:a16="http://schemas.microsoft.com/office/drawing/2014/main" id="{9DD82221-0D63-407C-8684-72EFC6475826}"/>
              </a:ext>
            </a:extLst>
          </p:cNvPr>
          <p:cNvGrpSpPr/>
          <p:nvPr/>
        </p:nvGrpSpPr>
        <p:grpSpPr>
          <a:xfrm>
            <a:off x="1360644" y="1763792"/>
            <a:ext cx="9470711" cy="4413171"/>
            <a:chOff x="668375" y="1106937"/>
            <a:chExt cx="9470711" cy="4413171"/>
          </a:xfrm>
        </p:grpSpPr>
        <p:grpSp>
          <p:nvGrpSpPr>
            <p:cNvPr id="10" name="Majority">
              <a:extLst>
                <a:ext uri="{FF2B5EF4-FFF2-40B4-BE49-F238E27FC236}">
                  <a16:creationId xmlns:a16="http://schemas.microsoft.com/office/drawing/2014/main" id="{1065D482-603C-41AA-B2B2-A0DA24FB19C7}"/>
                </a:ext>
              </a:extLst>
            </p:cNvPr>
            <p:cNvGrpSpPr/>
            <p:nvPr/>
          </p:nvGrpSpPr>
          <p:grpSpPr>
            <a:xfrm>
              <a:off x="1062677" y="5245788"/>
              <a:ext cx="400116" cy="274320"/>
              <a:chOff x="4759033" y="3859286"/>
              <a:chExt cx="400116" cy="274320"/>
            </a:xfrm>
          </p:grpSpPr>
          <p:sp>
            <p:nvSpPr>
              <p:cNvPr id="231" name="Majority_">
                <a:extLst>
                  <a:ext uri="{FF2B5EF4-FFF2-40B4-BE49-F238E27FC236}">
                    <a16:creationId xmlns:a16="http://schemas.microsoft.com/office/drawing/2014/main" id="{F28F549B-1302-4350-A7D4-E6290DF8B130}"/>
                  </a:ext>
                </a:extLst>
              </p:cNvPr>
              <p:cNvSpPr/>
              <p:nvPr/>
            </p:nvSpPr>
            <p:spPr>
              <a:xfrm flipH="1">
                <a:off x="4759033" y="3859286"/>
                <a:ext cx="400116" cy="274320"/>
              </a:xfrm>
              <a:prstGeom prst="homePlat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accent4">
                        <a:lumMod val="7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232" name="Maj_LFSR3">
                <a:extLst>
                  <a:ext uri="{FF2B5EF4-FFF2-40B4-BE49-F238E27FC236}">
                    <a16:creationId xmlns:a16="http://schemas.microsoft.com/office/drawing/2014/main" id="{301BC25D-78BB-44B8-85CB-9B5ABBD55F03}"/>
                  </a:ext>
                </a:extLst>
              </p:cNvPr>
              <p:cNvSpPr/>
              <p:nvPr/>
            </p:nvSpPr>
            <p:spPr>
              <a:xfrm>
                <a:off x="4976095" y="3859307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3" name="Maj_LFSR2">
                <a:extLst>
                  <a:ext uri="{FF2B5EF4-FFF2-40B4-BE49-F238E27FC236}">
                    <a16:creationId xmlns:a16="http://schemas.microsoft.com/office/drawing/2014/main" id="{5CEC42C4-12EA-48E6-886E-B932F4975A6D}"/>
                  </a:ext>
                </a:extLst>
              </p:cNvPr>
              <p:cNvSpPr/>
              <p:nvPr/>
            </p:nvSpPr>
            <p:spPr>
              <a:xfrm>
                <a:off x="4976095" y="395072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4" name="Maj_LFSR1">
                <a:extLst>
                  <a:ext uri="{FF2B5EF4-FFF2-40B4-BE49-F238E27FC236}">
                    <a16:creationId xmlns:a16="http://schemas.microsoft.com/office/drawing/2014/main" id="{A491E44B-B743-4BEF-BC59-E94BF7DC7FCC}"/>
                  </a:ext>
                </a:extLst>
              </p:cNvPr>
              <p:cNvSpPr/>
              <p:nvPr/>
            </p:nvSpPr>
            <p:spPr>
              <a:xfrm>
                <a:off x="4976095" y="404216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Majority-&gt;LFSR3_XNORCK">
              <a:extLst>
                <a:ext uri="{FF2B5EF4-FFF2-40B4-BE49-F238E27FC236}">
                  <a16:creationId xmlns:a16="http://schemas.microsoft.com/office/drawing/2014/main" id="{3DE24F87-D326-40F3-8827-130CF739F295}"/>
                </a:ext>
              </a:extLst>
            </p:cNvPr>
            <p:cNvCxnSpPr>
              <a:cxnSpLocks/>
              <a:stCxn id="231" idx="3"/>
              <a:endCxn id="165" idx="2"/>
            </p:cNvCxnSpPr>
            <p:nvPr/>
          </p:nvCxnSpPr>
          <p:spPr>
            <a:xfrm rot="10800000" flipH="1">
              <a:off x="1062676" y="4857156"/>
              <a:ext cx="62899" cy="52579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Majority-&gt;LFSR2_XNORCK">
              <a:extLst>
                <a:ext uri="{FF2B5EF4-FFF2-40B4-BE49-F238E27FC236}">
                  <a16:creationId xmlns:a16="http://schemas.microsoft.com/office/drawing/2014/main" id="{D35C1C05-3FBA-4222-B505-5879B0FC9747}"/>
                </a:ext>
              </a:extLst>
            </p:cNvPr>
            <p:cNvCxnSpPr>
              <a:cxnSpLocks/>
              <a:stCxn id="231" idx="3"/>
              <a:endCxn id="102" idx="2"/>
            </p:cNvCxnSpPr>
            <p:nvPr/>
          </p:nvCxnSpPr>
          <p:spPr>
            <a:xfrm rot="10800000" flipH="1">
              <a:off x="1062676" y="3759866"/>
              <a:ext cx="62899" cy="162308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ajority-&gt;LFSR1_XNORCK">
              <a:extLst>
                <a:ext uri="{FF2B5EF4-FFF2-40B4-BE49-F238E27FC236}">
                  <a16:creationId xmlns:a16="http://schemas.microsoft.com/office/drawing/2014/main" id="{63EC8566-BA54-4CA4-93E7-3D1C06D70463}"/>
                </a:ext>
              </a:extLst>
            </p:cNvPr>
            <p:cNvCxnSpPr>
              <a:cxnSpLocks/>
              <a:stCxn id="231" idx="3"/>
              <a:endCxn id="37" idx="2"/>
            </p:cNvCxnSpPr>
            <p:nvPr/>
          </p:nvCxnSpPr>
          <p:spPr>
            <a:xfrm rot="10800000" flipH="1">
              <a:off x="1062676" y="2661810"/>
              <a:ext cx="62899" cy="2721138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R3_12-&gt;Majority">
              <a:extLst>
                <a:ext uri="{FF2B5EF4-FFF2-40B4-BE49-F238E27FC236}">
                  <a16:creationId xmlns:a16="http://schemas.microsoft.com/office/drawing/2014/main" id="{63DEEE73-6A28-4F01-B54E-20AF504BF7EE}"/>
                </a:ext>
              </a:extLst>
            </p:cNvPr>
            <p:cNvCxnSpPr>
              <a:cxnSpLocks/>
              <a:stCxn id="218" idx="2"/>
              <a:endCxn id="232" idx="3"/>
            </p:cNvCxnSpPr>
            <p:nvPr/>
          </p:nvCxnSpPr>
          <p:spPr>
            <a:xfrm rot="5400000">
              <a:off x="2862374" y="3183081"/>
              <a:ext cx="708693" cy="350820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R2_11-&gt;Majority">
              <a:extLst>
                <a:ext uri="{FF2B5EF4-FFF2-40B4-BE49-F238E27FC236}">
                  <a16:creationId xmlns:a16="http://schemas.microsoft.com/office/drawing/2014/main" id="{B9B90D4E-8A19-493C-885B-DE02D159D911}"/>
                </a:ext>
              </a:extLst>
            </p:cNvPr>
            <p:cNvCxnSpPr>
              <a:cxnSpLocks/>
              <a:stCxn id="146" idx="2"/>
              <a:endCxn id="231" idx="1"/>
            </p:cNvCxnSpPr>
            <p:nvPr/>
          </p:nvCxnSpPr>
          <p:spPr>
            <a:xfrm rot="5400000">
              <a:off x="2405266" y="2543073"/>
              <a:ext cx="1897402" cy="3782348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R1_10-&gt;Majority">
              <a:extLst>
                <a:ext uri="{FF2B5EF4-FFF2-40B4-BE49-F238E27FC236}">
                  <a16:creationId xmlns:a16="http://schemas.microsoft.com/office/drawing/2014/main" id="{16EA0E67-4D33-407B-9C11-D93EE3FE7B21}"/>
                </a:ext>
              </a:extLst>
            </p:cNvPr>
            <p:cNvCxnSpPr>
              <a:cxnSpLocks/>
              <a:stCxn id="84" idx="2"/>
              <a:endCxn id="234" idx="3"/>
            </p:cNvCxnSpPr>
            <p:nvPr/>
          </p:nvCxnSpPr>
          <p:spPr>
            <a:xfrm rot="5400000">
              <a:off x="1947592" y="1902518"/>
              <a:ext cx="3086897" cy="405684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FSR3_OUT-&gt;OUT_XOR">
              <a:extLst>
                <a:ext uri="{FF2B5EF4-FFF2-40B4-BE49-F238E27FC236}">
                  <a16:creationId xmlns:a16="http://schemas.microsoft.com/office/drawing/2014/main" id="{4BD200E4-044E-43CB-8214-29CCE45548DD}"/>
                </a:ext>
              </a:extLst>
            </p:cNvPr>
            <p:cNvCxnSpPr>
              <a:cxnSpLocks/>
              <a:stCxn id="230" idx="3"/>
              <a:endCxn id="24" idx="4"/>
            </p:cNvCxnSpPr>
            <p:nvPr/>
          </p:nvCxnSpPr>
          <p:spPr>
            <a:xfrm flipV="1">
              <a:off x="8399821" y="3485541"/>
              <a:ext cx="689230" cy="96013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FSR2_OUT-&gt;OUT_XOR">
              <a:extLst>
                <a:ext uri="{FF2B5EF4-FFF2-40B4-BE49-F238E27FC236}">
                  <a16:creationId xmlns:a16="http://schemas.microsoft.com/office/drawing/2014/main" id="{99227804-556E-4EBC-904C-83C95DA52B8F}"/>
                </a:ext>
              </a:extLst>
            </p:cNvPr>
            <p:cNvCxnSpPr>
              <a:cxnSpLocks/>
              <a:stCxn id="157" idx="3"/>
              <a:endCxn id="24" idx="2"/>
            </p:cNvCxnSpPr>
            <p:nvPr/>
          </p:nvCxnSpPr>
          <p:spPr>
            <a:xfrm flipV="1">
              <a:off x="8399821" y="3348381"/>
              <a:ext cx="552070" cy="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FSR1_OUT-&gt;OUT_XOR">
              <a:extLst>
                <a:ext uri="{FF2B5EF4-FFF2-40B4-BE49-F238E27FC236}">
                  <a16:creationId xmlns:a16="http://schemas.microsoft.com/office/drawing/2014/main" id="{E2FB9179-2D61-4ED1-8585-5195194C5E73}"/>
                </a:ext>
              </a:extLst>
            </p:cNvPr>
            <p:cNvCxnSpPr>
              <a:cxnSpLocks/>
              <a:stCxn id="94" idx="3"/>
              <a:endCxn id="24" idx="0"/>
            </p:cNvCxnSpPr>
            <p:nvPr/>
          </p:nvCxnSpPr>
          <p:spPr>
            <a:xfrm>
              <a:off x="8399821" y="2250331"/>
              <a:ext cx="689230" cy="9608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Key-&gt;LF3_XOR0">
              <a:extLst>
                <a:ext uri="{FF2B5EF4-FFF2-40B4-BE49-F238E27FC236}">
                  <a16:creationId xmlns:a16="http://schemas.microsoft.com/office/drawing/2014/main" id="{A640B4E0-4E5E-4BE3-BB61-88C385566C32}"/>
                </a:ext>
              </a:extLst>
            </p:cNvPr>
            <p:cNvCxnSpPr>
              <a:cxnSpLocks/>
              <a:stCxn id="25" idx="2"/>
              <a:endCxn id="178" idx="2"/>
            </p:cNvCxnSpPr>
            <p:nvPr/>
          </p:nvCxnSpPr>
          <p:spPr>
            <a:xfrm rot="16200000" flipH="1">
              <a:off x="-223086" y="2684198"/>
              <a:ext cx="288153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Key-&gt;LF2_XOR0">
              <a:extLst>
                <a:ext uri="{FF2B5EF4-FFF2-40B4-BE49-F238E27FC236}">
                  <a16:creationId xmlns:a16="http://schemas.microsoft.com/office/drawing/2014/main" id="{5D531730-E0A7-49CB-A60F-3C0C2F617DBA}"/>
                </a:ext>
              </a:extLst>
            </p:cNvPr>
            <p:cNvCxnSpPr>
              <a:cxnSpLocks/>
              <a:stCxn id="25" idx="2"/>
              <a:endCxn id="109" idx="2"/>
            </p:cNvCxnSpPr>
            <p:nvPr/>
          </p:nvCxnSpPr>
          <p:spPr>
            <a:xfrm rot="16200000" flipH="1">
              <a:off x="325559" y="2135553"/>
              <a:ext cx="178424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Key-&gt;LF1_XOR0">
              <a:extLst>
                <a:ext uri="{FF2B5EF4-FFF2-40B4-BE49-F238E27FC236}">
                  <a16:creationId xmlns:a16="http://schemas.microsoft.com/office/drawing/2014/main" id="{7B1AFC9F-A51E-45DA-BB21-73353830E253}"/>
                </a:ext>
              </a:extLst>
            </p:cNvPr>
            <p:cNvCxnSpPr>
              <a:cxnSpLocks/>
              <a:stCxn id="25" idx="2"/>
              <a:endCxn id="50" idx="2"/>
            </p:cNvCxnSpPr>
            <p:nvPr/>
          </p:nvCxnSpPr>
          <p:spPr>
            <a:xfrm rot="16200000" flipH="1">
              <a:off x="874586" y="1586526"/>
              <a:ext cx="686194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UT_XOR-&gt;OUT">
              <a:extLst>
                <a:ext uri="{FF2B5EF4-FFF2-40B4-BE49-F238E27FC236}">
                  <a16:creationId xmlns:a16="http://schemas.microsoft.com/office/drawing/2014/main" id="{77445439-14D0-441D-A241-D887CA28FB2D}"/>
                </a:ext>
              </a:extLst>
            </p:cNvPr>
            <p:cNvCxnSpPr>
              <a:cxnSpLocks/>
              <a:stCxn id="24" idx="6"/>
              <a:endCxn id="26" idx="1"/>
            </p:cNvCxnSpPr>
            <p:nvPr/>
          </p:nvCxnSpPr>
          <p:spPr>
            <a:xfrm>
              <a:off x="9226211" y="3348381"/>
              <a:ext cx="5452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UT_XOR">
              <a:extLst>
                <a:ext uri="{FF2B5EF4-FFF2-40B4-BE49-F238E27FC236}">
                  <a16:creationId xmlns:a16="http://schemas.microsoft.com/office/drawing/2014/main" id="{8CD952A8-C89E-4FBF-8F4B-C66F137DD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1891" y="3211221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Key" descr="Key">
              <a:extLst>
                <a:ext uri="{FF2B5EF4-FFF2-40B4-BE49-F238E27FC236}">
                  <a16:creationId xmlns:a16="http://schemas.microsoft.com/office/drawing/2014/main" id="{1F09FD6E-A576-4B7F-822E-0301208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75" y="1106937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UT">
                  <a:extLst>
                    <a:ext uri="{FF2B5EF4-FFF2-40B4-BE49-F238E27FC236}">
                      <a16:creationId xmlns:a16="http://schemas.microsoft.com/office/drawing/2014/main" id="{2F6DCAA0-3A39-4C22-8D5A-5A35FD57D5AC}"/>
                    </a:ext>
                  </a:extLst>
                </p:cNvPr>
                <p:cNvSpPr txBox="1"/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6" name="OUT">
                  <a:extLst>
                    <a:ext uri="{FF2B5EF4-FFF2-40B4-BE49-F238E27FC236}">
                      <a16:creationId xmlns:a16="http://schemas.microsoft.com/office/drawing/2014/main" id="{2F6DCAA0-3A39-4C22-8D5A-5A35FD57D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LFSR3">
              <a:extLst>
                <a:ext uri="{FF2B5EF4-FFF2-40B4-BE49-F238E27FC236}">
                  <a16:creationId xmlns:a16="http://schemas.microsoft.com/office/drawing/2014/main" id="{F37FB850-2EE7-4592-B0B8-3632009182FA}"/>
                </a:ext>
              </a:extLst>
            </p:cNvPr>
            <p:cNvGrpSpPr/>
            <p:nvPr/>
          </p:nvGrpSpPr>
          <p:grpSpPr>
            <a:xfrm>
              <a:off x="1125576" y="3759876"/>
              <a:ext cx="7466907" cy="1234439"/>
              <a:chOff x="1125576" y="3759876"/>
              <a:chExt cx="7466907" cy="1234439"/>
            </a:xfrm>
          </p:grpSpPr>
          <p:cxnSp>
            <p:nvCxnSpPr>
              <p:cNvPr id="158" name="SR3_12-&gt;LFSR3_XORCK">
                <a:extLst>
                  <a:ext uri="{FF2B5EF4-FFF2-40B4-BE49-F238E27FC236}">
                    <a16:creationId xmlns:a16="http://schemas.microsoft.com/office/drawing/2014/main" id="{F7A73B1C-C96C-4F86-8B69-2AD25B06C6C3}"/>
                  </a:ext>
                </a:extLst>
              </p:cNvPr>
              <p:cNvCxnSpPr>
                <a:cxnSpLocks/>
                <a:stCxn id="218" idx="2"/>
                <a:endCxn id="165" idx="6"/>
              </p:cNvCxnSpPr>
              <p:nvPr/>
            </p:nvCxnSpPr>
            <p:spPr>
              <a:xfrm rot="5400000">
                <a:off x="3048200" y="2934533"/>
                <a:ext cx="274319" cy="35709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LFSR3_XORCK-&gt;SR3_22">
                <a:extLst>
                  <a:ext uri="{FF2B5EF4-FFF2-40B4-BE49-F238E27FC236}">
                    <a16:creationId xmlns:a16="http://schemas.microsoft.com/office/drawing/2014/main" id="{2DBEC2A4-8B1D-4B34-A271-FD3BAC0F4971}"/>
                  </a:ext>
                </a:extLst>
              </p:cNvPr>
              <p:cNvCxnSpPr>
                <a:cxnSpLocks/>
                <a:stCxn id="166" idx="0"/>
                <a:endCxn id="206" idx="1"/>
              </p:cNvCxnSpPr>
              <p:nvPr/>
            </p:nvCxnSpPr>
            <p:spPr>
              <a:xfrm rot="5400000" flipH="1" flipV="1">
                <a:off x="1619472" y="4157521"/>
                <a:ext cx="114298" cy="827771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SR3">
                <a:extLst>
                  <a:ext uri="{FF2B5EF4-FFF2-40B4-BE49-F238E27FC236}">
                    <a16:creationId xmlns:a16="http://schemas.microsoft.com/office/drawing/2014/main" id="{97825F9D-1534-4959-965B-EB2A27EF04F2}"/>
                  </a:ext>
                </a:extLst>
              </p:cNvPr>
              <p:cNvGrpSpPr/>
              <p:nvPr/>
            </p:nvGrpSpPr>
            <p:grpSpPr>
              <a:xfrm>
                <a:off x="2090461" y="4308516"/>
                <a:ext cx="6309360" cy="274321"/>
                <a:chOff x="2090461" y="4308516"/>
                <a:chExt cx="6309360" cy="274321"/>
              </a:xfrm>
            </p:grpSpPr>
            <p:sp>
              <p:nvSpPr>
                <p:cNvPr id="206" name="SR3_CK">
                  <a:extLst>
                    <a:ext uri="{FF2B5EF4-FFF2-40B4-BE49-F238E27FC236}">
                      <a16:creationId xmlns:a16="http://schemas.microsoft.com/office/drawing/2014/main" id="{141C06E4-2156-4D5D-899F-8B6FA0C935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507" y="4445677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7" name="SR3_">
                  <a:extLst>
                    <a:ext uri="{FF2B5EF4-FFF2-40B4-BE49-F238E27FC236}">
                      <a16:creationId xmlns:a16="http://schemas.microsoft.com/office/drawing/2014/main" id="{0343A66C-F6FF-4ED5-8986-5C0589C559A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461" y="4308516"/>
                  <a:ext cx="630936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8" name="SR3_22">
                  <a:extLst>
                    <a:ext uri="{FF2B5EF4-FFF2-40B4-BE49-F238E27FC236}">
                      <a16:creationId xmlns:a16="http://schemas.microsoft.com/office/drawing/2014/main" id="{82DAD965-464D-47C0-A5CC-7AF0FDC95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904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9" name="SR3_21">
                  <a:extLst>
                    <a:ext uri="{FF2B5EF4-FFF2-40B4-BE49-F238E27FC236}">
                      <a16:creationId xmlns:a16="http://schemas.microsoft.com/office/drawing/2014/main" id="{C571594F-DD69-474C-951B-6EAB7D368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0" name="SR3_20">
                  <a:extLst>
                    <a:ext uri="{FF2B5EF4-FFF2-40B4-BE49-F238E27FC236}">
                      <a16:creationId xmlns:a16="http://schemas.microsoft.com/office/drawing/2014/main" id="{F690C665-A26E-458D-82F4-A8C878C0E9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1" name="SR3_19">
                  <a:extLst>
                    <a:ext uri="{FF2B5EF4-FFF2-40B4-BE49-F238E27FC236}">
                      <a16:creationId xmlns:a16="http://schemas.microsoft.com/office/drawing/2014/main" id="{B42343E5-893D-44FC-A32B-AB520B91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2" name="SR3_18">
                  <a:extLst>
                    <a:ext uri="{FF2B5EF4-FFF2-40B4-BE49-F238E27FC236}">
                      <a16:creationId xmlns:a16="http://schemas.microsoft.com/office/drawing/2014/main" id="{CCAA989B-9E6F-4BB3-A967-746054DA1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3" name="SR3_17">
                  <a:extLst>
                    <a:ext uri="{FF2B5EF4-FFF2-40B4-BE49-F238E27FC236}">
                      <a16:creationId xmlns:a16="http://schemas.microsoft.com/office/drawing/2014/main" id="{19CD79A6-7EE6-4EFF-9166-34CAEA3794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4" name="SR3_16">
                  <a:extLst>
                    <a:ext uri="{FF2B5EF4-FFF2-40B4-BE49-F238E27FC236}">
                      <a16:creationId xmlns:a16="http://schemas.microsoft.com/office/drawing/2014/main" id="{518ECC0F-32D0-42C7-97CC-64EFD0794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5" name="SR3_15">
                  <a:extLst>
                    <a:ext uri="{FF2B5EF4-FFF2-40B4-BE49-F238E27FC236}">
                      <a16:creationId xmlns:a16="http://schemas.microsoft.com/office/drawing/2014/main" id="{A52036BA-2B61-4BD3-AEDD-3AD47713A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6" name="SR3_14">
                  <a:extLst>
                    <a:ext uri="{FF2B5EF4-FFF2-40B4-BE49-F238E27FC236}">
                      <a16:creationId xmlns:a16="http://schemas.microsoft.com/office/drawing/2014/main" id="{2818C2EF-7F01-4982-AB58-3C92E5C66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7" name="SR3_13">
                  <a:extLst>
                    <a:ext uri="{FF2B5EF4-FFF2-40B4-BE49-F238E27FC236}">
                      <a16:creationId xmlns:a16="http://schemas.microsoft.com/office/drawing/2014/main" id="{103E32DA-E144-46C8-944F-DD7E0CA92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8" name="SR3_12">
                  <a:extLst>
                    <a:ext uri="{FF2B5EF4-FFF2-40B4-BE49-F238E27FC236}">
                      <a16:creationId xmlns:a16="http://schemas.microsoft.com/office/drawing/2014/main" id="{DDCAAFBF-39D4-4B45-BE74-843D7EAF0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9" name="SR3_11">
                  <a:extLst>
                    <a:ext uri="{FF2B5EF4-FFF2-40B4-BE49-F238E27FC236}">
                      <a16:creationId xmlns:a16="http://schemas.microsoft.com/office/drawing/2014/main" id="{C95F30E8-5E62-4744-BE74-C196FF3736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0" name="SR3_10">
                  <a:extLst>
                    <a:ext uri="{FF2B5EF4-FFF2-40B4-BE49-F238E27FC236}">
                      <a16:creationId xmlns:a16="http://schemas.microsoft.com/office/drawing/2014/main" id="{3D997DE9-AFEF-42A5-8E72-A22FE9B59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1" name="SR3_9">
                  <a:extLst>
                    <a:ext uri="{FF2B5EF4-FFF2-40B4-BE49-F238E27FC236}">
                      <a16:creationId xmlns:a16="http://schemas.microsoft.com/office/drawing/2014/main" id="{F21536D8-55FE-49B9-825B-6CC7F764A2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2" name="SR3_8">
                  <a:extLst>
                    <a:ext uri="{FF2B5EF4-FFF2-40B4-BE49-F238E27FC236}">
                      <a16:creationId xmlns:a16="http://schemas.microsoft.com/office/drawing/2014/main" id="{513BBF31-10B3-4D4A-9AF8-B2AA08334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3" name="SR3_7">
                  <a:extLst>
                    <a:ext uri="{FF2B5EF4-FFF2-40B4-BE49-F238E27FC236}">
                      <a16:creationId xmlns:a16="http://schemas.microsoft.com/office/drawing/2014/main" id="{8FA312C3-B2AF-44E2-B8F1-DDBE86443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4" name="SR3_6">
                  <a:extLst>
                    <a:ext uri="{FF2B5EF4-FFF2-40B4-BE49-F238E27FC236}">
                      <a16:creationId xmlns:a16="http://schemas.microsoft.com/office/drawing/2014/main" id="{147D5D97-6D7A-40E5-82FA-20D73FD63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5" name="SR3_5">
                  <a:extLst>
                    <a:ext uri="{FF2B5EF4-FFF2-40B4-BE49-F238E27FC236}">
                      <a16:creationId xmlns:a16="http://schemas.microsoft.com/office/drawing/2014/main" id="{B8CA367B-569F-449E-833A-1CA0A29EA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6" name="SR3_4">
                  <a:extLst>
                    <a:ext uri="{FF2B5EF4-FFF2-40B4-BE49-F238E27FC236}">
                      <a16:creationId xmlns:a16="http://schemas.microsoft.com/office/drawing/2014/main" id="{BFD0232C-CE76-49FD-AC0B-27FDC84C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7" name="SR3_3">
                  <a:extLst>
                    <a:ext uri="{FF2B5EF4-FFF2-40B4-BE49-F238E27FC236}">
                      <a16:creationId xmlns:a16="http://schemas.microsoft.com/office/drawing/2014/main" id="{AD0738FB-B264-41F5-BB2C-722E15A6FD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8" name="SR3_2">
                  <a:extLst>
                    <a:ext uri="{FF2B5EF4-FFF2-40B4-BE49-F238E27FC236}">
                      <a16:creationId xmlns:a16="http://schemas.microsoft.com/office/drawing/2014/main" id="{646C10A8-7424-4739-8C80-E5CB0C25C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9" name="SR3_1">
                  <a:extLst>
                    <a:ext uri="{FF2B5EF4-FFF2-40B4-BE49-F238E27FC236}">
                      <a16:creationId xmlns:a16="http://schemas.microsoft.com/office/drawing/2014/main" id="{C4F61475-6D2B-4C70-9B18-FB02F3D32F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0" name="SR3_0">
                  <a:extLst>
                    <a:ext uri="{FF2B5EF4-FFF2-40B4-BE49-F238E27FC236}">
                      <a16:creationId xmlns:a16="http://schemas.microsoft.com/office/drawing/2014/main" id="{9A71DEC1-3E37-4D25-97D2-5D7911ACC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61" name="SR3_Text">
                <a:extLst>
                  <a:ext uri="{FF2B5EF4-FFF2-40B4-BE49-F238E27FC236}">
                    <a16:creationId xmlns:a16="http://schemas.microsoft.com/office/drawing/2014/main" id="{64C9D755-CE08-4EBE-9E1A-3E7FE72A3921}"/>
                  </a:ext>
                </a:extLst>
              </p:cNvPr>
              <p:cNvGrpSpPr/>
              <p:nvPr/>
            </p:nvGrpSpPr>
            <p:grpSpPr>
              <a:xfrm>
                <a:off x="2045990" y="4251366"/>
                <a:ext cx="6398301" cy="365760"/>
                <a:chOff x="2044741" y="3942756"/>
                <a:chExt cx="6398301" cy="365760"/>
              </a:xfrm>
            </p:grpSpPr>
            <p:sp>
              <p:nvSpPr>
                <p:cNvPr id="183" name="SR3_Text22">
                  <a:extLst>
                    <a:ext uri="{FF2B5EF4-FFF2-40B4-BE49-F238E27FC236}">
                      <a16:creationId xmlns:a16="http://schemas.microsoft.com/office/drawing/2014/main" id="{6C609DFB-2CEF-4862-BE78-A2FB90862B84}"/>
                    </a:ext>
                  </a:extLst>
                </p:cNvPr>
                <p:cNvSpPr/>
                <p:nvPr/>
              </p:nvSpPr>
              <p:spPr>
                <a:xfrm>
                  <a:off x="204474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4" name="SR3_Text21">
                  <a:extLst>
                    <a:ext uri="{FF2B5EF4-FFF2-40B4-BE49-F238E27FC236}">
                      <a16:creationId xmlns:a16="http://schemas.microsoft.com/office/drawing/2014/main" id="{D124B7E4-0787-4BE3-8731-3CDF1762BFE0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5" name="SR3_Text20">
                  <a:extLst>
                    <a:ext uri="{FF2B5EF4-FFF2-40B4-BE49-F238E27FC236}">
                      <a16:creationId xmlns:a16="http://schemas.microsoft.com/office/drawing/2014/main" id="{C606997F-4F6B-44D6-814B-19A4208264C5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6" name="SR3_Text19">
                  <a:extLst>
                    <a:ext uri="{FF2B5EF4-FFF2-40B4-BE49-F238E27FC236}">
                      <a16:creationId xmlns:a16="http://schemas.microsoft.com/office/drawing/2014/main" id="{1BB05559-DB93-481B-BB5B-F51DE8F6B468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7" name="SR3_Text18">
                  <a:extLst>
                    <a:ext uri="{FF2B5EF4-FFF2-40B4-BE49-F238E27FC236}">
                      <a16:creationId xmlns:a16="http://schemas.microsoft.com/office/drawing/2014/main" id="{2E367AAB-2AF6-494B-B3E8-3E12357C4178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8" name="SR3_Text17">
                  <a:extLst>
                    <a:ext uri="{FF2B5EF4-FFF2-40B4-BE49-F238E27FC236}">
                      <a16:creationId xmlns:a16="http://schemas.microsoft.com/office/drawing/2014/main" id="{3CB0B2D3-CA2E-49B8-89F5-46A3DDCD0FC1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9" name="SR3_Text16">
                  <a:extLst>
                    <a:ext uri="{FF2B5EF4-FFF2-40B4-BE49-F238E27FC236}">
                      <a16:creationId xmlns:a16="http://schemas.microsoft.com/office/drawing/2014/main" id="{7F54962C-E0B1-41E3-9001-D78675F3AC6F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0" name="SR3_Text15">
                  <a:extLst>
                    <a:ext uri="{FF2B5EF4-FFF2-40B4-BE49-F238E27FC236}">
                      <a16:creationId xmlns:a16="http://schemas.microsoft.com/office/drawing/2014/main" id="{EB01E0EF-2C54-4FBE-AAB8-06C7558BB4C4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1" name="SR3_Text14">
                  <a:extLst>
                    <a:ext uri="{FF2B5EF4-FFF2-40B4-BE49-F238E27FC236}">
                      <a16:creationId xmlns:a16="http://schemas.microsoft.com/office/drawing/2014/main" id="{A13C2753-F7C4-40F4-A22D-DE6892CB64D2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2" name="SR3_Text13">
                  <a:extLst>
                    <a:ext uri="{FF2B5EF4-FFF2-40B4-BE49-F238E27FC236}">
                      <a16:creationId xmlns:a16="http://schemas.microsoft.com/office/drawing/2014/main" id="{6B6729BB-258D-43E0-9613-B9123A12462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3" name="SR3_Text12">
                  <a:extLst>
                    <a:ext uri="{FF2B5EF4-FFF2-40B4-BE49-F238E27FC236}">
                      <a16:creationId xmlns:a16="http://schemas.microsoft.com/office/drawing/2014/main" id="{7137E428-62B4-400D-B887-D40557E90C0A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SR3_Text11">
                  <a:extLst>
                    <a:ext uri="{FF2B5EF4-FFF2-40B4-BE49-F238E27FC236}">
                      <a16:creationId xmlns:a16="http://schemas.microsoft.com/office/drawing/2014/main" id="{06FA7C93-3A5D-442E-9ACB-A8AD131E4564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SR3_Text10">
                  <a:extLst>
                    <a:ext uri="{FF2B5EF4-FFF2-40B4-BE49-F238E27FC236}">
                      <a16:creationId xmlns:a16="http://schemas.microsoft.com/office/drawing/2014/main" id="{D5D767F8-CE9A-4507-919B-23250100C982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6" name="SR3_Text9">
                  <a:extLst>
                    <a:ext uri="{FF2B5EF4-FFF2-40B4-BE49-F238E27FC236}">
                      <a16:creationId xmlns:a16="http://schemas.microsoft.com/office/drawing/2014/main" id="{3BE79789-4505-44E1-8CF2-FA2DE7A7B6F9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7" name="SR3_Text8">
                  <a:extLst>
                    <a:ext uri="{FF2B5EF4-FFF2-40B4-BE49-F238E27FC236}">
                      <a16:creationId xmlns:a16="http://schemas.microsoft.com/office/drawing/2014/main" id="{11226ED0-7C11-4CBA-89C4-2170ACA1457D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8" name="SR3_Text7">
                  <a:extLst>
                    <a:ext uri="{FF2B5EF4-FFF2-40B4-BE49-F238E27FC236}">
                      <a16:creationId xmlns:a16="http://schemas.microsoft.com/office/drawing/2014/main" id="{9781DD3E-789E-442B-9169-380EAA6C472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9" name="SR3_Text6">
                  <a:extLst>
                    <a:ext uri="{FF2B5EF4-FFF2-40B4-BE49-F238E27FC236}">
                      <a16:creationId xmlns:a16="http://schemas.microsoft.com/office/drawing/2014/main" id="{703F61A0-867D-4FC2-9854-80761E3FCB4A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0" name="SR3_Text5">
                  <a:extLst>
                    <a:ext uri="{FF2B5EF4-FFF2-40B4-BE49-F238E27FC236}">
                      <a16:creationId xmlns:a16="http://schemas.microsoft.com/office/drawing/2014/main" id="{FBD533DE-745E-4DEF-8369-2D080C4AE5C7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1" name="SR3_Text4">
                  <a:extLst>
                    <a:ext uri="{FF2B5EF4-FFF2-40B4-BE49-F238E27FC236}">
                      <a16:creationId xmlns:a16="http://schemas.microsoft.com/office/drawing/2014/main" id="{C41BFACE-911A-4B75-95A4-8D99C4E99561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2" name="SR3_Text3">
                  <a:extLst>
                    <a:ext uri="{FF2B5EF4-FFF2-40B4-BE49-F238E27FC236}">
                      <a16:creationId xmlns:a16="http://schemas.microsoft.com/office/drawing/2014/main" id="{81792BF3-0FB4-4896-85D3-6184E2148926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3" name="SR3_Text2">
                  <a:extLst>
                    <a:ext uri="{FF2B5EF4-FFF2-40B4-BE49-F238E27FC236}">
                      <a16:creationId xmlns:a16="http://schemas.microsoft.com/office/drawing/2014/main" id="{26EF901F-B962-4DAA-ABC6-5FEA0880C66C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4" name="SR3_Text1">
                  <a:extLst>
                    <a:ext uri="{FF2B5EF4-FFF2-40B4-BE49-F238E27FC236}">
                      <a16:creationId xmlns:a16="http://schemas.microsoft.com/office/drawing/2014/main" id="{4E1D7865-A610-4247-8FDC-4AC184992C0E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5" name="SR3_Text0">
                  <a:extLst>
                    <a:ext uri="{FF2B5EF4-FFF2-40B4-BE49-F238E27FC236}">
                      <a16:creationId xmlns:a16="http://schemas.microsoft.com/office/drawing/2014/main" id="{5562392F-D9F7-4B60-8247-CF0737705C80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2" name="LF3">
                <a:extLst>
                  <a:ext uri="{FF2B5EF4-FFF2-40B4-BE49-F238E27FC236}">
                    <a16:creationId xmlns:a16="http://schemas.microsoft.com/office/drawing/2014/main" id="{8E3D9BD0-7588-49F4-A1F2-23E2EE2D7E77}"/>
                  </a:ext>
                </a:extLst>
              </p:cNvPr>
              <p:cNvGrpSpPr/>
              <p:nvPr/>
            </p:nvGrpSpPr>
            <p:grpSpPr>
              <a:xfrm>
                <a:off x="1538391" y="3759876"/>
                <a:ext cx="7054092" cy="822960"/>
                <a:chOff x="1538391" y="3759876"/>
                <a:chExt cx="7054092" cy="822960"/>
              </a:xfrm>
            </p:grpSpPr>
            <p:cxnSp>
              <p:nvCxnSpPr>
                <p:cNvPr id="167" name="SR3_0-&gt;LF3_XOR22">
                  <a:extLst>
                    <a:ext uri="{FF2B5EF4-FFF2-40B4-BE49-F238E27FC236}">
                      <a16:creationId xmlns:a16="http://schemas.microsoft.com/office/drawing/2014/main" id="{B30C57E5-B10E-4891-BD5D-CD4F0D531350}"/>
                    </a:ext>
                  </a:extLst>
                </p:cNvPr>
                <p:cNvCxnSpPr>
                  <a:cxnSpLocks/>
                  <a:stCxn id="230" idx="0"/>
                  <a:endCxn id="176" idx="6"/>
                </p:cNvCxnSpPr>
                <p:nvPr/>
              </p:nvCxnSpPr>
              <p:spPr>
                <a:xfrm rot="16200000" flipV="1">
                  <a:off x="7988341" y="403419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R3_1-&gt;LF3_XOR22">
                  <a:extLst>
                    <a:ext uri="{FF2B5EF4-FFF2-40B4-BE49-F238E27FC236}">
                      <a16:creationId xmlns:a16="http://schemas.microsoft.com/office/drawing/2014/main" id="{8C1D2F96-1BE0-438C-9BC8-81119BDC71CD}"/>
                    </a:ext>
                  </a:extLst>
                </p:cNvPr>
                <p:cNvCxnSpPr>
                  <a:cxnSpLocks/>
                  <a:stCxn id="229" idx="0"/>
                  <a:endCxn id="176" idx="4"/>
                </p:cNvCxnSpPr>
                <p:nvPr/>
              </p:nvCxnSpPr>
              <p:spPr>
                <a:xfrm flipV="1">
                  <a:off x="7988341" y="403419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R3_2-&gt;LF3_XOR21">
                  <a:extLst>
                    <a:ext uri="{FF2B5EF4-FFF2-40B4-BE49-F238E27FC236}">
                      <a16:creationId xmlns:a16="http://schemas.microsoft.com/office/drawing/2014/main" id="{2BAF5B1E-7252-470F-9A22-26E2F8E0A340}"/>
                    </a:ext>
                  </a:extLst>
                </p:cNvPr>
                <p:cNvCxnSpPr>
                  <a:cxnSpLocks/>
                  <a:stCxn id="228" idx="0"/>
                  <a:endCxn id="175" idx="4"/>
                </p:cNvCxnSpPr>
                <p:nvPr/>
              </p:nvCxnSpPr>
              <p:spPr>
                <a:xfrm rot="16200000" flipV="1">
                  <a:off x="7439701" y="4034196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R3_15-&gt;LF3_XOR8">
                  <a:extLst>
                    <a:ext uri="{FF2B5EF4-FFF2-40B4-BE49-F238E27FC236}">
                      <a16:creationId xmlns:a16="http://schemas.microsoft.com/office/drawing/2014/main" id="{B1DB636A-2D02-489C-B0F8-A44AF2823270}"/>
                    </a:ext>
                  </a:extLst>
                </p:cNvPr>
                <p:cNvCxnSpPr>
                  <a:cxnSpLocks/>
                  <a:stCxn id="215" idx="0"/>
                  <a:endCxn id="177" idx="4"/>
                </p:cNvCxnSpPr>
                <p:nvPr/>
              </p:nvCxnSpPr>
              <p:spPr>
                <a:xfrm flipH="1" flipV="1">
                  <a:off x="4144431" y="4034196"/>
                  <a:ext cx="343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LF3_XOR22-&gt;LF3_XOR21">
                  <a:extLst>
                    <a:ext uri="{FF2B5EF4-FFF2-40B4-BE49-F238E27FC236}">
                      <a16:creationId xmlns:a16="http://schemas.microsoft.com/office/drawing/2014/main" id="{02207D71-00CD-41FB-8449-791D2812C1F2}"/>
                    </a:ext>
                  </a:extLst>
                </p:cNvPr>
                <p:cNvCxnSpPr>
                  <a:cxnSpLocks/>
                  <a:stCxn id="176" idx="2"/>
                  <a:endCxn id="175" idx="6"/>
                </p:cNvCxnSpPr>
                <p:nvPr/>
              </p:nvCxnSpPr>
              <p:spPr>
                <a:xfrm flipH="1">
                  <a:off x="7576861" y="3897036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LF3_XOR21-&gt;LF3_XOR8">
                  <a:extLst>
                    <a:ext uri="{FF2B5EF4-FFF2-40B4-BE49-F238E27FC236}">
                      <a16:creationId xmlns:a16="http://schemas.microsoft.com/office/drawing/2014/main" id="{26BFAF9B-3935-44FB-8144-6559F9B0764B}"/>
                    </a:ext>
                  </a:extLst>
                </p:cNvPr>
                <p:cNvCxnSpPr>
                  <a:cxnSpLocks/>
                  <a:stCxn id="175" idx="2"/>
                  <a:endCxn id="177" idx="6"/>
                </p:cNvCxnSpPr>
                <p:nvPr/>
              </p:nvCxnSpPr>
              <p:spPr>
                <a:xfrm flipH="1">
                  <a:off x="4281591" y="3897036"/>
                  <a:ext cx="30209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LF3_XOR8-&gt;LF3_XOR0">
                  <a:extLst>
                    <a:ext uri="{FF2B5EF4-FFF2-40B4-BE49-F238E27FC236}">
                      <a16:creationId xmlns:a16="http://schemas.microsoft.com/office/drawing/2014/main" id="{1E511168-A10B-48F8-ADCC-4AA4A7E5D36A}"/>
                    </a:ext>
                  </a:extLst>
                </p:cNvPr>
                <p:cNvCxnSpPr>
                  <a:cxnSpLocks/>
                  <a:stCxn id="177" idx="2"/>
                  <a:endCxn id="178" idx="0"/>
                </p:cNvCxnSpPr>
                <p:nvPr/>
              </p:nvCxnSpPr>
              <p:spPr>
                <a:xfrm rot="10800000" flipV="1">
                  <a:off x="1675551" y="3897036"/>
                  <a:ext cx="233172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LF3_XOR0-&gt;SR3_22">
                  <a:extLst>
                    <a:ext uri="{FF2B5EF4-FFF2-40B4-BE49-F238E27FC236}">
                      <a16:creationId xmlns:a16="http://schemas.microsoft.com/office/drawing/2014/main" id="{2CE57AB1-9048-454D-A35D-65413D900C2A}"/>
                    </a:ext>
                  </a:extLst>
                </p:cNvPr>
                <p:cNvCxnSpPr>
                  <a:cxnSpLocks/>
                  <a:stCxn id="178" idx="6"/>
                  <a:endCxn id="208" idx="1"/>
                </p:cNvCxnSpPr>
                <p:nvPr/>
              </p:nvCxnSpPr>
              <p:spPr>
                <a:xfrm>
                  <a:off x="1812711" y="4445676"/>
                  <a:ext cx="2777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LF3_XOR22">
                  <a:extLst>
                    <a:ext uri="{FF2B5EF4-FFF2-40B4-BE49-F238E27FC236}">
                      <a16:creationId xmlns:a16="http://schemas.microsoft.com/office/drawing/2014/main" id="{7808B4B0-39E0-48CB-99C9-106C238A1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6" name="LF3_XOR21">
                  <a:extLst>
                    <a:ext uri="{FF2B5EF4-FFF2-40B4-BE49-F238E27FC236}">
                      <a16:creationId xmlns:a16="http://schemas.microsoft.com/office/drawing/2014/main" id="{F923C2B8-61B1-43E8-85A9-C5EA9C450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7" name="LF3_XOR8">
                  <a:extLst>
                    <a:ext uri="{FF2B5EF4-FFF2-40B4-BE49-F238E27FC236}">
                      <a16:creationId xmlns:a16="http://schemas.microsoft.com/office/drawing/2014/main" id="{2F1D3684-2868-4E0C-A8F9-2A00100645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727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8" name="LF3_XOR0">
                  <a:extLst>
                    <a:ext uri="{FF2B5EF4-FFF2-40B4-BE49-F238E27FC236}">
                      <a16:creationId xmlns:a16="http://schemas.microsoft.com/office/drawing/2014/main" id="{0CC3C367-0782-4F8C-BD1E-1EEB2495E8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430851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9" name="LF3_Text23">
                  <a:extLst>
                    <a:ext uri="{FF2B5EF4-FFF2-40B4-BE49-F238E27FC236}">
                      <a16:creationId xmlns:a16="http://schemas.microsoft.com/office/drawing/2014/main" id="{D8FE2BBC-2F86-4896-B5F6-9768F3A08D05}"/>
                    </a:ext>
                  </a:extLst>
                </p:cNvPr>
                <p:cNvSpPr/>
                <p:nvPr/>
              </p:nvSpPr>
              <p:spPr>
                <a:xfrm>
                  <a:off x="822672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0" name="LF3_Text22">
                  <a:extLst>
                    <a:ext uri="{FF2B5EF4-FFF2-40B4-BE49-F238E27FC236}">
                      <a16:creationId xmlns:a16="http://schemas.microsoft.com/office/drawing/2014/main" id="{43B5B065-7C9B-4A8E-B4C7-4B3736D55F5E}"/>
                    </a:ext>
                  </a:extLst>
                </p:cNvPr>
                <p:cNvSpPr/>
                <p:nvPr/>
              </p:nvSpPr>
              <p:spPr>
                <a:xfrm>
                  <a:off x="794895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1" name="LF3_Text21">
                  <a:extLst>
                    <a:ext uri="{FF2B5EF4-FFF2-40B4-BE49-F238E27FC236}">
                      <a16:creationId xmlns:a16="http://schemas.microsoft.com/office/drawing/2014/main" id="{ED15C21B-D346-4CD5-A6C3-D684488E3270}"/>
                    </a:ext>
                  </a:extLst>
                </p:cNvPr>
                <p:cNvSpPr/>
                <p:nvPr/>
              </p:nvSpPr>
              <p:spPr>
                <a:xfrm>
                  <a:off x="7101348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182" name="LF3_Text8">
                  <a:extLst>
                    <a:ext uri="{FF2B5EF4-FFF2-40B4-BE49-F238E27FC236}">
                      <a16:creationId xmlns:a16="http://schemas.microsoft.com/office/drawing/2014/main" id="{A4B2D459-14AF-4414-81CE-C5ED4736DC30}"/>
                    </a:ext>
                  </a:extLst>
                </p:cNvPr>
                <p:cNvSpPr/>
                <p:nvPr/>
              </p:nvSpPr>
              <p:spPr>
                <a:xfrm>
                  <a:off x="4129667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3" name="LFSR3_XNORCK">
                <a:extLst>
                  <a:ext uri="{FF2B5EF4-FFF2-40B4-BE49-F238E27FC236}">
                    <a16:creationId xmlns:a16="http://schemas.microsoft.com/office/drawing/2014/main" id="{2F66EEA1-108D-4F96-97B4-67D5F0E0D71D}"/>
                  </a:ext>
                </a:extLst>
              </p:cNvPr>
              <p:cNvGrpSpPr/>
              <p:nvPr/>
            </p:nvGrpSpPr>
            <p:grpSpPr>
              <a:xfrm>
                <a:off x="1125576" y="4628555"/>
                <a:ext cx="274320" cy="365760"/>
                <a:chOff x="1125576" y="4628555"/>
                <a:chExt cx="274320" cy="365760"/>
              </a:xfrm>
            </p:grpSpPr>
            <p:sp>
              <p:nvSpPr>
                <p:cNvPr id="165" name="LFSR3_XORCK">
                  <a:extLst>
                    <a:ext uri="{FF2B5EF4-FFF2-40B4-BE49-F238E27FC236}">
                      <a16:creationId xmlns:a16="http://schemas.microsoft.com/office/drawing/2014/main" id="{B7E4D626-C8C6-4A9A-8363-6F57FA849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6" name="LFSR3_NOTCK">
                  <a:extLst>
                    <a:ext uri="{FF2B5EF4-FFF2-40B4-BE49-F238E27FC236}">
                      <a16:creationId xmlns:a16="http://schemas.microsoft.com/office/drawing/2014/main" id="{AF74E76F-E71F-44AF-B474-6BEB2E553E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LFSR3_Text">
                    <a:extLst>
                      <a:ext uri="{FF2B5EF4-FFF2-40B4-BE49-F238E27FC236}">
                        <a16:creationId xmlns:a16="http://schemas.microsoft.com/office/drawing/2014/main" id="{6B1B9627-3B80-4503-AFB8-3A6D3CFD90F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4" name="LFSR3_Text">
                    <a:extLst>
                      <a:ext uri="{FF2B5EF4-FFF2-40B4-BE49-F238E27FC236}">
                        <a16:creationId xmlns:a16="http://schemas.microsoft.com/office/drawing/2014/main" id="{6B1B9627-3B80-4503-AFB8-3A6D3CFD90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LFSR2">
              <a:extLst>
                <a:ext uri="{FF2B5EF4-FFF2-40B4-BE49-F238E27FC236}">
                  <a16:creationId xmlns:a16="http://schemas.microsoft.com/office/drawing/2014/main" id="{C200DB8A-B52D-4D41-BFDD-712B57F1A350}"/>
                </a:ext>
              </a:extLst>
            </p:cNvPr>
            <p:cNvGrpSpPr/>
            <p:nvPr/>
          </p:nvGrpSpPr>
          <p:grpSpPr>
            <a:xfrm>
              <a:off x="1125576" y="2662586"/>
              <a:ext cx="7453478" cy="1234439"/>
              <a:chOff x="1125576" y="2662586"/>
              <a:chExt cx="7453478" cy="1234439"/>
            </a:xfrm>
          </p:grpSpPr>
          <p:cxnSp>
            <p:nvCxnSpPr>
              <p:cNvPr id="95" name="SR2_11-&gt;LFSR2_XORCK">
                <a:extLst>
                  <a:ext uri="{FF2B5EF4-FFF2-40B4-BE49-F238E27FC236}">
                    <a16:creationId xmlns:a16="http://schemas.microsoft.com/office/drawing/2014/main" id="{1175E091-46EC-4D04-AB48-EBD5658A59E0}"/>
                  </a:ext>
                </a:extLst>
              </p:cNvPr>
              <p:cNvCxnSpPr>
                <a:cxnSpLocks/>
                <a:stCxn id="146" idx="2"/>
                <a:endCxn id="102" idx="6"/>
              </p:cNvCxnSpPr>
              <p:nvPr/>
            </p:nvCxnSpPr>
            <p:spPr>
              <a:xfrm rot="5400000">
                <a:off x="3185360" y="1700083"/>
                <a:ext cx="274319" cy="384524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LFSR2_XORCK-&gt;SR2_21">
                <a:extLst>
                  <a:ext uri="{FF2B5EF4-FFF2-40B4-BE49-F238E27FC236}">
                    <a16:creationId xmlns:a16="http://schemas.microsoft.com/office/drawing/2014/main" id="{FBA74F57-CBA7-4746-BED8-9E81F781BA18}"/>
                  </a:ext>
                </a:extLst>
              </p:cNvPr>
              <p:cNvCxnSpPr>
                <a:cxnSpLocks/>
                <a:stCxn id="103" idx="0"/>
                <a:endCxn id="134" idx="1"/>
              </p:cNvCxnSpPr>
              <p:nvPr/>
            </p:nvCxnSpPr>
            <p:spPr>
              <a:xfrm rot="5400000" flipH="1" flipV="1">
                <a:off x="1756885" y="2923590"/>
                <a:ext cx="113526" cy="11018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SR2">
                <a:extLst>
                  <a:ext uri="{FF2B5EF4-FFF2-40B4-BE49-F238E27FC236}">
                    <a16:creationId xmlns:a16="http://schemas.microsoft.com/office/drawing/2014/main" id="{703C7C72-6215-4DD8-AB24-DEF3B9EBECF1}"/>
                  </a:ext>
                </a:extLst>
              </p:cNvPr>
              <p:cNvGrpSpPr/>
              <p:nvPr/>
            </p:nvGrpSpPr>
            <p:grpSpPr>
              <a:xfrm>
                <a:off x="2364561" y="3211226"/>
                <a:ext cx="6035260" cy="274320"/>
                <a:chOff x="2364561" y="4308516"/>
                <a:chExt cx="6035260" cy="274320"/>
              </a:xfrm>
            </p:grpSpPr>
            <p:sp>
              <p:nvSpPr>
                <p:cNvPr id="134" name="SR2_CK">
                  <a:extLst>
                    <a:ext uri="{FF2B5EF4-FFF2-40B4-BE49-F238E27FC236}">
                      <a16:creationId xmlns:a16="http://schemas.microsoft.com/office/drawing/2014/main" id="{814C3B1A-8263-4F68-BA2F-B22A73B0A49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561" y="4447226"/>
                  <a:ext cx="274320" cy="13560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5" name="SR2_">
                  <a:extLst>
                    <a:ext uri="{FF2B5EF4-FFF2-40B4-BE49-F238E27FC236}">
                      <a16:creationId xmlns:a16="http://schemas.microsoft.com/office/drawing/2014/main" id="{5F4B8464-E975-4C64-B07C-BA7D1DAF58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781" y="4308516"/>
                  <a:ext cx="603504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6" name="SR2_21">
                  <a:extLst>
                    <a:ext uri="{FF2B5EF4-FFF2-40B4-BE49-F238E27FC236}">
                      <a16:creationId xmlns:a16="http://schemas.microsoft.com/office/drawing/2014/main" id="{E2093F11-E9FC-45C5-999E-46E74D583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7" name="SR2_20">
                  <a:extLst>
                    <a:ext uri="{FF2B5EF4-FFF2-40B4-BE49-F238E27FC236}">
                      <a16:creationId xmlns:a16="http://schemas.microsoft.com/office/drawing/2014/main" id="{32F8165F-4445-4D42-B8C6-54532E3479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8" name="SR2_19">
                  <a:extLst>
                    <a:ext uri="{FF2B5EF4-FFF2-40B4-BE49-F238E27FC236}">
                      <a16:creationId xmlns:a16="http://schemas.microsoft.com/office/drawing/2014/main" id="{F0414811-E8EC-4B2A-9893-A4337A3DB5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9" name="SR2_18">
                  <a:extLst>
                    <a:ext uri="{FF2B5EF4-FFF2-40B4-BE49-F238E27FC236}">
                      <a16:creationId xmlns:a16="http://schemas.microsoft.com/office/drawing/2014/main" id="{22FCE29D-D9D3-4742-B177-9EE55016C3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0" name="SR2_17">
                  <a:extLst>
                    <a:ext uri="{FF2B5EF4-FFF2-40B4-BE49-F238E27FC236}">
                      <a16:creationId xmlns:a16="http://schemas.microsoft.com/office/drawing/2014/main" id="{18CCAF34-5584-45B4-9568-AFB27BF5A8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1" name="SR2_16">
                  <a:extLst>
                    <a:ext uri="{FF2B5EF4-FFF2-40B4-BE49-F238E27FC236}">
                      <a16:creationId xmlns:a16="http://schemas.microsoft.com/office/drawing/2014/main" id="{AE646232-28FE-4D80-AE62-AEDBA286F3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2" name="SR2_15">
                  <a:extLst>
                    <a:ext uri="{FF2B5EF4-FFF2-40B4-BE49-F238E27FC236}">
                      <a16:creationId xmlns:a16="http://schemas.microsoft.com/office/drawing/2014/main" id="{43DEA065-EA7B-42CB-881D-FAD818C08C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3" name="SR2_14">
                  <a:extLst>
                    <a:ext uri="{FF2B5EF4-FFF2-40B4-BE49-F238E27FC236}">
                      <a16:creationId xmlns:a16="http://schemas.microsoft.com/office/drawing/2014/main" id="{48ECC71F-7DB8-40DD-ABF2-7B7AAD553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4" name="SR2_13">
                  <a:extLst>
                    <a:ext uri="{FF2B5EF4-FFF2-40B4-BE49-F238E27FC236}">
                      <a16:creationId xmlns:a16="http://schemas.microsoft.com/office/drawing/2014/main" id="{E0A870CE-DAB0-4622-946F-B7001DE1C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5" name="SR2_12">
                  <a:extLst>
                    <a:ext uri="{FF2B5EF4-FFF2-40B4-BE49-F238E27FC236}">
                      <a16:creationId xmlns:a16="http://schemas.microsoft.com/office/drawing/2014/main" id="{9BE17BC0-BA1B-4AD1-91C2-741F8ABB7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6" name="SR2_11">
                  <a:extLst>
                    <a:ext uri="{FF2B5EF4-FFF2-40B4-BE49-F238E27FC236}">
                      <a16:creationId xmlns:a16="http://schemas.microsoft.com/office/drawing/2014/main" id="{6ABCFD85-54A4-4EF7-BCEC-42DACAC18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7" name="SR2_10">
                  <a:extLst>
                    <a:ext uri="{FF2B5EF4-FFF2-40B4-BE49-F238E27FC236}">
                      <a16:creationId xmlns:a16="http://schemas.microsoft.com/office/drawing/2014/main" id="{4AED11BC-24CB-42E8-8898-1F1E2069BD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8" name="SR2_9">
                  <a:extLst>
                    <a:ext uri="{FF2B5EF4-FFF2-40B4-BE49-F238E27FC236}">
                      <a16:creationId xmlns:a16="http://schemas.microsoft.com/office/drawing/2014/main" id="{94CDAA33-F54F-4F02-8054-2CEE1EF3D0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9" name="SR2_8">
                  <a:extLst>
                    <a:ext uri="{FF2B5EF4-FFF2-40B4-BE49-F238E27FC236}">
                      <a16:creationId xmlns:a16="http://schemas.microsoft.com/office/drawing/2014/main" id="{754F4451-E210-45D6-B043-17445384E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0" name="SR2_7">
                  <a:extLst>
                    <a:ext uri="{FF2B5EF4-FFF2-40B4-BE49-F238E27FC236}">
                      <a16:creationId xmlns:a16="http://schemas.microsoft.com/office/drawing/2014/main" id="{EB83965B-E9C3-458F-B14E-B758B1C32A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1" name="SR2_6">
                  <a:extLst>
                    <a:ext uri="{FF2B5EF4-FFF2-40B4-BE49-F238E27FC236}">
                      <a16:creationId xmlns:a16="http://schemas.microsoft.com/office/drawing/2014/main" id="{B9E6358F-DCD0-419B-91B6-1FE17284D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2" name="SR2_5">
                  <a:extLst>
                    <a:ext uri="{FF2B5EF4-FFF2-40B4-BE49-F238E27FC236}">
                      <a16:creationId xmlns:a16="http://schemas.microsoft.com/office/drawing/2014/main" id="{FD90D1DF-72AA-40A0-8036-2046ECCA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3" name="SR2_4">
                  <a:extLst>
                    <a:ext uri="{FF2B5EF4-FFF2-40B4-BE49-F238E27FC236}">
                      <a16:creationId xmlns:a16="http://schemas.microsoft.com/office/drawing/2014/main" id="{48F0BFB2-3294-4EDA-8BBA-10C390F06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4" name="SR2_3">
                  <a:extLst>
                    <a:ext uri="{FF2B5EF4-FFF2-40B4-BE49-F238E27FC236}">
                      <a16:creationId xmlns:a16="http://schemas.microsoft.com/office/drawing/2014/main" id="{0249F597-6E4F-4DA4-AD55-A2C9731C4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5" name="SR2_2">
                  <a:extLst>
                    <a:ext uri="{FF2B5EF4-FFF2-40B4-BE49-F238E27FC236}">
                      <a16:creationId xmlns:a16="http://schemas.microsoft.com/office/drawing/2014/main" id="{10A31D94-0EB7-40A9-967B-6E8F5A2C8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6" name="SR2_1">
                  <a:extLst>
                    <a:ext uri="{FF2B5EF4-FFF2-40B4-BE49-F238E27FC236}">
                      <a16:creationId xmlns:a16="http://schemas.microsoft.com/office/drawing/2014/main" id="{8297EF87-4F21-400F-A942-AE45CCACD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7" name="SR2_0">
                  <a:extLst>
                    <a:ext uri="{FF2B5EF4-FFF2-40B4-BE49-F238E27FC236}">
                      <a16:creationId xmlns:a16="http://schemas.microsoft.com/office/drawing/2014/main" id="{BD7313C4-9B04-4386-95C8-1FC678F33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98" name="SR2_Text">
                <a:extLst>
                  <a:ext uri="{FF2B5EF4-FFF2-40B4-BE49-F238E27FC236}">
                    <a16:creationId xmlns:a16="http://schemas.microsoft.com/office/drawing/2014/main" id="{962F0E6E-F179-4250-8B0A-CB678918B538}"/>
                  </a:ext>
                </a:extLst>
              </p:cNvPr>
              <p:cNvGrpSpPr/>
              <p:nvPr/>
            </p:nvGrpSpPr>
            <p:grpSpPr>
              <a:xfrm>
                <a:off x="2320252" y="3161201"/>
                <a:ext cx="6124095" cy="365760"/>
                <a:chOff x="2318947" y="3942756"/>
                <a:chExt cx="6124095" cy="365760"/>
              </a:xfrm>
            </p:grpSpPr>
            <p:sp>
              <p:nvSpPr>
                <p:cNvPr id="112" name="SR2_Text21">
                  <a:extLst>
                    <a:ext uri="{FF2B5EF4-FFF2-40B4-BE49-F238E27FC236}">
                      <a16:creationId xmlns:a16="http://schemas.microsoft.com/office/drawing/2014/main" id="{E82CF86E-9D25-4F08-91B5-E832BF95B26D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3" name="SR2_Text20">
                  <a:extLst>
                    <a:ext uri="{FF2B5EF4-FFF2-40B4-BE49-F238E27FC236}">
                      <a16:creationId xmlns:a16="http://schemas.microsoft.com/office/drawing/2014/main" id="{6D0E84AF-BE70-4644-9997-E6827D95789C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4" name="SR2_Text19">
                  <a:extLst>
                    <a:ext uri="{FF2B5EF4-FFF2-40B4-BE49-F238E27FC236}">
                      <a16:creationId xmlns:a16="http://schemas.microsoft.com/office/drawing/2014/main" id="{FE2F8A6F-442C-40D3-8447-A5CDE40AFEE1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5" name="SR2_Text18">
                  <a:extLst>
                    <a:ext uri="{FF2B5EF4-FFF2-40B4-BE49-F238E27FC236}">
                      <a16:creationId xmlns:a16="http://schemas.microsoft.com/office/drawing/2014/main" id="{58866923-7BB5-48E9-B1C3-AF2FA2112EBB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SR2_Text17">
                  <a:extLst>
                    <a:ext uri="{FF2B5EF4-FFF2-40B4-BE49-F238E27FC236}">
                      <a16:creationId xmlns:a16="http://schemas.microsoft.com/office/drawing/2014/main" id="{F2A9AEDA-DDCA-405B-88C1-AE3FA954B701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7" name="SR2_Text16">
                  <a:extLst>
                    <a:ext uri="{FF2B5EF4-FFF2-40B4-BE49-F238E27FC236}">
                      <a16:creationId xmlns:a16="http://schemas.microsoft.com/office/drawing/2014/main" id="{5598BCF1-8A3D-406C-A7F3-178DC8E198C9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8" name="SR2_Text15">
                  <a:extLst>
                    <a:ext uri="{FF2B5EF4-FFF2-40B4-BE49-F238E27FC236}">
                      <a16:creationId xmlns:a16="http://schemas.microsoft.com/office/drawing/2014/main" id="{0AE92E5F-61DC-41CD-BEE1-ADE2987634B3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9" name="SR2_Text14">
                  <a:extLst>
                    <a:ext uri="{FF2B5EF4-FFF2-40B4-BE49-F238E27FC236}">
                      <a16:creationId xmlns:a16="http://schemas.microsoft.com/office/drawing/2014/main" id="{ED70EC83-908B-449E-80CA-8744C11522D7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0" name="SR2_Text13">
                  <a:extLst>
                    <a:ext uri="{FF2B5EF4-FFF2-40B4-BE49-F238E27FC236}">
                      <a16:creationId xmlns:a16="http://schemas.microsoft.com/office/drawing/2014/main" id="{7E2ED051-C9FE-4065-8A44-BBDA6FC30FF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1" name="SR2_Text12">
                  <a:extLst>
                    <a:ext uri="{FF2B5EF4-FFF2-40B4-BE49-F238E27FC236}">
                      <a16:creationId xmlns:a16="http://schemas.microsoft.com/office/drawing/2014/main" id="{6ACEB428-7C77-45FB-B3CF-BA531A3FCCF7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2" name="SR2_Text11">
                  <a:extLst>
                    <a:ext uri="{FF2B5EF4-FFF2-40B4-BE49-F238E27FC236}">
                      <a16:creationId xmlns:a16="http://schemas.microsoft.com/office/drawing/2014/main" id="{75D3B2D9-DEDF-4305-B064-A7EBDC6F9582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3" name="SR2_Text10">
                  <a:extLst>
                    <a:ext uri="{FF2B5EF4-FFF2-40B4-BE49-F238E27FC236}">
                      <a16:creationId xmlns:a16="http://schemas.microsoft.com/office/drawing/2014/main" id="{9E5531E7-7283-4642-A91C-99397F8705B4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4" name="SR2_Text9">
                  <a:extLst>
                    <a:ext uri="{FF2B5EF4-FFF2-40B4-BE49-F238E27FC236}">
                      <a16:creationId xmlns:a16="http://schemas.microsoft.com/office/drawing/2014/main" id="{DD32FCFF-685F-4F95-89A4-C2A287F142D2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5" name="SR2_Text8">
                  <a:extLst>
                    <a:ext uri="{FF2B5EF4-FFF2-40B4-BE49-F238E27FC236}">
                      <a16:creationId xmlns:a16="http://schemas.microsoft.com/office/drawing/2014/main" id="{ED12A770-B1E9-4D53-971E-7607A223A5B0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6" name="SR2_Text7">
                  <a:extLst>
                    <a:ext uri="{FF2B5EF4-FFF2-40B4-BE49-F238E27FC236}">
                      <a16:creationId xmlns:a16="http://schemas.microsoft.com/office/drawing/2014/main" id="{E0552867-2CC1-48CC-A007-FD5EDC216C78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7" name="SR2_Text6">
                  <a:extLst>
                    <a:ext uri="{FF2B5EF4-FFF2-40B4-BE49-F238E27FC236}">
                      <a16:creationId xmlns:a16="http://schemas.microsoft.com/office/drawing/2014/main" id="{BB7EA413-60CE-44D6-A7CA-47A7223D665B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8" name="SR2_Text5">
                  <a:extLst>
                    <a:ext uri="{FF2B5EF4-FFF2-40B4-BE49-F238E27FC236}">
                      <a16:creationId xmlns:a16="http://schemas.microsoft.com/office/drawing/2014/main" id="{0B3478DD-5E79-49D6-81BD-D9B22E857402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9" name="SR2_Text4">
                  <a:extLst>
                    <a:ext uri="{FF2B5EF4-FFF2-40B4-BE49-F238E27FC236}">
                      <a16:creationId xmlns:a16="http://schemas.microsoft.com/office/drawing/2014/main" id="{3779F93B-4069-43E6-B9BF-47C76BAE2465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0" name="SR2_Text3">
                  <a:extLst>
                    <a:ext uri="{FF2B5EF4-FFF2-40B4-BE49-F238E27FC236}">
                      <a16:creationId xmlns:a16="http://schemas.microsoft.com/office/drawing/2014/main" id="{5A8E312F-72F4-44E6-9C4A-9ADB07C655FB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1" name="SR2_Text2">
                  <a:extLst>
                    <a:ext uri="{FF2B5EF4-FFF2-40B4-BE49-F238E27FC236}">
                      <a16:creationId xmlns:a16="http://schemas.microsoft.com/office/drawing/2014/main" id="{C40A6E4C-B8F7-4CC2-A5E6-1BFBCEFF8519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SR2_Text1">
                  <a:extLst>
                    <a:ext uri="{FF2B5EF4-FFF2-40B4-BE49-F238E27FC236}">
                      <a16:creationId xmlns:a16="http://schemas.microsoft.com/office/drawing/2014/main" id="{D5F07AE5-26E0-4F0C-A155-4D038149AD70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3" name="SR2_Text0">
                  <a:extLst>
                    <a:ext uri="{FF2B5EF4-FFF2-40B4-BE49-F238E27FC236}">
                      <a16:creationId xmlns:a16="http://schemas.microsoft.com/office/drawing/2014/main" id="{266314F2-4D31-4785-9B4F-1C4E47FB90EE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LF2">
                <a:extLst>
                  <a:ext uri="{FF2B5EF4-FFF2-40B4-BE49-F238E27FC236}">
                    <a16:creationId xmlns:a16="http://schemas.microsoft.com/office/drawing/2014/main" id="{483B824D-AEB5-421C-BD90-AEE4C138F973}"/>
                  </a:ext>
                </a:extLst>
              </p:cNvPr>
              <p:cNvGrpSpPr/>
              <p:nvPr/>
            </p:nvGrpSpPr>
            <p:grpSpPr>
              <a:xfrm>
                <a:off x="1538391" y="2662586"/>
                <a:ext cx="7040663" cy="822960"/>
                <a:chOff x="1538391" y="2662586"/>
                <a:chExt cx="7040663" cy="822960"/>
              </a:xfrm>
            </p:grpSpPr>
            <p:cxnSp>
              <p:nvCxnSpPr>
                <p:cNvPr id="104" name="SR2_0-&gt;LF2_XOR21">
                  <a:extLst>
                    <a:ext uri="{FF2B5EF4-FFF2-40B4-BE49-F238E27FC236}">
                      <a16:creationId xmlns:a16="http://schemas.microsoft.com/office/drawing/2014/main" id="{15CBA9E2-195F-4CBB-92DF-744F3ECFD6BB}"/>
                    </a:ext>
                  </a:extLst>
                </p:cNvPr>
                <p:cNvCxnSpPr>
                  <a:cxnSpLocks/>
                  <a:stCxn id="157" idx="0"/>
                  <a:endCxn id="108" idx="6"/>
                </p:cNvCxnSpPr>
                <p:nvPr/>
              </p:nvCxnSpPr>
              <p:spPr>
                <a:xfrm rot="16200000" flipV="1">
                  <a:off x="7988341" y="293690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R2_1-&gt;LF2_XOR21">
                  <a:extLst>
                    <a:ext uri="{FF2B5EF4-FFF2-40B4-BE49-F238E27FC236}">
                      <a16:creationId xmlns:a16="http://schemas.microsoft.com/office/drawing/2014/main" id="{466207FC-43C1-4B1F-BB3C-6BA702DB1F8E}"/>
                    </a:ext>
                  </a:extLst>
                </p:cNvPr>
                <p:cNvCxnSpPr>
                  <a:cxnSpLocks/>
                  <a:stCxn id="156" idx="0"/>
                  <a:endCxn id="108" idx="4"/>
                </p:cNvCxnSpPr>
                <p:nvPr/>
              </p:nvCxnSpPr>
              <p:spPr>
                <a:xfrm flipV="1">
                  <a:off x="7988341" y="293690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LF2_XOR21-&gt;LF2_XOR0">
                  <a:extLst>
                    <a:ext uri="{FF2B5EF4-FFF2-40B4-BE49-F238E27FC236}">
                      <a16:creationId xmlns:a16="http://schemas.microsoft.com/office/drawing/2014/main" id="{1C9F92B3-7DD1-4677-8766-A45A0BE40F62}"/>
                    </a:ext>
                  </a:extLst>
                </p:cNvPr>
                <p:cNvCxnSpPr>
                  <a:cxnSpLocks/>
                  <a:stCxn id="108" idx="2"/>
                  <a:endCxn id="109" idx="0"/>
                </p:cNvCxnSpPr>
                <p:nvPr/>
              </p:nvCxnSpPr>
              <p:spPr>
                <a:xfrm rot="10800000" flipV="1">
                  <a:off x="1675551" y="2799746"/>
                  <a:ext cx="617563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LF2_XOR0-&gt;SR2_21">
                  <a:extLst>
                    <a:ext uri="{FF2B5EF4-FFF2-40B4-BE49-F238E27FC236}">
                      <a16:creationId xmlns:a16="http://schemas.microsoft.com/office/drawing/2014/main" id="{1F5C8621-C1CB-4100-B54B-67F2661FDCCD}"/>
                    </a:ext>
                  </a:extLst>
                </p:cNvPr>
                <p:cNvCxnSpPr>
                  <a:cxnSpLocks/>
                  <a:stCxn id="109" idx="6"/>
                  <a:endCxn id="136" idx="1"/>
                </p:cNvCxnSpPr>
                <p:nvPr/>
              </p:nvCxnSpPr>
              <p:spPr>
                <a:xfrm>
                  <a:off x="1812711" y="3348386"/>
                  <a:ext cx="55207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LF2_XOR21">
                  <a:extLst>
                    <a:ext uri="{FF2B5EF4-FFF2-40B4-BE49-F238E27FC236}">
                      <a16:creationId xmlns:a16="http://schemas.microsoft.com/office/drawing/2014/main" id="{3DD5854F-7220-48E6-9CE0-BE00C58D5A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266258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9" name="LF2_XOR0">
                  <a:extLst>
                    <a:ext uri="{FF2B5EF4-FFF2-40B4-BE49-F238E27FC236}">
                      <a16:creationId xmlns:a16="http://schemas.microsoft.com/office/drawing/2014/main" id="{5FEBD4E9-1565-4CD2-A37B-71C75E380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321122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0" name="LF2_Text22">
                  <a:extLst>
                    <a:ext uri="{FF2B5EF4-FFF2-40B4-BE49-F238E27FC236}">
                      <a16:creationId xmlns:a16="http://schemas.microsoft.com/office/drawing/2014/main" id="{2E1D74E8-94A0-4B87-AEF3-3EF542EA8987}"/>
                    </a:ext>
                  </a:extLst>
                </p:cNvPr>
                <p:cNvSpPr/>
                <p:nvPr/>
              </p:nvSpPr>
              <p:spPr>
                <a:xfrm>
                  <a:off x="8213294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1" name="LF2_Text21">
                  <a:extLst>
                    <a:ext uri="{FF2B5EF4-FFF2-40B4-BE49-F238E27FC236}">
                      <a16:creationId xmlns:a16="http://schemas.microsoft.com/office/drawing/2014/main" id="{927AB4B7-677D-4765-979A-1C4A546BA2A0}"/>
                    </a:ext>
                  </a:extLst>
                </p:cNvPr>
                <p:cNvSpPr/>
                <p:nvPr/>
              </p:nvSpPr>
              <p:spPr>
                <a:xfrm>
                  <a:off x="7630589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00" name="LFSR2_XNORCK">
                <a:extLst>
                  <a:ext uri="{FF2B5EF4-FFF2-40B4-BE49-F238E27FC236}">
                    <a16:creationId xmlns:a16="http://schemas.microsoft.com/office/drawing/2014/main" id="{006B7252-4853-41AB-AC9B-AC42A7D67649}"/>
                  </a:ext>
                </a:extLst>
              </p:cNvPr>
              <p:cNvGrpSpPr/>
              <p:nvPr/>
            </p:nvGrpSpPr>
            <p:grpSpPr>
              <a:xfrm>
                <a:off x="1125576" y="3531265"/>
                <a:ext cx="274320" cy="365760"/>
                <a:chOff x="1125576" y="4628555"/>
                <a:chExt cx="274320" cy="365760"/>
              </a:xfrm>
            </p:grpSpPr>
            <p:sp>
              <p:nvSpPr>
                <p:cNvPr id="102" name="LFSR2_XORCK">
                  <a:extLst>
                    <a:ext uri="{FF2B5EF4-FFF2-40B4-BE49-F238E27FC236}">
                      <a16:creationId xmlns:a16="http://schemas.microsoft.com/office/drawing/2014/main" id="{7E766868-CF96-4F4B-BF1F-0253303855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3" name="LFSR2_NOTCK">
                  <a:extLst>
                    <a:ext uri="{FF2B5EF4-FFF2-40B4-BE49-F238E27FC236}">
                      <a16:creationId xmlns:a16="http://schemas.microsoft.com/office/drawing/2014/main" id="{6AF5C5A0-5C55-43EA-BB75-8E249FE24E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LFSR2_Text">
                    <a:extLst>
                      <a:ext uri="{FF2B5EF4-FFF2-40B4-BE49-F238E27FC236}">
                        <a16:creationId xmlns:a16="http://schemas.microsoft.com/office/drawing/2014/main" id="{F9443463-78EB-4D18-9DF2-48F8FB9B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1" name="LFSR2_Text">
                    <a:extLst>
                      <a:ext uri="{FF2B5EF4-FFF2-40B4-BE49-F238E27FC236}">
                        <a16:creationId xmlns:a16="http://schemas.microsoft.com/office/drawing/2014/main" id="{F9443463-78EB-4D18-9DF2-48F8FB9B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LFSR1">
              <a:extLst>
                <a:ext uri="{FF2B5EF4-FFF2-40B4-BE49-F238E27FC236}">
                  <a16:creationId xmlns:a16="http://schemas.microsoft.com/office/drawing/2014/main" id="{F7AF58B9-224E-49CD-95F6-2B44E96950D7}"/>
                </a:ext>
              </a:extLst>
            </p:cNvPr>
            <p:cNvGrpSpPr/>
            <p:nvPr/>
          </p:nvGrpSpPr>
          <p:grpSpPr>
            <a:xfrm>
              <a:off x="1125576" y="1564531"/>
              <a:ext cx="7456897" cy="1234439"/>
              <a:chOff x="1125576" y="1564531"/>
              <a:chExt cx="7456897" cy="1234439"/>
            </a:xfrm>
          </p:grpSpPr>
          <p:cxnSp>
            <p:nvCxnSpPr>
              <p:cNvPr id="30" name="SR1_10-&gt;LFSR1_XORCK">
                <a:extLst>
                  <a:ext uri="{FF2B5EF4-FFF2-40B4-BE49-F238E27FC236}">
                    <a16:creationId xmlns:a16="http://schemas.microsoft.com/office/drawing/2014/main" id="{B14A0BAA-41FD-4F80-AA7B-1F82C10EF312}"/>
                  </a:ext>
                </a:extLst>
              </p:cNvPr>
              <p:cNvCxnSpPr>
                <a:cxnSpLocks/>
                <a:stCxn id="84" idx="2"/>
                <a:endCxn id="37" idx="6"/>
              </p:cNvCxnSpPr>
              <p:nvPr/>
            </p:nvCxnSpPr>
            <p:spPr>
              <a:xfrm rot="5400000">
                <a:off x="3322520" y="464868"/>
                <a:ext cx="274319" cy="411956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LFSR1_XORCK-&gt;SR1_18">
                <a:extLst>
                  <a:ext uri="{FF2B5EF4-FFF2-40B4-BE49-F238E27FC236}">
                    <a16:creationId xmlns:a16="http://schemas.microsoft.com/office/drawing/2014/main" id="{C7AA2CF2-8D24-4FD9-A68A-1D937F43DFD8}"/>
                  </a:ext>
                </a:extLst>
              </p:cNvPr>
              <p:cNvCxnSpPr>
                <a:cxnSpLocks/>
                <a:stCxn id="38" idx="0"/>
                <a:endCxn id="74" idx="1"/>
              </p:cNvCxnSpPr>
              <p:nvPr/>
            </p:nvCxnSpPr>
            <p:spPr>
              <a:xfrm rot="5400000" flipH="1" flipV="1">
                <a:off x="2169001" y="1413861"/>
                <a:ext cx="113084" cy="192561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R1">
                <a:extLst>
                  <a:ext uri="{FF2B5EF4-FFF2-40B4-BE49-F238E27FC236}">
                    <a16:creationId xmlns:a16="http://schemas.microsoft.com/office/drawing/2014/main" id="{B42CBA9F-DFEA-4E41-B0A2-33204EFF05F9}"/>
                  </a:ext>
                </a:extLst>
              </p:cNvPr>
              <p:cNvGrpSpPr/>
              <p:nvPr/>
            </p:nvGrpSpPr>
            <p:grpSpPr>
              <a:xfrm>
                <a:off x="3187741" y="2113171"/>
                <a:ext cx="5212080" cy="275535"/>
                <a:chOff x="3187741" y="4308516"/>
                <a:chExt cx="5212080" cy="275535"/>
              </a:xfrm>
            </p:grpSpPr>
            <p:sp>
              <p:nvSpPr>
                <p:cNvPr id="74" name="SR1_CK">
                  <a:extLst>
                    <a:ext uri="{FF2B5EF4-FFF2-40B4-BE49-F238E27FC236}">
                      <a16:creationId xmlns:a16="http://schemas.microsoft.com/office/drawing/2014/main" id="{3CDB96F9-D912-49F9-A92F-85A0384DE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8351" y="4446891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5" name="SR1_">
                  <a:extLst>
                    <a:ext uri="{FF2B5EF4-FFF2-40B4-BE49-F238E27FC236}">
                      <a16:creationId xmlns:a16="http://schemas.microsoft.com/office/drawing/2014/main" id="{60E880A7-634E-446D-8CB0-9A64CA2A2E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7741" y="4308516"/>
                  <a:ext cx="521208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6" name="SR1_18">
                  <a:extLst>
                    <a:ext uri="{FF2B5EF4-FFF2-40B4-BE49-F238E27FC236}">
                      <a16:creationId xmlns:a16="http://schemas.microsoft.com/office/drawing/2014/main" id="{C59CB750-0F32-49FB-8E22-593B40721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7" name="SR1_17">
                  <a:extLst>
                    <a:ext uri="{FF2B5EF4-FFF2-40B4-BE49-F238E27FC236}">
                      <a16:creationId xmlns:a16="http://schemas.microsoft.com/office/drawing/2014/main" id="{A2503BC9-9F26-4603-8864-9AE9B2881A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8" name="SR1_16">
                  <a:extLst>
                    <a:ext uri="{FF2B5EF4-FFF2-40B4-BE49-F238E27FC236}">
                      <a16:creationId xmlns:a16="http://schemas.microsoft.com/office/drawing/2014/main" id="{6A3F51D8-767D-4F6D-AE50-D2D55FE3AA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9" name="SR1_15">
                  <a:extLst>
                    <a:ext uri="{FF2B5EF4-FFF2-40B4-BE49-F238E27FC236}">
                      <a16:creationId xmlns:a16="http://schemas.microsoft.com/office/drawing/2014/main" id="{2850E6CF-0602-45BE-8128-EE0A208C41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0" name="SR1_14">
                  <a:extLst>
                    <a:ext uri="{FF2B5EF4-FFF2-40B4-BE49-F238E27FC236}">
                      <a16:creationId xmlns:a16="http://schemas.microsoft.com/office/drawing/2014/main" id="{28220907-221A-42A4-A81D-1D24C00BD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1" name="SR1_13">
                  <a:extLst>
                    <a:ext uri="{FF2B5EF4-FFF2-40B4-BE49-F238E27FC236}">
                      <a16:creationId xmlns:a16="http://schemas.microsoft.com/office/drawing/2014/main" id="{F1F679E1-480A-41C7-868D-3AE37450BE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2" name="SR1_12">
                  <a:extLst>
                    <a:ext uri="{FF2B5EF4-FFF2-40B4-BE49-F238E27FC236}">
                      <a16:creationId xmlns:a16="http://schemas.microsoft.com/office/drawing/2014/main" id="{754FD769-B608-4208-8F0A-9361CCAC3E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3" name="SR1_11">
                  <a:extLst>
                    <a:ext uri="{FF2B5EF4-FFF2-40B4-BE49-F238E27FC236}">
                      <a16:creationId xmlns:a16="http://schemas.microsoft.com/office/drawing/2014/main" id="{254C4012-AAB1-4E78-A4A5-DF66C8DA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4" name="SR1_10">
                  <a:extLst>
                    <a:ext uri="{FF2B5EF4-FFF2-40B4-BE49-F238E27FC236}">
                      <a16:creationId xmlns:a16="http://schemas.microsoft.com/office/drawing/2014/main" id="{7F9F019D-01A5-4BD6-9489-4E9B44473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5" name="SR1_9">
                  <a:extLst>
                    <a:ext uri="{FF2B5EF4-FFF2-40B4-BE49-F238E27FC236}">
                      <a16:creationId xmlns:a16="http://schemas.microsoft.com/office/drawing/2014/main" id="{398ED7D1-9D5B-401B-850D-5BB0D2CA9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6" name="SR1_8">
                  <a:extLst>
                    <a:ext uri="{FF2B5EF4-FFF2-40B4-BE49-F238E27FC236}">
                      <a16:creationId xmlns:a16="http://schemas.microsoft.com/office/drawing/2014/main" id="{6D4A8452-A480-4804-A5BD-C24DBB348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7" name="SR1_7">
                  <a:extLst>
                    <a:ext uri="{FF2B5EF4-FFF2-40B4-BE49-F238E27FC236}">
                      <a16:creationId xmlns:a16="http://schemas.microsoft.com/office/drawing/2014/main" id="{89B820BA-A61C-4584-852C-DD6A78714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8" name="SR1_6">
                  <a:extLst>
                    <a:ext uri="{FF2B5EF4-FFF2-40B4-BE49-F238E27FC236}">
                      <a16:creationId xmlns:a16="http://schemas.microsoft.com/office/drawing/2014/main" id="{5F1E00AD-99E1-4D2F-AC41-EC392FF5A4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SR1_5">
                  <a:extLst>
                    <a:ext uri="{FF2B5EF4-FFF2-40B4-BE49-F238E27FC236}">
                      <a16:creationId xmlns:a16="http://schemas.microsoft.com/office/drawing/2014/main" id="{A545090A-9B92-4E1D-B563-45168304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0" name="SR1_4">
                  <a:extLst>
                    <a:ext uri="{FF2B5EF4-FFF2-40B4-BE49-F238E27FC236}">
                      <a16:creationId xmlns:a16="http://schemas.microsoft.com/office/drawing/2014/main" id="{21FC611F-136F-4E1A-96FA-46D30423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1" name="SR1_3">
                  <a:extLst>
                    <a:ext uri="{FF2B5EF4-FFF2-40B4-BE49-F238E27FC236}">
                      <a16:creationId xmlns:a16="http://schemas.microsoft.com/office/drawing/2014/main" id="{67991C20-70F7-4344-A975-03A07C3F6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2" name="SR1_2">
                  <a:extLst>
                    <a:ext uri="{FF2B5EF4-FFF2-40B4-BE49-F238E27FC236}">
                      <a16:creationId xmlns:a16="http://schemas.microsoft.com/office/drawing/2014/main" id="{5CC84475-DB88-4BB4-92A9-5368260F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SR1_1">
                  <a:extLst>
                    <a:ext uri="{FF2B5EF4-FFF2-40B4-BE49-F238E27FC236}">
                      <a16:creationId xmlns:a16="http://schemas.microsoft.com/office/drawing/2014/main" id="{9E98BE20-C857-449D-B6FC-FCCC9DBCE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4" name="SR1_0">
                  <a:extLst>
                    <a:ext uri="{FF2B5EF4-FFF2-40B4-BE49-F238E27FC236}">
                      <a16:creationId xmlns:a16="http://schemas.microsoft.com/office/drawing/2014/main" id="{B29B1DD3-322F-4C29-98F8-51689B30E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33" name="SR1_Text">
                <a:extLst>
                  <a:ext uri="{FF2B5EF4-FFF2-40B4-BE49-F238E27FC236}">
                    <a16:creationId xmlns:a16="http://schemas.microsoft.com/office/drawing/2014/main" id="{5875D424-5368-4F95-9A79-0F11D9FB19B5}"/>
                  </a:ext>
                </a:extLst>
              </p:cNvPr>
              <p:cNvGrpSpPr/>
              <p:nvPr/>
            </p:nvGrpSpPr>
            <p:grpSpPr>
              <a:xfrm>
                <a:off x="3142814" y="2066676"/>
                <a:ext cx="5301477" cy="365760"/>
                <a:chOff x="3141565" y="3942756"/>
                <a:chExt cx="5301477" cy="365760"/>
              </a:xfrm>
            </p:grpSpPr>
            <p:sp>
              <p:nvSpPr>
                <p:cNvPr id="55" name="SR1_Text18">
                  <a:extLst>
                    <a:ext uri="{FF2B5EF4-FFF2-40B4-BE49-F238E27FC236}">
                      <a16:creationId xmlns:a16="http://schemas.microsoft.com/office/drawing/2014/main" id="{0C8897FD-94EF-4973-BA72-004AB8797F84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SR1_Text17">
                  <a:extLst>
                    <a:ext uri="{FF2B5EF4-FFF2-40B4-BE49-F238E27FC236}">
                      <a16:creationId xmlns:a16="http://schemas.microsoft.com/office/drawing/2014/main" id="{E75BC7F4-DAA4-4ADB-B050-B2B7C09DDE0E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7" name="SR1_Text16">
                  <a:extLst>
                    <a:ext uri="{FF2B5EF4-FFF2-40B4-BE49-F238E27FC236}">
                      <a16:creationId xmlns:a16="http://schemas.microsoft.com/office/drawing/2014/main" id="{15E6F0B2-A20F-4351-846A-34C51B5793D8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8" name="SR1_Text15">
                  <a:extLst>
                    <a:ext uri="{FF2B5EF4-FFF2-40B4-BE49-F238E27FC236}">
                      <a16:creationId xmlns:a16="http://schemas.microsoft.com/office/drawing/2014/main" id="{D891575E-ACE0-4E54-99A3-246071D5C93E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9" name="SR1_Text14">
                  <a:extLst>
                    <a:ext uri="{FF2B5EF4-FFF2-40B4-BE49-F238E27FC236}">
                      <a16:creationId xmlns:a16="http://schemas.microsoft.com/office/drawing/2014/main" id="{536793B2-23CC-43C8-A2A0-D5B9BD0B00F9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0" name="SR1_Text13">
                  <a:extLst>
                    <a:ext uri="{FF2B5EF4-FFF2-40B4-BE49-F238E27FC236}">
                      <a16:creationId xmlns:a16="http://schemas.microsoft.com/office/drawing/2014/main" id="{A5CFC753-F91A-4F36-AD4A-D62690A496BB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1" name="SR1_Text12">
                  <a:extLst>
                    <a:ext uri="{FF2B5EF4-FFF2-40B4-BE49-F238E27FC236}">
                      <a16:creationId xmlns:a16="http://schemas.microsoft.com/office/drawing/2014/main" id="{41D8CB0D-6647-4E5E-8C1E-87A5039DB151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SR1_Text11">
                  <a:extLst>
                    <a:ext uri="{FF2B5EF4-FFF2-40B4-BE49-F238E27FC236}">
                      <a16:creationId xmlns:a16="http://schemas.microsoft.com/office/drawing/2014/main" id="{A169BD5B-DD2E-49ED-9BC9-3BF932188469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3" name="SR1_Text10">
                  <a:extLst>
                    <a:ext uri="{FF2B5EF4-FFF2-40B4-BE49-F238E27FC236}">
                      <a16:creationId xmlns:a16="http://schemas.microsoft.com/office/drawing/2014/main" id="{98DB4D8D-840B-4C0E-B295-1B3D48D28A21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SR1_Text9">
                  <a:extLst>
                    <a:ext uri="{FF2B5EF4-FFF2-40B4-BE49-F238E27FC236}">
                      <a16:creationId xmlns:a16="http://schemas.microsoft.com/office/drawing/2014/main" id="{64E0C50A-F37D-491E-B459-2A72D8E07AA8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5" name="SR1_Text8">
                  <a:extLst>
                    <a:ext uri="{FF2B5EF4-FFF2-40B4-BE49-F238E27FC236}">
                      <a16:creationId xmlns:a16="http://schemas.microsoft.com/office/drawing/2014/main" id="{F3716067-170D-4235-98FB-78061E0DC8EA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6" name="SR1_Text7">
                  <a:extLst>
                    <a:ext uri="{FF2B5EF4-FFF2-40B4-BE49-F238E27FC236}">
                      <a16:creationId xmlns:a16="http://schemas.microsoft.com/office/drawing/2014/main" id="{4A585A86-12E4-49F8-8F67-5D0A5A42C3BD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7" name="SR1_Text6">
                  <a:extLst>
                    <a:ext uri="{FF2B5EF4-FFF2-40B4-BE49-F238E27FC236}">
                      <a16:creationId xmlns:a16="http://schemas.microsoft.com/office/drawing/2014/main" id="{37F35B55-DA38-465A-B380-F700CFBD6013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8" name="SR1_Text5">
                  <a:extLst>
                    <a:ext uri="{FF2B5EF4-FFF2-40B4-BE49-F238E27FC236}">
                      <a16:creationId xmlns:a16="http://schemas.microsoft.com/office/drawing/2014/main" id="{804393FC-0E0B-47CC-B2A5-2FE5C72F94B2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9" name="SR1_Text4">
                  <a:extLst>
                    <a:ext uri="{FF2B5EF4-FFF2-40B4-BE49-F238E27FC236}">
                      <a16:creationId xmlns:a16="http://schemas.microsoft.com/office/drawing/2014/main" id="{AA47FC80-CDF6-4D9F-83D8-D75EF04246BD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0" name="SR1_Text3">
                  <a:extLst>
                    <a:ext uri="{FF2B5EF4-FFF2-40B4-BE49-F238E27FC236}">
                      <a16:creationId xmlns:a16="http://schemas.microsoft.com/office/drawing/2014/main" id="{788557DF-57E1-4406-A1AE-1BEC94ABE865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1" name="SR1_Text2">
                  <a:extLst>
                    <a:ext uri="{FF2B5EF4-FFF2-40B4-BE49-F238E27FC236}">
                      <a16:creationId xmlns:a16="http://schemas.microsoft.com/office/drawing/2014/main" id="{B34B944B-37E0-4B08-9A47-22623CA33689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2" name="SR1_Text1">
                  <a:extLst>
                    <a:ext uri="{FF2B5EF4-FFF2-40B4-BE49-F238E27FC236}">
                      <a16:creationId xmlns:a16="http://schemas.microsoft.com/office/drawing/2014/main" id="{B49B29A2-2CB1-4C8E-8054-FD0DD27D83BF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3" name="SR1_Text0">
                  <a:extLst>
                    <a:ext uri="{FF2B5EF4-FFF2-40B4-BE49-F238E27FC236}">
                      <a16:creationId xmlns:a16="http://schemas.microsoft.com/office/drawing/2014/main" id="{C43B1132-5771-4FA4-B10C-3F087DA1C00B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LF1">
                <a:extLst>
                  <a:ext uri="{FF2B5EF4-FFF2-40B4-BE49-F238E27FC236}">
                    <a16:creationId xmlns:a16="http://schemas.microsoft.com/office/drawing/2014/main" id="{18FFD54D-1088-4134-9DCD-107F31674733}"/>
                  </a:ext>
                </a:extLst>
              </p:cNvPr>
              <p:cNvGrpSpPr/>
              <p:nvPr/>
            </p:nvGrpSpPr>
            <p:grpSpPr>
              <a:xfrm>
                <a:off x="1538391" y="1564531"/>
                <a:ext cx="7044082" cy="822960"/>
                <a:chOff x="1538391" y="1564531"/>
                <a:chExt cx="7044082" cy="822960"/>
              </a:xfrm>
            </p:grpSpPr>
            <p:cxnSp>
              <p:nvCxnSpPr>
                <p:cNvPr id="39" name="SR1_0-&gt;LF1_XOR18">
                  <a:extLst>
                    <a:ext uri="{FF2B5EF4-FFF2-40B4-BE49-F238E27FC236}">
                      <a16:creationId xmlns:a16="http://schemas.microsoft.com/office/drawing/2014/main" id="{E5403DF2-0769-48CD-919D-BC045722C590}"/>
                    </a:ext>
                  </a:extLst>
                </p:cNvPr>
                <p:cNvCxnSpPr>
                  <a:cxnSpLocks/>
                  <a:stCxn id="94" idx="0"/>
                  <a:endCxn id="48" idx="6"/>
                </p:cNvCxnSpPr>
                <p:nvPr/>
              </p:nvCxnSpPr>
              <p:spPr>
                <a:xfrm rot="16200000" flipV="1">
                  <a:off x="7988341" y="1838851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R1_1-&gt;LF1_XOR18">
                  <a:extLst>
                    <a:ext uri="{FF2B5EF4-FFF2-40B4-BE49-F238E27FC236}">
                      <a16:creationId xmlns:a16="http://schemas.microsoft.com/office/drawing/2014/main" id="{35CED1D6-2534-431E-B282-85A2254658D8}"/>
                    </a:ext>
                  </a:extLst>
                </p:cNvPr>
                <p:cNvCxnSpPr>
                  <a:cxnSpLocks/>
                  <a:stCxn id="93" idx="0"/>
                  <a:endCxn id="48" idx="4"/>
                </p:cNvCxnSpPr>
                <p:nvPr/>
              </p:nvCxnSpPr>
              <p:spPr>
                <a:xfrm flipV="1">
                  <a:off x="798834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R1_2-&gt;LF1_XOR17">
                  <a:extLst>
                    <a:ext uri="{FF2B5EF4-FFF2-40B4-BE49-F238E27FC236}">
                      <a16:creationId xmlns:a16="http://schemas.microsoft.com/office/drawing/2014/main" id="{D38B9681-7854-4A14-A604-03EDA3D0539E}"/>
                    </a:ext>
                  </a:extLst>
                </p:cNvPr>
                <p:cNvCxnSpPr>
                  <a:cxnSpLocks/>
                  <a:stCxn id="92" idx="0"/>
                  <a:endCxn id="47" idx="4"/>
                </p:cNvCxnSpPr>
                <p:nvPr/>
              </p:nvCxnSpPr>
              <p:spPr>
                <a:xfrm rot="16200000" flipV="1">
                  <a:off x="7439701" y="1838851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R1_5-&gt;LF1_XOR14">
                  <a:extLst>
                    <a:ext uri="{FF2B5EF4-FFF2-40B4-BE49-F238E27FC236}">
                      <a16:creationId xmlns:a16="http://schemas.microsoft.com/office/drawing/2014/main" id="{1BC09C9D-2812-428A-A966-4EC51BE146C3}"/>
                    </a:ext>
                  </a:extLst>
                </p:cNvPr>
                <p:cNvCxnSpPr>
                  <a:cxnSpLocks/>
                  <a:stCxn id="89" idx="0"/>
                  <a:endCxn id="49" idx="4"/>
                </p:cNvCxnSpPr>
                <p:nvPr/>
              </p:nvCxnSpPr>
              <p:spPr>
                <a:xfrm flipV="1">
                  <a:off x="689106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LF1_XOR18-&gt;LF1_XOR17">
                  <a:extLst>
                    <a:ext uri="{FF2B5EF4-FFF2-40B4-BE49-F238E27FC236}">
                      <a16:creationId xmlns:a16="http://schemas.microsoft.com/office/drawing/2014/main" id="{B61639EA-6216-4458-91F8-3C0897369FD3}"/>
                    </a:ext>
                  </a:extLst>
                </p:cNvPr>
                <p:cNvCxnSpPr>
                  <a:cxnSpLocks/>
                  <a:stCxn id="48" idx="2"/>
                  <a:endCxn id="47" idx="6"/>
                </p:cNvCxnSpPr>
                <p:nvPr/>
              </p:nvCxnSpPr>
              <p:spPr>
                <a:xfrm flipH="1">
                  <a:off x="757686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F1_XOR17-&gt;LF3_XOR14">
                  <a:extLst>
                    <a:ext uri="{FF2B5EF4-FFF2-40B4-BE49-F238E27FC236}">
                      <a16:creationId xmlns:a16="http://schemas.microsoft.com/office/drawing/2014/main" id="{C016D9C6-BB6B-4DDE-A23A-15D2E3037E7A}"/>
                    </a:ext>
                  </a:extLst>
                </p:cNvPr>
                <p:cNvCxnSpPr>
                  <a:cxnSpLocks/>
                  <a:stCxn id="47" idx="2"/>
                  <a:endCxn id="49" idx="6"/>
                </p:cNvCxnSpPr>
                <p:nvPr/>
              </p:nvCxnSpPr>
              <p:spPr>
                <a:xfrm flipH="1">
                  <a:off x="702822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LF1_XOR14-&gt;LF1_XOR0">
                  <a:extLst>
                    <a:ext uri="{FF2B5EF4-FFF2-40B4-BE49-F238E27FC236}">
                      <a16:creationId xmlns:a16="http://schemas.microsoft.com/office/drawing/2014/main" id="{7EB75B00-1DB2-4123-8F78-8C6AAB2450BB}"/>
                    </a:ext>
                  </a:extLst>
                </p:cNvPr>
                <p:cNvCxnSpPr>
                  <a:cxnSpLocks/>
                  <a:stCxn id="49" idx="2"/>
                  <a:endCxn id="50" idx="0"/>
                </p:cNvCxnSpPr>
                <p:nvPr/>
              </p:nvCxnSpPr>
              <p:spPr>
                <a:xfrm rot="10800000" flipV="1">
                  <a:off x="1675551" y="1701691"/>
                  <a:ext cx="507835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LF1_XOR0-&gt;SR1_18">
                  <a:extLst>
                    <a:ext uri="{FF2B5EF4-FFF2-40B4-BE49-F238E27FC236}">
                      <a16:creationId xmlns:a16="http://schemas.microsoft.com/office/drawing/2014/main" id="{FE8769EC-39D2-4D5E-87C8-76E7543BF81E}"/>
                    </a:ext>
                  </a:extLst>
                </p:cNvPr>
                <p:cNvCxnSpPr>
                  <a:cxnSpLocks/>
                  <a:stCxn id="50" idx="6"/>
                  <a:endCxn id="76" idx="1"/>
                </p:cNvCxnSpPr>
                <p:nvPr/>
              </p:nvCxnSpPr>
              <p:spPr>
                <a:xfrm>
                  <a:off x="1812711" y="2250331"/>
                  <a:ext cx="137503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LF1_XOR18">
                  <a:extLst>
                    <a:ext uri="{FF2B5EF4-FFF2-40B4-BE49-F238E27FC236}">
                      <a16:creationId xmlns:a16="http://schemas.microsoft.com/office/drawing/2014/main" id="{BE845350-A093-4CB9-9E75-B21A51C16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8" name="LF1_XOR17">
                  <a:extLst>
                    <a:ext uri="{FF2B5EF4-FFF2-40B4-BE49-F238E27FC236}">
                      <a16:creationId xmlns:a16="http://schemas.microsoft.com/office/drawing/2014/main" id="{F4E187B0-3B83-4D3D-A568-4C6B951E36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9" name="LF1_XOR14">
                  <a:extLst>
                    <a:ext uri="{FF2B5EF4-FFF2-40B4-BE49-F238E27FC236}">
                      <a16:creationId xmlns:a16="http://schemas.microsoft.com/office/drawing/2014/main" id="{8BCB7B8B-FA79-465E-891D-0EEE19750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0" name="LF1_XOR0">
                  <a:extLst>
                    <a:ext uri="{FF2B5EF4-FFF2-40B4-BE49-F238E27FC236}">
                      <a16:creationId xmlns:a16="http://schemas.microsoft.com/office/drawing/2014/main" id="{5E50D53B-BA68-4587-812F-67F699204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211317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1" name="LF1_Text19">
                  <a:extLst>
                    <a:ext uri="{FF2B5EF4-FFF2-40B4-BE49-F238E27FC236}">
                      <a16:creationId xmlns:a16="http://schemas.microsoft.com/office/drawing/2014/main" id="{861A7769-3B74-42EE-9034-014A5B9D9134}"/>
                    </a:ext>
                  </a:extLst>
                </p:cNvPr>
                <p:cNvSpPr/>
                <p:nvPr/>
              </p:nvSpPr>
              <p:spPr>
                <a:xfrm>
                  <a:off x="6841371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2" name="LF1_Text18">
                  <a:extLst>
                    <a:ext uri="{FF2B5EF4-FFF2-40B4-BE49-F238E27FC236}">
                      <a16:creationId xmlns:a16="http://schemas.microsoft.com/office/drawing/2014/main" id="{AFB930DD-F618-465C-9539-BD0FCAADB792}"/>
                    </a:ext>
                  </a:extLst>
                </p:cNvPr>
                <p:cNvSpPr/>
                <p:nvPr/>
              </p:nvSpPr>
              <p:spPr>
                <a:xfrm>
                  <a:off x="7114440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3" name="LF1_Text17">
                  <a:extLst>
                    <a:ext uri="{FF2B5EF4-FFF2-40B4-BE49-F238E27FC236}">
                      <a16:creationId xmlns:a16="http://schemas.microsoft.com/office/drawing/2014/main" id="{81DD0243-D3A6-44DB-B4E8-7F215E3629BF}"/>
                    </a:ext>
                  </a:extLst>
                </p:cNvPr>
                <p:cNvSpPr/>
                <p:nvPr/>
              </p:nvSpPr>
              <p:spPr>
                <a:xfrm>
                  <a:off x="7943217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LF1_Text16">
                  <a:extLst>
                    <a:ext uri="{FF2B5EF4-FFF2-40B4-BE49-F238E27FC236}">
                      <a16:creationId xmlns:a16="http://schemas.microsoft.com/office/drawing/2014/main" id="{AFB6D3F8-04A1-42CB-9C13-FFE9287DAE2A}"/>
                    </a:ext>
                  </a:extLst>
                </p:cNvPr>
                <p:cNvSpPr/>
                <p:nvPr/>
              </p:nvSpPr>
              <p:spPr>
                <a:xfrm>
                  <a:off x="8216713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LFSR1_XNORCK">
                <a:extLst>
                  <a:ext uri="{FF2B5EF4-FFF2-40B4-BE49-F238E27FC236}">
                    <a16:creationId xmlns:a16="http://schemas.microsoft.com/office/drawing/2014/main" id="{6B963413-7F42-4EA2-86A3-751F82CB29BE}"/>
                  </a:ext>
                </a:extLst>
              </p:cNvPr>
              <p:cNvGrpSpPr/>
              <p:nvPr/>
            </p:nvGrpSpPr>
            <p:grpSpPr>
              <a:xfrm>
                <a:off x="1125576" y="2433210"/>
                <a:ext cx="274320" cy="365760"/>
                <a:chOff x="1125576" y="4628555"/>
                <a:chExt cx="274320" cy="365760"/>
              </a:xfrm>
            </p:grpSpPr>
            <p:sp>
              <p:nvSpPr>
                <p:cNvPr id="37" name="LFSR1_XORCK">
                  <a:extLst>
                    <a:ext uri="{FF2B5EF4-FFF2-40B4-BE49-F238E27FC236}">
                      <a16:creationId xmlns:a16="http://schemas.microsoft.com/office/drawing/2014/main" id="{292DB7A4-68DE-4ACA-B810-17B82943D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8" name="LFSR1_NOTCK">
                  <a:extLst>
                    <a:ext uri="{FF2B5EF4-FFF2-40B4-BE49-F238E27FC236}">
                      <a16:creationId xmlns:a16="http://schemas.microsoft.com/office/drawing/2014/main" id="{7786200C-8AC6-4557-8119-58D0875D9D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LFSR1_Text">
                    <a:extLst>
                      <a:ext uri="{FF2B5EF4-FFF2-40B4-BE49-F238E27FC236}">
                        <a16:creationId xmlns:a16="http://schemas.microsoft.com/office/drawing/2014/main" id="{2DB199A7-1975-4FA2-B155-8E23CF16D476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6" name="LFSR1_Text">
                    <a:extLst>
                      <a:ext uri="{FF2B5EF4-FFF2-40B4-BE49-F238E27FC236}">
                        <a16:creationId xmlns:a16="http://schemas.microsoft.com/office/drawing/2014/main" id="{2DB199A7-1975-4FA2-B155-8E23CF16D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195" r="-88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961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4758-0A8C-411D-AC89-28485E5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91B6-21AB-44BE-80E6-D4909BE2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Iterator that implements the A5/1 stream cipher.</a:t>
            </a:r>
          </a:p>
          <a:p>
            <a:r>
              <a:rPr lang="it-IT" dirty="0"/>
              <a:t>Given a key and a frame number, encrypt and decrypt a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84FA-BD10-41ED-AB48-A4C36271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FE89-59FE-4821-AFCA-5D5E6D6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83DC-F6DA-434D-A36A-8B78D9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13</a:t>
            </a:fld>
            <a:endParaRPr 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576D8-4147-4CDB-AAD9-7AE4BAC6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03" y="3028750"/>
            <a:ext cx="9624430" cy="2769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key, frame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0x0123456789ABCDEF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0x2F695A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create a StreamCipher instance for both Alice and Bob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prng=A5_1, frame=frame)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prng=A5_1, frame=frame)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'utf-8’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b'I\x04\x04\xe8E&amp;\x89Vr_j\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x9d</a:t>
            </a:r>
            <a:r>
              <a:rPr lang="it-IT" altLang="it-IT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2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insertion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14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33528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1  1  40000 200000 400000  0   0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2  1  60000 300000 600000  0   0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3  1  70000 380000 700000  0   0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1  78000 3c0000 780000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0  3c000 1e0000 3c0000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1  5e000 2f0000 5e0000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1  6f000 378000 6f0000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1  77800 3bc000 778000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1  7bc00 3de000 3bc000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0  3de00 1ef000 5de000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1  5ef00 2f7800 2ef000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1  6f780 37bc00 177800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0  37bc0 1bde00 0bbc00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0  1bde0 0def00 45de00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1  0def0 26f780 22ef00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1  06f78 337bc0 117780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1  037bc 39bde0 48bbc0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1  41bde 3cdef0 245de0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0  20def 1e6f78 122ef0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1  506f7 2f37bc 491778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0  2837b 179bde 248bbc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830BA-66F5-4C89-B8C7-CC3F65AE4FCF}"/>
              </a:ext>
            </a:extLst>
          </p:cNvPr>
          <p:cNvSpPr/>
          <p:nvPr/>
        </p:nvSpPr>
        <p:spPr>
          <a:xfrm>
            <a:off x="417576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1  141bd 0bcdef 5245de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23  0  4a0de 05e6f7 2922ef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24  1  6506f 22f37b 149177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25  1  72837 3179bd 4a48bb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26  0  3941b 38bcde 25245d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27  0  1ca0d 3c5e6f 12922e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28  1  4e506 3e2f37 094917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29  0  27283 1f179b 44a48b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30  0  13941 0f8bcd 625245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31  0  49ca0 27c5e6 312922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32  1  24e50 13e2f3 189491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33  1  52728 29f179 4c4a48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34  1  29394 14f8bc 662524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35  1  149ca 2a7c5e 331292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36  0  4a4e5 353e2f 598949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37  0  65272 1a9f17 2cc4a4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38  1  72939 2d4f8b 566252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39  1  7949c 36a7c5 2b3129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40  0  7ca4e 3b53e2 559894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41  1  7e527 1da9f1 6acc4a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42  0  3f293 2ed4f8 356625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CB773-8361-4ABB-A785-E3D1ABA3B63A}"/>
              </a:ext>
            </a:extLst>
          </p:cNvPr>
          <p:cNvSpPr/>
          <p:nvPr/>
        </p:nvSpPr>
        <p:spPr>
          <a:xfrm>
            <a:off x="801624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43  1  5f949 376a7c 5ab312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44  0  6fca4 1bb53e 2d5989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45  0  37e52 2dda9f 56acc4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46  0  5bf29 16ed4f 2b5662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47  1  6df94 2b76a7 15ab31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48  0  76fca 15bb53 0ad598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49  1  3b7e5 2adda9 056acc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50  1  1dbf2 156ed4 02b566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51  0  0edf9 0ab76a 415ab3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52  0  076fc 255bb5 20ad59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53  0  03b7e 32adda 1056ac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54  1  01dbf 1956ed 082b56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55  0  00edf 2cab76 0415ab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56  0  4076f 3655bb 020ad5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57  1  603b7 3b2add 41056a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58  0  301db 3d956e 6082b5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59  0  180ed 3ecab7 70415a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60  0  4c076 1f655b 7820ad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61  0  6603b 0fb2ad 3c1056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62  0  7301d 27d956 1e082b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63  0  3980e 33ecab 0f0415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64  0  1cc07 19f655 07820a  0   0</a:t>
            </a:r>
          </a:p>
        </p:txBody>
      </p:sp>
    </p:spTree>
    <p:extLst>
      <p:ext uri="{BB962C8B-B14F-4D97-AF65-F5344CB8AC3E}">
        <p14:creationId xmlns:p14="http://schemas.microsoft.com/office/powerpoint/2010/main" val="191537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A5/1 Frame number insertion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15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4084320" y="1435556"/>
            <a:ext cx="40233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frame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 0   4e603 2cfb2a 03c105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 1   67301 167d95 01e082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 0   73980 2b3eca 00f041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 1   79cc0 159f65 407820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 1   7ce60 0acfb2 603c10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 0   7e730 2567d9 301e08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 1   3f398 12b3ec 580f04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 0   1f9cc 0959f6 6c0782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 1   0fce6 04acfb 3603c1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 0   47e73 02567d 5b01e0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 0   63f39 212b3e 2d80f0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 1   71f9c 10959f 16c078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 0   78fce 084acf 4b603c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 1   7c7e7 242567 25b01e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 1   7e3f3 3212b3 12d80f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 0   7f1f9 190959 096c07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 1   7f8fc 0c84ac 04b603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 1   7fc7e 264256 025b01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 1   3fe3f 13212b 012d80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 1   5ff1f 299095 4096c0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 0   6ff8f 34c84a 604b60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 1   37fc7 1a6425 7025b0  0   0</a:t>
            </a:r>
          </a:p>
        </p:txBody>
      </p:sp>
    </p:spTree>
    <p:extLst>
      <p:ext uri="{BB962C8B-B14F-4D97-AF65-F5344CB8AC3E}">
        <p14:creationId xmlns:p14="http://schemas.microsoft.com/office/powerpoint/2010/main" val="25234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mixing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16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731520" y="1742699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37fc7 2d3212 3812d8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5bfe3 2d3212 1c096c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5bfe3 369909 4e04b6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6dff1 3b4c84 4e04b6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36ff8 1da642 4e04b6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36ff8 2ed321 27025b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36ff8 376990 13812d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5b7fc 1bb4c8 13812d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5b7fc 0dda64 49c096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2dbfe 06ed32 49c096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56dff 06ed32 64e04b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2b6ff 237699 64e04b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2b6ff 31bb4c 727025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15b7f 18dda6 393812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15b7f 2c6ed3 5c9c09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15b7f 163769 2e4e04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0adbf 2b1bb4 572702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056df 158dda 572702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42b6f 2ac6ed 572702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215b7 356376 6b9381  1  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1530F-4765-44F4-A7F6-BCC6A5F8EDD0}"/>
              </a:ext>
            </a:extLst>
          </p:cNvPr>
          <p:cNvSpPr/>
          <p:nvPr/>
        </p:nvSpPr>
        <p:spPr>
          <a:xfrm>
            <a:off x="435864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10adb 356376 35c9c0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0856d 3ab1bb 5ae4e0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23  0856d 1d58dd 6d7270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24  442b6 2eac6e 36b938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25  442b6 375637 5b5c9c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26  6215b 1bab1b 5b5c9c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27  6215b 0dd58d 6dae4e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28  310ad 26eac6 76d727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29  310ad 337563 3b6b93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30  58856 19bab1 1db5c9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31  58856 2cdd58 0edae4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32  58856 166eac 076d72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33  2c42b 166eac 43b6b9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34  56215 0b3756 21db5c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35  2b10a 259bab 21db5c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36  2b10a 12cdd5 10edae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37  55885 12cdd5 4876d7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38  55885 2966ea 643b6b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39  2ac42 34b375 643b6b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40  55621 34b375 321db5  1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4842E-054B-46A8-ACEF-E3ADBD71F0DF}"/>
              </a:ext>
            </a:extLst>
          </p:cNvPr>
          <p:cNvSpPr/>
          <p:nvPr/>
        </p:nvSpPr>
        <p:spPr>
          <a:xfrm>
            <a:off x="798576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41  2ab10 34b375 190eda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42  15588 3a59ba 4c876d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43  0aac4 3d2cdd 4c876d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44  45562 3d2cdd 6643b6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45  22ab1 3e966e 6643b6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46  11558 3f4b37 3321db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47  08aac 1fa59b 3321db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48  04556 0fd2cd 1990ed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49  022ab 0fd2cd 4cc876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50  41155 27e966 66643b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51  208aa 27e966 33321d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52  208aa 33f4b3 19990e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53  10455 19fa59 19990e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54  0822a 2cfd2c 4ccc87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55  04115 2cfd2c 266643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56  0208a 2cfd2c 133321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57  0208a 167e96 499990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58  0208a 2b3f4b 64ccc8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59  41045 2b3f4b 726664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60  20822 2b3f4b 793332  1   1</a:t>
            </a:r>
          </a:p>
        </p:txBody>
      </p:sp>
    </p:spTree>
    <p:extLst>
      <p:ext uri="{BB962C8B-B14F-4D97-AF65-F5344CB8AC3E}">
        <p14:creationId xmlns:p14="http://schemas.microsoft.com/office/powerpoint/2010/main" val="363214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mixing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17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731520" y="1742699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61  20822 159fa5 7c9999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62  20822 2acfd2 3e4ccc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63  10411 2acfd2 5f2666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64  48208 3567e9 5f2666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65  24104 3ab3f4 2f9333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66  52082 1d59fa 2f9333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67  52082 2eacfd 57c999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68  69041 2eacfd 2be4cc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69  74820 2eacfd 15f266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70  74820 37567e 4af933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71  7a410 3bab3f 4af933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72  3d208 1dd59f 657c99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73  1e904 0eeacf 657c99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74  1e904 077567 72be4c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75  4f482 03bab3 72be4c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76  67a41 01dd59 395f26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77  67a41 20eeac 1caf93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78  73d20 20eeac 4e57c9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79  79e90 107756 672be4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80  79e90 283bab 7395f2  1  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1530F-4765-44F4-A7F6-BCC6A5F8EDD0}"/>
              </a:ext>
            </a:extLst>
          </p:cNvPr>
          <p:cNvSpPr/>
          <p:nvPr/>
        </p:nvSpPr>
        <p:spPr>
          <a:xfrm>
            <a:off x="435864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maj out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81  3cf48 141dd5 39caf9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82  1e7a4 2a0eea 39caf9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83  0f3d2 350775 39caf9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84  479e9 3a83ba 1ce57c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85  23cf4 3d41dd 0e72be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86  11e7a 3d41dd 07395f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87  08f3d 3d41dd 439caf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88  4479e 3d41dd 21ce57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89  4479e 3ea0ee 10e72b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90  4479e 3f5077 487395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91  223cf 3f5077 2439ca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92  511e7 1fa83b 2439ca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93  511e7 0fd41d 521ce5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94  288f3 27ea0e 521ce5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95  288f3 33f507 290e72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96  54479 19fa83 548739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97  2a23c 0cfd41 548739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98  1511e 0cfd41 2a439c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99  0a88f 0cfd41 5521ce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100  45447 0cfd41 2a90e7  1   1</a:t>
            </a:r>
          </a:p>
        </p:txBody>
      </p:sp>
    </p:spTree>
    <p:extLst>
      <p:ext uri="{BB962C8B-B14F-4D97-AF65-F5344CB8AC3E}">
        <p14:creationId xmlns:p14="http://schemas.microsoft.com/office/powerpoint/2010/main" val="229980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Stream Cipher (2)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4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C160BD-9232-4501-81D3-90460CA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B431B-62B7-44C2-B184-6F9F224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Inputs</a:t>
            </a:r>
            <a:r>
              <a:rPr lang="en-US" dirty="0"/>
              <a:t>:</a:t>
            </a:r>
          </a:p>
          <a:p>
            <a:r>
              <a:rPr lang="en-US" b="1" dirty="0"/>
              <a:t>key</a:t>
            </a:r>
            <a:r>
              <a:rPr lang="en-US" dirty="0"/>
              <a:t>: integer representing the shared secret key.</a:t>
            </a:r>
          </a:p>
          <a:p>
            <a:r>
              <a:rPr lang="en-US" b="1" dirty="0"/>
              <a:t>PRNG</a:t>
            </a:r>
            <a:r>
              <a:rPr lang="en-US" dirty="0"/>
              <a:t> (optional, default None): Iterator implementing a PRNG that produce a pseudorandom </a:t>
            </a:r>
            <a:r>
              <a:rPr lang="en-US" dirty="0">
                <a:solidFill>
                  <a:srgbClr val="FF0000"/>
                </a:solidFill>
              </a:rPr>
              <a:t>digit</a:t>
            </a:r>
            <a:r>
              <a:rPr lang="en-US" dirty="0"/>
              <a:t> stream starting from an initial seed. </a:t>
            </a:r>
            <a:r>
              <a:rPr lang="en-GB" dirty="0">
                <a:solidFill>
                  <a:srgbClr val="FF0000"/>
                </a:solidFill>
              </a:rPr>
              <a:t>A digit can be either a bit or a byte depending on the value of the digit parameter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None an LFSR is used as PRNG with bit as digit.</a:t>
            </a:r>
          </a:p>
          <a:p>
            <a:r>
              <a:rPr lang="en-US" b="1" dirty="0"/>
              <a:t>digit</a:t>
            </a:r>
            <a:r>
              <a:rPr lang="en-US" dirty="0"/>
              <a:t>: (optional, default “bit”) string to determine the type of digit “bit” or “byte”.</a:t>
            </a:r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</a:t>
            </a:r>
            <a:r>
              <a:rPr lang="en-US" b="1" dirty="0"/>
              <a:t>encrypt</a:t>
            </a:r>
            <a:r>
              <a:rPr lang="en-US" dirty="0"/>
              <a:t> and </a:t>
            </a:r>
            <a:r>
              <a:rPr lang="en-US" b="1" dirty="0"/>
              <a:t>decrypt</a:t>
            </a:r>
            <a:r>
              <a:rPr lang="en-US" dirty="0"/>
              <a:t> </a:t>
            </a:r>
            <a:r>
              <a:rPr lang="en-US"/>
              <a:t>as before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0A8E-6D10-4A5C-91C3-54A49C4F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EEB0-D6C4-4C48-896F-BB0B61E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6205-E651-422C-9587-073FFA4A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B831-3DCD-4F4F-A5D0-90464DCD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1A94-7C13-44DE-AD91-24DFBCF8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Symmetric key cipher where the plaintext is encrypted one digit at a time. Encryption is achieved by </a:t>
            </a:r>
            <a:r>
              <a:rPr lang="en-GB" dirty="0" err="1"/>
              <a:t>xoring</a:t>
            </a:r>
            <a:r>
              <a:rPr lang="en-GB" dirty="0"/>
              <a:t> the plaintext with a stream of pseudorandom bits obtained as an expansion of the key.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1E49-5877-426F-84C7-937BB1DF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97EB-12AB-4727-815A-D1340DA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979E-555C-4BAB-BECF-809C6776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1D895-84A7-4B5D-B46F-6331169BBB3A}"/>
              </a:ext>
            </a:extLst>
          </p:cNvPr>
          <p:cNvGrpSpPr/>
          <p:nvPr/>
        </p:nvGrpSpPr>
        <p:grpSpPr>
          <a:xfrm>
            <a:off x="3519705" y="3458658"/>
            <a:ext cx="5152589" cy="2090277"/>
            <a:chOff x="1838867" y="803460"/>
            <a:chExt cx="5152589" cy="2090277"/>
          </a:xfrm>
        </p:grpSpPr>
        <p:sp>
          <p:nvSpPr>
            <p:cNvPr id="8" name="LF2_XOR0">
              <a:extLst>
                <a:ext uri="{FF2B5EF4-FFF2-40B4-BE49-F238E27FC236}">
                  <a16:creationId xmlns:a16="http://schemas.microsoft.com/office/drawing/2014/main" id="{F00922CE-165C-478A-8428-754B85D7D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563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B82B-A149-43F0-8500-248D3570F0B6}"/>
                </a:ext>
              </a:extLst>
            </p:cNvPr>
            <p:cNvSpPr/>
            <p:nvPr/>
          </p:nvSpPr>
          <p:spPr>
            <a:xfrm>
              <a:off x="2342923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10" name="SR3_15-&gt;LF3_XOR8">
              <a:extLst>
                <a:ext uri="{FF2B5EF4-FFF2-40B4-BE49-F238E27FC236}">
                  <a16:creationId xmlns:a16="http://schemas.microsoft.com/office/drawing/2014/main" id="{8B68785D-5DFB-4C50-8661-253011D0D4F0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3028723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7894C4-2C80-45B7-8097-F41A25BDB833}"/>
                    </a:ext>
                  </a:extLst>
                </p:cNvPr>
                <p:cNvSpPr txBox="1"/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7894C4-2C80-45B7-8097-F41A25BDB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889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D5472-6811-429D-8D47-502B859BD100}"/>
                    </a:ext>
                  </a:extLst>
                </p:cNvPr>
                <p:cNvSpPr txBox="1"/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D5472-6811-429D-8D47-502B859BD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43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Key">
              <a:extLst>
                <a:ext uri="{FF2B5EF4-FFF2-40B4-BE49-F238E27FC236}">
                  <a16:creationId xmlns:a16="http://schemas.microsoft.com/office/drawing/2014/main" id="{06628E7F-1835-48F8-92BB-C42D31D6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5720" y="803460"/>
              <a:ext cx="548640" cy="548640"/>
            </a:xfrm>
            <a:prstGeom prst="rect">
              <a:avLst/>
            </a:prstGeom>
          </p:spPr>
        </p:pic>
        <p:cxnSp>
          <p:nvCxnSpPr>
            <p:cNvPr id="14" name="SR3_15-&gt;LF3_XOR8">
              <a:extLst>
                <a:ext uri="{FF2B5EF4-FFF2-40B4-BE49-F238E27FC236}">
                  <a16:creationId xmlns:a16="http://schemas.microsoft.com/office/drawing/2014/main" id="{FA66E511-5925-4386-88D9-857D7C0E6BB1}"/>
                </a:ext>
              </a:extLst>
            </p:cNvPr>
            <p:cNvCxnSpPr>
              <a:cxnSpLocks/>
              <a:stCxn id="11" idx="3"/>
              <a:endCxn id="8" idx="2"/>
            </p:cNvCxnSpPr>
            <p:nvPr/>
          </p:nvCxnSpPr>
          <p:spPr>
            <a:xfrm>
              <a:off x="2569363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R3_15-&gt;LF3_XOR8">
              <a:extLst>
                <a:ext uri="{FF2B5EF4-FFF2-40B4-BE49-F238E27FC236}">
                  <a16:creationId xmlns:a16="http://schemas.microsoft.com/office/drawing/2014/main" id="{D4D47B92-360D-451B-B5D6-355D98FF9A69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 flipV="1">
              <a:off x="3165883" y="2577622"/>
              <a:ext cx="1028970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R3_15-&gt;LF3_XOR8">
              <a:extLst>
                <a:ext uri="{FF2B5EF4-FFF2-40B4-BE49-F238E27FC236}">
                  <a16:creationId xmlns:a16="http://schemas.microsoft.com/office/drawing/2014/main" id="{C4A1FB95-C737-462C-8831-63864F73BEC7}"/>
                </a:ext>
              </a:extLst>
            </p:cNvPr>
            <p:cNvCxnSpPr>
              <a:cxnSpLocks/>
              <a:stCxn id="12" idx="3"/>
              <a:endCxn id="25" idx="6"/>
            </p:cNvCxnSpPr>
            <p:nvPr/>
          </p:nvCxnSpPr>
          <p:spPr>
            <a:xfrm>
              <a:off x="4625227" y="2577622"/>
              <a:ext cx="1039213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R3_2-&gt;LF3_XOR21">
              <a:extLst>
                <a:ext uri="{FF2B5EF4-FFF2-40B4-BE49-F238E27FC236}">
                  <a16:creationId xmlns:a16="http://schemas.microsoft.com/office/drawing/2014/main" id="{7DFF2C1A-E211-4E31-9799-076DB78FF200}"/>
                </a:ext>
              </a:extLst>
            </p:cNvPr>
            <p:cNvCxnSpPr>
              <a:cxnSpLocks/>
              <a:stCxn id="13" idx="3"/>
              <a:endCxn id="26" idx="0"/>
            </p:cNvCxnSpPr>
            <p:nvPr/>
          </p:nvCxnSpPr>
          <p:spPr>
            <a:xfrm>
              <a:off x="4684360" y="1077780"/>
              <a:ext cx="1117240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R3_2-&gt;LF3_XOR21">
              <a:extLst>
                <a:ext uri="{FF2B5EF4-FFF2-40B4-BE49-F238E27FC236}">
                  <a16:creationId xmlns:a16="http://schemas.microsoft.com/office/drawing/2014/main" id="{7EF0D354-CC41-4A32-86D7-435D60265727}"/>
                </a:ext>
              </a:extLst>
            </p:cNvPr>
            <p:cNvCxnSpPr>
              <a:cxnSpLocks/>
              <a:stCxn id="13" idx="1"/>
              <a:endCxn id="9" idx="0"/>
            </p:cNvCxnSpPr>
            <p:nvPr/>
          </p:nvCxnSpPr>
          <p:spPr>
            <a:xfrm rot="10800000" flipV="1">
              <a:off x="3028724" y="1077779"/>
              <a:ext cx="1106997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1D574C-7397-40A3-BE73-945BF072EFF8}"/>
                </a:ext>
              </a:extLst>
            </p:cNvPr>
            <p:cNvSpPr/>
            <p:nvPr/>
          </p:nvSpPr>
          <p:spPr>
            <a:xfrm>
              <a:off x="4158367" y="1139778"/>
              <a:ext cx="499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key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01E10F-5DE8-4524-914D-D746EC8E8384}"/>
                </a:ext>
              </a:extLst>
            </p:cNvPr>
            <p:cNvSpPr/>
            <p:nvPr/>
          </p:nvSpPr>
          <p:spPr>
            <a:xfrm>
              <a:off x="1869805" y="88205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CDB6C-DA27-4056-8DAA-350649B0AA9D}"/>
                    </a:ext>
                  </a:extLst>
                </p:cNvPr>
                <p:cNvSpPr txBox="1"/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CDB6C-DA27-4056-8DAA-350649B0A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56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8487BE-9C58-41F9-A80E-038DB82D3947}"/>
                </a:ext>
              </a:extLst>
            </p:cNvPr>
            <p:cNvSpPr/>
            <p:nvPr/>
          </p:nvSpPr>
          <p:spPr>
            <a:xfrm>
              <a:off x="1838867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10A822-0171-48F2-B791-D99D00D0EA68}"/>
                </a:ext>
              </a:extLst>
            </p:cNvPr>
            <p:cNvSpPr/>
            <p:nvPr/>
          </p:nvSpPr>
          <p:spPr>
            <a:xfrm>
              <a:off x="3846159" y="2169175"/>
              <a:ext cx="1138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ciphertext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C4F6B5-0BCC-4694-BFC3-407594BBE23B}"/>
                </a:ext>
              </a:extLst>
            </p:cNvPr>
            <p:cNvSpPr/>
            <p:nvPr/>
          </p:nvSpPr>
          <p:spPr>
            <a:xfrm>
              <a:off x="1874152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5" name="LF2_XOR0">
              <a:extLst>
                <a:ext uri="{FF2B5EF4-FFF2-40B4-BE49-F238E27FC236}">
                  <a16:creationId xmlns:a16="http://schemas.microsoft.com/office/drawing/2014/main" id="{1FC8CD39-ED7D-4638-9442-84A211C469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4440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3E7C8-3385-4172-9D35-8EA80A108F59}"/>
                </a:ext>
              </a:extLst>
            </p:cNvPr>
            <p:cNvSpPr/>
            <p:nvPr/>
          </p:nvSpPr>
          <p:spPr>
            <a:xfrm flipH="1">
              <a:off x="5115800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27" name="SR3_15-&gt;LF3_XOR8">
              <a:extLst>
                <a:ext uri="{FF2B5EF4-FFF2-40B4-BE49-F238E27FC236}">
                  <a16:creationId xmlns:a16="http://schemas.microsoft.com/office/drawing/2014/main" id="{1CEF557C-223D-4CC6-8D7A-17344B4000B1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5801600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FF7CE4-21C5-400C-BA5A-11D022B548B1}"/>
                    </a:ext>
                  </a:extLst>
                </p:cNvPr>
                <p:cNvSpPr txBox="1"/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FF7CE4-21C5-400C-BA5A-11D022B54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889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R3_15-&gt;LF3_XOR8">
              <a:extLst>
                <a:ext uri="{FF2B5EF4-FFF2-40B4-BE49-F238E27FC236}">
                  <a16:creationId xmlns:a16="http://schemas.microsoft.com/office/drawing/2014/main" id="{1F5FC5D0-28FF-4BE0-9DB6-7F8ADE0230ED}"/>
                </a:ext>
              </a:extLst>
            </p:cNvPr>
            <p:cNvCxnSpPr>
              <a:cxnSpLocks/>
              <a:stCxn id="25" idx="2"/>
              <a:endCxn id="28" idx="3"/>
            </p:cNvCxnSpPr>
            <p:nvPr/>
          </p:nvCxnSpPr>
          <p:spPr>
            <a:xfrm flipV="1">
              <a:off x="5938760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6CF08-6681-442D-A138-F7D22A2E0816}"/>
                </a:ext>
              </a:extLst>
            </p:cNvPr>
            <p:cNvSpPr/>
            <p:nvPr/>
          </p:nvSpPr>
          <p:spPr>
            <a:xfrm flipH="1">
              <a:off x="6399525" y="882057"/>
              <a:ext cx="553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Bob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7FD135-7FC4-44F0-BB9B-2CE46A6369B7}"/>
                    </a:ext>
                  </a:extLst>
                </p:cNvPr>
                <p:cNvSpPr txBox="1"/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7FD135-7FC4-44F0-BB9B-2CE46A636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CA2AA3-D9A5-4F96-9760-054DA0FFCF44}"/>
                </a:ext>
              </a:extLst>
            </p:cNvPr>
            <p:cNvSpPr/>
            <p:nvPr/>
          </p:nvSpPr>
          <p:spPr>
            <a:xfrm flipH="1">
              <a:off x="5985411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52671B-548A-453A-9FAA-05D06B788280}"/>
                </a:ext>
              </a:extLst>
            </p:cNvPr>
            <p:cNvSpPr/>
            <p:nvPr/>
          </p:nvSpPr>
          <p:spPr>
            <a:xfrm flipH="1">
              <a:off x="4941223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1688-BDDD-4F9B-B46F-1E0786F0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D5A9-9AEE-4333-9D81-143398BD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Template: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AD42-DDC6-4292-9CF9-1324AAB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7092-12CD-4CC5-B3FE-6155D1B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BE46-2D29-4807-9C97-AD9DBAE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20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214CAD-280E-4D1C-8FBD-06F905DB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50" y="1785302"/>
            <a:ext cx="6458499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Stream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key, prng=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, 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'bit'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self.prng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encrypt(self, plaintext):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decrypt(self, ciphertext):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plaintext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3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RC4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45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Rivest</a:t>
            </a:r>
            <a:r>
              <a:rPr lang="en-US" dirty="0"/>
              <a:t> Cipher 4 (RC4)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RC4 is a stream cipher that generates the keystream from a secret internal state which consists of two parts:</a:t>
                </a:r>
              </a:p>
              <a:p>
                <a:r>
                  <a:rPr lang="en-GB" dirty="0"/>
                  <a:t>A 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of all 256 possible bytes.</a:t>
                </a:r>
              </a:p>
              <a:p>
                <a:r>
                  <a:rPr lang="en-GB" dirty="0"/>
                  <a:t> Two 8-bit index-pointers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initialized with a variable length key by means of the key-scheduling algorithm (KSA). </a:t>
                </a:r>
              </a:p>
              <a:p>
                <a:pPr marL="0" indent="0">
                  <a:buNone/>
                </a:pPr>
                <a:r>
                  <a:rPr lang="en-GB" dirty="0"/>
                  <a:t>Then, the keystream is generated using the pseudo-random generation algorithm (PRGA) that updates the indexes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, modifies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and generates a random byte.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64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D61-2D79-4081-B9D5-02A0BC56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Scheduling Algorithm (KSA)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The KSA is used to initialize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starting from a key composed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 bytes. Typical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 range from 40 to 256.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  <a:blipFill>
                <a:blip r:embed="rId2"/>
                <a:stretch>
                  <a:fillRect l="-1217" t="-10667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AE97-FE75-4392-9265-E3A81FE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4EE2-3997-4161-B050-DDB46E5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0876-BF46-411C-B283-C34E84E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/>
              <p:nvPr/>
            </p:nvSpPr>
            <p:spPr>
              <a:xfrm>
                <a:off x="838202" y="2707630"/>
                <a:ext cx="5158839" cy="347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∈{0, 1,…,255}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𝐟𝐨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255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it-IT" sz="2000" b="1">
                          <a:latin typeface="Cambria Math" panose="02040503050406030204" pitchFamily="18" charset="0"/>
                        </a:rPr>
                        <m:t>𝐟𝐨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255</m:t>
                      </m:r>
                    </m:oMath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key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it-IT" sz="2000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2707630"/>
                <a:ext cx="5158839" cy="3470758"/>
              </a:xfrm>
              <a:prstGeom prst="rect">
                <a:avLst/>
              </a:prstGeom>
              <a:blipFill>
                <a:blip r:embed="rId3"/>
                <a:stretch>
                  <a:fillRect b="-7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9FA11C-F513-4CD9-AB5F-83FED6181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960" y="2740025"/>
                <a:ext cx="5158839" cy="3436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is initialized with an identity permutation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Then, bytes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are mixed iteratively in a way that depends on the key.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9FA11C-F513-4CD9-AB5F-83FED618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60" y="2740025"/>
                <a:ext cx="5158839" cy="3436938"/>
              </a:xfrm>
              <a:prstGeom prst="rect">
                <a:avLst/>
              </a:prstGeom>
              <a:blipFill>
                <a:blip r:embed="rId4"/>
                <a:stretch>
                  <a:fillRect l="-2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3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D61-2D79-4081-B9D5-02A0BC56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Pseudo-random generation Algorithm (PRGA)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For each iteration, PRGA modifies the state (represented by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and the pair of indexes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) and outputs a byte.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  <a:blipFill>
                <a:blip r:embed="rId2"/>
                <a:stretch>
                  <a:fillRect l="-1217" t="-10667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AE97-FE75-4392-9265-E3A81FE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4EE2-3997-4161-B050-DDB46E5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0876-BF46-411C-B283-C34E84E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/>
              <p:nvPr/>
            </p:nvSpPr>
            <p:spPr>
              <a:xfrm>
                <a:off x="956954" y="3124131"/>
                <a:ext cx="45759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0" smtClean="0">
                          <a:latin typeface="Cambria Math" panose="02040503050406030204" pitchFamily="18" charset="0"/>
                        </a:rPr>
                        <m:t>𝐒𝐭𝐚𝐭𝐞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256]</m:t>
                      </m:r>
                    </m:oMath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4" y="3124131"/>
                <a:ext cx="4575940" cy="2308324"/>
              </a:xfrm>
              <a:prstGeom prst="rect">
                <a:avLst/>
              </a:prstGeom>
              <a:blipFill>
                <a:blip r:embed="rId3"/>
                <a:stretch>
                  <a:fillRect b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313D1C-9A45-427A-871E-092FD9B61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2895" y="2740025"/>
                <a:ext cx="5820904" cy="3436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In each iteration,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is incremented, 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is updated by adding the value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are swapped.</a:t>
                </a:r>
              </a:p>
              <a:p>
                <a:r>
                  <a:rPr lang="it-IT" dirty="0"/>
                  <a:t>The output byte is element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ant the location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256)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313D1C-9A45-427A-871E-092FD9B6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95" y="2740025"/>
                <a:ext cx="5820904" cy="3436938"/>
              </a:xfrm>
              <a:prstGeom prst="rect">
                <a:avLst/>
              </a:prstGeom>
              <a:blipFill>
                <a:blip r:embed="rId4"/>
                <a:stretch>
                  <a:fillRect l="-2201" t="-2837" r="-34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7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E6E-1DE5-4F62-9763-F2B424A7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RC4-drop[n]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04CD4-A6A3-4A87-85EC-D44D6D233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RC4 has many known vulnerabilities mainly related to the correlation between the key and the first bytes of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. </a:t>
                </a:r>
              </a:p>
              <a:p>
                <a:pPr marL="0" indent="0">
                  <a:buNone/>
                </a:pPr>
                <a:r>
                  <a:rPr lang="it-IT" dirty="0"/>
                  <a:t>Most of them can be avoided by discarding the first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bytes of the output stream, from where it becomes RC4-drop[n].</a:t>
                </a:r>
              </a:p>
              <a:p>
                <a:pPr marL="0" indent="0">
                  <a:buNone/>
                </a:pPr>
                <a:r>
                  <a:rPr lang="it-IT" dirty="0"/>
                  <a:t>Typical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are: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=768</m:t>
                    </m:r>
                  </m:oMath>
                </a14:m>
                <a:r>
                  <a:rPr lang="it-IT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it-IT" dirty="0"/>
                  <a:t> (more conservative value)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04CD4-A6A3-4A87-85EC-D44D6D233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E29A-BA53-4F10-B434-3C6A8048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4A61-C9BA-4794-898A-CADF3493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6677-2742-4DB4-B628-F16FC2E1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99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4758-0A8C-411D-AC89-28485E5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91B6-21AB-44BE-80E6-D4909BE2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Iterator that implements the RC4 stream cipher.</a:t>
            </a:r>
          </a:p>
          <a:p>
            <a:r>
              <a:rPr lang="it-IT" dirty="0"/>
              <a:t>Given a key and a drop number, encrypt and decrypt a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84FA-BD10-41ED-AB48-A4C36271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FE89-59FE-4821-AFCA-5D5E6D6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83DC-F6DA-434D-A36A-8B78D9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26</a:t>
            </a:fld>
            <a:endParaRPr 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576D8-4147-4CDB-AAD9-7AE4BAC6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2" y="3106242"/>
            <a:ext cx="10956475" cy="2769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!’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ey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b'0123456789ABCDEF'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create a StreamCipher instance for both Alice and Bob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'byte'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prng=RC4, drop=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'byte'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, prng=RC4, drop=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'utf-8'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</a:t>
            </a:r>
            <a:r>
              <a:rPr lang="pt-BR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/\x9e\xf9\x83@\x81}\xa9\xd0\xd4\xd5\xf4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83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A5/1">
            <a:extLst>
              <a:ext uri="{FF2B5EF4-FFF2-40B4-BE49-F238E27FC236}">
                <a16:creationId xmlns:a16="http://schemas.microsoft.com/office/drawing/2014/main" id="{0F8152F0-EF9E-4AEF-B497-5E34369BEE8E}"/>
              </a:ext>
            </a:extLst>
          </p:cNvPr>
          <p:cNvGrpSpPr/>
          <p:nvPr/>
        </p:nvGrpSpPr>
        <p:grpSpPr>
          <a:xfrm>
            <a:off x="1360644" y="1222414"/>
            <a:ext cx="9470711" cy="4413171"/>
            <a:chOff x="668375" y="1106937"/>
            <a:chExt cx="9470711" cy="4413171"/>
          </a:xfrm>
        </p:grpSpPr>
        <p:grpSp>
          <p:nvGrpSpPr>
            <p:cNvPr id="120" name="Majority">
              <a:extLst>
                <a:ext uri="{FF2B5EF4-FFF2-40B4-BE49-F238E27FC236}">
                  <a16:creationId xmlns:a16="http://schemas.microsoft.com/office/drawing/2014/main" id="{D987AAE5-D3FE-4225-A949-5E1F0A44773C}"/>
                </a:ext>
              </a:extLst>
            </p:cNvPr>
            <p:cNvGrpSpPr/>
            <p:nvPr/>
          </p:nvGrpSpPr>
          <p:grpSpPr>
            <a:xfrm>
              <a:off x="1062677" y="5245788"/>
              <a:ext cx="400116" cy="274320"/>
              <a:chOff x="4759033" y="3859286"/>
              <a:chExt cx="400116" cy="274320"/>
            </a:xfrm>
          </p:grpSpPr>
          <p:sp>
            <p:nvSpPr>
              <p:cNvPr id="121" name="Majority_">
                <a:extLst>
                  <a:ext uri="{FF2B5EF4-FFF2-40B4-BE49-F238E27FC236}">
                    <a16:creationId xmlns:a16="http://schemas.microsoft.com/office/drawing/2014/main" id="{2874B4C2-0A87-4A86-A45F-E5A72B0C7608}"/>
                  </a:ext>
                </a:extLst>
              </p:cNvPr>
              <p:cNvSpPr/>
              <p:nvPr/>
            </p:nvSpPr>
            <p:spPr>
              <a:xfrm flipH="1">
                <a:off x="4759033" y="3859286"/>
                <a:ext cx="400116" cy="274320"/>
              </a:xfrm>
              <a:prstGeom prst="homePlat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accent4">
                        <a:lumMod val="7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122" name="Maj_LFSR3">
                <a:extLst>
                  <a:ext uri="{FF2B5EF4-FFF2-40B4-BE49-F238E27FC236}">
                    <a16:creationId xmlns:a16="http://schemas.microsoft.com/office/drawing/2014/main" id="{EFF77EBB-F354-416E-AE0D-01238A34807A}"/>
                  </a:ext>
                </a:extLst>
              </p:cNvPr>
              <p:cNvSpPr/>
              <p:nvPr/>
            </p:nvSpPr>
            <p:spPr>
              <a:xfrm>
                <a:off x="4976095" y="3859307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3" name="Maj_LFSR2">
                <a:extLst>
                  <a:ext uri="{FF2B5EF4-FFF2-40B4-BE49-F238E27FC236}">
                    <a16:creationId xmlns:a16="http://schemas.microsoft.com/office/drawing/2014/main" id="{F32FB82E-C0B4-4C99-A46F-B860BD6E0C43}"/>
                  </a:ext>
                </a:extLst>
              </p:cNvPr>
              <p:cNvSpPr/>
              <p:nvPr/>
            </p:nvSpPr>
            <p:spPr>
              <a:xfrm>
                <a:off x="4976095" y="395072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4" name="Maj_LFSR1">
                <a:extLst>
                  <a:ext uri="{FF2B5EF4-FFF2-40B4-BE49-F238E27FC236}">
                    <a16:creationId xmlns:a16="http://schemas.microsoft.com/office/drawing/2014/main" id="{D238C61B-1758-40F7-85B6-E0C9606DAFED}"/>
                  </a:ext>
                </a:extLst>
              </p:cNvPr>
              <p:cNvSpPr/>
              <p:nvPr/>
            </p:nvSpPr>
            <p:spPr>
              <a:xfrm>
                <a:off x="4976095" y="404216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28" name="Majority-&gt;LFSR3_XNORCK">
              <a:extLst>
                <a:ext uri="{FF2B5EF4-FFF2-40B4-BE49-F238E27FC236}">
                  <a16:creationId xmlns:a16="http://schemas.microsoft.com/office/drawing/2014/main" id="{39F6B42E-A3FC-4D10-A3BD-814C5A8E8206}"/>
                </a:ext>
              </a:extLst>
            </p:cNvPr>
            <p:cNvCxnSpPr>
              <a:cxnSpLocks/>
              <a:stCxn id="121" idx="3"/>
              <a:endCxn id="117" idx="2"/>
            </p:cNvCxnSpPr>
            <p:nvPr/>
          </p:nvCxnSpPr>
          <p:spPr>
            <a:xfrm rot="10800000" flipH="1">
              <a:off x="1062676" y="4857156"/>
              <a:ext cx="62899" cy="52579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Majority-&gt;LFSR2_XNORCK">
              <a:extLst>
                <a:ext uri="{FF2B5EF4-FFF2-40B4-BE49-F238E27FC236}">
                  <a16:creationId xmlns:a16="http://schemas.microsoft.com/office/drawing/2014/main" id="{1747C270-51E7-4CE1-8767-B552DDBA0230}"/>
                </a:ext>
              </a:extLst>
            </p:cNvPr>
            <p:cNvCxnSpPr>
              <a:cxnSpLocks/>
              <a:stCxn id="121" idx="3"/>
              <a:endCxn id="212" idx="2"/>
            </p:cNvCxnSpPr>
            <p:nvPr/>
          </p:nvCxnSpPr>
          <p:spPr>
            <a:xfrm rot="10800000" flipH="1">
              <a:off x="1062676" y="3759866"/>
              <a:ext cx="62899" cy="162308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Majority-&gt;LFSR1_XNORCK">
              <a:extLst>
                <a:ext uri="{FF2B5EF4-FFF2-40B4-BE49-F238E27FC236}">
                  <a16:creationId xmlns:a16="http://schemas.microsoft.com/office/drawing/2014/main" id="{2BECA9E9-C44E-48A0-9ACC-8766F88B6556}"/>
                </a:ext>
              </a:extLst>
            </p:cNvPr>
            <p:cNvCxnSpPr>
              <a:cxnSpLocks/>
              <a:stCxn id="121" idx="3"/>
              <a:endCxn id="273" idx="2"/>
            </p:cNvCxnSpPr>
            <p:nvPr/>
          </p:nvCxnSpPr>
          <p:spPr>
            <a:xfrm rot="10800000" flipH="1">
              <a:off x="1062676" y="2661810"/>
              <a:ext cx="62899" cy="2721138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R3_12-&gt;Majority">
              <a:extLst>
                <a:ext uri="{FF2B5EF4-FFF2-40B4-BE49-F238E27FC236}">
                  <a16:creationId xmlns:a16="http://schemas.microsoft.com/office/drawing/2014/main" id="{2E59F6F8-5968-4900-847B-6169BCF4C660}"/>
                </a:ext>
              </a:extLst>
            </p:cNvPr>
            <p:cNvCxnSpPr>
              <a:cxnSpLocks/>
              <a:stCxn id="16" idx="2"/>
              <a:endCxn id="122" idx="3"/>
            </p:cNvCxnSpPr>
            <p:nvPr/>
          </p:nvCxnSpPr>
          <p:spPr>
            <a:xfrm rot="5400000">
              <a:off x="2862374" y="3183081"/>
              <a:ext cx="708693" cy="350820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R2_11-&gt;Majority">
              <a:extLst>
                <a:ext uri="{FF2B5EF4-FFF2-40B4-BE49-F238E27FC236}">
                  <a16:creationId xmlns:a16="http://schemas.microsoft.com/office/drawing/2014/main" id="{7537170B-82CF-4159-B366-FE1E011EB9BB}"/>
                </a:ext>
              </a:extLst>
            </p:cNvPr>
            <p:cNvCxnSpPr>
              <a:cxnSpLocks/>
              <a:stCxn id="227" idx="2"/>
              <a:endCxn id="121" idx="1"/>
            </p:cNvCxnSpPr>
            <p:nvPr/>
          </p:nvCxnSpPr>
          <p:spPr>
            <a:xfrm rot="5400000">
              <a:off x="2405266" y="2543073"/>
              <a:ext cx="1897402" cy="3782348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R1_10-&gt;Majority">
              <a:extLst>
                <a:ext uri="{FF2B5EF4-FFF2-40B4-BE49-F238E27FC236}">
                  <a16:creationId xmlns:a16="http://schemas.microsoft.com/office/drawing/2014/main" id="{96283266-8750-4A4D-8FEB-5A7DA69A85CC}"/>
                </a:ext>
              </a:extLst>
            </p:cNvPr>
            <p:cNvCxnSpPr>
              <a:cxnSpLocks/>
              <a:stCxn id="289" idx="2"/>
              <a:endCxn id="124" idx="3"/>
            </p:cNvCxnSpPr>
            <p:nvPr/>
          </p:nvCxnSpPr>
          <p:spPr>
            <a:xfrm rot="5400000">
              <a:off x="1947592" y="1902518"/>
              <a:ext cx="3086897" cy="405684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LFSR3_OUT-&gt;OUT_XOR">
              <a:extLst>
                <a:ext uri="{FF2B5EF4-FFF2-40B4-BE49-F238E27FC236}">
                  <a16:creationId xmlns:a16="http://schemas.microsoft.com/office/drawing/2014/main" id="{3CCC79C5-39A4-494C-AFCA-3DC71D3376EA}"/>
                </a:ext>
              </a:extLst>
            </p:cNvPr>
            <p:cNvCxnSpPr>
              <a:cxnSpLocks/>
              <a:stCxn id="28" idx="3"/>
              <a:endCxn id="319" idx="4"/>
            </p:cNvCxnSpPr>
            <p:nvPr/>
          </p:nvCxnSpPr>
          <p:spPr>
            <a:xfrm flipV="1">
              <a:off x="8399821" y="3485541"/>
              <a:ext cx="689230" cy="96013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LFSR2_OUT-&gt;OUT_XOR">
              <a:extLst>
                <a:ext uri="{FF2B5EF4-FFF2-40B4-BE49-F238E27FC236}">
                  <a16:creationId xmlns:a16="http://schemas.microsoft.com/office/drawing/2014/main" id="{28409109-E642-4CD5-8359-0531BBEEDB68}"/>
                </a:ext>
              </a:extLst>
            </p:cNvPr>
            <p:cNvCxnSpPr>
              <a:cxnSpLocks/>
              <a:stCxn id="238" idx="3"/>
              <a:endCxn id="319" idx="2"/>
            </p:cNvCxnSpPr>
            <p:nvPr/>
          </p:nvCxnSpPr>
          <p:spPr>
            <a:xfrm flipV="1">
              <a:off x="8399821" y="3348381"/>
              <a:ext cx="552070" cy="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LFSR1_OUT-&gt;OUT_XOR">
              <a:extLst>
                <a:ext uri="{FF2B5EF4-FFF2-40B4-BE49-F238E27FC236}">
                  <a16:creationId xmlns:a16="http://schemas.microsoft.com/office/drawing/2014/main" id="{2E7AD819-286D-4028-B797-346CF86943C4}"/>
                </a:ext>
              </a:extLst>
            </p:cNvPr>
            <p:cNvCxnSpPr>
              <a:cxnSpLocks/>
              <a:stCxn id="299" idx="3"/>
              <a:endCxn id="319" idx="0"/>
            </p:cNvCxnSpPr>
            <p:nvPr/>
          </p:nvCxnSpPr>
          <p:spPr>
            <a:xfrm>
              <a:off x="8399821" y="2250331"/>
              <a:ext cx="689230" cy="9608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Key-&gt;LF3_XOR0">
              <a:extLst>
                <a:ext uri="{FF2B5EF4-FFF2-40B4-BE49-F238E27FC236}">
                  <a16:creationId xmlns:a16="http://schemas.microsoft.com/office/drawing/2014/main" id="{F7AC6EEB-EDB5-4D07-99DF-C7A7A59B2E59}"/>
                </a:ext>
              </a:extLst>
            </p:cNvPr>
            <p:cNvCxnSpPr>
              <a:cxnSpLocks/>
              <a:stCxn id="336" idx="2"/>
              <a:endCxn id="39" idx="2"/>
            </p:cNvCxnSpPr>
            <p:nvPr/>
          </p:nvCxnSpPr>
          <p:spPr>
            <a:xfrm rot="16200000" flipH="1">
              <a:off x="-223086" y="2684198"/>
              <a:ext cx="288153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Key-&gt;LF2_XOR0">
              <a:extLst>
                <a:ext uri="{FF2B5EF4-FFF2-40B4-BE49-F238E27FC236}">
                  <a16:creationId xmlns:a16="http://schemas.microsoft.com/office/drawing/2014/main" id="{F3D7F525-9D2E-4B27-99D2-DBD7FA4B36E6}"/>
                </a:ext>
              </a:extLst>
            </p:cNvPr>
            <p:cNvCxnSpPr>
              <a:cxnSpLocks/>
              <a:stCxn id="336" idx="2"/>
              <a:endCxn id="210" idx="2"/>
            </p:cNvCxnSpPr>
            <p:nvPr/>
          </p:nvCxnSpPr>
          <p:spPr>
            <a:xfrm rot="16200000" flipH="1">
              <a:off x="325559" y="2135553"/>
              <a:ext cx="178424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Key-&gt;LF1_XOR0">
              <a:extLst>
                <a:ext uri="{FF2B5EF4-FFF2-40B4-BE49-F238E27FC236}">
                  <a16:creationId xmlns:a16="http://schemas.microsoft.com/office/drawing/2014/main" id="{41C3151F-9F52-4721-9843-1D4F2E324078}"/>
                </a:ext>
              </a:extLst>
            </p:cNvPr>
            <p:cNvCxnSpPr>
              <a:cxnSpLocks/>
              <a:stCxn id="336" idx="2"/>
              <a:endCxn id="271" idx="2"/>
            </p:cNvCxnSpPr>
            <p:nvPr/>
          </p:nvCxnSpPr>
          <p:spPr>
            <a:xfrm rot="16200000" flipH="1">
              <a:off x="874586" y="1586526"/>
              <a:ext cx="686194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OUT_XOR-&gt;OUT">
              <a:extLst>
                <a:ext uri="{FF2B5EF4-FFF2-40B4-BE49-F238E27FC236}">
                  <a16:creationId xmlns:a16="http://schemas.microsoft.com/office/drawing/2014/main" id="{9FBC4D9B-DCDF-4407-9EBE-773B120B1CFC}"/>
                </a:ext>
              </a:extLst>
            </p:cNvPr>
            <p:cNvCxnSpPr>
              <a:cxnSpLocks/>
              <a:stCxn id="319" idx="6"/>
              <a:endCxn id="353" idx="1"/>
            </p:cNvCxnSpPr>
            <p:nvPr/>
          </p:nvCxnSpPr>
          <p:spPr>
            <a:xfrm>
              <a:off x="9226211" y="3348381"/>
              <a:ext cx="5452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UT_XOR">
              <a:extLst>
                <a:ext uri="{FF2B5EF4-FFF2-40B4-BE49-F238E27FC236}">
                  <a16:creationId xmlns:a16="http://schemas.microsoft.com/office/drawing/2014/main" id="{19619473-06CD-44FB-A192-0BD329250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1891" y="3211221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36" name="Key" descr="Key">
              <a:extLst>
                <a:ext uri="{FF2B5EF4-FFF2-40B4-BE49-F238E27FC236}">
                  <a16:creationId xmlns:a16="http://schemas.microsoft.com/office/drawing/2014/main" id="{0E399DD8-43E4-4CC7-9B13-487193976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75" y="1106937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OUT">
                  <a:extLst>
                    <a:ext uri="{FF2B5EF4-FFF2-40B4-BE49-F238E27FC236}">
                      <a16:creationId xmlns:a16="http://schemas.microsoft.com/office/drawing/2014/main" id="{FC063F1E-42E4-4C76-898E-F09057303C1A}"/>
                    </a:ext>
                  </a:extLst>
                </p:cNvPr>
                <p:cNvSpPr txBox="1"/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53" name="OUT">
                  <a:extLst>
                    <a:ext uri="{FF2B5EF4-FFF2-40B4-BE49-F238E27FC236}">
                      <a16:creationId xmlns:a16="http://schemas.microsoft.com/office/drawing/2014/main" id="{FC063F1E-42E4-4C76-898E-F09057303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6" name="LFSR3">
              <a:extLst>
                <a:ext uri="{FF2B5EF4-FFF2-40B4-BE49-F238E27FC236}">
                  <a16:creationId xmlns:a16="http://schemas.microsoft.com/office/drawing/2014/main" id="{21B16007-97E2-44A2-8042-3618BE23F3A5}"/>
                </a:ext>
              </a:extLst>
            </p:cNvPr>
            <p:cNvGrpSpPr/>
            <p:nvPr/>
          </p:nvGrpSpPr>
          <p:grpSpPr>
            <a:xfrm>
              <a:off x="1125576" y="3759876"/>
              <a:ext cx="7466907" cy="1234439"/>
              <a:chOff x="1125576" y="3759876"/>
              <a:chExt cx="7466907" cy="1234439"/>
            </a:xfrm>
          </p:grpSpPr>
          <p:cxnSp>
            <p:nvCxnSpPr>
              <p:cNvPr id="107" name="SR3_12-&gt;LFSR3_XORCK">
                <a:extLst>
                  <a:ext uri="{FF2B5EF4-FFF2-40B4-BE49-F238E27FC236}">
                    <a16:creationId xmlns:a16="http://schemas.microsoft.com/office/drawing/2014/main" id="{845C6967-C7DD-48B9-B23F-C856A99D2FD1}"/>
                  </a:ext>
                </a:extLst>
              </p:cNvPr>
              <p:cNvCxnSpPr>
                <a:cxnSpLocks/>
                <a:stCxn id="16" idx="2"/>
                <a:endCxn id="117" idx="6"/>
              </p:cNvCxnSpPr>
              <p:nvPr/>
            </p:nvCxnSpPr>
            <p:spPr>
              <a:xfrm rot="5400000">
                <a:off x="3048200" y="2934533"/>
                <a:ext cx="274319" cy="35709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LFSR3_XORCK-&gt;SR3_22">
                <a:extLst>
                  <a:ext uri="{FF2B5EF4-FFF2-40B4-BE49-F238E27FC236}">
                    <a16:creationId xmlns:a16="http://schemas.microsoft.com/office/drawing/2014/main" id="{8C6C112E-CD8C-4520-94BA-0EE6CE223F16}"/>
                  </a:ext>
                </a:extLst>
              </p:cNvPr>
              <p:cNvCxnSpPr>
                <a:cxnSpLocks/>
                <a:stCxn id="177" idx="0"/>
                <a:endCxn id="111" idx="1"/>
              </p:cNvCxnSpPr>
              <p:nvPr/>
            </p:nvCxnSpPr>
            <p:spPr>
              <a:xfrm rot="5400000" flipH="1" flipV="1">
                <a:off x="1619472" y="4157521"/>
                <a:ext cx="114298" cy="827771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R3">
                <a:extLst>
                  <a:ext uri="{FF2B5EF4-FFF2-40B4-BE49-F238E27FC236}">
                    <a16:creationId xmlns:a16="http://schemas.microsoft.com/office/drawing/2014/main" id="{AF8661CB-E6F4-405C-BA1D-3200B0EF78EA}"/>
                  </a:ext>
                </a:extLst>
              </p:cNvPr>
              <p:cNvGrpSpPr/>
              <p:nvPr/>
            </p:nvGrpSpPr>
            <p:grpSpPr>
              <a:xfrm>
                <a:off x="2090461" y="4308516"/>
                <a:ext cx="6309360" cy="274321"/>
                <a:chOff x="2090461" y="4308516"/>
                <a:chExt cx="6309360" cy="274321"/>
              </a:xfrm>
            </p:grpSpPr>
            <p:sp>
              <p:nvSpPr>
                <p:cNvPr id="111" name="SR3_CK">
                  <a:extLst>
                    <a:ext uri="{FF2B5EF4-FFF2-40B4-BE49-F238E27FC236}">
                      <a16:creationId xmlns:a16="http://schemas.microsoft.com/office/drawing/2014/main" id="{34A5F27C-13C6-4274-9F57-FA69C99A10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507" y="4445677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1" name="SR3_">
                  <a:extLst>
                    <a:ext uri="{FF2B5EF4-FFF2-40B4-BE49-F238E27FC236}">
                      <a16:creationId xmlns:a16="http://schemas.microsoft.com/office/drawing/2014/main" id="{B95EBA03-DE66-47A3-81B4-C194FD5C3C5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461" y="4308516"/>
                  <a:ext cx="630936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" name="SR3_22">
                  <a:extLst>
                    <a:ext uri="{FF2B5EF4-FFF2-40B4-BE49-F238E27FC236}">
                      <a16:creationId xmlns:a16="http://schemas.microsoft.com/office/drawing/2014/main" id="{D1969926-AC9A-4940-B4B9-4C413FD87C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904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" name="SR3_21">
                  <a:extLst>
                    <a:ext uri="{FF2B5EF4-FFF2-40B4-BE49-F238E27FC236}">
                      <a16:creationId xmlns:a16="http://schemas.microsoft.com/office/drawing/2014/main" id="{346CCA85-762C-4DF3-9B41-249438FD1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" name="SR3_20">
                  <a:extLst>
                    <a:ext uri="{FF2B5EF4-FFF2-40B4-BE49-F238E27FC236}">
                      <a16:creationId xmlns:a16="http://schemas.microsoft.com/office/drawing/2014/main" id="{5ED91B0E-0A9B-4C2D-BDE7-53EEF2B410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" name="SR3_19">
                  <a:extLst>
                    <a:ext uri="{FF2B5EF4-FFF2-40B4-BE49-F238E27FC236}">
                      <a16:creationId xmlns:a16="http://schemas.microsoft.com/office/drawing/2014/main" id="{30B6F978-D5DA-4963-8E85-0EAED21DC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0" name="SR3_18">
                  <a:extLst>
                    <a:ext uri="{FF2B5EF4-FFF2-40B4-BE49-F238E27FC236}">
                      <a16:creationId xmlns:a16="http://schemas.microsoft.com/office/drawing/2014/main" id="{40DC3AF9-4018-49D0-AB3B-39B606468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1" name="SR3_17">
                  <a:extLst>
                    <a:ext uri="{FF2B5EF4-FFF2-40B4-BE49-F238E27FC236}">
                      <a16:creationId xmlns:a16="http://schemas.microsoft.com/office/drawing/2014/main" id="{D52D6F9C-5D11-4454-AD8E-407A97349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2" name="SR3_16">
                  <a:extLst>
                    <a:ext uri="{FF2B5EF4-FFF2-40B4-BE49-F238E27FC236}">
                      <a16:creationId xmlns:a16="http://schemas.microsoft.com/office/drawing/2014/main" id="{E05AD05B-AE8C-4040-A333-0F14DFFD2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SR3_15">
                  <a:extLst>
                    <a:ext uri="{FF2B5EF4-FFF2-40B4-BE49-F238E27FC236}">
                      <a16:creationId xmlns:a16="http://schemas.microsoft.com/office/drawing/2014/main" id="{C03462D3-E029-490F-8827-BE4C9B620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" name="SR3_14">
                  <a:extLst>
                    <a:ext uri="{FF2B5EF4-FFF2-40B4-BE49-F238E27FC236}">
                      <a16:creationId xmlns:a16="http://schemas.microsoft.com/office/drawing/2014/main" id="{5086D7A4-0C05-4D65-8004-8F31CB51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" name="SR3_13">
                  <a:extLst>
                    <a:ext uri="{FF2B5EF4-FFF2-40B4-BE49-F238E27FC236}">
                      <a16:creationId xmlns:a16="http://schemas.microsoft.com/office/drawing/2014/main" id="{98914B02-B2DC-4488-8F00-08A1D98D3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SR3_12">
                  <a:extLst>
                    <a:ext uri="{FF2B5EF4-FFF2-40B4-BE49-F238E27FC236}">
                      <a16:creationId xmlns:a16="http://schemas.microsoft.com/office/drawing/2014/main" id="{21A452ED-0A75-47EB-BF77-18F256B369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SR3_11">
                  <a:extLst>
                    <a:ext uri="{FF2B5EF4-FFF2-40B4-BE49-F238E27FC236}">
                      <a16:creationId xmlns:a16="http://schemas.microsoft.com/office/drawing/2014/main" id="{80944B62-4D15-483E-AF9D-B97DED8EAA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SR3_10">
                  <a:extLst>
                    <a:ext uri="{FF2B5EF4-FFF2-40B4-BE49-F238E27FC236}">
                      <a16:creationId xmlns:a16="http://schemas.microsoft.com/office/drawing/2014/main" id="{68FC2D44-EF42-482F-8979-BD0C57BBC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SR3_9">
                  <a:extLst>
                    <a:ext uri="{FF2B5EF4-FFF2-40B4-BE49-F238E27FC236}">
                      <a16:creationId xmlns:a16="http://schemas.microsoft.com/office/drawing/2014/main" id="{8DE9B703-BEF3-4D78-807F-45DDD7BD7D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" name="SR3_8">
                  <a:extLst>
                    <a:ext uri="{FF2B5EF4-FFF2-40B4-BE49-F238E27FC236}">
                      <a16:creationId xmlns:a16="http://schemas.microsoft.com/office/drawing/2014/main" id="{5AF2A9D8-20DC-4750-BB41-880F4691D3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" name="SR3_7">
                  <a:extLst>
                    <a:ext uri="{FF2B5EF4-FFF2-40B4-BE49-F238E27FC236}">
                      <a16:creationId xmlns:a16="http://schemas.microsoft.com/office/drawing/2014/main" id="{3226E82C-74A0-4B63-B002-1645441098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" name="SR3_6">
                  <a:extLst>
                    <a:ext uri="{FF2B5EF4-FFF2-40B4-BE49-F238E27FC236}">
                      <a16:creationId xmlns:a16="http://schemas.microsoft.com/office/drawing/2014/main" id="{63EDE4EB-0FBF-4446-9B4F-5D23F2BE9C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" name="SR3_5">
                  <a:extLst>
                    <a:ext uri="{FF2B5EF4-FFF2-40B4-BE49-F238E27FC236}">
                      <a16:creationId xmlns:a16="http://schemas.microsoft.com/office/drawing/2014/main" id="{26DB4216-4013-4EB2-A735-BA9E71D362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4" name="SR3_4">
                  <a:extLst>
                    <a:ext uri="{FF2B5EF4-FFF2-40B4-BE49-F238E27FC236}">
                      <a16:creationId xmlns:a16="http://schemas.microsoft.com/office/drawing/2014/main" id="{34C0C846-34C2-4D32-A6F3-EF53A5032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5" name="SR3_3">
                  <a:extLst>
                    <a:ext uri="{FF2B5EF4-FFF2-40B4-BE49-F238E27FC236}">
                      <a16:creationId xmlns:a16="http://schemas.microsoft.com/office/drawing/2014/main" id="{F7BD0821-2D8F-4FB4-BD16-CA9187818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6" name="SR3_2">
                  <a:extLst>
                    <a:ext uri="{FF2B5EF4-FFF2-40B4-BE49-F238E27FC236}">
                      <a16:creationId xmlns:a16="http://schemas.microsoft.com/office/drawing/2014/main" id="{2C3EFABD-C236-4F4B-977E-504EE86A1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7" name="SR3_1">
                  <a:extLst>
                    <a:ext uri="{FF2B5EF4-FFF2-40B4-BE49-F238E27FC236}">
                      <a16:creationId xmlns:a16="http://schemas.microsoft.com/office/drawing/2014/main" id="{6C256D3E-8EC6-46FC-988E-F43E5FD91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" name="SR3_0">
                  <a:extLst>
                    <a:ext uri="{FF2B5EF4-FFF2-40B4-BE49-F238E27FC236}">
                      <a16:creationId xmlns:a16="http://schemas.microsoft.com/office/drawing/2014/main" id="{092A61BF-F650-4E07-84C9-606D262388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08" name="SR3_Text">
                <a:extLst>
                  <a:ext uri="{FF2B5EF4-FFF2-40B4-BE49-F238E27FC236}">
                    <a16:creationId xmlns:a16="http://schemas.microsoft.com/office/drawing/2014/main" id="{FD027A55-7379-46CC-84BA-E3FC43310964}"/>
                  </a:ext>
                </a:extLst>
              </p:cNvPr>
              <p:cNvGrpSpPr/>
              <p:nvPr/>
            </p:nvGrpSpPr>
            <p:grpSpPr>
              <a:xfrm>
                <a:off x="2045990" y="4251366"/>
                <a:ext cx="6398301" cy="365760"/>
                <a:chOff x="2044741" y="3942756"/>
                <a:chExt cx="6398301" cy="365760"/>
              </a:xfrm>
            </p:grpSpPr>
            <p:sp>
              <p:nvSpPr>
                <p:cNvPr id="409" name="SR3_Text22">
                  <a:extLst>
                    <a:ext uri="{FF2B5EF4-FFF2-40B4-BE49-F238E27FC236}">
                      <a16:creationId xmlns:a16="http://schemas.microsoft.com/office/drawing/2014/main" id="{D8D9AC3F-6E3D-4BA9-A66D-957109BE9152}"/>
                    </a:ext>
                  </a:extLst>
                </p:cNvPr>
                <p:cNvSpPr/>
                <p:nvPr/>
              </p:nvSpPr>
              <p:spPr>
                <a:xfrm>
                  <a:off x="204474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0" name="SR3_Text21">
                  <a:extLst>
                    <a:ext uri="{FF2B5EF4-FFF2-40B4-BE49-F238E27FC236}">
                      <a16:creationId xmlns:a16="http://schemas.microsoft.com/office/drawing/2014/main" id="{FCBC5052-18BE-4359-9115-AB1ACF8FF21C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1" name="SR3_Text20">
                  <a:extLst>
                    <a:ext uri="{FF2B5EF4-FFF2-40B4-BE49-F238E27FC236}">
                      <a16:creationId xmlns:a16="http://schemas.microsoft.com/office/drawing/2014/main" id="{D3EC2836-6C78-42C3-ABA3-BF490B10FC52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2" name="SR3_Text19">
                  <a:extLst>
                    <a:ext uri="{FF2B5EF4-FFF2-40B4-BE49-F238E27FC236}">
                      <a16:creationId xmlns:a16="http://schemas.microsoft.com/office/drawing/2014/main" id="{4E3DF124-5281-47B7-B19E-A80FFD6BFC16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3" name="SR3_Text18">
                  <a:extLst>
                    <a:ext uri="{FF2B5EF4-FFF2-40B4-BE49-F238E27FC236}">
                      <a16:creationId xmlns:a16="http://schemas.microsoft.com/office/drawing/2014/main" id="{2EADB38C-9C97-4E6B-9C5B-8160230A52DF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4" name="SR3_Text17">
                  <a:extLst>
                    <a:ext uri="{FF2B5EF4-FFF2-40B4-BE49-F238E27FC236}">
                      <a16:creationId xmlns:a16="http://schemas.microsoft.com/office/drawing/2014/main" id="{7CB3A260-F910-43F8-9882-BFA2EDCDF5FB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5" name="SR3_Text16">
                  <a:extLst>
                    <a:ext uri="{FF2B5EF4-FFF2-40B4-BE49-F238E27FC236}">
                      <a16:creationId xmlns:a16="http://schemas.microsoft.com/office/drawing/2014/main" id="{65040E68-0BD7-4B08-ABBE-0E52CFD80004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6" name="SR3_Text15">
                  <a:extLst>
                    <a:ext uri="{FF2B5EF4-FFF2-40B4-BE49-F238E27FC236}">
                      <a16:creationId xmlns:a16="http://schemas.microsoft.com/office/drawing/2014/main" id="{4E5CF49A-DB59-4C7C-B1F7-05823B4A3AE6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7" name="SR3_Text14">
                  <a:extLst>
                    <a:ext uri="{FF2B5EF4-FFF2-40B4-BE49-F238E27FC236}">
                      <a16:creationId xmlns:a16="http://schemas.microsoft.com/office/drawing/2014/main" id="{EAF68F7B-63F3-47D0-B66B-3EB4E5C43525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8" name="SR3_Text13">
                  <a:extLst>
                    <a:ext uri="{FF2B5EF4-FFF2-40B4-BE49-F238E27FC236}">
                      <a16:creationId xmlns:a16="http://schemas.microsoft.com/office/drawing/2014/main" id="{FF31BB68-7EBD-4AB1-8D40-1ECB252BF06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9" name="SR3_Text12">
                  <a:extLst>
                    <a:ext uri="{FF2B5EF4-FFF2-40B4-BE49-F238E27FC236}">
                      <a16:creationId xmlns:a16="http://schemas.microsoft.com/office/drawing/2014/main" id="{F19F3208-A20A-4976-9D60-FD0EF63FE2CA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0" name="SR3_Text11">
                  <a:extLst>
                    <a:ext uri="{FF2B5EF4-FFF2-40B4-BE49-F238E27FC236}">
                      <a16:creationId xmlns:a16="http://schemas.microsoft.com/office/drawing/2014/main" id="{0BFCC02C-C4E8-48E9-88EA-72A1CB31675D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1" name="SR3_Text10">
                  <a:extLst>
                    <a:ext uri="{FF2B5EF4-FFF2-40B4-BE49-F238E27FC236}">
                      <a16:creationId xmlns:a16="http://schemas.microsoft.com/office/drawing/2014/main" id="{36D205DE-2EEB-4C4D-AE09-FE56EE508777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2" name="SR3_Text9">
                  <a:extLst>
                    <a:ext uri="{FF2B5EF4-FFF2-40B4-BE49-F238E27FC236}">
                      <a16:creationId xmlns:a16="http://schemas.microsoft.com/office/drawing/2014/main" id="{5773C35A-CEF5-4A53-831B-DCAC673EDC3A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3" name="SR3_Text8">
                  <a:extLst>
                    <a:ext uri="{FF2B5EF4-FFF2-40B4-BE49-F238E27FC236}">
                      <a16:creationId xmlns:a16="http://schemas.microsoft.com/office/drawing/2014/main" id="{4D1E8A42-D8C0-4AEC-81F9-3F4BBDFCCF22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4" name="SR3_Text7">
                  <a:extLst>
                    <a:ext uri="{FF2B5EF4-FFF2-40B4-BE49-F238E27FC236}">
                      <a16:creationId xmlns:a16="http://schemas.microsoft.com/office/drawing/2014/main" id="{20EAD2FC-A43D-4866-881D-8B8C4F44A2FF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5" name="SR3_Text6">
                  <a:extLst>
                    <a:ext uri="{FF2B5EF4-FFF2-40B4-BE49-F238E27FC236}">
                      <a16:creationId xmlns:a16="http://schemas.microsoft.com/office/drawing/2014/main" id="{6CE47B1D-EAA4-416C-A064-0DA5154F8ADF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6" name="SR3_Text5">
                  <a:extLst>
                    <a:ext uri="{FF2B5EF4-FFF2-40B4-BE49-F238E27FC236}">
                      <a16:creationId xmlns:a16="http://schemas.microsoft.com/office/drawing/2014/main" id="{0A83018E-C836-4E49-B935-984EF6D4DC59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7" name="SR3_Text4">
                  <a:extLst>
                    <a:ext uri="{FF2B5EF4-FFF2-40B4-BE49-F238E27FC236}">
                      <a16:creationId xmlns:a16="http://schemas.microsoft.com/office/drawing/2014/main" id="{90F78530-1324-4611-89C8-1BC19B473DE4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8" name="SR3_Text3">
                  <a:extLst>
                    <a:ext uri="{FF2B5EF4-FFF2-40B4-BE49-F238E27FC236}">
                      <a16:creationId xmlns:a16="http://schemas.microsoft.com/office/drawing/2014/main" id="{FEB234B0-1D1B-48F3-8B88-79D412F1F0E1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9" name="SR3_Text2">
                  <a:extLst>
                    <a:ext uri="{FF2B5EF4-FFF2-40B4-BE49-F238E27FC236}">
                      <a16:creationId xmlns:a16="http://schemas.microsoft.com/office/drawing/2014/main" id="{E1F88DFB-B4E3-4E55-B239-A08CECE5E3DD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0" name="SR3_Text1">
                  <a:extLst>
                    <a:ext uri="{FF2B5EF4-FFF2-40B4-BE49-F238E27FC236}">
                      <a16:creationId xmlns:a16="http://schemas.microsoft.com/office/drawing/2014/main" id="{9E5B929D-7006-43A0-AD7B-7DF2B9C1AE39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1" name="SR3_Text0">
                  <a:extLst>
                    <a:ext uri="{FF2B5EF4-FFF2-40B4-BE49-F238E27FC236}">
                      <a16:creationId xmlns:a16="http://schemas.microsoft.com/office/drawing/2014/main" id="{C94F0C6D-D922-4A48-8F57-338D52DE7112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77" name="LF3">
                <a:extLst>
                  <a:ext uri="{FF2B5EF4-FFF2-40B4-BE49-F238E27FC236}">
                    <a16:creationId xmlns:a16="http://schemas.microsoft.com/office/drawing/2014/main" id="{7450E348-70AB-47EE-BF2E-811FEAC316D1}"/>
                  </a:ext>
                </a:extLst>
              </p:cNvPr>
              <p:cNvGrpSpPr/>
              <p:nvPr/>
            </p:nvGrpSpPr>
            <p:grpSpPr>
              <a:xfrm>
                <a:off x="1538391" y="3759876"/>
                <a:ext cx="7054092" cy="822960"/>
                <a:chOff x="1538391" y="3759876"/>
                <a:chExt cx="7054092" cy="822960"/>
              </a:xfrm>
            </p:grpSpPr>
            <p:cxnSp>
              <p:nvCxnSpPr>
                <p:cNvPr id="54" name="SR3_0-&gt;LF3_XOR22">
                  <a:extLst>
                    <a:ext uri="{FF2B5EF4-FFF2-40B4-BE49-F238E27FC236}">
                      <a16:creationId xmlns:a16="http://schemas.microsoft.com/office/drawing/2014/main" id="{D9CE5054-D51E-403C-BD6B-F660BEE79C85}"/>
                    </a:ext>
                  </a:extLst>
                </p:cNvPr>
                <p:cNvCxnSpPr>
                  <a:cxnSpLocks/>
                  <a:stCxn id="28" idx="0"/>
                  <a:endCxn id="30" idx="6"/>
                </p:cNvCxnSpPr>
                <p:nvPr/>
              </p:nvCxnSpPr>
              <p:spPr>
                <a:xfrm rot="16200000" flipV="1">
                  <a:off x="7988341" y="403419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R3_1-&gt;LF3_XOR22">
                  <a:extLst>
                    <a:ext uri="{FF2B5EF4-FFF2-40B4-BE49-F238E27FC236}">
                      <a16:creationId xmlns:a16="http://schemas.microsoft.com/office/drawing/2014/main" id="{76A636A8-314C-4E1C-B672-CD964BBECA37}"/>
                    </a:ext>
                  </a:extLst>
                </p:cNvPr>
                <p:cNvCxnSpPr>
                  <a:cxnSpLocks/>
                  <a:stCxn id="27" idx="0"/>
                  <a:endCxn id="30" idx="4"/>
                </p:cNvCxnSpPr>
                <p:nvPr/>
              </p:nvCxnSpPr>
              <p:spPr>
                <a:xfrm flipV="1">
                  <a:off x="7988341" y="403419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R3_2-&gt;LF3_XOR21">
                  <a:extLst>
                    <a:ext uri="{FF2B5EF4-FFF2-40B4-BE49-F238E27FC236}">
                      <a16:creationId xmlns:a16="http://schemas.microsoft.com/office/drawing/2014/main" id="{87C795DF-878B-44EF-BB33-149969702331}"/>
                    </a:ext>
                  </a:extLst>
                </p:cNvPr>
                <p:cNvCxnSpPr>
                  <a:cxnSpLocks/>
                  <a:stCxn id="26" idx="0"/>
                  <a:endCxn id="29" idx="4"/>
                </p:cNvCxnSpPr>
                <p:nvPr/>
              </p:nvCxnSpPr>
              <p:spPr>
                <a:xfrm rot="16200000" flipV="1">
                  <a:off x="7439701" y="4034196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R3_15-&gt;LF3_XOR8">
                  <a:extLst>
                    <a:ext uri="{FF2B5EF4-FFF2-40B4-BE49-F238E27FC236}">
                      <a16:creationId xmlns:a16="http://schemas.microsoft.com/office/drawing/2014/main" id="{64F438E3-7095-48D9-9095-4671482F452C}"/>
                    </a:ext>
                  </a:extLst>
                </p:cNvPr>
                <p:cNvCxnSpPr>
                  <a:cxnSpLocks/>
                  <a:stCxn id="13" idx="0"/>
                  <a:endCxn id="31" idx="4"/>
                </p:cNvCxnSpPr>
                <p:nvPr/>
              </p:nvCxnSpPr>
              <p:spPr>
                <a:xfrm flipH="1" flipV="1">
                  <a:off x="4144431" y="4034196"/>
                  <a:ext cx="343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LF3_XOR22-&gt;LF3_XOR21">
                  <a:extLst>
                    <a:ext uri="{FF2B5EF4-FFF2-40B4-BE49-F238E27FC236}">
                      <a16:creationId xmlns:a16="http://schemas.microsoft.com/office/drawing/2014/main" id="{28D61BC0-9AE1-4562-BF75-7B6BB8DF9E5F}"/>
                    </a:ext>
                  </a:extLst>
                </p:cNvPr>
                <p:cNvCxnSpPr>
                  <a:cxnSpLocks/>
                  <a:stCxn id="30" idx="2"/>
                  <a:endCxn id="29" idx="6"/>
                </p:cNvCxnSpPr>
                <p:nvPr/>
              </p:nvCxnSpPr>
              <p:spPr>
                <a:xfrm flipH="1">
                  <a:off x="7576861" y="3897036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LF3_XOR21-&gt;LF3_XOR8">
                  <a:extLst>
                    <a:ext uri="{FF2B5EF4-FFF2-40B4-BE49-F238E27FC236}">
                      <a16:creationId xmlns:a16="http://schemas.microsoft.com/office/drawing/2014/main" id="{E84FA3AB-C375-4556-A786-661EEFD543BB}"/>
                    </a:ext>
                  </a:extLst>
                </p:cNvPr>
                <p:cNvCxnSpPr>
                  <a:cxnSpLocks/>
                  <a:stCxn id="29" idx="2"/>
                  <a:endCxn id="31" idx="6"/>
                </p:cNvCxnSpPr>
                <p:nvPr/>
              </p:nvCxnSpPr>
              <p:spPr>
                <a:xfrm flipH="1">
                  <a:off x="4281591" y="3897036"/>
                  <a:ext cx="30209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LF3_XOR8-&gt;LF3_XOR0">
                  <a:extLst>
                    <a:ext uri="{FF2B5EF4-FFF2-40B4-BE49-F238E27FC236}">
                      <a16:creationId xmlns:a16="http://schemas.microsoft.com/office/drawing/2014/main" id="{1D278D51-4A1E-470D-B715-2E0A7D844F75}"/>
                    </a:ext>
                  </a:extLst>
                </p:cNvPr>
                <p:cNvCxnSpPr>
                  <a:cxnSpLocks/>
                  <a:stCxn id="31" idx="2"/>
                  <a:endCxn id="39" idx="0"/>
                </p:cNvCxnSpPr>
                <p:nvPr/>
              </p:nvCxnSpPr>
              <p:spPr>
                <a:xfrm rot="10800000" flipV="1">
                  <a:off x="1675551" y="3897036"/>
                  <a:ext cx="233172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LF3_XOR0-&gt;SR3_22">
                  <a:extLst>
                    <a:ext uri="{FF2B5EF4-FFF2-40B4-BE49-F238E27FC236}">
                      <a16:creationId xmlns:a16="http://schemas.microsoft.com/office/drawing/2014/main" id="{F8C86FDF-EBC9-47CB-AF39-4355E755F215}"/>
                    </a:ext>
                  </a:extLst>
                </p:cNvPr>
                <p:cNvCxnSpPr>
                  <a:cxnSpLocks/>
                  <a:stCxn id="39" idx="6"/>
                  <a:endCxn id="6" idx="1"/>
                </p:cNvCxnSpPr>
                <p:nvPr/>
              </p:nvCxnSpPr>
              <p:spPr>
                <a:xfrm>
                  <a:off x="1812711" y="4445676"/>
                  <a:ext cx="2777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LF3_XOR22">
                  <a:extLst>
                    <a:ext uri="{FF2B5EF4-FFF2-40B4-BE49-F238E27FC236}">
                      <a16:creationId xmlns:a16="http://schemas.microsoft.com/office/drawing/2014/main" id="{85D194A8-E44A-4A53-B622-FF6703771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0" name="LF3_XOR21">
                  <a:extLst>
                    <a:ext uri="{FF2B5EF4-FFF2-40B4-BE49-F238E27FC236}">
                      <a16:creationId xmlns:a16="http://schemas.microsoft.com/office/drawing/2014/main" id="{61BE8273-2229-4365-B7AE-7CFFCB37A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1" name="LF3_XOR8">
                  <a:extLst>
                    <a:ext uri="{FF2B5EF4-FFF2-40B4-BE49-F238E27FC236}">
                      <a16:creationId xmlns:a16="http://schemas.microsoft.com/office/drawing/2014/main" id="{A9DBF8A7-8B9D-4A2C-AB08-7298199A8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727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LF3_XOR0">
                  <a:extLst>
                    <a:ext uri="{FF2B5EF4-FFF2-40B4-BE49-F238E27FC236}">
                      <a16:creationId xmlns:a16="http://schemas.microsoft.com/office/drawing/2014/main" id="{9E2A40E2-2EAC-47D6-B417-D088A793E1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430851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3" name="LF3_Text23">
                  <a:extLst>
                    <a:ext uri="{FF2B5EF4-FFF2-40B4-BE49-F238E27FC236}">
                      <a16:creationId xmlns:a16="http://schemas.microsoft.com/office/drawing/2014/main" id="{2FC28010-8E22-4A8F-8815-A741B287245B}"/>
                    </a:ext>
                  </a:extLst>
                </p:cNvPr>
                <p:cNvSpPr/>
                <p:nvPr/>
              </p:nvSpPr>
              <p:spPr>
                <a:xfrm>
                  <a:off x="822672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4" name="LF3_Text22">
                  <a:extLst>
                    <a:ext uri="{FF2B5EF4-FFF2-40B4-BE49-F238E27FC236}">
                      <a16:creationId xmlns:a16="http://schemas.microsoft.com/office/drawing/2014/main" id="{34E3F6B2-37F0-492C-8DFA-C28315C91FF7}"/>
                    </a:ext>
                  </a:extLst>
                </p:cNvPr>
                <p:cNvSpPr/>
                <p:nvPr/>
              </p:nvSpPr>
              <p:spPr>
                <a:xfrm>
                  <a:off x="794895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6" name="LF3_Text21">
                  <a:extLst>
                    <a:ext uri="{FF2B5EF4-FFF2-40B4-BE49-F238E27FC236}">
                      <a16:creationId xmlns:a16="http://schemas.microsoft.com/office/drawing/2014/main" id="{2E334773-CDEB-45B1-B3EC-CCAFA4295523}"/>
                    </a:ext>
                  </a:extLst>
                </p:cNvPr>
                <p:cNvSpPr/>
                <p:nvPr/>
              </p:nvSpPr>
              <p:spPr>
                <a:xfrm>
                  <a:off x="7101348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475" name="LF3_Text8">
                  <a:extLst>
                    <a:ext uri="{FF2B5EF4-FFF2-40B4-BE49-F238E27FC236}">
                      <a16:creationId xmlns:a16="http://schemas.microsoft.com/office/drawing/2014/main" id="{66AC7F9C-2F3A-4BEE-ADD8-FE5A1E801C34}"/>
                    </a:ext>
                  </a:extLst>
                </p:cNvPr>
                <p:cNvSpPr/>
                <p:nvPr/>
              </p:nvSpPr>
              <p:spPr>
                <a:xfrm>
                  <a:off x="4129667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80" name="LFSR3_XNORCK">
                <a:extLst>
                  <a:ext uri="{FF2B5EF4-FFF2-40B4-BE49-F238E27FC236}">
                    <a16:creationId xmlns:a16="http://schemas.microsoft.com/office/drawing/2014/main" id="{70579E83-DA7B-40F9-8E89-DD95A18870AF}"/>
                  </a:ext>
                </a:extLst>
              </p:cNvPr>
              <p:cNvGrpSpPr/>
              <p:nvPr/>
            </p:nvGrpSpPr>
            <p:grpSpPr>
              <a:xfrm>
                <a:off x="1125576" y="4628555"/>
                <a:ext cx="274320" cy="365760"/>
                <a:chOff x="1125576" y="4628555"/>
                <a:chExt cx="274320" cy="365760"/>
              </a:xfrm>
            </p:grpSpPr>
            <p:sp>
              <p:nvSpPr>
                <p:cNvPr id="117" name="LFSR3_XORCK">
                  <a:extLst>
                    <a:ext uri="{FF2B5EF4-FFF2-40B4-BE49-F238E27FC236}">
                      <a16:creationId xmlns:a16="http://schemas.microsoft.com/office/drawing/2014/main" id="{4179FB6E-241C-4001-8D0A-C2555EA576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7" name="LFSR3_NOTCK">
                  <a:extLst>
                    <a:ext uri="{FF2B5EF4-FFF2-40B4-BE49-F238E27FC236}">
                      <a16:creationId xmlns:a16="http://schemas.microsoft.com/office/drawing/2014/main" id="{8923C314-D00B-49E2-9220-55CA69D104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LFSR3_Text">
                    <a:extLst>
                      <a:ext uri="{FF2B5EF4-FFF2-40B4-BE49-F238E27FC236}">
                        <a16:creationId xmlns:a16="http://schemas.microsoft.com/office/drawing/2014/main" id="{3166E712-CDA0-4CC7-AC4E-3F0DF9E3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1" name="LFSR3_Text">
                    <a:extLst>
                      <a:ext uri="{FF2B5EF4-FFF2-40B4-BE49-F238E27FC236}">
                        <a16:creationId xmlns:a16="http://schemas.microsoft.com/office/drawing/2014/main" id="{3166E712-CDA0-4CC7-AC4E-3F0DF9E32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5" name="LFSR2">
              <a:extLst>
                <a:ext uri="{FF2B5EF4-FFF2-40B4-BE49-F238E27FC236}">
                  <a16:creationId xmlns:a16="http://schemas.microsoft.com/office/drawing/2014/main" id="{490ADFF0-31F4-403A-B414-EEEC3187FA2F}"/>
                </a:ext>
              </a:extLst>
            </p:cNvPr>
            <p:cNvGrpSpPr/>
            <p:nvPr/>
          </p:nvGrpSpPr>
          <p:grpSpPr>
            <a:xfrm>
              <a:off x="1125576" y="2662586"/>
              <a:ext cx="7453478" cy="1234439"/>
              <a:chOff x="1125576" y="2662586"/>
              <a:chExt cx="7453478" cy="1234439"/>
            </a:xfrm>
          </p:grpSpPr>
          <p:cxnSp>
            <p:nvCxnSpPr>
              <p:cNvPr id="204" name="SR2_11-&gt;LFSR2_XORCK">
                <a:extLst>
                  <a:ext uri="{FF2B5EF4-FFF2-40B4-BE49-F238E27FC236}">
                    <a16:creationId xmlns:a16="http://schemas.microsoft.com/office/drawing/2014/main" id="{0FA9358E-9D28-4C5F-9117-218B27241A9E}"/>
                  </a:ext>
                </a:extLst>
              </p:cNvPr>
              <p:cNvCxnSpPr>
                <a:cxnSpLocks/>
                <a:stCxn id="227" idx="2"/>
                <a:endCxn id="212" idx="6"/>
              </p:cNvCxnSpPr>
              <p:nvPr/>
            </p:nvCxnSpPr>
            <p:spPr>
              <a:xfrm rot="5400000">
                <a:off x="3185360" y="1700083"/>
                <a:ext cx="274319" cy="384524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LFSR2_XORCK-&gt;SR2_21">
                <a:extLst>
                  <a:ext uri="{FF2B5EF4-FFF2-40B4-BE49-F238E27FC236}">
                    <a16:creationId xmlns:a16="http://schemas.microsoft.com/office/drawing/2014/main" id="{AB5FAAF7-58EA-4C68-A432-5BC4E27EE5FA}"/>
                  </a:ext>
                </a:extLst>
              </p:cNvPr>
              <p:cNvCxnSpPr>
                <a:cxnSpLocks/>
                <a:stCxn id="213" idx="0"/>
                <a:endCxn id="214" idx="1"/>
              </p:cNvCxnSpPr>
              <p:nvPr/>
            </p:nvCxnSpPr>
            <p:spPr>
              <a:xfrm rot="5400000" flipH="1" flipV="1">
                <a:off x="1756885" y="2923590"/>
                <a:ext cx="113526" cy="11018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SR2">
                <a:extLst>
                  <a:ext uri="{FF2B5EF4-FFF2-40B4-BE49-F238E27FC236}">
                    <a16:creationId xmlns:a16="http://schemas.microsoft.com/office/drawing/2014/main" id="{30B398E9-C4B4-400B-B93B-A57083591AA7}"/>
                  </a:ext>
                </a:extLst>
              </p:cNvPr>
              <p:cNvGrpSpPr/>
              <p:nvPr/>
            </p:nvGrpSpPr>
            <p:grpSpPr>
              <a:xfrm>
                <a:off x="2364561" y="3211226"/>
                <a:ext cx="6035260" cy="274320"/>
                <a:chOff x="2364561" y="4308516"/>
                <a:chExt cx="6035260" cy="274320"/>
              </a:xfrm>
            </p:grpSpPr>
            <p:sp>
              <p:nvSpPr>
                <p:cNvPr id="214" name="SR2_CK">
                  <a:extLst>
                    <a:ext uri="{FF2B5EF4-FFF2-40B4-BE49-F238E27FC236}">
                      <a16:creationId xmlns:a16="http://schemas.microsoft.com/office/drawing/2014/main" id="{C7BBC364-18BA-4E20-87E2-01C82B655BF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561" y="4447226"/>
                  <a:ext cx="274320" cy="13560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5" name="SR2_">
                  <a:extLst>
                    <a:ext uri="{FF2B5EF4-FFF2-40B4-BE49-F238E27FC236}">
                      <a16:creationId xmlns:a16="http://schemas.microsoft.com/office/drawing/2014/main" id="{52FF2CAD-9445-4B56-B9AF-D9E3378C4F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781" y="4308516"/>
                  <a:ext cx="603504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7" name="SR2_21">
                  <a:extLst>
                    <a:ext uri="{FF2B5EF4-FFF2-40B4-BE49-F238E27FC236}">
                      <a16:creationId xmlns:a16="http://schemas.microsoft.com/office/drawing/2014/main" id="{80B48846-3D97-4CA5-9F10-3813A1B14E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8" name="SR2_20">
                  <a:extLst>
                    <a:ext uri="{FF2B5EF4-FFF2-40B4-BE49-F238E27FC236}">
                      <a16:creationId xmlns:a16="http://schemas.microsoft.com/office/drawing/2014/main" id="{293C215C-F9DE-4BDE-8EA7-D85B51D85A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9" name="SR2_19">
                  <a:extLst>
                    <a:ext uri="{FF2B5EF4-FFF2-40B4-BE49-F238E27FC236}">
                      <a16:creationId xmlns:a16="http://schemas.microsoft.com/office/drawing/2014/main" id="{241AA6DD-B560-43C3-824F-273FA8E038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0" name="SR2_18">
                  <a:extLst>
                    <a:ext uri="{FF2B5EF4-FFF2-40B4-BE49-F238E27FC236}">
                      <a16:creationId xmlns:a16="http://schemas.microsoft.com/office/drawing/2014/main" id="{C772BC5D-7ED3-4B80-ACC3-94DCF9B008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1" name="SR2_17">
                  <a:extLst>
                    <a:ext uri="{FF2B5EF4-FFF2-40B4-BE49-F238E27FC236}">
                      <a16:creationId xmlns:a16="http://schemas.microsoft.com/office/drawing/2014/main" id="{FF539A80-CB4A-4A7C-A635-F04EE00693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2" name="SR2_16">
                  <a:extLst>
                    <a:ext uri="{FF2B5EF4-FFF2-40B4-BE49-F238E27FC236}">
                      <a16:creationId xmlns:a16="http://schemas.microsoft.com/office/drawing/2014/main" id="{B54A997D-80A0-4F39-B485-BDDA5F2BC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3" name="SR2_15">
                  <a:extLst>
                    <a:ext uri="{FF2B5EF4-FFF2-40B4-BE49-F238E27FC236}">
                      <a16:creationId xmlns:a16="http://schemas.microsoft.com/office/drawing/2014/main" id="{3D0FBBA7-F3D9-431A-803E-6CC5FE9C9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4" name="SR2_14">
                  <a:extLst>
                    <a:ext uri="{FF2B5EF4-FFF2-40B4-BE49-F238E27FC236}">
                      <a16:creationId xmlns:a16="http://schemas.microsoft.com/office/drawing/2014/main" id="{40044007-5A6D-4E12-A93A-6F6E11B9C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5" name="SR2_13">
                  <a:extLst>
                    <a:ext uri="{FF2B5EF4-FFF2-40B4-BE49-F238E27FC236}">
                      <a16:creationId xmlns:a16="http://schemas.microsoft.com/office/drawing/2014/main" id="{D5D65C18-7D68-4A05-A94B-8AB374542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6" name="SR2_12">
                  <a:extLst>
                    <a:ext uri="{FF2B5EF4-FFF2-40B4-BE49-F238E27FC236}">
                      <a16:creationId xmlns:a16="http://schemas.microsoft.com/office/drawing/2014/main" id="{30BCF905-82E9-48D4-A63E-F30ADBB514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7" name="SR2_11">
                  <a:extLst>
                    <a:ext uri="{FF2B5EF4-FFF2-40B4-BE49-F238E27FC236}">
                      <a16:creationId xmlns:a16="http://schemas.microsoft.com/office/drawing/2014/main" id="{5BEA93E2-22EC-4D7F-891D-21B0537B2E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8" name="SR2_10">
                  <a:extLst>
                    <a:ext uri="{FF2B5EF4-FFF2-40B4-BE49-F238E27FC236}">
                      <a16:creationId xmlns:a16="http://schemas.microsoft.com/office/drawing/2014/main" id="{D34C719A-BAC6-4237-A43F-99A887DA2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9" name="SR2_9">
                  <a:extLst>
                    <a:ext uri="{FF2B5EF4-FFF2-40B4-BE49-F238E27FC236}">
                      <a16:creationId xmlns:a16="http://schemas.microsoft.com/office/drawing/2014/main" id="{28377C4F-0CE5-4574-863A-BEF7B470E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0" name="SR2_8">
                  <a:extLst>
                    <a:ext uri="{FF2B5EF4-FFF2-40B4-BE49-F238E27FC236}">
                      <a16:creationId xmlns:a16="http://schemas.microsoft.com/office/drawing/2014/main" id="{CB236E08-3E31-4D10-AFC6-61A5C21A1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1" name="SR2_7">
                  <a:extLst>
                    <a:ext uri="{FF2B5EF4-FFF2-40B4-BE49-F238E27FC236}">
                      <a16:creationId xmlns:a16="http://schemas.microsoft.com/office/drawing/2014/main" id="{88FE4DF9-66D4-4929-B358-DE602AF11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2" name="SR2_6">
                  <a:extLst>
                    <a:ext uri="{FF2B5EF4-FFF2-40B4-BE49-F238E27FC236}">
                      <a16:creationId xmlns:a16="http://schemas.microsoft.com/office/drawing/2014/main" id="{121EA0CE-2C84-439C-940D-E3B8D9180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3" name="SR2_5">
                  <a:extLst>
                    <a:ext uri="{FF2B5EF4-FFF2-40B4-BE49-F238E27FC236}">
                      <a16:creationId xmlns:a16="http://schemas.microsoft.com/office/drawing/2014/main" id="{3A77E9B3-EC57-45FD-8623-9867094F07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4" name="SR2_4">
                  <a:extLst>
                    <a:ext uri="{FF2B5EF4-FFF2-40B4-BE49-F238E27FC236}">
                      <a16:creationId xmlns:a16="http://schemas.microsoft.com/office/drawing/2014/main" id="{D948D56F-FC44-4F83-977C-C64EE846A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5" name="SR2_3">
                  <a:extLst>
                    <a:ext uri="{FF2B5EF4-FFF2-40B4-BE49-F238E27FC236}">
                      <a16:creationId xmlns:a16="http://schemas.microsoft.com/office/drawing/2014/main" id="{5518133F-79DD-4F77-A11B-3091155540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6" name="SR2_2">
                  <a:extLst>
                    <a:ext uri="{FF2B5EF4-FFF2-40B4-BE49-F238E27FC236}">
                      <a16:creationId xmlns:a16="http://schemas.microsoft.com/office/drawing/2014/main" id="{1CDDB245-84CB-4E97-B667-8177BC1E3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7" name="SR2_1">
                  <a:extLst>
                    <a:ext uri="{FF2B5EF4-FFF2-40B4-BE49-F238E27FC236}">
                      <a16:creationId xmlns:a16="http://schemas.microsoft.com/office/drawing/2014/main" id="{4944E28E-68AA-4410-A843-2B31F4DACE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8" name="SR2_0">
                  <a:extLst>
                    <a:ext uri="{FF2B5EF4-FFF2-40B4-BE49-F238E27FC236}">
                      <a16:creationId xmlns:a16="http://schemas.microsoft.com/office/drawing/2014/main" id="{8AA7790C-E050-4C89-B1DB-6D7DA387D7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33" name="SR2_Text">
                <a:extLst>
                  <a:ext uri="{FF2B5EF4-FFF2-40B4-BE49-F238E27FC236}">
                    <a16:creationId xmlns:a16="http://schemas.microsoft.com/office/drawing/2014/main" id="{6EE5AAB0-3BE8-4491-A94A-BE5EA66C2A5E}"/>
                  </a:ext>
                </a:extLst>
              </p:cNvPr>
              <p:cNvGrpSpPr/>
              <p:nvPr/>
            </p:nvGrpSpPr>
            <p:grpSpPr>
              <a:xfrm>
                <a:off x="2320252" y="3161201"/>
                <a:ext cx="6124095" cy="365760"/>
                <a:chOff x="2318947" y="3942756"/>
                <a:chExt cx="6124095" cy="365760"/>
              </a:xfrm>
            </p:grpSpPr>
            <p:sp>
              <p:nvSpPr>
                <p:cNvPr id="435" name="SR2_Text21">
                  <a:extLst>
                    <a:ext uri="{FF2B5EF4-FFF2-40B4-BE49-F238E27FC236}">
                      <a16:creationId xmlns:a16="http://schemas.microsoft.com/office/drawing/2014/main" id="{8487F31B-75C3-4AC7-BDA2-B1E6A14AE633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6" name="SR2_Text20">
                  <a:extLst>
                    <a:ext uri="{FF2B5EF4-FFF2-40B4-BE49-F238E27FC236}">
                      <a16:creationId xmlns:a16="http://schemas.microsoft.com/office/drawing/2014/main" id="{6E64F6B7-B2B7-4D53-A048-4EEB667BE0CA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7" name="SR2_Text19">
                  <a:extLst>
                    <a:ext uri="{FF2B5EF4-FFF2-40B4-BE49-F238E27FC236}">
                      <a16:creationId xmlns:a16="http://schemas.microsoft.com/office/drawing/2014/main" id="{8FC67455-5E96-40D0-B247-2DC18A5F81C2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8" name="SR2_Text18">
                  <a:extLst>
                    <a:ext uri="{FF2B5EF4-FFF2-40B4-BE49-F238E27FC236}">
                      <a16:creationId xmlns:a16="http://schemas.microsoft.com/office/drawing/2014/main" id="{6C2DE0A5-BF8F-4442-9A7B-3614A3D90090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9" name="SR2_Text17">
                  <a:extLst>
                    <a:ext uri="{FF2B5EF4-FFF2-40B4-BE49-F238E27FC236}">
                      <a16:creationId xmlns:a16="http://schemas.microsoft.com/office/drawing/2014/main" id="{E599DBB8-1B68-475D-BB1B-5C14DB020AED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0" name="SR2_Text16">
                  <a:extLst>
                    <a:ext uri="{FF2B5EF4-FFF2-40B4-BE49-F238E27FC236}">
                      <a16:creationId xmlns:a16="http://schemas.microsoft.com/office/drawing/2014/main" id="{E03631EB-54F3-470E-8067-07D63873A064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1" name="SR2_Text15">
                  <a:extLst>
                    <a:ext uri="{FF2B5EF4-FFF2-40B4-BE49-F238E27FC236}">
                      <a16:creationId xmlns:a16="http://schemas.microsoft.com/office/drawing/2014/main" id="{4BA2E757-996A-4DCB-B268-55829999EA09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2" name="SR2_Text14">
                  <a:extLst>
                    <a:ext uri="{FF2B5EF4-FFF2-40B4-BE49-F238E27FC236}">
                      <a16:creationId xmlns:a16="http://schemas.microsoft.com/office/drawing/2014/main" id="{9C3FD21C-0897-49D4-A744-AC2262389D9E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3" name="SR2_Text13">
                  <a:extLst>
                    <a:ext uri="{FF2B5EF4-FFF2-40B4-BE49-F238E27FC236}">
                      <a16:creationId xmlns:a16="http://schemas.microsoft.com/office/drawing/2014/main" id="{4187DDC4-9F4C-48BB-896B-B510E42C46C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4" name="SR2_Text12">
                  <a:extLst>
                    <a:ext uri="{FF2B5EF4-FFF2-40B4-BE49-F238E27FC236}">
                      <a16:creationId xmlns:a16="http://schemas.microsoft.com/office/drawing/2014/main" id="{34FC3860-A369-45BE-90C7-A32D64D0C37F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5" name="SR2_Text11">
                  <a:extLst>
                    <a:ext uri="{FF2B5EF4-FFF2-40B4-BE49-F238E27FC236}">
                      <a16:creationId xmlns:a16="http://schemas.microsoft.com/office/drawing/2014/main" id="{4E245E60-A0C7-4ACC-A085-3D50BA74E478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6" name="SR2_Text10">
                  <a:extLst>
                    <a:ext uri="{FF2B5EF4-FFF2-40B4-BE49-F238E27FC236}">
                      <a16:creationId xmlns:a16="http://schemas.microsoft.com/office/drawing/2014/main" id="{54CE3212-1F12-4187-A9EE-0A39C6F18D36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7" name="SR2_Text9">
                  <a:extLst>
                    <a:ext uri="{FF2B5EF4-FFF2-40B4-BE49-F238E27FC236}">
                      <a16:creationId xmlns:a16="http://schemas.microsoft.com/office/drawing/2014/main" id="{1EB660BC-04B9-4D9A-BF19-A920325744F7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8" name="SR2_Text8">
                  <a:extLst>
                    <a:ext uri="{FF2B5EF4-FFF2-40B4-BE49-F238E27FC236}">
                      <a16:creationId xmlns:a16="http://schemas.microsoft.com/office/drawing/2014/main" id="{EA5CED2B-ED2C-4354-8A62-BEDCBEC6C684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9" name="SR2_Text7">
                  <a:extLst>
                    <a:ext uri="{FF2B5EF4-FFF2-40B4-BE49-F238E27FC236}">
                      <a16:creationId xmlns:a16="http://schemas.microsoft.com/office/drawing/2014/main" id="{D044EF61-0373-4ACE-A803-2A2BCF52749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0" name="SR2_Text6">
                  <a:extLst>
                    <a:ext uri="{FF2B5EF4-FFF2-40B4-BE49-F238E27FC236}">
                      <a16:creationId xmlns:a16="http://schemas.microsoft.com/office/drawing/2014/main" id="{8FD1EF97-5447-4DB6-941E-E790EBF015A1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1" name="SR2_Text5">
                  <a:extLst>
                    <a:ext uri="{FF2B5EF4-FFF2-40B4-BE49-F238E27FC236}">
                      <a16:creationId xmlns:a16="http://schemas.microsoft.com/office/drawing/2014/main" id="{84CBB850-BE92-4530-914F-BB6E7E5F8F43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2" name="SR2_Text4">
                  <a:extLst>
                    <a:ext uri="{FF2B5EF4-FFF2-40B4-BE49-F238E27FC236}">
                      <a16:creationId xmlns:a16="http://schemas.microsoft.com/office/drawing/2014/main" id="{5F114111-C33F-49EC-9C0B-CB80071D022A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3" name="SR2_Text3">
                  <a:extLst>
                    <a:ext uri="{FF2B5EF4-FFF2-40B4-BE49-F238E27FC236}">
                      <a16:creationId xmlns:a16="http://schemas.microsoft.com/office/drawing/2014/main" id="{8423C3DC-5ED3-450C-A88D-D1A2C929F032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4" name="SR2_Text2">
                  <a:extLst>
                    <a:ext uri="{FF2B5EF4-FFF2-40B4-BE49-F238E27FC236}">
                      <a16:creationId xmlns:a16="http://schemas.microsoft.com/office/drawing/2014/main" id="{13897256-F705-44A0-B383-EBAA05E15726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5" name="SR2_Text1">
                  <a:extLst>
                    <a:ext uri="{FF2B5EF4-FFF2-40B4-BE49-F238E27FC236}">
                      <a16:creationId xmlns:a16="http://schemas.microsoft.com/office/drawing/2014/main" id="{49FDE79C-976A-4FDE-8A31-4AB7D6F21F45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6" name="SR2_Text0">
                  <a:extLst>
                    <a:ext uri="{FF2B5EF4-FFF2-40B4-BE49-F238E27FC236}">
                      <a16:creationId xmlns:a16="http://schemas.microsoft.com/office/drawing/2014/main" id="{78BC4AF4-8834-4C6D-8833-9B9DA154E9EC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71" name="LF2">
                <a:extLst>
                  <a:ext uri="{FF2B5EF4-FFF2-40B4-BE49-F238E27FC236}">
                    <a16:creationId xmlns:a16="http://schemas.microsoft.com/office/drawing/2014/main" id="{CE54559C-88C1-48DD-B33E-C57D7DD800C7}"/>
                  </a:ext>
                </a:extLst>
              </p:cNvPr>
              <p:cNvGrpSpPr/>
              <p:nvPr/>
            </p:nvGrpSpPr>
            <p:grpSpPr>
              <a:xfrm>
                <a:off x="1538391" y="2662586"/>
                <a:ext cx="7040663" cy="822960"/>
                <a:chOff x="1538391" y="2662586"/>
                <a:chExt cx="7040663" cy="822960"/>
              </a:xfrm>
            </p:grpSpPr>
            <p:cxnSp>
              <p:nvCxnSpPr>
                <p:cNvPr id="196" name="SR2_0-&gt;LF2_XOR21">
                  <a:extLst>
                    <a:ext uri="{FF2B5EF4-FFF2-40B4-BE49-F238E27FC236}">
                      <a16:creationId xmlns:a16="http://schemas.microsoft.com/office/drawing/2014/main" id="{33BD2D90-0E9C-4CAD-B0C6-39062D518AAF}"/>
                    </a:ext>
                  </a:extLst>
                </p:cNvPr>
                <p:cNvCxnSpPr>
                  <a:cxnSpLocks/>
                  <a:stCxn id="238" idx="0"/>
                  <a:endCxn id="208" idx="6"/>
                </p:cNvCxnSpPr>
                <p:nvPr/>
              </p:nvCxnSpPr>
              <p:spPr>
                <a:xfrm rot="16200000" flipV="1">
                  <a:off x="7988341" y="293690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R2_1-&gt;LF2_XOR21">
                  <a:extLst>
                    <a:ext uri="{FF2B5EF4-FFF2-40B4-BE49-F238E27FC236}">
                      <a16:creationId xmlns:a16="http://schemas.microsoft.com/office/drawing/2014/main" id="{B472A533-9932-47BB-AE25-64DF57D8CAB5}"/>
                    </a:ext>
                  </a:extLst>
                </p:cNvPr>
                <p:cNvCxnSpPr>
                  <a:cxnSpLocks/>
                  <a:stCxn id="237" idx="0"/>
                  <a:endCxn id="208" idx="4"/>
                </p:cNvCxnSpPr>
                <p:nvPr/>
              </p:nvCxnSpPr>
              <p:spPr>
                <a:xfrm flipV="1">
                  <a:off x="7988341" y="293690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F2_XOR21-&gt;LF2_XOR0">
                  <a:extLst>
                    <a:ext uri="{FF2B5EF4-FFF2-40B4-BE49-F238E27FC236}">
                      <a16:creationId xmlns:a16="http://schemas.microsoft.com/office/drawing/2014/main" id="{FA2C4878-CCB7-4331-8266-ECB253F41EC6}"/>
                    </a:ext>
                  </a:extLst>
                </p:cNvPr>
                <p:cNvCxnSpPr>
                  <a:cxnSpLocks/>
                  <a:stCxn id="208" idx="2"/>
                  <a:endCxn id="210" idx="0"/>
                </p:cNvCxnSpPr>
                <p:nvPr/>
              </p:nvCxnSpPr>
              <p:spPr>
                <a:xfrm rot="10800000" flipV="1">
                  <a:off x="1675551" y="2799746"/>
                  <a:ext cx="617563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LF2_XOR0-&gt;SR2_21">
                  <a:extLst>
                    <a:ext uri="{FF2B5EF4-FFF2-40B4-BE49-F238E27FC236}">
                      <a16:creationId xmlns:a16="http://schemas.microsoft.com/office/drawing/2014/main" id="{5E27C696-7A71-41E2-A6F9-8D76A69B3400}"/>
                    </a:ext>
                  </a:extLst>
                </p:cNvPr>
                <p:cNvCxnSpPr>
                  <a:cxnSpLocks/>
                  <a:stCxn id="210" idx="6"/>
                  <a:endCxn id="217" idx="1"/>
                </p:cNvCxnSpPr>
                <p:nvPr/>
              </p:nvCxnSpPr>
              <p:spPr>
                <a:xfrm>
                  <a:off x="1812711" y="3348386"/>
                  <a:ext cx="55207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LF2_XOR21">
                  <a:extLst>
                    <a:ext uri="{FF2B5EF4-FFF2-40B4-BE49-F238E27FC236}">
                      <a16:creationId xmlns:a16="http://schemas.microsoft.com/office/drawing/2014/main" id="{2F3826C9-7519-45F6-A5C5-2FD1583A5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266258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0" name="LF2_XOR0">
                  <a:extLst>
                    <a:ext uri="{FF2B5EF4-FFF2-40B4-BE49-F238E27FC236}">
                      <a16:creationId xmlns:a16="http://schemas.microsoft.com/office/drawing/2014/main" id="{2FD11916-8E41-4A23-BF92-6AA7A60C1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321122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69" name="LF2_Text22">
                  <a:extLst>
                    <a:ext uri="{FF2B5EF4-FFF2-40B4-BE49-F238E27FC236}">
                      <a16:creationId xmlns:a16="http://schemas.microsoft.com/office/drawing/2014/main" id="{A4C88E02-2FE0-48E4-BFA2-8FC04AAED2E9}"/>
                    </a:ext>
                  </a:extLst>
                </p:cNvPr>
                <p:cNvSpPr/>
                <p:nvPr/>
              </p:nvSpPr>
              <p:spPr>
                <a:xfrm>
                  <a:off x="8213294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0" name="LF2_Text21">
                  <a:extLst>
                    <a:ext uri="{FF2B5EF4-FFF2-40B4-BE49-F238E27FC236}">
                      <a16:creationId xmlns:a16="http://schemas.microsoft.com/office/drawing/2014/main" id="{78E2DAD0-8588-4F6F-A368-2E0D2726157A}"/>
                    </a:ext>
                  </a:extLst>
                </p:cNvPr>
                <p:cNvSpPr/>
                <p:nvPr/>
              </p:nvSpPr>
              <p:spPr>
                <a:xfrm>
                  <a:off x="7630589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1" name="LFSR2_XNORCK">
                <a:extLst>
                  <a:ext uri="{FF2B5EF4-FFF2-40B4-BE49-F238E27FC236}">
                    <a16:creationId xmlns:a16="http://schemas.microsoft.com/office/drawing/2014/main" id="{C19C2270-C7C0-4440-A380-8C965B1F42FF}"/>
                  </a:ext>
                </a:extLst>
              </p:cNvPr>
              <p:cNvGrpSpPr/>
              <p:nvPr/>
            </p:nvGrpSpPr>
            <p:grpSpPr>
              <a:xfrm>
                <a:off x="1125576" y="3531265"/>
                <a:ext cx="274320" cy="365760"/>
                <a:chOff x="1125576" y="4628555"/>
                <a:chExt cx="274320" cy="365760"/>
              </a:xfrm>
            </p:grpSpPr>
            <p:sp>
              <p:nvSpPr>
                <p:cNvPr id="212" name="LFSR2_XORCK">
                  <a:extLst>
                    <a:ext uri="{FF2B5EF4-FFF2-40B4-BE49-F238E27FC236}">
                      <a16:creationId xmlns:a16="http://schemas.microsoft.com/office/drawing/2014/main" id="{123CD796-0AF6-4013-BB65-32C6564D0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3" name="LFSR2_NOTCK">
                  <a:extLst>
                    <a:ext uri="{FF2B5EF4-FFF2-40B4-BE49-F238E27FC236}">
                      <a16:creationId xmlns:a16="http://schemas.microsoft.com/office/drawing/2014/main" id="{5E8B0482-AC92-4187-BA7D-8771460C8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LFSR2_Text">
                    <a:extLst>
                      <a:ext uri="{FF2B5EF4-FFF2-40B4-BE49-F238E27FC236}">
                        <a16:creationId xmlns:a16="http://schemas.microsoft.com/office/drawing/2014/main" id="{65E66D45-04A7-4543-9762-5B71535C3D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2" name="LFSR2_Text">
                    <a:extLst>
                      <a:ext uri="{FF2B5EF4-FFF2-40B4-BE49-F238E27FC236}">
                        <a16:creationId xmlns:a16="http://schemas.microsoft.com/office/drawing/2014/main" id="{65E66D45-04A7-4543-9762-5B71535C3D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4" name="LFSR1">
              <a:extLst>
                <a:ext uri="{FF2B5EF4-FFF2-40B4-BE49-F238E27FC236}">
                  <a16:creationId xmlns:a16="http://schemas.microsoft.com/office/drawing/2014/main" id="{3A338849-1152-4784-966A-B1806466A0F4}"/>
                </a:ext>
              </a:extLst>
            </p:cNvPr>
            <p:cNvGrpSpPr/>
            <p:nvPr/>
          </p:nvGrpSpPr>
          <p:grpSpPr>
            <a:xfrm>
              <a:off x="1125576" y="1564531"/>
              <a:ext cx="7456897" cy="1234439"/>
              <a:chOff x="1125576" y="1564531"/>
              <a:chExt cx="7456897" cy="1234439"/>
            </a:xfrm>
          </p:grpSpPr>
          <p:cxnSp>
            <p:nvCxnSpPr>
              <p:cNvPr id="265" name="SR1_10-&gt;LFSR1_XORCK">
                <a:extLst>
                  <a:ext uri="{FF2B5EF4-FFF2-40B4-BE49-F238E27FC236}">
                    <a16:creationId xmlns:a16="http://schemas.microsoft.com/office/drawing/2014/main" id="{E18988B4-8650-4701-B577-0B6CEEB36350}"/>
                  </a:ext>
                </a:extLst>
              </p:cNvPr>
              <p:cNvCxnSpPr>
                <a:cxnSpLocks/>
                <a:stCxn id="289" idx="2"/>
                <a:endCxn id="273" idx="6"/>
              </p:cNvCxnSpPr>
              <p:nvPr/>
            </p:nvCxnSpPr>
            <p:spPr>
              <a:xfrm rot="5400000">
                <a:off x="3322520" y="464868"/>
                <a:ext cx="274319" cy="411956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LFSR1_XORCK-&gt;SR1_18">
                <a:extLst>
                  <a:ext uri="{FF2B5EF4-FFF2-40B4-BE49-F238E27FC236}">
                    <a16:creationId xmlns:a16="http://schemas.microsoft.com/office/drawing/2014/main" id="{4254A335-140D-4070-8FFE-72B2D712B5A6}"/>
                  </a:ext>
                </a:extLst>
              </p:cNvPr>
              <p:cNvCxnSpPr>
                <a:cxnSpLocks/>
                <a:stCxn id="274" idx="0"/>
                <a:endCxn id="275" idx="1"/>
              </p:cNvCxnSpPr>
              <p:nvPr/>
            </p:nvCxnSpPr>
            <p:spPr>
              <a:xfrm rot="5400000" flipH="1" flipV="1">
                <a:off x="2169001" y="1413861"/>
                <a:ext cx="113084" cy="192561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7" name="SR1">
                <a:extLst>
                  <a:ext uri="{FF2B5EF4-FFF2-40B4-BE49-F238E27FC236}">
                    <a16:creationId xmlns:a16="http://schemas.microsoft.com/office/drawing/2014/main" id="{55A7BEE0-21C8-4E17-8BE9-1D13D97FD6D0}"/>
                  </a:ext>
                </a:extLst>
              </p:cNvPr>
              <p:cNvGrpSpPr/>
              <p:nvPr/>
            </p:nvGrpSpPr>
            <p:grpSpPr>
              <a:xfrm>
                <a:off x="3187741" y="2113171"/>
                <a:ext cx="5212080" cy="275535"/>
                <a:chOff x="3187741" y="4308516"/>
                <a:chExt cx="5212080" cy="275535"/>
              </a:xfrm>
            </p:grpSpPr>
            <p:sp>
              <p:nvSpPr>
                <p:cNvPr id="275" name="SR1_CK">
                  <a:extLst>
                    <a:ext uri="{FF2B5EF4-FFF2-40B4-BE49-F238E27FC236}">
                      <a16:creationId xmlns:a16="http://schemas.microsoft.com/office/drawing/2014/main" id="{86B19E82-E65C-43C6-B789-AE27873508F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8351" y="4446891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76" name="SR1_">
                  <a:extLst>
                    <a:ext uri="{FF2B5EF4-FFF2-40B4-BE49-F238E27FC236}">
                      <a16:creationId xmlns:a16="http://schemas.microsoft.com/office/drawing/2014/main" id="{0239D8FF-26D2-44F2-8D31-32006207B0E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7741" y="4308516"/>
                  <a:ext cx="521208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1" name="SR1_18">
                  <a:extLst>
                    <a:ext uri="{FF2B5EF4-FFF2-40B4-BE49-F238E27FC236}">
                      <a16:creationId xmlns:a16="http://schemas.microsoft.com/office/drawing/2014/main" id="{1527AC5C-87C4-45F0-9422-EA62601A6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2" name="SR1_17">
                  <a:extLst>
                    <a:ext uri="{FF2B5EF4-FFF2-40B4-BE49-F238E27FC236}">
                      <a16:creationId xmlns:a16="http://schemas.microsoft.com/office/drawing/2014/main" id="{13A58078-18A0-4679-9D93-90FA6F06A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3" name="SR1_16">
                  <a:extLst>
                    <a:ext uri="{FF2B5EF4-FFF2-40B4-BE49-F238E27FC236}">
                      <a16:creationId xmlns:a16="http://schemas.microsoft.com/office/drawing/2014/main" id="{B0FB2807-BB89-426E-9318-4FBD929711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4" name="SR1_15">
                  <a:extLst>
                    <a:ext uri="{FF2B5EF4-FFF2-40B4-BE49-F238E27FC236}">
                      <a16:creationId xmlns:a16="http://schemas.microsoft.com/office/drawing/2014/main" id="{B2AFF267-6B80-4C16-999D-76E71E16AC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5" name="SR1_14">
                  <a:extLst>
                    <a:ext uri="{FF2B5EF4-FFF2-40B4-BE49-F238E27FC236}">
                      <a16:creationId xmlns:a16="http://schemas.microsoft.com/office/drawing/2014/main" id="{CD5FAFEB-9615-43C7-8B9F-D9EB0845E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6" name="SR1_13">
                  <a:extLst>
                    <a:ext uri="{FF2B5EF4-FFF2-40B4-BE49-F238E27FC236}">
                      <a16:creationId xmlns:a16="http://schemas.microsoft.com/office/drawing/2014/main" id="{D4C00CF4-8929-400E-B234-821A3A2EAE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7" name="SR1_12">
                  <a:extLst>
                    <a:ext uri="{FF2B5EF4-FFF2-40B4-BE49-F238E27FC236}">
                      <a16:creationId xmlns:a16="http://schemas.microsoft.com/office/drawing/2014/main" id="{B408CD74-9ABF-4CD5-B056-0670E8F5CE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8" name="SR1_11">
                  <a:extLst>
                    <a:ext uri="{FF2B5EF4-FFF2-40B4-BE49-F238E27FC236}">
                      <a16:creationId xmlns:a16="http://schemas.microsoft.com/office/drawing/2014/main" id="{1A81DC0C-8580-4E56-A389-FB51EB402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9" name="SR1_10">
                  <a:extLst>
                    <a:ext uri="{FF2B5EF4-FFF2-40B4-BE49-F238E27FC236}">
                      <a16:creationId xmlns:a16="http://schemas.microsoft.com/office/drawing/2014/main" id="{215527BE-441C-4550-BE18-B9DE2DCEB9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0" name="SR1_9">
                  <a:extLst>
                    <a:ext uri="{FF2B5EF4-FFF2-40B4-BE49-F238E27FC236}">
                      <a16:creationId xmlns:a16="http://schemas.microsoft.com/office/drawing/2014/main" id="{39139CF5-EBE4-4D53-96BB-EBA0F35287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1" name="SR1_8">
                  <a:extLst>
                    <a:ext uri="{FF2B5EF4-FFF2-40B4-BE49-F238E27FC236}">
                      <a16:creationId xmlns:a16="http://schemas.microsoft.com/office/drawing/2014/main" id="{8DD71AC7-50D1-4B57-95DD-B5028BA1E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2" name="SR1_7">
                  <a:extLst>
                    <a:ext uri="{FF2B5EF4-FFF2-40B4-BE49-F238E27FC236}">
                      <a16:creationId xmlns:a16="http://schemas.microsoft.com/office/drawing/2014/main" id="{D77152C6-441F-41A0-A133-94FA2371E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3" name="SR1_6">
                  <a:extLst>
                    <a:ext uri="{FF2B5EF4-FFF2-40B4-BE49-F238E27FC236}">
                      <a16:creationId xmlns:a16="http://schemas.microsoft.com/office/drawing/2014/main" id="{7B81DF8C-F8A1-40EE-B751-5E7B0ACBE1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4" name="SR1_5">
                  <a:extLst>
                    <a:ext uri="{FF2B5EF4-FFF2-40B4-BE49-F238E27FC236}">
                      <a16:creationId xmlns:a16="http://schemas.microsoft.com/office/drawing/2014/main" id="{0163E9FA-C16C-4995-8419-BAD65E5CC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5" name="SR1_4">
                  <a:extLst>
                    <a:ext uri="{FF2B5EF4-FFF2-40B4-BE49-F238E27FC236}">
                      <a16:creationId xmlns:a16="http://schemas.microsoft.com/office/drawing/2014/main" id="{903541F0-F5BA-4785-B184-595ADBA8E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6" name="SR1_3">
                  <a:extLst>
                    <a:ext uri="{FF2B5EF4-FFF2-40B4-BE49-F238E27FC236}">
                      <a16:creationId xmlns:a16="http://schemas.microsoft.com/office/drawing/2014/main" id="{E6E10D5A-960B-4830-AD99-A2490AAE6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7" name="SR1_2">
                  <a:extLst>
                    <a:ext uri="{FF2B5EF4-FFF2-40B4-BE49-F238E27FC236}">
                      <a16:creationId xmlns:a16="http://schemas.microsoft.com/office/drawing/2014/main" id="{FB5B6A84-6310-40AD-BEA6-9A6A65DF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8" name="SR1_1">
                  <a:extLst>
                    <a:ext uri="{FF2B5EF4-FFF2-40B4-BE49-F238E27FC236}">
                      <a16:creationId xmlns:a16="http://schemas.microsoft.com/office/drawing/2014/main" id="{CDE86D80-4A6E-41CE-9FEE-180DA1DD1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9" name="SR1_0">
                  <a:extLst>
                    <a:ext uri="{FF2B5EF4-FFF2-40B4-BE49-F238E27FC236}">
                      <a16:creationId xmlns:a16="http://schemas.microsoft.com/office/drawing/2014/main" id="{53763C7D-BA28-4FBD-8D66-9099B9A16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384" name="SR1_Text">
                <a:extLst>
                  <a:ext uri="{FF2B5EF4-FFF2-40B4-BE49-F238E27FC236}">
                    <a16:creationId xmlns:a16="http://schemas.microsoft.com/office/drawing/2014/main" id="{5B0B42D3-41B6-41D9-A408-47490A20535B}"/>
                  </a:ext>
                </a:extLst>
              </p:cNvPr>
              <p:cNvGrpSpPr/>
              <p:nvPr/>
            </p:nvGrpSpPr>
            <p:grpSpPr>
              <a:xfrm>
                <a:off x="3142814" y="2066676"/>
                <a:ext cx="5301477" cy="365760"/>
                <a:chOff x="3141565" y="3942756"/>
                <a:chExt cx="5301477" cy="365760"/>
              </a:xfrm>
            </p:grpSpPr>
            <p:sp>
              <p:nvSpPr>
                <p:cNvPr id="389" name="SR1_Text18">
                  <a:extLst>
                    <a:ext uri="{FF2B5EF4-FFF2-40B4-BE49-F238E27FC236}">
                      <a16:creationId xmlns:a16="http://schemas.microsoft.com/office/drawing/2014/main" id="{5F7CCF9D-F03F-448C-A34D-F112AA8B8CA1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0" name="SR1_Text17">
                  <a:extLst>
                    <a:ext uri="{FF2B5EF4-FFF2-40B4-BE49-F238E27FC236}">
                      <a16:creationId xmlns:a16="http://schemas.microsoft.com/office/drawing/2014/main" id="{0DA0D485-D33E-46AD-9BD1-821FD2519550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1" name="SR1_Text16">
                  <a:extLst>
                    <a:ext uri="{FF2B5EF4-FFF2-40B4-BE49-F238E27FC236}">
                      <a16:creationId xmlns:a16="http://schemas.microsoft.com/office/drawing/2014/main" id="{21D686AB-916A-4B58-85CC-6CE3F3D20CAC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2" name="SR1_Text15">
                  <a:extLst>
                    <a:ext uri="{FF2B5EF4-FFF2-40B4-BE49-F238E27FC236}">
                      <a16:creationId xmlns:a16="http://schemas.microsoft.com/office/drawing/2014/main" id="{DD4DE146-5DF4-4CB1-B25F-7843A188EDD7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3" name="SR1_Text14">
                  <a:extLst>
                    <a:ext uri="{FF2B5EF4-FFF2-40B4-BE49-F238E27FC236}">
                      <a16:creationId xmlns:a16="http://schemas.microsoft.com/office/drawing/2014/main" id="{26F76292-2008-4705-8CCB-2511FA7B0888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4" name="SR1_Text13">
                  <a:extLst>
                    <a:ext uri="{FF2B5EF4-FFF2-40B4-BE49-F238E27FC236}">
                      <a16:creationId xmlns:a16="http://schemas.microsoft.com/office/drawing/2014/main" id="{FE245F7B-3405-4630-AA82-70B1A84A0AEC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5" name="SR1_Text12">
                  <a:extLst>
                    <a:ext uri="{FF2B5EF4-FFF2-40B4-BE49-F238E27FC236}">
                      <a16:creationId xmlns:a16="http://schemas.microsoft.com/office/drawing/2014/main" id="{1CA40239-6715-4322-8AFC-3418FBC6DBDB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6" name="SR1_Text11">
                  <a:extLst>
                    <a:ext uri="{FF2B5EF4-FFF2-40B4-BE49-F238E27FC236}">
                      <a16:creationId xmlns:a16="http://schemas.microsoft.com/office/drawing/2014/main" id="{F3623FF7-264D-4775-9009-E2C64B8C147D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7" name="SR1_Text10">
                  <a:extLst>
                    <a:ext uri="{FF2B5EF4-FFF2-40B4-BE49-F238E27FC236}">
                      <a16:creationId xmlns:a16="http://schemas.microsoft.com/office/drawing/2014/main" id="{8259A140-D462-456A-90FC-1874039C603D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8" name="SR1_Text9">
                  <a:extLst>
                    <a:ext uri="{FF2B5EF4-FFF2-40B4-BE49-F238E27FC236}">
                      <a16:creationId xmlns:a16="http://schemas.microsoft.com/office/drawing/2014/main" id="{65684570-6436-4CE5-9946-2E95E0A2E00C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9" name="SR1_Text8">
                  <a:extLst>
                    <a:ext uri="{FF2B5EF4-FFF2-40B4-BE49-F238E27FC236}">
                      <a16:creationId xmlns:a16="http://schemas.microsoft.com/office/drawing/2014/main" id="{314CF4FA-E898-4CD0-B194-DBC9E645760C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0" name="SR1_Text7">
                  <a:extLst>
                    <a:ext uri="{FF2B5EF4-FFF2-40B4-BE49-F238E27FC236}">
                      <a16:creationId xmlns:a16="http://schemas.microsoft.com/office/drawing/2014/main" id="{C1C5CDFF-22EC-4F82-9752-67E360FC1D4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1" name="SR1_Text6">
                  <a:extLst>
                    <a:ext uri="{FF2B5EF4-FFF2-40B4-BE49-F238E27FC236}">
                      <a16:creationId xmlns:a16="http://schemas.microsoft.com/office/drawing/2014/main" id="{A1149883-FDB7-4FC7-BCF7-FA9D0C126DD5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2" name="SR1_Text5">
                  <a:extLst>
                    <a:ext uri="{FF2B5EF4-FFF2-40B4-BE49-F238E27FC236}">
                      <a16:creationId xmlns:a16="http://schemas.microsoft.com/office/drawing/2014/main" id="{3988AF53-E6DF-4F84-9238-F07DD9E6E36E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3" name="SR1_Text4">
                  <a:extLst>
                    <a:ext uri="{FF2B5EF4-FFF2-40B4-BE49-F238E27FC236}">
                      <a16:creationId xmlns:a16="http://schemas.microsoft.com/office/drawing/2014/main" id="{CD718066-37F1-415A-963C-C6A84607D76C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4" name="SR1_Text3">
                  <a:extLst>
                    <a:ext uri="{FF2B5EF4-FFF2-40B4-BE49-F238E27FC236}">
                      <a16:creationId xmlns:a16="http://schemas.microsoft.com/office/drawing/2014/main" id="{89E72B47-EE8D-4411-9CFF-F110D0D09208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5" name="SR1_Text2">
                  <a:extLst>
                    <a:ext uri="{FF2B5EF4-FFF2-40B4-BE49-F238E27FC236}">
                      <a16:creationId xmlns:a16="http://schemas.microsoft.com/office/drawing/2014/main" id="{4B061583-3199-4EDE-9DF4-7BD855914D05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6" name="SR1_Text1">
                  <a:extLst>
                    <a:ext uri="{FF2B5EF4-FFF2-40B4-BE49-F238E27FC236}">
                      <a16:creationId xmlns:a16="http://schemas.microsoft.com/office/drawing/2014/main" id="{B2B5D290-8F07-4642-8062-D699CCFCBE7F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7" name="SR1_Text0">
                  <a:extLst>
                    <a:ext uri="{FF2B5EF4-FFF2-40B4-BE49-F238E27FC236}">
                      <a16:creationId xmlns:a16="http://schemas.microsoft.com/office/drawing/2014/main" id="{352E0180-534B-4E35-8CB7-4B5BE50BFD88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67" name="LF1">
                <a:extLst>
                  <a:ext uri="{FF2B5EF4-FFF2-40B4-BE49-F238E27FC236}">
                    <a16:creationId xmlns:a16="http://schemas.microsoft.com/office/drawing/2014/main" id="{C2130C04-B012-49DC-963E-1ACB75645832}"/>
                  </a:ext>
                </a:extLst>
              </p:cNvPr>
              <p:cNvGrpSpPr/>
              <p:nvPr/>
            </p:nvGrpSpPr>
            <p:grpSpPr>
              <a:xfrm>
                <a:off x="1538391" y="1564531"/>
                <a:ext cx="7044082" cy="822960"/>
                <a:chOff x="1538391" y="1564531"/>
                <a:chExt cx="7044082" cy="822960"/>
              </a:xfrm>
            </p:grpSpPr>
            <p:cxnSp>
              <p:nvCxnSpPr>
                <p:cNvPr id="257" name="SR1_0-&gt;LF1_XOR18">
                  <a:extLst>
                    <a:ext uri="{FF2B5EF4-FFF2-40B4-BE49-F238E27FC236}">
                      <a16:creationId xmlns:a16="http://schemas.microsoft.com/office/drawing/2014/main" id="{71A1D98E-CC48-4F6E-BC85-17C90474F6D5}"/>
                    </a:ext>
                  </a:extLst>
                </p:cNvPr>
                <p:cNvCxnSpPr>
                  <a:cxnSpLocks/>
                  <a:stCxn id="299" idx="0"/>
                  <a:endCxn id="269" idx="6"/>
                </p:cNvCxnSpPr>
                <p:nvPr/>
              </p:nvCxnSpPr>
              <p:spPr>
                <a:xfrm rot="16200000" flipV="1">
                  <a:off x="7988341" y="1838851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R1_1-&gt;LF1_XOR18">
                  <a:extLst>
                    <a:ext uri="{FF2B5EF4-FFF2-40B4-BE49-F238E27FC236}">
                      <a16:creationId xmlns:a16="http://schemas.microsoft.com/office/drawing/2014/main" id="{508EBA4D-1696-4B0D-9B02-D0D661E41C54}"/>
                    </a:ext>
                  </a:extLst>
                </p:cNvPr>
                <p:cNvCxnSpPr>
                  <a:cxnSpLocks/>
                  <a:stCxn id="298" idx="0"/>
                  <a:endCxn id="269" idx="4"/>
                </p:cNvCxnSpPr>
                <p:nvPr/>
              </p:nvCxnSpPr>
              <p:spPr>
                <a:xfrm flipV="1">
                  <a:off x="798834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R1_2-&gt;LF1_XOR17">
                  <a:extLst>
                    <a:ext uri="{FF2B5EF4-FFF2-40B4-BE49-F238E27FC236}">
                      <a16:creationId xmlns:a16="http://schemas.microsoft.com/office/drawing/2014/main" id="{6F4E478B-5B02-4F7F-BCFA-686A91F04359}"/>
                    </a:ext>
                  </a:extLst>
                </p:cNvPr>
                <p:cNvCxnSpPr>
                  <a:cxnSpLocks/>
                  <a:stCxn id="297" idx="0"/>
                  <a:endCxn id="268" idx="4"/>
                </p:cNvCxnSpPr>
                <p:nvPr/>
              </p:nvCxnSpPr>
              <p:spPr>
                <a:xfrm rot="16200000" flipV="1">
                  <a:off x="7439701" y="1838851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R1_5-&gt;LF1_XOR14">
                  <a:extLst>
                    <a:ext uri="{FF2B5EF4-FFF2-40B4-BE49-F238E27FC236}">
                      <a16:creationId xmlns:a16="http://schemas.microsoft.com/office/drawing/2014/main" id="{56EC9C30-2198-4DB8-AA90-422724D6B50B}"/>
                    </a:ext>
                  </a:extLst>
                </p:cNvPr>
                <p:cNvCxnSpPr>
                  <a:cxnSpLocks/>
                  <a:stCxn id="294" idx="0"/>
                  <a:endCxn id="270" idx="4"/>
                </p:cNvCxnSpPr>
                <p:nvPr/>
              </p:nvCxnSpPr>
              <p:spPr>
                <a:xfrm flipV="1">
                  <a:off x="689106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LF1_XOR18-&gt;LF1_XOR17">
                  <a:extLst>
                    <a:ext uri="{FF2B5EF4-FFF2-40B4-BE49-F238E27FC236}">
                      <a16:creationId xmlns:a16="http://schemas.microsoft.com/office/drawing/2014/main" id="{51AA3F04-A36A-40BD-A006-83F4FC3BAFAB}"/>
                    </a:ext>
                  </a:extLst>
                </p:cNvPr>
                <p:cNvCxnSpPr>
                  <a:cxnSpLocks/>
                  <a:stCxn id="269" idx="2"/>
                  <a:endCxn id="268" idx="6"/>
                </p:cNvCxnSpPr>
                <p:nvPr/>
              </p:nvCxnSpPr>
              <p:spPr>
                <a:xfrm flipH="1">
                  <a:off x="757686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LF1_XOR17-&gt;LF3_XOR14">
                  <a:extLst>
                    <a:ext uri="{FF2B5EF4-FFF2-40B4-BE49-F238E27FC236}">
                      <a16:creationId xmlns:a16="http://schemas.microsoft.com/office/drawing/2014/main" id="{36DEC0ED-12CF-422D-B84A-583A96E2896A}"/>
                    </a:ext>
                  </a:extLst>
                </p:cNvPr>
                <p:cNvCxnSpPr>
                  <a:cxnSpLocks/>
                  <a:stCxn id="268" idx="2"/>
                  <a:endCxn id="270" idx="6"/>
                </p:cNvCxnSpPr>
                <p:nvPr/>
              </p:nvCxnSpPr>
              <p:spPr>
                <a:xfrm flipH="1">
                  <a:off x="702822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LF1_XOR14-&gt;LF1_XOR0">
                  <a:extLst>
                    <a:ext uri="{FF2B5EF4-FFF2-40B4-BE49-F238E27FC236}">
                      <a16:creationId xmlns:a16="http://schemas.microsoft.com/office/drawing/2014/main" id="{E2EFD626-8DAF-4265-B1A8-B94DD5ECAB33}"/>
                    </a:ext>
                  </a:extLst>
                </p:cNvPr>
                <p:cNvCxnSpPr>
                  <a:cxnSpLocks/>
                  <a:stCxn id="270" idx="2"/>
                  <a:endCxn id="271" idx="0"/>
                </p:cNvCxnSpPr>
                <p:nvPr/>
              </p:nvCxnSpPr>
              <p:spPr>
                <a:xfrm rot="10800000" flipV="1">
                  <a:off x="1675551" y="1701691"/>
                  <a:ext cx="507835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LF1_XOR0-&gt;SR1_18">
                  <a:extLst>
                    <a:ext uri="{FF2B5EF4-FFF2-40B4-BE49-F238E27FC236}">
                      <a16:creationId xmlns:a16="http://schemas.microsoft.com/office/drawing/2014/main" id="{8BC80E77-3986-4967-BA9C-95670924DFFE}"/>
                    </a:ext>
                  </a:extLst>
                </p:cNvPr>
                <p:cNvCxnSpPr>
                  <a:cxnSpLocks/>
                  <a:stCxn id="271" idx="6"/>
                  <a:endCxn id="281" idx="1"/>
                </p:cNvCxnSpPr>
                <p:nvPr/>
              </p:nvCxnSpPr>
              <p:spPr>
                <a:xfrm>
                  <a:off x="1812711" y="2250331"/>
                  <a:ext cx="137503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LF1_XOR18">
                  <a:extLst>
                    <a:ext uri="{FF2B5EF4-FFF2-40B4-BE49-F238E27FC236}">
                      <a16:creationId xmlns:a16="http://schemas.microsoft.com/office/drawing/2014/main" id="{70910CC9-45E0-44C9-A399-F751CBF36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69" name="LF1_XOR17">
                  <a:extLst>
                    <a:ext uri="{FF2B5EF4-FFF2-40B4-BE49-F238E27FC236}">
                      <a16:creationId xmlns:a16="http://schemas.microsoft.com/office/drawing/2014/main" id="{46667A51-0236-4408-97CC-7B5FE89A8D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0" name="LF1_XOR14">
                  <a:extLst>
                    <a:ext uri="{FF2B5EF4-FFF2-40B4-BE49-F238E27FC236}">
                      <a16:creationId xmlns:a16="http://schemas.microsoft.com/office/drawing/2014/main" id="{4F11296F-B51B-4F0A-A045-6A8BBFE472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1" name="LF1_XOR0">
                  <a:extLst>
                    <a:ext uri="{FF2B5EF4-FFF2-40B4-BE49-F238E27FC236}">
                      <a16:creationId xmlns:a16="http://schemas.microsoft.com/office/drawing/2014/main" id="{A3125F35-8598-4976-A297-139DC055C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211317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66" name="LF1_Text19">
                  <a:extLst>
                    <a:ext uri="{FF2B5EF4-FFF2-40B4-BE49-F238E27FC236}">
                      <a16:creationId xmlns:a16="http://schemas.microsoft.com/office/drawing/2014/main" id="{7BE4926D-1741-4C2E-8B05-9A8741E061D9}"/>
                    </a:ext>
                  </a:extLst>
                </p:cNvPr>
                <p:cNvSpPr/>
                <p:nvPr/>
              </p:nvSpPr>
              <p:spPr>
                <a:xfrm>
                  <a:off x="6841371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5" name="LF1_Text18">
                  <a:extLst>
                    <a:ext uri="{FF2B5EF4-FFF2-40B4-BE49-F238E27FC236}">
                      <a16:creationId xmlns:a16="http://schemas.microsoft.com/office/drawing/2014/main" id="{2983ED4B-1E59-4F97-84AE-79A797639556}"/>
                    </a:ext>
                  </a:extLst>
                </p:cNvPr>
                <p:cNvSpPr/>
                <p:nvPr/>
              </p:nvSpPr>
              <p:spPr>
                <a:xfrm>
                  <a:off x="7114440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4" name="LF1_Text17">
                  <a:extLst>
                    <a:ext uri="{FF2B5EF4-FFF2-40B4-BE49-F238E27FC236}">
                      <a16:creationId xmlns:a16="http://schemas.microsoft.com/office/drawing/2014/main" id="{8BFCE4A5-69DF-42C2-AB71-65542E5AA5E8}"/>
                    </a:ext>
                  </a:extLst>
                </p:cNvPr>
                <p:cNvSpPr/>
                <p:nvPr/>
              </p:nvSpPr>
              <p:spPr>
                <a:xfrm>
                  <a:off x="7943217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3" name="LF1_Text16">
                  <a:extLst>
                    <a:ext uri="{FF2B5EF4-FFF2-40B4-BE49-F238E27FC236}">
                      <a16:creationId xmlns:a16="http://schemas.microsoft.com/office/drawing/2014/main" id="{FF7DBAF2-9F72-4732-A960-7FC08766610C}"/>
                    </a:ext>
                  </a:extLst>
                </p:cNvPr>
                <p:cNvSpPr/>
                <p:nvPr/>
              </p:nvSpPr>
              <p:spPr>
                <a:xfrm>
                  <a:off x="8216713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72" name="LFSR1_XNORCK">
                <a:extLst>
                  <a:ext uri="{FF2B5EF4-FFF2-40B4-BE49-F238E27FC236}">
                    <a16:creationId xmlns:a16="http://schemas.microsoft.com/office/drawing/2014/main" id="{0FC50689-91B3-4F6F-B14E-F366B68F7AE5}"/>
                  </a:ext>
                </a:extLst>
              </p:cNvPr>
              <p:cNvGrpSpPr/>
              <p:nvPr/>
            </p:nvGrpSpPr>
            <p:grpSpPr>
              <a:xfrm>
                <a:off x="1125576" y="2433210"/>
                <a:ext cx="274320" cy="365760"/>
                <a:chOff x="1125576" y="4628555"/>
                <a:chExt cx="274320" cy="365760"/>
              </a:xfrm>
            </p:grpSpPr>
            <p:sp>
              <p:nvSpPr>
                <p:cNvPr id="273" name="LFSR1_XORCK">
                  <a:extLst>
                    <a:ext uri="{FF2B5EF4-FFF2-40B4-BE49-F238E27FC236}">
                      <a16:creationId xmlns:a16="http://schemas.microsoft.com/office/drawing/2014/main" id="{71C14AF0-1066-43A5-867B-87C6B97C5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4" name="LFSR1_NOTCK">
                  <a:extLst>
                    <a:ext uri="{FF2B5EF4-FFF2-40B4-BE49-F238E27FC236}">
                      <a16:creationId xmlns:a16="http://schemas.microsoft.com/office/drawing/2014/main" id="{072E5C4D-4083-4AA1-BAC2-5D55F21F99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LFSR1_Text">
                    <a:extLst>
                      <a:ext uri="{FF2B5EF4-FFF2-40B4-BE49-F238E27FC236}">
                        <a16:creationId xmlns:a16="http://schemas.microsoft.com/office/drawing/2014/main" id="{9EFDCB66-C91F-4BCC-AAE8-3234BE9DF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3" name="LFSR1_Text">
                    <a:extLst>
                      <a:ext uri="{FF2B5EF4-FFF2-40B4-BE49-F238E27FC236}">
                        <a16:creationId xmlns:a16="http://schemas.microsoft.com/office/drawing/2014/main" id="{9EFDCB66-C91F-4BCC-AAE8-3234BE9DF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195" r="-88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B05C-4265-4C01-9F3B-456A6CFC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758D0-374F-4E17-A8D0-618201D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B0F5-B6BD-4CEE-82BE-2D22841E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18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3B8213-57DA-4BAE-871E-06B998D6459F}"/>
              </a:ext>
            </a:extLst>
          </p:cNvPr>
          <p:cNvGrpSpPr/>
          <p:nvPr/>
        </p:nvGrpSpPr>
        <p:grpSpPr>
          <a:xfrm>
            <a:off x="3519705" y="2383861"/>
            <a:ext cx="5152589" cy="2090277"/>
            <a:chOff x="1838867" y="803460"/>
            <a:chExt cx="5152589" cy="2090277"/>
          </a:xfrm>
        </p:grpSpPr>
        <p:sp>
          <p:nvSpPr>
            <p:cNvPr id="5" name="LF2_XOR0">
              <a:extLst>
                <a:ext uri="{FF2B5EF4-FFF2-40B4-BE49-F238E27FC236}">
                  <a16:creationId xmlns:a16="http://schemas.microsoft.com/office/drawing/2014/main" id="{4F12DBFB-CA42-4B51-8757-AD6162E20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563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1694A-58F3-4F69-885A-FE265074DA63}"/>
                </a:ext>
              </a:extLst>
            </p:cNvPr>
            <p:cNvSpPr/>
            <p:nvPr/>
          </p:nvSpPr>
          <p:spPr>
            <a:xfrm>
              <a:off x="2342923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8" name="SR3_15-&gt;LF3_XOR8">
              <a:extLst>
                <a:ext uri="{FF2B5EF4-FFF2-40B4-BE49-F238E27FC236}">
                  <a16:creationId xmlns:a16="http://schemas.microsoft.com/office/drawing/2014/main" id="{49F4EA38-2699-4EF4-A183-F65EA3C36C7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3028723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AD086-02D9-4F3A-A610-8E302142EA20}"/>
                    </a:ext>
                  </a:extLst>
                </p:cNvPr>
                <p:cNvSpPr txBox="1"/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AD086-02D9-4F3A-A610-8E302142E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889" b="-65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2C2C9-5F3B-49BC-9B38-D2AADE3C0412}"/>
                    </a:ext>
                  </a:extLst>
                </p:cNvPr>
                <p:cNvSpPr txBox="1"/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2C2C9-5F3B-49BC-9B38-D2AADE3C0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43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Graphic 16" descr="Key">
              <a:extLst>
                <a:ext uri="{FF2B5EF4-FFF2-40B4-BE49-F238E27FC236}">
                  <a16:creationId xmlns:a16="http://schemas.microsoft.com/office/drawing/2014/main" id="{C988070F-5A84-44E7-BF66-F41BF321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5720" y="803460"/>
              <a:ext cx="548640" cy="548640"/>
            </a:xfrm>
            <a:prstGeom prst="rect">
              <a:avLst/>
            </a:prstGeom>
          </p:spPr>
        </p:pic>
        <p:cxnSp>
          <p:nvCxnSpPr>
            <p:cNvPr id="22" name="SR3_15-&gt;LF3_XOR8">
              <a:extLst>
                <a:ext uri="{FF2B5EF4-FFF2-40B4-BE49-F238E27FC236}">
                  <a16:creationId xmlns:a16="http://schemas.microsoft.com/office/drawing/2014/main" id="{CDCA4778-9008-4F43-BC1E-21432B5915BA}"/>
                </a:ext>
              </a:extLst>
            </p:cNvPr>
            <p:cNvCxnSpPr>
              <a:cxnSpLocks/>
              <a:stCxn id="11" idx="3"/>
              <a:endCxn id="5" idx="2"/>
            </p:cNvCxnSpPr>
            <p:nvPr/>
          </p:nvCxnSpPr>
          <p:spPr>
            <a:xfrm>
              <a:off x="2569363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R3_15-&gt;LF3_XOR8">
              <a:extLst>
                <a:ext uri="{FF2B5EF4-FFF2-40B4-BE49-F238E27FC236}">
                  <a16:creationId xmlns:a16="http://schemas.microsoft.com/office/drawing/2014/main" id="{B8C19EBB-1A2A-4506-8D59-8B65A5D51682}"/>
                </a:ext>
              </a:extLst>
            </p:cNvPr>
            <p:cNvCxnSpPr>
              <a:cxnSpLocks/>
              <a:stCxn id="5" idx="6"/>
              <a:endCxn id="12" idx="1"/>
            </p:cNvCxnSpPr>
            <p:nvPr/>
          </p:nvCxnSpPr>
          <p:spPr>
            <a:xfrm flipV="1">
              <a:off x="3165883" y="2577622"/>
              <a:ext cx="1028970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R3_15-&gt;LF3_XOR8">
              <a:extLst>
                <a:ext uri="{FF2B5EF4-FFF2-40B4-BE49-F238E27FC236}">
                  <a16:creationId xmlns:a16="http://schemas.microsoft.com/office/drawing/2014/main" id="{C3D62313-F8DA-4E26-A2A1-79A06E4FB6B9}"/>
                </a:ext>
              </a:extLst>
            </p:cNvPr>
            <p:cNvCxnSpPr>
              <a:cxnSpLocks/>
              <a:stCxn id="12" idx="3"/>
              <a:endCxn id="80" idx="6"/>
            </p:cNvCxnSpPr>
            <p:nvPr/>
          </p:nvCxnSpPr>
          <p:spPr>
            <a:xfrm>
              <a:off x="4625227" y="2577622"/>
              <a:ext cx="1039213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R3_2-&gt;LF3_XOR21">
              <a:extLst>
                <a:ext uri="{FF2B5EF4-FFF2-40B4-BE49-F238E27FC236}">
                  <a16:creationId xmlns:a16="http://schemas.microsoft.com/office/drawing/2014/main" id="{B30A5C56-5E30-42A0-A7C2-F435A9A64877}"/>
                </a:ext>
              </a:extLst>
            </p:cNvPr>
            <p:cNvCxnSpPr>
              <a:cxnSpLocks/>
              <a:stCxn id="17" idx="3"/>
              <a:endCxn id="81" idx="0"/>
            </p:cNvCxnSpPr>
            <p:nvPr/>
          </p:nvCxnSpPr>
          <p:spPr>
            <a:xfrm>
              <a:off x="4684360" y="1077780"/>
              <a:ext cx="1117240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R3_2-&gt;LF3_XOR21">
              <a:extLst>
                <a:ext uri="{FF2B5EF4-FFF2-40B4-BE49-F238E27FC236}">
                  <a16:creationId xmlns:a16="http://schemas.microsoft.com/office/drawing/2014/main" id="{9D4CC5EE-0B5E-4FD4-9F0D-883603CD245B}"/>
                </a:ext>
              </a:extLst>
            </p:cNvPr>
            <p:cNvCxnSpPr>
              <a:cxnSpLocks/>
              <a:stCxn id="17" idx="1"/>
              <a:endCxn id="7" idx="0"/>
            </p:cNvCxnSpPr>
            <p:nvPr/>
          </p:nvCxnSpPr>
          <p:spPr>
            <a:xfrm rot="10800000" flipV="1">
              <a:off x="3028724" y="1077779"/>
              <a:ext cx="1106997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FEA1E-AE7E-4523-A02E-44640580E174}"/>
                </a:ext>
              </a:extLst>
            </p:cNvPr>
            <p:cNvSpPr/>
            <p:nvPr/>
          </p:nvSpPr>
          <p:spPr>
            <a:xfrm>
              <a:off x="4158367" y="1139778"/>
              <a:ext cx="499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key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2C2397-6DCF-4BC6-AD80-9BFEB6F11C7F}"/>
                </a:ext>
              </a:extLst>
            </p:cNvPr>
            <p:cNvSpPr/>
            <p:nvPr/>
          </p:nvSpPr>
          <p:spPr>
            <a:xfrm>
              <a:off x="1869805" y="88205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121FC26-E034-4586-933B-FB4ECD239EE5}"/>
                    </a:ext>
                  </a:extLst>
                </p:cNvPr>
                <p:cNvSpPr txBox="1"/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121FC26-E034-4586-933B-FB4ECD239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56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A361D06-EA06-4371-A5E4-2611C0E00F82}"/>
                </a:ext>
              </a:extLst>
            </p:cNvPr>
            <p:cNvSpPr/>
            <p:nvPr/>
          </p:nvSpPr>
          <p:spPr>
            <a:xfrm>
              <a:off x="1838867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970A0CA-623D-4498-A323-B2F3BEB801F5}"/>
                </a:ext>
              </a:extLst>
            </p:cNvPr>
            <p:cNvSpPr/>
            <p:nvPr/>
          </p:nvSpPr>
          <p:spPr>
            <a:xfrm>
              <a:off x="3846159" y="2169175"/>
              <a:ext cx="1138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ciphertext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5552C2-A9E5-4C71-9C72-5D85F16C8523}"/>
                </a:ext>
              </a:extLst>
            </p:cNvPr>
            <p:cNvSpPr/>
            <p:nvPr/>
          </p:nvSpPr>
          <p:spPr>
            <a:xfrm>
              <a:off x="1874152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80" name="LF2_XOR0">
              <a:extLst>
                <a:ext uri="{FF2B5EF4-FFF2-40B4-BE49-F238E27FC236}">
                  <a16:creationId xmlns:a16="http://schemas.microsoft.com/office/drawing/2014/main" id="{765B874D-9FEB-472C-9965-8CC10C38F2D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4440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42A886-E477-4E59-83F6-9DEF43548815}"/>
                </a:ext>
              </a:extLst>
            </p:cNvPr>
            <p:cNvSpPr/>
            <p:nvPr/>
          </p:nvSpPr>
          <p:spPr>
            <a:xfrm flipH="1">
              <a:off x="5115800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82" name="SR3_15-&gt;LF3_XOR8">
              <a:extLst>
                <a:ext uri="{FF2B5EF4-FFF2-40B4-BE49-F238E27FC236}">
                  <a16:creationId xmlns:a16="http://schemas.microsoft.com/office/drawing/2014/main" id="{A1B7E720-E1E0-4956-9447-FE429007ECC5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 flipH="1">
              <a:off x="5801600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08C5DB-9678-4AAD-8049-54CEB61B1F71}"/>
                    </a:ext>
                  </a:extLst>
                </p:cNvPr>
                <p:cNvSpPr txBox="1"/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08C5DB-9678-4AAD-8049-54CEB61B1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889" b="-65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R3_15-&gt;LF3_XOR8">
              <a:extLst>
                <a:ext uri="{FF2B5EF4-FFF2-40B4-BE49-F238E27FC236}">
                  <a16:creationId xmlns:a16="http://schemas.microsoft.com/office/drawing/2014/main" id="{8B567EC1-175A-4BBE-A54A-587914BD6B42}"/>
                </a:ext>
              </a:extLst>
            </p:cNvPr>
            <p:cNvCxnSpPr>
              <a:cxnSpLocks/>
              <a:stCxn id="80" idx="2"/>
              <a:endCxn id="83" idx="3"/>
            </p:cNvCxnSpPr>
            <p:nvPr/>
          </p:nvCxnSpPr>
          <p:spPr>
            <a:xfrm flipV="1">
              <a:off x="5938760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940201-C1A8-48C2-8FD0-8172425DC3C1}"/>
                </a:ext>
              </a:extLst>
            </p:cNvPr>
            <p:cNvSpPr/>
            <p:nvPr/>
          </p:nvSpPr>
          <p:spPr>
            <a:xfrm flipH="1">
              <a:off x="6399525" y="882057"/>
              <a:ext cx="553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Bob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2A41326-8A88-44E3-A213-8830DA372A93}"/>
                    </a:ext>
                  </a:extLst>
                </p:cNvPr>
                <p:cNvSpPr txBox="1"/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2A41326-8A88-44E3-A213-8830DA372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847BF9-3A9D-45E0-A168-7D41BE83D75F}"/>
                </a:ext>
              </a:extLst>
            </p:cNvPr>
            <p:cNvSpPr/>
            <p:nvPr/>
          </p:nvSpPr>
          <p:spPr>
            <a:xfrm flipH="1">
              <a:off x="5985411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4F60D1E-BBB0-4271-BC83-17FB4C769520}"/>
                </a:ext>
              </a:extLst>
            </p:cNvPr>
            <p:cNvSpPr/>
            <p:nvPr/>
          </p:nvSpPr>
          <p:spPr>
            <a:xfrm flipH="1">
              <a:off x="4941223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028E9-9386-4C13-A8B3-A3B95383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AC61D-4B97-4840-BC95-A7FFC71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7859-D0B4-413E-99CF-CCCD1DC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4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28E-2EBA-4C3E-B5C5-3C3FD90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BF3-32ED-4992-90C1-178D9D6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Define an object representing a Stream Cipher that, given a PRNG and a key, can encrypt and decrypt a message one bit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iterator that implements a PRNG based on the A5/1 architecture and use it in the Stream Cipher object previously implemented to encrypt/decrypt a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to the </a:t>
            </a:r>
            <a:r>
              <a:rPr lang="en-GB" dirty="0" err="1"/>
              <a:t>StreamCipher</a:t>
            </a:r>
            <a:r>
              <a:rPr lang="en-GB" dirty="0"/>
              <a:t> class the possibility to encrypt/decrypt a message using bytes as digits instead of bits.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iterator that implements a PRNG based on the RC4 architecture and use it in the  new Stream Cipher object to encrypt/decrypt a message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8AC-6EEF-46EE-A833-878232C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E87-EE84-4540-847B-CE6FC118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45AF-37CA-4169-B00B-5ABC726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Stream Cipher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C160BD-9232-4501-81D3-90460CA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B431B-62B7-44C2-B184-6F9F224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</a:t>
            </a:r>
            <a:r>
              <a:rPr lang="en-US" dirty="0"/>
              <a:t>:</a:t>
            </a:r>
          </a:p>
          <a:p>
            <a:r>
              <a:rPr lang="en-US" b="1" dirty="0"/>
              <a:t>key</a:t>
            </a:r>
            <a:r>
              <a:rPr lang="en-US" dirty="0"/>
              <a:t>: integer representing the shared secret key.</a:t>
            </a:r>
          </a:p>
          <a:p>
            <a:r>
              <a:rPr lang="en-US" b="1" dirty="0"/>
              <a:t>PRNG</a:t>
            </a:r>
            <a:r>
              <a:rPr lang="en-US" dirty="0"/>
              <a:t> (optional, default None): Iterator implementing a PRNG that produce a pseudorandom bit stream starting from an initial seed.</a:t>
            </a:r>
            <a:br>
              <a:rPr lang="en-US" dirty="0"/>
            </a:br>
            <a:r>
              <a:rPr lang="en-US" dirty="0"/>
              <a:t>If None an LFSR is used as PRNG.</a:t>
            </a:r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b="1" dirty="0"/>
              <a:t>encrypt:</a:t>
            </a:r>
            <a:r>
              <a:rPr lang="en-US" dirty="0"/>
              <a:t> </a:t>
            </a:r>
            <a:r>
              <a:rPr lang="en-GB" dirty="0"/>
              <a:t>encrypts a plaintext (str, bytes) and returns the corresponding cyphertext (bytes)</a:t>
            </a:r>
            <a:r>
              <a:rPr lang="en-US" dirty="0"/>
              <a:t>;</a:t>
            </a:r>
          </a:p>
          <a:p>
            <a:r>
              <a:rPr lang="en-US" b="1" dirty="0"/>
              <a:t>decrypt:</a:t>
            </a:r>
            <a:r>
              <a:rPr lang="en-US" dirty="0"/>
              <a:t> </a:t>
            </a:r>
            <a:r>
              <a:rPr lang="en-GB" dirty="0"/>
              <a:t>decrypts a </a:t>
            </a:r>
            <a:r>
              <a:rPr lang="en-GB" dirty="0" err="1"/>
              <a:t>cypertext</a:t>
            </a:r>
            <a:r>
              <a:rPr lang="en-GB" dirty="0"/>
              <a:t> (str, bytes) and returns the corresponding plaintext (bytes)</a:t>
            </a:r>
            <a:r>
              <a:rPr lang="en-US" dirty="0"/>
              <a:t>;</a:t>
            </a:r>
          </a:p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0A8E-6D10-4A5C-91C3-54A49C4F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EEB0-D6C4-4C48-896F-BB0B61E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6205-E651-422C-9587-073FFA4A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5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1688-BDDD-4F9B-B46F-1E0786F0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D5A9-9AEE-4333-9D81-143398BD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Template: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AD42-DDC6-4292-9CF9-1324AAB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7092-12CD-4CC5-B3FE-6155D1B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BE46-2D29-4807-9C97-AD9DBAE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6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214CAD-280E-4D1C-8FBD-06F905DB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211" y="1744980"/>
            <a:ext cx="4685578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Stream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key, prng=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self.prng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encrypt(self, plaintext):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decrypt(self, ciphertext):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plaintext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0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2A87-9AE5-44B1-9BF3-6F60E13F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35C4-A0B8-4D5D-9D8C-D04E50C2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EC47-0AA0-46B2-9794-61EBFCD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8286-A79E-43B6-A200-D146A17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584B-5229-41C0-958C-FCEA6EA5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7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12654C-A727-4D97-ACDC-AD71A3F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85302"/>
            <a:ext cx="797814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world!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key = 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0x0123456789ABCDEF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define a function that create an instance of an LFSR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prng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key: LFSR([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], state=key) 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create a </a:t>
            </a:r>
            <a:r>
              <a:rPr lang="en-GB" altLang="it-IT" dirty="0" err="1">
                <a:solidFill>
                  <a:srgbClr val="D81B60"/>
                </a:solidFill>
                <a:latin typeface="Consolas" panose="020B0609020204030204" pitchFamily="49" charset="0"/>
              </a:rPr>
              <a:t>StreamCipher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instance for both Alice and Bob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prng=prng)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 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prng=prng)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'utf-8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string to bytes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encryption by Alice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decryption by Bob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(plaintextA)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b'hello world!'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(ciphertext)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b'\x87\x02\xc7O\xa2e\xfen\x14\xfb\xafv'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(plaintextB)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b'hello world!'</a:t>
            </a:r>
            <a:r>
              <a:rPr lang="it-IT" altLang="it-IT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E15B-8111-4DBA-AF17-24661701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bitstring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28F4-1C7D-46A2-895E-CD4EFC46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hlinkClick r:id="rId2"/>
              </a:rPr>
              <a:t>bitstring</a:t>
            </a:r>
            <a:r>
              <a:rPr lang="en-GB" dirty="0"/>
              <a:t> is a pure Python module designed to help creation and analysis of binary data.</a:t>
            </a:r>
          </a:p>
          <a:p>
            <a:pPr marL="0" indent="0">
              <a:buNone/>
            </a:pPr>
            <a:r>
              <a:rPr lang="en-GB" dirty="0"/>
              <a:t>It implements the following classes:</a:t>
            </a:r>
          </a:p>
          <a:p>
            <a:r>
              <a:rPr lang="it-IT" sz="2400" dirty="0">
                <a:highlight>
                  <a:srgbClr val="C0C0C0"/>
                </a:highlight>
                <a:latin typeface="Consolas" panose="020B0609020204030204" pitchFamily="49" charset="0"/>
              </a:rPr>
              <a:t>BitArray</a:t>
            </a:r>
            <a:r>
              <a:rPr lang="it-IT" dirty="0"/>
              <a:t>: </a:t>
            </a:r>
            <a:r>
              <a:rPr lang="en-GB" dirty="0"/>
              <a:t> a container for binary data.</a:t>
            </a:r>
            <a:endParaRPr lang="it-IT" dirty="0"/>
          </a:p>
          <a:p>
            <a:r>
              <a:rPr lang="it-IT" sz="2400" dirty="0">
                <a:highlight>
                  <a:srgbClr val="C0C0C0"/>
                </a:highlight>
                <a:latin typeface="Consolas" panose="020B0609020204030204" pitchFamily="49" charset="0"/>
              </a:rPr>
              <a:t>BitStream</a:t>
            </a:r>
            <a:r>
              <a:rPr lang="it-IT" dirty="0"/>
              <a:t>: </a:t>
            </a:r>
            <a:r>
              <a:rPr lang="en-GB" dirty="0"/>
              <a:t>adds a bit inserting and reading methods to treat the data as a stream.</a:t>
            </a:r>
          </a:p>
          <a:p>
            <a:pPr marL="0" indent="0">
              <a:buNone/>
            </a:pPr>
            <a:r>
              <a:rPr lang="en-GB" dirty="0"/>
              <a:t>Here is a Walkthrough to get started: </a:t>
            </a:r>
            <a:r>
              <a:rPr lang="it-IT" dirty="0">
                <a:hlinkClick r:id="rId3"/>
              </a:rPr>
              <a:t>https://pythonhosted.org/bitstring/walkthrough.html#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4A26-3575-4C4C-AF62-28EBF63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ED7C-257E-4BD6-B08D-A765278F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4C90-0A7A-4BD5-9CAE-97D65EB8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7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A5/1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43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3504</Words>
  <Application>Microsoft Office PowerPoint</Application>
  <PresentationFormat>Widescreen</PresentationFormat>
  <Paragraphs>630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Office Theme</vt:lpstr>
      <vt:lpstr>Stream Ciphers</vt:lpstr>
      <vt:lpstr>Stream Cipher</vt:lpstr>
      <vt:lpstr>Task</vt:lpstr>
      <vt:lpstr>Task 1: Stream Cipher</vt:lpstr>
      <vt:lpstr>Stream Cipher</vt:lpstr>
      <vt:lpstr>Stream Cipher</vt:lpstr>
      <vt:lpstr>Stream Cipher Example</vt:lpstr>
      <vt:lpstr>bitstring</vt:lpstr>
      <vt:lpstr>Task 2: A5/1</vt:lpstr>
      <vt:lpstr>A5/1</vt:lpstr>
      <vt:lpstr>A5/1</vt:lpstr>
      <vt:lpstr>A5/1</vt:lpstr>
      <vt:lpstr>A5/1</vt:lpstr>
      <vt:lpstr>A5/1 Key insertion</vt:lpstr>
      <vt:lpstr>A5/1 Frame number insertion</vt:lpstr>
      <vt:lpstr>A5/1 Key mixing (1)</vt:lpstr>
      <vt:lpstr>A5/1 Key mixing (2)</vt:lpstr>
      <vt:lpstr>Task 3: Stream Cipher (2)</vt:lpstr>
      <vt:lpstr>Stream Cipher (2)</vt:lpstr>
      <vt:lpstr>Stream Cipher</vt:lpstr>
      <vt:lpstr>Task 4: RC4</vt:lpstr>
      <vt:lpstr>Rivest Cipher 4 (RC4)</vt:lpstr>
      <vt:lpstr>Key Scheduling Algorithm (KSA)</vt:lpstr>
      <vt:lpstr>Pseudo-random generation Algorithm (PRGA)</vt:lpstr>
      <vt:lpstr>RC4-drop[n]</vt:lpstr>
      <vt:lpstr>RC4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Feedback Shift Register (LFSR)</dc:title>
  <dc:creator>Alex Marchioni</dc:creator>
  <cp:lastModifiedBy>Alex Marchioni</cp:lastModifiedBy>
  <cp:revision>2</cp:revision>
  <dcterms:created xsi:type="dcterms:W3CDTF">2020-02-10T10:00:16Z</dcterms:created>
  <dcterms:modified xsi:type="dcterms:W3CDTF">2020-04-27T09:46:40Z</dcterms:modified>
</cp:coreProperties>
</file>