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4B778-2CAB-4A23-A4A6-B4E3C67F9BA4}" v="30" dt="2020-03-07T11:39:08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407EA2A1-EC08-4227-BCB2-26E36819DB92}"/>
    <pc:docChg chg="modSld">
      <pc:chgData name="Alex Marchioni" userId="6eb3c6d8-756f-4c94-a08e-610dca54a7e5" providerId="ADAL" clId="{407EA2A1-EC08-4227-BCB2-26E36819DB92}" dt="2020-02-12T09:55:29.830" v="9" actId="20577"/>
      <pc:docMkLst>
        <pc:docMk/>
      </pc:docMkLst>
      <pc:sldChg chg="modSp mod">
        <pc:chgData name="Alex Marchioni" userId="6eb3c6d8-756f-4c94-a08e-610dca54a7e5" providerId="ADAL" clId="{407EA2A1-EC08-4227-BCB2-26E36819DB92}" dt="2020-02-12T09:51:43.829" v="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407EA2A1-EC08-4227-BCB2-26E36819DB92}" dt="2020-02-12T09:51:43.829" v="2" actId="20577"/>
          <ac:spMkLst>
            <pc:docMk/>
            <pc:sldMk cId="1781027566" sldId="256"/>
            <ac:spMk id="2" creationId="{72225CC4-1C42-467E-895C-90133714907D}"/>
          </ac:spMkLst>
        </pc:spChg>
      </pc:sldChg>
      <pc:sldChg chg="modSp mod">
        <pc:chgData name="Alex Marchioni" userId="6eb3c6d8-756f-4c94-a08e-610dca54a7e5" providerId="ADAL" clId="{407EA2A1-EC08-4227-BCB2-26E36819DB92}" dt="2020-02-12T09:55:29.830" v="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407EA2A1-EC08-4227-BCB2-26E36819DB92}" dt="2020-02-12T09:55:29.830" v="9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  <pc:docChgLst>
    <pc:chgData name="Alex Marchioni" userId="6eb3c6d8-756f-4c94-a08e-610dca54a7e5" providerId="ADAL" clId="{328C579B-FFCA-4230-BA1E-A5A51313D16D}"/>
    <pc:docChg chg="custSel modSld">
      <pc:chgData name="Alex Marchioni" userId="6eb3c6d8-756f-4c94-a08e-610dca54a7e5" providerId="ADAL" clId="{328C579B-FFCA-4230-BA1E-A5A51313D16D}" dt="2019-05-28T11:22:00.264" v="130" actId="20577"/>
      <pc:docMkLst>
        <pc:docMk/>
      </pc:docMkLst>
      <pc:sldChg chg="modSp">
        <pc:chgData name="Alex Marchioni" userId="6eb3c6d8-756f-4c94-a08e-610dca54a7e5" providerId="ADAL" clId="{328C579B-FFCA-4230-BA1E-A5A51313D16D}" dt="2019-05-28T11:22:00.264" v="130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328C579B-FFCA-4230-BA1E-A5A51313D16D}" dt="2019-05-28T11:22:00.264" v="130" actId="20577"/>
          <ac:spMkLst>
            <pc:docMk/>
            <pc:sldMk cId="3746852884" sldId="258"/>
            <ac:spMk id="2" creationId="{04BA1474-2A2A-415C-9C3C-FB96F61277AB}"/>
          </ac:spMkLst>
        </pc:spChg>
        <pc:spChg chg="mod">
          <ac:chgData name="Alex Marchioni" userId="6eb3c6d8-756f-4c94-a08e-610dca54a7e5" providerId="ADAL" clId="{328C579B-FFCA-4230-BA1E-A5A51313D16D}" dt="2019-05-28T10:05:50.813" v="127" actId="115"/>
          <ac:spMkLst>
            <pc:docMk/>
            <pc:sldMk cId="3746852884" sldId="258"/>
            <ac:spMk id="3" creationId="{AD36C959-3871-4520-9F21-43641332F8BF}"/>
          </ac:spMkLst>
        </pc:spChg>
      </pc:sldChg>
      <pc:sldChg chg="modSp">
        <pc:chgData name="Alex Marchioni" userId="6eb3c6d8-756f-4c94-a08e-610dca54a7e5" providerId="ADAL" clId="{328C579B-FFCA-4230-BA1E-A5A51313D16D}" dt="2019-05-27T20:13:10.367" v="28"/>
        <pc:sldMkLst>
          <pc:docMk/>
          <pc:sldMk cId="388191745" sldId="259"/>
        </pc:sldMkLst>
        <pc:spChg chg="mod">
          <ac:chgData name="Alex Marchioni" userId="6eb3c6d8-756f-4c94-a08e-610dca54a7e5" providerId="ADAL" clId="{328C579B-FFCA-4230-BA1E-A5A51313D16D}" dt="2019-05-27T20:13:10.367" v="28"/>
          <ac:spMkLst>
            <pc:docMk/>
            <pc:sldMk cId="388191745" sldId="259"/>
            <ac:spMk id="3" creationId="{5D10EF7B-B28E-4063-BDE4-8CB437B1ED62}"/>
          </ac:spMkLst>
        </pc:spChg>
      </pc:sldChg>
      <pc:sldChg chg="modTransition">
        <pc:chgData name="Alex Marchioni" userId="6eb3c6d8-756f-4c94-a08e-610dca54a7e5" providerId="ADAL" clId="{328C579B-FFCA-4230-BA1E-A5A51313D16D}" dt="2019-05-28T08:48:44.866" v="30"/>
        <pc:sldMkLst>
          <pc:docMk/>
          <pc:sldMk cId="3810145877" sldId="260"/>
        </pc:sldMkLst>
      </pc:sldChg>
      <pc:sldChg chg="modSp">
        <pc:chgData name="Alex Marchioni" userId="6eb3c6d8-756f-4c94-a08e-610dca54a7e5" providerId="ADAL" clId="{328C579B-FFCA-4230-BA1E-A5A51313D16D}" dt="2019-05-28T10:04:20.931" v="116" actId="20577"/>
        <pc:sldMkLst>
          <pc:docMk/>
          <pc:sldMk cId="873599404" sldId="261"/>
        </pc:sldMkLst>
        <pc:spChg chg="mod">
          <ac:chgData name="Alex Marchioni" userId="6eb3c6d8-756f-4c94-a08e-610dca54a7e5" providerId="ADAL" clId="{328C579B-FFCA-4230-BA1E-A5A51313D16D}" dt="2019-05-28T10:04:20.931" v="116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modSp">
        <pc:chgData name="Alex Marchioni" userId="6eb3c6d8-756f-4c94-a08e-610dca54a7e5" providerId="ADAL" clId="{328C579B-FFCA-4230-BA1E-A5A51313D16D}" dt="2019-05-27T20:24:32.927" v="29" actId="20577"/>
        <pc:sldMkLst>
          <pc:docMk/>
          <pc:sldMk cId="2426077806" sldId="262"/>
        </pc:sldMkLst>
        <pc:spChg chg="mod">
          <ac:chgData name="Alex Marchioni" userId="6eb3c6d8-756f-4c94-a08e-610dca54a7e5" providerId="ADAL" clId="{328C579B-FFCA-4230-BA1E-A5A51313D16D}" dt="2019-05-27T20:24:32.927" v="29" actId="20577"/>
          <ac:spMkLst>
            <pc:docMk/>
            <pc:sldMk cId="2426077806" sldId="262"/>
            <ac:spMk id="3" creationId="{3654356C-06EB-46E1-8385-BA94BF1B862A}"/>
          </ac:spMkLst>
        </pc:spChg>
      </pc:sldChg>
    </pc:docChg>
  </pc:docChgLst>
  <pc:docChgLst>
    <pc:chgData name="Alex Marchioni" userId="6eb3c6d8-756f-4c94-a08e-610dca54a7e5" providerId="ADAL" clId="{06E4B778-2CAB-4A23-A4A6-B4E3C67F9BA4}"/>
    <pc:docChg chg="undo custSel addSld delSld modSld">
      <pc:chgData name="Alex Marchioni" userId="6eb3c6d8-756f-4c94-a08e-610dca54a7e5" providerId="ADAL" clId="{06E4B778-2CAB-4A23-A4A6-B4E3C67F9BA4}" dt="2020-03-07T11:48:59.372" v="1846" actId="20577"/>
      <pc:docMkLst>
        <pc:docMk/>
      </pc:docMkLst>
      <pc:sldChg chg="modSp mod">
        <pc:chgData name="Alex Marchioni" userId="6eb3c6d8-756f-4c94-a08e-610dca54a7e5" providerId="ADAL" clId="{06E4B778-2CAB-4A23-A4A6-B4E3C67F9BA4}" dt="2020-03-07T11:48:59.372" v="1846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06E4B778-2CAB-4A23-A4A6-B4E3C67F9BA4}" dt="2020-03-07T11:48:59.372" v="1846" actId="20577"/>
          <ac:spMkLst>
            <pc:docMk/>
            <pc:sldMk cId="1781027566" sldId="256"/>
            <ac:spMk id="3" creationId="{76B23943-C84E-478A-B816-6D8D4818F254}"/>
          </ac:spMkLst>
        </pc:spChg>
        <pc:spChg chg="mod">
          <ac:chgData name="Alex Marchioni" userId="6eb3c6d8-756f-4c94-a08e-610dca54a7e5" providerId="ADAL" clId="{06E4B778-2CAB-4A23-A4A6-B4E3C67F9BA4}" dt="2020-03-06T11:11:00.164" v="8" actId="20577"/>
          <ac:spMkLst>
            <pc:docMk/>
            <pc:sldMk cId="1781027566" sldId="256"/>
            <ac:spMk id="4" creationId="{F5D2E089-505A-4CDF-84CD-2EEBC6AC8E81}"/>
          </ac:spMkLst>
        </pc:spChg>
      </pc:sldChg>
      <pc:sldChg chg="modSp mod">
        <pc:chgData name="Alex Marchioni" userId="6eb3c6d8-756f-4c94-a08e-610dca54a7e5" providerId="ADAL" clId="{06E4B778-2CAB-4A23-A4A6-B4E3C67F9BA4}" dt="2020-03-07T11:37:59.726" v="1802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06E4B778-2CAB-4A23-A4A6-B4E3C67F9BA4}" dt="2020-03-07T11:37:59.726" v="1802" actId="20577"/>
          <ac:spMkLst>
            <pc:docMk/>
            <pc:sldMk cId="3746852884" sldId="258"/>
            <ac:spMk id="3" creationId="{AD36C959-3871-4520-9F21-43641332F8BF}"/>
          </ac:spMkLst>
        </pc:spChg>
      </pc:sldChg>
      <pc:sldChg chg="modSp mod">
        <pc:chgData name="Alex Marchioni" userId="6eb3c6d8-756f-4c94-a08e-610dca54a7e5" providerId="ADAL" clId="{06E4B778-2CAB-4A23-A4A6-B4E3C67F9BA4}" dt="2020-03-06T12:37:49.065" v="72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06E4B778-2CAB-4A23-A4A6-B4E3C67F9BA4}" dt="2020-03-06T12:37:49.065" v="729" actId="20577"/>
          <ac:spMkLst>
            <pc:docMk/>
            <pc:sldMk cId="388191745" sldId="259"/>
            <ac:spMk id="3" creationId="{5D10EF7B-B28E-4063-BDE4-8CB437B1ED62}"/>
          </ac:spMkLst>
        </pc:spChg>
      </pc:sldChg>
      <pc:sldChg chg="del">
        <pc:chgData name="Alex Marchioni" userId="6eb3c6d8-756f-4c94-a08e-610dca54a7e5" providerId="ADAL" clId="{06E4B778-2CAB-4A23-A4A6-B4E3C67F9BA4}" dt="2020-03-07T11:37:00.413" v="1775" actId="2696"/>
        <pc:sldMkLst>
          <pc:docMk/>
          <pc:sldMk cId="3810145877" sldId="260"/>
        </pc:sldMkLst>
      </pc:sldChg>
      <pc:sldChg chg="modSp mod">
        <pc:chgData name="Alex Marchioni" userId="6eb3c6d8-756f-4c94-a08e-610dca54a7e5" providerId="ADAL" clId="{06E4B778-2CAB-4A23-A4A6-B4E3C67F9BA4}" dt="2020-03-07T11:19:34.495" v="852" actId="20577"/>
        <pc:sldMkLst>
          <pc:docMk/>
          <pc:sldMk cId="873599404" sldId="261"/>
        </pc:sldMkLst>
        <pc:spChg chg="mod">
          <ac:chgData name="Alex Marchioni" userId="6eb3c6d8-756f-4c94-a08e-610dca54a7e5" providerId="ADAL" clId="{06E4B778-2CAB-4A23-A4A6-B4E3C67F9BA4}" dt="2020-03-07T11:19:34.495" v="852" actId="20577"/>
          <ac:spMkLst>
            <pc:docMk/>
            <pc:sldMk cId="873599404" sldId="261"/>
            <ac:spMk id="2" creationId="{1602BB9E-1B11-4537-A039-97F7FC6254CA}"/>
          </ac:spMkLst>
        </pc:spChg>
        <pc:spChg chg="mod">
          <ac:chgData name="Alex Marchioni" userId="6eb3c6d8-756f-4c94-a08e-610dca54a7e5" providerId="ADAL" clId="{06E4B778-2CAB-4A23-A4A6-B4E3C67F9BA4}" dt="2020-03-07T11:18:49.647" v="847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addSp modSp add mod">
        <pc:chgData name="Alex Marchioni" userId="6eb3c6d8-756f-4c94-a08e-610dca54a7e5" providerId="ADAL" clId="{06E4B778-2CAB-4A23-A4A6-B4E3C67F9BA4}" dt="2020-03-06T12:08:18.248" v="495" actId="20577"/>
        <pc:sldMkLst>
          <pc:docMk/>
          <pc:sldMk cId="1087474561" sldId="263"/>
        </pc:sldMkLst>
        <pc:spChg chg="mod">
          <ac:chgData name="Alex Marchioni" userId="6eb3c6d8-756f-4c94-a08e-610dca54a7e5" providerId="ADAL" clId="{06E4B778-2CAB-4A23-A4A6-B4E3C67F9BA4}" dt="2020-03-06T11:24:57.428" v="137" actId="20577"/>
          <ac:spMkLst>
            <pc:docMk/>
            <pc:sldMk cId="1087474561" sldId="263"/>
            <ac:spMk id="2" creationId="{EB39DDE6-D120-41D3-AD5D-15311108586F}"/>
          </ac:spMkLst>
        </pc:spChg>
        <pc:spChg chg="mod">
          <ac:chgData name="Alex Marchioni" userId="6eb3c6d8-756f-4c94-a08e-610dca54a7e5" providerId="ADAL" clId="{06E4B778-2CAB-4A23-A4A6-B4E3C67F9BA4}" dt="2020-03-06T12:08:18.248" v="495" actId="20577"/>
          <ac:spMkLst>
            <pc:docMk/>
            <pc:sldMk cId="1087474561" sldId="263"/>
            <ac:spMk id="3" creationId="{4C162002-DBEA-4192-8526-A0E5FBE1940C}"/>
          </ac:spMkLst>
        </pc:spChg>
        <pc:spChg chg="add mod">
          <ac:chgData name="Alex Marchioni" userId="6eb3c6d8-756f-4c94-a08e-610dca54a7e5" providerId="ADAL" clId="{06E4B778-2CAB-4A23-A4A6-B4E3C67F9BA4}" dt="2020-03-06T12:07:05.065" v="443" actId="113"/>
          <ac:spMkLst>
            <pc:docMk/>
            <pc:sldMk cId="1087474561" sldId="263"/>
            <ac:spMk id="7" creationId="{05F616C3-ECCF-4C52-AC56-CBF7582F4430}"/>
          </ac:spMkLst>
        </pc:spChg>
        <pc:picChg chg="add mod">
          <ac:chgData name="Alex Marchioni" userId="6eb3c6d8-756f-4c94-a08e-610dca54a7e5" providerId="ADAL" clId="{06E4B778-2CAB-4A23-A4A6-B4E3C67F9BA4}" dt="2020-03-06T12:02:04.023" v="411" actId="1035"/>
          <ac:picMkLst>
            <pc:docMk/>
            <pc:sldMk cId="1087474561" sldId="263"/>
            <ac:picMk id="6" creationId="{A0CF62F7-0B9A-4D06-BFC8-EE9372E2DC8E}"/>
          </ac:picMkLst>
        </pc:picChg>
      </pc:sldChg>
      <pc:sldChg chg="modSp add mod">
        <pc:chgData name="Alex Marchioni" userId="6eb3c6d8-756f-4c94-a08e-610dca54a7e5" providerId="ADAL" clId="{06E4B778-2CAB-4A23-A4A6-B4E3C67F9BA4}" dt="2020-03-07T11:36:38.614" v="1774" actId="20577"/>
        <pc:sldMkLst>
          <pc:docMk/>
          <pc:sldMk cId="765582615" sldId="264"/>
        </pc:sldMkLst>
        <pc:spChg chg="mod">
          <ac:chgData name="Alex Marchioni" userId="6eb3c6d8-756f-4c94-a08e-610dca54a7e5" providerId="ADAL" clId="{06E4B778-2CAB-4A23-A4A6-B4E3C67F9BA4}" dt="2020-03-07T11:20:26.431" v="884" actId="20577"/>
          <ac:spMkLst>
            <pc:docMk/>
            <pc:sldMk cId="765582615" sldId="264"/>
            <ac:spMk id="2" creationId="{70220312-B3A2-4906-ACD7-3816802806CE}"/>
          </ac:spMkLst>
        </pc:spChg>
        <pc:spChg chg="mod">
          <ac:chgData name="Alex Marchioni" userId="6eb3c6d8-756f-4c94-a08e-610dca54a7e5" providerId="ADAL" clId="{06E4B778-2CAB-4A23-A4A6-B4E3C67F9BA4}" dt="2020-03-07T11:36:38.614" v="1774" actId="20577"/>
          <ac:spMkLst>
            <pc:docMk/>
            <pc:sldMk cId="765582615" sldId="264"/>
            <ac:spMk id="3" creationId="{F6D4EED1-A828-499E-BED0-F178847FF734}"/>
          </ac:spMkLst>
        </pc:spChg>
      </pc:sldChg>
    </pc:docChg>
  </pc:docChgLst>
  <pc:docChgLst>
    <pc:chgData name="Alex Marchioni" userId="6eb3c6d8-756f-4c94-a08e-610dca54a7e5" providerId="ADAL" clId="{5D1F0233-091A-4FA7-A2C3-E3F9E64F1573}"/>
    <pc:docChg chg="modSld">
      <pc:chgData name="Alex Marchioni" userId="6eb3c6d8-756f-4c94-a08e-610dca54a7e5" providerId="ADAL" clId="{5D1F0233-091A-4FA7-A2C3-E3F9E64F1573}" dt="2019-11-18T09:40:53.151" v="22" actId="20577"/>
      <pc:docMkLst>
        <pc:docMk/>
      </pc:docMkLst>
      <pc:sldChg chg="modSp">
        <pc:chgData name="Alex Marchioni" userId="6eb3c6d8-756f-4c94-a08e-610dca54a7e5" providerId="ADAL" clId="{5D1F0233-091A-4FA7-A2C3-E3F9E64F1573}" dt="2019-11-18T09:40:53.151" v="2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5D1F0233-091A-4FA7-A2C3-E3F9E64F1573}" dt="2019-11-18T09:40:53.151" v="22" actId="20577"/>
          <ac:spMkLst>
            <pc:docMk/>
            <pc:sldMk cId="1781027566" sldId="256"/>
            <ac:spMk id="3" creationId="{76B23943-C84E-478A-B816-6D8D4818F254}"/>
          </ac:spMkLst>
        </pc:spChg>
      </pc:sldChg>
      <pc:sldChg chg="modSp">
        <pc:chgData name="Alex Marchioni" userId="6eb3c6d8-756f-4c94-a08e-610dca54a7e5" providerId="ADAL" clId="{5D1F0233-091A-4FA7-A2C3-E3F9E64F1573}" dt="2019-11-17T17:55:16.839" v="8" actId="20577"/>
        <pc:sldMkLst>
          <pc:docMk/>
          <pc:sldMk cId="388191745" sldId="259"/>
        </pc:sldMkLst>
        <pc:spChg chg="mod">
          <ac:chgData name="Alex Marchioni" userId="6eb3c6d8-756f-4c94-a08e-610dca54a7e5" providerId="ADAL" clId="{5D1F0233-091A-4FA7-A2C3-E3F9E64F1573}" dt="2019-11-17T17:55:16.839" v="8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E9E2-7A5F-4CF3-8FCE-FEF7C5A345A2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D9-4093-4BA1-8E24-D7A88368A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00251-1E8A-455F-8C54-CF380A1F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53FD48-B506-47EC-B79B-5A0B800D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45FDB-7441-4854-8969-FCC93833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60018-40E9-4F98-A2C2-3A77D4EE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9954-8758-450A-BD3F-B02A0FD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B50BE-10CB-4A5F-9C94-DA62D41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F27BE9-CC19-4BCD-9E51-4F464CF0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0B79-2772-4B2D-87BF-356CB7A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80EDA-715C-4E44-BE6E-FFF0C3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9EFBD-A66A-4781-96CD-7094CC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B666BF-A680-475A-A7DC-285A12E7B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61F97A-156F-4C90-9865-489336BF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DD81A-FA7F-49D7-9726-41B7D331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9900E-0890-4EAF-8A81-B2DBAD9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D08AB-F3DF-4C87-A76D-E9DB5BD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1283-D8FF-49D6-9E26-8DA276D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54409-4DED-4482-9D81-25D26493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59378-9619-47A2-BE00-854996E8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16BF3-0C75-4672-B2E7-EBF176A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E3F7F-E6CE-4551-B7EE-EB585C3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09C9B-E21D-4FF1-9B4F-9B8832A2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9D748-64E3-458B-8C60-098BE11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75BEC-FB1A-4D54-BC6E-E038A8B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4EF28-6F1F-43A0-8C61-0A0BFD9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BDFCA-C2EE-445D-91D2-8DEA516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2E71B-8FCF-4AB5-B761-4D6F30D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B9C7E-EFF9-4876-9EA6-1D702FFF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9E3CF-1F72-48C4-AA26-00F6052D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5550-59DC-41EE-AD0F-88DEC7D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FD4E6-7ADB-4388-AF77-DAA5BA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7C4DE-86C3-4246-8E10-4DD6713F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BA453-3BF6-4479-AD36-1D69552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F7B254-BE03-412C-8ACE-B0D96E5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D7F79-3A60-4E43-B6AC-C4F8AC7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8B180B-2840-45D8-B23A-4919D90D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70C65-86E2-4F55-B206-302DAE16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A80D28-02F2-4A07-A533-0F011B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2C40F5-AD16-4327-A0FB-93B3D3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C05BEE-B9F2-49D1-8BE8-CF53E6C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45A5-E500-430D-A511-77A639D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2440A3-F851-4BAF-8003-A4F26DF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B2896-4B1A-4618-9BB5-378794F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24343-1F1E-4DFA-9E50-CF0CE61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42F764-A7EC-4401-832E-66B92BC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CEC374-02EA-4F15-9C0F-131D347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A645C-B8D2-4319-B298-B87AEB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D6474-0ED9-4DE4-B997-65E7D34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AD26C-B056-4C93-A24F-038CA62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C4A7A-A8D7-4FA8-8F4B-33A1BC10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34C5C5-821B-476D-B99A-12A16359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007E6-48F5-4BEA-87F7-C00F853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E1D4A-70E1-4BC7-B91F-9364B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170E-768E-47AC-B089-BC93785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DF007A-46C0-452C-ADF7-0D94910F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3A7C1C-0972-4D46-B3F5-5728417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C949E0-22BB-491B-9AB3-04DB038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79408-A3D2-4747-BD51-D6D87F2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84FFC-2FAF-4004-AD9F-7EE380A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325EE0-BE59-4CBE-B04A-E8E2891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03C0D-7BBB-4870-9044-B2A3ED7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6780E-5E3E-45EE-9E25-BC3D9734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3263A-AB3F-43F8-BA6C-05F29E58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419A4-4C8A-4D93-8E8F-F0F698DD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%2Cc%2Cc%2B%2B%2Cpython%2Cc%23%2Cjavascript%2Cphp%2Cr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hioa/data-security/blob/master/1.intro-to-python/enviroment_setup.md" TargetMode="External"/><Relationship Id="rId2" Type="http://schemas.openxmlformats.org/officeDocument/2006/relationships/hyperlink" Target="https://github.com/marchioa/data-secu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hioa/data-security/blob/master/1.intro-to-python/1.LETS_START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25CC4-1C42-467E-895C-90133714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 to Python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23943-C84E-478A-B816-6D8D4818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Elements of Applied Data Security</a:t>
            </a:r>
          </a:p>
          <a:p>
            <a:r>
              <a:rPr lang="en-GB" dirty="0"/>
              <a:t>Alex Marchioni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2E089-505A-4CDF-84CD-2EEBC6A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BB9BE-27C7-454E-8E09-785EEA4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8048-559C-4031-92C6-B2FFC9FE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4250-C2F2-41B0-B170-8F1E0E9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Python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Interpreted</a:t>
            </a:r>
            <a:r>
              <a:rPr lang="it-IT" dirty="0"/>
              <a:t> and Object-</a:t>
            </a:r>
            <a:r>
              <a:rPr lang="it-IT" dirty="0" err="1"/>
              <a:t>Oriented</a:t>
            </a:r>
            <a:r>
              <a:rPr lang="it-IT" dirty="0"/>
              <a:t> Programming Language.</a:t>
            </a:r>
          </a:p>
          <a:p>
            <a:pPr marL="0" indent="0">
              <a:buNone/>
            </a:pPr>
            <a:r>
              <a:rPr lang="it-IT" b="1" dirty="0"/>
              <a:t>WHY</a:t>
            </a:r>
            <a:r>
              <a:rPr lang="it-IT" dirty="0"/>
              <a:t> Python?</a:t>
            </a:r>
          </a:p>
          <a:p>
            <a:r>
              <a:rPr lang="it-IT" dirty="0"/>
              <a:t>Simple </a:t>
            </a:r>
            <a:r>
              <a:rPr lang="it-IT" dirty="0" err="1"/>
              <a:t>syntax</a:t>
            </a:r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flexible </a:t>
            </a:r>
          </a:p>
          <a:p>
            <a:r>
              <a:rPr lang="en-GB" dirty="0"/>
              <a:t>Highly extensible</a:t>
            </a:r>
            <a:endParaRPr lang="it-IT" sz="2400" dirty="0"/>
          </a:p>
          <a:p>
            <a:r>
              <a:rPr lang="it-IT" dirty="0"/>
              <a:t>Cross-platform</a:t>
            </a:r>
          </a:p>
          <a:p>
            <a:r>
              <a:rPr lang="it-IT" dirty="0"/>
              <a:t>Open-source with a </a:t>
            </a:r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Google </a:t>
            </a:r>
            <a:r>
              <a:rPr lang="it-IT" dirty="0" err="1"/>
              <a:t>says</a:t>
            </a:r>
            <a:r>
              <a:rPr lang="it-IT" dirty="0"/>
              <a:t>: </a:t>
            </a:r>
            <a:r>
              <a:rPr lang="it-IT" i="1" dirty="0"/>
              <a:t>Python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can, C++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must</a:t>
            </a:r>
            <a:endParaRPr lang="en-GB" dirty="0"/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4F3BFDE1-9498-4755-BBD2-8F11EDDF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0FB69-5E5C-4B99-AAD3-CA2598B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B13094-ECC1-4DE2-A84A-8061CEB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38116-6AF5-48DE-8A51-633E4C83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bit of History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0EF7B-B28E-4063-BDE4-8CB437B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It is not so recent, since it was conceived in the late 1980s and implemented in 90s by </a:t>
            </a:r>
            <a:r>
              <a:rPr lang="en-GB" dirty="0">
                <a:hlinkClick r:id="rId2" tooltip="Guido van Rossum"/>
              </a:rPr>
              <a:t>Guido van Rossum</a:t>
            </a:r>
            <a:r>
              <a:rPr lang="en-GB" dirty="0"/>
              <a:t>.</a:t>
            </a:r>
          </a:p>
          <a:p>
            <a:r>
              <a:rPr lang="it-IT" dirty="0"/>
              <a:t>N</a:t>
            </a:r>
            <a:r>
              <a:rPr lang="en-GB" dirty="0" err="1"/>
              <a:t>ame</a:t>
            </a:r>
            <a:r>
              <a:rPr lang="en-GB" dirty="0"/>
              <a:t> is a tribute to </a:t>
            </a:r>
            <a:r>
              <a:rPr lang="en-GB" dirty="0">
                <a:hlinkClick r:id="rId3" tooltip="Monty Python"/>
              </a:rPr>
              <a:t>Monty Python</a:t>
            </a:r>
            <a:r>
              <a:rPr lang="en-GB" dirty="0"/>
              <a:t> (a British surreal comedy group)</a:t>
            </a:r>
            <a:br>
              <a:rPr lang="en-GB" sz="2000" dirty="0"/>
            </a:br>
            <a:r>
              <a:rPr lang="en-GB" sz="2000" dirty="0"/>
              <a:t>in fact, as metasyntactic variables spam and eggs preferred to the traditional foo and bar</a:t>
            </a:r>
            <a:endParaRPr lang="en-GB" dirty="0"/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2.0 </a:t>
            </a:r>
            <a:r>
              <a:rPr lang="en-GB" dirty="0"/>
              <a:t>released on Oct 2000, not supported since 01/2020</a:t>
            </a:r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3.0 </a:t>
            </a:r>
            <a:r>
              <a:rPr lang="en-GB" dirty="0"/>
              <a:t>released on Dec 2008</a:t>
            </a:r>
          </a:p>
          <a:p>
            <a:r>
              <a:rPr lang="it-IT" b="1" dirty="0"/>
              <a:t>Last release</a:t>
            </a:r>
            <a:r>
              <a:rPr lang="it-IT" dirty="0"/>
              <a:t> is </a:t>
            </a:r>
            <a:r>
              <a:rPr lang="it-IT" b="1" dirty="0"/>
              <a:t>3.8.2 </a:t>
            </a:r>
            <a:r>
              <a:rPr lang="it-IT" dirty="0"/>
              <a:t>on Feb 2020 </a:t>
            </a:r>
            <a:r>
              <a:rPr lang="it-IT" sz="2000" dirty="0"/>
              <a:t>(</a:t>
            </a:r>
            <a:r>
              <a:rPr lang="it-IT" sz="2000" dirty="0">
                <a:hlinkClick r:id="rId4"/>
              </a:rPr>
              <a:t>https://www.python.org/</a:t>
            </a:r>
            <a:r>
              <a:rPr lang="it-IT" sz="2000">
                <a:hlinkClick r:id="rId4"/>
              </a:rPr>
              <a:t>downloads/</a:t>
            </a:r>
            <a:r>
              <a:rPr lang="it-IT" sz="2000"/>
              <a:t>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A7ED74-ACF8-4122-969F-DA46A8C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5B3B-A837-4191-992C-DF68EA2B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DDE6-D120-41D3-AD5D-15311108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2002-DBEA-4192-8526-A0E5FBE1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</a:t>
            </a:r>
            <a:r>
              <a:rPr lang="en-GB" dirty="0" err="1"/>
              <a:t>StackOverflow's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survey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trends</a:t>
            </a:r>
            <a:r>
              <a:rPr lang="en-GB" dirty="0"/>
              <a:t>  Python among all programming languages is the: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A6AA-B396-44F7-B8B4-FC618FA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4D37-F30F-47F8-939D-5383C1D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F62F7-0B9A-4D06-BFC8-EE9372E2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05" y="2534751"/>
            <a:ext cx="6108737" cy="35270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616C3-ECCF-4C52-AC56-CBF7582F4430}"/>
              </a:ext>
            </a:extLst>
          </p:cNvPr>
          <p:cNvSpPr/>
          <p:nvPr/>
        </p:nvSpPr>
        <p:spPr>
          <a:xfrm>
            <a:off x="838200" y="2446438"/>
            <a:ext cx="4885592" cy="35086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GB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questioned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4</a:t>
            </a:r>
            <a:r>
              <a:rPr lang="en-GB" sz="2400" b="1" baseline="30000" dirty="0"/>
              <a:t>th</a:t>
            </a:r>
            <a:r>
              <a:rPr lang="en-GB" sz="2400" dirty="0"/>
              <a:t> most used </a:t>
            </a:r>
            <a:br>
              <a:rPr lang="en-GB" sz="2400" dirty="0"/>
            </a:br>
            <a:r>
              <a:rPr lang="en-GB" dirty="0"/>
              <a:t>behind JavaScript, HTML/CSS, and SQL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2</a:t>
            </a:r>
            <a:r>
              <a:rPr lang="en-GB" sz="2400" b="1" baseline="30000" dirty="0"/>
              <a:t>nd</a:t>
            </a:r>
            <a:r>
              <a:rPr lang="en-GB" sz="2400" dirty="0"/>
              <a:t> most loved </a:t>
            </a:r>
            <a:br>
              <a:rPr lang="en-GB" sz="2400" dirty="0"/>
            </a:br>
            <a:r>
              <a:rPr lang="en-GB" dirty="0"/>
              <a:t>behind Rust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wanted </a:t>
            </a:r>
            <a:br>
              <a:rPr lang="en-GB" sz="2400" dirty="0"/>
            </a:br>
            <a:r>
              <a:rPr lang="en-GB" dirty="0"/>
              <a:t>developers who do not yet use it say they want to learn 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74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A1474-2A2A-415C-9C3C-FB96F61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 for 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6C959-3871-4520-9F21-4364133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Internet Development </a:t>
            </a:r>
          </a:p>
          <a:p>
            <a:r>
              <a:rPr lang="en-GB" dirty="0"/>
              <a:t>Scientific and Numeric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Desktop GUIs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Business Applications</a:t>
            </a:r>
          </a:p>
          <a:p>
            <a:endParaRPr lang="it-IT" u="sng" dirty="0"/>
          </a:p>
          <a:p>
            <a:pPr marL="0" indent="0">
              <a:buNone/>
            </a:pPr>
            <a:r>
              <a:rPr lang="it-IT" dirty="0"/>
              <a:t>Basically</a:t>
            </a:r>
            <a:r>
              <a:rPr lang="en-GB" dirty="0"/>
              <a:t> anything, like English for spoken languages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5CF0-D36A-4578-9DB1-1DE6238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D9011F-2023-4C89-AF66-4473205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BB9E-1B11-4537-A039-97F7FC6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Scipy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91292-80E4-4571-BFA1-BA9452BC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Scipy.org </a:t>
            </a:r>
            <a:r>
              <a:rPr lang="it-IT" dirty="0"/>
              <a:t>= </a:t>
            </a:r>
            <a:r>
              <a:rPr lang="en-GB" dirty="0"/>
              <a:t> Python for math/science/engineering</a:t>
            </a:r>
          </a:p>
          <a:p>
            <a:r>
              <a:rPr lang="it-IT" b="1" dirty="0"/>
              <a:t>N</a:t>
            </a:r>
            <a:r>
              <a:rPr lang="en-GB" b="1" dirty="0" err="1"/>
              <a:t>umpy</a:t>
            </a:r>
            <a:r>
              <a:rPr lang="en-GB" dirty="0"/>
              <a:t>: Numerical Python package (inspired by 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N-dimensional array capabilities and some linear algebra, Fourier analysis, random number capabilities, etc.</a:t>
            </a:r>
          </a:p>
          <a:p>
            <a:r>
              <a:rPr lang="it-IT" b="1" dirty="0" err="1"/>
              <a:t>Scipy</a:t>
            </a:r>
            <a:r>
              <a:rPr lang="it-IT" dirty="0"/>
              <a:t>: </a:t>
            </a:r>
            <a:r>
              <a:rPr lang="en-GB" dirty="0"/>
              <a:t>Scientific Python</a:t>
            </a:r>
          </a:p>
          <a:p>
            <a:pPr marL="457200" lvl="1" indent="0">
              <a:buNone/>
            </a:pPr>
            <a:r>
              <a:rPr lang="en-GB" dirty="0"/>
              <a:t>For </a:t>
            </a:r>
            <a:r>
              <a:rPr lang="en-GB" dirty="0" err="1"/>
              <a:t>Matlab</a:t>
            </a:r>
            <a:r>
              <a:rPr lang="en-GB" dirty="0"/>
              <a:t> users, it's very much like many of the core toolboxes.</a:t>
            </a:r>
          </a:p>
          <a:p>
            <a:r>
              <a:rPr lang="en-GB" b="1" dirty="0"/>
              <a:t>Matplotlib: </a:t>
            </a:r>
            <a:r>
              <a:rPr lang="en-GB" dirty="0"/>
              <a:t> most popular data visualization package for Python</a:t>
            </a:r>
          </a:p>
          <a:p>
            <a:pPr marL="457200" lvl="1" indent="0">
              <a:buNone/>
            </a:pPr>
            <a:r>
              <a:rPr lang="en-GB" dirty="0"/>
              <a:t>Inspired by </a:t>
            </a:r>
            <a:r>
              <a:rPr lang="en-GB" dirty="0" err="1"/>
              <a:t>Matlab</a:t>
            </a:r>
            <a:r>
              <a:rPr lang="en-GB" dirty="0"/>
              <a:t> plots, but then it has evolved into something more.</a:t>
            </a:r>
          </a:p>
          <a:p>
            <a:r>
              <a:rPr lang="en-GB" b="1" dirty="0"/>
              <a:t>Pandas: </a:t>
            </a:r>
            <a:r>
              <a:rPr lang="en-GB" dirty="0"/>
              <a:t>Data Science Python</a:t>
            </a:r>
            <a:endParaRPr lang="en-GB" b="1" dirty="0"/>
          </a:p>
          <a:p>
            <a:pPr marL="457200" lvl="1" indent="0">
              <a:buNone/>
            </a:pPr>
            <a:r>
              <a:rPr lang="en-GB" dirty="0"/>
              <a:t>high-performance, easy-to-use data structures and data analysis tools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9405-1A7A-4BD6-B580-8A1AEC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6C1885-5855-47E7-8045-4AE58BE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10A25-640A-4796-92CF-54333FA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IPython &amp; </a:t>
            </a:r>
            <a:r>
              <a:rPr lang="it-IT" dirty="0"/>
              <a:t>Jupyter Notebook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4356C-06EB-46E1-8385-BA94BF1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Jupyter Notebook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web-</a:t>
            </a:r>
            <a:r>
              <a:rPr lang="it-IT" dirty="0" err="1"/>
              <a:t>based</a:t>
            </a:r>
            <a:r>
              <a:rPr lang="it-IT" dirty="0"/>
              <a:t> interactive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supports </a:t>
            </a:r>
            <a:r>
              <a:rPr lang="it-IT" dirty="0" err="1"/>
              <a:t>different</a:t>
            </a:r>
            <a:r>
              <a:rPr lang="it-IT" dirty="0"/>
              <a:t> languages (Python, R, Julia, C++)</a:t>
            </a:r>
          </a:p>
          <a:p>
            <a:r>
              <a:rPr lang="it-IT" dirty="0">
                <a:hlinkClick r:id="rId3"/>
              </a:rPr>
              <a:t>IPython</a:t>
            </a:r>
            <a:r>
              <a:rPr lang="it-IT" dirty="0"/>
              <a:t> (Interactive Python) </a:t>
            </a:r>
            <a:r>
              <a:rPr lang="it-IT" dirty="0" err="1"/>
              <a:t>is</a:t>
            </a:r>
            <a:r>
              <a:rPr lang="it-IT" dirty="0"/>
              <a:t> the kernel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Python to be </a:t>
            </a:r>
            <a:r>
              <a:rPr lang="it-IT" dirty="0" err="1"/>
              <a:t>run</a:t>
            </a:r>
            <a:r>
              <a:rPr lang="it-IT" dirty="0"/>
              <a:t> on a Jupyter Notebook. 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B7C55-5CE5-4422-9685-9E215CB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0C239-0365-417F-9661-68CDA7C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0312-B3A2-4906-ACD7-3816802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EED1-A828-499E-BED0-F178847F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will get start with a short tutorial on Python.</a:t>
            </a:r>
          </a:p>
          <a:p>
            <a:r>
              <a:rPr lang="it-IT" dirty="0"/>
              <a:t>Clone/download this repository:</a:t>
            </a:r>
            <a:br>
              <a:rPr lang="it-IT" dirty="0"/>
            </a:br>
            <a:r>
              <a:rPr lang="it-IT" dirty="0">
                <a:hlinkClick r:id="rId2"/>
              </a:rPr>
              <a:t>https://github.com/marchioa/data-security</a:t>
            </a:r>
            <a:endParaRPr lang="it-IT" dirty="0"/>
          </a:p>
          <a:p>
            <a:r>
              <a:rPr lang="it-IT" dirty="0"/>
              <a:t>There, in the folder </a:t>
            </a:r>
            <a:r>
              <a:rPr lang="it-IT" i="1" dirty="0"/>
              <a:t>1.intro-to-python</a:t>
            </a:r>
            <a:r>
              <a:rPr lang="it-IT" dirty="0"/>
              <a:t> the file </a:t>
            </a:r>
            <a:r>
              <a:rPr lang="it-IT" dirty="0">
                <a:hlinkClick r:id="rId3"/>
              </a:rPr>
              <a:t>enviroment_setup.md</a:t>
            </a:r>
            <a:r>
              <a:rPr lang="it-IT" dirty="0"/>
              <a:t> lists all the instructions to set up the environment we will work on. </a:t>
            </a:r>
          </a:p>
          <a:p>
            <a:r>
              <a:rPr lang="it-IT" dirty="0"/>
              <a:t>Once the environment is ready and Jupyter has started you can start opening the notebooks (.ipynb files) composing the tutorial. With great imagination, </a:t>
            </a:r>
            <a:r>
              <a:rPr lang="it-IT" dirty="0">
                <a:hlinkClick r:id="rId4"/>
              </a:rPr>
              <a:t>1.LETS_START.ipynb</a:t>
            </a:r>
            <a:r>
              <a:rPr lang="it-IT" dirty="0"/>
              <a:t> is the first 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8897-6A3A-498C-8E6F-DB8E95C6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F542-D0F1-4F03-AF88-32B2211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8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478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Introduction to Python</vt:lpstr>
      <vt:lpstr>  Python</vt:lpstr>
      <vt:lpstr>A bit of History</vt:lpstr>
      <vt:lpstr>Popularity</vt:lpstr>
      <vt:lpstr>Applications for Python</vt:lpstr>
      <vt:lpstr>Scipy</vt:lpstr>
      <vt:lpstr>IPython &amp; Jupyter Notebook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Signal Processing</dc:title>
  <dc:creator>Alex Marchioni</dc:creator>
  <cp:lastModifiedBy>Alex Marchioni</cp:lastModifiedBy>
  <cp:revision>14</cp:revision>
  <dcterms:created xsi:type="dcterms:W3CDTF">2018-12-04T15:53:32Z</dcterms:created>
  <dcterms:modified xsi:type="dcterms:W3CDTF">2020-03-07T11:49:03Z</dcterms:modified>
</cp:coreProperties>
</file>