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87" r:id="rId4"/>
    <p:sldId id="268" r:id="rId5"/>
    <p:sldId id="257" r:id="rId6"/>
    <p:sldId id="283" r:id="rId7"/>
    <p:sldId id="279" r:id="rId8"/>
    <p:sldId id="280" r:id="rId9"/>
    <p:sldId id="281" r:id="rId10"/>
    <p:sldId id="288" r:id="rId11"/>
    <p:sldId id="284" r:id="rId12"/>
    <p:sldId id="260" r:id="rId13"/>
    <p:sldId id="261" r:id="rId14"/>
    <p:sldId id="262" r:id="rId15"/>
    <p:sldId id="264" r:id="rId16"/>
    <p:sldId id="285" r:id="rId17"/>
    <p:sldId id="282" r:id="rId18"/>
    <p:sldId id="286" r:id="rId19"/>
    <p:sldId id="270" r:id="rId20"/>
    <p:sldId id="276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EBA76-ABCA-4B0F-8AE0-A2035AE38B0A}" v="74" dt="2020-03-23T09:58:40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Marchioni" userId="6eb3c6d8-756f-4c94-a08e-610dca54a7e5" providerId="ADAL" clId="{8FB29B9B-AE8C-4CBE-9898-53BD68A8F6BC}"/>
    <pc:docChg chg="undo custSel addSld delSld modSld">
      <pc:chgData name="Alex Marchioni" userId="6eb3c6d8-756f-4c94-a08e-610dca54a7e5" providerId="ADAL" clId="{8FB29B9B-AE8C-4CBE-9898-53BD68A8F6BC}" dt="2020-02-11T17:05:34.769" v="3745" actId="20577"/>
      <pc:docMkLst>
        <pc:docMk/>
      </pc:docMkLst>
      <pc:sldChg chg="modSp add mod">
        <pc:chgData name="Alex Marchioni" userId="6eb3c6d8-756f-4c94-a08e-610dca54a7e5" providerId="ADAL" clId="{8FB29B9B-AE8C-4CBE-9898-53BD68A8F6BC}" dt="2020-02-10T10:28:27.149" v="55" actId="20577"/>
        <pc:sldMkLst>
          <pc:docMk/>
          <pc:sldMk cId="4279204782" sldId="256"/>
        </pc:sldMkLst>
        <pc:spChg chg="mod">
          <ac:chgData name="Alex Marchioni" userId="6eb3c6d8-756f-4c94-a08e-610dca54a7e5" providerId="ADAL" clId="{8FB29B9B-AE8C-4CBE-9898-53BD68A8F6BC}" dt="2020-02-10T10:28:21.381" v="41" actId="20577"/>
          <ac:spMkLst>
            <pc:docMk/>
            <pc:sldMk cId="4279204782" sldId="256"/>
            <ac:spMk id="2" creationId="{A123FB09-312E-4189-948D-174DB40F9115}"/>
          </ac:spMkLst>
        </pc:spChg>
        <pc:spChg chg="mod">
          <ac:chgData name="Alex Marchioni" userId="6eb3c6d8-756f-4c94-a08e-610dca54a7e5" providerId="ADAL" clId="{8FB29B9B-AE8C-4CBE-9898-53BD68A8F6BC}" dt="2020-02-10T10:28:27.149" v="55" actId="20577"/>
          <ac:spMkLst>
            <pc:docMk/>
            <pc:sldMk cId="4279204782" sldId="256"/>
            <ac:spMk id="3" creationId="{70C61911-578B-47BA-B825-052A047EFA1F}"/>
          </ac:spMkLst>
        </pc:spChg>
      </pc:sldChg>
      <pc:sldChg chg="addSp modSp add mod">
        <pc:chgData name="Alex Marchioni" userId="6eb3c6d8-756f-4c94-a08e-610dca54a7e5" providerId="ADAL" clId="{8FB29B9B-AE8C-4CBE-9898-53BD68A8F6BC}" dt="2020-02-11T16:37:57.937" v="3722" actId="20577"/>
        <pc:sldMkLst>
          <pc:docMk/>
          <pc:sldMk cId="3827139513" sldId="257"/>
        </pc:sldMkLst>
        <pc:spChg chg="mod">
          <ac:chgData name="Alex Marchioni" userId="6eb3c6d8-756f-4c94-a08e-610dca54a7e5" providerId="ADAL" clId="{8FB29B9B-AE8C-4CBE-9898-53BD68A8F6BC}" dt="2020-02-10T10:30:06.558" v="60" actId="20577"/>
          <ac:spMkLst>
            <pc:docMk/>
            <pc:sldMk cId="3827139513" sldId="257"/>
            <ac:spMk id="2" creationId="{2BF6E28E-2EBA-4C3E-B5C5-3C3FD90EB9AB}"/>
          </ac:spMkLst>
        </pc:spChg>
        <pc:spChg chg="mod">
          <ac:chgData name="Alex Marchioni" userId="6eb3c6d8-756f-4c94-a08e-610dca54a7e5" providerId="ADAL" clId="{8FB29B9B-AE8C-4CBE-9898-53BD68A8F6BC}" dt="2020-02-11T16:37:57.937" v="3722" actId="20577"/>
          <ac:spMkLst>
            <pc:docMk/>
            <pc:sldMk cId="3827139513" sldId="257"/>
            <ac:spMk id="3" creationId="{8EC84BF3-32ED-4992-90C1-178D9D626E4F}"/>
          </ac:spMkLst>
        </pc:spChg>
        <pc:grpChg chg="add mod">
          <ac:chgData name="Alex Marchioni" userId="6eb3c6d8-756f-4c94-a08e-610dca54a7e5" providerId="ADAL" clId="{8FB29B9B-AE8C-4CBE-9898-53BD68A8F6BC}" dt="2020-02-10T14:05:54.303" v="2781" actId="1076"/>
          <ac:grpSpMkLst>
            <pc:docMk/>
            <pc:sldMk cId="3827139513" sldId="257"/>
            <ac:grpSpMk id="7" creationId="{96C19E83-EB08-4C8A-B4B2-8BD6E66F3E9F}"/>
          </ac:grpSpMkLst>
        </pc:grpChg>
      </pc:sldChg>
      <pc:sldChg chg="addSp delSp modSp add del mod">
        <pc:chgData name="Alex Marchioni" userId="6eb3c6d8-756f-4c94-a08e-610dca54a7e5" providerId="ADAL" clId="{8FB29B9B-AE8C-4CBE-9898-53BD68A8F6BC}" dt="2020-02-11T16:36:57.626" v="3651" actId="2696"/>
        <pc:sldMkLst>
          <pc:docMk/>
          <pc:sldMk cId="1845816833" sldId="258"/>
        </pc:sldMkLst>
        <pc:spChg chg="mod">
          <ac:chgData name="Alex Marchioni" userId="6eb3c6d8-756f-4c94-a08e-610dca54a7e5" providerId="ADAL" clId="{8FB29B9B-AE8C-4CBE-9898-53BD68A8F6BC}" dt="2020-02-10T10:32:48.845" v="178" actId="20577"/>
          <ac:spMkLst>
            <pc:docMk/>
            <pc:sldMk cId="1845816833" sldId="258"/>
            <ac:spMk id="2" creationId="{EF3A5E2B-8202-4A6A-9912-4463ED29C890}"/>
          </ac:spMkLst>
        </pc:spChg>
        <pc:spChg chg="mod">
          <ac:chgData name="Alex Marchioni" userId="6eb3c6d8-756f-4c94-a08e-610dca54a7e5" providerId="ADAL" clId="{8FB29B9B-AE8C-4CBE-9898-53BD68A8F6BC}" dt="2020-02-10T11:28:10.313" v="520" actId="20577"/>
          <ac:spMkLst>
            <pc:docMk/>
            <pc:sldMk cId="1845816833" sldId="258"/>
            <ac:spMk id="3" creationId="{3E6F37A6-28A1-462E-99B4-6686F1E6BAB2}"/>
          </ac:spMkLst>
        </pc:spChg>
        <pc:spChg chg="add del">
          <ac:chgData name="Alex Marchioni" userId="6eb3c6d8-756f-4c94-a08e-610dca54a7e5" providerId="ADAL" clId="{8FB29B9B-AE8C-4CBE-9898-53BD68A8F6BC}" dt="2020-02-10T10:34:46.907" v="183"/>
          <ac:spMkLst>
            <pc:docMk/>
            <pc:sldMk cId="1845816833" sldId="258"/>
            <ac:spMk id="7" creationId="{E96C1C96-49E8-4CD8-987D-25479699FF87}"/>
          </ac:spMkLst>
        </pc:spChg>
        <pc:spChg chg="add mod">
          <ac:chgData name="Alex Marchioni" userId="6eb3c6d8-756f-4c94-a08e-610dca54a7e5" providerId="ADAL" clId="{8FB29B9B-AE8C-4CBE-9898-53BD68A8F6BC}" dt="2020-02-10T10:58:20.862" v="255" actId="1076"/>
          <ac:spMkLst>
            <pc:docMk/>
            <pc:sldMk cId="1845816833" sldId="258"/>
            <ac:spMk id="8" creationId="{8C3B4B40-8354-4B26-B98D-BF5FD5FBD1DC}"/>
          </ac:spMkLst>
        </pc:spChg>
        <pc:spChg chg="add del">
          <ac:chgData name="Alex Marchioni" userId="6eb3c6d8-756f-4c94-a08e-610dca54a7e5" providerId="ADAL" clId="{8FB29B9B-AE8C-4CBE-9898-53BD68A8F6BC}" dt="2020-02-10T11:02:10.295" v="284"/>
          <ac:spMkLst>
            <pc:docMk/>
            <pc:sldMk cId="1845816833" sldId="258"/>
            <ac:spMk id="9" creationId="{226CD856-F40C-40FF-9137-8C977BCE01A0}"/>
          </ac:spMkLst>
        </pc:spChg>
        <pc:spChg chg="add del">
          <ac:chgData name="Alex Marchioni" userId="6eb3c6d8-756f-4c94-a08e-610dca54a7e5" providerId="ADAL" clId="{8FB29B9B-AE8C-4CBE-9898-53BD68A8F6BC}" dt="2020-02-10T11:02:49.102" v="293"/>
          <ac:spMkLst>
            <pc:docMk/>
            <pc:sldMk cId="1845816833" sldId="258"/>
            <ac:spMk id="10" creationId="{426C8A8B-F717-4A55-BCB7-2DD71E229C06}"/>
          </ac:spMkLst>
        </pc:spChg>
      </pc:sldChg>
      <pc:sldChg chg="addSp delSp modSp add del mod">
        <pc:chgData name="Alex Marchioni" userId="6eb3c6d8-756f-4c94-a08e-610dca54a7e5" providerId="ADAL" clId="{8FB29B9B-AE8C-4CBE-9898-53BD68A8F6BC}" dt="2020-02-11T16:37:04.938" v="3652" actId="2696"/>
        <pc:sldMkLst>
          <pc:docMk/>
          <pc:sldMk cId="2807954057" sldId="259"/>
        </pc:sldMkLst>
        <pc:spChg chg="mod">
          <ac:chgData name="Alex Marchioni" userId="6eb3c6d8-756f-4c94-a08e-610dca54a7e5" providerId="ADAL" clId="{8FB29B9B-AE8C-4CBE-9898-53BD68A8F6BC}" dt="2020-02-10T10:42:27.853" v="195"/>
          <ac:spMkLst>
            <pc:docMk/>
            <pc:sldMk cId="2807954057" sldId="259"/>
            <ac:spMk id="2" creationId="{9BBC84A5-6991-4011-BA36-91AB7C02E769}"/>
          </ac:spMkLst>
        </pc:spChg>
        <pc:spChg chg="add del mod">
          <ac:chgData name="Alex Marchioni" userId="6eb3c6d8-756f-4c94-a08e-610dca54a7e5" providerId="ADAL" clId="{8FB29B9B-AE8C-4CBE-9898-53BD68A8F6BC}" dt="2020-02-10T11:22:20.196" v="461"/>
          <ac:spMkLst>
            <pc:docMk/>
            <pc:sldMk cId="2807954057" sldId="259"/>
            <ac:spMk id="3" creationId="{9930AFF0-1A41-41FE-8469-53C4A24878BA}"/>
          </ac:spMkLst>
        </pc:spChg>
        <pc:spChg chg="add del">
          <ac:chgData name="Alex Marchioni" userId="6eb3c6d8-756f-4c94-a08e-610dca54a7e5" providerId="ADAL" clId="{8FB29B9B-AE8C-4CBE-9898-53BD68A8F6BC}" dt="2020-02-10T11:08:55.805" v="412"/>
          <ac:spMkLst>
            <pc:docMk/>
            <pc:sldMk cId="2807954057" sldId="259"/>
            <ac:spMk id="7" creationId="{219E3B34-F6EB-40D1-821C-B06EABB4BA0B}"/>
          </ac:spMkLst>
        </pc:spChg>
        <pc:spChg chg="add del">
          <ac:chgData name="Alex Marchioni" userId="6eb3c6d8-756f-4c94-a08e-610dca54a7e5" providerId="ADAL" clId="{8FB29B9B-AE8C-4CBE-9898-53BD68A8F6BC}" dt="2020-02-10T11:20:48.572" v="456"/>
          <ac:spMkLst>
            <pc:docMk/>
            <pc:sldMk cId="2807954057" sldId="259"/>
            <ac:spMk id="8" creationId="{19746DD8-41FE-4069-9218-E1A8662F2131}"/>
          </ac:spMkLst>
        </pc:spChg>
        <pc:spChg chg="add del">
          <ac:chgData name="Alex Marchioni" userId="6eb3c6d8-756f-4c94-a08e-610dca54a7e5" providerId="ADAL" clId="{8FB29B9B-AE8C-4CBE-9898-53BD68A8F6BC}" dt="2020-02-10T11:21:56.962" v="458"/>
          <ac:spMkLst>
            <pc:docMk/>
            <pc:sldMk cId="2807954057" sldId="259"/>
            <ac:spMk id="9" creationId="{EE032FE1-C680-4B74-8599-D3699DF89DBB}"/>
          </ac:spMkLst>
        </pc:spChg>
        <pc:spChg chg="add del mod">
          <ac:chgData name="Alex Marchioni" userId="6eb3c6d8-756f-4c94-a08e-610dca54a7e5" providerId="ADAL" clId="{8FB29B9B-AE8C-4CBE-9898-53BD68A8F6BC}" dt="2020-02-10T11:57:23.218" v="547" actId="478"/>
          <ac:spMkLst>
            <pc:docMk/>
            <pc:sldMk cId="2807954057" sldId="259"/>
            <ac:spMk id="10" creationId="{486D9E19-4672-4984-9806-CF397D5DAFED}"/>
          </ac:spMkLst>
        </pc:spChg>
        <pc:spChg chg="add del">
          <ac:chgData name="Alex Marchioni" userId="6eb3c6d8-756f-4c94-a08e-610dca54a7e5" providerId="ADAL" clId="{8FB29B9B-AE8C-4CBE-9898-53BD68A8F6BC}" dt="2020-02-10T11:56:00.072" v="524"/>
          <ac:spMkLst>
            <pc:docMk/>
            <pc:sldMk cId="2807954057" sldId="259"/>
            <ac:spMk id="11" creationId="{770796D4-1F65-48E8-96D9-622EF92D1136}"/>
          </ac:spMkLst>
        </pc:spChg>
        <pc:spChg chg="add del">
          <ac:chgData name="Alex Marchioni" userId="6eb3c6d8-756f-4c94-a08e-610dca54a7e5" providerId="ADAL" clId="{8FB29B9B-AE8C-4CBE-9898-53BD68A8F6BC}" dt="2020-02-10T11:56:10.871" v="527"/>
          <ac:spMkLst>
            <pc:docMk/>
            <pc:sldMk cId="2807954057" sldId="259"/>
            <ac:spMk id="12" creationId="{00B985D3-DCAD-4821-A604-5480447944F2}"/>
          </ac:spMkLst>
        </pc:spChg>
        <pc:spChg chg="add del mod">
          <ac:chgData name="Alex Marchioni" userId="6eb3c6d8-756f-4c94-a08e-610dca54a7e5" providerId="ADAL" clId="{8FB29B9B-AE8C-4CBE-9898-53BD68A8F6BC}" dt="2020-02-10T13:02:51.048" v="722" actId="478"/>
          <ac:spMkLst>
            <pc:docMk/>
            <pc:sldMk cId="2807954057" sldId="259"/>
            <ac:spMk id="14" creationId="{DE2191AD-336F-407B-A741-88683FB8EC5F}"/>
          </ac:spMkLst>
        </pc:spChg>
        <pc:spChg chg="add mod">
          <ac:chgData name="Alex Marchioni" userId="6eb3c6d8-756f-4c94-a08e-610dca54a7e5" providerId="ADAL" clId="{8FB29B9B-AE8C-4CBE-9898-53BD68A8F6BC}" dt="2020-02-10T13:02:44.088" v="720" actId="1076"/>
          <ac:spMkLst>
            <pc:docMk/>
            <pc:sldMk cId="2807954057" sldId="259"/>
            <ac:spMk id="15" creationId="{046066B0-664F-46F3-A900-A1D35B850472}"/>
          </ac:spMkLst>
        </pc:spChg>
        <pc:spChg chg="add del mod">
          <ac:chgData name="Alex Marchioni" userId="6eb3c6d8-756f-4c94-a08e-610dca54a7e5" providerId="ADAL" clId="{8FB29B9B-AE8C-4CBE-9898-53BD68A8F6BC}" dt="2020-02-10T12:46:51.768" v="656" actId="478"/>
          <ac:spMkLst>
            <pc:docMk/>
            <pc:sldMk cId="2807954057" sldId="259"/>
            <ac:spMk id="16" creationId="{AA5A3526-8B40-40A5-BA0C-38365D916082}"/>
          </ac:spMkLst>
        </pc:spChg>
        <pc:spChg chg="add del mod">
          <ac:chgData name="Alex Marchioni" userId="6eb3c6d8-756f-4c94-a08e-610dca54a7e5" providerId="ADAL" clId="{8FB29B9B-AE8C-4CBE-9898-53BD68A8F6BC}" dt="2020-02-10T13:01:13.776" v="709" actId="478"/>
          <ac:spMkLst>
            <pc:docMk/>
            <pc:sldMk cId="2807954057" sldId="259"/>
            <ac:spMk id="17" creationId="{7ADB4F44-6884-42EF-BAF7-4D29B61C98CF}"/>
          </ac:spMkLst>
        </pc:spChg>
        <pc:spChg chg="add del mod">
          <ac:chgData name="Alex Marchioni" userId="6eb3c6d8-756f-4c94-a08e-610dca54a7e5" providerId="ADAL" clId="{8FB29B9B-AE8C-4CBE-9898-53BD68A8F6BC}" dt="2020-02-10T13:00:13.256" v="698" actId="478"/>
          <ac:spMkLst>
            <pc:docMk/>
            <pc:sldMk cId="2807954057" sldId="259"/>
            <ac:spMk id="18" creationId="{B77CD4DF-C294-4876-912A-93D148E1A5F1}"/>
          </ac:spMkLst>
        </pc:spChg>
        <pc:spChg chg="add mod">
          <ac:chgData name="Alex Marchioni" userId="6eb3c6d8-756f-4c94-a08e-610dca54a7e5" providerId="ADAL" clId="{8FB29B9B-AE8C-4CBE-9898-53BD68A8F6BC}" dt="2020-02-10T13:00:22.437" v="701" actId="2085"/>
          <ac:spMkLst>
            <pc:docMk/>
            <pc:sldMk cId="2807954057" sldId="259"/>
            <ac:spMk id="19" creationId="{682EB782-4051-4F82-AE23-B483B12A54F6}"/>
          </ac:spMkLst>
        </pc:spChg>
        <pc:spChg chg="add mod">
          <ac:chgData name="Alex Marchioni" userId="6eb3c6d8-756f-4c94-a08e-610dca54a7e5" providerId="ADAL" clId="{8FB29B9B-AE8C-4CBE-9898-53BD68A8F6BC}" dt="2020-02-10T13:02:47.528" v="721" actId="1076"/>
          <ac:spMkLst>
            <pc:docMk/>
            <pc:sldMk cId="2807954057" sldId="259"/>
            <ac:spMk id="20" creationId="{C2F7037F-C8AC-45AF-8252-998C11DA02AE}"/>
          </ac:spMkLst>
        </pc:spChg>
      </pc:sldChg>
      <pc:sldChg chg="addSp delSp modSp add mod">
        <pc:chgData name="Alex Marchioni" userId="6eb3c6d8-756f-4c94-a08e-610dca54a7e5" providerId="ADAL" clId="{8FB29B9B-AE8C-4CBE-9898-53BD68A8F6BC}" dt="2020-02-10T15:28:58.245" v="2834" actId="20577"/>
        <pc:sldMkLst>
          <pc:docMk/>
          <pc:sldMk cId="3597365454" sldId="260"/>
        </pc:sldMkLst>
        <pc:spChg chg="mod">
          <ac:chgData name="Alex Marchioni" userId="6eb3c6d8-756f-4c94-a08e-610dca54a7e5" providerId="ADAL" clId="{8FB29B9B-AE8C-4CBE-9898-53BD68A8F6BC}" dt="2020-02-10T13:35:24.841" v="1398" actId="20577"/>
          <ac:spMkLst>
            <pc:docMk/>
            <pc:sldMk cId="3597365454" sldId="260"/>
            <ac:spMk id="2" creationId="{75862712-E544-4946-B7D6-63CB84D7D4AE}"/>
          </ac:spMkLst>
        </pc:spChg>
        <pc:spChg chg="mod">
          <ac:chgData name="Alex Marchioni" userId="6eb3c6d8-756f-4c94-a08e-610dca54a7e5" providerId="ADAL" clId="{8FB29B9B-AE8C-4CBE-9898-53BD68A8F6BC}" dt="2020-02-10T15:28:58.245" v="2834" actId="20577"/>
          <ac:spMkLst>
            <pc:docMk/>
            <pc:sldMk cId="3597365454" sldId="260"/>
            <ac:spMk id="3" creationId="{D69EF818-DB7F-4144-B295-F86C114C21AE}"/>
          </ac:spMkLst>
        </pc:spChg>
        <pc:spChg chg="add del mod">
          <ac:chgData name="Alex Marchioni" userId="6eb3c6d8-756f-4c94-a08e-610dca54a7e5" providerId="ADAL" clId="{8FB29B9B-AE8C-4CBE-9898-53BD68A8F6BC}" dt="2020-02-10T14:04:15.393" v="2779" actId="478"/>
          <ac:spMkLst>
            <pc:docMk/>
            <pc:sldMk cId="3597365454" sldId="260"/>
            <ac:spMk id="7" creationId="{356E6BB2-0FB9-499B-BCE3-341BDF808419}"/>
          </ac:spMkLst>
        </pc:spChg>
      </pc:sldChg>
      <pc:sldChg chg="modSp add mod">
        <pc:chgData name="Alex Marchioni" userId="6eb3c6d8-756f-4c94-a08e-610dca54a7e5" providerId="ADAL" clId="{8FB29B9B-AE8C-4CBE-9898-53BD68A8F6BC}" dt="2020-02-10T13:40:27.383" v="1784"/>
        <pc:sldMkLst>
          <pc:docMk/>
          <pc:sldMk cId="1737590142" sldId="261"/>
        </pc:sldMkLst>
        <pc:spChg chg="mod">
          <ac:chgData name="Alex Marchioni" userId="6eb3c6d8-756f-4c94-a08e-610dca54a7e5" providerId="ADAL" clId="{8FB29B9B-AE8C-4CBE-9898-53BD68A8F6BC}" dt="2020-02-10T13:40:27.383" v="1784"/>
          <ac:spMkLst>
            <pc:docMk/>
            <pc:sldMk cId="1737590142" sldId="261"/>
            <ac:spMk id="2" creationId="{B2AE1193-DAB2-43DE-A5AF-23A1D3A5A13E}"/>
          </ac:spMkLst>
        </pc:spChg>
        <pc:spChg chg="mod">
          <ac:chgData name="Alex Marchioni" userId="6eb3c6d8-756f-4c94-a08e-610dca54a7e5" providerId="ADAL" clId="{8FB29B9B-AE8C-4CBE-9898-53BD68A8F6BC}" dt="2020-02-10T13:39:54.602" v="1782" actId="113"/>
          <ac:spMkLst>
            <pc:docMk/>
            <pc:sldMk cId="1737590142" sldId="261"/>
            <ac:spMk id="3" creationId="{1D33ADF3-F253-4143-8294-1432C50F241B}"/>
          </ac:spMkLst>
        </pc:spChg>
      </pc:sldChg>
      <pc:sldChg chg="modSp add mod">
        <pc:chgData name="Alex Marchioni" userId="6eb3c6d8-756f-4c94-a08e-610dca54a7e5" providerId="ADAL" clId="{8FB29B9B-AE8C-4CBE-9898-53BD68A8F6BC}" dt="2020-02-11T16:38:20.882" v="3739" actId="20577"/>
        <pc:sldMkLst>
          <pc:docMk/>
          <pc:sldMk cId="2164641442" sldId="262"/>
        </pc:sldMkLst>
        <pc:spChg chg="mod">
          <ac:chgData name="Alex Marchioni" userId="6eb3c6d8-756f-4c94-a08e-610dca54a7e5" providerId="ADAL" clId="{8FB29B9B-AE8C-4CBE-9898-53BD68A8F6BC}" dt="2020-02-10T13:40:31.448" v="1785"/>
          <ac:spMkLst>
            <pc:docMk/>
            <pc:sldMk cId="2164641442" sldId="262"/>
            <ac:spMk id="2" creationId="{35913EF1-2805-417C-9B75-FA27B3338470}"/>
          </ac:spMkLst>
        </pc:spChg>
        <pc:spChg chg="mod">
          <ac:chgData name="Alex Marchioni" userId="6eb3c6d8-756f-4c94-a08e-610dca54a7e5" providerId="ADAL" clId="{8FB29B9B-AE8C-4CBE-9898-53BD68A8F6BC}" dt="2020-02-11T16:38:20.882" v="3739" actId="20577"/>
          <ac:spMkLst>
            <pc:docMk/>
            <pc:sldMk cId="2164641442" sldId="262"/>
            <ac:spMk id="3" creationId="{5C6ABA54-E615-49B8-9AC2-7174B56C4A6F}"/>
          </ac:spMkLst>
        </pc:spChg>
      </pc:sldChg>
      <pc:sldChg chg="addSp delSp modSp add del mod">
        <pc:chgData name="Alex Marchioni" userId="6eb3c6d8-756f-4c94-a08e-610dca54a7e5" providerId="ADAL" clId="{8FB29B9B-AE8C-4CBE-9898-53BD68A8F6BC}" dt="2020-02-10T14:03:59.530" v="2778" actId="47"/>
        <pc:sldMkLst>
          <pc:docMk/>
          <pc:sldMk cId="1792351669" sldId="263"/>
        </pc:sldMkLst>
        <pc:spChg chg="del">
          <ac:chgData name="Alex Marchioni" userId="6eb3c6d8-756f-4c94-a08e-610dca54a7e5" providerId="ADAL" clId="{8FB29B9B-AE8C-4CBE-9898-53BD68A8F6BC}" dt="2020-02-10T13:57:28.140" v="2583" actId="478"/>
          <ac:spMkLst>
            <pc:docMk/>
            <pc:sldMk cId="1792351669" sldId="263"/>
            <ac:spMk id="3" creationId="{A1629B8A-577B-4E22-A559-E0B60803D3CB}"/>
          </ac:spMkLst>
        </pc:spChg>
        <pc:spChg chg="add mod">
          <ac:chgData name="Alex Marchioni" userId="6eb3c6d8-756f-4c94-a08e-610dca54a7e5" providerId="ADAL" clId="{8FB29B9B-AE8C-4CBE-9898-53BD68A8F6BC}" dt="2020-02-10T14:00:28.849" v="2726" actId="1076"/>
          <ac:spMkLst>
            <pc:docMk/>
            <pc:sldMk cId="1792351669" sldId="263"/>
            <ac:spMk id="7" creationId="{3ABC72DD-4023-4898-98E5-20F2CC0CE12D}"/>
          </ac:spMkLst>
        </pc:spChg>
        <pc:spChg chg="add mod">
          <ac:chgData name="Alex Marchioni" userId="6eb3c6d8-756f-4c94-a08e-610dca54a7e5" providerId="ADAL" clId="{8FB29B9B-AE8C-4CBE-9898-53BD68A8F6BC}" dt="2020-02-10T14:00:44.733" v="2730" actId="14100"/>
          <ac:spMkLst>
            <pc:docMk/>
            <pc:sldMk cId="1792351669" sldId="263"/>
            <ac:spMk id="8" creationId="{616678D6-162C-4C63-817E-5425427E995B}"/>
          </ac:spMkLst>
        </pc:spChg>
      </pc:sldChg>
      <pc:sldChg chg="addSp modSp add mod">
        <pc:chgData name="Alex Marchioni" userId="6eb3c6d8-756f-4c94-a08e-610dca54a7e5" providerId="ADAL" clId="{8FB29B9B-AE8C-4CBE-9898-53BD68A8F6BC}" dt="2020-02-10T14:03:56.197" v="2777"/>
        <pc:sldMkLst>
          <pc:docMk/>
          <pc:sldMk cId="3588620050" sldId="264"/>
        </pc:sldMkLst>
        <pc:spChg chg="mod">
          <ac:chgData name="Alex Marchioni" userId="6eb3c6d8-756f-4c94-a08e-610dca54a7e5" providerId="ADAL" clId="{8FB29B9B-AE8C-4CBE-9898-53BD68A8F6BC}" dt="2020-02-10T14:03:56.197" v="2777"/>
          <ac:spMkLst>
            <pc:docMk/>
            <pc:sldMk cId="3588620050" sldId="264"/>
            <ac:spMk id="2" creationId="{9A0298D9-1D13-4898-8EDB-1B8D3BDA7DC9}"/>
          </ac:spMkLst>
        </pc:spChg>
        <pc:spChg chg="mod">
          <ac:chgData name="Alex Marchioni" userId="6eb3c6d8-756f-4c94-a08e-610dca54a7e5" providerId="ADAL" clId="{8FB29B9B-AE8C-4CBE-9898-53BD68A8F6BC}" dt="2020-02-10T14:01:30.130" v="2736" actId="20577"/>
          <ac:spMkLst>
            <pc:docMk/>
            <pc:sldMk cId="3588620050" sldId="264"/>
            <ac:spMk id="3" creationId="{8BA08157-B15B-42A4-82FC-99F8FE989AD5}"/>
          </ac:spMkLst>
        </pc:spChg>
        <pc:spChg chg="add mod">
          <ac:chgData name="Alex Marchioni" userId="6eb3c6d8-756f-4c94-a08e-610dca54a7e5" providerId="ADAL" clId="{8FB29B9B-AE8C-4CBE-9898-53BD68A8F6BC}" dt="2020-02-10T14:03:03.711" v="2770"/>
          <ac:spMkLst>
            <pc:docMk/>
            <pc:sldMk cId="3588620050" sldId="264"/>
            <ac:spMk id="7" creationId="{634E256B-BEF9-4681-9CF8-8E855142BEBB}"/>
          </ac:spMkLst>
        </pc:spChg>
        <pc:spChg chg="add mod">
          <ac:chgData name="Alex Marchioni" userId="6eb3c6d8-756f-4c94-a08e-610dca54a7e5" providerId="ADAL" clId="{8FB29B9B-AE8C-4CBE-9898-53BD68A8F6BC}" dt="2020-02-10T14:03:40.801" v="2776" actId="20577"/>
          <ac:spMkLst>
            <pc:docMk/>
            <pc:sldMk cId="3588620050" sldId="264"/>
            <ac:spMk id="8" creationId="{6554BC90-6537-4F1F-9451-317E3DF12AA7}"/>
          </ac:spMkLst>
        </pc:spChg>
      </pc:sldChg>
      <pc:sldChg chg="addSp delSp modSp add del mod">
        <pc:chgData name="Alex Marchioni" userId="6eb3c6d8-756f-4c94-a08e-610dca54a7e5" providerId="ADAL" clId="{8FB29B9B-AE8C-4CBE-9898-53BD68A8F6BC}" dt="2020-02-11T07:49:18.226" v="3052" actId="47"/>
        <pc:sldMkLst>
          <pc:docMk/>
          <pc:sldMk cId="134571935" sldId="265"/>
        </pc:sldMkLst>
        <pc:spChg chg="mod">
          <ac:chgData name="Alex Marchioni" userId="6eb3c6d8-756f-4c94-a08e-610dca54a7e5" providerId="ADAL" clId="{8FB29B9B-AE8C-4CBE-9898-53BD68A8F6BC}" dt="2020-02-11T07:28:22.010" v="2847" actId="20577"/>
          <ac:spMkLst>
            <pc:docMk/>
            <pc:sldMk cId="134571935" sldId="265"/>
            <ac:spMk id="2" creationId="{15945BA7-A06C-48B8-94A3-1D5AB8DC4994}"/>
          </ac:spMkLst>
        </pc:spChg>
        <pc:spChg chg="del">
          <ac:chgData name="Alex Marchioni" userId="6eb3c6d8-756f-4c94-a08e-610dca54a7e5" providerId="ADAL" clId="{8FB29B9B-AE8C-4CBE-9898-53BD68A8F6BC}" dt="2020-02-11T07:28:28.981" v="2848" actId="478"/>
          <ac:spMkLst>
            <pc:docMk/>
            <pc:sldMk cId="134571935" sldId="265"/>
            <ac:spMk id="3" creationId="{B95C4AA6-04E0-402B-91D1-373A3D69B67A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9" creationId="{7FA1815F-F545-4DA9-A909-71E939972A97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12" creationId="{68624CF5-34B9-4D39-BBC5-EBFEA5FA5452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16" creationId="{73B4EBE1-EAB9-425D-9503-B0A72E8184A6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17" creationId="{58E02D23-0943-42A0-8E20-DA8EEE6DA690}"/>
          </ac:spMkLst>
        </pc:spChg>
        <pc:spChg chg="del mod topLvl">
          <ac:chgData name="Alex Marchioni" userId="6eb3c6d8-756f-4c94-a08e-610dca54a7e5" providerId="ADAL" clId="{8FB29B9B-AE8C-4CBE-9898-53BD68A8F6BC}" dt="2020-02-11T07:28:57.146" v="2855" actId="478"/>
          <ac:spMkLst>
            <pc:docMk/>
            <pc:sldMk cId="134571935" sldId="265"/>
            <ac:spMk id="18" creationId="{C4A8CFBC-8059-48B0-92DF-6C8EE77FA561}"/>
          </ac:spMkLst>
        </pc:spChg>
        <pc:spChg chg="del mod topLvl">
          <ac:chgData name="Alex Marchioni" userId="6eb3c6d8-756f-4c94-a08e-610dca54a7e5" providerId="ADAL" clId="{8FB29B9B-AE8C-4CBE-9898-53BD68A8F6BC}" dt="2020-02-11T07:28:59.052" v="2857" actId="478"/>
          <ac:spMkLst>
            <pc:docMk/>
            <pc:sldMk cId="134571935" sldId="265"/>
            <ac:spMk id="19" creationId="{7897EBC4-BD34-4E1B-9073-12F012A17AC0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20" creationId="{828C1EC9-6521-42A4-B6A6-1C280FB7A86B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0" creationId="{22740466-CD08-49C0-BE1C-45DFC490E8B2}"/>
          </ac:spMkLst>
        </pc:spChg>
        <pc:spChg chg="del mod topLvl">
          <ac:chgData name="Alex Marchioni" userId="6eb3c6d8-756f-4c94-a08e-610dca54a7e5" providerId="ADAL" clId="{8FB29B9B-AE8C-4CBE-9898-53BD68A8F6BC}" dt="2020-02-11T07:29:06.490" v="2859" actId="478"/>
          <ac:spMkLst>
            <pc:docMk/>
            <pc:sldMk cId="134571935" sldId="265"/>
            <ac:spMk id="41" creationId="{94D921A9-BD6B-442A-B09B-1344F685290B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2" creationId="{39843BA6-DF7F-4417-9138-6EE88D721B13}"/>
          </ac:spMkLst>
        </pc:spChg>
        <pc:spChg chg="del mod topLvl">
          <ac:chgData name="Alex Marchioni" userId="6eb3c6d8-756f-4c94-a08e-610dca54a7e5" providerId="ADAL" clId="{8FB29B9B-AE8C-4CBE-9898-53BD68A8F6BC}" dt="2020-02-11T07:46:28.275" v="2977" actId="478"/>
          <ac:spMkLst>
            <pc:docMk/>
            <pc:sldMk cId="134571935" sldId="265"/>
            <ac:spMk id="43" creationId="{87983967-76E7-4D60-96DC-D3BE5CA17F9D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4" creationId="{54125A2F-E8A5-4BF0-AE9C-FBDCA1E0EE48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9" creationId="{3A531638-B5CA-4501-90CF-60A8961A328E}"/>
          </ac:spMkLst>
        </pc:spChg>
        <pc:spChg chg="mod">
          <ac:chgData name="Alex Marchioni" userId="6eb3c6d8-756f-4c94-a08e-610dca54a7e5" providerId="ADAL" clId="{8FB29B9B-AE8C-4CBE-9898-53BD68A8F6BC}" dt="2020-02-11T07:44:35.974" v="2956" actId="20577"/>
          <ac:spMkLst>
            <pc:docMk/>
            <pc:sldMk cId="134571935" sldId="265"/>
            <ac:spMk id="56" creationId="{4D501CB2-3F7F-4DAB-BBC6-7423F373397A}"/>
          </ac:spMkLst>
        </pc:spChg>
        <pc:spChg chg="add mod">
          <ac:chgData name="Alex Marchioni" userId="6eb3c6d8-756f-4c94-a08e-610dca54a7e5" providerId="ADAL" clId="{8FB29B9B-AE8C-4CBE-9898-53BD68A8F6BC}" dt="2020-02-11T07:47:14.802" v="2984" actId="1076"/>
          <ac:spMkLst>
            <pc:docMk/>
            <pc:sldMk cId="134571935" sldId="265"/>
            <ac:spMk id="58" creationId="{65B81C73-4706-4C55-BD1C-BAA890EF2097}"/>
          </ac:spMkLst>
        </pc:spChg>
        <pc:spChg chg="add mod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62" creationId="{70E8A1BA-E7E1-4A98-A436-D5E5DBA67068}"/>
          </ac:spMkLst>
        </pc:spChg>
        <pc:grpChg chg="add del">
          <ac:chgData name="Alex Marchioni" userId="6eb3c6d8-756f-4c94-a08e-610dca54a7e5" providerId="ADAL" clId="{8FB29B9B-AE8C-4CBE-9898-53BD68A8F6BC}" dt="2020-02-11T07:28:35.125" v="2850" actId="165"/>
          <ac:grpSpMkLst>
            <pc:docMk/>
            <pc:sldMk cId="134571935" sldId="265"/>
            <ac:grpSpMk id="7" creationId="{29D1C270-B20F-4A3B-A7D5-083B9F96BD0C}"/>
          </ac:grpSpMkLst>
        </pc:grpChg>
        <pc:grpChg chg="mod topLvl">
          <ac:chgData name="Alex Marchioni" userId="6eb3c6d8-756f-4c94-a08e-610dca54a7e5" providerId="ADAL" clId="{8FB29B9B-AE8C-4CBE-9898-53BD68A8F6BC}" dt="2020-02-11T07:46:52.706" v="2978" actId="164"/>
          <ac:grpSpMkLst>
            <pc:docMk/>
            <pc:sldMk cId="134571935" sldId="265"/>
            <ac:grpSpMk id="8" creationId="{C9235CF5-77B7-4287-BA05-FA1068261602}"/>
          </ac:grpSpMkLst>
        </pc:grpChg>
        <pc:grpChg chg="del mod topLvl">
          <ac:chgData name="Alex Marchioni" userId="6eb3c6d8-756f-4c94-a08e-610dca54a7e5" providerId="ADAL" clId="{8FB29B9B-AE8C-4CBE-9898-53BD68A8F6BC}" dt="2020-02-11T07:28:51.739" v="2851" actId="478"/>
          <ac:grpSpMkLst>
            <pc:docMk/>
            <pc:sldMk cId="134571935" sldId="265"/>
            <ac:grpSpMk id="10" creationId="{DBB6924F-245A-4FDC-B64A-1E0AD6B78FCF}"/>
          </ac:grpSpMkLst>
        </pc:grpChg>
        <pc:grpChg chg="mod topLvl">
          <ac:chgData name="Alex Marchioni" userId="6eb3c6d8-756f-4c94-a08e-610dca54a7e5" providerId="ADAL" clId="{8FB29B9B-AE8C-4CBE-9898-53BD68A8F6BC}" dt="2020-02-11T07:46:52.706" v="2978" actId="164"/>
          <ac:grpSpMkLst>
            <pc:docMk/>
            <pc:sldMk cId="134571935" sldId="265"/>
            <ac:grpSpMk id="13" creationId="{DA882271-191A-42EA-85C2-331A296845AF}"/>
          </ac:grpSpMkLst>
        </pc:grpChg>
        <pc:grpChg chg="mod topLvl">
          <ac:chgData name="Alex Marchioni" userId="6eb3c6d8-756f-4c94-a08e-610dca54a7e5" providerId="ADAL" clId="{8FB29B9B-AE8C-4CBE-9898-53BD68A8F6BC}" dt="2020-02-11T07:46:52.706" v="2978" actId="164"/>
          <ac:grpSpMkLst>
            <pc:docMk/>
            <pc:sldMk cId="134571935" sldId="265"/>
            <ac:grpSpMk id="14" creationId="{6A933895-53EF-4B26-9075-AE677147A27F}"/>
          </ac:grpSpMkLst>
        </pc:grpChg>
        <pc:grpChg chg="add mod">
          <ac:chgData name="Alex Marchioni" userId="6eb3c6d8-756f-4c94-a08e-610dca54a7e5" providerId="ADAL" clId="{8FB29B9B-AE8C-4CBE-9898-53BD68A8F6BC}" dt="2020-02-11T07:46:56.107" v="2979" actId="1076"/>
          <ac:grpSpMkLst>
            <pc:docMk/>
            <pc:sldMk cId="134571935" sldId="265"/>
            <ac:grpSpMk id="63" creationId="{CCF9CC7D-FF47-4A26-9C96-2CC37F3469A3}"/>
          </ac:grpSpMkLst>
        </pc:grp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11" creationId="{518C1C50-F087-43D7-B25B-7B6768B9C569}"/>
          </ac:cxnSpMkLst>
        </pc:cxnChg>
        <pc:cxnChg chg="del mod topLvl">
          <ac:chgData name="Alex Marchioni" userId="6eb3c6d8-756f-4c94-a08e-610dca54a7e5" providerId="ADAL" clId="{8FB29B9B-AE8C-4CBE-9898-53BD68A8F6BC}" dt="2020-02-11T07:28:53.161" v="2852" actId="478"/>
          <ac:cxnSpMkLst>
            <pc:docMk/>
            <pc:sldMk cId="134571935" sldId="265"/>
            <ac:cxnSpMk id="15" creationId="{D31A2250-1AA9-4EC2-B931-C5779D287834}"/>
          </ac:cxnSpMkLst>
        </pc:cxnChg>
        <pc:cxnChg chg="del mod topLvl">
          <ac:chgData name="Alex Marchioni" userId="6eb3c6d8-756f-4c94-a08e-610dca54a7e5" providerId="ADAL" clId="{8FB29B9B-AE8C-4CBE-9898-53BD68A8F6BC}" dt="2020-02-11T07:28:54.832" v="2853" actId="478"/>
          <ac:cxnSpMkLst>
            <pc:docMk/>
            <pc:sldMk cId="134571935" sldId="265"/>
            <ac:cxnSpMk id="21" creationId="{959FEF0A-5962-4F86-9C7D-D9D8FBF5A9FD}"/>
          </ac:cxnSpMkLst>
        </pc:cxnChg>
        <pc:cxnChg chg="del mod topLvl">
          <ac:chgData name="Alex Marchioni" userId="6eb3c6d8-756f-4c94-a08e-610dca54a7e5" providerId="ADAL" clId="{8FB29B9B-AE8C-4CBE-9898-53BD68A8F6BC}" dt="2020-02-11T07:28:57.946" v="2856" actId="478"/>
          <ac:cxnSpMkLst>
            <pc:docMk/>
            <pc:sldMk cId="134571935" sldId="265"/>
            <ac:cxnSpMk id="22" creationId="{F99CDEEA-F9C4-470F-B56A-E132010CB5E0}"/>
          </ac:cxnSpMkLst>
        </pc:cxnChg>
        <pc:cxnChg chg="del mod topLvl">
          <ac:chgData name="Alex Marchioni" userId="6eb3c6d8-756f-4c94-a08e-610dca54a7e5" providerId="ADAL" clId="{8FB29B9B-AE8C-4CBE-9898-53BD68A8F6BC}" dt="2020-02-11T07:29:03.425" v="2858" actId="478"/>
          <ac:cxnSpMkLst>
            <pc:docMk/>
            <pc:sldMk cId="134571935" sldId="265"/>
            <ac:cxnSpMk id="23" creationId="{9025702A-D892-44D3-A74C-CF6B98F17A55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4" creationId="{012DDC61-C345-4F44-BF80-59477C8317C9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5" creationId="{15D5EA09-23AA-4D9C-A507-BB8C30B7C567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6" creationId="{CED631AB-617D-49CB-84B5-AB0172D35406}"/>
          </ac:cxnSpMkLst>
        </pc:cxnChg>
        <pc:cxnChg chg="del mod topLvl">
          <ac:chgData name="Alex Marchioni" userId="6eb3c6d8-756f-4c94-a08e-610dca54a7e5" providerId="ADAL" clId="{8FB29B9B-AE8C-4CBE-9898-53BD68A8F6BC}" dt="2020-02-11T07:44:29.987" v="2952" actId="478"/>
          <ac:cxnSpMkLst>
            <pc:docMk/>
            <pc:sldMk cId="134571935" sldId="265"/>
            <ac:cxnSpMk id="27" creationId="{71C3DE0C-EBE8-4B06-9596-B60ABDF2C3F9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8" creationId="{5CA3A7F4-0FBF-418F-8FBD-1DD53C5D9C8A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9" creationId="{DE97F4B1-99B4-4241-8B26-5C3AAB357166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0" creationId="{3575C55A-5209-433A-B748-0ABA1977D7C5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1" creationId="{B25D3C4D-15AF-4468-A3BF-D2D5B4699ABE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2" creationId="{42B76B3B-9755-48B8-9190-ADB1C4BDF96C}"/>
          </ac:cxnSpMkLst>
        </pc:cxnChg>
        <pc:cxnChg chg="del mod topLvl">
          <ac:chgData name="Alex Marchioni" userId="6eb3c6d8-756f-4c94-a08e-610dca54a7e5" providerId="ADAL" clId="{8FB29B9B-AE8C-4CBE-9898-53BD68A8F6BC}" dt="2020-02-11T07:44:27.354" v="2951" actId="478"/>
          <ac:cxnSpMkLst>
            <pc:docMk/>
            <pc:sldMk cId="134571935" sldId="265"/>
            <ac:cxnSpMk id="33" creationId="{E0AA4F76-F344-442C-988F-4C362CAB90FB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4" creationId="{AE683C21-3806-41C5-9544-28B85A6A57FA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5" creationId="{01881A60-8E03-48CC-9EB5-85D5E9CDCD3A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6" creationId="{29E7225B-7FE4-4C84-8A82-52CEBD38AF0E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7" creationId="{1CDE98D5-796C-4FEC-8770-2627BCA32126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8" creationId="{01F3BD0B-BD48-4E4F-820A-16E2141A2F8F}"/>
          </ac:cxnSpMkLst>
        </pc:cxnChg>
        <pc:cxnChg chg="del mod topLvl">
          <ac:chgData name="Alex Marchioni" userId="6eb3c6d8-756f-4c94-a08e-610dca54a7e5" providerId="ADAL" clId="{8FB29B9B-AE8C-4CBE-9898-53BD68A8F6BC}" dt="2020-02-11T07:28:56.482" v="2854" actId="478"/>
          <ac:cxnSpMkLst>
            <pc:docMk/>
            <pc:sldMk cId="134571935" sldId="265"/>
            <ac:cxnSpMk id="39" creationId="{B6F12352-F335-49BD-AD0C-D0D291BCFD50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45" creationId="{170B4D55-01DB-4FF7-AFE1-B20E715F16CC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46" creationId="{5C7A8DA5-0E41-4260-A3DF-1E0CF5E9EFBC}"/>
          </ac:cxnSpMkLst>
        </pc:cxnChg>
        <pc:cxnChg chg="del mod topLvl">
          <ac:chgData name="Alex Marchioni" userId="6eb3c6d8-756f-4c94-a08e-610dca54a7e5" providerId="ADAL" clId="{8FB29B9B-AE8C-4CBE-9898-53BD68A8F6BC}" dt="2020-02-11T07:44:20.443" v="2950" actId="478"/>
          <ac:cxnSpMkLst>
            <pc:docMk/>
            <pc:sldMk cId="134571935" sldId="265"/>
            <ac:cxnSpMk id="47" creationId="{1663A9D8-3F0F-48AC-9F7D-C85FBD42BCB1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48" creationId="{DF8A9CF3-88C0-4500-8676-9E49C56B7FEC}"/>
          </ac:cxnSpMkLst>
        </pc:cxnChg>
      </pc:sldChg>
      <pc:sldChg chg="addSp delSp modSp add del mod modAnim">
        <pc:chgData name="Alex Marchioni" userId="6eb3c6d8-756f-4c94-a08e-610dca54a7e5" providerId="ADAL" clId="{8FB29B9B-AE8C-4CBE-9898-53BD68A8F6BC}" dt="2020-02-11T08:59:30.283" v="3649" actId="2696"/>
        <pc:sldMkLst>
          <pc:docMk/>
          <pc:sldMk cId="501120804" sldId="266"/>
        </pc:sldMkLst>
        <pc:spChg chg="mod">
          <ac:chgData name="Alex Marchioni" userId="6eb3c6d8-756f-4c94-a08e-610dca54a7e5" providerId="ADAL" clId="{8FB29B9B-AE8C-4CBE-9898-53BD68A8F6BC}" dt="2020-02-11T07:49:12.992" v="3051"/>
          <ac:spMkLst>
            <pc:docMk/>
            <pc:sldMk cId="501120804" sldId="266"/>
            <ac:spMk id="2" creationId="{195DB764-ED6F-46D8-B7E8-50EA4A2B306A}"/>
          </ac:spMkLst>
        </pc:spChg>
        <pc:spChg chg="mod">
          <ac:chgData name="Alex Marchioni" userId="6eb3c6d8-756f-4c94-a08e-610dca54a7e5" providerId="ADAL" clId="{8FB29B9B-AE8C-4CBE-9898-53BD68A8F6BC}" dt="2020-02-11T08:23:34.611" v="3336" actId="1076"/>
          <ac:spMkLst>
            <pc:docMk/>
            <pc:sldMk cId="501120804" sldId="266"/>
            <ac:spMk id="3" creationId="{24E4970F-6770-4AA9-8947-F976F9FA9619}"/>
          </ac:spMkLst>
        </pc:spChg>
        <pc:spChg chg="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6" creationId="{3B2BC024-A869-4E52-A542-51348BAD56E5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9" creationId="{9ADDB16C-8F6A-4892-B308-E6F580E4732A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1" creationId="{4F986DE6-AF32-49E3-B2A4-48DC35D5D514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4" creationId="{4A730744-3F4E-427E-B18E-59D67F0F7660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5" creationId="{08856F60-01FC-4793-BF37-C9FA322F6A5D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6" creationId="{0B4DF180-1309-4174-959C-C94359DF5712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0" creationId="{C86DD8C6-AD94-4012-872F-02CE8041AD79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1" creationId="{9A0F8F8C-5C3C-4708-B301-B21DF938E51E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2" creationId="{5AFA18E9-7329-4C0E-B2AB-7590203EB0EE}"/>
          </ac:spMkLst>
        </pc:spChg>
        <pc:spChg chg="mod topLvl">
          <ac:chgData name="Alex Marchioni" userId="6eb3c6d8-756f-4c94-a08e-610dca54a7e5" providerId="ADAL" clId="{8FB29B9B-AE8C-4CBE-9898-53BD68A8F6BC}" dt="2020-02-11T08:09:49.718" v="3240" actId="962"/>
          <ac:spMkLst>
            <pc:docMk/>
            <pc:sldMk cId="501120804" sldId="266"/>
            <ac:spMk id="36" creationId="{494C9D0F-815E-43CE-8BED-DFAE1965DFEE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7" creationId="{B0F489B3-8EEE-4E5B-A3B5-DC41054A278A}"/>
          </ac:spMkLst>
        </pc:spChg>
        <pc:spChg chg="mod">
          <ac:chgData name="Alex Marchioni" userId="6eb3c6d8-756f-4c94-a08e-610dca54a7e5" providerId="ADAL" clId="{8FB29B9B-AE8C-4CBE-9898-53BD68A8F6BC}" dt="2020-02-11T08:01:13.723" v="3180" actId="6549"/>
          <ac:spMkLst>
            <pc:docMk/>
            <pc:sldMk cId="501120804" sldId="266"/>
            <ac:spMk id="38" creationId="{959659F7-FACF-41FB-B144-BADEB2B2AA54}"/>
          </ac:spMkLst>
        </pc:spChg>
        <pc:spChg chg="mod">
          <ac:chgData name="Alex Marchioni" userId="6eb3c6d8-756f-4c94-a08e-610dca54a7e5" providerId="ADAL" clId="{8FB29B9B-AE8C-4CBE-9898-53BD68A8F6BC}" dt="2020-02-11T08:01:49.091" v="3190" actId="6549"/>
          <ac:spMkLst>
            <pc:docMk/>
            <pc:sldMk cId="501120804" sldId="266"/>
            <ac:spMk id="40" creationId="{0B19BCC9-48A3-436C-B911-BDE8132F8C97}"/>
          </ac:spMkLst>
        </pc:spChg>
        <pc:spChg chg="mod">
          <ac:chgData name="Alex Marchioni" userId="6eb3c6d8-756f-4c94-a08e-610dca54a7e5" providerId="ADAL" clId="{8FB29B9B-AE8C-4CBE-9898-53BD68A8F6BC}" dt="2020-02-11T08:00:43.873" v="3175"/>
          <ac:spMkLst>
            <pc:docMk/>
            <pc:sldMk cId="501120804" sldId="266"/>
            <ac:spMk id="42" creationId="{2F480002-F41D-4E64-839F-CF569D09C952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0" creationId="{22D69B6C-77D7-4141-9FDE-EAE15A1E3E8F}"/>
          </ac:spMkLst>
        </pc:spChg>
        <pc:spChg chg="add del">
          <ac:chgData name="Alex Marchioni" userId="6eb3c6d8-756f-4c94-a08e-610dca54a7e5" providerId="ADAL" clId="{8FB29B9B-AE8C-4CBE-9898-53BD68A8F6BC}" dt="2020-02-11T07:55:50.035" v="3116" actId="478"/>
          <ac:spMkLst>
            <pc:docMk/>
            <pc:sldMk cId="501120804" sldId="266"/>
            <ac:spMk id="51" creationId="{6FBFF6FD-F3E2-47CA-B43A-7B9310FBD08C}"/>
          </ac:spMkLst>
        </pc:spChg>
        <pc:spChg chg="add del">
          <ac:chgData name="Alex Marchioni" userId="6eb3c6d8-756f-4c94-a08e-610dca54a7e5" providerId="ADAL" clId="{8FB29B9B-AE8C-4CBE-9898-53BD68A8F6BC}" dt="2020-02-11T07:55:52.043" v="3117" actId="478"/>
          <ac:spMkLst>
            <pc:docMk/>
            <pc:sldMk cId="501120804" sldId="266"/>
            <ac:spMk id="52" creationId="{3C7E9EC9-88FA-4283-956C-773676E4E38E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3" creationId="{875C67B0-FA22-49B0-8B8C-5082FF9E8250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4" creationId="{1D688563-53FB-42BE-BD4B-5BEE300333FD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5" creationId="{F542F7D9-9678-48D1-B3E6-1CEA71BC0C9D}"/>
          </ac:spMkLst>
        </pc:spChg>
        <pc:spChg chg="add mod">
          <ac:chgData name="Alex Marchioni" userId="6eb3c6d8-756f-4c94-a08e-610dca54a7e5" providerId="ADAL" clId="{8FB29B9B-AE8C-4CBE-9898-53BD68A8F6BC}" dt="2020-02-11T08:10:26.519" v="3244" actId="962"/>
          <ac:spMkLst>
            <pc:docMk/>
            <pc:sldMk cId="501120804" sldId="266"/>
            <ac:spMk id="56" creationId="{0783C51E-E8B9-44BD-B7E9-B5E5BCB9C6D4}"/>
          </ac:spMkLst>
        </pc:spChg>
        <pc:spChg chg="add mod">
          <ac:chgData name="Alex Marchioni" userId="6eb3c6d8-756f-4c94-a08e-610dca54a7e5" providerId="ADAL" clId="{8FB29B9B-AE8C-4CBE-9898-53BD68A8F6BC}" dt="2020-02-11T08:10:22.351" v="3243" actId="962"/>
          <ac:spMkLst>
            <pc:docMk/>
            <pc:sldMk cId="501120804" sldId="266"/>
            <ac:spMk id="59" creationId="{AEA41953-5F13-48BB-BDF2-8BC28FEB6C05}"/>
          </ac:spMkLst>
        </pc:spChg>
        <pc:spChg chg="add mod">
          <ac:chgData name="Alex Marchioni" userId="6eb3c6d8-756f-4c94-a08e-610dca54a7e5" providerId="ADAL" clId="{8FB29B9B-AE8C-4CBE-9898-53BD68A8F6BC}" dt="2020-02-11T08:10:18.289" v="3242" actId="962"/>
          <ac:spMkLst>
            <pc:docMk/>
            <pc:sldMk cId="501120804" sldId="266"/>
            <ac:spMk id="60" creationId="{48B4C938-3542-4680-810E-9EBEF646D71C}"/>
          </ac:spMkLst>
        </pc:spChg>
        <pc:spChg chg="add mod">
          <ac:chgData name="Alex Marchioni" userId="6eb3c6d8-756f-4c94-a08e-610dca54a7e5" providerId="ADAL" clId="{8FB29B9B-AE8C-4CBE-9898-53BD68A8F6BC}" dt="2020-02-11T08:10:12.191" v="3241" actId="962"/>
          <ac:spMkLst>
            <pc:docMk/>
            <pc:sldMk cId="501120804" sldId="266"/>
            <ac:spMk id="61" creationId="{F1315523-7F07-4281-843B-30FFF930B258}"/>
          </ac:spMkLst>
        </pc:spChg>
        <pc:spChg chg="add mod">
          <ac:chgData name="Alex Marchioni" userId="6eb3c6d8-756f-4c94-a08e-610dca54a7e5" providerId="ADAL" clId="{8FB29B9B-AE8C-4CBE-9898-53BD68A8F6BC}" dt="2020-02-11T08:12:11.754" v="3255" actId="962"/>
          <ac:spMkLst>
            <pc:docMk/>
            <pc:sldMk cId="501120804" sldId="266"/>
            <ac:spMk id="62" creationId="{C745A8E6-B6AF-4106-B162-E9D878489886}"/>
          </ac:spMkLst>
        </pc:spChg>
        <pc:spChg chg="add mod">
          <ac:chgData name="Alex Marchioni" userId="6eb3c6d8-756f-4c94-a08e-610dca54a7e5" providerId="ADAL" clId="{8FB29B9B-AE8C-4CBE-9898-53BD68A8F6BC}" dt="2020-02-11T08:12:06.330" v="3254" actId="962"/>
          <ac:spMkLst>
            <pc:docMk/>
            <pc:sldMk cId="501120804" sldId="266"/>
            <ac:spMk id="63" creationId="{86192D79-9688-4C16-B164-F2802993E34D}"/>
          </ac:spMkLst>
        </pc:spChg>
        <pc:spChg chg="add mod">
          <ac:chgData name="Alex Marchioni" userId="6eb3c6d8-756f-4c94-a08e-610dca54a7e5" providerId="ADAL" clId="{8FB29B9B-AE8C-4CBE-9898-53BD68A8F6BC}" dt="2020-02-11T08:11:58.291" v="3253" actId="962"/>
          <ac:spMkLst>
            <pc:docMk/>
            <pc:sldMk cId="501120804" sldId="266"/>
            <ac:spMk id="64" creationId="{966535B5-1B93-4839-AB29-93FDCF2CE051}"/>
          </ac:spMkLst>
        </pc:spChg>
        <pc:spChg chg="add mod">
          <ac:chgData name="Alex Marchioni" userId="6eb3c6d8-756f-4c94-a08e-610dca54a7e5" providerId="ADAL" clId="{8FB29B9B-AE8C-4CBE-9898-53BD68A8F6BC}" dt="2020-02-11T08:11:40.715" v="3252" actId="962"/>
          <ac:spMkLst>
            <pc:docMk/>
            <pc:sldMk cId="501120804" sldId="266"/>
            <ac:spMk id="65" creationId="{8CA63F36-391A-4A96-BB80-9D188C3A6074}"/>
          </ac:spMkLst>
        </pc:spChg>
        <pc:spChg chg="add mod">
          <ac:chgData name="Alex Marchioni" userId="6eb3c6d8-756f-4c94-a08e-610dca54a7e5" providerId="ADAL" clId="{8FB29B9B-AE8C-4CBE-9898-53BD68A8F6BC}" dt="2020-02-11T08:11:33.594" v="3251" actId="962"/>
          <ac:spMkLst>
            <pc:docMk/>
            <pc:sldMk cId="501120804" sldId="266"/>
            <ac:spMk id="66" creationId="{F800421D-8773-4EDC-80D9-9ED2B2A15411}"/>
          </ac:spMkLst>
        </pc:spChg>
        <pc:spChg chg="add mod">
          <ac:chgData name="Alex Marchioni" userId="6eb3c6d8-756f-4c94-a08e-610dca54a7e5" providerId="ADAL" clId="{8FB29B9B-AE8C-4CBE-9898-53BD68A8F6BC}" dt="2020-02-11T08:11:29.170" v="3250" actId="962"/>
          <ac:spMkLst>
            <pc:docMk/>
            <pc:sldMk cId="501120804" sldId="266"/>
            <ac:spMk id="67" creationId="{7CE62C32-B0B5-481C-ADEC-585D7AB2C019}"/>
          </ac:spMkLst>
        </pc:spChg>
        <pc:spChg chg="add mod">
          <ac:chgData name="Alex Marchioni" userId="6eb3c6d8-756f-4c94-a08e-610dca54a7e5" providerId="ADAL" clId="{8FB29B9B-AE8C-4CBE-9898-53BD68A8F6BC}" dt="2020-02-11T08:11:23.474" v="3249" actId="962"/>
          <ac:spMkLst>
            <pc:docMk/>
            <pc:sldMk cId="501120804" sldId="266"/>
            <ac:spMk id="68" creationId="{0CB5F8D4-76DF-48E4-93DE-B261E9CDE410}"/>
          </ac:spMkLst>
        </pc:spChg>
        <pc:spChg chg="add mod">
          <ac:chgData name="Alex Marchioni" userId="6eb3c6d8-756f-4c94-a08e-610dca54a7e5" providerId="ADAL" clId="{8FB29B9B-AE8C-4CBE-9898-53BD68A8F6BC}" dt="2020-02-11T08:11:18.685" v="3248" actId="962"/>
          <ac:spMkLst>
            <pc:docMk/>
            <pc:sldMk cId="501120804" sldId="266"/>
            <ac:spMk id="69" creationId="{1E5739BA-A952-4E34-9882-4D4AFCD32BBC}"/>
          </ac:spMkLst>
        </pc:spChg>
        <pc:spChg chg="add mod">
          <ac:chgData name="Alex Marchioni" userId="6eb3c6d8-756f-4c94-a08e-610dca54a7e5" providerId="ADAL" clId="{8FB29B9B-AE8C-4CBE-9898-53BD68A8F6BC}" dt="2020-02-11T08:11:12.980" v="3247" actId="962"/>
          <ac:spMkLst>
            <pc:docMk/>
            <pc:sldMk cId="501120804" sldId="266"/>
            <ac:spMk id="70" creationId="{FABA597D-06FB-4644-B7A6-79C6ADFBA91A}"/>
          </ac:spMkLst>
        </pc:spChg>
        <pc:spChg chg="add mod">
          <ac:chgData name="Alex Marchioni" userId="6eb3c6d8-756f-4c94-a08e-610dca54a7e5" providerId="ADAL" clId="{8FB29B9B-AE8C-4CBE-9898-53BD68A8F6BC}" dt="2020-02-11T08:11:07.654" v="3246" actId="962"/>
          <ac:spMkLst>
            <pc:docMk/>
            <pc:sldMk cId="501120804" sldId="266"/>
            <ac:spMk id="71" creationId="{281303CF-7ACE-4204-859C-1CF5C5E04A37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2" creationId="{88C7E2F4-36C7-487B-B62B-1F6EFA88F048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3" creationId="{092D7CF9-2200-4C69-BD88-07C3CC3ECEA1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4" creationId="{9AF05AE5-9AEF-4DAB-8F39-EE0DE43F29A5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5" creationId="{9CF736C0-AA47-446B-B29F-178A32811F82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6" creationId="{3685313E-14A7-42AE-9F3D-8B773585F759}"/>
          </ac:spMkLst>
        </pc:spChg>
        <pc:spChg chg="add mod">
          <ac:chgData name="Alex Marchioni" userId="6eb3c6d8-756f-4c94-a08e-610dca54a7e5" providerId="ADAL" clId="{8FB29B9B-AE8C-4CBE-9898-53BD68A8F6BC}" dt="2020-02-11T08:24:22.388" v="3344" actId="20577"/>
          <ac:spMkLst>
            <pc:docMk/>
            <pc:sldMk cId="501120804" sldId="266"/>
            <ac:spMk id="77" creationId="{67300837-E316-4C12-93CC-E758B0902DED}"/>
          </ac:spMkLst>
        </pc:spChg>
        <pc:spChg chg="add del mod">
          <ac:chgData name="Alex Marchioni" userId="6eb3c6d8-756f-4c94-a08e-610dca54a7e5" providerId="ADAL" clId="{8FB29B9B-AE8C-4CBE-9898-53BD68A8F6BC}" dt="2020-02-11T08:25:08.694" v="3359" actId="478"/>
          <ac:spMkLst>
            <pc:docMk/>
            <pc:sldMk cId="501120804" sldId="266"/>
            <ac:spMk id="78" creationId="{F2784805-93B1-44E3-BF0E-C9F276AF60C8}"/>
          </ac:spMkLst>
        </pc:spChg>
        <pc:spChg chg="add mod">
          <ac:chgData name="Alex Marchioni" userId="6eb3c6d8-756f-4c94-a08e-610dca54a7e5" providerId="ADAL" clId="{8FB29B9B-AE8C-4CBE-9898-53BD68A8F6BC}" dt="2020-02-11T08:25:03.142" v="3358" actId="6549"/>
          <ac:spMkLst>
            <pc:docMk/>
            <pc:sldMk cId="501120804" sldId="266"/>
            <ac:spMk id="79" creationId="{FC4F1396-F378-4302-B676-0BBB8990DFDD}"/>
          </ac:spMkLst>
        </pc:spChg>
        <pc:spChg chg="add del mod">
          <ac:chgData name="Alex Marchioni" userId="6eb3c6d8-756f-4c94-a08e-610dca54a7e5" providerId="ADAL" clId="{8FB29B9B-AE8C-4CBE-9898-53BD68A8F6BC}" dt="2020-02-11T08:25:08.694" v="3359" actId="478"/>
          <ac:spMkLst>
            <pc:docMk/>
            <pc:sldMk cId="501120804" sldId="266"/>
            <ac:spMk id="80" creationId="{2AE54171-77DC-46DA-87BD-71C365178CA1}"/>
          </ac:spMkLst>
        </pc:spChg>
        <pc:spChg chg="add del mod">
          <ac:chgData name="Alex Marchioni" userId="6eb3c6d8-756f-4c94-a08e-610dca54a7e5" providerId="ADAL" clId="{8FB29B9B-AE8C-4CBE-9898-53BD68A8F6BC}" dt="2020-02-11T08:25:08.694" v="3359" actId="478"/>
          <ac:spMkLst>
            <pc:docMk/>
            <pc:sldMk cId="501120804" sldId="266"/>
            <ac:spMk id="81" creationId="{ABD0C84C-E4E1-4707-9F4B-073C83273218}"/>
          </ac:spMkLst>
        </pc:spChg>
        <pc:grpChg chg="add del mod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7" creationId="{C719CFD9-B2A0-4EBD-A8C4-60F03BEA5042}"/>
          </ac:grpSpMkLst>
        </pc:grpChg>
        <pc:grpChg chg="mod topLvl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8" creationId="{42D7296D-872F-46DB-B77C-38072664B2B8}"/>
          </ac:grpSpMkLst>
        </pc:grpChg>
        <pc:grpChg chg="mod topLvl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12" creationId="{07CE50DC-DABB-4ECC-82DF-20FA66286F4E}"/>
          </ac:grpSpMkLst>
        </pc:grpChg>
        <pc:grpChg chg="mod topLvl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13" creationId="{0FC46BE4-C1F2-4F70-BBA0-367F78AE0A4A}"/>
          </ac:grpSpMkLst>
        </pc:grpChg>
        <pc:graphicFrameChg chg="add del mod modGraphic">
          <ac:chgData name="Alex Marchioni" userId="6eb3c6d8-756f-4c94-a08e-610dca54a7e5" providerId="ADAL" clId="{8FB29B9B-AE8C-4CBE-9898-53BD68A8F6BC}" dt="2020-02-11T07:54:26.487" v="3096" actId="478"/>
          <ac:graphicFrameMkLst>
            <pc:docMk/>
            <pc:sldMk cId="501120804" sldId="266"/>
            <ac:graphicFrameMk id="44" creationId="{0360C406-9082-44C6-A655-550A7C8F0CA9}"/>
          </ac:graphicFrameMkLst>
        </pc:graphicFrame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0" creationId="{4CD62D2B-F2D6-4701-90BF-74F204AEFCAF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7" creationId="{3251A878-5B7C-455D-91D2-83603805B804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8" creationId="{4E66F0B0-B335-441A-8951-DEE383CAFB8C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9" creationId="{FB3A3A53-6E0C-4B21-A170-9F365F358036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0" creationId="{2B9A3CF1-F900-4CCA-B264-75242C15D88C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1" creationId="{F830660F-1C24-4AA1-A8D7-4025EDB7636A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2" creationId="{F40BAA5E-46CC-4704-B90D-E107BFBDE861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3" creationId="{1C55540A-A7C7-427B-B6C1-7CD8662E126F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4" creationId="{17F642C6-CD47-4F9F-8F92-510D0820755D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5" creationId="{C545E6BB-2D08-4A72-AD53-CEF7149E07FC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6" creationId="{868E8B0A-AEF9-42D2-BC1D-AF6C0DC63B70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7" creationId="{AB2722B8-A499-4C43-8AF4-0C17C2750EA7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8" creationId="{C9B83260-9F14-4416-983F-0B2F82DF2B55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9" creationId="{D1F78B1B-B913-4C2A-B31D-0DA56BBC1B7F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33" creationId="{E57D587D-F4D2-4A97-9F21-11D43BB03139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34" creationId="{98F5D80B-D5D4-4B2B-9C25-C98BC5CDEFA8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35" creationId="{942BF0DD-1AE3-4AE3-8194-00D0AEACF296}"/>
          </ac:cxnSpMkLst>
        </pc:cxnChg>
        <pc:cxnChg chg="add mod">
          <ac:chgData name="Alex Marchioni" userId="6eb3c6d8-756f-4c94-a08e-610dca54a7e5" providerId="ADAL" clId="{8FB29B9B-AE8C-4CBE-9898-53BD68A8F6BC}" dt="2020-02-11T08:23:41.893" v="3337" actId="1076"/>
          <ac:cxnSpMkLst>
            <pc:docMk/>
            <pc:sldMk cId="501120804" sldId="266"/>
            <ac:cxnSpMk id="47" creationId="{329813D8-5AA2-4FD2-930E-3D7657DD1237}"/>
          </ac:cxnSpMkLst>
        </pc:cxnChg>
        <pc:cxnChg chg="add del mod">
          <ac:chgData name="Alex Marchioni" userId="6eb3c6d8-756f-4c94-a08e-610dca54a7e5" providerId="ADAL" clId="{8FB29B9B-AE8C-4CBE-9898-53BD68A8F6BC}" dt="2020-02-11T07:58:32.362" v="3161" actId="478"/>
          <ac:cxnSpMkLst>
            <pc:docMk/>
            <pc:sldMk cId="501120804" sldId="266"/>
            <ac:cxnSpMk id="48" creationId="{B49FC7C2-05D0-4EAB-9BC7-53ACB71BE436}"/>
          </ac:cxnSpMkLst>
        </pc:cxnChg>
      </pc:sldChg>
      <pc:sldChg chg="addSp delSp modSp add del mod modAnim">
        <pc:chgData name="Alex Marchioni" userId="6eb3c6d8-756f-4c94-a08e-610dca54a7e5" providerId="ADAL" clId="{8FB29B9B-AE8C-4CBE-9898-53BD68A8F6BC}" dt="2020-02-11T08:59:34.039" v="3650" actId="2696"/>
        <pc:sldMkLst>
          <pc:docMk/>
          <pc:sldMk cId="4175175139" sldId="267"/>
        </pc:sldMkLst>
        <pc:spChg chg="del">
          <ac:chgData name="Alex Marchioni" userId="6eb3c6d8-756f-4c94-a08e-610dca54a7e5" providerId="ADAL" clId="{8FB29B9B-AE8C-4CBE-9898-53BD68A8F6BC}" dt="2020-02-11T08:28:42.429" v="3412" actId="478"/>
          <ac:spMkLst>
            <pc:docMk/>
            <pc:sldMk cId="4175175139" sldId="267"/>
            <ac:spMk id="2" creationId="{BCCDC92E-B1BD-4B46-8686-52E92AEF1627}"/>
          </ac:spMkLst>
        </pc:spChg>
        <pc:spChg chg="add del">
          <ac:chgData name="Alex Marchioni" userId="6eb3c6d8-756f-4c94-a08e-610dca54a7e5" providerId="ADAL" clId="{8FB29B9B-AE8C-4CBE-9898-53BD68A8F6BC}" dt="2020-02-11T07:50:28.586" v="3072" actId="478"/>
          <ac:spMkLst>
            <pc:docMk/>
            <pc:sldMk cId="4175175139" sldId="267"/>
            <ac:spMk id="3" creationId="{D8D1D80F-2357-4488-8D21-C5F70460377F}"/>
          </ac:spMkLst>
        </pc:spChg>
        <pc:spChg chg="del">
          <ac:chgData name="Alex Marchioni" userId="6eb3c6d8-756f-4c94-a08e-610dca54a7e5" providerId="ADAL" clId="{8FB29B9B-AE8C-4CBE-9898-53BD68A8F6BC}" dt="2020-02-11T08:28:44.643" v="3413" actId="478"/>
          <ac:spMkLst>
            <pc:docMk/>
            <pc:sldMk cId="4175175139" sldId="267"/>
            <ac:spMk id="4" creationId="{8879D911-3F62-4B43-BA90-736D2B984765}"/>
          </ac:spMkLst>
        </pc:spChg>
        <pc:spChg chg="del mod">
          <ac:chgData name="Alex Marchioni" userId="6eb3c6d8-756f-4c94-a08e-610dca54a7e5" providerId="ADAL" clId="{8FB29B9B-AE8C-4CBE-9898-53BD68A8F6BC}" dt="2020-02-11T08:28:44.643" v="3413" actId="478"/>
          <ac:spMkLst>
            <pc:docMk/>
            <pc:sldMk cId="4175175139" sldId="267"/>
            <ac:spMk id="5" creationId="{9A32BDDB-2ADE-4246-A1B5-904B1A84F0BF}"/>
          </ac:spMkLst>
        </pc:spChg>
        <pc:spChg chg="del">
          <ac:chgData name="Alex Marchioni" userId="6eb3c6d8-756f-4c94-a08e-610dca54a7e5" providerId="ADAL" clId="{8FB29B9B-AE8C-4CBE-9898-53BD68A8F6BC}" dt="2020-02-11T08:28:44.643" v="3413" actId="478"/>
          <ac:spMkLst>
            <pc:docMk/>
            <pc:sldMk cId="4175175139" sldId="267"/>
            <ac:spMk id="6" creationId="{3AE7AD58-1A38-4BC5-BAD1-A6E8489A3F60}"/>
          </ac:spMkLst>
        </pc:spChg>
        <pc:spChg chg="add del mod">
          <ac:chgData name="Alex Marchioni" userId="6eb3c6d8-756f-4c94-a08e-610dca54a7e5" providerId="ADAL" clId="{8FB29B9B-AE8C-4CBE-9898-53BD68A8F6BC}" dt="2020-02-11T07:49:35.405" v="3055"/>
          <ac:spMkLst>
            <pc:docMk/>
            <pc:sldMk cId="4175175139" sldId="267"/>
            <ac:spMk id="7" creationId="{DA0B05E7-A7B4-49AE-A454-327AB10A7102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8" creationId="{4C360B7E-CCDD-4A87-A8FB-4AF24A2B8065}"/>
          </ac:spMkLst>
        </pc:spChg>
        <pc:spChg chg="add del mod">
          <ac:chgData name="Alex Marchioni" userId="6eb3c6d8-756f-4c94-a08e-610dca54a7e5" providerId="ADAL" clId="{8FB29B9B-AE8C-4CBE-9898-53BD68A8F6BC}" dt="2020-02-11T07:50:00.979" v="3065"/>
          <ac:spMkLst>
            <pc:docMk/>
            <pc:sldMk cId="4175175139" sldId="267"/>
            <ac:spMk id="9" creationId="{C0E2C7E9-FDF8-4984-A223-290E7AF23D4D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10" creationId="{DFBFD5A1-3B40-40A5-8642-AC0561223C17}"/>
          </ac:spMkLst>
        </pc:spChg>
        <pc:spChg chg="add del mod">
          <ac:chgData name="Alex Marchioni" userId="6eb3c6d8-756f-4c94-a08e-610dca54a7e5" providerId="ADAL" clId="{8FB29B9B-AE8C-4CBE-9898-53BD68A8F6BC}" dt="2020-02-11T07:50:14.012" v="3069"/>
          <ac:spMkLst>
            <pc:docMk/>
            <pc:sldMk cId="4175175139" sldId="267"/>
            <ac:spMk id="11" creationId="{CA019DBD-8A3F-411B-90C4-1F7EAC652D28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12" creationId="{1BB6F7ED-CE4B-4805-A672-B25AEE432A85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13" creationId="{D5238B3B-D040-4222-89B5-C4D8AF5E432C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3" creationId="{39B15393-A6CD-4601-81D1-AE0ED410A7F0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4" creationId="{F895B0B8-015E-4E46-A1FB-E252878EBBBE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5" creationId="{92B5B23B-F325-4267-8D9D-B031A68B1204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6" creationId="{E8FC649F-C924-4F59-819A-4C7BC2C86780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7" creationId="{589A289A-534F-4562-AC1B-A09154354ADA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8" creationId="{65E0DF84-18A3-4A41-AE44-47386D695F42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9" creationId="{3FE3D356-0206-4764-8915-E08DD4603E06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0" creationId="{2ED57AF1-AA50-4BD1-B87D-9C9446758B4B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1" creationId="{26AAFA01-6E00-4F9E-A1A0-357FE4484616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2" creationId="{0AB7F943-694F-43E2-A8AF-F1FAE259FDA3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3" creationId="{0A11ACBC-C529-4CCF-A952-39918F97A8C4}"/>
          </ac:spMkLst>
        </pc:spChg>
        <pc:spChg chg="add del mod">
          <ac:chgData name="Alex Marchioni" userId="6eb3c6d8-756f-4c94-a08e-610dca54a7e5" providerId="ADAL" clId="{8FB29B9B-AE8C-4CBE-9898-53BD68A8F6BC}" dt="2020-02-11T08:29:03.460" v="3417" actId="478"/>
          <ac:spMkLst>
            <pc:docMk/>
            <pc:sldMk cId="4175175139" sldId="267"/>
            <ac:spMk id="44" creationId="{AC16B5A1-B536-418D-B630-1042624D6A15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48" creationId="{0DD9D36C-928E-43A8-99BD-58DE093D31CD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0" creationId="{5F2F73AE-59BB-458B-8848-F0F954DA9286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7" creationId="{E983EA69-D081-4B2B-BC98-C2F5EC23CCCD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8" creationId="{9E88B2C5-C90E-4574-A6FC-B4ACD4D009F4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9" creationId="{4AC47421-F1DE-44D2-B2C8-F738866EEB50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73" creationId="{96FCCD52-33D8-4334-A292-CF79E4D200C2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74" creationId="{9D2C75C1-B613-4984-9865-3C1FB7A3FF64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75" creationId="{21862EAC-B3EB-4C50-9FD3-CCEEF09723CD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79" creationId="{162B522D-734C-413E-97FC-B4D49C95330F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80" creationId="{5A6E11A8-523A-4CA1-A254-7DC3C3087A43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1" creationId="{11633528-B459-4DD5-B8B8-FAC8CD6C3AC2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2" creationId="{0C447BBB-4D06-4B6D-9070-B26450208310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3" creationId="{EF4A9F40-C5F2-4917-8EBD-1D72CF43A573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4" creationId="{AD1C109E-A280-47F4-A99C-1D326C63A3BC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5" creationId="{8E488EDC-E39E-4A09-88B8-62C7C261C3D0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6" creationId="{A1748759-D4A9-4E6D-A08F-A8412B471C14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7" creationId="{FEB0519B-2D39-4726-8A7E-425059A281A3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8" creationId="{1B7A9EF3-B9F3-4A62-A56A-96594980EC0D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9" creationId="{ABD209D8-DB53-40B3-A47F-5B1A717719A2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0" creationId="{A8E58FD9-1920-49A3-97B2-922211262BDE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1" creationId="{F74EDEE0-57EB-417A-A5AF-CA6F2D78700E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2" creationId="{574F5243-DD9F-4068-BED8-CC5750330041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3" creationId="{06B81921-252D-4C69-B651-D069C9D3404A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4" creationId="{748DA662-784D-44EE-AE88-29B43199DD90}"/>
          </ac:spMkLst>
        </pc:spChg>
        <pc:grpChg chg="add mod topLvl">
          <ac:chgData name="Alex Marchioni" userId="6eb3c6d8-756f-4c94-a08e-610dca54a7e5" providerId="ADAL" clId="{8FB29B9B-AE8C-4CBE-9898-53BD68A8F6BC}" dt="2020-02-11T08:46:54.756" v="3499" actId="164"/>
          <ac:grpSpMkLst>
            <pc:docMk/>
            <pc:sldMk cId="4175175139" sldId="267"/>
            <ac:grpSpMk id="45" creationId="{CE02C854-7588-4460-846B-05734A14A609}"/>
          </ac:grpSpMkLst>
        </pc:grpChg>
        <pc:grpChg chg="add mod topLvl">
          <ac:chgData name="Alex Marchioni" userId="6eb3c6d8-756f-4c94-a08e-610dca54a7e5" providerId="ADAL" clId="{8FB29B9B-AE8C-4CBE-9898-53BD68A8F6BC}" dt="2020-02-11T08:46:54.756" v="3499" actId="164"/>
          <ac:grpSpMkLst>
            <pc:docMk/>
            <pc:sldMk cId="4175175139" sldId="267"/>
            <ac:grpSpMk id="51" creationId="{ADC7048B-D360-4C07-BBEE-D7840214CEA9}"/>
          </ac:grpSpMkLst>
        </pc:grpChg>
        <pc:grpChg chg="add mod topLvl">
          <ac:chgData name="Alex Marchioni" userId="6eb3c6d8-756f-4c94-a08e-610dca54a7e5" providerId="ADAL" clId="{8FB29B9B-AE8C-4CBE-9898-53BD68A8F6BC}" dt="2020-02-11T08:46:54.756" v="3499" actId="164"/>
          <ac:grpSpMkLst>
            <pc:docMk/>
            <pc:sldMk cId="4175175139" sldId="267"/>
            <ac:grpSpMk id="54" creationId="{96A0680F-2254-4567-9256-5C5938C15866}"/>
          </ac:grpSpMkLst>
        </pc:grpChg>
        <pc:grpChg chg="add del mod">
          <ac:chgData name="Alex Marchioni" userId="6eb3c6d8-756f-4c94-a08e-610dca54a7e5" providerId="ADAL" clId="{8FB29B9B-AE8C-4CBE-9898-53BD68A8F6BC}" dt="2020-02-11T08:46:48.031" v="3498" actId="165"/>
          <ac:grpSpMkLst>
            <pc:docMk/>
            <pc:sldMk cId="4175175139" sldId="267"/>
            <ac:grpSpMk id="99" creationId="{B50E3280-0F61-4963-9D3C-CDC0CB5EEF3D}"/>
          </ac:grpSpMkLst>
        </pc:grpChg>
        <pc:grpChg chg="add mod">
          <ac:chgData name="Alex Marchioni" userId="6eb3c6d8-756f-4c94-a08e-610dca54a7e5" providerId="ADAL" clId="{8FB29B9B-AE8C-4CBE-9898-53BD68A8F6BC}" dt="2020-02-11T08:49:21.496" v="3515" actId="164"/>
          <ac:grpSpMkLst>
            <pc:docMk/>
            <pc:sldMk cId="4175175139" sldId="267"/>
            <ac:grpSpMk id="102" creationId="{BE9541CC-BD86-4091-90DC-02DD19C194BB}"/>
          </ac:grpSpMkLst>
        </pc:grpChg>
        <pc:grpChg chg="add mod">
          <ac:chgData name="Alex Marchioni" userId="6eb3c6d8-756f-4c94-a08e-610dca54a7e5" providerId="ADAL" clId="{8FB29B9B-AE8C-4CBE-9898-53BD68A8F6BC}" dt="2020-02-11T08:49:21.496" v="3515" actId="164"/>
          <ac:grpSpMkLst>
            <pc:docMk/>
            <pc:sldMk cId="4175175139" sldId="267"/>
            <ac:grpSpMk id="103" creationId="{FCE14DAD-32A1-4D55-9E5A-60FD6203E4C9}"/>
          </ac:grpSpMkLst>
        </pc:grp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14" creationId="{17F78592-A439-4175-BFED-302C07015B65}"/>
          </ac:cxnSpMkLst>
        </pc:cxn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17" creationId="{71B8A2D8-CC2C-4D71-8232-D5B8FDDF1C25}"/>
          </ac:cxnSpMkLst>
        </pc:cxn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25" creationId="{3FD7B919-9691-4C65-8825-8735CDA2042A}"/>
          </ac:cxnSpMkLst>
        </pc:cxn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29" creationId="{2DCBCA4C-92E9-4732-8C35-FCC3CFF40925}"/>
          </ac:cxnSpMkLst>
        </pc:cxnChg>
        <pc:cxnChg chg="add del mod">
          <ac:chgData name="Alex Marchioni" userId="6eb3c6d8-756f-4c94-a08e-610dca54a7e5" providerId="ADAL" clId="{8FB29B9B-AE8C-4CBE-9898-53BD68A8F6BC}" dt="2020-02-11T08:27:18.532" v="3401"/>
          <ac:cxnSpMkLst>
            <pc:docMk/>
            <pc:sldMk cId="4175175139" sldId="267"/>
            <ac:cxnSpMk id="32" creationId="{872D4BF4-CE59-4721-B102-F5338BC3DEAB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49" creationId="{F1DD4FE9-9F31-4AE7-B3BB-2C920F4A4AF1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0" creationId="{9E19C9AC-A3CB-4B73-BAE3-AE84F76B460C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1" creationId="{3A0F9144-B39A-4391-8D4C-16AE7FC965BF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2" creationId="{3513BBF8-9FF1-466D-9CD5-543A810BADEE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3" creationId="{3C04A395-DC56-4185-8C9C-E5A65783CE18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4" creationId="{FAC34416-AACF-4D17-A1C3-22FC3CECB834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5" creationId="{C9460657-DB6A-486E-9439-31AA489F5F3D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6" creationId="{0D9B6ECF-D370-4008-95BC-89D1B034F27A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7" creationId="{A18541E9-F9CE-40F7-BC2F-7F8C601D09B4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8" creationId="{C3017B74-BB26-44EB-A4EB-4455F253E7AE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9" creationId="{595258DD-4C18-4607-B983-FE6888B2FD36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0" creationId="{D6FEEAA8-6DE5-483A-8AD6-668839F2985D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1" creationId="{1CB4410E-E85A-46F8-81EF-40E682E3CDF5}"/>
          </ac:cxnSpMkLst>
        </pc:cxnChg>
        <pc:cxnChg chg="add mod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2" creationId="{6BA2A1AA-2FF5-4A8B-BA2A-A9761284EF28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6" creationId="{B9F52E22-FBD2-4020-8CFD-B907227216B2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7" creationId="{C9950919-1C8F-4B14-9E4B-49BACEF91B11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8" creationId="{41F85E0C-F39E-4F03-8FFD-8AE69CED073E}"/>
          </ac:cxnSpMkLst>
        </pc:cxnChg>
      </pc:sldChg>
      <pc:sldChg chg="addSp delSp modSp add mod addAnim delAnim modAnim">
        <pc:chgData name="Alex Marchioni" userId="6eb3c6d8-756f-4c94-a08e-610dca54a7e5" providerId="ADAL" clId="{8FB29B9B-AE8C-4CBE-9898-53BD68A8F6BC}" dt="2020-02-11T08:58:40.795" v="3648"/>
        <pc:sldMkLst>
          <pc:docMk/>
          <pc:sldMk cId="2189507592" sldId="268"/>
        </pc:sldMkLst>
        <pc:spChg chg="mod">
          <ac:chgData name="Alex Marchioni" userId="6eb3c6d8-756f-4c94-a08e-610dca54a7e5" providerId="ADAL" clId="{8FB29B9B-AE8C-4CBE-9898-53BD68A8F6BC}" dt="2020-02-11T08:28:01.131" v="3405"/>
          <ac:spMkLst>
            <pc:docMk/>
            <pc:sldMk cId="2189507592" sldId="268"/>
            <ac:spMk id="2" creationId="{280C6027-570A-4D6E-82F8-EE14287CD7E0}"/>
          </ac:spMkLst>
        </pc:spChg>
        <pc:spChg chg="mod">
          <ac:chgData name="Alex Marchioni" userId="6eb3c6d8-756f-4c94-a08e-610dca54a7e5" providerId="ADAL" clId="{8FB29B9B-AE8C-4CBE-9898-53BD68A8F6BC}" dt="2020-02-11T08:50:07.045" v="3543"/>
          <ac:spMkLst>
            <pc:docMk/>
            <pc:sldMk cId="2189507592" sldId="268"/>
            <ac:spMk id="3" creationId="{1D8D8F24-ABDA-4226-A450-EC2325BB6B2F}"/>
          </ac:spMkLst>
        </pc:spChg>
        <pc:spChg chg="add mod">
          <ac:chgData name="Alex Marchioni" userId="6eb3c6d8-756f-4c94-a08e-610dca54a7e5" providerId="ADAL" clId="{8FB29B9B-AE8C-4CBE-9898-53BD68A8F6BC}" dt="2020-02-11T08:57:07.366" v="3644" actId="1076"/>
          <ac:spMkLst>
            <pc:docMk/>
            <pc:sldMk cId="2189507592" sldId="268"/>
            <ac:spMk id="8" creationId="{FA69B588-C4BC-4BB5-B0C0-2EF6CD2F4981}"/>
          </ac:spMkLst>
        </pc:spChg>
        <pc:spChg chg="add mod">
          <ac:chgData name="Alex Marchioni" userId="6eb3c6d8-756f-4c94-a08e-610dca54a7e5" providerId="ADAL" clId="{8FB29B9B-AE8C-4CBE-9898-53BD68A8F6BC}" dt="2020-02-11T08:55:03.532" v="3584" actId="20577"/>
          <ac:spMkLst>
            <pc:docMk/>
            <pc:sldMk cId="2189507592" sldId="268"/>
            <ac:spMk id="9" creationId="{9F1BFEF1-9279-4A50-9255-C0BD1D0EC7BA}"/>
          </ac:spMkLst>
        </pc:spChg>
        <pc:spChg chg="add mod">
          <ac:chgData name="Alex Marchioni" userId="6eb3c6d8-756f-4c94-a08e-610dca54a7e5" providerId="ADAL" clId="{8FB29B9B-AE8C-4CBE-9898-53BD68A8F6BC}" dt="2020-02-11T08:56:53.890" v="3643" actId="1076"/>
          <ac:spMkLst>
            <pc:docMk/>
            <pc:sldMk cId="2189507592" sldId="268"/>
            <ac:spMk id="10" creationId="{24C57AE9-7C94-40BD-870F-5CEE833696F1}"/>
          </ac:spMkLst>
        </pc:spChg>
        <pc:spChg chg="add mod">
          <ac:chgData name="Alex Marchioni" userId="6eb3c6d8-756f-4c94-a08e-610dca54a7e5" providerId="ADAL" clId="{8FB29B9B-AE8C-4CBE-9898-53BD68A8F6BC}" dt="2020-02-11T08:27:52.084" v="3404" actId="1076"/>
          <ac:spMkLst>
            <pc:docMk/>
            <pc:sldMk cId="2189507592" sldId="268"/>
            <ac:spMk id="11" creationId="{16BAA1C7-D5A1-48CA-8A24-AC2D70B1F174}"/>
          </ac:spMkLst>
        </pc:spChg>
        <pc:spChg chg="add mod">
          <ac:chgData name="Alex Marchioni" userId="6eb3c6d8-756f-4c94-a08e-610dca54a7e5" providerId="ADAL" clId="{8FB29B9B-AE8C-4CBE-9898-53BD68A8F6BC}" dt="2020-02-11T08:55:34.076" v="3594" actId="20577"/>
          <ac:spMkLst>
            <pc:docMk/>
            <pc:sldMk cId="2189507592" sldId="268"/>
            <ac:spMk id="12" creationId="{424DD1E7-4BD1-4B29-BB5E-51F5A4EA1D03}"/>
          </ac:spMkLst>
        </pc:spChg>
        <pc:spChg chg="add mod">
          <ac:chgData name="Alex Marchioni" userId="6eb3c6d8-756f-4c94-a08e-610dca54a7e5" providerId="ADAL" clId="{8FB29B9B-AE8C-4CBE-9898-53BD68A8F6BC}" dt="2020-02-11T08:55:45.424" v="3602" actId="6549"/>
          <ac:spMkLst>
            <pc:docMk/>
            <pc:sldMk cId="2189507592" sldId="268"/>
            <ac:spMk id="13" creationId="{1B9F1FCC-17E2-4998-B880-D61463031AB2}"/>
          </ac:spMkLst>
        </pc:spChg>
        <pc:spChg chg="add mod">
          <ac:chgData name="Alex Marchioni" userId="6eb3c6d8-756f-4c94-a08e-610dca54a7e5" providerId="ADAL" clId="{8FB29B9B-AE8C-4CBE-9898-53BD68A8F6BC}" dt="2020-02-11T08:55:53.388" v="3610" actId="6549"/>
          <ac:spMkLst>
            <pc:docMk/>
            <pc:sldMk cId="2189507592" sldId="268"/>
            <ac:spMk id="14" creationId="{722420D2-ABE4-470C-A7AC-7CD6B3FD7BB3}"/>
          </ac:spMkLst>
        </pc:spChg>
        <pc:spChg chg="add mod">
          <ac:chgData name="Alex Marchioni" userId="6eb3c6d8-756f-4c94-a08e-610dca54a7e5" providerId="ADAL" clId="{8FB29B9B-AE8C-4CBE-9898-53BD68A8F6BC}" dt="2020-02-11T08:56:01.186" v="3618" actId="6549"/>
          <ac:spMkLst>
            <pc:docMk/>
            <pc:sldMk cId="2189507592" sldId="268"/>
            <ac:spMk id="15" creationId="{F956A05B-9BDC-4D8E-95FE-D93C31D487E8}"/>
          </ac:spMkLst>
        </pc:spChg>
        <pc:spChg chg="add mod">
          <ac:chgData name="Alex Marchioni" userId="6eb3c6d8-756f-4c94-a08e-610dca54a7e5" providerId="ADAL" clId="{8FB29B9B-AE8C-4CBE-9898-53BD68A8F6BC}" dt="2020-02-11T08:56:09.958" v="3626" actId="6549"/>
          <ac:spMkLst>
            <pc:docMk/>
            <pc:sldMk cId="2189507592" sldId="268"/>
            <ac:spMk id="16" creationId="{D15FCF9F-0772-41B8-855A-FD9A059875C0}"/>
          </ac:spMkLst>
        </pc:spChg>
        <pc:spChg chg="add mod">
          <ac:chgData name="Alex Marchioni" userId="6eb3c6d8-756f-4c94-a08e-610dca54a7e5" providerId="ADAL" clId="{8FB29B9B-AE8C-4CBE-9898-53BD68A8F6BC}" dt="2020-02-11T08:56:19.333" v="3634" actId="6549"/>
          <ac:spMkLst>
            <pc:docMk/>
            <pc:sldMk cId="2189507592" sldId="268"/>
            <ac:spMk id="17" creationId="{4D91BAA8-747F-4D13-B642-8B9DBA53300B}"/>
          </ac:spMkLst>
        </pc:spChg>
        <pc:spChg chg="add mod">
          <ac:chgData name="Alex Marchioni" userId="6eb3c6d8-756f-4c94-a08e-610dca54a7e5" providerId="ADAL" clId="{8FB29B9B-AE8C-4CBE-9898-53BD68A8F6BC}" dt="2020-02-11T08:56:27.639" v="3642" actId="6549"/>
          <ac:spMkLst>
            <pc:docMk/>
            <pc:sldMk cId="2189507592" sldId="268"/>
            <ac:spMk id="18" creationId="{91BBBA92-0D57-4D6A-BC19-0081E4E7E93E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19" creationId="{13F80E2E-7896-44E5-B905-686AD498DFD4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23" creationId="{1D977C89-7C46-46D4-B1D7-28979FE53889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25" creationId="{EB32E80F-3426-4F40-B649-B3D8233DEAA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32" creationId="{EF804BE4-E7B1-449B-B5D2-3D66AC319515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33" creationId="{DBBB28F4-008C-49B7-AC64-29CD056E9F07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34" creationId="{0E6EF03F-F300-407A-BC4E-F28E1CA33962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48" creationId="{2B8B409A-09A1-468C-953F-C5F447D58218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49" creationId="{15004174-17CE-4329-BEF8-F5454E58326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0" creationId="{44E1F36C-784B-4ED4-B2F6-5A6EE7902BB3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4" creationId="{75C35CF1-ADB1-4F37-BD7E-72278BA63C2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5" creationId="{D90C5F16-291A-4273-A840-08324A41A9F4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6" creationId="{CF05E50E-B452-463B-A47B-0AA6E006FBDA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7" creationId="{E927B250-09B4-4D17-8F1C-0405B1BFE63F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8" creationId="{2A23FBBC-8DDF-44D7-8F38-4EF5162542DC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9" creationId="{DA5DE4D7-6475-4BA6-B4E9-FACAEB73F068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0" creationId="{37D6FD4F-E38D-4BB1-A2C8-4F7D8E6CDBE1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1" creationId="{19ECBA35-A219-459C-AA02-36F633DD4E41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2" creationId="{11200235-327B-489C-99FE-0273D7F81695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3" creationId="{6A56F965-B8B8-4AC0-9849-C637C0D5871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4" creationId="{DC8C7EEE-CAEF-4105-BA3A-C18D73DE42AE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5" creationId="{6E7C885C-2814-4FC7-994E-52DA5123C0BC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6" creationId="{6BDF6999-3DC7-4775-8EF0-8F6241473997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7" creationId="{9C1D1D41-64F9-45A4-86D7-49553B664E5E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8" creationId="{9593B15F-5BB9-48D2-BEA9-E078EEFD4998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9" creationId="{CC65405B-B1DE-4886-BDCE-F630A21C211B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6" creationId="{0709D37F-AE38-439E-912E-331736A0E639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7" creationId="{1040749A-B795-4B3D-B2D7-30E229619BB5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8" creationId="{F6E216D8-D7BD-40E6-86EE-A944D055CA8E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9" creationId="{357E5FDD-7906-4543-AA15-C6673B18C7B2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0" creationId="{31D1EE55-90AE-4EB8-BFB9-C0B0FF3FA4A1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1" creationId="{11B1E028-277C-4C42-9833-5CE90139FBD6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2" creationId="{B8988EB5-E2E6-4E0B-AA93-94D6EB0090DC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3" creationId="{5B296504-B05F-4C2C-A8FD-E96D600A508C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4" creationId="{03ADE110-87F5-4F3D-87F0-DEDDFF80B9CB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5" creationId="{28728605-B52C-4BE5-B5FC-B7403B58AC80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6" creationId="{0CE85611-A898-4FFE-AE80-ECFFB86B1895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7" creationId="{67621229-9467-4CAE-ACD9-3D44FC321B36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8" creationId="{13DAAE69-13E3-42D7-A183-91C211462386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9" creationId="{8749B6A8-F8CB-4DA6-81B0-AE4A7834C0EA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20" creationId="{81B1F6E7-CE4E-477A-A2A5-79C43DE9F7D7}"/>
          </ac:spMkLst>
        </pc:spChg>
        <pc:grpChg chg="add del mod">
          <ac:chgData name="Alex Marchioni" userId="6eb3c6d8-756f-4c94-a08e-610dca54a7e5" providerId="ADAL" clId="{8FB29B9B-AE8C-4CBE-9898-53BD68A8F6BC}" dt="2020-02-11T08:28:39.024" v="3411"/>
          <ac:grpSpMkLst>
            <pc:docMk/>
            <pc:sldMk cId="2189507592" sldId="268"/>
            <ac:grpSpMk id="20" creationId="{0B709BE8-4871-44FA-9326-589F6C9CD2FB}"/>
          </ac:grpSpMkLst>
        </pc:grpChg>
        <pc:grpChg chg="add del mod">
          <ac:chgData name="Alex Marchioni" userId="6eb3c6d8-756f-4c94-a08e-610dca54a7e5" providerId="ADAL" clId="{8FB29B9B-AE8C-4CBE-9898-53BD68A8F6BC}" dt="2020-02-11T08:28:39.024" v="3411"/>
          <ac:grpSpMkLst>
            <pc:docMk/>
            <pc:sldMk cId="2189507592" sldId="268"/>
            <ac:grpSpMk id="26" creationId="{C0704980-D2B3-4833-8B79-4C43CEDED3AC}"/>
          </ac:grpSpMkLst>
        </pc:grpChg>
        <pc:grpChg chg="add del mod">
          <ac:chgData name="Alex Marchioni" userId="6eb3c6d8-756f-4c94-a08e-610dca54a7e5" providerId="ADAL" clId="{8FB29B9B-AE8C-4CBE-9898-53BD68A8F6BC}" dt="2020-02-11T08:28:39.024" v="3411"/>
          <ac:grpSpMkLst>
            <pc:docMk/>
            <pc:sldMk cId="2189507592" sldId="268"/>
            <ac:grpSpMk id="29" creationId="{11B3BD4D-5535-467A-815F-A95969F780C7}"/>
          </ac:grpSpMkLst>
        </pc:grpChg>
        <pc:grpChg chg="add mod">
          <ac:chgData name="Alex Marchioni" userId="6eb3c6d8-756f-4c94-a08e-610dca54a7e5" providerId="ADAL" clId="{8FB29B9B-AE8C-4CBE-9898-53BD68A8F6BC}" dt="2020-02-11T08:49:37.150" v="3517" actId="1076"/>
          <ac:grpSpMkLst>
            <pc:docMk/>
            <pc:sldMk cId="2189507592" sldId="268"/>
            <ac:grpSpMk id="70" creationId="{2AE5C304-BD1D-4C94-B530-65FCF6AC824F}"/>
          </ac:grpSpMkLst>
        </pc:grpChg>
        <pc:cxnChg chg="add mod">
          <ac:chgData name="Alex Marchioni" userId="6eb3c6d8-756f-4c94-a08e-610dca54a7e5" providerId="ADAL" clId="{8FB29B9B-AE8C-4CBE-9898-53BD68A8F6BC}" dt="2020-02-11T08:27:52.084" v="3404" actId="1076"/>
          <ac:cxnSpMkLst>
            <pc:docMk/>
            <pc:sldMk cId="2189507592" sldId="268"/>
            <ac:cxnSpMk id="7" creationId="{7E246917-F39F-4476-9AC1-570483F9C9F1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24" creationId="{28A4C219-CAFB-4FD3-8C74-CB72105F19F9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5" creationId="{C08B03A0-E164-4D9B-A4F8-3F322860FB43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6" creationId="{FD4EA176-C942-450F-8C60-834C9BDA54FF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7" creationId="{4C10BD17-FCD1-4C7D-B1EF-89A79F1E2AFA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8" creationId="{E4D2A8AC-C6D1-4725-B34C-6F2C385DA753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9" creationId="{DEB721AE-D3A2-4285-8408-1FFC986068E6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0" creationId="{02C31B00-548E-40E4-80F7-67D1A9881454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1" creationId="{7211F3F4-22CF-4B1D-B45A-5A032B056F25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2" creationId="{EBA70598-4AC9-4662-9C2D-85D3AF1D6300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3" creationId="{7318337F-8ADB-41B1-ABB6-84F276F4EBD7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4" creationId="{C5F77DFD-869E-46B8-95C8-0C1DD0C89AA9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5" creationId="{AE3DA420-50CE-4B94-9AE0-E02542C56D76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6" creationId="{D449490F-2A7A-4A20-BADD-96D2DFF206B5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7" creationId="{15B153BB-2BFC-4FDB-8C28-5E335AE29B3F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51" creationId="{B3B289E0-9B6D-406F-AC55-D7710415AF81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52" creationId="{2C63477F-796A-4D5E-977B-670CF734EA77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53" creationId="{D51108B8-0080-4BC6-A144-892735801B4E}"/>
          </ac:cxnSpMkLst>
        </pc:cxnChg>
      </pc:sldChg>
      <pc:sldChg chg="modSp add mod">
        <pc:chgData name="Alex Marchioni" userId="6eb3c6d8-756f-4c94-a08e-610dca54a7e5" providerId="ADAL" clId="{8FB29B9B-AE8C-4CBE-9898-53BD68A8F6BC}" dt="2020-02-11T17:05:34.769" v="3745" actId="20577"/>
        <pc:sldMkLst>
          <pc:docMk/>
          <pc:sldMk cId="1280073868" sldId="269"/>
        </pc:sldMkLst>
        <pc:spChg chg="mod">
          <ac:chgData name="Alex Marchioni" userId="6eb3c6d8-756f-4c94-a08e-610dca54a7e5" providerId="ADAL" clId="{8FB29B9B-AE8C-4CBE-9898-53BD68A8F6BC}" dt="2020-02-11T17:05:34.769" v="3745" actId="20577"/>
          <ac:spMkLst>
            <pc:docMk/>
            <pc:sldMk cId="1280073868" sldId="269"/>
            <ac:spMk id="2" creationId="{6F22F655-22AF-42F0-93D3-AD7152D267EE}"/>
          </ac:spMkLst>
        </pc:spChg>
      </pc:sldChg>
    </pc:docChg>
  </pc:docChgLst>
  <pc:docChgLst>
    <pc:chgData name="Alex Marchioni" userId="6eb3c6d8-756f-4c94-a08e-610dca54a7e5" providerId="ADAL" clId="{FEC50238-D078-4A58-8A57-1F6086591ADF}"/>
    <pc:docChg chg="undo custSel addSld delSld modSld sldOrd">
      <pc:chgData name="Alex Marchioni" userId="6eb3c6d8-756f-4c94-a08e-610dca54a7e5" providerId="ADAL" clId="{FEC50238-D078-4A58-8A57-1F6086591ADF}" dt="2020-02-17T09:03:07.367" v="5989" actId="20577"/>
      <pc:docMkLst>
        <pc:docMk/>
      </pc:docMkLst>
      <pc:sldChg chg="delSp modSp mod">
        <pc:chgData name="Alex Marchioni" userId="6eb3c6d8-756f-4c94-a08e-610dca54a7e5" providerId="ADAL" clId="{FEC50238-D078-4A58-8A57-1F6086591ADF}" dt="2020-02-14T08:25:14.701" v="2810" actId="12"/>
        <pc:sldMkLst>
          <pc:docMk/>
          <pc:sldMk cId="3827139513" sldId="257"/>
        </pc:sldMkLst>
        <pc:spChg chg="mod">
          <ac:chgData name="Alex Marchioni" userId="6eb3c6d8-756f-4c94-a08e-610dca54a7e5" providerId="ADAL" clId="{FEC50238-D078-4A58-8A57-1F6086591ADF}" dt="2020-02-14T08:25:14.701" v="2810" actId="12"/>
          <ac:spMkLst>
            <pc:docMk/>
            <pc:sldMk cId="3827139513" sldId="257"/>
            <ac:spMk id="3" creationId="{8EC84BF3-32ED-4992-90C1-178D9D626E4F}"/>
          </ac:spMkLst>
        </pc:spChg>
        <pc:grpChg chg="del">
          <ac:chgData name="Alex Marchioni" userId="6eb3c6d8-756f-4c94-a08e-610dca54a7e5" providerId="ADAL" clId="{FEC50238-D078-4A58-8A57-1F6086591ADF}" dt="2020-02-14T08:15:54.804" v="2067" actId="478"/>
          <ac:grpSpMkLst>
            <pc:docMk/>
            <pc:sldMk cId="3827139513" sldId="257"/>
            <ac:grpSpMk id="7" creationId="{96C19E83-EB08-4C8A-B4B2-8BD6E66F3E9F}"/>
          </ac:grpSpMkLst>
        </pc:grp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11" creationId="{08A01D23-3023-4C79-9F20-E6D221B085BB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15" creationId="{19050C5B-DA1C-4A0B-A96F-854B0A13C2B7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1" creationId="{0433D254-06B9-471A-AE68-81CEA1D593F9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2" creationId="{788B746E-5573-40FE-B84E-80982B9595A2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3" creationId="{F8AFC1BE-1287-4B5A-AA88-FFAB234C457A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4" creationId="{72E8862B-4FD0-41CA-ADD0-576F5D58D856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5" creationId="{81675234-6797-4FA3-B5A7-11B72A381006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6" creationId="{2ED7C7F6-0B3C-4B3B-8777-9E7DC07794B8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8" creationId="{EE0869E8-70D1-4507-9DA6-BA4652C1F1D7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9" creationId="{41811885-3E2E-42D9-85B2-3008149025C3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0" creationId="{6DD65AED-1C94-453F-8E36-1882D3576A11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1" creationId="{D2414F13-DCFF-43E7-AB97-01ABBD54322B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2" creationId="{DA53EECB-7033-4883-9AF7-23682AC3DFAA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3" creationId="{840D51F1-7C12-49DA-839E-DADC43D45BF0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4" creationId="{FFA64973-87EC-4A36-89CC-E81C7285E472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5" creationId="{3BC54E6C-D109-4C22-BBEE-7196933952CB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6" creationId="{7FCA0868-89B7-4CFF-9FD7-10B712B952CD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7" creationId="{1AF8562A-09F7-47A0-A55B-B43120A41189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8" creationId="{96305B85-3BE8-456D-9B6C-069E8C92C501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5" creationId="{5761C46F-9BD2-467E-A89C-2DA4B8D0EE30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6" creationId="{0419B21B-C26C-45D0-9CA7-33CB55FD6269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7" creationId="{DF872C29-1E6F-485A-B30C-71BA7F6A3A3A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8" creationId="{924CE899-A8F8-401C-8565-F30DD645543F}"/>
          </ac:cxnSpMkLst>
        </pc:cxnChg>
      </pc:sldChg>
      <pc:sldChg chg="modSp mod ord modAnim">
        <pc:chgData name="Alex Marchioni" userId="6eb3c6d8-756f-4c94-a08e-610dca54a7e5" providerId="ADAL" clId="{FEC50238-D078-4A58-8A57-1F6086591ADF}" dt="2020-02-17T08:31:32.356" v="5843" actId="6549"/>
        <pc:sldMkLst>
          <pc:docMk/>
          <pc:sldMk cId="2189507592" sldId="268"/>
        </pc:sldMkLst>
        <pc:spChg chg="mod">
          <ac:chgData name="Alex Marchioni" userId="6eb3c6d8-756f-4c94-a08e-610dca54a7e5" providerId="ADAL" clId="{FEC50238-D078-4A58-8A57-1F6086591ADF}" dt="2020-02-17T08:31:32.356" v="5843" actId="6549"/>
          <ac:spMkLst>
            <pc:docMk/>
            <pc:sldMk cId="2189507592" sldId="268"/>
            <ac:spMk id="3" creationId="{1D8D8F24-ABDA-4226-A450-EC2325BB6B2F}"/>
          </ac:spMkLst>
        </pc:spChg>
        <pc:spChg chg="mod">
          <ac:chgData name="Alex Marchioni" userId="6eb3c6d8-756f-4c94-a08e-610dca54a7e5" providerId="ADAL" clId="{FEC50238-D078-4A58-8A57-1F6086591ADF}" dt="2020-02-14T10:50:03.120" v="4646" actId="1076"/>
          <ac:spMkLst>
            <pc:docMk/>
            <pc:sldMk cId="2189507592" sldId="268"/>
            <ac:spMk id="8" creationId="{FA69B588-C4BC-4BB5-B0C0-2EF6CD2F4981}"/>
          </ac:spMkLst>
        </pc:spChg>
        <pc:spChg chg="mod">
          <ac:chgData name="Alex Marchioni" userId="6eb3c6d8-756f-4c94-a08e-610dca54a7e5" providerId="ADAL" clId="{FEC50238-D078-4A58-8A57-1F6086591ADF}" dt="2020-02-14T10:48:04.145" v="4582" actId="20577"/>
          <ac:spMkLst>
            <pc:docMk/>
            <pc:sldMk cId="2189507592" sldId="268"/>
            <ac:spMk id="9" creationId="{9F1BFEF1-9279-4A50-9255-C0BD1D0EC7BA}"/>
          </ac:spMkLst>
        </pc:spChg>
        <pc:spChg chg="mod">
          <ac:chgData name="Alex Marchioni" userId="6eb3c6d8-756f-4c94-a08e-610dca54a7e5" providerId="ADAL" clId="{FEC50238-D078-4A58-8A57-1F6086591ADF}" dt="2020-02-14T10:50:09.488" v="4647" actId="1076"/>
          <ac:spMkLst>
            <pc:docMk/>
            <pc:sldMk cId="2189507592" sldId="268"/>
            <ac:spMk id="10" creationId="{24C57AE9-7C94-40BD-870F-5CEE833696F1}"/>
          </ac:spMkLst>
        </pc:spChg>
        <pc:spChg chg="mod">
          <ac:chgData name="Alex Marchioni" userId="6eb3c6d8-756f-4c94-a08e-610dca54a7e5" providerId="ADAL" clId="{FEC50238-D078-4A58-8A57-1F6086591ADF}" dt="2020-02-14T10:48:16.985" v="4594" actId="20577"/>
          <ac:spMkLst>
            <pc:docMk/>
            <pc:sldMk cId="2189507592" sldId="268"/>
            <ac:spMk id="12" creationId="{424DD1E7-4BD1-4B29-BB5E-51F5A4EA1D03}"/>
          </ac:spMkLst>
        </pc:spChg>
        <pc:spChg chg="mod">
          <ac:chgData name="Alex Marchioni" userId="6eb3c6d8-756f-4c94-a08e-610dca54a7e5" providerId="ADAL" clId="{FEC50238-D078-4A58-8A57-1F6086591ADF}" dt="2020-02-14T10:48:32.026" v="4605" actId="20577"/>
          <ac:spMkLst>
            <pc:docMk/>
            <pc:sldMk cId="2189507592" sldId="268"/>
            <ac:spMk id="13" creationId="{1B9F1FCC-17E2-4998-B880-D61463031AB2}"/>
          </ac:spMkLst>
        </pc:spChg>
        <pc:spChg chg="mod">
          <ac:chgData name="Alex Marchioni" userId="6eb3c6d8-756f-4c94-a08e-610dca54a7e5" providerId="ADAL" clId="{FEC50238-D078-4A58-8A57-1F6086591ADF}" dt="2020-02-14T10:48:49.750" v="4616" actId="20577"/>
          <ac:spMkLst>
            <pc:docMk/>
            <pc:sldMk cId="2189507592" sldId="268"/>
            <ac:spMk id="14" creationId="{722420D2-ABE4-470C-A7AC-7CD6B3FD7BB3}"/>
          </ac:spMkLst>
        </pc:spChg>
        <pc:spChg chg="mod">
          <ac:chgData name="Alex Marchioni" userId="6eb3c6d8-756f-4c94-a08e-610dca54a7e5" providerId="ADAL" clId="{FEC50238-D078-4A58-8A57-1F6086591ADF}" dt="2020-02-14T10:49:04.880" v="4623" actId="20577"/>
          <ac:spMkLst>
            <pc:docMk/>
            <pc:sldMk cId="2189507592" sldId="268"/>
            <ac:spMk id="15" creationId="{F956A05B-9BDC-4D8E-95FE-D93C31D487E8}"/>
          </ac:spMkLst>
        </pc:spChg>
        <pc:spChg chg="mod">
          <ac:chgData name="Alex Marchioni" userId="6eb3c6d8-756f-4c94-a08e-610dca54a7e5" providerId="ADAL" clId="{FEC50238-D078-4A58-8A57-1F6086591ADF}" dt="2020-02-14T10:49:14.282" v="4630" actId="20577"/>
          <ac:spMkLst>
            <pc:docMk/>
            <pc:sldMk cId="2189507592" sldId="268"/>
            <ac:spMk id="16" creationId="{D15FCF9F-0772-41B8-855A-FD9A059875C0}"/>
          </ac:spMkLst>
        </pc:spChg>
        <pc:spChg chg="mod">
          <ac:chgData name="Alex Marchioni" userId="6eb3c6d8-756f-4c94-a08e-610dca54a7e5" providerId="ADAL" clId="{FEC50238-D078-4A58-8A57-1F6086591ADF}" dt="2020-02-14T10:49:27.790" v="4639" actId="20577"/>
          <ac:spMkLst>
            <pc:docMk/>
            <pc:sldMk cId="2189507592" sldId="268"/>
            <ac:spMk id="17" creationId="{4D91BAA8-747F-4D13-B642-8B9DBA53300B}"/>
          </ac:spMkLst>
        </pc:spChg>
        <pc:spChg chg="mod">
          <ac:chgData name="Alex Marchioni" userId="6eb3c6d8-756f-4c94-a08e-610dca54a7e5" providerId="ADAL" clId="{FEC50238-D078-4A58-8A57-1F6086591ADF}" dt="2020-02-14T10:49:38.794" v="4644" actId="20577"/>
          <ac:spMkLst>
            <pc:docMk/>
            <pc:sldMk cId="2189507592" sldId="268"/>
            <ac:spMk id="18" creationId="{91BBBA92-0D57-4D6A-BC19-0081E4E7E93E}"/>
          </ac:spMkLst>
        </pc:spChg>
      </pc:sldChg>
      <pc:sldChg chg="del">
        <pc:chgData name="Alex Marchioni" userId="6eb3c6d8-756f-4c94-a08e-610dca54a7e5" providerId="ADAL" clId="{FEC50238-D078-4A58-8A57-1F6086591ADF}" dt="2020-02-14T08:55:05.286" v="3465" actId="47"/>
        <pc:sldMkLst>
          <pc:docMk/>
          <pc:sldMk cId="1280073868" sldId="269"/>
        </pc:sldMkLst>
      </pc:sldChg>
      <pc:sldChg chg="addSp delSp modSp add mod">
        <pc:chgData name="Alex Marchioni" userId="6eb3c6d8-756f-4c94-a08e-610dca54a7e5" providerId="ADAL" clId="{FEC50238-D078-4A58-8A57-1F6086591ADF}" dt="2020-02-17T08:38:13.533" v="5846" actId="20577"/>
        <pc:sldMkLst>
          <pc:docMk/>
          <pc:sldMk cId="2143195087" sldId="270"/>
        </pc:sldMkLst>
        <pc:spChg chg="mod">
          <ac:chgData name="Alex Marchioni" userId="6eb3c6d8-756f-4c94-a08e-610dca54a7e5" providerId="ADAL" clId="{FEC50238-D078-4A58-8A57-1F6086591ADF}" dt="2020-02-13T14:48:27.904" v="1284" actId="14100"/>
          <ac:spMkLst>
            <pc:docMk/>
            <pc:sldMk cId="2143195087" sldId="270"/>
            <ac:spMk id="2" creationId="{D2CD4FC0-A4A0-40F5-ADE0-2FA2DDD5FB5E}"/>
          </ac:spMkLst>
        </pc:spChg>
        <pc:spChg chg="mod">
          <ac:chgData name="Alex Marchioni" userId="6eb3c6d8-756f-4c94-a08e-610dca54a7e5" providerId="ADAL" clId="{FEC50238-D078-4A58-8A57-1F6086591ADF}" dt="2020-02-13T14:47:49.476" v="1277" actId="6549"/>
          <ac:spMkLst>
            <pc:docMk/>
            <pc:sldMk cId="2143195087" sldId="270"/>
            <ac:spMk id="3" creationId="{3330BCB3-5145-4E38-9144-06988F4D42A9}"/>
          </ac:spMkLst>
        </pc:spChg>
        <pc:spChg chg="add mod">
          <ac:chgData name="Alex Marchioni" userId="6eb3c6d8-756f-4c94-a08e-610dca54a7e5" providerId="ADAL" clId="{FEC50238-D078-4A58-8A57-1F6086591ADF}" dt="2020-02-14T09:22:17.041" v="4100" actId="207"/>
          <ac:spMkLst>
            <pc:docMk/>
            <pc:sldMk cId="2143195087" sldId="270"/>
            <ac:spMk id="7" creationId="{92393C5E-1E40-4625-BD44-9C775AA34406}"/>
          </ac:spMkLst>
        </pc:spChg>
        <pc:spChg chg="add del mod">
          <ac:chgData name="Alex Marchioni" userId="6eb3c6d8-756f-4c94-a08e-610dca54a7e5" providerId="ADAL" clId="{FEC50238-D078-4A58-8A57-1F6086591ADF}" dt="2020-02-13T14:44:35.913" v="1127" actId="478"/>
          <ac:spMkLst>
            <pc:docMk/>
            <pc:sldMk cId="2143195087" sldId="270"/>
            <ac:spMk id="7" creationId="{E3E23AD6-7737-4BF0-A90E-1AC1C50A1092}"/>
          </ac:spMkLst>
        </pc:spChg>
        <pc:spChg chg="add mod">
          <ac:chgData name="Alex Marchioni" userId="6eb3c6d8-756f-4c94-a08e-610dca54a7e5" providerId="ADAL" clId="{FEC50238-D078-4A58-8A57-1F6086591ADF}" dt="2020-02-17T08:38:13.533" v="5846" actId="20577"/>
          <ac:spMkLst>
            <pc:docMk/>
            <pc:sldMk cId="2143195087" sldId="270"/>
            <ac:spMk id="8" creationId="{DAEED9BB-C25E-4462-B880-90192EEE0214}"/>
          </ac:spMkLst>
        </pc:spChg>
        <pc:spChg chg="add del mod">
          <ac:chgData name="Alex Marchioni" userId="6eb3c6d8-756f-4c94-a08e-610dca54a7e5" providerId="ADAL" clId="{FEC50238-D078-4A58-8A57-1F6086591ADF}" dt="2020-02-13T14:53:43.833" v="1322" actId="478"/>
          <ac:spMkLst>
            <pc:docMk/>
            <pc:sldMk cId="2143195087" sldId="270"/>
            <ac:spMk id="9" creationId="{B7E0D0FC-44B7-44C7-8793-DA3F18849143}"/>
          </ac:spMkLst>
        </pc:spChg>
        <pc:spChg chg="add del mod">
          <ac:chgData name="Alex Marchioni" userId="6eb3c6d8-756f-4c94-a08e-610dca54a7e5" providerId="ADAL" clId="{FEC50238-D078-4A58-8A57-1F6086591ADF}" dt="2020-02-13T14:53:45.992" v="1323" actId="478"/>
          <ac:spMkLst>
            <pc:docMk/>
            <pc:sldMk cId="2143195087" sldId="270"/>
            <ac:spMk id="10" creationId="{4E17993A-688F-4CFA-B0C7-F508191BEDF5}"/>
          </ac:spMkLst>
        </pc:spChg>
        <pc:spChg chg="add del mod">
          <ac:chgData name="Alex Marchioni" userId="6eb3c6d8-756f-4c94-a08e-610dca54a7e5" providerId="ADAL" clId="{FEC50238-D078-4A58-8A57-1F6086591ADF}" dt="2020-02-13T14:53:37.168" v="1319" actId="478"/>
          <ac:spMkLst>
            <pc:docMk/>
            <pc:sldMk cId="2143195087" sldId="270"/>
            <ac:spMk id="11" creationId="{1D406C45-E0F8-46FA-9E54-E1233CE28467}"/>
          </ac:spMkLst>
        </pc:spChg>
        <pc:spChg chg="add del mod">
          <ac:chgData name="Alex Marchioni" userId="6eb3c6d8-756f-4c94-a08e-610dca54a7e5" providerId="ADAL" clId="{FEC50238-D078-4A58-8A57-1F6086591ADF}" dt="2020-02-13T14:53:41.185" v="1321" actId="478"/>
          <ac:spMkLst>
            <pc:docMk/>
            <pc:sldMk cId="2143195087" sldId="270"/>
            <ac:spMk id="12" creationId="{D5FCDA65-8FE3-431C-A704-1103B5278B82}"/>
          </ac:spMkLst>
        </pc:spChg>
      </pc:sldChg>
      <pc:sldChg chg="addSp delSp modSp add del mod">
        <pc:chgData name="Alex Marchioni" userId="6eb3c6d8-756f-4c94-a08e-610dca54a7e5" providerId="ADAL" clId="{FEC50238-D078-4A58-8A57-1F6086591ADF}" dt="2020-02-13T15:46:13.591" v="1865" actId="47"/>
        <pc:sldMkLst>
          <pc:docMk/>
          <pc:sldMk cId="2671821020" sldId="271"/>
        </pc:sldMkLst>
        <pc:spChg chg="del">
          <ac:chgData name="Alex Marchioni" userId="6eb3c6d8-756f-4c94-a08e-610dca54a7e5" providerId="ADAL" clId="{FEC50238-D078-4A58-8A57-1F6086591ADF}" dt="2020-02-13T14:24:18.785" v="838" actId="478"/>
          <ac:spMkLst>
            <pc:docMk/>
            <pc:sldMk cId="2671821020" sldId="271"/>
            <ac:spMk id="2" creationId="{9C92F3B1-793D-4B0D-8A4D-ECB8253EABFE}"/>
          </ac:spMkLst>
        </pc:spChg>
        <pc:spChg chg="del">
          <ac:chgData name="Alex Marchioni" userId="6eb3c6d8-756f-4c94-a08e-610dca54a7e5" providerId="ADAL" clId="{FEC50238-D078-4A58-8A57-1F6086591ADF}" dt="2020-02-13T14:24:16.105" v="837" actId="478"/>
          <ac:spMkLst>
            <pc:docMk/>
            <pc:sldMk cId="2671821020" sldId="271"/>
            <ac:spMk id="3" creationId="{8BB99C49-8F27-4D2D-816B-36EE9B305697}"/>
          </ac:spMkLst>
        </pc:spChg>
        <pc:spChg chg="add mod">
          <ac:chgData name="Alex Marchioni" userId="6eb3c6d8-756f-4c94-a08e-610dca54a7e5" providerId="ADAL" clId="{FEC50238-D078-4A58-8A57-1F6086591ADF}" dt="2020-02-13T14:39:15.389" v="1124" actId="14100"/>
          <ac:spMkLst>
            <pc:docMk/>
            <pc:sldMk cId="2671821020" sldId="271"/>
            <ac:spMk id="7" creationId="{834037C7-B812-48AC-8AFC-92E0DE86AA91}"/>
          </ac:spMkLst>
        </pc:spChg>
        <pc:spChg chg="add del mod">
          <ac:chgData name="Alex Marchioni" userId="6eb3c6d8-756f-4c94-a08e-610dca54a7e5" providerId="ADAL" clId="{FEC50238-D078-4A58-8A57-1F6086591ADF}" dt="2020-02-13T14:29:02.345" v="910" actId="478"/>
          <ac:spMkLst>
            <pc:docMk/>
            <pc:sldMk cId="2671821020" sldId="271"/>
            <ac:spMk id="8" creationId="{6CE80A72-A492-450D-9637-264F1C6F7FFB}"/>
          </ac:spMkLst>
        </pc:spChg>
        <pc:spChg chg="add del mod">
          <ac:chgData name="Alex Marchioni" userId="6eb3c6d8-756f-4c94-a08e-610dca54a7e5" providerId="ADAL" clId="{FEC50238-D078-4A58-8A57-1F6086591ADF}" dt="2020-02-13T14:29:05.232" v="911" actId="478"/>
          <ac:spMkLst>
            <pc:docMk/>
            <pc:sldMk cId="2671821020" sldId="271"/>
            <ac:spMk id="9" creationId="{0C94BF35-CF5E-442F-85C0-7D312D2CEEC4}"/>
          </ac:spMkLst>
        </pc:spChg>
        <pc:spChg chg="add del mod">
          <ac:chgData name="Alex Marchioni" userId="6eb3c6d8-756f-4c94-a08e-610dca54a7e5" providerId="ADAL" clId="{FEC50238-D078-4A58-8A57-1F6086591ADF}" dt="2020-02-13T14:28:59.129" v="909" actId="478"/>
          <ac:spMkLst>
            <pc:docMk/>
            <pc:sldMk cId="2671821020" sldId="271"/>
            <ac:spMk id="10" creationId="{F125AA15-3108-43B4-8AB1-B0D5571C60B2}"/>
          </ac:spMkLst>
        </pc:spChg>
        <pc:spChg chg="add mod">
          <ac:chgData name="Alex Marchioni" userId="6eb3c6d8-756f-4c94-a08e-610dca54a7e5" providerId="ADAL" clId="{FEC50238-D078-4A58-8A57-1F6086591ADF}" dt="2020-02-13T14:39:29.803" v="1126" actId="1076"/>
          <ac:spMkLst>
            <pc:docMk/>
            <pc:sldMk cId="2671821020" sldId="271"/>
            <ac:spMk id="11" creationId="{B5F1E809-C579-49C8-A810-195C6845505C}"/>
          </ac:spMkLst>
        </pc:spChg>
      </pc:sldChg>
      <pc:sldChg chg="addSp delSp modSp add del mod modAnim">
        <pc:chgData name="Alex Marchioni" userId="6eb3c6d8-756f-4c94-a08e-610dca54a7e5" providerId="ADAL" clId="{FEC50238-D078-4A58-8A57-1F6086591ADF}" dt="2020-02-13T15:46:08.888" v="1863" actId="47"/>
        <pc:sldMkLst>
          <pc:docMk/>
          <pc:sldMk cId="1196814075" sldId="272"/>
        </pc:sldMkLst>
        <pc:spChg chg="del mod">
          <ac:chgData name="Alex Marchioni" userId="6eb3c6d8-756f-4c94-a08e-610dca54a7e5" providerId="ADAL" clId="{FEC50238-D078-4A58-8A57-1F6086591ADF}" dt="2020-02-13T15:05:35.917" v="1458" actId="478"/>
          <ac:spMkLst>
            <pc:docMk/>
            <pc:sldMk cId="1196814075" sldId="272"/>
            <ac:spMk id="2" creationId="{71EC69BD-BA21-4A86-B980-7A7E1DBF7BFD}"/>
          </ac:spMkLst>
        </pc:spChg>
        <pc:spChg chg="del">
          <ac:chgData name="Alex Marchioni" userId="6eb3c6d8-756f-4c94-a08e-610dca54a7e5" providerId="ADAL" clId="{FEC50238-D078-4A58-8A57-1F6086591ADF}" dt="2020-02-13T15:05:32.991" v="1457" actId="478"/>
          <ac:spMkLst>
            <pc:docMk/>
            <pc:sldMk cId="1196814075" sldId="272"/>
            <ac:spMk id="3" creationId="{902D7DC0-86FE-4FD7-8097-DECA638D61DF}"/>
          </ac:spMkLst>
        </pc:spChg>
        <pc:spChg chg="del">
          <ac:chgData name="Alex Marchioni" userId="6eb3c6d8-756f-4c94-a08e-610dca54a7e5" providerId="ADAL" clId="{FEC50238-D078-4A58-8A57-1F6086591ADF}" dt="2020-02-13T15:06:06.049" v="1467" actId="478"/>
          <ac:spMkLst>
            <pc:docMk/>
            <pc:sldMk cId="1196814075" sldId="272"/>
            <ac:spMk id="4" creationId="{AEBD9D4F-E5B2-454D-A5FB-BC00595FE4C3}"/>
          </ac:spMkLst>
        </pc:spChg>
        <pc:spChg chg="del">
          <ac:chgData name="Alex Marchioni" userId="6eb3c6d8-756f-4c94-a08e-610dca54a7e5" providerId="ADAL" clId="{FEC50238-D078-4A58-8A57-1F6086591ADF}" dt="2020-02-13T15:06:06.049" v="1467" actId="478"/>
          <ac:spMkLst>
            <pc:docMk/>
            <pc:sldMk cId="1196814075" sldId="272"/>
            <ac:spMk id="5" creationId="{DF7C4810-A034-4991-9C1E-3BED66445FA5}"/>
          </ac:spMkLst>
        </pc:spChg>
        <pc:spChg chg="del">
          <ac:chgData name="Alex Marchioni" userId="6eb3c6d8-756f-4c94-a08e-610dca54a7e5" providerId="ADAL" clId="{FEC50238-D078-4A58-8A57-1F6086591ADF}" dt="2020-02-13T15:06:06.049" v="1467" actId="478"/>
          <ac:spMkLst>
            <pc:docMk/>
            <pc:sldMk cId="1196814075" sldId="272"/>
            <ac:spMk id="6" creationId="{84967C5C-F3CE-4866-9214-38148CF02986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7" creationId="{6D06D679-452F-43C9-AE95-29CF0E426696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8" creationId="{A1C26F82-CC74-4095-9873-D27EA43A3DE8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9" creationId="{B4C6C6EC-2D60-4554-A415-9FADF9C95FAE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10" creationId="{ACC8D17F-B928-49A5-A265-032A127ED627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11" creationId="{0853D01A-9AF1-4002-93B5-E576BA9B3F1C}"/>
          </ac:spMkLst>
        </pc:spChg>
        <pc:spChg chg="add del mod">
          <ac:chgData name="Alex Marchioni" userId="6eb3c6d8-756f-4c94-a08e-610dca54a7e5" providerId="ADAL" clId="{FEC50238-D078-4A58-8A57-1F6086591ADF}" dt="2020-02-13T15:05:38.304" v="1459" actId="478"/>
          <ac:spMkLst>
            <pc:docMk/>
            <pc:sldMk cId="1196814075" sldId="272"/>
            <ac:spMk id="13" creationId="{E433455B-2F58-4FC5-B5AF-40118E2E4A9A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4" creationId="{C2256B21-3294-4FAD-B27D-6EDAE4FD286B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5" creationId="{66167E20-A81E-4D95-9A9E-9D839EE33BB0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6" creationId="{55DF0DE1-C9EF-453A-93B0-A89FB3BC799F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7" creationId="{E9ED57C1-E695-474B-8E30-A0CB07936C49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8" creationId="{4ADE27B6-AF20-4157-93CB-C9947B697EC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1" creationId="{B18F7F17-3871-4D6D-9527-DF1D244C076F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2" creationId="{56484DDD-B646-41ED-828B-CE1C6F7EF73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3" creationId="{40646EE9-6149-4A0D-A4F5-A72D0F7DF66B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4" creationId="{08686FE4-9B21-403D-9BCC-4460BF5AD89F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5" creationId="{B14E8672-7B6E-42EC-82C8-FF9163CDF4D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7" creationId="{0040F06F-A2F5-4E6D-BAC5-5B5DE15702D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8" creationId="{E516A56A-1F85-4AA1-8401-E0996029B497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9" creationId="{F7E1DE34-AA95-4A58-80F8-9F70CCA2D1A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0" creationId="{61AFC419-2FAC-427D-976B-D09F6D51078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1" creationId="{7F9CEA71-937F-48F4-AA29-A708261B83A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3" creationId="{1412688C-B8C2-463F-8EFD-DF47EAA094CC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4" creationId="{765B4705-18BB-4A74-BB48-B6D68D81039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5" creationId="{F9FEE9BD-5825-4248-8982-30AE6F50D3CB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6" creationId="{80BCBB3A-78DB-4E92-BFA3-ADD1C7C5C8E2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7" creationId="{56EA1BA9-17F6-4FB1-9D81-38A2684F8B2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9" creationId="{D1C6F359-0D88-43E1-8E36-CE56CC3A874B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0" creationId="{C64FFA28-FE47-4E9A-BE78-23FBE27B9F4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1" creationId="{2DBFDDF3-C3EF-452A-8A28-1A8BBDF5039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2" creationId="{9D80B5AD-0CEC-4E8C-A862-87E367CAD62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3" creationId="{76A2C0C4-D542-4157-9726-9E0339799E37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5" creationId="{943D06A3-C89B-4B5A-AC1B-E4F9E9CB045E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6" creationId="{DE1B9169-E3D3-4608-AC41-8B13FE6AAED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7" creationId="{EFE3FF09-701D-48A1-8367-172C1F694BD7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8" creationId="{AEFC5E17-0319-47A6-A02F-660E079B083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9" creationId="{6A76E9C7-DA56-4D71-8554-F8BB1C39CCF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1" creationId="{5372EC56-2D4C-4C38-8288-9E69B79C7BB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2" creationId="{DFA6C625-B005-43FC-9B7F-88870E7E5EDE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3" creationId="{00363627-4BD6-420A-A988-8F4494233D9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4" creationId="{EC204092-E895-4B53-A5DE-85FA287C39C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5" creationId="{644E6E6D-FEC3-41F7-9CE6-F9024D2E084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7" creationId="{54AE7114-D44E-486F-8E00-D53FE6005ED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8" creationId="{6A9845FD-B1A1-466C-A94A-A4F4152F1A5D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9" creationId="{8FCB6579-E75E-4A79-AC87-E48C3D6DA87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0" creationId="{6BF8A093-5D36-4138-AD60-CC4E729C05DD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1" creationId="{A124D9D7-F691-493A-9AD5-DFA4EE8CFBC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3" creationId="{6A73DFD7-B8D9-4F46-930A-39641BF3DC4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4" creationId="{AAC591BC-99B3-41D7-8494-DC48AB795D3F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5" creationId="{828FF3C5-8B5C-441D-BA9D-BB7A34B5022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6" creationId="{35051FB6-89F3-4733-808B-550F2699980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7" creationId="{B2506EB1-5985-4F70-B3B8-3AA0728130A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9" creationId="{848AA271-0CE3-4428-9E7A-B4A18CBAE81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0" creationId="{E9E4030D-A657-498A-9585-D19B24C1AFAC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1" creationId="{B5CC56D2-AF91-4012-BEFD-2D342A3C946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2" creationId="{0D40AAFE-3418-435A-9843-955B1DBAB5A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3" creationId="{AA5CA474-4668-47F9-A759-0B539D315475}"/>
          </ac:spMkLst>
        </pc:spChg>
        <pc:spChg chg="del">
          <ac:chgData name="Alex Marchioni" userId="6eb3c6d8-756f-4c94-a08e-610dca54a7e5" providerId="ADAL" clId="{FEC50238-D078-4A58-8A57-1F6086591ADF}" dt="2020-02-13T15:09:48.449" v="1507" actId="478"/>
          <ac:spMkLst>
            <pc:docMk/>
            <pc:sldMk cId="1196814075" sldId="272"/>
            <ac:spMk id="75" creationId="{AFFD6E39-51FB-4E0C-AAE2-36510F93D58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6" creationId="{5AAA01FA-B6C8-4A2A-84CE-9A87554EDAE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7" creationId="{4B303A82-F2BF-4164-B18F-0B83010188F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8" creationId="{12AE1BCF-6C84-415E-90C9-FE4C75C06C99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9" creationId="{8CC2EB4C-8EB4-49F4-946F-9349A4427A6E}"/>
          </ac:spMkLst>
        </pc:spChg>
        <pc:spChg chg="add mod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81" creationId="{8A664DBA-4D1B-4A36-84D7-26FF22E504EF}"/>
          </ac:spMkLst>
        </pc:s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19" creationId="{2B3AE226-897E-4A8C-B0AF-7EB8068AE1EA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20" creationId="{6427C66D-BF5D-4B7A-9353-842BA3E82188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26" creationId="{AEFE591D-8BF8-46BF-A042-74DB8C1E3B52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32" creationId="{F69F75CC-73FE-4B6F-9A55-1AE39F41888D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38" creationId="{02142C5B-501F-41CF-A617-D9F596BEF3BB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44" creationId="{D3E78015-74CE-4120-8F9C-9E22E05EB152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50" creationId="{EF70B2B1-8B93-490C-B5F2-22D8B36F56DD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56" creationId="{78CA7FAF-DFC7-46DA-9793-887EA9EC7306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62" creationId="{00844459-C70B-4264-8431-6DFB661E75F1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68" creationId="{ED984982-F129-4FFB-8315-D49E1142051A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74" creationId="{9E1BD242-87BE-4F3C-AA3D-188A282054A1}"/>
          </ac:grpSpMkLst>
        </pc:grpChg>
        <pc:grpChg chg="add del mod">
          <ac:chgData name="Alex Marchioni" userId="6eb3c6d8-756f-4c94-a08e-610dca54a7e5" providerId="ADAL" clId="{FEC50238-D078-4A58-8A57-1F6086591ADF}" dt="2020-02-13T15:14:58.714" v="1617" actId="165"/>
          <ac:grpSpMkLst>
            <pc:docMk/>
            <pc:sldMk cId="1196814075" sldId="272"/>
            <ac:grpSpMk id="80" creationId="{7D9471D0-F698-46F9-BEE8-246294BF9B4D}"/>
          </ac:grpSpMkLst>
        </pc:grpChg>
        <pc:grpChg chg="add mod">
          <ac:chgData name="Alex Marchioni" userId="6eb3c6d8-756f-4c94-a08e-610dca54a7e5" providerId="ADAL" clId="{FEC50238-D078-4A58-8A57-1F6086591ADF}" dt="2020-02-13T15:17:02.121" v="1631" actId="164"/>
          <ac:grpSpMkLst>
            <pc:docMk/>
            <pc:sldMk cId="1196814075" sldId="272"/>
            <ac:grpSpMk id="82" creationId="{37B0F50F-6674-4573-952A-1ACF1A2772C6}"/>
          </ac:grpSpMkLst>
        </pc:grpChg>
      </pc:sldChg>
      <pc:sldChg chg="addSp delSp modSp add del mod modAnim">
        <pc:chgData name="Alex Marchioni" userId="6eb3c6d8-756f-4c94-a08e-610dca54a7e5" providerId="ADAL" clId="{FEC50238-D078-4A58-8A57-1F6086591ADF}" dt="2020-02-13T15:44:43.353" v="1856" actId="47"/>
        <pc:sldMkLst>
          <pc:docMk/>
          <pc:sldMk cId="5829094" sldId="273"/>
        </pc:sldMkLst>
        <pc:spChg chg="mod">
          <ac:chgData name="Alex Marchioni" userId="6eb3c6d8-756f-4c94-a08e-610dca54a7e5" providerId="ADAL" clId="{FEC50238-D078-4A58-8A57-1F6086591ADF}" dt="2020-02-13T15:27:08.616" v="1737" actId="1076"/>
          <ac:spMkLst>
            <pc:docMk/>
            <pc:sldMk cId="5829094" sldId="273"/>
            <ac:spMk id="2" creationId="{D2CD4FC0-A4A0-40F5-ADE0-2FA2DDD5FB5E}"/>
          </ac:spMkLst>
        </pc:spChg>
        <pc:spChg chg="del mod">
          <ac:chgData name="Alex Marchioni" userId="6eb3c6d8-756f-4c94-a08e-610dca54a7e5" providerId="ADAL" clId="{FEC50238-D078-4A58-8A57-1F6086591ADF}" dt="2020-02-13T14:53:26.041" v="1318" actId="478"/>
          <ac:spMkLst>
            <pc:docMk/>
            <pc:sldMk cId="5829094" sldId="273"/>
            <ac:spMk id="3" creationId="{3330BCB3-5145-4E38-9144-06988F4D42A9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7" creationId="{BEFD767B-5A95-4C5E-BDDD-DA09873E2F81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4" creationId="{15C82BB5-F2B9-426C-B2F2-1981145DBDFF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15" creationId="{818EDFCF-5856-4789-8202-69BD00C72FBB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6" creationId="{B80359BC-03BA-45DE-B5F2-AD7C16212193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7" creationId="{F2DB759A-6E30-459F-BC90-47E86EFACAA8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8" creationId="{DD81153B-F570-426E-9E3E-FC8E5B47F46F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9" creationId="{B20D614B-BC6C-4D9C-A0D3-5C6C1E06866E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20" creationId="{363D69C6-CE04-424A-872B-8A39C19DA9C9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21" creationId="{0A3333F7-B482-498D-AE7A-FB422CC48262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22" creationId="{7E4A1659-6157-4FD4-8ACF-E9299354F119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23" creationId="{AED23195-451D-4C6A-9636-CE07BE9E880F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24" creationId="{14473D69-2B02-43DC-BE24-0B5CC09A380C}"/>
          </ac:spMkLst>
        </pc:spChg>
        <pc:spChg chg="mod">
          <ac:chgData name="Alex Marchioni" userId="6eb3c6d8-756f-4c94-a08e-610dca54a7e5" providerId="ADAL" clId="{FEC50238-D078-4A58-8A57-1F6086591ADF}" dt="2020-02-13T15:35:20.406" v="1788" actId="207"/>
          <ac:spMkLst>
            <pc:docMk/>
            <pc:sldMk cId="5829094" sldId="273"/>
            <ac:spMk id="98" creationId="{B276EB55-26C8-4B63-A92A-6E079C82579A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3" creationId="{8924E2F1-84CC-46FF-991E-C51CE8E6AE02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4" creationId="{70F16319-403A-4877-A3BE-091622DA4E1C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5" creationId="{36AC6ED0-9549-4109-AE70-555DD766A858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6" creationId="{2DFD6ABC-96F4-47A9-B70E-5CCA344F3662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7" creationId="{29B287FC-427B-4246-9015-C4FDFEF8FCB5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8" creationId="{8D4828E7-30FE-462F-AD11-A349749EE917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9" creationId="{CFCCCFF1-3EC3-4720-B572-BF15951A03A6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10" creationId="{0DE32B0D-EDD6-4CA2-9565-611A648D15C0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11" creationId="{EFEDC585-6BBB-434C-B890-CC1BA479C55F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12" creationId="{AF389473-5FB2-41A6-8CA2-6CAD6C58B0F3}"/>
          </ac:spMkLst>
        </pc:spChg>
        <pc:spChg chg="mod">
          <ac:chgData name="Alex Marchioni" userId="6eb3c6d8-756f-4c94-a08e-610dca54a7e5" providerId="ADAL" clId="{FEC50238-D078-4A58-8A57-1F6086591ADF}" dt="2020-02-13T15:35:16.305" v="1787" actId="207"/>
          <ac:spMkLst>
            <pc:docMk/>
            <pc:sldMk cId="5829094" sldId="273"/>
            <ac:spMk id="123" creationId="{265681BF-D4C4-4153-8EBA-88EE9395B108}"/>
          </ac:spMkLst>
        </pc:spChg>
        <pc:spChg chg="mod">
          <ac:chgData name="Alex Marchioni" userId="6eb3c6d8-756f-4c94-a08e-610dca54a7e5" providerId="ADAL" clId="{FEC50238-D078-4A58-8A57-1F6086591ADF}" dt="2020-02-13T15:35:25.780" v="1790" actId="207"/>
          <ac:spMkLst>
            <pc:docMk/>
            <pc:sldMk cId="5829094" sldId="273"/>
            <ac:spMk id="128" creationId="{EE91603B-ADF6-4A78-976B-66926452F70F}"/>
          </ac:spMkLst>
        </pc:spChg>
        <pc:spChg chg="mod">
          <ac:chgData name="Alex Marchioni" userId="6eb3c6d8-756f-4c94-a08e-610dca54a7e5" providerId="ADAL" clId="{FEC50238-D078-4A58-8A57-1F6086591ADF}" dt="2020-02-13T15:35:13.777" v="1786" actId="207"/>
          <ac:spMkLst>
            <pc:docMk/>
            <pc:sldMk cId="5829094" sldId="273"/>
            <ac:spMk id="138" creationId="{58391071-B71C-48F2-A5DE-823A6EDA3437}"/>
          </ac:spMkLst>
        </pc:spChg>
        <pc:spChg chg="mod">
          <ac:chgData name="Alex Marchioni" userId="6eb3c6d8-756f-4c94-a08e-610dca54a7e5" providerId="ADAL" clId="{FEC50238-D078-4A58-8A57-1F6086591ADF}" dt="2020-02-13T15:35:23.185" v="1789" actId="207"/>
          <ac:spMkLst>
            <pc:docMk/>
            <pc:sldMk cId="5829094" sldId="273"/>
            <ac:spMk id="143" creationId="{8431A2D0-D512-4D55-9871-C593E9FDCD9B}"/>
          </ac:spMkLst>
        </pc:spChg>
        <pc:spChg chg="add mod">
          <ac:chgData name="Alex Marchioni" userId="6eb3c6d8-756f-4c94-a08e-610dca54a7e5" providerId="ADAL" clId="{FEC50238-D078-4A58-8A57-1F6086591ADF}" dt="2020-02-13T15:27:12.143" v="1739" actId="571"/>
          <ac:spMkLst>
            <pc:docMk/>
            <pc:sldMk cId="5829094" sldId="273"/>
            <ac:spMk id="159" creationId="{C7208EDA-EF56-4A82-B748-FA4843602C96}"/>
          </ac:spMkLst>
        </pc:spChg>
        <pc:grpChg chg="add del mod">
          <ac:chgData name="Alex Marchioni" userId="6eb3c6d8-756f-4c94-a08e-610dca54a7e5" providerId="ADAL" clId="{FEC50238-D078-4A58-8A57-1F6086591ADF}" dt="2020-02-13T15:24:44.169" v="1687" actId="478"/>
          <ac:grpSpMkLst>
            <pc:docMk/>
            <pc:sldMk cId="5829094" sldId="273"/>
            <ac:grpSpMk id="25" creationId="{7F44D82E-B466-4640-B0D7-0F15B1B77B70}"/>
          </ac:grpSpMkLst>
        </pc:grpChg>
        <pc:grpChg chg="add mod">
          <ac:chgData name="Alex Marchioni" userId="6eb3c6d8-756f-4c94-a08e-610dca54a7e5" providerId="ADAL" clId="{FEC50238-D078-4A58-8A57-1F6086591ADF}" dt="2020-02-13T15:25:30.177" v="1691" actId="1076"/>
          <ac:grpSpMkLst>
            <pc:docMk/>
            <pc:sldMk cId="5829094" sldId="273"/>
            <ac:grpSpMk id="81" creationId="{1629E2C7-ED14-47E9-897C-6875439C2BB3}"/>
          </ac:grpSpMkLst>
        </pc:grpChg>
        <pc:grpChg chg="del">
          <ac:chgData name="Alex Marchioni" userId="6eb3c6d8-756f-4c94-a08e-610dca54a7e5" providerId="ADAL" clId="{FEC50238-D078-4A58-8A57-1F6086591ADF}" dt="2020-02-13T15:25:18.523" v="1690" actId="478"/>
          <ac:grpSpMkLst>
            <pc:docMk/>
            <pc:sldMk cId="5829094" sldId="273"/>
            <ac:grpSpMk id="89" creationId="{8606223D-9148-47C7-9176-6CE9AE1B9AD2}"/>
          </ac:grpSpMkLst>
        </pc:grpChg>
        <pc:grpChg chg="del">
          <ac:chgData name="Alex Marchioni" userId="6eb3c6d8-756f-4c94-a08e-610dca54a7e5" providerId="ADAL" clId="{FEC50238-D078-4A58-8A57-1F6086591ADF}" dt="2020-02-13T15:25:18.523" v="1690" actId="478"/>
          <ac:grpSpMkLst>
            <pc:docMk/>
            <pc:sldMk cId="5829094" sldId="273"/>
            <ac:grpSpMk id="90" creationId="{927E94F0-8964-4889-BEF4-B75D3BA74897}"/>
          </ac:grpSpMkLst>
        </pc:grpChg>
        <pc:grpChg chg="add mod">
          <ac:chgData name="Alex Marchioni" userId="6eb3c6d8-756f-4c94-a08e-610dca54a7e5" providerId="ADAL" clId="{FEC50238-D078-4A58-8A57-1F6086591ADF}" dt="2020-02-13T15:30:59.728" v="1785" actId="1076"/>
          <ac:grpSpMkLst>
            <pc:docMk/>
            <pc:sldMk cId="5829094" sldId="273"/>
            <ac:grpSpMk id="160" creationId="{6A66B719-4A4F-44D2-8D1C-C3BCE0B8614E}"/>
          </ac:grpSpMkLst>
        </pc:grpChg>
        <pc:cxnChg chg="add mod">
          <ac:chgData name="Alex Marchioni" userId="6eb3c6d8-756f-4c94-a08e-610dca54a7e5" providerId="ADAL" clId="{FEC50238-D078-4A58-8A57-1F6086591ADF}" dt="2020-02-13T15:30:30.535" v="1781" actId="1036"/>
          <ac:cxnSpMkLst>
            <pc:docMk/>
            <pc:sldMk cId="5829094" sldId="273"/>
            <ac:cxnSpMk id="13" creationId="{A56D3553-67EB-4CAF-BD97-6DC674B10745}"/>
          </ac:cxnSpMkLst>
        </pc:cxnChg>
      </pc:sldChg>
      <pc:sldChg chg="delSp add del mod">
        <pc:chgData name="Alex Marchioni" userId="6eb3c6d8-756f-4c94-a08e-610dca54a7e5" providerId="ADAL" clId="{FEC50238-D078-4A58-8A57-1F6086591ADF}" dt="2020-02-13T15:46:11.387" v="1864" actId="47"/>
        <pc:sldMkLst>
          <pc:docMk/>
          <pc:sldMk cId="2535592101" sldId="274"/>
        </pc:sldMkLst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2" creationId="{A61A6664-447E-4203-AC8C-18036C4184EB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3" creationId="{182756D7-58C0-4468-85EC-5A6915F2FD41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4" creationId="{F77D1A92-EBFD-47BC-9E48-147D4E700BCB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5" creationId="{CE147875-69C5-4909-93CF-6F660D6ECFB3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6" creationId="{6C74F2B9-711E-4179-80B1-2BB5B3471ECC}"/>
          </ac:spMkLst>
        </pc:spChg>
      </pc:sldChg>
      <pc:sldChg chg="addSp delSp modSp add del mod">
        <pc:chgData name="Alex Marchioni" userId="6eb3c6d8-756f-4c94-a08e-610dca54a7e5" providerId="ADAL" clId="{FEC50238-D078-4A58-8A57-1F6086591ADF}" dt="2020-02-13T15:44:45.922" v="1857" actId="47"/>
        <pc:sldMkLst>
          <pc:docMk/>
          <pc:sldMk cId="1542467529" sldId="275"/>
        </pc:sldMkLst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4" creationId="{C2256B21-3294-4FAD-B27D-6EDAE4FD286B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5" creationId="{66167E20-A81E-4D95-9A9E-9D839EE33BB0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6" creationId="{55DF0DE1-C9EF-453A-93B0-A89FB3BC799F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7" creationId="{E9ED57C1-E695-474B-8E30-A0CB07936C49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8" creationId="{4ADE27B6-AF20-4157-93CB-C9947B697EC6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1" creationId="{B18F7F17-3871-4D6D-9527-DF1D244C076F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2" creationId="{56484DDD-B646-41ED-828B-CE1C6F7EF736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3" creationId="{40646EE9-6149-4A0D-A4F5-A72D0F7DF66B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4" creationId="{08686FE4-9B21-403D-9BCC-4460BF5AD89F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5" creationId="{B14E8672-7B6E-42EC-82C8-FF9163CDF4D5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27" creationId="{0040F06F-A2F5-4E6D-BAC5-5B5DE15702DA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28" creationId="{E516A56A-1F85-4AA1-8401-E0996029B497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29" creationId="{F7E1DE34-AA95-4A58-80F8-9F70CCA2D1A3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30" creationId="{61AFC419-2FAC-427D-976B-D09F6D51078A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31" creationId="{7F9CEA71-937F-48F4-AA29-A708261B83A4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3" creationId="{1412688C-B8C2-463F-8EFD-DF47EAA094CC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4" creationId="{765B4705-18BB-4A74-BB48-B6D68D810395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5" creationId="{F9FEE9BD-5825-4248-8982-30AE6F50D3CB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6" creationId="{80BCBB3A-78DB-4E92-BFA3-ADD1C7C5C8E2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7" creationId="{56EA1BA9-17F6-4FB1-9D81-38A2684F8B21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39" creationId="{D1C6F359-0D88-43E1-8E36-CE56CC3A874B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0" creationId="{C64FFA28-FE47-4E9A-BE78-23FBE27B9F46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1" creationId="{2DBFDDF3-C3EF-452A-8A28-1A8BBDF50393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2" creationId="{9D80B5AD-0CEC-4E8C-A862-87E367CAD624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3" creationId="{76A2C0C4-D542-4157-9726-9E0339799E37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5" creationId="{943D06A3-C89B-4B5A-AC1B-E4F9E9CB045E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6" creationId="{DE1B9169-E3D3-4608-AC41-8B13FE6AAED4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7" creationId="{EFE3FF09-701D-48A1-8367-172C1F694BD7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8" creationId="{AEFC5E17-0319-47A6-A02F-660E079B0835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9" creationId="{6A76E9C7-DA56-4D71-8554-F8BB1C39CCF1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1" creationId="{5372EC56-2D4C-4C38-8288-9E69B79C7BB8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2" creationId="{DFA6C625-B005-43FC-9B7F-88870E7E5EDE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3" creationId="{00363627-4BD6-420A-A988-8F4494233D98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4" creationId="{EC204092-E895-4B53-A5DE-85FA287C39C6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5" creationId="{644E6E6D-FEC3-41F7-9CE6-F9024D2E0848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57" creationId="{54AE7114-D44E-486F-8E00-D53FE6005EDA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58" creationId="{6A9845FD-B1A1-466C-A94A-A4F4152F1A5D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59" creationId="{8FCB6579-E75E-4A79-AC87-E48C3D6DA875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60" creationId="{6BF8A093-5D36-4138-AD60-CC4E729C05DD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61" creationId="{A124D9D7-F691-493A-9AD5-DFA4EE8CFBC1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3" creationId="{6A73DFD7-B8D9-4F46-930A-39641BF3DC41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4" creationId="{AAC591BC-99B3-41D7-8494-DC48AB795D3F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5" creationId="{828FF3C5-8B5C-441D-BA9D-BB7A34B5022A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6" creationId="{35051FB6-89F3-4733-808B-550F26999803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7" creationId="{B2506EB1-5985-4F70-B3B8-3AA0728130AA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69" creationId="{848AA271-0CE3-4428-9E7A-B4A18CBAE811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0" creationId="{E9E4030D-A657-498A-9585-D19B24C1AFAC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1" creationId="{B5CC56D2-AF91-4012-BEFD-2D342A3C9468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2" creationId="{0D40AAFE-3418-435A-9843-955B1DBAB5A5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3" creationId="{AA5CA474-4668-47F9-A759-0B539D315475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6" creationId="{5AAA01FA-B6C8-4A2A-84CE-9A87554EDAE3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7" creationId="{4B303A82-F2BF-4164-B18F-0B83010188F4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8" creationId="{12AE1BCF-6C84-415E-90C9-FE4C75C06C99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9" creationId="{8CC2EB4C-8EB4-49F4-946F-9349A4427A6E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81" creationId="{8A664DBA-4D1B-4A36-84D7-26FF22E504EF}"/>
          </ac:spMkLst>
        </pc:s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2" creationId="{1FC97818-778B-4CDD-A50E-2692415EAC45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3" creationId="{AB415265-EB93-41D6-80AF-B5202BC0247C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4" creationId="{075452B4-B30D-4F1A-AB36-D57AD149C1FC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5" creationId="{22938CFD-2677-4E12-BCD6-009822A211D2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6" creationId="{E13C47E8-451A-47FF-B649-1F26525CEF69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7" creationId="{7CD54B42-FB65-4A0B-9098-06D59351B110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8" creationId="{945BA7D2-EA61-4F5E-829C-50334FDC57BE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9" creationId="{E2AE8A35-CE8B-492B-8C00-EC8ECF732042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0" creationId="{E491FCD3-D7AE-4358-ADE6-9824DE86B24F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1" creationId="{18ED3D46-B47D-4FF1-B267-B063E4C6F912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2" creationId="{3BFAF26B-B56A-494C-BF85-FC0D411371E0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3" creationId="{62922C91-01B8-4397-89EA-447B58F45430}"/>
          </ac:grpSpMkLst>
        </pc:grpChg>
        <pc:grpChg chg="del">
          <ac:chgData name="Alex Marchioni" userId="6eb3c6d8-756f-4c94-a08e-610dca54a7e5" providerId="ADAL" clId="{FEC50238-D078-4A58-8A57-1F6086591ADF}" dt="2020-02-13T15:18:04.380" v="1640" actId="165"/>
          <ac:grpSpMkLst>
            <pc:docMk/>
            <pc:sldMk cId="1542467529" sldId="275"/>
            <ac:grpSpMk id="82" creationId="{37B0F50F-6674-4573-952A-1ACF1A2772C6}"/>
          </ac:grpSpMkLst>
        </pc:grpChg>
      </pc:sldChg>
      <pc:sldChg chg="add del">
        <pc:chgData name="Alex Marchioni" userId="6eb3c6d8-756f-4c94-a08e-610dca54a7e5" providerId="ADAL" clId="{FEC50238-D078-4A58-8A57-1F6086591ADF}" dt="2020-02-13T15:17:51.465" v="1638"/>
        <pc:sldMkLst>
          <pc:docMk/>
          <pc:sldMk cId="2846841132" sldId="275"/>
        </pc:sldMkLst>
      </pc:sldChg>
      <pc:sldChg chg="addSp delSp modSp add mod">
        <pc:chgData name="Alex Marchioni" userId="6eb3c6d8-756f-4c94-a08e-610dca54a7e5" providerId="ADAL" clId="{FEC50238-D078-4A58-8A57-1F6086591ADF}" dt="2020-02-17T08:38:23.773" v="5849" actId="20577"/>
        <pc:sldMkLst>
          <pc:docMk/>
          <pc:sldMk cId="1479494924" sldId="276"/>
        </pc:sldMkLst>
        <pc:spChg chg="mod">
          <ac:chgData name="Alex Marchioni" userId="6eb3c6d8-756f-4c94-a08e-610dca54a7e5" providerId="ADAL" clId="{FEC50238-D078-4A58-8A57-1F6086591ADF}" dt="2020-02-17T08:38:23.773" v="5849" actId="20577"/>
          <ac:spMkLst>
            <pc:docMk/>
            <pc:sldMk cId="1479494924" sldId="276"/>
            <ac:spMk id="8" creationId="{DAEED9BB-C25E-4462-B880-90192EEE0214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4" creationId="{15C82BB5-F2B9-426C-B2F2-1981145DBDFF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6" creationId="{B80359BC-03BA-45DE-B5F2-AD7C16212193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7" creationId="{F2DB759A-6E30-459F-BC90-47E86EFACAA8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8" creationId="{DD81153B-F570-426E-9E3E-FC8E5B47F46F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9" creationId="{B20D614B-BC6C-4D9C-A0D3-5C6C1E06866E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20" creationId="{363D69C6-CE04-424A-872B-8A39C19DA9C9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21" creationId="{0A3333F7-B482-498D-AE7A-FB422CC48262}"/>
          </ac:spMkLst>
        </pc:spChg>
        <pc:spChg chg="mod">
          <ac:chgData name="Alex Marchioni" userId="6eb3c6d8-756f-4c94-a08e-610dca54a7e5" providerId="ADAL" clId="{FEC50238-D078-4A58-8A57-1F6086591ADF}" dt="2020-02-13T15:44:56.451" v="1859" actId="207"/>
          <ac:spMkLst>
            <pc:docMk/>
            <pc:sldMk cId="1479494924" sldId="276"/>
            <ac:spMk id="76" creationId="{5409A789-9539-423C-B56D-AB2996A4E3F0}"/>
          </ac:spMkLst>
        </pc:spChg>
        <pc:spChg chg="mod">
          <ac:chgData name="Alex Marchioni" userId="6eb3c6d8-756f-4c94-a08e-610dca54a7e5" providerId="ADAL" clId="{FEC50238-D078-4A58-8A57-1F6086591ADF}" dt="2020-02-13T15:45:06.857" v="1862" actId="207"/>
          <ac:spMkLst>
            <pc:docMk/>
            <pc:sldMk cId="1479494924" sldId="276"/>
            <ac:spMk id="89" creationId="{917BAF0B-FE20-484F-8204-8E5F3F301C92}"/>
          </ac:spMkLst>
        </pc:spChg>
        <pc:spChg chg="mod">
          <ac:chgData name="Alex Marchioni" userId="6eb3c6d8-756f-4c94-a08e-610dca54a7e5" providerId="ADAL" clId="{FEC50238-D078-4A58-8A57-1F6086591ADF}" dt="2020-02-13T15:44:59.330" v="1860" actId="207"/>
          <ac:spMkLst>
            <pc:docMk/>
            <pc:sldMk cId="1479494924" sldId="276"/>
            <ac:spMk id="111" creationId="{C872B47A-8EF8-45E0-82F7-6D636D2BF105}"/>
          </ac:spMkLst>
        </pc:spChg>
        <pc:spChg chg="mod">
          <ac:chgData name="Alex Marchioni" userId="6eb3c6d8-756f-4c94-a08e-610dca54a7e5" providerId="ADAL" clId="{FEC50238-D078-4A58-8A57-1F6086591ADF}" dt="2020-02-13T15:45:04.176" v="1861" actId="207"/>
          <ac:spMkLst>
            <pc:docMk/>
            <pc:sldMk cId="1479494924" sldId="276"/>
            <ac:spMk id="151" creationId="{F12047C1-676A-4EA7-B753-FA7717919882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67" creationId="{23ED05D7-DF0C-4C4C-A9E7-E189E2AB88BB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68" creationId="{9526679F-7880-4BA9-A3C0-CD7C00745AD5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69" creationId="{A5CF419F-8631-4013-AAE1-491236D05217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0" creationId="{7ABE535C-9426-4902-9E0F-5A2BC21B38FF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1" creationId="{5213D575-A1EF-4A22-A3AA-40FCF50299B2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2" creationId="{517CB1C8-1BDE-49F5-A620-CE66F65FCC1B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3" creationId="{66DA7BE9-F587-4427-BB9F-C6EE5C2CF85B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4" creationId="{CF3D1061-B0A3-4D90-81B1-00A8EA842A91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5" creationId="{74089A9F-55B5-48D6-9708-0EF447287761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6" creationId="{622A5FE1-3D09-4415-8D7B-4A9DF587B601}"/>
          </ac:spMkLst>
        </pc:spChg>
        <pc:spChg chg="mod">
          <ac:chgData name="Alex Marchioni" userId="6eb3c6d8-756f-4c94-a08e-610dca54a7e5" providerId="ADAL" clId="{FEC50238-D078-4A58-8A57-1F6086591ADF}" dt="2020-02-13T15:44:53.514" v="1858" actId="207"/>
          <ac:spMkLst>
            <pc:docMk/>
            <pc:sldMk cId="1479494924" sldId="276"/>
            <ac:spMk id="177" creationId="{FE2D865C-836A-4BE0-B3B3-C539F94A1A64}"/>
          </ac:spMkLst>
        </pc:spChg>
        <pc:grpChg chg="add mod">
          <ac:chgData name="Alex Marchioni" userId="6eb3c6d8-756f-4c94-a08e-610dca54a7e5" providerId="ADAL" clId="{FEC50238-D078-4A58-8A57-1F6086591ADF}" dt="2020-02-13T15:44:24.468" v="1855" actId="1035"/>
          <ac:grpSpMkLst>
            <pc:docMk/>
            <pc:sldMk cId="1479494924" sldId="276"/>
            <ac:grpSpMk id="75" creationId="{B283F0DB-4ADB-4486-8ACC-0F087569CDFA}"/>
          </ac:grpSpMkLst>
        </pc:grpChg>
        <pc:grpChg chg="del">
          <ac:chgData name="Alex Marchioni" userId="6eb3c6d8-756f-4c94-a08e-610dca54a7e5" providerId="ADAL" clId="{FEC50238-D078-4A58-8A57-1F6086591ADF}" dt="2020-02-13T15:42:02.785" v="1792" actId="478"/>
          <ac:grpSpMkLst>
            <pc:docMk/>
            <pc:sldMk cId="1479494924" sldId="276"/>
            <ac:grpSpMk id="81" creationId="{1629E2C7-ED14-47E9-897C-6875439C2BB3}"/>
          </ac:grpSpMkLst>
        </pc:grpChg>
        <pc:grpChg chg="del">
          <ac:chgData name="Alex Marchioni" userId="6eb3c6d8-756f-4c94-a08e-610dca54a7e5" providerId="ADAL" clId="{FEC50238-D078-4A58-8A57-1F6086591ADF}" dt="2020-02-13T15:42:44.096" v="1796" actId="165"/>
          <ac:grpSpMkLst>
            <pc:docMk/>
            <pc:sldMk cId="1479494924" sldId="276"/>
            <ac:grpSpMk id="160" creationId="{6A66B719-4A4F-44D2-8D1C-C3BCE0B8614E}"/>
          </ac:grpSpMkLst>
        </pc:grpChg>
        <pc:cxnChg chg="mod">
          <ac:chgData name="Alex Marchioni" userId="6eb3c6d8-756f-4c94-a08e-610dca54a7e5" providerId="ADAL" clId="{FEC50238-D078-4A58-8A57-1F6086591ADF}" dt="2020-02-13T15:44:24.468" v="1855" actId="1035"/>
          <ac:cxnSpMkLst>
            <pc:docMk/>
            <pc:sldMk cId="1479494924" sldId="276"/>
            <ac:cxnSpMk id="13" creationId="{A56D3553-67EB-4CAF-BD97-6DC674B10745}"/>
          </ac:cxnSpMkLst>
        </pc:cxnChg>
      </pc:sldChg>
      <pc:sldChg chg="addSp delSp modSp add del mod modAnim">
        <pc:chgData name="Alex Marchioni" userId="6eb3c6d8-756f-4c94-a08e-610dca54a7e5" providerId="ADAL" clId="{FEC50238-D078-4A58-8A57-1F6086591ADF}" dt="2020-02-13T18:17:14.407" v="2062" actId="47"/>
        <pc:sldMkLst>
          <pc:docMk/>
          <pc:sldMk cId="724253926" sldId="277"/>
        </pc:sldMkLst>
        <pc:spChg chg="add del mod">
          <ac:chgData name="Alex Marchioni" userId="6eb3c6d8-756f-4c94-a08e-610dca54a7e5" providerId="ADAL" clId="{FEC50238-D078-4A58-8A57-1F6086591ADF}" dt="2020-02-13T17:08:44.280" v="1932" actId="478"/>
          <ac:spMkLst>
            <pc:docMk/>
            <pc:sldMk cId="724253926" sldId="277"/>
            <ac:spMk id="3" creationId="{DD8F8046-9A44-40BF-9562-563994A9A8FF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7" creationId="{C5848206-3659-4CCE-9589-4FF304A47834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4" creationId="{15C82BB5-F2B9-426C-B2F2-1981145DBDFF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6" creationId="{B80359BC-03BA-45DE-B5F2-AD7C16212193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7" creationId="{F2DB759A-6E30-459F-BC90-47E86EFACAA8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8" creationId="{DD81153B-F570-426E-9E3E-FC8E5B47F46F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9" creationId="{B20D614B-BC6C-4D9C-A0D3-5C6C1E06866E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20" creationId="{363D69C6-CE04-424A-872B-8A39C19DA9C9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21" creationId="{0A3333F7-B482-498D-AE7A-FB422CC48262}"/>
          </ac:spMkLst>
        </pc:spChg>
        <pc:spChg chg="add del mod">
          <ac:chgData name="Alex Marchioni" userId="6eb3c6d8-756f-4c94-a08e-610dca54a7e5" providerId="ADAL" clId="{FEC50238-D078-4A58-8A57-1F6086591ADF}" dt="2020-02-13T17:08:13.840" v="1930" actId="478"/>
          <ac:spMkLst>
            <pc:docMk/>
            <pc:sldMk cId="724253926" sldId="277"/>
            <ac:spMk id="65" creationId="{F74AA717-0421-479E-BED5-913D58C2B047}"/>
          </ac:spMkLst>
        </pc:spChg>
        <pc:spChg chg="add del mod">
          <ac:chgData name="Alex Marchioni" userId="6eb3c6d8-756f-4c94-a08e-610dca54a7e5" providerId="ADAL" clId="{FEC50238-D078-4A58-8A57-1F6086591ADF}" dt="2020-02-13T17:08:01.352" v="1929" actId="478"/>
          <ac:spMkLst>
            <pc:docMk/>
            <pc:sldMk cId="724253926" sldId="277"/>
            <ac:spMk id="66" creationId="{8E5A7071-267C-4465-B1B6-E986C48E6919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69" creationId="{D7EB6F16-9A8D-4754-BC35-FDA63DB7D134}"/>
          </ac:spMkLst>
        </pc:spChg>
        <pc:spChg chg="add mod">
          <ac:chgData name="Alex Marchioni" userId="6eb3c6d8-756f-4c94-a08e-610dca54a7e5" providerId="ADAL" clId="{FEC50238-D078-4A58-8A57-1F6086591ADF}" dt="2020-02-13T17:12:18.675" v="2003" actId="20577"/>
          <ac:spMkLst>
            <pc:docMk/>
            <pc:sldMk cId="724253926" sldId="277"/>
            <ac:spMk id="70" creationId="{D2940F17-505C-4EC6-B453-9F9B6B0F9CD7}"/>
          </ac:spMkLst>
        </pc:spChg>
        <pc:spChg chg="add mod">
          <ac:chgData name="Alex Marchioni" userId="6eb3c6d8-756f-4c94-a08e-610dca54a7e5" providerId="ADAL" clId="{FEC50238-D078-4A58-8A57-1F6086591ADF}" dt="2020-02-13T17:12:15.561" v="2002" actId="1076"/>
          <ac:spMkLst>
            <pc:docMk/>
            <pc:sldMk cId="724253926" sldId="277"/>
            <ac:spMk id="71" creationId="{6BDED42A-4426-45D5-A4A6-DAD798D1DF04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72" creationId="{A6DC611B-06B0-4A13-8133-1B482963D85E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73" creationId="{A3D5AA0C-DFF9-4F22-8DC4-58047F6679E7}"/>
          </ac:spMkLst>
        </pc:spChg>
        <pc:spChg chg="add mod">
          <ac:chgData name="Alex Marchioni" userId="6eb3c6d8-756f-4c94-a08e-610dca54a7e5" providerId="ADAL" clId="{FEC50238-D078-4A58-8A57-1F6086591ADF}" dt="2020-02-13T17:12:12.081" v="2000" actId="20577"/>
          <ac:spMkLst>
            <pc:docMk/>
            <pc:sldMk cId="724253926" sldId="277"/>
            <ac:spMk id="74" creationId="{CD186036-8DBF-417F-85C0-15471854FF5A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6" creationId="{5409A789-9539-423C-B56D-AB2996A4E3F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7" creationId="{2ED2029F-9137-4DE7-A900-B5A4C60C61D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8" creationId="{C68BD0AD-6ED4-4E4B-A6A1-15774E3830A7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9" creationId="{37038903-A046-47D1-BCCD-A541CB092DE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80" creationId="{FD98429A-1DD3-4E21-B97F-54275D5AD1DB}"/>
          </ac:spMkLst>
        </pc:spChg>
        <pc:spChg chg="add mod">
          <ac:chgData name="Alex Marchioni" userId="6eb3c6d8-756f-4c94-a08e-610dca54a7e5" providerId="ADAL" clId="{FEC50238-D078-4A58-8A57-1F6086591ADF}" dt="2020-02-13T17:12:10.600" v="1999" actId="20577"/>
          <ac:spMkLst>
            <pc:docMk/>
            <pc:sldMk cId="724253926" sldId="277"/>
            <ac:spMk id="81" creationId="{2C2F2FCE-0507-45CE-BFE1-D6CC9C4A9C23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82" creationId="{06518B19-961B-4C36-8715-B4B397568F73}"/>
          </ac:spMkLst>
        </pc:spChg>
        <pc:spChg chg="add mod">
          <ac:chgData name="Alex Marchioni" userId="6eb3c6d8-756f-4c94-a08e-610dca54a7e5" providerId="ADAL" clId="{FEC50238-D078-4A58-8A57-1F6086591ADF}" dt="2020-02-13T17:12:06.835" v="1998" actId="20577"/>
          <ac:spMkLst>
            <pc:docMk/>
            <pc:sldMk cId="724253926" sldId="277"/>
            <ac:spMk id="83" creationId="{6E61E0C6-AC59-4874-BFAE-976AEBDE44F8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4" creationId="{A74BE1E4-8B39-4C7F-B837-A9A3FD5E686C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5" creationId="{F6D388A2-DA8B-476B-95A6-3F76FE0541CC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6" creationId="{30CBF19B-92A3-48BA-98AE-10DEAA67C3D7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7" creationId="{4253D4F3-076B-4A66-A497-B36CA5F3AD1C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8" creationId="{CF2312A2-3F8D-492C-94F9-C44BFE69A9B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89" creationId="{917BAF0B-FE20-484F-8204-8E5F3F301C92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90" creationId="{BEA35023-B5C9-4F12-8762-D6F3AB67C9EE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1" creationId="{32757F03-BD5A-4FCC-A986-8704077F256B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2" creationId="{766BE387-7B13-498D-9B25-8B812EEFC5B2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3" creationId="{421B013F-FF46-474D-853E-0CF9B4B8C12D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4" creationId="{4A93C9C2-9B24-442B-9DC6-8342A9F9F0AA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5" creationId="{2BA1168E-D62E-4437-A8AA-77DA3225A8EB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6" creationId="{082ECB23-0230-442F-A4ED-0738AFE22722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7" creationId="{5FB74095-A50F-44B3-99AE-19587973F86E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8" creationId="{22C8CF84-AC95-48EC-BC3D-BEA95BDEAA3E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9" creationId="{8CD1EA6B-4E1C-43FF-BC87-FB08C811AB71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00" creationId="{85EB7DAE-4804-48D9-9980-A45636109530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01" creationId="{BB7F99DD-643B-4F70-A329-DD4471E6137D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02" creationId="{4D2C403D-0C1F-448F-8E83-D80CC950E726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3" creationId="{A0F28F02-9509-4C40-A522-D484A7DADD8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4" creationId="{2701300C-8B75-4AD8-8AD9-6760682D3826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5" creationId="{AEA2EC0E-E7A1-4F17-97BC-3C50B8FD0BF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6" creationId="{4A9082A9-E70E-4F8F-BC40-17448C19305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7" creationId="{ACB91CE9-34A6-4C57-9096-A0315DB613F1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8" creationId="{156F5497-4DE4-42BA-9E76-744BD17BC0A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9" creationId="{3876AC09-8C3A-483E-AE0D-6E6937CE75A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10" creationId="{397B18F3-3E85-4E83-B73D-897B44AF45D1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11" creationId="{C872B47A-8EF8-45E0-82F7-6D636D2BF105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12" creationId="{5599C89D-1040-4547-A7CE-654B0E92B372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13" creationId="{E40EA20A-0171-40A2-AABD-8FD053CEF7D4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14" creationId="{8CCB8E2D-1C2B-4A19-B57C-EB6229C53F61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15" creationId="{CC259B08-A394-46EB-9CED-CBFEAD53D43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48" creationId="{CC548C79-14B1-46C9-899C-E912C8589DE5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49" creationId="{5095D0A5-5AC7-45DE-B119-60FA222DA9F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0" creationId="{55F749B4-1BDC-4C98-B5B9-69BAF026E631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1" creationId="{F12047C1-676A-4EA7-B753-FA7717919882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2" creationId="{6D23A06B-B172-480E-B0C6-D5365098364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3" creationId="{4A7AA82D-E65B-4FE2-A055-62BEF2B1500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4" creationId="{58CE0106-F506-40A4-9CF1-F05F3A7E9AD5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5" creationId="{0B3660BF-9C49-46D1-928E-BD0615FE0338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6" creationId="{44E5F812-3532-4BD8-8F3D-ED49802D947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7" creationId="{71111A61-34C6-4246-B407-99975DAF7D1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8" creationId="{6E370257-63A9-4342-9EA6-3DBE48D8B66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9" creationId="{895C213F-596B-41B1-91A1-1FB0ABF84DF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1" creationId="{BE96DB58-6E89-4DAB-9040-FA3AF9929B8E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2" creationId="{E21E8893-3BA4-40AF-95E5-07936F4746C8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3" creationId="{7A4A214B-972F-49AD-9D24-A6EBF49ED0D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4" creationId="{55ADAB0B-E23B-4D0D-BA00-8BEE41B5345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5" creationId="{5C0E646D-4D55-4A5F-86A3-8F9B7403DB18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6" creationId="{B8191441-A337-46C7-AB09-178C3009710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77" creationId="{FE2D865C-836A-4BE0-B3B3-C539F94A1A64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78" creationId="{91061306-4292-4004-ABE9-FD631A9A8EFA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79" creationId="{B6983186-BC7F-4075-8C1A-EFE34C1C6D0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0" creationId="{866FD6B7-00E2-43A0-BDB8-BD8FA8A90E7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1" creationId="{0D9C8765-DDB8-4BAC-BF3F-9E7D3281845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2" creationId="{D0F26EF1-E7D3-4260-AA15-F11ED1106E52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3" creationId="{F14ACA5E-65DF-4EC1-8AE1-61AF8D79575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4" creationId="{933196CA-129C-4F10-B5AC-CF1057A898CC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5" creationId="{15D209A7-3114-492C-96B9-0817184343EE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6" creationId="{835A6A79-F10B-4BC2-B33C-BF5DD1A7BBEA}"/>
          </ac:spMkLst>
        </pc:spChg>
        <pc:grpChg chg="add del mod">
          <ac:chgData name="Alex Marchioni" userId="6eb3c6d8-756f-4c94-a08e-610dca54a7e5" providerId="ADAL" clId="{FEC50238-D078-4A58-8A57-1F6086591ADF}" dt="2020-02-13T17:06:02.985" v="1878" actId="478"/>
          <ac:grpSpMkLst>
            <pc:docMk/>
            <pc:sldMk cId="724253926" sldId="277"/>
            <ac:grpSpMk id="75" creationId="{B283F0DB-4ADB-4486-8ACC-0F087569CDFA}"/>
          </ac:grpSpMkLst>
        </pc:grpChg>
        <pc:cxnChg chg="del">
          <ac:chgData name="Alex Marchioni" userId="6eb3c6d8-756f-4c94-a08e-610dca54a7e5" providerId="ADAL" clId="{FEC50238-D078-4A58-8A57-1F6086591ADF}" dt="2020-02-13T17:06:07.417" v="1879" actId="478"/>
          <ac:cxnSpMkLst>
            <pc:docMk/>
            <pc:sldMk cId="724253926" sldId="277"/>
            <ac:cxnSpMk id="13" creationId="{A56D3553-67EB-4CAF-BD97-6DC674B10745}"/>
          </ac:cxnSpMkLst>
        </pc:cxnChg>
      </pc:sldChg>
      <pc:sldChg chg="add del">
        <pc:chgData name="Alex Marchioni" userId="6eb3c6d8-756f-4c94-a08e-610dca54a7e5" providerId="ADAL" clId="{FEC50238-D078-4A58-8A57-1F6086591ADF}" dt="2020-02-14T08:25:23.417" v="2811" actId="2696"/>
        <pc:sldMkLst>
          <pc:docMk/>
          <pc:sldMk cId="932254784" sldId="277"/>
        </pc:sldMkLst>
      </pc:sldChg>
      <pc:sldChg chg="add del">
        <pc:chgData name="Alex Marchioni" userId="6eb3c6d8-756f-4c94-a08e-610dca54a7e5" providerId="ADAL" clId="{FEC50238-D078-4A58-8A57-1F6086591ADF}" dt="2020-02-13T17:04:13.197" v="1871" actId="47"/>
        <pc:sldMkLst>
          <pc:docMk/>
          <pc:sldMk cId="1561013236" sldId="277"/>
        </pc:sldMkLst>
      </pc:sldChg>
      <pc:sldChg chg="add del">
        <pc:chgData name="Alex Marchioni" userId="6eb3c6d8-756f-4c94-a08e-610dca54a7e5" providerId="ADAL" clId="{FEC50238-D078-4A58-8A57-1F6086591ADF}" dt="2020-02-14T08:15:03.157" v="2065" actId="2696"/>
        <pc:sldMkLst>
          <pc:docMk/>
          <pc:sldMk cId="3965302289" sldId="277"/>
        </pc:sldMkLst>
      </pc:sldChg>
      <pc:sldChg chg="addSp delSp modSp add mod modAnim">
        <pc:chgData name="Alex Marchioni" userId="6eb3c6d8-756f-4c94-a08e-610dca54a7e5" providerId="ADAL" clId="{FEC50238-D078-4A58-8A57-1F6086591ADF}" dt="2020-02-14T09:33:40.540" v="4192"/>
        <pc:sldMkLst>
          <pc:docMk/>
          <pc:sldMk cId="1594266465" sldId="278"/>
        </pc:sldMkLst>
        <pc:spChg chg="mod">
          <ac:chgData name="Alex Marchioni" userId="6eb3c6d8-756f-4c94-a08e-610dca54a7e5" providerId="ADAL" clId="{FEC50238-D078-4A58-8A57-1F6086591ADF}" dt="2020-02-14T08:22:26.681" v="2743" actId="20577"/>
          <ac:spMkLst>
            <pc:docMk/>
            <pc:sldMk cId="1594266465" sldId="278"/>
            <ac:spMk id="2" creationId="{D4B6ABC7-520A-46C5-8B72-FFEECB6C0AEF}"/>
          </ac:spMkLst>
        </pc:spChg>
        <pc:spChg chg="mod">
          <ac:chgData name="Alex Marchioni" userId="6eb3c6d8-756f-4c94-a08e-610dca54a7e5" providerId="ADAL" clId="{FEC50238-D078-4A58-8A57-1F6086591ADF}" dt="2020-02-14T09:27:11.808" v="4106" actId="113"/>
          <ac:spMkLst>
            <pc:docMk/>
            <pc:sldMk cId="1594266465" sldId="278"/>
            <ac:spMk id="3" creationId="{44E14CFE-4AE1-494C-AE2A-91DF00AFDA50}"/>
          </ac:spMkLst>
        </pc:spChg>
        <pc:spChg chg="add del mod">
          <ac:chgData name="Alex Marchioni" userId="6eb3c6d8-756f-4c94-a08e-610dca54a7e5" providerId="ADAL" clId="{FEC50238-D078-4A58-8A57-1F6086591ADF}" dt="2020-02-14T09:29:13.889" v="4108" actId="478"/>
          <ac:spMkLst>
            <pc:docMk/>
            <pc:sldMk cId="1594266465" sldId="278"/>
            <ac:spMk id="58" creationId="{6E17B56C-6332-45C0-96C2-5D5602160EB9}"/>
          </ac:spMkLst>
        </pc:spChg>
        <pc:spChg chg="add mod">
          <ac:chgData name="Alex Marchioni" userId="6eb3c6d8-756f-4c94-a08e-610dca54a7e5" providerId="ADAL" clId="{FEC50238-D078-4A58-8A57-1F6086591ADF}" dt="2020-02-14T09:32:49.776" v="4186" actId="1076"/>
          <ac:spMkLst>
            <pc:docMk/>
            <pc:sldMk cId="1594266465" sldId="278"/>
            <ac:spMk id="59" creationId="{C8F085AF-55FB-4056-A61D-9D3AAEBA2B30}"/>
          </ac:spMkLst>
        </pc:spChg>
        <pc:spChg chg="add mod">
          <ac:chgData name="Alex Marchioni" userId="6eb3c6d8-756f-4c94-a08e-610dca54a7e5" providerId="ADAL" clId="{FEC50238-D078-4A58-8A57-1F6086591ADF}" dt="2020-02-14T09:29:54.737" v="4114" actId="14100"/>
          <ac:spMkLst>
            <pc:docMk/>
            <pc:sldMk cId="1594266465" sldId="278"/>
            <ac:spMk id="60" creationId="{8E88EAB8-61B4-48AB-8555-C27F3FA311ED}"/>
          </ac:spMkLst>
        </pc:spChg>
        <pc:spChg chg="add mod">
          <ac:chgData name="Alex Marchioni" userId="6eb3c6d8-756f-4c94-a08e-610dca54a7e5" providerId="ADAL" clId="{FEC50238-D078-4A58-8A57-1F6086591ADF}" dt="2020-02-14T09:33:24.368" v="4188" actId="1076"/>
          <ac:spMkLst>
            <pc:docMk/>
            <pc:sldMk cId="1594266465" sldId="278"/>
            <ac:spMk id="61" creationId="{C219EF59-4AE9-43FC-B466-7C76D4D22989}"/>
          </ac:spMkLst>
        </pc:spChg>
        <pc:spChg chg="add mod">
          <ac:chgData name="Alex Marchioni" userId="6eb3c6d8-756f-4c94-a08e-610dca54a7e5" providerId="ADAL" clId="{FEC50238-D078-4A58-8A57-1F6086591ADF}" dt="2020-02-14T09:32:58.744" v="4187" actId="1076"/>
          <ac:spMkLst>
            <pc:docMk/>
            <pc:sldMk cId="1594266465" sldId="278"/>
            <ac:spMk id="62" creationId="{0FEB7170-6819-4B54-BE0C-929601E2E3C2}"/>
          </ac:spMkLst>
        </pc:spChg>
        <pc:grpChg chg="add mod">
          <ac:chgData name="Alex Marchioni" userId="6eb3c6d8-756f-4c94-a08e-610dca54a7e5" providerId="ADAL" clId="{FEC50238-D078-4A58-8A57-1F6086591ADF}" dt="2020-02-14T09:25:21.382" v="4101" actId="1076"/>
          <ac:grpSpMkLst>
            <pc:docMk/>
            <pc:sldMk cId="1594266465" sldId="278"/>
            <ac:grpSpMk id="7" creationId="{AABAE079-6A5B-45D3-8085-B8F04BBD02F4}"/>
          </ac:grpSpMkLst>
        </pc:grpChg>
      </pc:sldChg>
      <pc:sldChg chg="modSp add mod">
        <pc:chgData name="Alex Marchioni" userId="6eb3c6d8-756f-4c94-a08e-610dca54a7e5" providerId="ADAL" clId="{FEC50238-D078-4A58-8A57-1F6086591ADF}" dt="2020-02-14T08:53:26.803" v="3463" actId="20577"/>
        <pc:sldMkLst>
          <pc:docMk/>
          <pc:sldMk cId="4292157177" sldId="279"/>
        </pc:sldMkLst>
        <pc:spChg chg="mod">
          <ac:chgData name="Alex Marchioni" userId="6eb3c6d8-756f-4c94-a08e-610dca54a7e5" providerId="ADAL" clId="{FEC50238-D078-4A58-8A57-1F6086591ADF}" dt="2020-02-14T08:25:48.299" v="2826" actId="20577"/>
          <ac:spMkLst>
            <pc:docMk/>
            <pc:sldMk cId="4292157177" sldId="279"/>
            <ac:spMk id="2" creationId="{55E1D2A0-3067-496E-9680-491504CB533B}"/>
          </ac:spMkLst>
        </pc:spChg>
        <pc:spChg chg="mod">
          <ac:chgData name="Alex Marchioni" userId="6eb3c6d8-756f-4c94-a08e-610dca54a7e5" providerId="ADAL" clId="{FEC50238-D078-4A58-8A57-1F6086591ADF}" dt="2020-02-14T08:53:26.803" v="3463" actId="20577"/>
          <ac:spMkLst>
            <pc:docMk/>
            <pc:sldMk cId="4292157177" sldId="279"/>
            <ac:spMk id="3" creationId="{E93CA96B-02CE-4B00-BED3-4C946577FB16}"/>
          </ac:spMkLst>
        </pc:spChg>
      </pc:sldChg>
      <pc:sldChg chg="addSp delSp modSp add mod ord">
        <pc:chgData name="Alex Marchioni" userId="6eb3c6d8-756f-4c94-a08e-610dca54a7e5" providerId="ADAL" clId="{FEC50238-D078-4A58-8A57-1F6086591ADF}" dt="2020-02-14T13:25:33.152" v="5808" actId="20577"/>
        <pc:sldMkLst>
          <pc:docMk/>
          <pc:sldMk cId="483219566" sldId="280"/>
        </pc:sldMkLst>
        <pc:spChg chg="mod">
          <ac:chgData name="Alex Marchioni" userId="6eb3c6d8-756f-4c94-a08e-610dca54a7e5" providerId="ADAL" clId="{FEC50238-D078-4A58-8A57-1F6086591ADF}" dt="2020-02-14T08:26:43.849" v="2840" actId="20577"/>
          <ac:spMkLst>
            <pc:docMk/>
            <pc:sldMk cId="483219566" sldId="280"/>
            <ac:spMk id="2" creationId="{9A0298D9-1D13-4898-8EDB-1B8D3BDA7DC9}"/>
          </ac:spMkLst>
        </pc:spChg>
        <pc:spChg chg="mod">
          <ac:chgData name="Alex Marchioni" userId="6eb3c6d8-756f-4c94-a08e-610dca54a7e5" providerId="ADAL" clId="{FEC50238-D078-4A58-8A57-1F6086591ADF}" dt="2020-02-14T13:25:33.152" v="5808" actId="20577"/>
          <ac:spMkLst>
            <pc:docMk/>
            <pc:sldMk cId="483219566" sldId="280"/>
            <ac:spMk id="3" creationId="{8BA08157-B15B-42A4-82FC-99F8FE989AD5}"/>
          </ac:spMkLst>
        </pc:spChg>
        <pc:spChg chg="del">
          <ac:chgData name="Alex Marchioni" userId="6eb3c6d8-756f-4c94-a08e-610dca54a7e5" providerId="ADAL" clId="{FEC50238-D078-4A58-8A57-1F6086591ADF}" dt="2020-02-14T08:33:29.644" v="2906" actId="478"/>
          <ac:spMkLst>
            <pc:docMk/>
            <pc:sldMk cId="483219566" sldId="280"/>
            <ac:spMk id="7" creationId="{634E256B-BEF9-4681-9CF8-8E855142BEBB}"/>
          </ac:spMkLst>
        </pc:spChg>
        <pc:spChg chg="del">
          <ac:chgData name="Alex Marchioni" userId="6eb3c6d8-756f-4c94-a08e-610dca54a7e5" providerId="ADAL" clId="{FEC50238-D078-4A58-8A57-1F6086591ADF}" dt="2020-02-14T08:33:26.304" v="2905" actId="478"/>
          <ac:spMkLst>
            <pc:docMk/>
            <pc:sldMk cId="483219566" sldId="280"/>
            <ac:spMk id="8" creationId="{6554BC90-6537-4F1F-9451-317E3DF12AA7}"/>
          </ac:spMkLst>
        </pc:spChg>
        <pc:spChg chg="add del">
          <ac:chgData name="Alex Marchioni" userId="6eb3c6d8-756f-4c94-a08e-610dca54a7e5" providerId="ADAL" clId="{FEC50238-D078-4A58-8A57-1F6086591ADF}" dt="2020-02-14T08:31:21.853" v="2842"/>
          <ac:spMkLst>
            <pc:docMk/>
            <pc:sldMk cId="483219566" sldId="280"/>
            <ac:spMk id="9" creationId="{590C5144-FBBD-4719-841F-BA72EB7ED6BA}"/>
          </ac:spMkLst>
        </pc:spChg>
        <pc:spChg chg="add del">
          <ac:chgData name="Alex Marchioni" userId="6eb3c6d8-756f-4c94-a08e-610dca54a7e5" providerId="ADAL" clId="{FEC50238-D078-4A58-8A57-1F6086591ADF}" dt="2020-02-14T08:31:51.861" v="2844"/>
          <ac:spMkLst>
            <pc:docMk/>
            <pc:sldMk cId="483219566" sldId="280"/>
            <ac:spMk id="10" creationId="{5DF44023-5509-4A51-9404-0D5DCC5DCE1E}"/>
          </ac:spMkLst>
        </pc:spChg>
        <pc:spChg chg="add mod">
          <ac:chgData name="Alex Marchioni" userId="6eb3c6d8-756f-4c94-a08e-610dca54a7e5" providerId="ADAL" clId="{FEC50238-D078-4A58-8A57-1F6086591ADF}" dt="2020-02-14T08:53:53.312" v="3464" actId="1076"/>
          <ac:spMkLst>
            <pc:docMk/>
            <pc:sldMk cId="483219566" sldId="280"/>
            <ac:spMk id="11" creationId="{F91D5610-935B-4AE5-8DD1-0B88D709D49B}"/>
          </ac:spMkLst>
        </pc:spChg>
      </pc:sldChg>
      <pc:sldChg chg="addSp modSp add mod">
        <pc:chgData name="Alex Marchioni" userId="6eb3c6d8-756f-4c94-a08e-610dca54a7e5" providerId="ADAL" clId="{FEC50238-D078-4A58-8A57-1F6086591ADF}" dt="2020-02-14T08:50:14.569" v="3363" actId="1076"/>
        <pc:sldMkLst>
          <pc:docMk/>
          <pc:sldMk cId="3430393769" sldId="281"/>
        </pc:sldMkLst>
        <pc:spChg chg="mod">
          <ac:chgData name="Alex Marchioni" userId="6eb3c6d8-756f-4c94-a08e-610dca54a7e5" providerId="ADAL" clId="{FEC50238-D078-4A58-8A57-1F6086591ADF}" dt="2020-02-14T08:36:19.905" v="3016" actId="20577"/>
          <ac:spMkLst>
            <pc:docMk/>
            <pc:sldMk cId="3430393769" sldId="281"/>
            <ac:spMk id="2" creationId="{2CB650D9-D1FA-4577-AC4F-42DFEA54735E}"/>
          </ac:spMkLst>
        </pc:spChg>
        <pc:spChg chg="mod">
          <ac:chgData name="Alex Marchioni" userId="6eb3c6d8-756f-4c94-a08e-610dca54a7e5" providerId="ADAL" clId="{FEC50238-D078-4A58-8A57-1F6086591ADF}" dt="2020-02-14T08:46:12.469" v="3316" actId="6549"/>
          <ac:spMkLst>
            <pc:docMk/>
            <pc:sldMk cId="3430393769" sldId="281"/>
            <ac:spMk id="3" creationId="{3DE67570-4678-4328-B4A0-75666ADE983C}"/>
          </ac:spMkLst>
        </pc:spChg>
        <pc:spChg chg="add mod">
          <ac:chgData name="Alex Marchioni" userId="6eb3c6d8-756f-4c94-a08e-610dca54a7e5" providerId="ADAL" clId="{FEC50238-D078-4A58-8A57-1F6086591ADF}" dt="2020-02-14T08:50:14.569" v="3363" actId="1076"/>
          <ac:spMkLst>
            <pc:docMk/>
            <pc:sldMk cId="3430393769" sldId="281"/>
            <ac:spMk id="7" creationId="{4502B0D6-1C21-45D4-ADBF-19DEE4BF1527}"/>
          </ac:spMkLst>
        </pc:spChg>
      </pc:sldChg>
      <pc:sldChg chg="addSp delSp modSp add mod">
        <pc:chgData name="Alex Marchioni" userId="6eb3c6d8-756f-4c94-a08e-610dca54a7e5" providerId="ADAL" clId="{FEC50238-D078-4A58-8A57-1F6086591ADF}" dt="2020-02-17T09:03:07.367" v="5989" actId="20577"/>
        <pc:sldMkLst>
          <pc:docMk/>
          <pc:sldMk cId="713251459" sldId="282"/>
        </pc:sldMkLst>
        <pc:spChg chg="mod">
          <ac:chgData name="Alex Marchioni" userId="6eb3c6d8-756f-4c94-a08e-610dca54a7e5" providerId="ADAL" clId="{FEC50238-D078-4A58-8A57-1F6086591ADF}" dt="2020-02-14T09:15:53.593" v="3770" actId="20577"/>
          <ac:spMkLst>
            <pc:docMk/>
            <pc:sldMk cId="713251459" sldId="282"/>
            <ac:spMk id="2" creationId="{62580986-3B7D-4D12-9F59-AACE0DC65B7D}"/>
          </ac:spMkLst>
        </pc:spChg>
        <pc:spChg chg="mod">
          <ac:chgData name="Alex Marchioni" userId="6eb3c6d8-756f-4c94-a08e-610dca54a7e5" providerId="ADAL" clId="{FEC50238-D078-4A58-8A57-1F6086591ADF}" dt="2020-02-17T09:03:07.367" v="5989" actId="20577"/>
          <ac:spMkLst>
            <pc:docMk/>
            <pc:sldMk cId="713251459" sldId="282"/>
            <ac:spMk id="3" creationId="{4E230626-CE80-4CBC-8274-477B3421DD59}"/>
          </ac:spMkLst>
        </pc:spChg>
        <pc:spChg chg="add del">
          <ac:chgData name="Alex Marchioni" userId="6eb3c6d8-756f-4c94-a08e-610dca54a7e5" providerId="ADAL" clId="{FEC50238-D078-4A58-8A57-1F6086591ADF}" dt="2020-02-17T08:57:20.792" v="5900"/>
          <ac:spMkLst>
            <pc:docMk/>
            <pc:sldMk cId="713251459" sldId="282"/>
            <ac:spMk id="7" creationId="{6BC7672A-D31E-4DC0-96E4-065D818BC631}"/>
          </ac:spMkLst>
        </pc:spChg>
      </pc:sldChg>
      <pc:sldChg chg="addSp delSp modSp add mod">
        <pc:chgData name="Alex Marchioni" userId="6eb3c6d8-756f-4c94-a08e-610dca54a7e5" providerId="ADAL" clId="{FEC50238-D078-4A58-8A57-1F6086591ADF}" dt="2020-02-14T08:57:44.954" v="3549" actId="21"/>
        <pc:sldMkLst>
          <pc:docMk/>
          <pc:sldMk cId="1108495869" sldId="283"/>
        </pc:sldMkLst>
        <pc:spChg chg="del">
          <ac:chgData name="Alex Marchioni" userId="6eb3c6d8-756f-4c94-a08e-610dca54a7e5" providerId="ADAL" clId="{FEC50238-D078-4A58-8A57-1F6086591ADF}" dt="2020-02-14T08:55:31.542" v="3468"/>
          <ac:spMkLst>
            <pc:docMk/>
            <pc:sldMk cId="1108495869" sldId="283"/>
            <ac:spMk id="2" creationId="{12A70870-DAAB-47E6-9C36-0A4E878C913E}"/>
          </ac:spMkLst>
        </pc:spChg>
        <pc:spChg chg="del">
          <ac:chgData name="Alex Marchioni" userId="6eb3c6d8-756f-4c94-a08e-610dca54a7e5" providerId="ADAL" clId="{FEC50238-D078-4A58-8A57-1F6086591ADF}" dt="2020-02-14T08:55:31.542" v="3468"/>
          <ac:spMkLst>
            <pc:docMk/>
            <pc:sldMk cId="1108495869" sldId="283"/>
            <ac:spMk id="3" creationId="{051EC0C1-4615-47F2-825B-DC767926BDC6}"/>
          </ac:spMkLst>
        </pc:spChg>
        <pc:spChg chg="add mod">
          <ac:chgData name="Alex Marchioni" userId="6eb3c6d8-756f-4c94-a08e-610dca54a7e5" providerId="ADAL" clId="{FEC50238-D078-4A58-8A57-1F6086591ADF}" dt="2020-02-14T08:57:44.954" v="3549" actId="21"/>
          <ac:spMkLst>
            <pc:docMk/>
            <pc:sldMk cId="1108495869" sldId="283"/>
            <ac:spMk id="7" creationId="{63DF7659-10B6-4398-9D2C-E981A9A8EB80}"/>
          </ac:spMkLst>
        </pc:spChg>
        <pc:spChg chg="add mod">
          <ac:chgData name="Alex Marchioni" userId="6eb3c6d8-756f-4c94-a08e-610dca54a7e5" providerId="ADAL" clId="{FEC50238-D078-4A58-8A57-1F6086591ADF}" dt="2020-02-14T08:57:40.667" v="3548"/>
          <ac:spMkLst>
            <pc:docMk/>
            <pc:sldMk cId="1108495869" sldId="283"/>
            <ac:spMk id="8" creationId="{A8C6D57E-06B0-4610-9DB4-39E371259FB4}"/>
          </ac:spMkLst>
        </pc:spChg>
      </pc:sldChg>
      <pc:sldChg chg="modSp add mod">
        <pc:chgData name="Alex Marchioni" userId="6eb3c6d8-756f-4c94-a08e-610dca54a7e5" providerId="ADAL" clId="{FEC50238-D078-4A58-8A57-1F6086591ADF}" dt="2020-02-14T08:57:50.720" v="3550" actId="20577"/>
        <pc:sldMkLst>
          <pc:docMk/>
          <pc:sldMk cId="1733819274" sldId="284"/>
        </pc:sldMkLst>
        <pc:spChg chg="mod">
          <ac:chgData name="Alex Marchioni" userId="6eb3c6d8-756f-4c94-a08e-610dca54a7e5" providerId="ADAL" clId="{FEC50238-D078-4A58-8A57-1F6086591ADF}" dt="2020-02-14T08:57:50.720" v="3550" actId="20577"/>
          <ac:spMkLst>
            <pc:docMk/>
            <pc:sldMk cId="1733819274" sldId="284"/>
            <ac:spMk id="7" creationId="{63DF7659-10B6-4398-9D2C-E981A9A8EB80}"/>
          </ac:spMkLst>
        </pc:spChg>
      </pc:sldChg>
      <pc:sldChg chg="modSp add mod">
        <pc:chgData name="Alex Marchioni" userId="6eb3c6d8-756f-4c94-a08e-610dca54a7e5" providerId="ADAL" clId="{FEC50238-D078-4A58-8A57-1F6086591ADF}" dt="2020-02-14T08:59:30.330" v="3579" actId="6549"/>
        <pc:sldMkLst>
          <pc:docMk/>
          <pc:sldMk cId="2018072828" sldId="285"/>
        </pc:sldMkLst>
        <pc:spChg chg="mod">
          <ac:chgData name="Alex Marchioni" userId="6eb3c6d8-756f-4c94-a08e-610dca54a7e5" providerId="ADAL" clId="{FEC50238-D078-4A58-8A57-1F6086591ADF}" dt="2020-02-14T08:59:30.330" v="3579" actId="6549"/>
          <ac:spMkLst>
            <pc:docMk/>
            <pc:sldMk cId="2018072828" sldId="285"/>
            <ac:spMk id="7" creationId="{63DF7659-10B6-4398-9D2C-E981A9A8EB80}"/>
          </ac:spMkLst>
        </pc:spChg>
      </pc:sldChg>
      <pc:sldChg chg="modSp add mod">
        <pc:chgData name="Alex Marchioni" userId="6eb3c6d8-756f-4c94-a08e-610dca54a7e5" providerId="ADAL" clId="{FEC50238-D078-4A58-8A57-1F6086591ADF}" dt="2020-02-14T08:58:03.777" v="3551" actId="20577"/>
        <pc:sldMkLst>
          <pc:docMk/>
          <pc:sldMk cId="1829828288" sldId="286"/>
        </pc:sldMkLst>
        <pc:spChg chg="mod">
          <ac:chgData name="Alex Marchioni" userId="6eb3c6d8-756f-4c94-a08e-610dca54a7e5" providerId="ADAL" clId="{FEC50238-D078-4A58-8A57-1F6086591ADF}" dt="2020-02-14T08:58:03.777" v="3551" actId="20577"/>
          <ac:spMkLst>
            <pc:docMk/>
            <pc:sldMk cId="1829828288" sldId="286"/>
            <ac:spMk id="7" creationId="{63DF7659-10B6-4398-9D2C-E981A9A8EB80}"/>
          </ac:spMkLst>
        </pc:spChg>
      </pc:sldChg>
      <pc:sldChg chg="addSp delSp modSp add mod modAnim">
        <pc:chgData name="Alex Marchioni" userId="6eb3c6d8-756f-4c94-a08e-610dca54a7e5" providerId="ADAL" clId="{FEC50238-D078-4A58-8A57-1F6086591ADF}" dt="2020-02-14T13:23:37.629" v="5799"/>
        <pc:sldMkLst>
          <pc:docMk/>
          <pc:sldMk cId="722164196" sldId="287"/>
        </pc:sldMkLst>
        <pc:spChg chg="mod">
          <ac:chgData name="Alex Marchioni" userId="6eb3c6d8-756f-4c94-a08e-610dca54a7e5" providerId="ADAL" clId="{FEC50238-D078-4A58-8A57-1F6086591ADF}" dt="2020-02-14T09:42:43.344" v="4197" actId="20577"/>
          <ac:spMkLst>
            <pc:docMk/>
            <pc:sldMk cId="722164196" sldId="287"/>
            <ac:spMk id="2" creationId="{E72D04ED-60C6-4950-BBB7-19D3032BA0FC}"/>
          </ac:spMkLst>
        </pc:spChg>
        <pc:spChg chg="add del mod">
          <ac:chgData name="Alex Marchioni" userId="6eb3c6d8-756f-4c94-a08e-610dca54a7e5" providerId="ADAL" clId="{FEC50238-D078-4A58-8A57-1F6086591ADF}" dt="2020-02-14T09:55:29.739" v="4524" actId="6549"/>
          <ac:spMkLst>
            <pc:docMk/>
            <pc:sldMk cId="722164196" sldId="287"/>
            <ac:spMk id="3" creationId="{48D5D332-56D3-4513-8B16-1FDF6FDA8565}"/>
          </ac:spMkLst>
        </pc:spChg>
        <pc:spChg chg="add del">
          <ac:chgData name="Alex Marchioni" userId="6eb3c6d8-756f-4c94-a08e-610dca54a7e5" providerId="ADAL" clId="{FEC50238-D078-4A58-8A57-1F6086591ADF}" dt="2020-02-14T09:52:17.008" v="4403" actId="478"/>
          <ac:spMkLst>
            <pc:docMk/>
            <pc:sldMk cId="722164196" sldId="287"/>
            <ac:spMk id="58" creationId="{3ECEEC86-3B78-4A64-868B-2299ECD8D436}"/>
          </ac:spMkLst>
        </pc:spChg>
        <pc:spChg chg="add del mod">
          <ac:chgData name="Alex Marchioni" userId="6eb3c6d8-756f-4c94-a08e-610dca54a7e5" providerId="ADAL" clId="{FEC50238-D078-4A58-8A57-1F6086591ADF}" dt="2020-02-14T09:51:59.044" v="4395" actId="478"/>
          <ac:spMkLst>
            <pc:docMk/>
            <pc:sldMk cId="722164196" sldId="287"/>
            <ac:spMk id="59" creationId="{945316B5-8FAB-480C-8B18-D7E46BB4ACB0}"/>
          </ac:spMkLst>
        </pc:spChg>
        <pc:spChg chg="add del mod">
          <ac:chgData name="Alex Marchioni" userId="6eb3c6d8-756f-4c94-a08e-610dca54a7e5" providerId="ADAL" clId="{FEC50238-D078-4A58-8A57-1F6086591ADF}" dt="2020-02-14T09:52:15.376" v="4402" actId="478"/>
          <ac:spMkLst>
            <pc:docMk/>
            <pc:sldMk cId="722164196" sldId="287"/>
            <ac:spMk id="60" creationId="{10A3C637-3D43-4836-ABA0-44AF134D7477}"/>
          </ac:spMkLst>
        </pc:spChg>
        <pc:spChg chg="add del mod">
          <ac:chgData name="Alex Marchioni" userId="6eb3c6d8-756f-4c94-a08e-610dca54a7e5" providerId="ADAL" clId="{FEC50238-D078-4A58-8A57-1F6086591ADF}" dt="2020-02-14T09:55:15.809" v="4521"/>
          <ac:spMkLst>
            <pc:docMk/>
            <pc:sldMk cId="722164196" sldId="287"/>
            <ac:spMk id="61" creationId="{FA96C701-7A98-4BEF-AFB5-F1B71941E308}"/>
          </ac:spMkLst>
        </pc:spChg>
        <pc:spChg chg="add mod">
          <ac:chgData name="Alex Marchioni" userId="6eb3c6d8-756f-4c94-a08e-610dca54a7e5" providerId="ADAL" clId="{FEC50238-D078-4A58-8A57-1F6086591ADF}" dt="2020-02-14T09:55:41.664" v="4529" actId="1076"/>
          <ac:spMkLst>
            <pc:docMk/>
            <pc:sldMk cId="722164196" sldId="287"/>
            <ac:spMk id="62" creationId="{759C7121-9F1C-45A1-921B-3EE3FBBD7AE7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6" creationId="{9DFCE4DB-FA06-4EFF-9720-7621D2424A47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7" creationId="{C4DA07E6-D189-4E1B-9707-BBC371356435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8" creationId="{FBDE8CBD-E0FD-464C-8E05-9EB14413A66D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9" creationId="{EDA3387C-7E27-48EF-B76D-F8168E62877E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06" creationId="{812DB6FC-9F8F-4E55-B4F8-C8982FFD2A3E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08" creationId="{31C04E91-F79F-47B1-BAB2-A36E394A009C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10" creationId="{ECBF8B6F-C7BE-47CC-BE41-E466A3CD80F7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12" creationId="{1F45936E-A4A4-42DB-9629-095B8D0C7C46}"/>
          </ac:spMkLst>
        </pc:spChg>
        <pc:spChg chg="add mod">
          <ac:chgData name="Alex Marchioni" userId="6eb3c6d8-756f-4c94-a08e-610dca54a7e5" providerId="ADAL" clId="{FEC50238-D078-4A58-8A57-1F6086591ADF}" dt="2020-02-14T09:59:52.553" v="4546" actId="14100"/>
          <ac:spMkLst>
            <pc:docMk/>
            <pc:sldMk cId="722164196" sldId="287"/>
            <ac:spMk id="114" creationId="{8DF25791-FD2C-4E64-AC77-E8534CF04686}"/>
          </ac:spMkLst>
        </pc:spChg>
        <pc:spChg chg="add mod">
          <ac:chgData name="Alex Marchioni" userId="6eb3c6d8-756f-4c94-a08e-610dca54a7e5" providerId="ADAL" clId="{FEC50238-D078-4A58-8A57-1F6086591ADF}" dt="2020-02-14T10:00:11.680" v="4551" actId="14100"/>
          <ac:spMkLst>
            <pc:docMk/>
            <pc:sldMk cId="722164196" sldId="287"/>
            <ac:spMk id="115" creationId="{E6F822B5-523A-491E-BB12-DFFBF7CF5AC8}"/>
          </ac:spMkLst>
        </pc:spChg>
        <pc:spChg chg="add mod">
          <ac:chgData name="Alex Marchioni" userId="6eb3c6d8-756f-4c94-a08e-610dca54a7e5" providerId="ADAL" clId="{FEC50238-D078-4A58-8A57-1F6086591ADF}" dt="2020-02-14T10:00:51.296" v="4559" actId="14100"/>
          <ac:spMkLst>
            <pc:docMk/>
            <pc:sldMk cId="722164196" sldId="287"/>
            <ac:spMk id="116" creationId="{CAC2E0B3-6364-4D10-BE71-BEEF6B227119}"/>
          </ac:spMkLst>
        </pc:spChg>
        <pc:spChg chg="add mod">
          <ac:chgData name="Alex Marchioni" userId="6eb3c6d8-756f-4c94-a08e-610dca54a7e5" providerId="ADAL" clId="{FEC50238-D078-4A58-8A57-1F6086591ADF}" dt="2020-02-14T10:01:06.737" v="4563" actId="14100"/>
          <ac:spMkLst>
            <pc:docMk/>
            <pc:sldMk cId="722164196" sldId="287"/>
            <ac:spMk id="117" creationId="{C58C471F-FBFC-4914-AFEE-991E151747BC}"/>
          </ac:spMkLst>
        </pc:spChg>
        <pc:spChg chg="add mod">
          <ac:chgData name="Alex Marchioni" userId="6eb3c6d8-756f-4c94-a08e-610dca54a7e5" providerId="ADAL" clId="{FEC50238-D078-4A58-8A57-1F6086591ADF}" dt="2020-02-14T10:01:49.209" v="4572" actId="14100"/>
          <ac:spMkLst>
            <pc:docMk/>
            <pc:sldMk cId="722164196" sldId="287"/>
            <ac:spMk id="118" creationId="{6BD086E7-B87B-4BF9-A18C-F0FEFD96B6BA}"/>
          </ac:spMkLst>
        </pc:spChg>
        <pc:spChg chg="add mod">
          <ac:chgData name="Alex Marchioni" userId="6eb3c6d8-756f-4c94-a08e-610dca54a7e5" providerId="ADAL" clId="{FEC50238-D078-4A58-8A57-1F6086591ADF}" dt="2020-02-14T10:01:59.368" v="4576" actId="14100"/>
          <ac:spMkLst>
            <pc:docMk/>
            <pc:sldMk cId="722164196" sldId="287"/>
            <ac:spMk id="119" creationId="{78151D72-9055-47D8-BCBE-E25C6A262CFB}"/>
          </ac:spMkLst>
        </pc:spChg>
        <pc:grpChg chg="add del mod">
          <ac:chgData name="Alex Marchioni" userId="6eb3c6d8-756f-4c94-a08e-610dca54a7e5" providerId="ADAL" clId="{FEC50238-D078-4A58-8A57-1F6086591ADF}" dt="2020-02-14T09:47:45.230" v="4335" actId="478"/>
          <ac:grpSpMkLst>
            <pc:docMk/>
            <pc:sldMk cId="722164196" sldId="287"/>
            <ac:grpSpMk id="7" creationId="{F93C99DD-788F-4540-9CEB-2187F00A2C26}"/>
          </ac:grpSpMkLst>
        </pc:grpChg>
        <pc:grpChg chg="add mod">
          <ac:chgData name="Alex Marchioni" userId="6eb3c6d8-756f-4c94-a08e-610dca54a7e5" providerId="ADAL" clId="{FEC50238-D078-4A58-8A57-1F6086591ADF}" dt="2020-02-14T09:57:40.996" v="4541" actId="1076"/>
          <ac:grpSpMkLst>
            <pc:docMk/>
            <pc:sldMk cId="722164196" sldId="287"/>
            <ac:grpSpMk id="63" creationId="{65C73CE9-FDC8-4E42-8FC8-9FA56EC0D19E}"/>
          </ac:grpSpMkLst>
        </pc:grp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11" creationId="{380AD389-A029-43CE-AA4C-44BED0CF26C3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15" creationId="{F6402E41-496D-433A-B43A-3CB25CA9C828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1" creationId="{03562874-5D89-49BF-980E-7EDEC4E1C1EE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2" creationId="{AE1A11D5-5C49-477F-90B9-028949FFAD96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3" creationId="{3B0510A8-BF43-46D5-A64F-17BD0218F940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4" creationId="{F5925133-1665-44A2-A2AA-E88A883220C0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5" creationId="{46BD3977-F164-4DAB-97EB-51CB09A5A557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6" creationId="{CF3C99B0-0775-4A42-AC60-E40AD544EC57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8" creationId="{F0D7DB33-2EFA-4BD1-9DC1-3C0AF50EB12F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9" creationId="{AC9FC113-1810-4E84-A83E-3B784AC0531B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0" creationId="{78815C34-21C4-4136-ADAB-BB9DF53BA45F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1" creationId="{7C6330E5-7C6C-4204-B241-818123DE8B4E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2" creationId="{0B87297C-4332-4ADE-88A6-895D4388A0FD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3" creationId="{3D933183-B89B-4295-B1C0-1821813A637C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4" creationId="{089D7A12-3BF4-4B71-BFB6-D96046AABCAE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5" creationId="{132757A1-D655-4C64-A041-CB933E71E1C8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6" creationId="{2E98C8B0-E751-4255-9A2F-D954EF181729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7" creationId="{70A6C092-EE57-4480-9D8A-E8265E0E0853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8" creationId="{BDCF3680-E90D-4B15-BC90-5C683140E154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5" creationId="{AF489648-FAFE-4FA4-B614-11D2EDAB2D6C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6" creationId="{93AB07AB-2563-4034-BCFB-AFFD893DD8E3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7" creationId="{A5F143AA-7507-4863-8359-6E3AF804D7E5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8" creationId="{D740C7D0-4CB9-4BCA-B7A4-EC52501BDA84}"/>
          </ac:cxnSpMkLst>
        </pc:cxnChg>
      </pc:sldChg>
      <pc:sldChg chg="modSp add mod">
        <pc:chgData name="Alex Marchioni" userId="6eb3c6d8-756f-4c94-a08e-610dca54a7e5" providerId="ADAL" clId="{FEC50238-D078-4A58-8A57-1F6086591ADF}" dt="2020-02-14T13:22:07.178" v="5793" actId="20577"/>
        <pc:sldMkLst>
          <pc:docMk/>
          <pc:sldMk cId="3622615370" sldId="288"/>
        </pc:sldMkLst>
        <pc:spChg chg="mod">
          <ac:chgData name="Alex Marchioni" userId="6eb3c6d8-756f-4c94-a08e-610dca54a7e5" providerId="ADAL" clId="{FEC50238-D078-4A58-8A57-1F6086591ADF}" dt="2020-02-14T13:06:20.041" v="4654" actId="20577"/>
          <ac:spMkLst>
            <pc:docMk/>
            <pc:sldMk cId="3622615370" sldId="288"/>
            <ac:spMk id="2" creationId="{AF50064B-E9A9-4855-832D-94FEC5451888}"/>
          </ac:spMkLst>
        </pc:spChg>
        <pc:spChg chg="mod">
          <ac:chgData name="Alex Marchioni" userId="6eb3c6d8-756f-4c94-a08e-610dca54a7e5" providerId="ADAL" clId="{FEC50238-D078-4A58-8A57-1F6086591ADF}" dt="2020-02-14T13:22:07.178" v="5793" actId="20577"/>
          <ac:spMkLst>
            <pc:docMk/>
            <pc:sldMk cId="3622615370" sldId="288"/>
            <ac:spMk id="3" creationId="{78FAFC72-346A-421A-BAD3-D355423D8935}"/>
          </ac:spMkLst>
        </pc:spChg>
      </pc:sldChg>
    </pc:docChg>
  </pc:docChgLst>
  <pc:docChgLst>
    <pc:chgData name="Alex Marchioni" userId="6eb3c6d8-756f-4c94-a08e-610dca54a7e5" providerId="ADAL" clId="{D80EBA76-ABCA-4B0F-8AE0-A2035AE38B0A}"/>
    <pc:docChg chg="custSel modSld">
      <pc:chgData name="Alex Marchioni" userId="6eb3c6d8-756f-4c94-a08e-610dca54a7e5" providerId="ADAL" clId="{D80EBA76-ABCA-4B0F-8AE0-A2035AE38B0A}" dt="2020-03-30T08:39:29.332" v="199" actId="20577"/>
      <pc:docMkLst>
        <pc:docMk/>
      </pc:docMkLst>
      <pc:sldChg chg="modSp mod">
        <pc:chgData name="Alex Marchioni" userId="6eb3c6d8-756f-4c94-a08e-610dca54a7e5" providerId="ADAL" clId="{D80EBA76-ABCA-4B0F-8AE0-A2035AE38B0A}" dt="2020-03-10T12:45:31.523" v="119" actId="20577"/>
        <pc:sldMkLst>
          <pc:docMk/>
          <pc:sldMk cId="4279204782" sldId="256"/>
        </pc:sldMkLst>
        <pc:spChg chg="mod">
          <ac:chgData name="Alex Marchioni" userId="6eb3c6d8-756f-4c94-a08e-610dca54a7e5" providerId="ADAL" clId="{D80EBA76-ABCA-4B0F-8AE0-A2035AE38B0A}" dt="2020-03-10T12:45:31.523" v="119" actId="20577"/>
          <ac:spMkLst>
            <pc:docMk/>
            <pc:sldMk cId="4279204782" sldId="256"/>
            <ac:spMk id="3" creationId="{70C61911-578B-47BA-B825-052A047EFA1F}"/>
          </ac:spMkLst>
        </pc:spChg>
      </pc:sldChg>
      <pc:sldChg chg="modSp mod">
        <pc:chgData name="Alex Marchioni" userId="6eb3c6d8-756f-4c94-a08e-610dca54a7e5" providerId="ADAL" clId="{D80EBA76-ABCA-4B0F-8AE0-A2035AE38B0A}" dt="2020-03-23T13:02:45.380" v="191" actId="6549"/>
        <pc:sldMkLst>
          <pc:docMk/>
          <pc:sldMk cId="3827139513" sldId="257"/>
        </pc:sldMkLst>
        <pc:spChg chg="mod">
          <ac:chgData name="Alex Marchioni" userId="6eb3c6d8-756f-4c94-a08e-610dca54a7e5" providerId="ADAL" clId="{D80EBA76-ABCA-4B0F-8AE0-A2035AE38B0A}" dt="2020-03-23T13:02:45.380" v="191" actId="6549"/>
          <ac:spMkLst>
            <pc:docMk/>
            <pc:sldMk cId="3827139513" sldId="257"/>
            <ac:spMk id="3" creationId="{8EC84BF3-32ED-4992-90C1-178D9D626E4F}"/>
          </ac:spMkLst>
        </pc:spChg>
      </pc:sldChg>
      <pc:sldChg chg="modSp mod">
        <pc:chgData name="Alex Marchioni" userId="6eb3c6d8-756f-4c94-a08e-610dca54a7e5" providerId="ADAL" clId="{D80EBA76-ABCA-4B0F-8AE0-A2035AE38B0A}" dt="2020-03-10T11:24:44.881" v="17" actId="20577"/>
        <pc:sldMkLst>
          <pc:docMk/>
          <pc:sldMk cId="1737590142" sldId="261"/>
        </pc:sldMkLst>
        <pc:spChg chg="mod">
          <ac:chgData name="Alex Marchioni" userId="6eb3c6d8-756f-4c94-a08e-610dca54a7e5" providerId="ADAL" clId="{D80EBA76-ABCA-4B0F-8AE0-A2035AE38B0A}" dt="2020-03-10T11:24:44.881" v="17" actId="20577"/>
          <ac:spMkLst>
            <pc:docMk/>
            <pc:sldMk cId="1737590142" sldId="261"/>
            <ac:spMk id="3" creationId="{1D33ADF3-F253-4143-8294-1432C50F241B}"/>
          </ac:spMkLst>
        </pc:spChg>
      </pc:sldChg>
      <pc:sldChg chg="modSp mod">
        <pc:chgData name="Alex Marchioni" userId="6eb3c6d8-756f-4c94-a08e-610dca54a7e5" providerId="ADAL" clId="{D80EBA76-ABCA-4B0F-8AE0-A2035AE38B0A}" dt="2020-03-10T11:35:32.454" v="46" actId="20577"/>
        <pc:sldMkLst>
          <pc:docMk/>
          <pc:sldMk cId="2164641442" sldId="262"/>
        </pc:sldMkLst>
        <pc:spChg chg="mod">
          <ac:chgData name="Alex Marchioni" userId="6eb3c6d8-756f-4c94-a08e-610dca54a7e5" providerId="ADAL" clId="{D80EBA76-ABCA-4B0F-8AE0-A2035AE38B0A}" dt="2020-03-10T11:35:32.454" v="46" actId="20577"/>
          <ac:spMkLst>
            <pc:docMk/>
            <pc:sldMk cId="2164641442" sldId="262"/>
            <ac:spMk id="3" creationId="{5C6ABA54-E615-49B8-9AC2-7174B56C4A6F}"/>
          </ac:spMkLst>
        </pc:spChg>
      </pc:sldChg>
      <pc:sldChg chg="modSp mod">
        <pc:chgData name="Alex Marchioni" userId="6eb3c6d8-756f-4c94-a08e-610dca54a7e5" providerId="ADAL" clId="{D80EBA76-ABCA-4B0F-8AE0-A2035AE38B0A}" dt="2020-03-10T11:35:18.048" v="22"/>
        <pc:sldMkLst>
          <pc:docMk/>
          <pc:sldMk cId="3588620050" sldId="264"/>
        </pc:sldMkLst>
        <pc:spChg chg="mod">
          <ac:chgData name="Alex Marchioni" userId="6eb3c6d8-756f-4c94-a08e-610dca54a7e5" providerId="ADAL" clId="{D80EBA76-ABCA-4B0F-8AE0-A2035AE38B0A}" dt="2020-03-10T11:35:18.048" v="22"/>
          <ac:spMkLst>
            <pc:docMk/>
            <pc:sldMk cId="3588620050" sldId="264"/>
            <ac:spMk id="8" creationId="{6554BC90-6537-4F1F-9451-317E3DF12AA7}"/>
          </ac:spMkLst>
        </pc:spChg>
      </pc:sldChg>
      <pc:sldChg chg="modSp mod">
        <pc:chgData name="Alex Marchioni" userId="6eb3c6d8-756f-4c94-a08e-610dca54a7e5" providerId="ADAL" clId="{D80EBA76-ABCA-4B0F-8AE0-A2035AE38B0A}" dt="2020-03-30T08:39:29.332" v="199" actId="20577"/>
        <pc:sldMkLst>
          <pc:docMk/>
          <pc:sldMk cId="2143195087" sldId="270"/>
        </pc:sldMkLst>
        <pc:spChg chg="mod">
          <ac:chgData name="Alex Marchioni" userId="6eb3c6d8-756f-4c94-a08e-610dca54a7e5" providerId="ADAL" clId="{D80EBA76-ABCA-4B0F-8AE0-A2035AE38B0A}" dt="2020-03-30T08:39:29.332" v="199" actId="20577"/>
          <ac:spMkLst>
            <pc:docMk/>
            <pc:sldMk cId="2143195087" sldId="270"/>
            <ac:spMk id="7" creationId="{92393C5E-1E40-4625-BD44-9C775AA34406}"/>
          </ac:spMkLst>
        </pc:spChg>
        <pc:spChg chg="mod">
          <ac:chgData name="Alex Marchioni" userId="6eb3c6d8-756f-4c94-a08e-610dca54a7e5" providerId="ADAL" clId="{D80EBA76-ABCA-4B0F-8AE0-A2035AE38B0A}" dt="2020-03-10T12:04:51.583" v="67" actId="20577"/>
          <ac:spMkLst>
            <pc:docMk/>
            <pc:sldMk cId="2143195087" sldId="270"/>
            <ac:spMk id="8" creationId="{DAEED9BB-C25E-4462-B880-90192EEE0214}"/>
          </ac:spMkLst>
        </pc:spChg>
      </pc:sldChg>
      <pc:sldChg chg="modSp mod">
        <pc:chgData name="Alex Marchioni" userId="6eb3c6d8-756f-4c94-a08e-610dca54a7e5" providerId="ADAL" clId="{D80EBA76-ABCA-4B0F-8AE0-A2035AE38B0A}" dt="2020-03-23T09:58:40.024" v="188" actId="1076"/>
        <pc:sldMkLst>
          <pc:docMk/>
          <pc:sldMk cId="3430393769" sldId="281"/>
        </pc:sldMkLst>
        <pc:spChg chg="mod">
          <ac:chgData name="Alex Marchioni" userId="6eb3c6d8-756f-4c94-a08e-610dca54a7e5" providerId="ADAL" clId="{D80EBA76-ABCA-4B0F-8AE0-A2035AE38B0A}" dt="2020-03-23T09:58:40.024" v="188" actId="1076"/>
          <ac:spMkLst>
            <pc:docMk/>
            <pc:sldMk cId="3430393769" sldId="281"/>
            <ac:spMk id="7" creationId="{4502B0D6-1C21-45D4-ADBF-19DEE4BF1527}"/>
          </ac:spMkLst>
        </pc:spChg>
      </pc:sldChg>
      <pc:sldChg chg="modSp mod">
        <pc:chgData name="Alex Marchioni" userId="6eb3c6d8-756f-4c94-a08e-610dca54a7e5" providerId="ADAL" clId="{D80EBA76-ABCA-4B0F-8AE0-A2035AE38B0A}" dt="2020-03-10T11:37:41.312" v="57" actId="20577"/>
        <pc:sldMkLst>
          <pc:docMk/>
          <pc:sldMk cId="713251459" sldId="282"/>
        </pc:sldMkLst>
        <pc:spChg chg="mod">
          <ac:chgData name="Alex Marchioni" userId="6eb3c6d8-756f-4c94-a08e-610dca54a7e5" providerId="ADAL" clId="{D80EBA76-ABCA-4B0F-8AE0-A2035AE38B0A}" dt="2020-03-10T11:37:41.312" v="57" actId="20577"/>
          <ac:spMkLst>
            <pc:docMk/>
            <pc:sldMk cId="713251459" sldId="282"/>
            <ac:spMk id="3" creationId="{4E230626-CE80-4CBC-8274-477B3421DD59}"/>
          </ac:spMkLst>
        </pc:spChg>
      </pc:sldChg>
      <pc:sldChg chg="modSp mod">
        <pc:chgData name="Alex Marchioni" userId="6eb3c6d8-756f-4c94-a08e-610dca54a7e5" providerId="ADAL" clId="{D80EBA76-ABCA-4B0F-8AE0-A2035AE38B0A}" dt="2020-03-10T11:20:52.385" v="0" actId="20577"/>
        <pc:sldMkLst>
          <pc:docMk/>
          <pc:sldMk cId="3622615370" sldId="288"/>
        </pc:sldMkLst>
        <pc:spChg chg="mod">
          <ac:chgData name="Alex Marchioni" userId="6eb3c6d8-756f-4c94-a08e-610dca54a7e5" providerId="ADAL" clId="{D80EBA76-ABCA-4B0F-8AE0-A2035AE38B0A}" dt="2020-03-10T11:20:52.385" v="0" actId="20577"/>
          <ac:spMkLst>
            <pc:docMk/>
            <pc:sldMk cId="3622615370" sldId="288"/>
            <ac:spMk id="3" creationId="{78FAFC72-346A-421A-BAD3-D355423D89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1049E-A23C-44F2-ADC7-F69A9B226C92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91A83-0DAA-42FE-97D4-FF26C35F12C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392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9B11-3BFD-4D60-BF71-223D3DB07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BDE00-4E43-40B7-BE42-9A8C02DC1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B01A0-B2F0-4673-9453-A4E95BBB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FF4E1-1120-47DF-805E-FD7D9E38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3F87-E8E5-4FC4-9650-F08E18F5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71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4121-34ED-45C2-9329-E616C037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3898C-D92F-4F96-B28B-0B01DCA9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BFF5-111E-4A6A-86FE-D6BD16C7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A920-5100-450C-9137-E8007810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4800-1A50-431B-8BF0-F1A6393B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53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9E07A-3875-419C-8348-3D708270F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71A06-C678-4261-94E0-FA56D1780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EA23-C8D0-4CF1-B009-70969328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74AF1-F2B4-4EE0-8064-4348239C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F8C6-DFAA-48D5-8AAE-68E034FD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48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1C99-B78C-4505-BA1A-C5E90EEF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E03C-953E-49C9-9304-6C5F5300A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17F3-0AFA-4179-9ED5-DF6905CA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16DF-752E-40C7-A3EE-8E7CC475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6B1E-F713-496F-9F62-959D74E9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11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C959-FC48-44C1-8DFD-A4D0B37D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5DB26-F02B-4236-8254-8A2FAC01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80EA-145D-41BE-8C60-E49CD545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0E336-5DB6-40A3-8D4C-6AE37A9E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9E06-EF80-49B6-8278-E45420A0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89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2C1F-3998-424C-8737-9027F9CD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3F15-F9F6-4AB4-BEA6-E623AC12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256B7-8CE7-43B6-B534-9752781D5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DEB7E-BA5C-40C7-8861-AC84F880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71517-8F1C-458F-8398-541F07EB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9826A-E5A2-4AD5-944A-0AB85B33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44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DC9E-DD56-4185-97EE-6AFA76A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380E2-5468-4B90-836B-68E159815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0082D-75D0-4E3A-A8C3-722ADDF9F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26E14-5217-499B-8567-0D2F294B6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63CB8-7078-4B97-A3F3-EF009C2E1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CCC93-A26E-4E73-94F3-50C1592C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FC049-7B5F-4709-AE06-2DDED3C5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26189-C162-4474-9D5E-49E6D6D7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9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46AE-248E-4EDB-8E15-EC3B6F90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B4686-6B01-4697-873E-7B633A6D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95138-0668-4BD1-BB5A-C83EF9BB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A3AEC-66D9-4385-B9AA-1E407F72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89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B25B9-6AF7-46FE-A962-83B92162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82E55-5A37-4712-AC6B-0027B058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67D39-759A-4176-9893-8BE50920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35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339C-4C86-42C3-BF9F-3B9F8908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0237-FA3C-4C4A-B78A-7E0DDBF7C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52403-B58F-4FDC-B79F-C5BCD653D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F2121-8500-4259-9C2B-892A6506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96D-462B-4930-90CD-49484593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5AD92-A49B-41F0-83F8-AD241A4D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8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302D-2CCB-412E-9713-32A69937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13C8B-2B53-46AB-8984-89297F3EF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5E439-70F5-4109-A007-76D7319FE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9A504-8384-4279-A025-5458A56D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9B97C-B17E-4A61-95FC-09DA4E4A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6E076-8B95-41AB-80E3-CB7E6996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2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C896E-0BD3-4338-8961-5390378A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6C710-B273-47C1-9386-B6B528A5A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E8C66-2EDF-4F85-867B-B40183BA7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89CC-41D1-4090-80BB-A8827D517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5775E-89A1-4D51-9351-A77101D04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71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ylfs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91.png"/><Relationship Id="rId21" Type="http://schemas.openxmlformats.org/officeDocument/2006/relationships/image" Target="../media/image30.png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9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0.png"/><Relationship Id="rId19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library/itertool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FB09-312E-4189-948D-174DB40F9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Feedback Shift Register (LFSR)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61911-578B-47BA-B825-052A047EF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Elements of Applied Data Security</a:t>
            </a:r>
          </a:p>
          <a:p>
            <a:r>
              <a:rPr lang="en-US" dirty="0"/>
              <a:t>Alex Marchioni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920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064B-E9A9-4855-832D-94FEC545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FC72-346A-421A-BAD3-D355423D8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ways to implement a LFSR in Python.</a:t>
            </a:r>
          </a:p>
          <a:p>
            <a:pPr marL="0" indent="0">
              <a:buNone/>
            </a:pPr>
            <a:r>
              <a:rPr lang="en-US" dirty="0"/>
              <a:t>The first choice to make is how to store the internal state and the polynomial. I suggest two types:</a:t>
            </a:r>
          </a:p>
          <a:p>
            <a:r>
              <a:rPr lang="en-US" b="1" dirty="0"/>
              <a:t>list of bool</a:t>
            </a:r>
            <a:r>
              <a:rPr lang="en-US" dirty="0"/>
              <a:t>: it is the most straightforward choice as it directly maps the LFSR block scheme, but bit-wise logical operation may not be as easy.</a:t>
            </a:r>
          </a:p>
          <a:p>
            <a:r>
              <a:rPr lang="en-US" b="1" dirty="0"/>
              <a:t>integer</a:t>
            </a:r>
            <a:r>
              <a:rPr lang="en-US" dirty="0"/>
              <a:t>: bit-wise logical operation, as well as bit-shift, are easy to perform on integers, while XOR of multiple bits or reversing the bit order are less straightforward.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B7FCE-C6CE-443C-93B2-8C4F127E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E882F-7E1A-4425-8B46-D057DE34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FDEC-30CB-46F2-B7D1-878F9584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261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LFSR Iterator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81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2712-E544-4946-B7D6-63CB84D7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Iterator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EF818-DB7F-4144-B295-F86C114C21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Inputs</a:t>
                </a:r>
                <a:r>
                  <a:rPr lang="en-US" dirty="0"/>
                  <a:t>:</a:t>
                </a:r>
              </a:p>
              <a:p>
                <a:r>
                  <a:rPr lang="en-US" b="1" dirty="0"/>
                  <a:t>Feedback Polynomial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list of integers representing the degrees of the non-zero coefficients.</a:t>
                </a:r>
                <a:br>
                  <a:rPr lang="en-US" dirty="0"/>
                </a:b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12, 6, 4, 1, 0</m:t>
                        </m:r>
                      </m:e>
                    </m:d>
                  </m:oMath>
                </a14:m>
                <a:r>
                  <a:rPr lang="en-US" dirty="0"/>
                  <a:t> represents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LFSR state </a:t>
                </a:r>
                <a:r>
                  <a:rPr lang="en-US" dirty="0"/>
                  <a:t>(optional, default all bits to 1)</a:t>
                </a:r>
                <a:br>
                  <a:rPr lang="en-US" dirty="0"/>
                </a:br>
                <a:r>
                  <a:rPr lang="en-US" dirty="0"/>
                  <a:t>Integer or bitstream representing the LFSR initial state</a:t>
                </a:r>
                <a:br>
                  <a:rPr lang="en-US" dirty="0"/>
                </a:br>
                <a:r>
                  <a:rPr lang="en-US" dirty="0"/>
                  <a:t>Example: 0xA65 for [1010 0110 0101]</a:t>
                </a:r>
                <a:endParaRPr lang="it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EF818-DB7F-4144-B295-F86C114C21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C1C6-E464-4CC1-B54C-ECF65399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963F-6A82-417D-8459-EF9CB8F9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BAA6C-2477-4B86-8C0D-F8389C84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36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1193-DAB2-43DE-A5AF-23A1D3A5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Iterator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ADF3-F253-4143-8294-1432C50F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Attributes</a:t>
            </a:r>
            <a:r>
              <a:rPr lang="en-US" dirty="0"/>
              <a:t>:</a:t>
            </a:r>
          </a:p>
          <a:p>
            <a:r>
              <a:rPr lang="en-US" b="1" dirty="0"/>
              <a:t>poly</a:t>
            </a:r>
            <a:r>
              <a:rPr lang="en-US" dirty="0"/>
              <a:t>: list of the polynomial coefficients (list of int)</a:t>
            </a:r>
          </a:p>
          <a:p>
            <a:r>
              <a:rPr lang="en-US" b="1" dirty="0" err="1"/>
              <a:t>len</a:t>
            </a:r>
            <a:r>
              <a:rPr lang="en-US" dirty="0"/>
              <a:t>: polynomial degree and length of the shift register (int)</a:t>
            </a:r>
          </a:p>
          <a:p>
            <a:r>
              <a:rPr lang="en-US" b="1" dirty="0"/>
              <a:t>state</a:t>
            </a:r>
            <a:r>
              <a:rPr lang="en-US" dirty="0"/>
              <a:t>: LFSR state (int)</a:t>
            </a:r>
          </a:p>
          <a:p>
            <a:r>
              <a:rPr lang="en-US" b="1" dirty="0"/>
              <a:t>output</a:t>
            </a:r>
            <a:r>
              <a:rPr lang="en-US" dirty="0"/>
              <a:t>: output bit (bool)</a:t>
            </a:r>
          </a:p>
          <a:p>
            <a:r>
              <a:rPr lang="en-US" b="1" dirty="0"/>
              <a:t>feedback</a:t>
            </a:r>
            <a:r>
              <a:rPr lang="en-US" dirty="0"/>
              <a:t>: last feedback bit (bool)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0A4F-1B2B-459B-AAD1-76F2E682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4250-64AC-47B7-A7F3-BA27F4C2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A208-6312-4CC2-A9A0-87E74CDB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59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3EF1-2805-417C-9B75-FA27B333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Iterator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BA54-E615-49B8-9AC2-7174B56C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Methods</a:t>
            </a:r>
            <a:r>
              <a:rPr lang="en-US" dirty="0"/>
              <a:t>:</a:t>
            </a:r>
          </a:p>
          <a:p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</a:t>
            </a:r>
            <a:r>
              <a:rPr lang="en-US" dirty="0"/>
              <a:t>: class constructor;</a:t>
            </a:r>
          </a:p>
          <a:p>
            <a:r>
              <a:rPr lang="en-US" b="1" dirty="0"/>
              <a:t>__</a:t>
            </a:r>
            <a:r>
              <a:rPr lang="en-US" b="1" dirty="0" err="1"/>
              <a:t>iter</a:t>
            </a:r>
            <a:r>
              <a:rPr lang="en-US" b="1" dirty="0"/>
              <a:t>__</a:t>
            </a:r>
            <a:r>
              <a:rPr lang="en-US" dirty="0"/>
              <a:t>: necessary to be an </a:t>
            </a:r>
            <a:r>
              <a:rPr lang="en-US" dirty="0" err="1"/>
              <a:t>iterable</a:t>
            </a:r>
            <a:r>
              <a:rPr lang="en-US" dirty="0"/>
              <a:t>;</a:t>
            </a:r>
          </a:p>
          <a:p>
            <a:r>
              <a:rPr lang="en-US" b="1" dirty="0"/>
              <a:t>__next__</a:t>
            </a:r>
            <a:r>
              <a:rPr lang="en-US" dirty="0"/>
              <a:t>: update LFSR state and returns output bit;</a:t>
            </a:r>
          </a:p>
          <a:p>
            <a:r>
              <a:rPr lang="en-US" b="1" dirty="0"/>
              <a:t>cycle</a:t>
            </a:r>
            <a:r>
              <a:rPr lang="en-US" dirty="0"/>
              <a:t>: returns a list of bool representing the full LFSR cycle ;</a:t>
            </a:r>
          </a:p>
          <a:p>
            <a:r>
              <a:rPr lang="en-US" b="1" dirty="0" err="1"/>
              <a:t>run_steps</a:t>
            </a:r>
            <a:r>
              <a:rPr lang="en-US" dirty="0"/>
              <a:t>: execute N LFSR steps and returns the corresponding output list of bool (N is a input parameter, default N=1);</a:t>
            </a:r>
          </a:p>
          <a:p>
            <a:r>
              <a:rPr lang="en-US" b="1" dirty="0"/>
              <a:t>__str__</a:t>
            </a:r>
            <a:r>
              <a:rPr lang="en-US" dirty="0"/>
              <a:t>: return a string describing the LFSR class instance.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985CE-A3BC-4C42-9428-6172D38E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2BD7E-5E12-45A6-8D3B-B934CE77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6E380-1FCD-4EBB-BEA8-67144132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641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98D9-1D13-4898-8EDB-1B8D3BDA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Iterator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8157-B15B-42A4-82FC-99F8FE989AD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D463-AD7C-4D3F-A02C-09EBD2C9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46C8-4FD9-4993-A29A-9371B827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8464-827C-4293-B78C-59653F3E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15</a:t>
            </a:fld>
            <a:endParaRPr lang="it-IT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4E256B-BEF9-4681-9CF8-8E855142B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4938853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LFSR(object):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class docstring '''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__init__(self, poly, state=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constructor docstring '''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  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self.poly =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self.len =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self.state =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self.output =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self.feedback =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  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__iter__(self):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self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54BC90-6537-4F1F-9451-317E3DF12AA7}"/>
              </a:ext>
            </a:extLst>
          </p:cNvPr>
          <p:cNvSpPr/>
          <p:nvPr/>
        </p:nvSpPr>
        <p:spPr>
          <a:xfrm>
            <a:off x="6096000" y="1825625"/>
            <a:ext cx="525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def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__next__(self):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''' next docstring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return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self.output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def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run_steps(self, N=</a:t>
            </a:r>
            <a:r>
              <a:rPr lang="it-IT" altLang="it-IT" dirty="0">
                <a:solidFill>
                  <a:srgbClr val="C53929"/>
                </a:solidFill>
                <a:latin typeface="Consolas" panose="020B0609020204030204" pitchFamily="49" charset="0"/>
              </a:rPr>
              <a:t>1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):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''' run_steps docstring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return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list_of_bool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def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cycle(self, state=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None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):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''' cycle docstring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return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list_of_bool</a:t>
            </a:r>
            <a:endParaRPr lang="it-IT" alt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2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Comparison with pylfsr 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07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0986-3B7D-4D12-9F59-AACE0DC6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pylfsr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0626-CE80-4CBC-8274-477B3421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pylfsr</a:t>
            </a:r>
            <a:r>
              <a:rPr lang="en-US" dirty="0"/>
              <a:t> implements a class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LFSR</a:t>
            </a:r>
            <a:r>
              <a:rPr lang="en-US" dirty="0"/>
              <a:t> similar to the one you are asked to implement. Here are some available methods:</a:t>
            </a:r>
          </a:p>
          <a:p>
            <a:pPr lvl="1"/>
            <a:r>
              <a:rPr lang="en-US" sz="2000" dirty="0" err="1">
                <a:highlight>
                  <a:srgbClr val="C0C0C0"/>
                </a:highlight>
                <a:latin typeface="Consolas" panose="020B0609020204030204" pitchFamily="49" charset="0"/>
              </a:rPr>
              <a:t>LFSR.next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: </a:t>
            </a:r>
            <a:r>
              <a:rPr lang="en-GB" dirty="0"/>
              <a:t>run one cycle on LFSR with given feedback polynomial and update the state, feedback bit, and output bit.</a:t>
            </a:r>
            <a:endParaRPr lang="en-US" dirty="0"/>
          </a:p>
          <a:p>
            <a:pPr lvl="1"/>
            <a:r>
              <a:rPr lang="en-US" sz="2000" dirty="0" err="1">
                <a:highlight>
                  <a:srgbClr val="C0C0C0"/>
                </a:highlight>
                <a:latin typeface="Consolas" panose="020B0609020204030204" pitchFamily="49" charset="0"/>
              </a:rPr>
              <a:t>LFSR.runKCycle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(k)</a:t>
            </a:r>
            <a:r>
              <a:rPr lang="en-US" dirty="0"/>
              <a:t>: </a:t>
            </a:r>
            <a:r>
              <a:rPr lang="en-GB" dirty="0"/>
              <a:t>run k cycles and update all the Parameters.</a:t>
            </a:r>
            <a:endParaRPr lang="en-US" dirty="0"/>
          </a:p>
          <a:p>
            <a:pPr lvl="1"/>
            <a:r>
              <a:rPr lang="en-US" sz="2000" dirty="0" err="1">
                <a:highlight>
                  <a:srgbClr val="C0C0C0"/>
                </a:highlight>
                <a:latin typeface="Consolas" panose="020B0609020204030204" pitchFamily="49" charset="0"/>
              </a:rPr>
              <a:t>LFSR.runFullCycle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: </a:t>
            </a:r>
            <a:r>
              <a:rPr lang="en-GB" dirty="0"/>
              <a:t>run full cycle ( = 2^M-1, where M is the poly degree)</a:t>
            </a:r>
            <a:endParaRPr lang="en-US" dirty="0"/>
          </a:p>
          <a:p>
            <a:pPr lvl="1"/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LFSR.info()</a:t>
            </a:r>
            <a:r>
              <a:rPr lang="en-US" dirty="0"/>
              <a:t>: </a:t>
            </a:r>
            <a:r>
              <a:rPr lang="en-GB" dirty="0"/>
              <a:t>display the information about LFSR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Try to implement an LFSR with both your class and the one in pylfsr and compare the generated streams of bits.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C988-A93F-4093-9372-87BA9E4E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E37EF-2813-4798-8227-ADE0A207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35CF-B96C-48D5-AACB-9ADE6280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251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</a:t>
            </a:r>
            <a:br>
              <a:rPr lang="en-US" dirty="0"/>
            </a:br>
            <a:r>
              <a:rPr lang="en-US" dirty="0" err="1"/>
              <a:t>Berlekamp</a:t>
            </a:r>
            <a:r>
              <a:rPr lang="en-US" dirty="0"/>
              <a:t>-Massey Algorithm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82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4FC0-A4A0-40F5-ADE0-2FA2DDD5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00799" cy="1325563"/>
          </a:xfrm>
        </p:spPr>
        <p:txBody>
          <a:bodyPr/>
          <a:lstStyle/>
          <a:p>
            <a:r>
              <a:rPr lang="en-US" dirty="0" err="1"/>
              <a:t>Berlekamp</a:t>
            </a:r>
            <a:r>
              <a:rPr lang="en-US" dirty="0"/>
              <a:t>-Massey 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0BCB3-5145-4E38-9144-06988F4D4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0079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shortest LFSR for a given binary sequence.</a:t>
                </a:r>
              </a:p>
              <a:p>
                <a:r>
                  <a:rPr lang="en-US" b="1" dirty="0"/>
                  <a:t>Input</a:t>
                </a:r>
                <a:r>
                  <a:rPr lang="en-US" dirty="0"/>
                  <a:t>: sequence of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Outputs</a:t>
                </a:r>
                <a:r>
                  <a:rPr lang="en-US" dirty="0"/>
                  <a:t>: feedback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its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0BCB3-5145-4E38-9144-06988F4D4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00799" cy="4351338"/>
              </a:xfrm>
              <a:blipFill>
                <a:blip r:embed="rId2"/>
                <a:stretch>
                  <a:fillRect l="-2002" t="-2241" r="-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5DDD2-EBBA-45EE-9B71-190D23C5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049C8-C438-49A6-9B6F-D083E8D7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5BDA-5282-41ED-907C-7CB6AE24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19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EED9BB-C25E-4462-B880-90192EEE0214}"/>
                  </a:ext>
                </a:extLst>
              </p:cNvPr>
              <p:cNvSpPr/>
              <p:nvPr/>
            </p:nvSpPr>
            <p:spPr>
              <a:xfrm>
                <a:off x="7238999" y="485319"/>
                <a:ext cx="4114801" cy="5871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𝐈𝐧𝐩𝐮𝐭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←1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𝐅𝐨𝐫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⨁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𝐭𝐡𝐞𝐧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𝐭𝐡𝐞𝐧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←0</m:t>
                      </m:r>
                    </m:oMath>
                    <m:oMath xmlns:m="http://schemas.openxmlformats.org/officeDocument/2006/math">
                      <m:r>
                        <a:rPr lang="en-US" b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𝐞𝐥𝐬𝐞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𝐞𝐧𝐝𝐢𝐟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𝐞𝐧𝐝𝐢𝐟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𝐞𝐧𝐝𝐟𝐨𝐫</m:t>
                      </m:r>
                    </m:oMath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𝐎𝐮𝐭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𝐩𝐮𝐭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EED9BB-C25E-4462-B880-90192EEE0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99" y="485319"/>
                <a:ext cx="4114801" cy="5871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92393C5E-1E40-4625-BD44-9C775AA34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359" y="4604663"/>
            <a:ext cx="3672480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berlekamp_massey(b):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function docstring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'''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algorithm 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poly, degree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319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ABC7-520A-46C5-8B72-FFEECB6C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4CFE-4AE1-494C-AE2A-91DF00AFD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an LFSR, the output from a standard shift register is fed back into its input in such a way as to cause the function to endlessly cycle through a sequence of patterns.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3A29B-705F-43FE-B723-57E40E2C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6561-C744-4113-A6BE-E3A9430C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8156-2383-4D9D-8FC5-0B407B64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</a:t>
            </a:fld>
            <a:endParaRPr lang="it-IT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BAE079-6A5B-45D3-8085-B8F04BBD02F4}"/>
              </a:ext>
            </a:extLst>
          </p:cNvPr>
          <p:cNvGrpSpPr/>
          <p:nvPr/>
        </p:nvGrpSpPr>
        <p:grpSpPr>
          <a:xfrm>
            <a:off x="1521171" y="3612178"/>
            <a:ext cx="9149658" cy="2564785"/>
            <a:chOff x="1162844" y="2038487"/>
            <a:chExt cx="9149658" cy="2564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2FBAE5C-89A3-4EA2-BD8A-67263B4F8FC1}"/>
                </a:ext>
              </a:extLst>
            </p:cNvPr>
            <p:cNvGrpSpPr/>
            <p:nvPr/>
          </p:nvGrpSpPr>
          <p:grpSpPr>
            <a:xfrm>
              <a:off x="18682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A8BD9D11-54B8-4CAE-A53D-24FA637BA925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8F8BBB6C-03EF-4A2B-8B75-A872FF7EC6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AAA5A074-C690-45AA-8E84-13EDC74FF8F3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9" name="Flowchart: Summing Junction 8">
              <a:extLst>
                <a:ext uri="{FF2B5EF4-FFF2-40B4-BE49-F238E27FC236}">
                  <a16:creationId xmlns:a16="http://schemas.microsoft.com/office/drawing/2014/main" id="{CC96A17B-123D-498D-9E4A-70B79E942C41}"/>
                </a:ext>
              </a:extLst>
            </p:cNvPr>
            <p:cNvSpPr/>
            <p:nvPr/>
          </p:nvSpPr>
          <p:spPr>
            <a:xfrm>
              <a:off x="3102715" y="2632847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92CA7A6-0B4B-455D-A344-EA7A2CEB8071}"/>
                </a:ext>
              </a:extLst>
            </p:cNvPr>
            <p:cNvGrpSpPr/>
            <p:nvPr/>
          </p:nvGrpSpPr>
          <p:grpSpPr>
            <a:xfrm>
              <a:off x="36970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A98B1C5-2EAE-452F-9776-A66E9212AF4E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9E24562D-AF1E-45D2-B74F-FFFB2BEF2C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C9C308A6-5FD0-46FF-94C2-3C9BFC3E1B58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E1E58E-60D8-4963-80E5-318CA459249F}"/>
                </a:ext>
              </a:extLst>
            </p:cNvPr>
            <p:cNvCxnSpPr>
              <a:stCxn id="56" idx="3"/>
              <a:endCxn id="54" idx="1"/>
            </p:cNvCxnSpPr>
            <p:nvPr/>
          </p:nvCxnSpPr>
          <p:spPr>
            <a:xfrm>
              <a:off x="2782675" y="3684407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Or 11">
              <a:extLst>
                <a:ext uri="{FF2B5EF4-FFF2-40B4-BE49-F238E27FC236}">
                  <a16:creationId xmlns:a16="http://schemas.microsoft.com/office/drawing/2014/main" id="{D69D686B-2ABC-4BE7-8DDE-4AE4C9FBB3A6}"/>
                </a:ext>
              </a:extLst>
            </p:cNvPr>
            <p:cNvSpPr/>
            <p:nvPr/>
          </p:nvSpPr>
          <p:spPr>
            <a:xfrm>
              <a:off x="3102715" y="2038487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1B6D94D-FC53-4604-90F6-B738463C12CE}"/>
                </a:ext>
              </a:extLst>
            </p:cNvPr>
            <p:cNvGrpSpPr/>
            <p:nvPr/>
          </p:nvGrpSpPr>
          <p:grpSpPr>
            <a:xfrm>
              <a:off x="82690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25FB720-BC95-47CB-AE5B-7F8EDFAEE31A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69742894-A1CA-4F38-A677-3ABAD3E20D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B542B96-EFE4-4009-A67E-41F0E3DE251C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B7B2F90-C541-4C80-8152-6DD927D685CB}"/>
                </a:ext>
              </a:extLst>
            </p:cNvPr>
            <p:cNvGrpSpPr/>
            <p:nvPr/>
          </p:nvGrpSpPr>
          <p:grpSpPr>
            <a:xfrm>
              <a:off x="64402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1629376F-B903-478C-B854-2CACD984EE23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F3B6378-4FE6-4DB8-83AA-F21F01D210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1FEB6CD0-6D6F-418C-B764-4AB27B47ACEA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4C8F00-40D4-4CE0-B865-768DAD4B47CB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4611475" y="3684407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Summing Junction 15">
              <a:extLst>
                <a:ext uri="{FF2B5EF4-FFF2-40B4-BE49-F238E27FC236}">
                  <a16:creationId xmlns:a16="http://schemas.microsoft.com/office/drawing/2014/main" id="{11D1C45A-9E59-48F6-8ECE-C4658616AF6B}"/>
                </a:ext>
              </a:extLst>
            </p:cNvPr>
            <p:cNvSpPr/>
            <p:nvPr/>
          </p:nvSpPr>
          <p:spPr>
            <a:xfrm>
              <a:off x="7674715" y="2632847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Flowchart: Or 16">
              <a:extLst>
                <a:ext uri="{FF2B5EF4-FFF2-40B4-BE49-F238E27FC236}">
                  <a16:creationId xmlns:a16="http://schemas.microsoft.com/office/drawing/2014/main" id="{80CD921A-D354-449B-BA16-EEC742A2F520}"/>
                </a:ext>
              </a:extLst>
            </p:cNvPr>
            <p:cNvSpPr/>
            <p:nvPr/>
          </p:nvSpPr>
          <p:spPr>
            <a:xfrm>
              <a:off x="7674715" y="2038487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lowchart: Summing Junction 17">
              <a:extLst>
                <a:ext uri="{FF2B5EF4-FFF2-40B4-BE49-F238E27FC236}">
                  <a16:creationId xmlns:a16="http://schemas.microsoft.com/office/drawing/2014/main" id="{91267778-5179-4834-95A8-91DAD382A192}"/>
                </a:ext>
              </a:extLst>
            </p:cNvPr>
            <p:cNvSpPr/>
            <p:nvPr/>
          </p:nvSpPr>
          <p:spPr>
            <a:xfrm>
              <a:off x="4931515" y="2637089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Flowchart: Or 18">
              <a:extLst>
                <a:ext uri="{FF2B5EF4-FFF2-40B4-BE49-F238E27FC236}">
                  <a16:creationId xmlns:a16="http://schemas.microsoft.com/office/drawing/2014/main" id="{8A9E0EDB-E305-4EF8-B08A-0FF842464705}"/>
                </a:ext>
              </a:extLst>
            </p:cNvPr>
            <p:cNvSpPr/>
            <p:nvPr/>
          </p:nvSpPr>
          <p:spPr>
            <a:xfrm>
              <a:off x="4936699" y="2042729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Flowchart: Summing Junction 19">
              <a:extLst>
                <a:ext uri="{FF2B5EF4-FFF2-40B4-BE49-F238E27FC236}">
                  <a16:creationId xmlns:a16="http://schemas.microsoft.com/office/drawing/2014/main" id="{8C30ECDC-C87C-47E1-9E04-9D3F3D73F5AA}"/>
                </a:ext>
              </a:extLst>
            </p:cNvPr>
            <p:cNvSpPr/>
            <p:nvPr/>
          </p:nvSpPr>
          <p:spPr>
            <a:xfrm>
              <a:off x="9503515" y="2632847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A0624A1-A9A7-435D-89F7-620B5E9D6922}"/>
                </a:ext>
              </a:extLst>
            </p:cNvPr>
            <p:cNvCxnSpPr>
              <a:cxnSpLocks/>
              <a:endCxn id="18" idx="4"/>
            </p:cNvCxnSpPr>
            <p:nvPr/>
          </p:nvCxnSpPr>
          <p:spPr>
            <a:xfrm flipV="1">
              <a:off x="5068675" y="2911409"/>
              <a:ext cx="0" cy="772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3F79B4-F8C7-4D3B-A5F0-76239D38C576}"/>
                </a:ext>
              </a:extLst>
            </p:cNvPr>
            <p:cNvCxnSpPr>
              <a:cxnSpLocks/>
              <a:stCxn id="18" idx="0"/>
              <a:endCxn id="19" idx="4"/>
            </p:cNvCxnSpPr>
            <p:nvPr/>
          </p:nvCxnSpPr>
          <p:spPr>
            <a:xfrm flipV="1">
              <a:off x="5068675" y="2317049"/>
              <a:ext cx="5184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D8F135-2ACB-4414-B75E-79BEE69F2691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4667250" y="2774249"/>
              <a:ext cx="264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6883D8-4FB5-4E67-ACBA-DB06A0B04A43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2838450" y="2770007"/>
              <a:ext cx="264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72EC69F-D27F-4108-84EE-2FE21B9EE618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3239875" y="2907167"/>
              <a:ext cx="0" cy="777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7C603DB-8BF8-4A96-881D-CA0596A28F21}"/>
                </a:ext>
              </a:extLst>
            </p:cNvPr>
            <p:cNvCxnSpPr>
              <a:cxnSpLocks/>
              <a:stCxn id="9" idx="0"/>
              <a:endCxn id="12" idx="4"/>
            </p:cNvCxnSpPr>
            <p:nvPr/>
          </p:nvCxnSpPr>
          <p:spPr>
            <a:xfrm flipV="1">
              <a:off x="3239875" y="2312807"/>
              <a:ext cx="0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0941209-A4F3-4610-8A9F-2B9C435CA397}"/>
                </a:ext>
              </a:extLst>
            </p:cNvPr>
            <p:cNvCxnSpPr>
              <a:cxnSpLocks/>
            </p:cNvCxnSpPr>
            <p:nvPr/>
          </p:nvCxnSpPr>
          <p:spPr>
            <a:xfrm>
              <a:off x="5800195" y="3684407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9F3EB7-7E8A-40FB-B80D-D51E49EA8C52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7418070" y="2770007"/>
              <a:ext cx="256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37B183C-E912-4B1D-B236-4775721EBC75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9246870" y="2770007"/>
              <a:ext cx="256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CB8276D-E845-4541-B14C-50A6C0D53BAF}"/>
                </a:ext>
              </a:extLst>
            </p:cNvPr>
            <p:cNvCxnSpPr>
              <a:cxnSpLocks/>
              <a:stCxn id="16" idx="0"/>
              <a:endCxn id="17" idx="4"/>
            </p:cNvCxnSpPr>
            <p:nvPr/>
          </p:nvCxnSpPr>
          <p:spPr>
            <a:xfrm flipV="1">
              <a:off x="7811875" y="2312807"/>
              <a:ext cx="0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6C315E13-3A31-4DB9-8943-161BC46476FE}"/>
                </a:ext>
              </a:extLst>
            </p:cNvPr>
            <p:cNvCxnSpPr>
              <a:stCxn id="20" idx="0"/>
              <a:endCxn id="17" idx="6"/>
            </p:cNvCxnSpPr>
            <p:nvPr/>
          </p:nvCxnSpPr>
          <p:spPr>
            <a:xfrm rot="16200000" flipV="1">
              <a:off x="8566255" y="1558427"/>
              <a:ext cx="457200" cy="169164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9AFBFE53-EE03-41FE-B312-42BCB879D7ED}"/>
                </a:ext>
              </a:extLst>
            </p:cNvPr>
            <p:cNvCxnSpPr>
              <a:cxnSpLocks/>
              <a:stCxn id="12" idx="2"/>
              <a:endCxn id="56" idx="1"/>
            </p:cNvCxnSpPr>
            <p:nvPr/>
          </p:nvCxnSpPr>
          <p:spPr>
            <a:xfrm rot="10800000" flipV="1">
              <a:off x="1868275" y="2175647"/>
              <a:ext cx="1234440" cy="1508760"/>
            </a:xfrm>
            <a:prstGeom prst="bentConnector3">
              <a:avLst>
                <a:gd name="adj1" fmla="val 11851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2F3DBC3-6868-4CCD-92E4-DC353CA0202F}"/>
                </a:ext>
              </a:extLst>
            </p:cNvPr>
            <p:cNvCxnSpPr>
              <a:cxnSpLocks/>
              <a:stCxn id="17" idx="2"/>
              <a:endCxn id="19" idx="6"/>
            </p:cNvCxnSpPr>
            <p:nvPr/>
          </p:nvCxnSpPr>
          <p:spPr>
            <a:xfrm flipH="1">
              <a:off x="5211019" y="2175647"/>
              <a:ext cx="2463696" cy="42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FFEB378-1897-42E0-9DE7-581C9C5C9156}"/>
                </a:ext>
              </a:extLst>
            </p:cNvPr>
            <p:cNvCxnSpPr>
              <a:cxnSpLocks/>
              <a:stCxn id="19" idx="2"/>
              <a:endCxn id="12" idx="6"/>
            </p:cNvCxnSpPr>
            <p:nvPr/>
          </p:nvCxnSpPr>
          <p:spPr>
            <a:xfrm flipH="1" flipV="1">
              <a:off x="3377035" y="2175647"/>
              <a:ext cx="1559664" cy="42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21CA3EE-EC4E-4177-A4B1-D0412D1EE5C8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>
              <a:off x="7354675" y="3684407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EDBDA9-9C5B-45A8-962F-603BD618B3A8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7806691" y="2907167"/>
              <a:ext cx="5184" cy="772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98B9F644-4709-4DA3-BC2C-EEE276CE5C91}"/>
                </a:ext>
              </a:extLst>
            </p:cNvPr>
            <p:cNvCxnSpPr>
              <a:cxnSpLocks/>
              <a:stCxn id="52" idx="3"/>
              <a:endCxn id="20" idx="4"/>
            </p:cNvCxnSpPr>
            <p:nvPr/>
          </p:nvCxnSpPr>
          <p:spPr>
            <a:xfrm flipV="1">
              <a:off x="9183475" y="2907167"/>
              <a:ext cx="457200" cy="77724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8478D1C-B460-4FF3-BD38-DFC68A25786C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9183475" y="3684407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8790000-34C7-4E9A-927F-04DCBEF665CA}"/>
                </a:ext>
              </a:extLst>
            </p:cNvPr>
            <p:cNvCxnSpPr>
              <a:cxnSpLocks/>
            </p:cNvCxnSpPr>
            <p:nvPr/>
          </p:nvCxnSpPr>
          <p:spPr>
            <a:xfrm>
              <a:off x="5298281" y="3680165"/>
              <a:ext cx="5019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894B773-B071-4A5F-A035-E0C58DB46F1C}"/>
                    </a:ext>
                  </a:extLst>
                </p:cNvPr>
                <p:cNvSpPr/>
                <p:nvPr/>
              </p:nvSpPr>
              <p:spPr>
                <a:xfrm>
                  <a:off x="2285270" y="2534710"/>
                  <a:ext cx="5508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B7DAB985-4686-4F5B-94F1-2EFF03A37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5270" y="2534710"/>
                  <a:ext cx="55085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333" b="-10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A515542-55D2-43F9-A2E4-EF65D8192C3B}"/>
                    </a:ext>
                  </a:extLst>
                </p:cNvPr>
                <p:cNvSpPr/>
                <p:nvPr/>
              </p:nvSpPr>
              <p:spPr>
                <a:xfrm>
                  <a:off x="4111618" y="2534709"/>
                  <a:ext cx="5579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83213580-C753-4658-BC77-0A555C0CA0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618" y="2534709"/>
                  <a:ext cx="557973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174" b="-10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6E13AC1-AF2A-4B7B-952A-E082E054CEC2}"/>
                    </a:ext>
                  </a:extLst>
                </p:cNvPr>
                <p:cNvSpPr/>
                <p:nvPr/>
              </p:nvSpPr>
              <p:spPr>
                <a:xfrm>
                  <a:off x="6472285" y="2543416"/>
                  <a:ext cx="9353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02ED9E3-29A5-4C72-8ABD-6B6A64C7BC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285" y="2543416"/>
                  <a:ext cx="935321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961" b="-92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2F71BCB-FB44-4D31-80BA-8A8353052F5E}"/>
                    </a:ext>
                  </a:extLst>
                </p:cNvPr>
                <p:cNvSpPr/>
                <p:nvPr/>
              </p:nvSpPr>
              <p:spPr>
                <a:xfrm>
                  <a:off x="8611975" y="2543416"/>
                  <a:ext cx="6397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6314D2C1-8D8E-49C7-A02D-BB1E4858F3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975" y="2543416"/>
                  <a:ext cx="639726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885" b="-92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7271B11-CB52-43E1-AB72-3C2C0F153388}"/>
                </a:ext>
              </a:extLst>
            </p:cNvPr>
            <p:cNvSpPr/>
            <p:nvPr/>
          </p:nvSpPr>
          <p:spPr>
            <a:xfrm>
              <a:off x="1162844" y="4141607"/>
              <a:ext cx="4539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ck</a:t>
              </a:r>
              <a:endParaRPr lang="it-IT" sz="2400" dirty="0"/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E53CE9CC-7991-4E18-80DD-4A8176CB1F49}"/>
                </a:ext>
              </a:extLst>
            </p:cNvPr>
            <p:cNvCxnSpPr>
              <a:cxnSpLocks/>
              <a:stCxn id="44" idx="3"/>
              <a:endCxn id="53" idx="3"/>
            </p:cNvCxnSpPr>
            <p:nvPr/>
          </p:nvCxnSpPr>
          <p:spPr>
            <a:xfrm flipV="1">
              <a:off x="1616815" y="4141607"/>
              <a:ext cx="71094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2FFF3669-9DCC-4047-A650-B37F42041E29}"/>
                </a:ext>
              </a:extLst>
            </p:cNvPr>
            <p:cNvCxnSpPr>
              <a:cxnSpLocks/>
              <a:stCxn id="44" idx="3"/>
              <a:endCxn id="51" idx="3"/>
            </p:cNvCxnSpPr>
            <p:nvPr/>
          </p:nvCxnSpPr>
          <p:spPr>
            <a:xfrm flipV="1">
              <a:off x="1616815" y="4141607"/>
              <a:ext cx="52806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24C3B7D2-B4D0-4FF0-ADF3-515C3163F525}"/>
                </a:ext>
              </a:extLst>
            </p:cNvPr>
            <p:cNvCxnSpPr>
              <a:cxnSpLocks/>
              <a:stCxn id="44" idx="3"/>
              <a:endCxn id="55" idx="3"/>
            </p:cNvCxnSpPr>
            <p:nvPr/>
          </p:nvCxnSpPr>
          <p:spPr>
            <a:xfrm flipV="1">
              <a:off x="1616815" y="4141607"/>
              <a:ext cx="25374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7044C1CA-DDF4-4354-B90D-9773B800AF3C}"/>
                </a:ext>
              </a:extLst>
            </p:cNvPr>
            <p:cNvCxnSpPr>
              <a:cxnSpLocks/>
              <a:stCxn id="44" idx="3"/>
              <a:endCxn id="57" idx="3"/>
            </p:cNvCxnSpPr>
            <p:nvPr/>
          </p:nvCxnSpPr>
          <p:spPr>
            <a:xfrm flipV="1">
              <a:off x="1616815" y="4141607"/>
              <a:ext cx="7086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FC5ECB0-AD8A-477F-8543-48752E74FC2E}"/>
                    </a:ext>
                  </a:extLst>
                </p:cNvPr>
                <p:cNvSpPr/>
                <p:nvPr/>
              </p:nvSpPr>
              <p:spPr>
                <a:xfrm>
                  <a:off x="9885462" y="3449332"/>
                  <a:ext cx="4270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47074AF5-F933-4F6F-B5F7-628EDBF81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5462" y="3449332"/>
                  <a:ext cx="42704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8F085AF-55FB-4056-A61D-9D3AAEBA2B30}"/>
              </a:ext>
            </a:extLst>
          </p:cNvPr>
          <p:cNvSpPr/>
          <p:nvPr/>
        </p:nvSpPr>
        <p:spPr>
          <a:xfrm>
            <a:off x="1861937" y="3446585"/>
            <a:ext cx="8381852" cy="12572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88EAB8-61B4-48AB-8555-C27F3FA311ED}"/>
              </a:ext>
            </a:extLst>
          </p:cNvPr>
          <p:cNvSpPr/>
          <p:nvPr/>
        </p:nvSpPr>
        <p:spPr>
          <a:xfrm>
            <a:off x="1521171" y="4584455"/>
            <a:ext cx="8309567" cy="154155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19EF59-4AE9-43FC-B466-7C76D4D22989}"/>
              </a:ext>
            </a:extLst>
          </p:cNvPr>
          <p:cNvSpPr txBox="1"/>
          <p:nvPr/>
        </p:nvSpPr>
        <p:spPr>
          <a:xfrm>
            <a:off x="175840" y="4901488"/>
            <a:ext cx="13583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Shift </a:t>
            </a:r>
          </a:p>
          <a:p>
            <a:pPr algn="ctr"/>
            <a:r>
              <a:rPr lang="en-US" sz="2800" dirty="0">
                <a:solidFill>
                  <a:schemeClr val="accent6"/>
                </a:solidFill>
              </a:rPr>
              <a:t>Register</a:t>
            </a:r>
            <a:endParaRPr lang="it-IT" sz="2800" dirty="0">
              <a:solidFill>
                <a:schemeClr val="accent6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EB7170-6819-4B54-BE0C-929601E2E3C2}"/>
              </a:ext>
            </a:extLst>
          </p:cNvPr>
          <p:cNvSpPr txBox="1"/>
          <p:nvPr/>
        </p:nvSpPr>
        <p:spPr>
          <a:xfrm>
            <a:off x="214233" y="3569464"/>
            <a:ext cx="16477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Linear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Feedback </a:t>
            </a:r>
          </a:p>
        </p:txBody>
      </p:sp>
    </p:spTree>
    <p:extLst>
      <p:ext uri="{BB962C8B-B14F-4D97-AF65-F5344CB8AC3E}">
        <p14:creationId xmlns:p14="http://schemas.microsoft.com/office/powerpoint/2010/main" val="159426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/>
      <p:bldP spid="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4FC0-A4A0-40F5-ADE0-2FA2DDD5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00799" cy="1325563"/>
          </a:xfrm>
        </p:spPr>
        <p:txBody>
          <a:bodyPr/>
          <a:lstStyle/>
          <a:p>
            <a:r>
              <a:rPr lang="en-US" dirty="0" err="1"/>
              <a:t>Berlekamp</a:t>
            </a:r>
            <a:r>
              <a:rPr lang="en-US" dirty="0"/>
              <a:t>-Massey Algorithm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5DDD2-EBBA-45EE-9B71-190D23C5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049C8-C438-49A6-9B6F-D083E8D7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5BDA-5282-41ED-907C-7CB6AE24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20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EED9BB-C25E-4462-B880-90192EEE0214}"/>
                  </a:ext>
                </a:extLst>
              </p:cNvPr>
              <p:cNvSpPr/>
              <p:nvPr/>
            </p:nvSpPr>
            <p:spPr>
              <a:xfrm>
                <a:off x="7238999" y="485319"/>
                <a:ext cx="4114801" cy="5871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𝐈𝐧𝐩𝐮𝐭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←1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𝐅𝐨𝐫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⨁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𝐭𝐡𝐞𝐧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𝐭𝐡𝐞𝐧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←0</m:t>
                      </m:r>
                    </m:oMath>
                    <m:oMath xmlns:m="http://schemas.openxmlformats.org/officeDocument/2006/math">
                      <m:r>
                        <a:rPr lang="en-US" b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𝐞𝐥𝐬𝐞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𝐞𝐧𝐝𝐢𝐟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𝐞𝐧𝐝𝐢𝐟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𝐞𝐧𝐝𝐟𝐨𝐫</m:t>
                      </m:r>
                    </m:oMath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𝐎𝐮𝐭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𝐩𝐮𝐭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EED9BB-C25E-4462-B880-90192EEE0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99" y="485319"/>
                <a:ext cx="4114801" cy="5871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7E0D0FC-44B7-44C7-8793-DA3F18849143}"/>
              </a:ext>
            </a:extLst>
          </p:cNvPr>
          <p:cNvSpPr/>
          <p:nvPr/>
        </p:nvSpPr>
        <p:spPr>
          <a:xfrm>
            <a:off x="7238999" y="2927838"/>
            <a:ext cx="4114800" cy="140677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7993A-688F-4CFA-B0C7-F508191BEDF5}"/>
              </a:ext>
            </a:extLst>
          </p:cNvPr>
          <p:cNvSpPr txBox="1"/>
          <p:nvPr/>
        </p:nvSpPr>
        <p:spPr>
          <a:xfrm>
            <a:off x="7760344" y="3369613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</a:t>
            </a:r>
            <a:endParaRPr lang="it-IT" sz="2800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406C45-E0F8-46FA-9E54-E1233CE28467}"/>
              </a:ext>
            </a:extLst>
          </p:cNvPr>
          <p:cNvSpPr/>
          <p:nvPr/>
        </p:nvSpPr>
        <p:spPr>
          <a:xfrm>
            <a:off x="7238999" y="4584455"/>
            <a:ext cx="4114800" cy="36512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CDA65-8FE3-431C-A704-1103B5278B82}"/>
              </a:ext>
            </a:extLst>
          </p:cNvPr>
          <p:cNvSpPr txBox="1"/>
          <p:nvPr/>
        </p:nvSpPr>
        <p:spPr>
          <a:xfrm>
            <a:off x="7760344" y="4505407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B</a:t>
            </a:r>
            <a:endParaRPr lang="it-IT" sz="2800" dirty="0">
              <a:solidFill>
                <a:schemeClr val="accent6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6D3553-67EB-4CAF-BD97-6DC674B10745}"/>
              </a:ext>
            </a:extLst>
          </p:cNvPr>
          <p:cNvCxnSpPr>
            <a:cxnSpLocks/>
          </p:cNvCxnSpPr>
          <p:nvPr/>
        </p:nvCxnSpPr>
        <p:spPr>
          <a:xfrm>
            <a:off x="508000" y="2595425"/>
            <a:ext cx="569787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C82BB5-F2B9-426C-B2F2-1981145DBDFF}"/>
                  </a:ext>
                </a:extLst>
              </p:cNvPr>
              <p:cNvSpPr/>
              <p:nvPr/>
            </p:nvSpPr>
            <p:spPr>
              <a:xfrm>
                <a:off x="4126374" y="2088983"/>
                <a:ext cx="5169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C82BB5-F2B9-426C-B2F2-1981145DB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374" y="2088983"/>
                <a:ext cx="51693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0359BC-03BA-45DE-B5F2-AD7C16212193}"/>
                  </a:ext>
                </a:extLst>
              </p:cNvPr>
              <p:cNvSpPr/>
              <p:nvPr/>
            </p:nvSpPr>
            <p:spPr>
              <a:xfrm>
                <a:off x="582644" y="2088983"/>
                <a:ext cx="4012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0359BC-03BA-45DE-B5F2-AD7C16212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44" y="2088983"/>
                <a:ext cx="4012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2DB759A-6E30-459F-BC90-47E86EFACAA8}"/>
                  </a:ext>
                </a:extLst>
              </p:cNvPr>
              <p:cNvSpPr/>
              <p:nvPr/>
            </p:nvSpPr>
            <p:spPr>
              <a:xfrm>
                <a:off x="5799678" y="2088983"/>
                <a:ext cx="406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2DB759A-6E30-459F-BC90-47E86EFAC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78" y="2088983"/>
                <a:ext cx="4062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D81153B-F570-426E-9E3E-FC8E5B47F46F}"/>
                  </a:ext>
                </a:extLst>
              </p:cNvPr>
              <p:cNvSpPr/>
              <p:nvPr/>
            </p:nvSpPr>
            <p:spPr>
              <a:xfrm>
                <a:off x="992939" y="2088983"/>
                <a:ext cx="5419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D81153B-F570-426E-9E3E-FC8E5B47F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39" y="2088983"/>
                <a:ext cx="541943" cy="461665"/>
              </a:xfrm>
              <a:prstGeom prst="rect">
                <a:avLst/>
              </a:prstGeom>
              <a:blipFill>
                <a:blip r:embed="rId6"/>
                <a:stretch>
                  <a:fillRect l="-33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20D614B-BC6C-4D9C-A0D3-5C6C1E06866E}"/>
                  </a:ext>
                </a:extLst>
              </p:cNvPr>
              <p:cNvSpPr/>
              <p:nvPr/>
            </p:nvSpPr>
            <p:spPr>
              <a:xfrm>
                <a:off x="1534882" y="2088983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20D614B-BC6C-4D9C-A0D3-5C6C1E068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82" y="2088983"/>
                <a:ext cx="441275" cy="461665"/>
              </a:xfrm>
              <a:prstGeom prst="rect">
                <a:avLst/>
              </a:prstGeom>
              <a:blipFill>
                <a:blip r:embed="rId7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3D69C6-CE04-424A-872B-8A39C19DA9C9}"/>
                  </a:ext>
                </a:extLst>
              </p:cNvPr>
              <p:cNvSpPr/>
              <p:nvPr/>
            </p:nvSpPr>
            <p:spPr>
              <a:xfrm>
                <a:off x="2854538" y="2088983"/>
                <a:ext cx="8811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3D69C6-CE04-424A-872B-8A39C19DA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538" y="2088983"/>
                <a:ext cx="881139" cy="461665"/>
              </a:xfrm>
              <a:prstGeom prst="rect">
                <a:avLst/>
              </a:prstGeom>
              <a:blipFill>
                <a:blip r:embed="rId8"/>
                <a:stretch>
                  <a:fillRect l="-1379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A3333F7-B482-498D-AE7A-FB422CC48262}"/>
                  </a:ext>
                </a:extLst>
              </p:cNvPr>
              <p:cNvSpPr/>
              <p:nvPr/>
            </p:nvSpPr>
            <p:spPr>
              <a:xfrm>
                <a:off x="4741258" y="2088983"/>
                <a:ext cx="900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A3333F7-B482-498D-AE7A-FB422CC48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58" y="2088983"/>
                <a:ext cx="900311" cy="461665"/>
              </a:xfrm>
              <a:prstGeom prst="rect">
                <a:avLst/>
              </a:prstGeom>
              <a:blipFill>
                <a:blip r:embed="rId9"/>
                <a:stretch>
                  <a:fillRect l="-4762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B283F0DB-4ADB-4486-8ACC-0F087569CDFA}"/>
              </a:ext>
            </a:extLst>
          </p:cNvPr>
          <p:cNvGrpSpPr/>
          <p:nvPr/>
        </p:nvGrpSpPr>
        <p:grpSpPr>
          <a:xfrm>
            <a:off x="507999" y="2600135"/>
            <a:ext cx="5671827" cy="3525315"/>
            <a:chOff x="1979765" y="1925301"/>
            <a:chExt cx="5671827" cy="3525315"/>
          </a:xfrm>
        </p:grpSpPr>
        <p:sp>
          <p:nvSpPr>
            <p:cNvPr id="76" name="state=7">
              <a:extLst>
                <a:ext uri="{FF2B5EF4-FFF2-40B4-BE49-F238E27FC236}">
                  <a16:creationId xmlns:a16="http://schemas.microsoft.com/office/drawing/2014/main" id="{5409A789-9539-423C-B56D-AB2996A4E3F0}"/>
                </a:ext>
              </a:extLst>
            </p:cNvPr>
            <p:cNvSpPr txBox="1"/>
            <p:nvPr/>
          </p:nvSpPr>
          <p:spPr>
            <a:xfrm>
              <a:off x="1979765" y="3074606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2  1  1  </a:t>
              </a:r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2400" dirty="0">
                  <a:latin typeface="Consolas" panose="020B0609020204030204" pitchFamily="49" charset="0"/>
                </a:rPr>
                <a:t>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77" name="state=7">
              <a:extLst>
                <a:ext uri="{FF2B5EF4-FFF2-40B4-BE49-F238E27FC236}">
                  <a16:creationId xmlns:a16="http://schemas.microsoft.com/office/drawing/2014/main" id="{2ED2029F-9137-4DE7-A900-B5A4C60C61DF}"/>
                </a:ext>
              </a:extLst>
            </p:cNvPr>
            <p:cNvSpPr txBox="1"/>
            <p:nvPr/>
          </p:nvSpPr>
          <p:spPr>
            <a:xfrm>
              <a:off x="5504850" y="3074606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2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78" name="state=7">
              <a:extLst>
                <a:ext uri="{FF2B5EF4-FFF2-40B4-BE49-F238E27FC236}">
                  <a16:creationId xmlns:a16="http://schemas.microsoft.com/office/drawing/2014/main" id="{C68BD0AD-6ED4-4E4B-A6A1-15774E3830A7}"/>
                </a:ext>
              </a:extLst>
            </p:cNvPr>
            <p:cNvSpPr txBox="1"/>
            <p:nvPr/>
          </p:nvSpPr>
          <p:spPr>
            <a:xfrm>
              <a:off x="7127089" y="3074606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1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7038903-A046-47D1-BCCD-A541CB092DE9}"/>
                    </a:ext>
                  </a:extLst>
                </p:cNvPr>
                <p:cNvSpPr txBox="1"/>
                <p:nvPr/>
              </p:nvSpPr>
              <p:spPr>
                <a:xfrm>
                  <a:off x="4302965" y="3120772"/>
                  <a:ext cx="9278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7038903-A046-47D1-BCCD-A541CB092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965" y="3120772"/>
                  <a:ext cx="92781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7190" t="-1667" r="-1961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D98429A-1DD3-4E21-B97F-54275D5AD1DB}"/>
                    </a:ext>
                  </a:extLst>
                </p:cNvPr>
                <p:cNvSpPr txBox="1"/>
                <p:nvPr/>
              </p:nvSpPr>
              <p:spPr>
                <a:xfrm>
                  <a:off x="6543757" y="3120075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D98429A-1DD3-4E21-B97F-54275D5AD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757" y="3120075"/>
                  <a:ext cx="23884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state=7">
              <a:extLst>
                <a:ext uri="{FF2B5EF4-FFF2-40B4-BE49-F238E27FC236}">
                  <a16:creationId xmlns:a16="http://schemas.microsoft.com/office/drawing/2014/main" id="{917BAF0B-FE20-484F-8204-8E5F3F301C92}"/>
                </a:ext>
              </a:extLst>
            </p:cNvPr>
            <p:cNvSpPr txBox="1"/>
            <p:nvPr/>
          </p:nvSpPr>
          <p:spPr>
            <a:xfrm>
              <a:off x="1979765" y="2691737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1  0  1  </a:t>
              </a:r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2400" dirty="0">
                  <a:latin typeface="Consolas" panose="020B0609020204030204" pitchFamily="49" charset="0"/>
                </a:rPr>
                <a:t>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90" name="state=7">
              <a:extLst>
                <a:ext uri="{FF2B5EF4-FFF2-40B4-BE49-F238E27FC236}">
                  <a16:creationId xmlns:a16="http://schemas.microsoft.com/office/drawing/2014/main" id="{BEA35023-B5C9-4F12-8762-D6F3AB67C9EE}"/>
                </a:ext>
              </a:extLst>
            </p:cNvPr>
            <p:cNvSpPr txBox="1"/>
            <p:nvPr/>
          </p:nvSpPr>
          <p:spPr>
            <a:xfrm>
              <a:off x="5504850" y="2691737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1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03" name="state=7">
              <a:extLst>
                <a:ext uri="{FF2B5EF4-FFF2-40B4-BE49-F238E27FC236}">
                  <a16:creationId xmlns:a16="http://schemas.microsoft.com/office/drawing/2014/main" id="{A0F28F02-9509-4C40-A522-D484A7DADD8B}"/>
                </a:ext>
              </a:extLst>
            </p:cNvPr>
            <p:cNvSpPr txBox="1"/>
            <p:nvPr/>
          </p:nvSpPr>
          <p:spPr>
            <a:xfrm>
              <a:off x="7127089" y="269173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2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701300C-8B75-4AD8-8AD9-6760682D3826}"/>
                    </a:ext>
                  </a:extLst>
                </p:cNvPr>
                <p:cNvSpPr txBox="1"/>
                <p:nvPr/>
              </p:nvSpPr>
              <p:spPr>
                <a:xfrm>
                  <a:off x="4647451" y="2737903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701300C-8B75-4AD8-8AD9-6760682D3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451" y="2737903"/>
                  <a:ext cx="23884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EA2EC0E-E7A1-4F17-97BC-3C50B8FD0BFB}"/>
                    </a:ext>
                  </a:extLst>
                </p:cNvPr>
                <p:cNvSpPr txBox="1"/>
                <p:nvPr/>
              </p:nvSpPr>
              <p:spPr>
                <a:xfrm>
                  <a:off x="6543757" y="2737206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EA2EC0E-E7A1-4F17-97BC-3C50B8FD0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757" y="2737206"/>
                  <a:ext cx="238847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state=7">
              <a:extLst>
                <a:ext uri="{FF2B5EF4-FFF2-40B4-BE49-F238E27FC236}">
                  <a16:creationId xmlns:a16="http://schemas.microsoft.com/office/drawing/2014/main" id="{4A9082A9-E70E-4F8F-BC40-17448C19305B}"/>
                </a:ext>
              </a:extLst>
            </p:cNvPr>
            <p:cNvSpPr txBox="1"/>
            <p:nvPr/>
          </p:nvSpPr>
          <p:spPr>
            <a:xfrm>
              <a:off x="1979765" y="3457475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3  0  0   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07" name="state=7">
              <a:extLst>
                <a:ext uri="{FF2B5EF4-FFF2-40B4-BE49-F238E27FC236}">
                  <a16:creationId xmlns:a16="http://schemas.microsoft.com/office/drawing/2014/main" id="{ACB91CE9-34A6-4C57-9096-A0315DB613F1}"/>
                </a:ext>
              </a:extLst>
            </p:cNvPr>
            <p:cNvSpPr txBox="1"/>
            <p:nvPr/>
          </p:nvSpPr>
          <p:spPr>
            <a:xfrm>
              <a:off x="5504850" y="3457475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2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state=7">
              <a:extLst>
                <a:ext uri="{FF2B5EF4-FFF2-40B4-BE49-F238E27FC236}">
                  <a16:creationId xmlns:a16="http://schemas.microsoft.com/office/drawing/2014/main" id="{156F5497-4DE4-42BA-9E76-744BD17BC0AF}"/>
                </a:ext>
              </a:extLst>
            </p:cNvPr>
            <p:cNvSpPr txBox="1"/>
            <p:nvPr/>
          </p:nvSpPr>
          <p:spPr>
            <a:xfrm>
              <a:off x="7127089" y="3457475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2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3876AC09-8C3A-483E-AE0D-6E6937CE75AB}"/>
                    </a:ext>
                  </a:extLst>
                </p:cNvPr>
                <p:cNvSpPr txBox="1"/>
                <p:nvPr/>
              </p:nvSpPr>
              <p:spPr>
                <a:xfrm>
                  <a:off x="4302965" y="3503641"/>
                  <a:ext cx="9278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3876AC09-8C3A-483E-AE0D-6E6937CE7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965" y="3503641"/>
                  <a:ext cx="927818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7190" r="-1961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7B18F3-3E85-4E83-B73D-897B44AF45D1}"/>
                    </a:ext>
                  </a:extLst>
                </p:cNvPr>
                <p:cNvSpPr txBox="1"/>
                <p:nvPr/>
              </p:nvSpPr>
              <p:spPr>
                <a:xfrm>
                  <a:off x="6543757" y="3502944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7B18F3-3E85-4E83-B73D-897B44AF4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757" y="3502944"/>
                  <a:ext cx="238847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8205" r="-33333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state=7">
              <a:extLst>
                <a:ext uri="{FF2B5EF4-FFF2-40B4-BE49-F238E27FC236}">
                  <a16:creationId xmlns:a16="http://schemas.microsoft.com/office/drawing/2014/main" id="{C872B47A-8EF8-45E0-82F7-6D636D2BF105}"/>
                </a:ext>
              </a:extLst>
            </p:cNvPr>
            <p:cNvSpPr txBox="1"/>
            <p:nvPr/>
          </p:nvSpPr>
          <p:spPr>
            <a:xfrm>
              <a:off x="1979765" y="3840344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4  0  1  </a:t>
              </a:r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2400" dirty="0">
                  <a:latin typeface="Consolas" panose="020B0609020204030204" pitchFamily="49" charset="0"/>
                </a:rPr>
                <a:t>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12" name="state=7">
              <a:extLst>
                <a:ext uri="{FF2B5EF4-FFF2-40B4-BE49-F238E27FC236}">
                  <a16:creationId xmlns:a16="http://schemas.microsoft.com/office/drawing/2014/main" id="{5599C89D-1040-4547-A7CE-654B0E92B372}"/>
                </a:ext>
              </a:extLst>
            </p:cNvPr>
            <p:cNvSpPr txBox="1"/>
            <p:nvPr/>
          </p:nvSpPr>
          <p:spPr>
            <a:xfrm>
              <a:off x="5504850" y="3840344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3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48" name="state=7">
              <a:extLst>
                <a:ext uri="{FF2B5EF4-FFF2-40B4-BE49-F238E27FC236}">
                  <a16:creationId xmlns:a16="http://schemas.microsoft.com/office/drawing/2014/main" id="{CC548C79-14B1-46C9-899C-E912C8589DE5}"/>
                </a:ext>
              </a:extLst>
            </p:cNvPr>
            <p:cNvSpPr txBox="1"/>
            <p:nvPr/>
          </p:nvSpPr>
          <p:spPr>
            <a:xfrm>
              <a:off x="7127089" y="384034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1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095D0A5-5AC7-45DE-B119-60FA222DA9F9}"/>
                    </a:ext>
                  </a:extLst>
                </p:cNvPr>
                <p:cNvSpPr txBox="1"/>
                <p:nvPr/>
              </p:nvSpPr>
              <p:spPr>
                <a:xfrm>
                  <a:off x="4647451" y="3886510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095D0A5-5AC7-45DE-B119-60FA222DA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451" y="3886510"/>
                  <a:ext cx="238847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55F749B4-1BDC-4C98-B5B9-69BAF026E631}"/>
                    </a:ext>
                  </a:extLst>
                </p:cNvPr>
                <p:cNvSpPr txBox="1"/>
                <p:nvPr/>
              </p:nvSpPr>
              <p:spPr>
                <a:xfrm>
                  <a:off x="6199271" y="3885813"/>
                  <a:ext cx="9278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55F749B4-1BDC-4C98-B5B9-69BAF026E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271" y="3885813"/>
                  <a:ext cx="927818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7895" r="-2632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state=7">
              <a:extLst>
                <a:ext uri="{FF2B5EF4-FFF2-40B4-BE49-F238E27FC236}">
                  <a16:creationId xmlns:a16="http://schemas.microsoft.com/office/drawing/2014/main" id="{F12047C1-676A-4EA7-B753-FA7717919882}"/>
                </a:ext>
              </a:extLst>
            </p:cNvPr>
            <p:cNvSpPr txBox="1"/>
            <p:nvPr/>
          </p:nvSpPr>
          <p:spPr>
            <a:xfrm>
              <a:off x="1979765" y="4223213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5  1  1  </a:t>
              </a:r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2400" dirty="0">
                  <a:latin typeface="Consolas" panose="020B0609020204030204" pitchFamily="49" charset="0"/>
                </a:rPr>
                <a:t>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52" name="state=7">
              <a:extLst>
                <a:ext uri="{FF2B5EF4-FFF2-40B4-BE49-F238E27FC236}">
                  <a16:creationId xmlns:a16="http://schemas.microsoft.com/office/drawing/2014/main" id="{6D23A06B-B172-480E-B0C6-D53650983640}"/>
                </a:ext>
              </a:extLst>
            </p:cNvPr>
            <p:cNvSpPr txBox="1"/>
            <p:nvPr/>
          </p:nvSpPr>
          <p:spPr>
            <a:xfrm>
              <a:off x="5504850" y="4223213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3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53" name="state=7">
              <a:extLst>
                <a:ext uri="{FF2B5EF4-FFF2-40B4-BE49-F238E27FC236}">
                  <a16:creationId xmlns:a16="http://schemas.microsoft.com/office/drawing/2014/main" id="{4A7AA82D-E65B-4FE2-A055-62BEF2B15003}"/>
                </a:ext>
              </a:extLst>
            </p:cNvPr>
            <p:cNvSpPr txBox="1"/>
            <p:nvPr/>
          </p:nvSpPr>
          <p:spPr>
            <a:xfrm>
              <a:off x="7127089" y="4223213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2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8CE0106-F506-40A4-9CF1-F05F3A7E9AD5}"/>
                    </a:ext>
                  </a:extLst>
                </p:cNvPr>
                <p:cNvSpPr txBox="1"/>
                <p:nvPr/>
              </p:nvSpPr>
              <p:spPr>
                <a:xfrm>
                  <a:off x="4033532" y="4269379"/>
                  <a:ext cx="14666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8CE0106-F506-40A4-9CF1-F05F3A7E9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532" y="4269379"/>
                  <a:ext cx="1466684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4149" r="-1245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0B3660BF-9C49-46D1-928E-BD0615FE0338}"/>
                    </a:ext>
                  </a:extLst>
                </p:cNvPr>
                <p:cNvSpPr txBox="1"/>
                <p:nvPr/>
              </p:nvSpPr>
              <p:spPr>
                <a:xfrm>
                  <a:off x="6199271" y="4268682"/>
                  <a:ext cx="9278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0B3660BF-9C49-46D1-928E-BD0615FE0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271" y="4268682"/>
                  <a:ext cx="927818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7895" r="-2632" b="-491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state=7">
              <a:extLst>
                <a:ext uri="{FF2B5EF4-FFF2-40B4-BE49-F238E27FC236}">
                  <a16:creationId xmlns:a16="http://schemas.microsoft.com/office/drawing/2014/main" id="{44E5F812-3532-4BD8-8F3D-ED49802D9473}"/>
                </a:ext>
              </a:extLst>
            </p:cNvPr>
            <p:cNvSpPr txBox="1"/>
            <p:nvPr/>
          </p:nvSpPr>
          <p:spPr>
            <a:xfrm>
              <a:off x="1979765" y="4606082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6  1  0   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57" name="state=7">
              <a:extLst>
                <a:ext uri="{FF2B5EF4-FFF2-40B4-BE49-F238E27FC236}">
                  <a16:creationId xmlns:a16="http://schemas.microsoft.com/office/drawing/2014/main" id="{71111A61-34C6-4246-B407-99975DAF7D1B}"/>
                </a:ext>
              </a:extLst>
            </p:cNvPr>
            <p:cNvSpPr txBox="1"/>
            <p:nvPr/>
          </p:nvSpPr>
          <p:spPr>
            <a:xfrm>
              <a:off x="5504850" y="4606082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3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58" name="state=7">
              <a:extLst>
                <a:ext uri="{FF2B5EF4-FFF2-40B4-BE49-F238E27FC236}">
                  <a16:creationId xmlns:a16="http://schemas.microsoft.com/office/drawing/2014/main" id="{6E370257-63A9-4342-9EA6-3DBE48D8B663}"/>
                </a:ext>
              </a:extLst>
            </p:cNvPr>
            <p:cNvSpPr txBox="1"/>
            <p:nvPr/>
          </p:nvSpPr>
          <p:spPr>
            <a:xfrm>
              <a:off x="7127089" y="4606082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3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895C213F-596B-41B1-91A1-1FB0ABF84DF3}"/>
                    </a:ext>
                  </a:extLst>
                </p:cNvPr>
                <p:cNvSpPr txBox="1"/>
                <p:nvPr/>
              </p:nvSpPr>
              <p:spPr>
                <a:xfrm>
                  <a:off x="4033532" y="4652248"/>
                  <a:ext cx="14666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895C213F-596B-41B1-91A1-1FB0ABF84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532" y="4652248"/>
                  <a:ext cx="1466684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4149" r="-1245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E96DB58-6E89-4DAB-9040-FA3AF9929B8E}"/>
                    </a:ext>
                  </a:extLst>
                </p:cNvPr>
                <p:cNvSpPr txBox="1"/>
                <p:nvPr/>
              </p:nvSpPr>
              <p:spPr>
                <a:xfrm>
                  <a:off x="6199271" y="4651551"/>
                  <a:ext cx="9278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E96DB58-6E89-4DAB-9040-FA3AF9929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271" y="4651551"/>
                  <a:ext cx="927818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7895" r="-263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state=7">
              <a:extLst>
                <a:ext uri="{FF2B5EF4-FFF2-40B4-BE49-F238E27FC236}">
                  <a16:creationId xmlns:a16="http://schemas.microsoft.com/office/drawing/2014/main" id="{E21E8893-3BA4-40AF-95E5-07936F4746C8}"/>
                </a:ext>
              </a:extLst>
            </p:cNvPr>
            <p:cNvSpPr txBox="1"/>
            <p:nvPr/>
          </p:nvSpPr>
          <p:spPr>
            <a:xfrm>
              <a:off x="1979765" y="4988951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7  1  0   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63" name="state=7">
              <a:extLst>
                <a:ext uri="{FF2B5EF4-FFF2-40B4-BE49-F238E27FC236}">
                  <a16:creationId xmlns:a16="http://schemas.microsoft.com/office/drawing/2014/main" id="{7A4A214B-972F-49AD-9D24-A6EBF49ED0D3}"/>
                </a:ext>
              </a:extLst>
            </p:cNvPr>
            <p:cNvSpPr txBox="1"/>
            <p:nvPr/>
          </p:nvSpPr>
          <p:spPr>
            <a:xfrm>
              <a:off x="5504850" y="4988951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3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64" name="state=7">
              <a:extLst>
                <a:ext uri="{FF2B5EF4-FFF2-40B4-BE49-F238E27FC236}">
                  <a16:creationId xmlns:a16="http://schemas.microsoft.com/office/drawing/2014/main" id="{55ADAB0B-E23B-4D0D-BA00-8BEE41B5345F}"/>
                </a:ext>
              </a:extLst>
            </p:cNvPr>
            <p:cNvSpPr txBox="1"/>
            <p:nvPr/>
          </p:nvSpPr>
          <p:spPr>
            <a:xfrm>
              <a:off x="7127089" y="498895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4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5C0E646D-4D55-4A5F-86A3-8F9B7403DB18}"/>
                    </a:ext>
                  </a:extLst>
                </p:cNvPr>
                <p:cNvSpPr txBox="1"/>
                <p:nvPr/>
              </p:nvSpPr>
              <p:spPr>
                <a:xfrm>
                  <a:off x="4033532" y="5035117"/>
                  <a:ext cx="14666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5C0E646D-4D55-4A5F-86A3-8F9B7403D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532" y="5035117"/>
                  <a:ext cx="1466684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4149" t="-1667" r="-1245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B8191441-A337-46C7-AB09-178C3009710F}"/>
                    </a:ext>
                  </a:extLst>
                </p:cNvPr>
                <p:cNvSpPr txBox="1"/>
                <p:nvPr/>
              </p:nvSpPr>
              <p:spPr>
                <a:xfrm>
                  <a:off x="6199271" y="5034420"/>
                  <a:ext cx="9278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B8191441-A337-46C7-AB09-178C300971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271" y="5034420"/>
                  <a:ext cx="927818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7895" t="-1667" r="-263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state=7">
              <a:extLst>
                <a:ext uri="{FF2B5EF4-FFF2-40B4-BE49-F238E27FC236}">
                  <a16:creationId xmlns:a16="http://schemas.microsoft.com/office/drawing/2014/main" id="{FE2D865C-836A-4BE0-B3B3-C539F94A1A64}"/>
                </a:ext>
              </a:extLst>
            </p:cNvPr>
            <p:cNvSpPr txBox="1"/>
            <p:nvPr/>
          </p:nvSpPr>
          <p:spPr>
            <a:xfrm>
              <a:off x="1979765" y="2308868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0  1  1  </a:t>
              </a:r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2400" dirty="0">
                  <a:latin typeface="Consolas" panose="020B0609020204030204" pitchFamily="49" charset="0"/>
                </a:rPr>
                <a:t>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78" name="state=7">
              <a:extLst>
                <a:ext uri="{FF2B5EF4-FFF2-40B4-BE49-F238E27FC236}">
                  <a16:creationId xmlns:a16="http://schemas.microsoft.com/office/drawing/2014/main" id="{91061306-4292-4004-ABE9-FD631A9A8EFA}"/>
                </a:ext>
              </a:extLst>
            </p:cNvPr>
            <p:cNvSpPr txBox="1"/>
            <p:nvPr/>
          </p:nvSpPr>
          <p:spPr>
            <a:xfrm>
              <a:off x="5504850" y="2308868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1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79" name="state=7">
              <a:extLst>
                <a:ext uri="{FF2B5EF4-FFF2-40B4-BE49-F238E27FC236}">
                  <a16:creationId xmlns:a16="http://schemas.microsoft.com/office/drawing/2014/main" id="{B6983186-BC7F-4075-8C1A-EFE34C1C6D00}"/>
                </a:ext>
              </a:extLst>
            </p:cNvPr>
            <p:cNvSpPr txBox="1"/>
            <p:nvPr/>
          </p:nvSpPr>
          <p:spPr>
            <a:xfrm>
              <a:off x="7127089" y="2308868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1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66FD6B7-00E2-43A0-BDB8-BD8FA8A90E79}"/>
                    </a:ext>
                  </a:extLst>
                </p:cNvPr>
                <p:cNvSpPr txBox="1"/>
                <p:nvPr/>
              </p:nvSpPr>
              <p:spPr>
                <a:xfrm>
                  <a:off x="4378018" y="2355034"/>
                  <a:ext cx="7777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66FD6B7-00E2-43A0-BDB8-BD8FA8A90E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018" y="2355034"/>
                  <a:ext cx="777712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449" r="-3937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0D9C8765-DDB8-4BAC-BF3F-9E7D32818450}"/>
                    </a:ext>
                  </a:extLst>
                </p:cNvPr>
                <p:cNvSpPr txBox="1"/>
                <p:nvPr/>
              </p:nvSpPr>
              <p:spPr>
                <a:xfrm>
                  <a:off x="6543757" y="2354337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0D9C8765-DDB8-4BAC-BF3F-9E7D32818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757" y="2354337"/>
                  <a:ext cx="238847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state=7">
              <a:extLst>
                <a:ext uri="{FF2B5EF4-FFF2-40B4-BE49-F238E27FC236}">
                  <a16:creationId xmlns:a16="http://schemas.microsoft.com/office/drawing/2014/main" id="{D0F26EF1-E7D3-4260-AA15-F11ED1106E52}"/>
                </a:ext>
              </a:extLst>
            </p:cNvPr>
            <p:cNvSpPr txBox="1"/>
            <p:nvPr/>
          </p:nvSpPr>
          <p:spPr>
            <a:xfrm>
              <a:off x="5504850" y="1925999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0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83" name="state=7">
              <a:extLst>
                <a:ext uri="{FF2B5EF4-FFF2-40B4-BE49-F238E27FC236}">
                  <a16:creationId xmlns:a16="http://schemas.microsoft.com/office/drawing/2014/main" id="{F14ACA5E-65DF-4EC1-8AE1-61AF8D795759}"/>
                </a:ext>
              </a:extLst>
            </p:cNvPr>
            <p:cNvSpPr txBox="1"/>
            <p:nvPr/>
          </p:nvSpPr>
          <p:spPr>
            <a:xfrm>
              <a:off x="7127089" y="1925999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1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933196CA-129C-4F10-B5AC-CF1057A898CC}"/>
                    </a:ext>
                  </a:extLst>
                </p:cNvPr>
                <p:cNvSpPr txBox="1"/>
                <p:nvPr/>
              </p:nvSpPr>
              <p:spPr>
                <a:xfrm>
                  <a:off x="4647451" y="1972165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933196CA-129C-4F10-B5AC-CF1057A89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451" y="1972165"/>
                  <a:ext cx="238847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5D209A7-3114-492C-96B9-0817184343EE}"/>
                    </a:ext>
                  </a:extLst>
                </p:cNvPr>
                <p:cNvSpPr txBox="1"/>
                <p:nvPr/>
              </p:nvSpPr>
              <p:spPr>
                <a:xfrm>
                  <a:off x="6543757" y="1971468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5D209A7-3114-492C-96B9-0817184343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757" y="1971468"/>
                  <a:ext cx="238847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28205" r="-33333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state=7">
              <a:extLst>
                <a:ext uri="{FF2B5EF4-FFF2-40B4-BE49-F238E27FC236}">
                  <a16:creationId xmlns:a16="http://schemas.microsoft.com/office/drawing/2014/main" id="{835A6A79-F10B-4BC2-B33C-BF5DD1A7BBEA}"/>
                </a:ext>
              </a:extLst>
            </p:cNvPr>
            <p:cNvSpPr txBox="1"/>
            <p:nvPr/>
          </p:nvSpPr>
          <p:spPr>
            <a:xfrm>
              <a:off x="1979765" y="1925301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-  -  -   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49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04ED-60C6-4950-BBB7-19D3032B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D332-56D3-4513-8B16-1FDF6FDA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block scheme:</a:t>
            </a:r>
          </a:p>
          <a:p>
            <a:pPr marL="0" indent="0">
              <a:buNone/>
            </a:pPr>
            <a:br>
              <a:rPr lang="en-US" b="0" dirty="0"/>
            </a:b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BD161-25A4-45CF-B279-472FBDD8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CC8A0-B362-435B-9278-0B15470F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8EE77-114F-458B-891A-96AB5760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3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9C7121-9F1C-45A1-921B-3EE3FBBD7AE7}"/>
                  </a:ext>
                </a:extLst>
              </p:cNvPr>
              <p:cNvSpPr/>
              <p:nvPr/>
            </p:nvSpPr>
            <p:spPr>
              <a:xfrm>
                <a:off x="721698" y="2610620"/>
                <a:ext cx="6633804" cy="2104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=0,1,…,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⨁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9C7121-9F1C-45A1-921B-3EE3FBBD7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98" y="2610620"/>
                <a:ext cx="6633804" cy="21046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65C73CE9-FDC8-4E42-8FC8-9FA56EC0D19E}"/>
              </a:ext>
            </a:extLst>
          </p:cNvPr>
          <p:cNvGrpSpPr>
            <a:grpSpLocks noChangeAspect="1"/>
          </p:cNvGrpSpPr>
          <p:nvPr/>
        </p:nvGrpSpPr>
        <p:grpSpPr>
          <a:xfrm>
            <a:off x="4608058" y="4253374"/>
            <a:ext cx="6862244" cy="1923589"/>
            <a:chOff x="1162844" y="2038487"/>
            <a:chExt cx="9149658" cy="25647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34148EB-7ECC-4F8E-86BB-2151AFFC419E}"/>
                </a:ext>
              </a:extLst>
            </p:cNvPr>
            <p:cNvGrpSpPr/>
            <p:nvPr/>
          </p:nvGrpSpPr>
          <p:grpSpPr>
            <a:xfrm>
              <a:off x="18682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1F45936E-A4A4-42DB-9629-095B8D0C7C46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1F45936E-A4A4-42DB-9629-095B8D0C7C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3" name="Isosceles Triangle 112">
                <a:extLst>
                  <a:ext uri="{FF2B5EF4-FFF2-40B4-BE49-F238E27FC236}">
                    <a16:creationId xmlns:a16="http://schemas.microsoft.com/office/drawing/2014/main" id="{A5089ED4-B1ED-4B4D-AC86-819614C8C45C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65" name="Flowchart: Summing Junction 64">
              <a:extLst>
                <a:ext uri="{FF2B5EF4-FFF2-40B4-BE49-F238E27FC236}">
                  <a16:creationId xmlns:a16="http://schemas.microsoft.com/office/drawing/2014/main" id="{867D5E00-0F82-4D1C-9E1C-D2E93A57CEF9}"/>
                </a:ext>
              </a:extLst>
            </p:cNvPr>
            <p:cNvSpPr/>
            <p:nvPr/>
          </p:nvSpPr>
          <p:spPr>
            <a:xfrm>
              <a:off x="3102715" y="2632847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64EFB9A-2508-4412-9C46-B347BD326845}"/>
                </a:ext>
              </a:extLst>
            </p:cNvPr>
            <p:cNvGrpSpPr/>
            <p:nvPr/>
          </p:nvGrpSpPr>
          <p:grpSpPr>
            <a:xfrm>
              <a:off x="36970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ECBF8B6F-C7BE-47CC-BE41-E466A3CD80F7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ECBF8B6F-C7BE-47CC-BE41-E466A3CD80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3E0E94DA-D11E-45C7-B8A3-796E9677D8F2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3206358-BDDA-4267-891B-581FD5FBED54}"/>
                </a:ext>
              </a:extLst>
            </p:cNvPr>
            <p:cNvCxnSpPr>
              <a:stCxn id="112" idx="3"/>
              <a:endCxn id="110" idx="1"/>
            </p:cNvCxnSpPr>
            <p:nvPr/>
          </p:nvCxnSpPr>
          <p:spPr>
            <a:xfrm>
              <a:off x="2782675" y="3684407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owchart: Or 67">
              <a:extLst>
                <a:ext uri="{FF2B5EF4-FFF2-40B4-BE49-F238E27FC236}">
                  <a16:creationId xmlns:a16="http://schemas.microsoft.com/office/drawing/2014/main" id="{1DBA1A64-0468-4295-BBC7-64ADE5455950}"/>
                </a:ext>
              </a:extLst>
            </p:cNvPr>
            <p:cNvSpPr/>
            <p:nvPr/>
          </p:nvSpPr>
          <p:spPr>
            <a:xfrm>
              <a:off x="3102715" y="2038487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2982CD0-AE4E-45A6-9EB4-5099E4411489}"/>
                </a:ext>
              </a:extLst>
            </p:cNvPr>
            <p:cNvGrpSpPr/>
            <p:nvPr/>
          </p:nvGrpSpPr>
          <p:grpSpPr>
            <a:xfrm>
              <a:off x="82690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31C04E91-F79F-47B1-BAB2-A36E394A009C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31C04E91-F79F-47B1-BAB2-A36E394A00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3E0D75F7-A176-4A53-8559-0BD9949CAF7D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492BE5D-0A9B-4D9D-A88D-04F3B9296F5F}"/>
                </a:ext>
              </a:extLst>
            </p:cNvPr>
            <p:cNvGrpSpPr/>
            <p:nvPr/>
          </p:nvGrpSpPr>
          <p:grpSpPr>
            <a:xfrm>
              <a:off x="64402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812DB6FC-9F8F-4E55-B4F8-C8982FFD2A3E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812DB6FC-9F8F-4E55-B4F8-C8982FFD2A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2F22213A-AF92-4574-BA99-26B7DC64E6D8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D4905B3-25D2-42A6-A9EF-426BBF7D232C}"/>
                </a:ext>
              </a:extLst>
            </p:cNvPr>
            <p:cNvCxnSpPr>
              <a:cxnSpLocks/>
              <a:stCxn id="110" idx="3"/>
            </p:cNvCxnSpPr>
            <p:nvPr/>
          </p:nvCxnSpPr>
          <p:spPr>
            <a:xfrm>
              <a:off x="4611475" y="3684407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lowchart: Summing Junction 71">
              <a:extLst>
                <a:ext uri="{FF2B5EF4-FFF2-40B4-BE49-F238E27FC236}">
                  <a16:creationId xmlns:a16="http://schemas.microsoft.com/office/drawing/2014/main" id="{D5FCF2EB-732E-4035-AAB7-8B660D4C851C}"/>
                </a:ext>
              </a:extLst>
            </p:cNvPr>
            <p:cNvSpPr/>
            <p:nvPr/>
          </p:nvSpPr>
          <p:spPr>
            <a:xfrm>
              <a:off x="7674715" y="2632847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Flowchart: Or 72">
              <a:extLst>
                <a:ext uri="{FF2B5EF4-FFF2-40B4-BE49-F238E27FC236}">
                  <a16:creationId xmlns:a16="http://schemas.microsoft.com/office/drawing/2014/main" id="{772B849E-72DC-40DA-8ED4-6138261B1D7C}"/>
                </a:ext>
              </a:extLst>
            </p:cNvPr>
            <p:cNvSpPr/>
            <p:nvPr/>
          </p:nvSpPr>
          <p:spPr>
            <a:xfrm>
              <a:off x="7674715" y="2038487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Flowchart: Summing Junction 73">
              <a:extLst>
                <a:ext uri="{FF2B5EF4-FFF2-40B4-BE49-F238E27FC236}">
                  <a16:creationId xmlns:a16="http://schemas.microsoft.com/office/drawing/2014/main" id="{B849937E-9ED7-4E93-9A0A-E44CDB2F8EF3}"/>
                </a:ext>
              </a:extLst>
            </p:cNvPr>
            <p:cNvSpPr/>
            <p:nvPr/>
          </p:nvSpPr>
          <p:spPr>
            <a:xfrm>
              <a:off x="4931515" y="2637089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Flowchart: Or 74">
              <a:extLst>
                <a:ext uri="{FF2B5EF4-FFF2-40B4-BE49-F238E27FC236}">
                  <a16:creationId xmlns:a16="http://schemas.microsoft.com/office/drawing/2014/main" id="{7784521E-D3DC-40A0-92A7-B9FF072CDDEF}"/>
                </a:ext>
              </a:extLst>
            </p:cNvPr>
            <p:cNvSpPr/>
            <p:nvPr/>
          </p:nvSpPr>
          <p:spPr>
            <a:xfrm>
              <a:off x="4936699" y="2042729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lowchart: Summing Junction 75">
              <a:extLst>
                <a:ext uri="{FF2B5EF4-FFF2-40B4-BE49-F238E27FC236}">
                  <a16:creationId xmlns:a16="http://schemas.microsoft.com/office/drawing/2014/main" id="{9FD692BE-C6D2-4B55-AC85-97DB8E835601}"/>
                </a:ext>
              </a:extLst>
            </p:cNvPr>
            <p:cNvSpPr/>
            <p:nvPr/>
          </p:nvSpPr>
          <p:spPr>
            <a:xfrm>
              <a:off x="9503515" y="2632847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82E7B02-B11D-4045-BE14-BCB4A996B1AB}"/>
                </a:ext>
              </a:extLst>
            </p:cNvPr>
            <p:cNvCxnSpPr>
              <a:cxnSpLocks/>
              <a:endCxn id="74" idx="4"/>
            </p:cNvCxnSpPr>
            <p:nvPr/>
          </p:nvCxnSpPr>
          <p:spPr>
            <a:xfrm flipV="1">
              <a:off x="5068675" y="2911409"/>
              <a:ext cx="0" cy="772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B901C15-3BCC-41CE-8812-82037CEB032C}"/>
                </a:ext>
              </a:extLst>
            </p:cNvPr>
            <p:cNvCxnSpPr>
              <a:cxnSpLocks/>
              <a:stCxn id="74" idx="0"/>
              <a:endCxn id="75" idx="4"/>
            </p:cNvCxnSpPr>
            <p:nvPr/>
          </p:nvCxnSpPr>
          <p:spPr>
            <a:xfrm flipV="1">
              <a:off x="5068675" y="2317049"/>
              <a:ext cx="5184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ED0DFD5-2078-477F-B858-B51D4AF6DE55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4667250" y="2774249"/>
              <a:ext cx="264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A3D9F34-0734-4F5A-8235-5256AF1D24C5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2838450" y="2770007"/>
              <a:ext cx="264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C92E9A4-1FF9-4E01-85AE-8BC47B8E5F05}"/>
                </a:ext>
              </a:extLst>
            </p:cNvPr>
            <p:cNvCxnSpPr>
              <a:cxnSpLocks/>
              <a:endCxn id="65" idx="4"/>
            </p:cNvCxnSpPr>
            <p:nvPr/>
          </p:nvCxnSpPr>
          <p:spPr>
            <a:xfrm flipV="1">
              <a:off x="3239875" y="2907167"/>
              <a:ext cx="0" cy="777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EE671E-EEEC-495C-8BDB-F4395E600F69}"/>
                </a:ext>
              </a:extLst>
            </p:cNvPr>
            <p:cNvCxnSpPr>
              <a:cxnSpLocks/>
              <a:stCxn id="65" idx="0"/>
              <a:endCxn id="68" idx="4"/>
            </p:cNvCxnSpPr>
            <p:nvPr/>
          </p:nvCxnSpPr>
          <p:spPr>
            <a:xfrm flipV="1">
              <a:off x="3239875" y="2312807"/>
              <a:ext cx="0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5FE27F3-7C07-41EB-A050-301A34FDA7D9}"/>
                </a:ext>
              </a:extLst>
            </p:cNvPr>
            <p:cNvCxnSpPr>
              <a:cxnSpLocks/>
            </p:cNvCxnSpPr>
            <p:nvPr/>
          </p:nvCxnSpPr>
          <p:spPr>
            <a:xfrm>
              <a:off x="5800195" y="3684407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E680AC8-3681-4EFB-8065-3795064A15D5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>
              <a:off x="7418070" y="2770007"/>
              <a:ext cx="256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84E2268-E56E-43D3-9E95-CC7A2F48AF41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>
              <a:off x="9246870" y="2770007"/>
              <a:ext cx="256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B29B8E2-76A4-4D20-9ADE-0C9E375DB68F}"/>
                </a:ext>
              </a:extLst>
            </p:cNvPr>
            <p:cNvCxnSpPr>
              <a:cxnSpLocks/>
              <a:stCxn id="72" idx="0"/>
              <a:endCxn id="73" idx="4"/>
            </p:cNvCxnSpPr>
            <p:nvPr/>
          </p:nvCxnSpPr>
          <p:spPr>
            <a:xfrm flipV="1">
              <a:off x="7811875" y="2312807"/>
              <a:ext cx="0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5E5DDC5C-B048-468B-82AE-2A88CC8380E9}"/>
                </a:ext>
              </a:extLst>
            </p:cNvPr>
            <p:cNvCxnSpPr>
              <a:stCxn id="76" idx="0"/>
              <a:endCxn id="73" idx="6"/>
            </p:cNvCxnSpPr>
            <p:nvPr/>
          </p:nvCxnSpPr>
          <p:spPr>
            <a:xfrm rot="16200000" flipV="1">
              <a:off x="8566255" y="1558427"/>
              <a:ext cx="457200" cy="169164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15EB4CE5-4E70-434C-B89E-FB94B2E57E44}"/>
                </a:ext>
              </a:extLst>
            </p:cNvPr>
            <p:cNvCxnSpPr>
              <a:cxnSpLocks/>
              <a:stCxn id="68" idx="2"/>
              <a:endCxn id="112" idx="1"/>
            </p:cNvCxnSpPr>
            <p:nvPr/>
          </p:nvCxnSpPr>
          <p:spPr>
            <a:xfrm rot="10800000" flipV="1">
              <a:off x="1868275" y="2175647"/>
              <a:ext cx="1234440" cy="1508760"/>
            </a:xfrm>
            <a:prstGeom prst="bentConnector3">
              <a:avLst>
                <a:gd name="adj1" fmla="val 11851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BCA4E71-51DD-48E1-A654-E75CEC9B819B}"/>
                </a:ext>
              </a:extLst>
            </p:cNvPr>
            <p:cNvCxnSpPr>
              <a:cxnSpLocks/>
              <a:stCxn id="73" idx="2"/>
              <a:endCxn id="75" idx="6"/>
            </p:cNvCxnSpPr>
            <p:nvPr/>
          </p:nvCxnSpPr>
          <p:spPr>
            <a:xfrm flipH="1">
              <a:off x="5211019" y="2175647"/>
              <a:ext cx="2463696" cy="42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5CDE3C1-33A7-4D51-878C-0905E773CC43}"/>
                </a:ext>
              </a:extLst>
            </p:cNvPr>
            <p:cNvCxnSpPr>
              <a:cxnSpLocks/>
              <a:stCxn id="75" idx="2"/>
              <a:endCxn id="68" idx="6"/>
            </p:cNvCxnSpPr>
            <p:nvPr/>
          </p:nvCxnSpPr>
          <p:spPr>
            <a:xfrm flipH="1" flipV="1">
              <a:off x="3377035" y="2175647"/>
              <a:ext cx="1559664" cy="42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4CFAA8B-F8DC-4045-9118-C7E46A25D751}"/>
                </a:ext>
              </a:extLst>
            </p:cNvPr>
            <p:cNvCxnSpPr>
              <a:cxnSpLocks/>
              <a:stCxn id="106" idx="3"/>
              <a:endCxn id="108" idx="1"/>
            </p:cNvCxnSpPr>
            <p:nvPr/>
          </p:nvCxnSpPr>
          <p:spPr>
            <a:xfrm>
              <a:off x="7354675" y="3684407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8F80AFA-6172-4B40-A81A-DFCDC0F64E93}"/>
                </a:ext>
              </a:extLst>
            </p:cNvPr>
            <p:cNvCxnSpPr>
              <a:cxnSpLocks/>
              <a:endCxn id="72" idx="4"/>
            </p:cNvCxnSpPr>
            <p:nvPr/>
          </p:nvCxnSpPr>
          <p:spPr>
            <a:xfrm flipV="1">
              <a:off x="7806691" y="2907167"/>
              <a:ext cx="5184" cy="772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3E15ABD8-E2E1-4BE9-9D61-752A96C932F3}"/>
                </a:ext>
              </a:extLst>
            </p:cNvPr>
            <p:cNvCxnSpPr>
              <a:cxnSpLocks/>
              <a:stCxn id="108" idx="3"/>
              <a:endCxn id="76" idx="4"/>
            </p:cNvCxnSpPr>
            <p:nvPr/>
          </p:nvCxnSpPr>
          <p:spPr>
            <a:xfrm flipV="1">
              <a:off x="9183475" y="2907167"/>
              <a:ext cx="457200" cy="77724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3BAA0B9-3E96-40DF-A3F2-3FA9CBF298C9}"/>
                </a:ext>
              </a:extLst>
            </p:cNvPr>
            <p:cNvCxnSpPr>
              <a:cxnSpLocks/>
              <a:stCxn id="108" idx="3"/>
            </p:cNvCxnSpPr>
            <p:nvPr/>
          </p:nvCxnSpPr>
          <p:spPr>
            <a:xfrm>
              <a:off x="9183475" y="3684407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1D2871D-CE03-4905-B1D9-6704E0D26FAA}"/>
                </a:ext>
              </a:extLst>
            </p:cNvPr>
            <p:cNvCxnSpPr>
              <a:cxnSpLocks/>
            </p:cNvCxnSpPr>
            <p:nvPr/>
          </p:nvCxnSpPr>
          <p:spPr>
            <a:xfrm>
              <a:off x="5298281" y="3680165"/>
              <a:ext cx="5019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DFCE4DB-FA06-4EFF-9720-7621D2424A47}"/>
                    </a:ext>
                  </a:extLst>
                </p:cNvPr>
                <p:cNvSpPr/>
                <p:nvPr/>
              </p:nvSpPr>
              <p:spPr>
                <a:xfrm>
                  <a:off x="2253691" y="2534710"/>
                  <a:ext cx="614015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DFCE4DB-FA06-4EFF-9720-7621D2424A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691" y="2534710"/>
                  <a:ext cx="614015" cy="492443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4DA07E6-D189-4E1B-9707-BBC371356435}"/>
                    </a:ext>
                  </a:extLst>
                </p:cNvPr>
                <p:cNvSpPr/>
                <p:nvPr/>
              </p:nvSpPr>
              <p:spPr>
                <a:xfrm>
                  <a:off x="4080049" y="2534710"/>
                  <a:ext cx="621111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4DA07E6-D189-4E1B-9707-BBC371356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049" y="2534710"/>
                  <a:ext cx="621111" cy="492443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FBDE8CBD-E0FD-464C-8E05-9EB14413A66D}"/>
                    </a:ext>
                  </a:extLst>
                </p:cNvPr>
                <p:cNvSpPr/>
                <p:nvPr/>
              </p:nvSpPr>
              <p:spPr>
                <a:xfrm>
                  <a:off x="6441518" y="2543416"/>
                  <a:ext cx="996855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FBDE8CBD-E0FD-464C-8E05-9EB14413A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518" y="2543416"/>
                  <a:ext cx="996855" cy="492443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EDA3387C-7E27-48EF-B76D-F8168E62877E}"/>
                    </a:ext>
                  </a:extLst>
                </p:cNvPr>
                <p:cNvSpPr/>
                <p:nvPr/>
              </p:nvSpPr>
              <p:spPr>
                <a:xfrm>
                  <a:off x="8580974" y="2543416"/>
                  <a:ext cx="701731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EDA3387C-7E27-48EF-B76D-F8168E6287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974" y="2543416"/>
                  <a:ext cx="701731" cy="492443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01FD449-B871-4B1A-96E7-7CF9BC9A3362}"/>
                </a:ext>
              </a:extLst>
            </p:cNvPr>
            <p:cNvSpPr/>
            <p:nvPr/>
          </p:nvSpPr>
          <p:spPr>
            <a:xfrm>
              <a:off x="1162844" y="4141607"/>
              <a:ext cx="4539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ck</a:t>
              </a:r>
              <a:endParaRPr lang="it-IT" sz="2400" dirty="0"/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50042462-EC6B-439A-8552-F3E0AB331DF1}"/>
                </a:ext>
              </a:extLst>
            </p:cNvPr>
            <p:cNvCxnSpPr>
              <a:cxnSpLocks/>
              <a:stCxn id="100" idx="3"/>
              <a:endCxn id="109" idx="3"/>
            </p:cNvCxnSpPr>
            <p:nvPr/>
          </p:nvCxnSpPr>
          <p:spPr>
            <a:xfrm flipV="1">
              <a:off x="1616815" y="4141607"/>
              <a:ext cx="71094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F078D0C9-78B7-42A3-B06D-A79C88A8AB04}"/>
                </a:ext>
              </a:extLst>
            </p:cNvPr>
            <p:cNvCxnSpPr>
              <a:cxnSpLocks/>
              <a:stCxn id="100" idx="3"/>
              <a:endCxn id="107" idx="3"/>
            </p:cNvCxnSpPr>
            <p:nvPr/>
          </p:nvCxnSpPr>
          <p:spPr>
            <a:xfrm flipV="1">
              <a:off x="1616815" y="4141607"/>
              <a:ext cx="52806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8D515FD8-193F-4149-8413-1AC98C0AE809}"/>
                </a:ext>
              </a:extLst>
            </p:cNvPr>
            <p:cNvCxnSpPr>
              <a:cxnSpLocks/>
              <a:stCxn id="100" idx="3"/>
              <a:endCxn id="111" idx="3"/>
            </p:cNvCxnSpPr>
            <p:nvPr/>
          </p:nvCxnSpPr>
          <p:spPr>
            <a:xfrm flipV="1">
              <a:off x="1616815" y="4141607"/>
              <a:ext cx="25374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DBAACDD5-8347-4952-8D25-3F7FC19AA8BE}"/>
                </a:ext>
              </a:extLst>
            </p:cNvPr>
            <p:cNvCxnSpPr>
              <a:cxnSpLocks/>
              <a:stCxn id="100" idx="3"/>
              <a:endCxn id="113" idx="3"/>
            </p:cNvCxnSpPr>
            <p:nvPr/>
          </p:nvCxnSpPr>
          <p:spPr>
            <a:xfrm flipV="1">
              <a:off x="1616815" y="4141607"/>
              <a:ext cx="7086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4674A74-2C83-4555-8443-BCE888954A78}"/>
                    </a:ext>
                  </a:extLst>
                </p:cNvPr>
                <p:cNvSpPr/>
                <p:nvPr/>
              </p:nvSpPr>
              <p:spPr>
                <a:xfrm>
                  <a:off x="9885462" y="3449332"/>
                  <a:ext cx="4270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47074AF5-F933-4F6F-B5F7-628EDBF81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5462" y="3449332"/>
                  <a:ext cx="42704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F25791-FD2C-4E64-AC77-E8534CF04686}"/>
              </a:ext>
            </a:extLst>
          </p:cNvPr>
          <p:cNvSpPr/>
          <p:nvPr/>
        </p:nvSpPr>
        <p:spPr>
          <a:xfrm>
            <a:off x="1330036" y="3115304"/>
            <a:ext cx="4304146" cy="11219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6F822B5-523A-491E-BB12-DFFBF7CF5AC8}"/>
              </a:ext>
            </a:extLst>
          </p:cNvPr>
          <p:cNvSpPr/>
          <p:nvPr/>
        </p:nvSpPr>
        <p:spPr>
          <a:xfrm>
            <a:off x="4789592" y="4184794"/>
            <a:ext cx="6428702" cy="8850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AC2E0B3-6364-4D10-BE71-BEEF6B227119}"/>
              </a:ext>
            </a:extLst>
          </p:cNvPr>
          <p:cNvSpPr/>
          <p:nvPr/>
        </p:nvSpPr>
        <p:spPr>
          <a:xfrm>
            <a:off x="4535055" y="5035432"/>
            <a:ext cx="6267969" cy="120374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8C471F-FBFC-4914-AFEE-991E151747BC}"/>
              </a:ext>
            </a:extLst>
          </p:cNvPr>
          <p:cNvSpPr/>
          <p:nvPr/>
        </p:nvSpPr>
        <p:spPr>
          <a:xfrm>
            <a:off x="1325986" y="2602426"/>
            <a:ext cx="5935809" cy="5128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BD086E7-B87B-4BF9-A18C-F0FEFD96B6BA}"/>
              </a:ext>
            </a:extLst>
          </p:cNvPr>
          <p:cNvSpPr/>
          <p:nvPr/>
        </p:nvSpPr>
        <p:spPr>
          <a:xfrm>
            <a:off x="1332392" y="4244196"/>
            <a:ext cx="2825072" cy="4109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8151D72-9055-47D8-BCBE-E25C6A262CFB}"/>
              </a:ext>
            </a:extLst>
          </p:cNvPr>
          <p:cNvSpPr/>
          <p:nvPr/>
        </p:nvSpPr>
        <p:spPr>
          <a:xfrm>
            <a:off x="10863562" y="5316631"/>
            <a:ext cx="662442" cy="4109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6027-570A-4D6E-82F8-EE14287C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example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D8F24-ABDA-4226-A450-EC2325BB6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length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polynomial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it-IT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1011</m:t>
                    </m:r>
                  </m:oMath>
                </a14:m>
                <a:r>
                  <a:rPr lang="it-IT" dirty="0"/>
                  <a:t>)</a:t>
                </a:r>
              </a:p>
              <a:p>
                <a:r>
                  <a:rPr lang="it-IT" dirty="0"/>
                  <a:t>initial state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111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D8F24-ABDA-4226-A450-EC2325BB6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7CD8-161B-4429-8B5F-98C0DD15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913A-781F-413D-A993-30A6603E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35A8A-77BE-4C38-83BA-FC498FCD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4</a:t>
            </a:fld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246917-F39F-4476-9AC1-570483F9C9F1}"/>
              </a:ext>
            </a:extLst>
          </p:cNvPr>
          <p:cNvCxnSpPr>
            <a:cxnSpLocks/>
          </p:cNvCxnSpPr>
          <p:nvPr/>
        </p:nvCxnSpPr>
        <p:spPr>
          <a:xfrm>
            <a:off x="8500273" y="2484915"/>
            <a:ext cx="273344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69B588-C4BC-4BB5-B0C0-2EF6CD2F4981}"/>
                  </a:ext>
                </a:extLst>
              </p:cNvPr>
              <p:cNvSpPr/>
              <p:nvPr/>
            </p:nvSpPr>
            <p:spPr>
              <a:xfrm>
                <a:off x="9058239" y="2017882"/>
                <a:ext cx="4025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69B588-C4BC-4BB5-B0C0-2EF6CD2F4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39" y="2017882"/>
                <a:ext cx="40254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tate=7">
            <a:extLst>
              <a:ext uri="{FF2B5EF4-FFF2-40B4-BE49-F238E27FC236}">
                <a16:creationId xmlns:a16="http://schemas.microsoft.com/office/drawing/2014/main" id="{9F1BFEF1-9279-4A50-9255-C0BD1D0EC7BA}"/>
              </a:ext>
            </a:extLst>
          </p:cNvPr>
          <p:cNvSpPr txBox="1"/>
          <p:nvPr/>
        </p:nvSpPr>
        <p:spPr>
          <a:xfrm>
            <a:off x="8500273" y="2484915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111 (7)   1   0</a:t>
            </a:r>
            <a:endParaRPr lang="it-IT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C57AE9-7C94-40BD-870F-5CEE833696F1}"/>
                  </a:ext>
                </a:extLst>
              </p:cNvPr>
              <p:cNvSpPr/>
              <p:nvPr/>
            </p:nvSpPr>
            <p:spPr>
              <a:xfrm>
                <a:off x="10193772" y="2017881"/>
                <a:ext cx="427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C57AE9-7C94-40BD-870F-5CEE83369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772" y="2017881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BAA1C7-D5A1-48CA-8A24-AC2D70B1F174}"/>
                  </a:ext>
                </a:extLst>
              </p:cNvPr>
              <p:cNvSpPr/>
              <p:nvPr/>
            </p:nvSpPr>
            <p:spPr>
              <a:xfrm>
                <a:off x="10756842" y="2023249"/>
                <a:ext cx="5969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𝑓𝑏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BAA1C7-D5A1-48CA-8A24-AC2D70B1F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842" y="2023249"/>
                <a:ext cx="596958" cy="461665"/>
              </a:xfrm>
              <a:prstGeom prst="rect">
                <a:avLst/>
              </a:prstGeom>
              <a:blipFill>
                <a:blip r:embed="rId5"/>
                <a:stretch>
                  <a:fillRect l="-8163"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tate=3">
            <a:extLst>
              <a:ext uri="{FF2B5EF4-FFF2-40B4-BE49-F238E27FC236}">
                <a16:creationId xmlns:a16="http://schemas.microsoft.com/office/drawing/2014/main" id="{424DD1E7-4BD1-4B29-BB5E-51F5A4EA1D03}"/>
              </a:ext>
            </a:extLst>
          </p:cNvPr>
          <p:cNvSpPr txBox="1"/>
          <p:nvPr/>
        </p:nvSpPr>
        <p:spPr>
          <a:xfrm>
            <a:off x="8500273" y="294658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011 (3)   1   1</a:t>
            </a:r>
            <a:endParaRPr lang="it-IT" sz="2400" dirty="0">
              <a:latin typeface="Consolas" panose="020B0609020204030204" pitchFamily="49" charset="0"/>
            </a:endParaRPr>
          </a:p>
        </p:txBody>
      </p:sp>
      <p:sp>
        <p:nvSpPr>
          <p:cNvPr id="13" name="state=5">
            <a:extLst>
              <a:ext uri="{FF2B5EF4-FFF2-40B4-BE49-F238E27FC236}">
                <a16:creationId xmlns:a16="http://schemas.microsoft.com/office/drawing/2014/main" id="{1B9F1FCC-17E2-4998-B880-D61463031AB2}"/>
              </a:ext>
            </a:extLst>
          </p:cNvPr>
          <p:cNvSpPr txBox="1"/>
          <p:nvPr/>
        </p:nvSpPr>
        <p:spPr>
          <a:xfrm>
            <a:off x="8500273" y="3407927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101 (5)   1   0</a:t>
            </a:r>
            <a:endParaRPr lang="it-IT" sz="2400" dirty="0">
              <a:latin typeface="Consolas" panose="020B0609020204030204" pitchFamily="49" charset="0"/>
            </a:endParaRPr>
          </a:p>
        </p:txBody>
      </p:sp>
      <p:sp>
        <p:nvSpPr>
          <p:cNvPr id="14" name="state=2">
            <a:extLst>
              <a:ext uri="{FF2B5EF4-FFF2-40B4-BE49-F238E27FC236}">
                <a16:creationId xmlns:a16="http://schemas.microsoft.com/office/drawing/2014/main" id="{722420D2-ABE4-470C-A7AC-7CD6B3FD7BB3}"/>
              </a:ext>
            </a:extLst>
          </p:cNvPr>
          <p:cNvSpPr txBox="1"/>
          <p:nvPr/>
        </p:nvSpPr>
        <p:spPr>
          <a:xfrm>
            <a:off x="8500273" y="387496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010 (2)   0   0</a:t>
            </a:r>
            <a:endParaRPr lang="it-IT" sz="2400" dirty="0">
              <a:latin typeface="Consolas" panose="020B0609020204030204" pitchFamily="49" charset="0"/>
            </a:endParaRPr>
          </a:p>
        </p:txBody>
      </p:sp>
      <p:sp>
        <p:nvSpPr>
          <p:cNvPr id="15" name="state=2">
            <a:extLst>
              <a:ext uri="{FF2B5EF4-FFF2-40B4-BE49-F238E27FC236}">
                <a16:creationId xmlns:a16="http://schemas.microsoft.com/office/drawing/2014/main" id="{F956A05B-9BDC-4D8E-95FE-D93C31D487E8}"/>
              </a:ext>
            </a:extLst>
          </p:cNvPr>
          <p:cNvSpPr txBox="1"/>
          <p:nvPr/>
        </p:nvSpPr>
        <p:spPr>
          <a:xfrm>
            <a:off x="8500272" y="4330939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001 (1)   1   1</a:t>
            </a:r>
            <a:endParaRPr lang="it-IT" sz="2400" dirty="0">
              <a:latin typeface="Consolas" panose="020B0609020204030204" pitchFamily="49" charset="0"/>
            </a:endParaRPr>
          </a:p>
        </p:txBody>
      </p:sp>
      <p:sp>
        <p:nvSpPr>
          <p:cNvPr id="16" name="state=2">
            <a:extLst>
              <a:ext uri="{FF2B5EF4-FFF2-40B4-BE49-F238E27FC236}">
                <a16:creationId xmlns:a16="http://schemas.microsoft.com/office/drawing/2014/main" id="{D15FCF9F-0772-41B8-855A-FD9A059875C0}"/>
              </a:ext>
            </a:extLst>
          </p:cNvPr>
          <p:cNvSpPr txBox="1"/>
          <p:nvPr/>
        </p:nvSpPr>
        <p:spPr>
          <a:xfrm>
            <a:off x="8500272" y="4797654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100 (4)   0   1</a:t>
            </a:r>
            <a:endParaRPr lang="it-IT" sz="2400" dirty="0">
              <a:latin typeface="Consolas" panose="020B0609020204030204" pitchFamily="49" charset="0"/>
            </a:endParaRPr>
          </a:p>
        </p:txBody>
      </p:sp>
      <p:sp>
        <p:nvSpPr>
          <p:cNvPr id="17" name="state=2">
            <a:extLst>
              <a:ext uri="{FF2B5EF4-FFF2-40B4-BE49-F238E27FC236}">
                <a16:creationId xmlns:a16="http://schemas.microsoft.com/office/drawing/2014/main" id="{4D91BAA8-747F-4D13-B642-8B9DBA53300B}"/>
              </a:ext>
            </a:extLst>
          </p:cNvPr>
          <p:cNvSpPr txBox="1"/>
          <p:nvPr/>
        </p:nvSpPr>
        <p:spPr>
          <a:xfrm>
            <a:off x="8500271" y="5259319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110 (6)   0   1</a:t>
            </a:r>
            <a:endParaRPr lang="it-IT" sz="2400" dirty="0">
              <a:latin typeface="Consolas" panose="020B0609020204030204" pitchFamily="49" charset="0"/>
            </a:endParaRPr>
          </a:p>
        </p:txBody>
      </p:sp>
      <p:sp>
        <p:nvSpPr>
          <p:cNvPr id="18" name="state=2">
            <a:extLst>
              <a:ext uri="{FF2B5EF4-FFF2-40B4-BE49-F238E27FC236}">
                <a16:creationId xmlns:a16="http://schemas.microsoft.com/office/drawing/2014/main" id="{91BBBA92-0D57-4D6A-BC19-0081E4E7E93E}"/>
              </a:ext>
            </a:extLst>
          </p:cNvPr>
          <p:cNvSpPr txBox="1"/>
          <p:nvPr/>
        </p:nvSpPr>
        <p:spPr>
          <a:xfrm>
            <a:off x="8500271" y="571529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111 (7)   1   0</a:t>
            </a:r>
            <a:endParaRPr lang="it-IT" sz="2400" dirty="0">
              <a:latin typeface="Consolas" panose="020B0609020204030204" pitchFamily="49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AE5C304-BD1D-4C94-B530-65FCF6AC824F}"/>
              </a:ext>
            </a:extLst>
          </p:cNvPr>
          <p:cNvGrpSpPr/>
          <p:nvPr/>
        </p:nvGrpSpPr>
        <p:grpSpPr>
          <a:xfrm>
            <a:off x="1630163" y="3700871"/>
            <a:ext cx="5941315" cy="2565785"/>
            <a:chOff x="1898073" y="1724891"/>
            <a:chExt cx="5941315" cy="2565785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DF1D3AC-E18B-438C-8CAF-4A93D57789A8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>
              <a:off x="7158146" y="3370811"/>
              <a:ext cx="6812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ED44E59-BEE2-4408-9DB4-CDAD6FA87A65}"/>
                </a:ext>
              </a:extLst>
            </p:cNvPr>
            <p:cNvGrpSpPr/>
            <p:nvPr/>
          </p:nvGrpSpPr>
          <p:grpSpPr>
            <a:xfrm>
              <a:off x="2583554" y="2913611"/>
              <a:ext cx="914400" cy="914400"/>
              <a:chOff x="1696825" y="1998482"/>
              <a:chExt cx="914400" cy="914400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FBB9A9-83FF-4DC0-A8A4-CFBF44F10190}"/>
                  </a:ext>
                </a:extLst>
              </p:cNvPr>
              <p:cNvSpPr/>
              <p:nvPr/>
            </p:nvSpPr>
            <p:spPr>
              <a:xfrm>
                <a:off x="1696825" y="1998482"/>
                <a:ext cx="914400" cy="914400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4BB91709-052E-491E-8E89-B8FA82D4D4D7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3" name="Flowchart: Summing Junction 72">
              <a:extLst>
                <a:ext uri="{FF2B5EF4-FFF2-40B4-BE49-F238E27FC236}">
                  <a16:creationId xmlns:a16="http://schemas.microsoft.com/office/drawing/2014/main" id="{9070C010-6AA2-48E7-A7E3-6D60EA0F0B10}"/>
                </a:ext>
              </a:extLst>
            </p:cNvPr>
            <p:cNvSpPr/>
            <p:nvPr/>
          </p:nvSpPr>
          <p:spPr>
            <a:xfrm>
              <a:off x="3817994" y="2319251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43D8113-63C2-43FB-B664-A418C116BFD7}"/>
                </a:ext>
              </a:extLst>
            </p:cNvPr>
            <p:cNvCxnSpPr>
              <a:cxnSpLocks/>
              <a:stCxn id="104" idx="3"/>
              <a:endCxn id="100" idx="1"/>
            </p:cNvCxnSpPr>
            <p:nvPr/>
          </p:nvCxnSpPr>
          <p:spPr>
            <a:xfrm>
              <a:off x="3497954" y="3370811"/>
              <a:ext cx="9169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Or 74">
              <a:extLst>
                <a:ext uri="{FF2B5EF4-FFF2-40B4-BE49-F238E27FC236}">
                  <a16:creationId xmlns:a16="http://schemas.microsoft.com/office/drawing/2014/main" id="{4F9B0229-3B05-4771-8F69-48D7B64080A9}"/>
                </a:ext>
              </a:extLst>
            </p:cNvPr>
            <p:cNvSpPr/>
            <p:nvPr/>
          </p:nvSpPr>
          <p:spPr>
            <a:xfrm>
              <a:off x="3817994" y="1724891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6E71BF4-6608-47F3-BA78-93F238FA9E3F}"/>
                </a:ext>
              </a:extLst>
            </p:cNvPr>
            <p:cNvGrpSpPr/>
            <p:nvPr/>
          </p:nvGrpSpPr>
          <p:grpSpPr>
            <a:xfrm>
              <a:off x="6243746" y="2913611"/>
              <a:ext cx="914400" cy="914400"/>
              <a:chOff x="1696825" y="1998482"/>
              <a:chExt cx="914400" cy="91440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5F4D2EF-D5FF-4EFD-B057-7EE99937FFC1}"/>
                  </a:ext>
                </a:extLst>
              </p:cNvPr>
              <p:cNvSpPr/>
              <p:nvPr/>
            </p:nvSpPr>
            <p:spPr>
              <a:xfrm>
                <a:off x="1696825" y="1998482"/>
                <a:ext cx="914400" cy="914400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EE132EC0-4DE7-4229-AAD5-4FDA4A8E6650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4E49A23-76BE-48D0-B681-06DB7CE86A44}"/>
                </a:ext>
              </a:extLst>
            </p:cNvPr>
            <p:cNvGrpSpPr/>
            <p:nvPr/>
          </p:nvGrpSpPr>
          <p:grpSpPr>
            <a:xfrm>
              <a:off x="4414946" y="2913611"/>
              <a:ext cx="914400" cy="914400"/>
              <a:chOff x="1696825" y="1998482"/>
              <a:chExt cx="914400" cy="91440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DBFF381-4818-4F0B-977D-177E9EADAC8E}"/>
                  </a:ext>
                </a:extLst>
              </p:cNvPr>
              <p:cNvSpPr/>
              <p:nvPr/>
            </p:nvSpPr>
            <p:spPr>
              <a:xfrm>
                <a:off x="1696825" y="1998482"/>
                <a:ext cx="914400" cy="914400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3504596C-CBC0-4BB1-8FAB-669390C68CFF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8" name="Flowchart: Summing Junction 77">
              <a:extLst>
                <a:ext uri="{FF2B5EF4-FFF2-40B4-BE49-F238E27FC236}">
                  <a16:creationId xmlns:a16="http://schemas.microsoft.com/office/drawing/2014/main" id="{4A72A9C0-70CD-46ED-8D4C-B22FFAB9FBB8}"/>
                </a:ext>
              </a:extLst>
            </p:cNvPr>
            <p:cNvSpPr/>
            <p:nvPr/>
          </p:nvSpPr>
          <p:spPr>
            <a:xfrm>
              <a:off x="5649386" y="2319251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lowchart: Or 78">
              <a:extLst>
                <a:ext uri="{FF2B5EF4-FFF2-40B4-BE49-F238E27FC236}">
                  <a16:creationId xmlns:a16="http://schemas.microsoft.com/office/drawing/2014/main" id="{5F5B0011-521A-4923-A1C1-7B34B27E8620}"/>
                </a:ext>
              </a:extLst>
            </p:cNvPr>
            <p:cNvSpPr/>
            <p:nvPr/>
          </p:nvSpPr>
          <p:spPr>
            <a:xfrm>
              <a:off x="5649386" y="1724891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Flowchart: Summing Junction 79">
              <a:extLst>
                <a:ext uri="{FF2B5EF4-FFF2-40B4-BE49-F238E27FC236}">
                  <a16:creationId xmlns:a16="http://schemas.microsoft.com/office/drawing/2014/main" id="{85D2073D-83BA-42C4-9B5E-75D712523C42}"/>
                </a:ext>
              </a:extLst>
            </p:cNvPr>
            <p:cNvSpPr/>
            <p:nvPr/>
          </p:nvSpPr>
          <p:spPr>
            <a:xfrm>
              <a:off x="7478186" y="2319251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B9B73C0-95F3-40C8-9A1E-B5652852ACC4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3553729" y="2456411"/>
              <a:ext cx="264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090522-AACC-451C-B1D4-CB8A7318B7F7}"/>
                </a:ext>
              </a:extLst>
            </p:cNvPr>
            <p:cNvCxnSpPr>
              <a:cxnSpLocks/>
              <a:endCxn id="73" idx="4"/>
            </p:cNvCxnSpPr>
            <p:nvPr/>
          </p:nvCxnSpPr>
          <p:spPr>
            <a:xfrm flipV="1">
              <a:off x="3955154" y="2593571"/>
              <a:ext cx="0" cy="777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77B99C6-3C6E-42CE-AAAA-BDEFDEE72A74}"/>
                </a:ext>
              </a:extLst>
            </p:cNvPr>
            <p:cNvCxnSpPr>
              <a:cxnSpLocks/>
              <a:stCxn id="73" idx="0"/>
              <a:endCxn id="75" idx="4"/>
            </p:cNvCxnSpPr>
            <p:nvPr/>
          </p:nvCxnSpPr>
          <p:spPr>
            <a:xfrm flipV="1">
              <a:off x="3955154" y="1999211"/>
              <a:ext cx="0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9615004-2C87-40B8-95E3-C60299929D68}"/>
                </a:ext>
              </a:extLst>
            </p:cNvPr>
            <p:cNvCxnSpPr>
              <a:cxnSpLocks/>
              <a:endCxn id="78" idx="2"/>
            </p:cNvCxnSpPr>
            <p:nvPr/>
          </p:nvCxnSpPr>
          <p:spPr>
            <a:xfrm>
              <a:off x="5392741" y="2456411"/>
              <a:ext cx="256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16AC7CA-94F6-4830-8ED7-42F11CC20A5A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>
              <a:off x="7221541" y="2456411"/>
              <a:ext cx="256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05D3AD5-AD75-460F-8478-D756C462C7D1}"/>
                </a:ext>
              </a:extLst>
            </p:cNvPr>
            <p:cNvCxnSpPr>
              <a:cxnSpLocks/>
              <a:stCxn id="78" idx="0"/>
              <a:endCxn id="79" idx="4"/>
            </p:cNvCxnSpPr>
            <p:nvPr/>
          </p:nvCxnSpPr>
          <p:spPr>
            <a:xfrm flipV="1">
              <a:off x="5786546" y="1999211"/>
              <a:ext cx="0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94CF9B7E-8289-4060-80AF-DEABE3A66E87}"/>
                </a:ext>
              </a:extLst>
            </p:cNvPr>
            <p:cNvCxnSpPr>
              <a:stCxn id="80" idx="0"/>
              <a:endCxn id="79" idx="6"/>
            </p:cNvCxnSpPr>
            <p:nvPr/>
          </p:nvCxnSpPr>
          <p:spPr>
            <a:xfrm rot="16200000" flipV="1">
              <a:off x="6540926" y="1244831"/>
              <a:ext cx="457200" cy="169164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CC997E5C-C8BF-4D72-80BE-EE34CEC0BEAB}"/>
                </a:ext>
              </a:extLst>
            </p:cNvPr>
            <p:cNvCxnSpPr>
              <a:cxnSpLocks/>
              <a:stCxn id="75" idx="2"/>
              <a:endCxn id="104" idx="1"/>
            </p:cNvCxnSpPr>
            <p:nvPr/>
          </p:nvCxnSpPr>
          <p:spPr>
            <a:xfrm rot="10800000" flipV="1">
              <a:off x="2583554" y="1862051"/>
              <a:ext cx="1234440" cy="1508760"/>
            </a:xfrm>
            <a:prstGeom prst="bentConnector3">
              <a:avLst>
                <a:gd name="adj1" fmla="val 11851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F80DCE2-E55F-45F6-B369-3F74F4080A97}"/>
                </a:ext>
              </a:extLst>
            </p:cNvPr>
            <p:cNvCxnSpPr>
              <a:cxnSpLocks/>
              <a:endCxn id="75" idx="6"/>
            </p:cNvCxnSpPr>
            <p:nvPr/>
          </p:nvCxnSpPr>
          <p:spPr>
            <a:xfrm flipH="1" flipV="1">
              <a:off x="4092314" y="1862051"/>
              <a:ext cx="1559664" cy="42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08100E6-D4CB-4F6D-A10E-40C746E9D12E}"/>
                </a:ext>
              </a:extLst>
            </p:cNvPr>
            <p:cNvCxnSpPr>
              <a:cxnSpLocks/>
              <a:stCxn id="100" idx="3"/>
              <a:endCxn id="102" idx="1"/>
            </p:cNvCxnSpPr>
            <p:nvPr/>
          </p:nvCxnSpPr>
          <p:spPr>
            <a:xfrm>
              <a:off x="5329346" y="3370811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1515C8D-0600-4727-AF5C-0AE50D6AB87D}"/>
                </a:ext>
              </a:extLst>
            </p:cNvPr>
            <p:cNvCxnSpPr>
              <a:cxnSpLocks/>
              <a:endCxn id="78" idx="4"/>
            </p:cNvCxnSpPr>
            <p:nvPr/>
          </p:nvCxnSpPr>
          <p:spPr>
            <a:xfrm flipV="1">
              <a:off x="5781362" y="2593571"/>
              <a:ext cx="5184" cy="772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F47A1513-FE99-4408-9C44-66FE157F9DA7}"/>
                </a:ext>
              </a:extLst>
            </p:cNvPr>
            <p:cNvCxnSpPr>
              <a:cxnSpLocks/>
              <a:stCxn id="102" idx="3"/>
              <a:endCxn id="80" idx="4"/>
            </p:cNvCxnSpPr>
            <p:nvPr/>
          </p:nvCxnSpPr>
          <p:spPr>
            <a:xfrm flipV="1">
              <a:off x="7158146" y="2593571"/>
              <a:ext cx="457200" cy="77724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8BB6543-67B6-43A0-9DD5-DC5914EFDDE0}"/>
                    </a:ext>
                  </a:extLst>
                </p:cNvPr>
                <p:cNvSpPr/>
                <p:nvPr/>
              </p:nvSpPr>
              <p:spPr>
                <a:xfrm>
                  <a:off x="2564914" y="2220113"/>
                  <a:ext cx="11209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8BB6543-67B6-43A0-9DD5-DC5914EFDD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4914" y="2220113"/>
                  <a:ext cx="1120948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630" b="-1052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4F0846E-8BD9-4520-9FBB-1C78960540E1}"/>
                    </a:ext>
                  </a:extLst>
                </p:cNvPr>
                <p:cNvSpPr/>
                <p:nvPr/>
              </p:nvSpPr>
              <p:spPr>
                <a:xfrm>
                  <a:off x="4399553" y="2221093"/>
                  <a:ext cx="11280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4F0846E-8BD9-4520-9FBB-1C78960540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553" y="2221093"/>
                  <a:ext cx="112806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622" b="-1052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1746C6A-C229-4E1C-8D43-69CB8BAC575A}"/>
                </a:ext>
              </a:extLst>
            </p:cNvPr>
            <p:cNvSpPr/>
            <p:nvPr/>
          </p:nvSpPr>
          <p:spPr>
            <a:xfrm>
              <a:off x="1898073" y="3829011"/>
              <a:ext cx="4539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ck</a:t>
              </a:r>
              <a:endParaRPr lang="it-IT" sz="2400" dirty="0"/>
            </a:p>
          </p:txBody>
        </p: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8CACB9B2-48B6-41CC-8F67-BF6D7DB0E6B4}"/>
                </a:ext>
              </a:extLst>
            </p:cNvPr>
            <p:cNvCxnSpPr>
              <a:cxnSpLocks/>
              <a:stCxn id="95" idx="3"/>
              <a:endCxn id="103" idx="3"/>
            </p:cNvCxnSpPr>
            <p:nvPr/>
          </p:nvCxnSpPr>
          <p:spPr>
            <a:xfrm flipV="1">
              <a:off x="2352044" y="3828011"/>
              <a:ext cx="4348902" cy="231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EB88A9F1-53D7-4558-BA08-B200146FC1F0}"/>
                </a:ext>
              </a:extLst>
            </p:cNvPr>
            <p:cNvCxnSpPr>
              <a:cxnSpLocks/>
              <a:stCxn id="95" idx="3"/>
              <a:endCxn id="101" idx="3"/>
            </p:cNvCxnSpPr>
            <p:nvPr/>
          </p:nvCxnSpPr>
          <p:spPr>
            <a:xfrm flipV="1">
              <a:off x="2352044" y="3828011"/>
              <a:ext cx="2520102" cy="231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1C638AF5-129D-4120-8A19-A25184178970}"/>
                </a:ext>
              </a:extLst>
            </p:cNvPr>
            <p:cNvCxnSpPr>
              <a:cxnSpLocks/>
              <a:stCxn id="95" idx="3"/>
              <a:endCxn id="105" idx="3"/>
            </p:cNvCxnSpPr>
            <p:nvPr/>
          </p:nvCxnSpPr>
          <p:spPr>
            <a:xfrm flipV="1">
              <a:off x="2352044" y="3828011"/>
              <a:ext cx="688710" cy="231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1E361B1-498E-447A-9C64-066A9CBC2EAF}"/>
                    </a:ext>
                  </a:extLst>
                </p:cNvPr>
                <p:cNvSpPr/>
                <p:nvPr/>
              </p:nvSpPr>
              <p:spPr>
                <a:xfrm>
                  <a:off x="6238562" y="2215510"/>
                  <a:ext cx="11280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1E361B1-498E-447A-9C64-066A9CBC2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562" y="2215510"/>
                  <a:ext cx="112806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081" b="-10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b">
                <a:extLst>
                  <a:ext uri="{FF2B5EF4-FFF2-40B4-BE49-F238E27FC236}">
                    <a16:creationId xmlns:a16="http://schemas.microsoft.com/office/drawing/2014/main" id="{0709D37F-AE38-439E-912E-331736A0E639}"/>
                  </a:ext>
                </a:extLst>
              </p:cNvPr>
              <p:cNvSpPr/>
              <p:nvPr/>
            </p:nvSpPr>
            <p:spPr>
              <a:xfrm>
                <a:off x="7515769" y="5105890"/>
                <a:ext cx="427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6" name="b">
                <a:extLst>
                  <a:ext uri="{FF2B5EF4-FFF2-40B4-BE49-F238E27FC236}">
                    <a16:creationId xmlns:a16="http://schemas.microsoft.com/office/drawing/2014/main" id="{0709D37F-AE38-439E-912E-331736A0E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69" y="5105890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fb">
                <a:extLst>
                  <a:ext uri="{FF2B5EF4-FFF2-40B4-BE49-F238E27FC236}">
                    <a16:creationId xmlns:a16="http://schemas.microsoft.com/office/drawing/2014/main" id="{1040749A-B795-4B3D-B2D7-30E229619BB5}"/>
                  </a:ext>
                </a:extLst>
              </p:cNvPr>
              <p:cNvSpPr/>
              <p:nvPr/>
            </p:nvSpPr>
            <p:spPr>
              <a:xfrm>
                <a:off x="948256" y="5105890"/>
                <a:ext cx="5969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𝑓𝑏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7" name="fb">
                <a:extLst>
                  <a:ext uri="{FF2B5EF4-FFF2-40B4-BE49-F238E27FC236}">
                    <a16:creationId xmlns:a16="http://schemas.microsoft.com/office/drawing/2014/main" id="{1040749A-B795-4B3D-B2D7-30E229619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56" y="5105890"/>
                <a:ext cx="596958" cy="461665"/>
              </a:xfrm>
              <a:prstGeom prst="rect">
                <a:avLst/>
              </a:prstGeom>
              <a:blipFill>
                <a:blip r:embed="rId10"/>
                <a:stretch>
                  <a:fillRect l="-8247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s2">
                <a:extLst>
                  <a:ext uri="{FF2B5EF4-FFF2-40B4-BE49-F238E27FC236}">
                    <a16:creationId xmlns:a16="http://schemas.microsoft.com/office/drawing/2014/main" id="{F6E216D8-D7BD-40E6-86EE-A944D055CA8E}"/>
                  </a:ext>
                </a:extLst>
              </p:cNvPr>
              <p:cNvSpPr/>
              <p:nvPr/>
            </p:nvSpPr>
            <p:spPr>
              <a:xfrm>
                <a:off x="2253054" y="5105890"/>
                <a:ext cx="5313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8" name="s2">
                <a:extLst>
                  <a:ext uri="{FF2B5EF4-FFF2-40B4-BE49-F238E27FC236}">
                    <a16:creationId xmlns:a16="http://schemas.microsoft.com/office/drawing/2014/main" id="{F6E216D8-D7BD-40E6-86EE-A944D055C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54" y="5105890"/>
                <a:ext cx="531363" cy="461665"/>
              </a:xfrm>
              <a:prstGeom prst="rect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s1">
                <a:extLst>
                  <a:ext uri="{FF2B5EF4-FFF2-40B4-BE49-F238E27FC236}">
                    <a16:creationId xmlns:a16="http://schemas.microsoft.com/office/drawing/2014/main" id="{357E5FDD-7906-4543-AA15-C6673B18C7B2}"/>
                  </a:ext>
                </a:extLst>
              </p:cNvPr>
              <p:cNvSpPr/>
              <p:nvPr/>
            </p:nvSpPr>
            <p:spPr>
              <a:xfrm>
                <a:off x="4062494" y="5105890"/>
                <a:ext cx="5242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9" name="s1">
                <a:extLst>
                  <a:ext uri="{FF2B5EF4-FFF2-40B4-BE49-F238E27FC236}">
                    <a16:creationId xmlns:a16="http://schemas.microsoft.com/office/drawing/2014/main" id="{357E5FDD-7906-4543-AA15-C6673B18C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94" y="5105890"/>
                <a:ext cx="524246" cy="461665"/>
              </a:xfrm>
              <a:prstGeom prst="rect">
                <a:avLst/>
              </a:prstGeom>
              <a:blipFill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s0">
                <a:extLst>
                  <a:ext uri="{FF2B5EF4-FFF2-40B4-BE49-F238E27FC236}">
                    <a16:creationId xmlns:a16="http://schemas.microsoft.com/office/drawing/2014/main" id="{31D1EE55-90AE-4EB8-BFB9-C0B0FF3FA4A1}"/>
                  </a:ext>
                </a:extLst>
              </p:cNvPr>
              <p:cNvSpPr/>
              <p:nvPr/>
            </p:nvSpPr>
            <p:spPr>
              <a:xfrm>
                <a:off x="5876155" y="5105890"/>
                <a:ext cx="5313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0" name="s0">
                <a:extLst>
                  <a:ext uri="{FF2B5EF4-FFF2-40B4-BE49-F238E27FC236}">
                    <a16:creationId xmlns:a16="http://schemas.microsoft.com/office/drawing/2014/main" id="{31D1EE55-90AE-4EB8-BFB9-C0B0FF3FA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55" y="5105890"/>
                <a:ext cx="531364" cy="461665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s2=1">
                <a:extLst>
                  <a:ext uri="{FF2B5EF4-FFF2-40B4-BE49-F238E27FC236}">
                    <a16:creationId xmlns:a16="http://schemas.microsoft.com/office/drawing/2014/main" id="{11B1E028-277C-4C42-9833-5CE90139FBD6}"/>
                  </a:ext>
                </a:extLst>
              </p:cNvPr>
              <p:cNvSpPr/>
              <p:nvPr/>
            </p:nvSpPr>
            <p:spPr>
              <a:xfrm>
                <a:off x="2253054" y="5105890"/>
                <a:ext cx="11014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1" name="s2=1">
                <a:extLst>
                  <a:ext uri="{FF2B5EF4-FFF2-40B4-BE49-F238E27FC236}">
                    <a16:creationId xmlns:a16="http://schemas.microsoft.com/office/drawing/2014/main" id="{11B1E028-277C-4C42-9833-5CE90139F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54" y="5105890"/>
                <a:ext cx="1101455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2=0">
                <a:extLst>
                  <a:ext uri="{FF2B5EF4-FFF2-40B4-BE49-F238E27FC236}">
                    <a16:creationId xmlns:a16="http://schemas.microsoft.com/office/drawing/2014/main" id="{B8988EB5-E2E6-4E0B-AA93-94D6EB0090DC}"/>
                  </a:ext>
                </a:extLst>
              </p:cNvPr>
              <p:cNvSpPr/>
              <p:nvPr/>
            </p:nvSpPr>
            <p:spPr>
              <a:xfrm>
                <a:off x="2253054" y="5105890"/>
                <a:ext cx="11014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2" name="s2=0">
                <a:extLst>
                  <a:ext uri="{FF2B5EF4-FFF2-40B4-BE49-F238E27FC236}">
                    <a16:creationId xmlns:a16="http://schemas.microsoft.com/office/drawing/2014/main" id="{B8988EB5-E2E6-4E0B-AA93-94D6EB009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54" y="5105890"/>
                <a:ext cx="1101455" cy="461665"/>
              </a:xfrm>
              <a:prstGeom prst="rect">
                <a:avLst/>
              </a:prstGeom>
              <a:blipFill>
                <a:blip r:embed="rId1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s1=1">
                <a:extLst>
                  <a:ext uri="{FF2B5EF4-FFF2-40B4-BE49-F238E27FC236}">
                    <a16:creationId xmlns:a16="http://schemas.microsoft.com/office/drawing/2014/main" id="{5B296504-B05F-4C2C-A8FD-E96D600A508C}"/>
                  </a:ext>
                </a:extLst>
              </p:cNvPr>
              <p:cNvSpPr/>
              <p:nvPr/>
            </p:nvSpPr>
            <p:spPr>
              <a:xfrm>
                <a:off x="4062494" y="5105890"/>
                <a:ext cx="10943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3" name="s1=1">
                <a:extLst>
                  <a:ext uri="{FF2B5EF4-FFF2-40B4-BE49-F238E27FC236}">
                    <a16:creationId xmlns:a16="http://schemas.microsoft.com/office/drawing/2014/main" id="{5B296504-B05F-4C2C-A8FD-E96D600A50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94" y="5105890"/>
                <a:ext cx="1094338" cy="461665"/>
              </a:xfrm>
              <a:prstGeom prst="rect">
                <a:avLst/>
              </a:prstGeom>
              <a:blipFill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s1=0">
                <a:extLst>
                  <a:ext uri="{FF2B5EF4-FFF2-40B4-BE49-F238E27FC236}">
                    <a16:creationId xmlns:a16="http://schemas.microsoft.com/office/drawing/2014/main" id="{03ADE110-87F5-4F3D-87F0-DEDDFF80B9CB}"/>
                  </a:ext>
                </a:extLst>
              </p:cNvPr>
              <p:cNvSpPr/>
              <p:nvPr/>
            </p:nvSpPr>
            <p:spPr>
              <a:xfrm>
                <a:off x="4062494" y="5105890"/>
                <a:ext cx="10943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4" name="s1=0">
                <a:extLst>
                  <a:ext uri="{FF2B5EF4-FFF2-40B4-BE49-F238E27FC236}">
                    <a16:creationId xmlns:a16="http://schemas.microsoft.com/office/drawing/2014/main" id="{03ADE110-87F5-4F3D-87F0-DEDDFF80B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94" y="5105890"/>
                <a:ext cx="1094338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s0=1">
                <a:extLst>
                  <a:ext uri="{FF2B5EF4-FFF2-40B4-BE49-F238E27FC236}">
                    <a16:creationId xmlns:a16="http://schemas.microsoft.com/office/drawing/2014/main" id="{28728605-B52C-4BE5-B5FC-B7403B58AC80}"/>
                  </a:ext>
                </a:extLst>
              </p:cNvPr>
              <p:cNvSpPr/>
              <p:nvPr/>
            </p:nvSpPr>
            <p:spPr>
              <a:xfrm>
                <a:off x="5876155" y="5105890"/>
                <a:ext cx="11014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5" name="s0=1">
                <a:extLst>
                  <a:ext uri="{FF2B5EF4-FFF2-40B4-BE49-F238E27FC236}">
                    <a16:creationId xmlns:a16="http://schemas.microsoft.com/office/drawing/2014/main" id="{28728605-B52C-4BE5-B5FC-B7403B58A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55" y="5105890"/>
                <a:ext cx="1101455" cy="461665"/>
              </a:xfrm>
              <a:prstGeom prst="rect">
                <a:avLst/>
              </a:prstGeom>
              <a:blipFill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s0=0">
                <a:extLst>
                  <a:ext uri="{FF2B5EF4-FFF2-40B4-BE49-F238E27FC236}">
                    <a16:creationId xmlns:a16="http://schemas.microsoft.com/office/drawing/2014/main" id="{0CE85611-A898-4FFE-AE80-ECFFB86B1895}"/>
                  </a:ext>
                </a:extLst>
              </p:cNvPr>
              <p:cNvSpPr/>
              <p:nvPr/>
            </p:nvSpPr>
            <p:spPr>
              <a:xfrm>
                <a:off x="5876155" y="5105890"/>
                <a:ext cx="11014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6" name="s0=0">
                <a:extLst>
                  <a:ext uri="{FF2B5EF4-FFF2-40B4-BE49-F238E27FC236}">
                    <a16:creationId xmlns:a16="http://schemas.microsoft.com/office/drawing/2014/main" id="{0CE85611-A898-4FFE-AE80-ECFFB86B1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55" y="5105890"/>
                <a:ext cx="1101455" cy="461665"/>
              </a:xfrm>
              <a:prstGeom prst="rect">
                <a:avLst/>
              </a:prstGeom>
              <a:blipFill>
                <a:blip r:embed="rId1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b=1">
                <a:extLst>
                  <a:ext uri="{FF2B5EF4-FFF2-40B4-BE49-F238E27FC236}">
                    <a16:creationId xmlns:a16="http://schemas.microsoft.com/office/drawing/2014/main" id="{67621229-9467-4CAE-ACD9-3D44FC321B36}"/>
                  </a:ext>
                </a:extLst>
              </p:cNvPr>
              <p:cNvSpPr/>
              <p:nvPr/>
            </p:nvSpPr>
            <p:spPr>
              <a:xfrm>
                <a:off x="7484596" y="5105890"/>
                <a:ext cx="9971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7" name="b=1">
                <a:extLst>
                  <a:ext uri="{FF2B5EF4-FFF2-40B4-BE49-F238E27FC236}">
                    <a16:creationId xmlns:a16="http://schemas.microsoft.com/office/drawing/2014/main" id="{67621229-9467-4CAE-ACD9-3D44FC321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96" y="5105890"/>
                <a:ext cx="997132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b=0">
                <a:extLst>
                  <a:ext uri="{FF2B5EF4-FFF2-40B4-BE49-F238E27FC236}">
                    <a16:creationId xmlns:a16="http://schemas.microsoft.com/office/drawing/2014/main" id="{13DAAE69-13E3-42D7-A183-91C211462386}"/>
                  </a:ext>
                </a:extLst>
              </p:cNvPr>
              <p:cNvSpPr/>
              <p:nvPr/>
            </p:nvSpPr>
            <p:spPr>
              <a:xfrm>
                <a:off x="7484596" y="5105890"/>
                <a:ext cx="9971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8" name="b=0">
                <a:extLst>
                  <a:ext uri="{FF2B5EF4-FFF2-40B4-BE49-F238E27FC236}">
                    <a16:creationId xmlns:a16="http://schemas.microsoft.com/office/drawing/2014/main" id="{13DAAE69-13E3-42D7-A183-91C211462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96" y="5105890"/>
                <a:ext cx="997132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fb=1">
                <a:extLst>
                  <a:ext uri="{FF2B5EF4-FFF2-40B4-BE49-F238E27FC236}">
                    <a16:creationId xmlns:a16="http://schemas.microsoft.com/office/drawing/2014/main" id="{8749B6A8-F8CB-4DA6-81B0-AE4A7834C0EA}"/>
                  </a:ext>
                </a:extLst>
              </p:cNvPr>
              <p:cNvSpPr/>
              <p:nvPr/>
            </p:nvSpPr>
            <p:spPr>
              <a:xfrm>
                <a:off x="917083" y="5105890"/>
                <a:ext cx="11670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9" name="fb=1">
                <a:extLst>
                  <a:ext uri="{FF2B5EF4-FFF2-40B4-BE49-F238E27FC236}">
                    <a16:creationId xmlns:a16="http://schemas.microsoft.com/office/drawing/2014/main" id="{8749B6A8-F8CB-4DA6-81B0-AE4A7834C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83" y="5105890"/>
                <a:ext cx="1167051" cy="461665"/>
              </a:xfrm>
              <a:prstGeom prst="rect">
                <a:avLst/>
              </a:prstGeom>
              <a:blipFill>
                <a:blip r:embed="rId22"/>
                <a:stretch>
                  <a:fillRect l="-1042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fb=0">
                <a:extLst>
                  <a:ext uri="{FF2B5EF4-FFF2-40B4-BE49-F238E27FC236}">
                    <a16:creationId xmlns:a16="http://schemas.microsoft.com/office/drawing/2014/main" id="{81B1F6E7-CE4E-477A-A2A5-79C43DE9F7D7}"/>
                  </a:ext>
                </a:extLst>
              </p:cNvPr>
              <p:cNvSpPr/>
              <p:nvPr/>
            </p:nvSpPr>
            <p:spPr>
              <a:xfrm>
                <a:off x="917083" y="5105890"/>
                <a:ext cx="11670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0" name="fb=0">
                <a:extLst>
                  <a:ext uri="{FF2B5EF4-FFF2-40B4-BE49-F238E27FC236}">
                    <a16:creationId xmlns:a16="http://schemas.microsoft.com/office/drawing/2014/main" id="{81B1F6E7-CE4E-477A-A2A5-79C43DE9F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83" y="5105890"/>
                <a:ext cx="1167051" cy="461665"/>
              </a:xfrm>
              <a:prstGeom prst="rect">
                <a:avLst/>
              </a:prstGeom>
              <a:blipFill>
                <a:blip r:embed="rId23"/>
                <a:stretch>
                  <a:fillRect l="-1042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50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06" grpId="0"/>
      <p:bldP spid="107" grpId="0"/>
      <p:bldP spid="108" grpId="0"/>
      <p:bldP spid="109" grpId="0"/>
      <p:bldP spid="110" grpId="0"/>
      <p:bldP spid="111" grpId="0"/>
      <p:bldP spid="111" grpId="1"/>
      <p:bldP spid="111" grpId="2"/>
      <p:bldP spid="111" grpId="3"/>
      <p:bldP spid="111" grpId="4"/>
      <p:bldP spid="112" grpId="0"/>
      <p:bldP spid="112" grpId="1"/>
      <p:bldP spid="112" grpId="2"/>
      <p:bldP spid="112" grpId="3"/>
      <p:bldP spid="113" grpId="0"/>
      <p:bldP spid="113" grpId="1"/>
      <p:bldP spid="113" grpId="2"/>
      <p:bldP spid="113" grpId="3"/>
      <p:bldP spid="113" grpId="4"/>
      <p:bldP spid="114" grpId="0"/>
      <p:bldP spid="114" grpId="1"/>
      <p:bldP spid="114" grpId="2"/>
      <p:bldP spid="114" grpId="3"/>
      <p:bldP spid="115" grpId="0"/>
      <p:bldP spid="115" grpId="1"/>
      <p:bldP spid="115" grpId="2"/>
      <p:bldP spid="115" grpId="3"/>
      <p:bldP spid="115" grpId="4"/>
      <p:bldP spid="116" grpId="0"/>
      <p:bldP spid="116" grpId="1"/>
      <p:bldP spid="116" grpId="2"/>
      <p:bldP spid="116" grpId="3"/>
      <p:bldP spid="117" grpId="0"/>
      <p:bldP spid="117" grpId="1"/>
      <p:bldP spid="117" grpId="2"/>
      <p:bldP spid="117" grpId="3"/>
      <p:bldP spid="117" grpId="4"/>
      <p:bldP spid="118" grpId="0"/>
      <p:bldP spid="118" grpId="1"/>
      <p:bldP spid="118" grpId="2"/>
      <p:bldP spid="118" grpId="3"/>
      <p:bldP spid="119" grpId="0"/>
      <p:bldP spid="119" grpId="1"/>
      <p:bldP spid="119" grpId="2"/>
      <p:bldP spid="119" grpId="3"/>
      <p:bldP spid="120" grpId="0"/>
      <p:bldP spid="120" grpId="1"/>
      <p:bldP spid="120" grpId="2"/>
      <p:bldP spid="120" grpId="3"/>
      <p:bldP spid="120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E28E-2EBA-4C3E-B5C5-3C3FD90E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4BF3-32ED-4992-90C1-178D9D62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a </a:t>
            </a:r>
            <a:r>
              <a:rPr lang="en-US" b="1" dirty="0"/>
              <a:t>generator</a:t>
            </a:r>
            <a:r>
              <a:rPr lang="en-US" dirty="0"/>
              <a:t> that implements an LFSR. Given </a:t>
            </a:r>
            <a:r>
              <a:rPr lang="en-US"/>
              <a:t>a polynomial </a:t>
            </a:r>
            <a:r>
              <a:rPr lang="en-US" dirty="0"/>
              <a:t>and an initial state, it generates an infinite stream of bits.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the LFSR generator in an </a:t>
            </a:r>
            <a:r>
              <a:rPr lang="en-US" b="1" dirty="0"/>
              <a:t>iterator</a:t>
            </a:r>
            <a:r>
              <a:rPr lang="en-US" dirty="0"/>
              <a:t>, so that it is possible to access to the internal state.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the LFSR iterator with the one provided by the </a:t>
            </a:r>
            <a:r>
              <a:rPr lang="en-US" b="1" dirty="0"/>
              <a:t>pylfsr</a:t>
            </a:r>
            <a:r>
              <a:rPr lang="en-US" dirty="0"/>
              <a:t> Python package.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 function that implements the </a:t>
            </a:r>
            <a:r>
              <a:rPr lang="en-US" b="1" dirty="0" err="1"/>
              <a:t>Berlekamp</a:t>
            </a:r>
            <a:r>
              <a:rPr lang="en-US" b="1" dirty="0"/>
              <a:t>-Massey algorithm </a:t>
            </a:r>
            <a:r>
              <a:rPr lang="en-US" dirty="0"/>
              <a:t>which finds the shortest LFSR that can generate the input bit stream.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548AC-6EEF-46EE-A833-878232C3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8E87-EE84-4540-847B-CE6FC118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145AF-37CA-4169-B00B-5ABC726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13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LFSR Generator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49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D2A0-3067-496E-9680-491504C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Generator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CA96B-02CE-4B00-BED3-4C946577FB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Inputs</a:t>
                </a:r>
                <a:r>
                  <a:rPr lang="en-US" dirty="0"/>
                  <a:t>:</a:t>
                </a:r>
              </a:p>
              <a:p>
                <a:r>
                  <a:rPr lang="en-US" b="1" dirty="0"/>
                  <a:t>Feedback Polynomial</a:t>
                </a:r>
                <a:r>
                  <a:rPr lang="en-US" dirty="0"/>
                  <a:t>: list of integers representing the degrees of the non-zero coefficients.</a:t>
                </a:r>
                <a:br>
                  <a:rPr lang="en-US" dirty="0"/>
                </a:b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12, 6, 4, 1, 0</m:t>
                        </m:r>
                      </m:e>
                    </m:d>
                  </m:oMath>
                </a14:m>
                <a:r>
                  <a:rPr lang="en-US" dirty="0"/>
                  <a:t> represents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LFSR state</a:t>
                </a:r>
                <a:r>
                  <a:rPr lang="en-US" dirty="0"/>
                  <a:t> (optional, default all bits to 1): Integer or list of bits representing the LFSR initial state.</a:t>
                </a:r>
                <a:br>
                  <a:rPr lang="en-US" dirty="0"/>
                </a:br>
                <a:r>
                  <a:rPr lang="en-US" dirty="0"/>
                  <a:t>Example: 0xA65 for [1010 0110 0101]</a:t>
                </a:r>
                <a:endParaRPr lang="it-IT" dirty="0"/>
              </a:p>
              <a:p>
                <a:pPr marL="0" indent="0">
                  <a:buNone/>
                </a:pPr>
                <a:r>
                  <a:rPr lang="en-US" b="1" dirty="0"/>
                  <a:t>Yield</a:t>
                </a:r>
                <a:r>
                  <a:rPr lang="en-US" dirty="0"/>
                  <a:t>:</a:t>
                </a:r>
              </a:p>
              <a:p>
                <a:r>
                  <a:rPr lang="en-US" b="1" dirty="0"/>
                  <a:t>Output bit</a:t>
                </a:r>
                <a:r>
                  <a:rPr lang="en-US" dirty="0"/>
                  <a:t>: bool representing the LFSR output bit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CA96B-02CE-4B00-BED3-4C946577F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443E1-4FB0-472B-914D-16488795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E2B0-389B-439F-86D4-853AEE25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FD300-F453-4B0A-BF23-5D2D9DBE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15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98D9-1D13-4898-8EDB-1B8D3BDA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Generator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8157-B15B-42A4-82FC-99F8FE989AD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 Template: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D463-AD7C-4D3F-A02C-09EBD2C9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46C8-4FD9-4993-A29A-9371B827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8464-827C-4293-B78C-59653F3E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8</a:t>
            </a:fld>
            <a:endParaRPr lang="it-IT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1D5610-935B-4AE5-8DD1-0B88D709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025" y="2477800"/>
            <a:ext cx="595195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lfsr_generator(poly, state=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generator docstring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'''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check inputs validity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define variables storing the internal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LFSR iteration: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- compute output from poly and state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- update state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output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321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50D9-D1FA-4577-AC4F-42DFEA54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</a:t>
            </a:r>
            <a:r>
              <a:rPr lang="en-US" dirty="0" err="1"/>
              <a:t>Iterables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7570-4678-4328-B4A0-75666ADE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deal with </a:t>
            </a:r>
            <a:r>
              <a:rPr lang="en-US" dirty="0" err="1"/>
              <a:t>iterables</a:t>
            </a:r>
            <a:r>
              <a:rPr lang="en-US" dirty="0"/>
              <a:t> that counts an infinite number of elements, we can use the function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islice</a:t>
            </a:r>
            <a:r>
              <a:rPr lang="en-US" dirty="0"/>
              <a:t> from the built-in package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hlinkClick r:id="rId2"/>
              </a:rPr>
              <a:t>itertools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This function allows you to take a finite number of elements.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86A20-82A7-4724-832E-9914C8A5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2A4E-B3F0-4F44-A0F2-FC8CD2F0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2476-C85B-4210-8300-A7AA3B5B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9</a:t>
            </a:fld>
            <a:endParaRPr lang="it-IT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502B0D6-1C21-45D4-ADBF-19DEE4BF1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795" y="3429000"/>
            <a:ext cx="6838410" cy="2215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itertools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islice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niter = ...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number of iterations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lfsr = lfsr_generator(...) 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define the lfsr generator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islice(lfsr, niter):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do stuff</a:t>
            </a:r>
            <a:endParaRPr lang="it-IT" altLang="it-IT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  pass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9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</TotalTime>
  <Words>1646</Words>
  <Application>Microsoft Office PowerPoint</Application>
  <PresentationFormat>Widescreen</PresentationFormat>
  <Paragraphs>289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Linear Feedback Shift Register (LFSR)</vt:lpstr>
      <vt:lpstr>LFSR</vt:lpstr>
      <vt:lpstr>LFSR</vt:lpstr>
      <vt:lpstr>LFSR example</vt:lpstr>
      <vt:lpstr>Task</vt:lpstr>
      <vt:lpstr>Task 1: LFSR Generator</vt:lpstr>
      <vt:lpstr>LFSR Generator</vt:lpstr>
      <vt:lpstr>LFSR Generator</vt:lpstr>
      <vt:lpstr>Infinite Iterables</vt:lpstr>
      <vt:lpstr>Hints</vt:lpstr>
      <vt:lpstr>Task 2: LFSR Iterator</vt:lpstr>
      <vt:lpstr>LFSR Iterator</vt:lpstr>
      <vt:lpstr>LFSR Iterator</vt:lpstr>
      <vt:lpstr>LFSR Iterator</vt:lpstr>
      <vt:lpstr>LFSR Iterator</vt:lpstr>
      <vt:lpstr>Task 3: Comparison with pylfsr </vt:lpstr>
      <vt:lpstr>pylfsr</vt:lpstr>
      <vt:lpstr>Task 4:  Berlekamp-Massey Algorithm</vt:lpstr>
      <vt:lpstr>Berlekamp-Massey Algorithm</vt:lpstr>
      <vt:lpstr>Berlekamp-Massey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Feedback Shift Register (LFSR)</dc:title>
  <dc:creator>Alex Marchioni</dc:creator>
  <cp:lastModifiedBy>Alex Marchioni</cp:lastModifiedBy>
  <cp:revision>2</cp:revision>
  <dcterms:created xsi:type="dcterms:W3CDTF">2020-02-10T10:00:16Z</dcterms:created>
  <dcterms:modified xsi:type="dcterms:W3CDTF">2020-03-30T08:39:41Z</dcterms:modified>
</cp:coreProperties>
</file>