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6721D-0110-4FD8-B712-06B229BF6D9E}" v="16" dt="2021-11-10T03:39:50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Mørk stil 1 – utheving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arsson Hestnes" userId="19eb9e6dafd45ee8" providerId="LiveId" clId="{E946721D-0110-4FD8-B712-06B229BF6D9E}"/>
    <pc:docChg chg="undo custSel addSld delSld modSld">
      <pc:chgData name="Henrik Larsson Hestnes" userId="19eb9e6dafd45ee8" providerId="LiveId" clId="{E946721D-0110-4FD8-B712-06B229BF6D9E}" dt="2021-11-10T03:49:50.037" v="1302" actId="47"/>
      <pc:docMkLst>
        <pc:docMk/>
      </pc:docMkLst>
      <pc:sldChg chg="addSp delSp modSp mod">
        <pc:chgData name="Henrik Larsson Hestnes" userId="19eb9e6dafd45ee8" providerId="LiveId" clId="{E946721D-0110-4FD8-B712-06B229BF6D9E}" dt="2021-11-10T03:46:16.988" v="1280" actId="20577"/>
        <pc:sldMkLst>
          <pc:docMk/>
          <pc:sldMk cId="2681127442" sldId="257"/>
        </pc:sldMkLst>
        <pc:spChg chg="mod">
          <ac:chgData name="Henrik Larsson Hestnes" userId="19eb9e6dafd45ee8" providerId="LiveId" clId="{E946721D-0110-4FD8-B712-06B229BF6D9E}" dt="2021-11-10T02:37:53.282" v="281" actId="20577"/>
          <ac:spMkLst>
            <pc:docMk/>
            <pc:sldMk cId="2681127442" sldId="257"/>
            <ac:spMk id="2" creationId="{57D0CF62-04E6-414C-BB7E-439FE0D389F5}"/>
          </ac:spMkLst>
        </pc:spChg>
        <pc:spChg chg="add mod">
          <ac:chgData name="Henrik Larsson Hestnes" userId="19eb9e6dafd45ee8" providerId="LiveId" clId="{E946721D-0110-4FD8-B712-06B229BF6D9E}" dt="2021-11-10T02:33:57.417" v="234" actId="1076"/>
          <ac:spMkLst>
            <pc:docMk/>
            <pc:sldMk cId="2681127442" sldId="257"/>
            <ac:spMk id="6" creationId="{98DACCC6-2863-465B-86BC-CB110C13E4A9}"/>
          </ac:spMkLst>
        </pc:spChg>
        <pc:spChg chg="mod">
          <ac:chgData name="Henrik Larsson Hestnes" userId="19eb9e6dafd45ee8" providerId="LiveId" clId="{E946721D-0110-4FD8-B712-06B229BF6D9E}" dt="2021-11-10T02:16:42.274" v="10" actId="1076"/>
          <ac:spMkLst>
            <pc:docMk/>
            <pc:sldMk cId="2681127442" sldId="257"/>
            <ac:spMk id="10" creationId="{FD6B5460-08F0-4347-BBBC-077C239D90CC}"/>
          </ac:spMkLst>
        </pc:spChg>
        <pc:spChg chg="del">
          <ac:chgData name="Henrik Larsson Hestnes" userId="19eb9e6dafd45ee8" providerId="LiveId" clId="{E946721D-0110-4FD8-B712-06B229BF6D9E}" dt="2021-11-10T02:16:01.322" v="8" actId="478"/>
          <ac:spMkLst>
            <pc:docMk/>
            <pc:sldMk cId="2681127442" sldId="257"/>
            <ac:spMk id="13" creationId="{EF17E1C5-8435-4520-BEC9-B9BB1081F06C}"/>
          </ac:spMkLst>
        </pc:spChg>
        <pc:spChg chg="add mod">
          <ac:chgData name="Henrik Larsson Hestnes" userId="19eb9e6dafd45ee8" providerId="LiveId" clId="{E946721D-0110-4FD8-B712-06B229BF6D9E}" dt="2021-11-10T03:45:40.021" v="1276" actId="1076"/>
          <ac:spMkLst>
            <pc:docMk/>
            <pc:sldMk cId="2681127442" sldId="257"/>
            <ac:spMk id="16" creationId="{0017A5A6-DCB9-4384-905C-784CCA0E390A}"/>
          </ac:spMkLst>
        </pc:spChg>
        <pc:spChg chg="add mod">
          <ac:chgData name="Henrik Larsson Hestnes" userId="19eb9e6dafd45ee8" providerId="LiveId" clId="{E946721D-0110-4FD8-B712-06B229BF6D9E}" dt="2021-11-10T02:27:01.161" v="67" actId="1076"/>
          <ac:spMkLst>
            <pc:docMk/>
            <pc:sldMk cId="2681127442" sldId="257"/>
            <ac:spMk id="19" creationId="{45799DCF-ADB7-4B22-9C86-A7EC28CD9CCD}"/>
          </ac:spMkLst>
        </pc:spChg>
        <pc:spChg chg="del">
          <ac:chgData name="Henrik Larsson Hestnes" userId="19eb9e6dafd45ee8" providerId="LiveId" clId="{E946721D-0110-4FD8-B712-06B229BF6D9E}" dt="2021-11-10T02:15:55.419" v="7" actId="478"/>
          <ac:spMkLst>
            <pc:docMk/>
            <pc:sldMk cId="2681127442" sldId="257"/>
            <ac:spMk id="25" creationId="{C9D91319-FB77-4568-A4D6-CD434940C8DC}"/>
          </ac:spMkLst>
        </pc:spChg>
        <pc:spChg chg="mod">
          <ac:chgData name="Henrik Larsson Hestnes" userId="19eb9e6dafd45ee8" providerId="LiveId" clId="{E946721D-0110-4FD8-B712-06B229BF6D9E}" dt="2021-11-10T02:21:57.946" v="19" actId="1076"/>
          <ac:spMkLst>
            <pc:docMk/>
            <pc:sldMk cId="2681127442" sldId="257"/>
            <ac:spMk id="28" creationId="{4AE18BBF-8699-4E92-AEDB-D637C15D03F9}"/>
          </ac:spMkLst>
        </pc:spChg>
        <pc:spChg chg="add mod">
          <ac:chgData name="Henrik Larsson Hestnes" userId="19eb9e6dafd45ee8" providerId="LiveId" clId="{E946721D-0110-4FD8-B712-06B229BF6D9E}" dt="2021-11-10T02:33:50.481" v="233" actId="1076"/>
          <ac:spMkLst>
            <pc:docMk/>
            <pc:sldMk cId="2681127442" sldId="257"/>
            <ac:spMk id="30" creationId="{9A83C9E6-61B2-40EB-938C-5582DA9E1257}"/>
          </ac:spMkLst>
        </pc:spChg>
        <pc:spChg chg="add mod">
          <ac:chgData name="Henrik Larsson Hestnes" userId="19eb9e6dafd45ee8" providerId="LiveId" clId="{E946721D-0110-4FD8-B712-06B229BF6D9E}" dt="2021-11-10T02:36:08.238" v="252" actId="20577"/>
          <ac:spMkLst>
            <pc:docMk/>
            <pc:sldMk cId="2681127442" sldId="257"/>
            <ac:spMk id="31" creationId="{927506EB-A316-4E46-BD24-0BB96BF1BC4A}"/>
          </ac:spMkLst>
        </pc:spChg>
        <pc:spChg chg="del mod">
          <ac:chgData name="Henrik Larsson Hestnes" userId="19eb9e6dafd45ee8" providerId="LiveId" clId="{E946721D-0110-4FD8-B712-06B229BF6D9E}" dt="2021-11-10T02:15:47.140" v="5" actId="478"/>
          <ac:spMkLst>
            <pc:docMk/>
            <pc:sldMk cId="2681127442" sldId="257"/>
            <ac:spMk id="32" creationId="{3499B700-7602-48AE-BC27-42422CFA902F}"/>
          </ac:spMkLst>
        </pc:spChg>
        <pc:spChg chg="add mod">
          <ac:chgData name="Henrik Larsson Hestnes" userId="19eb9e6dafd45ee8" providerId="LiveId" clId="{E946721D-0110-4FD8-B712-06B229BF6D9E}" dt="2021-11-10T03:46:16.988" v="1280" actId="20577"/>
          <ac:spMkLst>
            <pc:docMk/>
            <pc:sldMk cId="2681127442" sldId="257"/>
            <ac:spMk id="37" creationId="{79F5E076-9890-4FC0-88E4-1934A99537DE}"/>
          </ac:spMkLst>
        </pc:spChg>
        <pc:graphicFrameChg chg="mod modGraphic">
          <ac:chgData name="Henrik Larsson Hestnes" userId="19eb9e6dafd45ee8" providerId="LiveId" clId="{E946721D-0110-4FD8-B712-06B229BF6D9E}" dt="2021-11-10T03:17:57.384" v="659" actId="14100"/>
          <ac:graphicFrameMkLst>
            <pc:docMk/>
            <pc:sldMk cId="2681127442" sldId="257"/>
            <ac:graphicFrameMk id="4" creationId="{37CE202F-4B93-43EA-8046-17BB53921911}"/>
          </ac:graphicFrameMkLst>
        </pc:graphicFrameChg>
        <pc:graphicFrameChg chg="add mod modGraphic">
          <ac:chgData name="Henrik Larsson Hestnes" userId="19eb9e6dafd45ee8" providerId="LiveId" clId="{E946721D-0110-4FD8-B712-06B229BF6D9E}" dt="2021-11-10T03:18:42.855" v="665" actId="1076"/>
          <ac:graphicFrameMkLst>
            <pc:docMk/>
            <pc:sldMk cId="2681127442" sldId="257"/>
            <ac:graphicFrameMk id="5" creationId="{6D177C64-8254-42C6-83A3-EDE7EC080119}"/>
          </ac:graphicFrameMkLst>
        </pc:graphicFrameChg>
        <pc:graphicFrameChg chg="add del mod">
          <ac:chgData name="Henrik Larsson Hestnes" userId="19eb9e6dafd45ee8" providerId="LiveId" clId="{E946721D-0110-4FD8-B712-06B229BF6D9E}" dt="2021-11-10T02:24:07.902" v="40"/>
          <ac:graphicFrameMkLst>
            <pc:docMk/>
            <pc:sldMk cId="2681127442" sldId="257"/>
            <ac:graphicFrameMk id="8" creationId="{4D892211-0600-43B9-82F0-C6CF1AF274C8}"/>
          </ac:graphicFrameMkLst>
        </pc:graphicFrameChg>
        <pc:graphicFrameChg chg="add mod modGraphic">
          <ac:chgData name="Henrik Larsson Hestnes" userId="19eb9e6dafd45ee8" providerId="LiveId" clId="{E946721D-0110-4FD8-B712-06B229BF6D9E}" dt="2021-11-10T02:38:22.303" v="282" actId="113"/>
          <ac:graphicFrameMkLst>
            <pc:docMk/>
            <pc:sldMk cId="2681127442" sldId="257"/>
            <ac:graphicFrameMk id="9" creationId="{84630B11-6AF6-4F16-B3F1-3B51D8A7306D}"/>
          </ac:graphicFrameMkLst>
        </pc:graphicFrameChg>
        <pc:graphicFrameChg chg="add mod modGraphic">
          <ac:chgData name="Henrik Larsson Hestnes" userId="19eb9e6dafd45ee8" providerId="LiveId" clId="{E946721D-0110-4FD8-B712-06B229BF6D9E}" dt="2021-11-10T03:45:03.112" v="1272" actId="14100"/>
          <ac:graphicFrameMkLst>
            <pc:docMk/>
            <pc:sldMk cId="2681127442" sldId="257"/>
            <ac:graphicFrameMk id="11" creationId="{0A090CA8-FA9E-4918-AB70-028113F207BF}"/>
          </ac:graphicFrameMkLst>
        </pc:graphicFrameChg>
        <pc:graphicFrameChg chg="add del mod modGraphic">
          <ac:chgData name="Henrik Larsson Hestnes" userId="19eb9e6dafd45ee8" providerId="LiveId" clId="{E946721D-0110-4FD8-B712-06B229BF6D9E}" dt="2021-11-10T02:31:46.178" v="125" actId="478"/>
          <ac:graphicFrameMkLst>
            <pc:docMk/>
            <pc:sldMk cId="2681127442" sldId="257"/>
            <ac:graphicFrameMk id="12" creationId="{ECAB0B7C-C034-4942-8F25-57488702E1B0}"/>
          </ac:graphicFrameMkLst>
        </pc:graphicFrameChg>
        <pc:graphicFrameChg chg="add mod modGraphic">
          <ac:chgData name="Henrik Larsson Hestnes" userId="19eb9e6dafd45ee8" providerId="LiveId" clId="{E946721D-0110-4FD8-B712-06B229BF6D9E}" dt="2021-11-10T02:38:28.021" v="283" actId="113"/>
          <ac:graphicFrameMkLst>
            <pc:docMk/>
            <pc:sldMk cId="2681127442" sldId="257"/>
            <ac:graphicFrameMk id="14" creationId="{36E5D5AF-D5C3-41C6-AE8D-15E5DFA2BDBE}"/>
          </ac:graphicFrameMkLst>
        </pc:graphicFrameChg>
        <pc:graphicFrameChg chg="del">
          <ac:chgData name="Henrik Larsson Hestnes" userId="19eb9e6dafd45ee8" providerId="LiveId" clId="{E946721D-0110-4FD8-B712-06B229BF6D9E}" dt="2021-11-10T02:15:50.528" v="6" actId="478"/>
          <ac:graphicFrameMkLst>
            <pc:docMk/>
            <pc:sldMk cId="2681127442" sldId="257"/>
            <ac:graphicFrameMk id="21" creationId="{24C2FB8D-CA76-48F5-9098-EBE63723CFEA}"/>
          </ac:graphicFrameMkLst>
        </pc:graphicFrameChg>
        <pc:graphicFrameChg chg="del">
          <ac:chgData name="Henrik Larsson Hestnes" userId="19eb9e6dafd45ee8" providerId="LiveId" clId="{E946721D-0110-4FD8-B712-06B229BF6D9E}" dt="2021-11-10T02:15:50.528" v="6" actId="478"/>
          <ac:graphicFrameMkLst>
            <pc:docMk/>
            <pc:sldMk cId="2681127442" sldId="257"/>
            <ac:graphicFrameMk id="22" creationId="{0685B7E1-A6E0-430F-B5B5-15A050C19D0D}"/>
          </ac:graphicFrameMkLst>
        </pc:graphicFrameChg>
        <pc:graphicFrameChg chg="add mod modGraphic">
          <ac:chgData name="Henrik Larsson Hestnes" userId="19eb9e6dafd45ee8" providerId="LiveId" clId="{E946721D-0110-4FD8-B712-06B229BF6D9E}" dt="2021-11-10T03:45:09.947" v="1273" actId="14100"/>
          <ac:graphicFrameMkLst>
            <pc:docMk/>
            <pc:sldMk cId="2681127442" sldId="257"/>
            <ac:graphicFrameMk id="23" creationId="{3B2A3C56-05EA-427C-9CFD-19FC4080BA1A}"/>
          </ac:graphicFrameMkLst>
        </pc:graphicFrameChg>
        <pc:graphicFrameChg chg="del">
          <ac:chgData name="Henrik Larsson Hestnes" userId="19eb9e6dafd45ee8" providerId="LiveId" clId="{E946721D-0110-4FD8-B712-06B229BF6D9E}" dt="2021-11-10T02:15:50.528" v="6" actId="478"/>
          <ac:graphicFrameMkLst>
            <pc:docMk/>
            <pc:sldMk cId="2681127442" sldId="257"/>
            <ac:graphicFrameMk id="26" creationId="{8398C4B0-57DD-49C0-BB2B-6C6072D11183}"/>
          </ac:graphicFrameMkLst>
        </pc:graphicFrameChg>
        <pc:cxnChg chg="mod">
          <ac:chgData name="Henrik Larsson Hestnes" userId="19eb9e6dafd45ee8" providerId="LiveId" clId="{E946721D-0110-4FD8-B712-06B229BF6D9E}" dt="2021-11-10T03:45:31.789" v="1274" actId="14100"/>
          <ac:cxnSpMkLst>
            <pc:docMk/>
            <pc:sldMk cId="2681127442" sldId="257"/>
            <ac:cxnSpMk id="7" creationId="{1EE7AFAC-1B34-4747-ADAE-564E855CEE0D}"/>
          </ac:cxnSpMkLst>
        </pc:cxnChg>
        <pc:cxnChg chg="add mod">
          <ac:chgData name="Henrik Larsson Hestnes" userId="19eb9e6dafd45ee8" providerId="LiveId" clId="{E946721D-0110-4FD8-B712-06B229BF6D9E}" dt="2021-11-10T03:45:03.112" v="1272" actId="14100"/>
          <ac:cxnSpMkLst>
            <pc:docMk/>
            <pc:sldMk cId="2681127442" sldId="257"/>
            <ac:cxnSpMk id="17" creationId="{FF35DE5A-ABAE-4217-B913-3D002E35539E}"/>
          </ac:cxnSpMkLst>
        </pc:cxnChg>
        <pc:cxnChg chg="mod">
          <ac:chgData name="Henrik Larsson Hestnes" userId="19eb9e6dafd45ee8" providerId="LiveId" clId="{E946721D-0110-4FD8-B712-06B229BF6D9E}" dt="2021-11-10T03:45:35.689" v="1275" actId="1076"/>
          <ac:cxnSpMkLst>
            <pc:docMk/>
            <pc:sldMk cId="2681127442" sldId="257"/>
            <ac:cxnSpMk id="27" creationId="{15618754-728A-4E72-BAF9-3E59EC1CE825}"/>
          </ac:cxnSpMkLst>
        </pc:cxnChg>
        <pc:cxnChg chg="add mod">
          <ac:chgData name="Henrik Larsson Hestnes" userId="19eb9e6dafd45ee8" providerId="LiveId" clId="{E946721D-0110-4FD8-B712-06B229BF6D9E}" dt="2021-11-10T03:45:09.947" v="1273" actId="14100"/>
          <ac:cxnSpMkLst>
            <pc:docMk/>
            <pc:sldMk cId="2681127442" sldId="257"/>
            <ac:cxnSpMk id="33" creationId="{1F8547D2-3AEE-478F-B866-0C107EFBBBE1}"/>
          </ac:cxnSpMkLst>
        </pc:cxnChg>
      </pc:sldChg>
      <pc:sldChg chg="del">
        <pc:chgData name="Henrik Larsson Hestnes" userId="19eb9e6dafd45ee8" providerId="LiveId" clId="{E946721D-0110-4FD8-B712-06B229BF6D9E}" dt="2021-11-10T03:49:48.315" v="1301" actId="47"/>
        <pc:sldMkLst>
          <pc:docMk/>
          <pc:sldMk cId="1913129408" sldId="258"/>
        </pc:sldMkLst>
      </pc:sldChg>
      <pc:sldChg chg="del">
        <pc:chgData name="Henrik Larsson Hestnes" userId="19eb9e6dafd45ee8" providerId="LiveId" clId="{E946721D-0110-4FD8-B712-06B229BF6D9E}" dt="2021-11-10T03:49:50.037" v="1302" actId="47"/>
        <pc:sldMkLst>
          <pc:docMk/>
          <pc:sldMk cId="2546450019" sldId="259"/>
        </pc:sldMkLst>
      </pc:sldChg>
      <pc:sldChg chg="modSp mod">
        <pc:chgData name="Henrik Larsson Hestnes" userId="19eb9e6dafd45ee8" providerId="LiveId" clId="{E946721D-0110-4FD8-B712-06B229BF6D9E}" dt="2021-11-10T02:08:34.955" v="1" actId="20577"/>
        <pc:sldMkLst>
          <pc:docMk/>
          <pc:sldMk cId="3261592287" sldId="260"/>
        </pc:sldMkLst>
        <pc:spChg chg="mod">
          <ac:chgData name="Henrik Larsson Hestnes" userId="19eb9e6dafd45ee8" providerId="LiveId" clId="{E946721D-0110-4FD8-B712-06B229BF6D9E}" dt="2021-11-10T02:08:34.955" v="1" actId="20577"/>
          <ac:spMkLst>
            <pc:docMk/>
            <pc:sldMk cId="3261592287" sldId="260"/>
            <ac:spMk id="2" creationId="{7DA0CDBA-2CED-43E4-99F7-3B5296521E53}"/>
          </ac:spMkLst>
        </pc:spChg>
      </pc:sldChg>
      <pc:sldChg chg="addSp delSp modSp add mod">
        <pc:chgData name="Henrik Larsson Hestnes" userId="19eb9e6dafd45ee8" providerId="LiveId" clId="{E946721D-0110-4FD8-B712-06B229BF6D9E}" dt="2021-11-10T03:49:42.189" v="1300" actId="20577"/>
        <pc:sldMkLst>
          <pc:docMk/>
          <pc:sldMk cId="459709980" sldId="261"/>
        </pc:sldMkLst>
        <pc:spChg chg="mod">
          <ac:chgData name="Henrik Larsson Hestnes" userId="19eb9e6dafd45ee8" providerId="LiveId" clId="{E946721D-0110-4FD8-B712-06B229BF6D9E}" dt="2021-11-10T02:44:59.623" v="630" actId="1076"/>
          <ac:spMkLst>
            <pc:docMk/>
            <pc:sldMk cId="459709980" sldId="261"/>
            <ac:spMk id="2" creationId="{57D0CF62-04E6-414C-BB7E-439FE0D389F5}"/>
          </ac:spMkLst>
        </pc:spChg>
        <pc:spChg chg="mod">
          <ac:chgData name="Henrik Larsson Hestnes" userId="19eb9e6dafd45ee8" providerId="LiveId" clId="{E946721D-0110-4FD8-B712-06B229BF6D9E}" dt="2021-11-10T03:23:24.019" v="763" actId="1076"/>
          <ac:spMkLst>
            <pc:docMk/>
            <pc:sldMk cId="459709980" sldId="261"/>
            <ac:spMk id="6" creationId="{98DACCC6-2863-465B-86BC-CB110C13E4A9}"/>
          </ac:spMkLst>
        </pc:spChg>
        <pc:spChg chg="mod">
          <ac:chgData name="Henrik Larsson Hestnes" userId="19eb9e6dafd45ee8" providerId="LiveId" clId="{E946721D-0110-4FD8-B712-06B229BF6D9E}" dt="2021-11-10T02:47:32.809" v="652" actId="1076"/>
          <ac:spMkLst>
            <pc:docMk/>
            <pc:sldMk cId="459709980" sldId="261"/>
            <ac:spMk id="10" creationId="{FD6B5460-08F0-4347-BBBC-077C239D90CC}"/>
          </ac:spMkLst>
        </pc:spChg>
        <pc:spChg chg="mod">
          <ac:chgData name="Henrik Larsson Hestnes" userId="19eb9e6dafd45ee8" providerId="LiveId" clId="{E946721D-0110-4FD8-B712-06B229BF6D9E}" dt="2021-11-10T03:28:17.432" v="792" actId="1076"/>
          <ac:spMkLst>
            <pc:docMk/>
            <pc:sldMk cId="459709980" sldId="261"/>
            <ac:spMk id="16" creationId="{0017A5A6-DCB9-4384-905C-784CCA0E390A}"/>
          </ac:spMkLst>
        </pc:spChg>
        <pc:spChg chg="mod">
          <ac:chgData name="Henrik Larsson Hestnes" userId="19eb9e6dafd45ee8" providerId="LiveId" clId="{E946721D-0110-4FD8-B712-06B229BF6D9E}" dt="2021-11-10T03:25:57.907" v="781" actId="20577"/>
          <ac:spMkLst>
            <pc:docMk/>
            <pc:sldMk cId="459709980" sldId="261"/>
            <ac:spMk id="19" creationId="{45799DCF-ADB7-4B22-9C86-A7EC28CD9CCD}"/>
          </ac:spMkLst>
        </pc:spChg>
        <pc:spChg chg="mod">
          <ac:chgData name="Henrik Larsson Hestnes" userId="19eb9e6dafd45ee8" providerId="LiveId" clId="{E946721D-0110-4FD8-B712-06B229BF6D9E}" dt="2021-11-10T03:24:07.841" v="768" actId="1076"/>
          <ac:spMkLst>
            <pc:docMk/>
            <pc:sldMk cId="459709980" sldId="261"/>
            <ac:spMk id="28" creationId="{4AE18BBF-8699-4E92-AEDB-D637C15D03F9}"/>
          </ac:spMkLst>
        </pc:spChg>
        <pc:spChg chg="mod">
          <ac:chgData name="Henrik Larsson Hestnes" userId="19eb9e6dafd45ee8" providerId="LiveId" clId="{E946721D-0110-4FD8-B712-06B229BF6D9E}" dt="2021-11-10T02:46:59.043" v="647" actId="1076"/>
          <ac:spMkLst>
            <pc:docMk/>
            <pc:sldMk cId="459709980" sldId="261"/>
            <ac:spMk id="29" creationId="{CE48255F-E5C6-4EB1-BC5E-E83C005B86A7}"/>
          </ac:spMkLst>
        </pc:spChg>
        <pc:spChg chg="del">
          <ac:chgData name="Henrik Larsson Hestnes" userId="19eb9e6dafd45ee8" providerId="LiveId" clId="{E946721D-0110-4FD8-B712-06B229BF6D9E}" dt="2021-11-10T02:46:55.139" v="646" actId="478"/>
          <ac:spMkLst>
            <pc:docMk/>
            <pc:sldMk cId="459709980" sldId="261"/>
            <ac:spMk id="30" creationId="{9A83C9E6-61B2-40EB-938C-5582DA9E1257}"/>
          </ac:spMkLst>
        </pc:spChg>
        <pc:spChg chg="mod">
          <ac:chgData name="Henrik Larsson Hestnes" userId="19eb9e6dafd45ee8" providerId="LiveId" clId="{E946721D-0110-4FD8-B712-06B229BF6D9E}" dt="2021-11-10T03:25:07.296" v="776" actId="1076"/>
          <ac:spMkLst>
            <pc:docMk/>
            <pc:sldMk cId="459709980" sldId="261"/>
            <ac:spMk id="31" creationId="{927506EB-A316-4E46-BD24-0BB96BF1BC4A}"/>
          </ac:spMkLst>
        </pc:spChg>
        <pc:spChg chg="add mod">
          <ac:chgData name="Henrik Larsson Hestnes" userId="19eb9e6dafd45ee8" providerId="LiveId" clId="{E946721D-0110-4FD8-B712-06B229BF6D9E}" dt="2021-11-10T03:24:53.302" v="774" actId="20577"/>
          <ac:spMkLst>
            <pc:docMk/>
            <pc:sldMk cId="459709980" sldId="261"/>
            <ac:spMk id="32" creationId="{0EE76F9E-04FB-435E-9E9F-6CD5D3D3B066}"/>
          </ac:spMkLst>
        </pc:spChg>
        <pc:spChg chg="add mod">
          <ac:chgData name="Henrik Larsson Hestnes" userId="19eb9e6dafd45ee8" providerId="LiveId" clId="{E946721D-0110-4FD8-B712-06B229BF6D9E}" dt="2021-11-10T03:30:52.333" v="867" actId="1076"/>
          <ac:spMkLst>
            <pc:docMk/>
            <pc:sldMk cId="459709980" sldId="261"/>
            <ac:spMk id="34" creationId="{C04CDB62-16AD-49C5-ADC2-C43B1727DD69}"/>
          </ac:spMkLst>
        </pc:spChg>
        <pc:spChg chg="add mod">
          <ac:chgData name="Henrik Larsson Hestnes" userId="19eb9e6dafd45ee8" providerId="LiveId" clId="{E946721D-0110-4FD8-B712-06B229BF6D9E}" dt="2021-11-10T03:32:50.109" v="894" actId="1076"/>
          <ac:spMkLst>
            <pc:docMk/>
            <pc:sldMk cId="459709980" sldId="261"/>
            <ac:spMk id="35" creationId="{B7AA238C-FF52-45C6-BE38-5EDF808D9BB8}"/>
          </ac:spMkLst>
        </pc:spChg>
        <pc:spChg chg="del">
          <ac:chgData name="Henrik Larsson Hestnes" userId="19eb9e6dafd45ee8" providerId="LiveId" clId="{E946721D-0110-4FD8-B712-06B229BF6D9E}" dt="2021-11-10T02:45:54.427" v="640" actId="478"/>
          <ac:spMkLst>
            <pc:docMk/>
            <pc:sldMk cId="459709980" sldId="261"/>
            <ac:spMk id="37" creationId="{79F5E076-9890-4FC0-88E4-1934A99537DE}"/>
          </ac:spMkLst>
        </pc:spChg>
        <pc:spChg chg="add mod">
          <ac:chgData name="Henrik Larsson Hestnes" userId="19eb9e6dafd45ee8" providerId="LiveId" clId="{E946721D-0110-4FD8-B712-06B229BF6D9E}" dt="2021-11-10T03:49:42.189" v="1300" actId="20577"/>
          <ac:spMkLst>
            <pc:docMk/>
            <pc:sldMk cId="459709980" sldId="261"/>
            <ac:spMk id="38" creationId="{2B525296-A70C-4D4E-ACC9-8E4F7DCF53F8}"/>
          </ac:spMkLst>
        </pc:spChg>
        <pc:graphicFrameChg chg="mod modGraphic">
          <ac:chgData name="Henrik Larsson Hestnes" userId="19eb9e6dafd45ee8" providerId="LiveId" clId="{E946721D-0110-4FD8-B712-06B229BF6D9E}" dt="2021-11-10T02:47:03.768" v="648" actId="14100"/>
          <ac:graphicFrameMkLst>
            <pc:docMk/>
            <pc:sldMk cId="459709980" sldId="261"/>
            <ac:graphicFrameMk id="4" creationId="{37CE202F-4B93-43EA-8046-17BB53921911}"/>
          </ac:graphicFrameMkLst>
        </pc:graphicFrameChg>
        <pc:graphicFrameChg chg="mod modGraphic">
          <ac:chgData name="Henrik Larsson Hestnes" userId="19eb9e6dafd45ee8" providerId="LiveId" clId="{E946721D-0110-4FD8-B712-06B229BF6D9E}" dt="2021-11-10T03:24:45.717" v="772" actId="1076"/>
          <ac:graphicFrameMkLst>
            <pc:docMk/>
            <pc:sldMk cId="459709980" sldId="261"/>
            <ac:graphicFrameMk id="5" creationId="{6D177C64-8254-42C6-83A3-EDE7EC080119}"/>
          </ac:graphicFrameMkLst>
        </pc:graphicFrameChg>
        <pc:graphicFrameChg chg="del modGraphic">
          <ac:chgData name="Henrik Larsson Hestnes" userId="19eb9e6dafd45ee8" providerId="LiveId" clId="{E946721D-0110-4FD8-B712-06B229BF6D9E}" dt="2021-11-10T02:45:43.399" v="636" actId="478"/>
          <ac:graphicFrameMkLst>
            <pc:docMk/>
            <pc:sldMk cId="459709980" sldId="261"/>
            <ac:graphicFrameMk id="9" creationId="{84630B11-6AF6-4F16-B3F1-3B51D8A7306D}"/>
          </ac:graphicFrameMkLst>
        </pc:graphicFrameChg>
        <pc:graphicFrameChg chg="del mod">
          <ac:chgData name="Henrik Larsson Hestnes" userId="19eb9e6dafd45ee8" providerId="LiveId" clId="{E946721D-0110-4FD8-B712-06B229BF6D9E}" dt="2021-11-10T02:45:34.205" v="634" actId="478"/>
          <ac:graphicFrameMkLst>
            <pc:docMk/>
            <pc:sldMk cId="459709980" sldId="261"/>
            <ac:graphicFrameMk id="11" creationId="{0A090CA8-FA9E-4918-AB70-028113F207BF}"/>
          </ac:graphicFrameMkLst>
        </pc:graphicFrameChg>
        <pc:graphicFrameChg chg="add mod modGraphic">
          <ac:chgData name="Henrik Larsson Hestnes" userId="19eb9e6dafd45ee8" providerId="LiveId" clId="{E946721D-0110-4FD8-B712-06B229BF6D9E}" dt="2021-11-10T03:32:24.934" v="891" actId="207"/>
          <ac:graphicFrameMkLst>
            <pc:docMk/>
            <pc:sldMk cId="459709980" sldId="261"/>
            <ac:graphicFrameMk id="12" creationId="{E91BAEF9-77A9-41BC-AAF3-F9D81BD27462}"/>
          </ac:graphicFrameMkLst>
        </pc:graphicFrameChg>
        <pc:graphicFrameChg chg="add mod modGraphic">
          <ac:chgData name="Henrik Larsson Hestnes" userId="19eb9e6dafd45ee8" providerId="LiveId" clId="{E946721D-0110-4FD8-B712-06B229BF6D9E}" dt="2021-11-10T03:24:45.717" v="772" actId="1076"/>
          <ac:graphicFrameMkLst>
            <pc:docMk/>
            <pc:sldMk cId="459709980" sldId="261"/>
            <ac:graphicFrameMk id="13" creationId="{98316C7A-84DA-4637-B990-1E9B0E680901}"/>
          </ac:graphicFrameMkLst>
        </pc:graphicFrameChg>
        <pc:graphicFrameChg chg="del">
          <ac:chgData name="Henrik Larsson Hestnes" userId="19eb9e6dafd45ee8" providerId="LiveId" clId="{E946721D-0110-4FD8-B712-06B229BF6D9E}" dt="2021-11-10T02:45:46.828" v="637" actId="478"/>
          <ac:graphicFrameMkLst>
            <pc:docMk/>
            <pc:sldMk cId="459709980" sldId="261"/>
            <ac:graphicFrameMk id="14" creationId="{36E5D5AF-D5C3-41C6-AE8D-15E5DFA2BDBE}"/>
          </ac:graphicFrameMkLst>
        </pc:graphicFrameChg>
        <pc:graphicFrameChg chg="add mod modGraphic">
          <ac:chgData name="Henrik Larsson Hestnes" userId="19eb9e6dafd45ee8" providerId="LiveId" clId="{E946721D-0110-4FD8-B712-06B229BF6D9E}" dt="2021-11-10T03:32:34.320" v="892" actId="207"/>
          <ac:graphicFrameMkLst>
            <pc:docMk/>
            <pc:sldMk cId="459709980" sldId="261"/>
            <ac:graphicFrameMk id="21" creationId="{9CB37AE4-BC73-4011-8851-E5D5B1B38B8D}"/>
          </ac:graphicFrameMkLst>
        </pc:graphicFrameChg>
        <pc:graphicFrameChg chg="add mod modGraphic">
          <ac:chgData name="Henrik Larsson Hestnes" userId="19eb9e6dafd45ee8" providerId="LiveId" clId="{E946721D-0110-4FD8-B712-06B229BF6D9E}" dt="2021-11-10T03:32:14.372" v="890" actId="207"/>
          <ac:graphicFrameMkLst>
            <pc:docMk/>
            <pc:sldMk cId="459709980" sldId="261"/>
            <ac:graphicFrameMk id="22" creationId="{7FA933FB-58B6-463F-AE61-8E9AEDAF566A}"/>
          </ac:graphicFrameMkLst>
        </pc:graphicFrameChg>
        <pc:graphicFrameChg chg="del">
          <ac:chgData name="Henrik Larsson Hestnes" userId="19eb9e6dafd45ee8" providerId="LiveId" clId="{E946721D-0110-4FD8-B712-06B229BF6D9E}" dt="2021-11-10T02:45:30.947" v="633" actId="478"/>
          <ac:graphicFrameMkLst>
            <pc:docMk/>
            <pc:sldMk cId="459709980" sldId="261"/>
            <ac:graphicFrameMk id="23" creationId="{3B2A3C56-05EA-427C-9CFD-19FC4080BA1A}"/>
          </ac:graphicFrameMkLst>
        </pc:graphicFrameChg>
        <pc:graphicFrameChg chg="add mod">
          <ac:chgData name="Henrik Larsson Hestnes" userId="19eb9e6dafd45ee8" providerId="LiveId" clId="{E946721D-0110-4FD8-B712-06B229BF6D9E}" dt="2021-11-10T03:20:56.684" v="739" actId="571"/>
          <ac:graphicFrameMkLst>
            <pc:docMk/>
            <pc:sldMk cId="459709980" sldId="261"/>
            <ac:graphicFrameMk id="25" creationId="{1DA019EC-35B8-427F-BB43-6BDE5BB551C0}"/>
          </ac:graphicFrameMkLst>
        </pc:graphicFrameChg>
        <pc:cxnChg chg="mod">
          <ac:chgData name="Henrik Larsson Hestnes" userId="19eb9e6dafd45ee8" providerId="LiveId" clId="{E946721D-0110-4FD8-B712-06B229BF6D9E}" dt="2021-11-10T02:47:27.322" v="651" actId="14100"/>
          <ac:cxnSpMkLst>
            <pc:docMk/>
            <pc:sldMk cId="459709980" sldId="261"/>
            <ac:cxnSpMk id="7" creationId="{1EE7AFAC-1B34-4747-ADAE-564E855CEE0D}"/>
          </ac:cxnSpMkLst>
        </pc:cxnChg>
        <pc:cxnChg chg="del mod">
          <ac:chgData name="Henrik Larsson Hestnes" userId="19eb9e6dafd45ee8" providerId="LiveId" clId="{E946721D-0110-4FD8-B712-06B229BF6D9E}" dt="2021-11-10T02:45:49.647" v="638" actId="478"/>
          <ac:cxnSpMkLst>
            <pc:docMk/>
            <pc:sldMk cId="459709980" sldId="261"/>
            <ac:cxnSpMk id="17" creationId="{FF35DE5A-ABAE-4217-B913-3D002E35539E}"/>
          </ac:cxnSpMkLst>
        </pc:cxnChg>
        <pc:cxnChg chg="add mod">
          <ac:chgData name="Henrik Larsson Hestnes" userId="19eb9e6dafd45ee8" providerId="LiveId" clId="{E946721D-0110-4FD8-B712-06B229BF6D9E}" dt="2021-11-10T03:39:36.921" v="901" actId="14100"/>
          <ac:cxnSpMkLst>
            <pc:docMk/>
            <pc:sldMk cId="459709980" sldId="261"/>
            <ac:cxnSpMk id="26" creationId="{B9C7507D-549B-4C3D-ADEA-64DEEE1A150E}"/>
          </ac:cxnSpMkLst>
        </pc:cxnChg>
        <pc:cxnChg chg="mod">
          <ac:chgData name="Henrik Larsson Hestnes" userId="19eb9e6dafd45ee8" providerId="LiveId" clId="{E946721D-0110-4FD8-B712-06B229BF6D9E}" dt="2021-11-10T03:23:50.918" v="766" actId="14100"/>
          <ac:cxnSpMkLst>
            <pc:docMk/>
            <pc:sldMk cId="459709980" sldId="261"/>
            <ac:cxnSpMk id="27" creationId="{15618754-728A-4E72-BAF9-3E59EC1CE825}"/>
          </ac:cxnSpMkLst>
        </pc:cxnChg>
        <pc:cxnChg chg="del mod">
          <ac:chgData name="Henrik Larsson Hestnes" userId="19eb9e6dafd45ee8" providerId="LiveId" clId="{E946721D-0110-4FD8-B712-06B229BF6D9E}" dt="2021-11-10T02:45:51.180" v="639" actId="478"/>
          <ac:cxnSpMkLst>
            <pc:docMk/>
            <pc:sldMk cId="459709980" sldId="261"/>
            <ac:cxnSpMk id="33" creationId="{1F8547D2-3AEE-478F-B866-0C107EFBBBE1}"/>
          </ac:cxnSpMkLst>
        </pc:cxnChg>
      </pc:sldChg>
    </pc:docChg>
  </pc:docChgLst>
  <pc:docChgLst>
    <pc:chgData name="Henrik Larsson Hestnes" userId="19eb9e6dafd45ee8" providerId="LiveId" clId="{9CF343FC-A9D0-4F29-BD8E-7AD771354503}"/>
    <pc:docChg chg="modSld">
      <pc:chgData name="Henrik Larsson Hestnes" userId="19eb9e6dafd45ee8" providerId="LiveId" clId="{9CF343FC-A9D0-4F29-BD8E-7AD771354503}" dt="2021-11-04T23:00:44.918" v="7" actId="20577"/>
      <pc:docMkLst>
        <pc:docMk/>
      </pc:docMkLst>
      <pc:sldChg chg="modSp mod">
        <pc:chgData name="Henrik Larsson Hestnes" userId="19eb9e6dafd45ee8" providerId="LiveId" clId="{9CF343FC-A9D0-4F29-BD8E-7AD771354503}" dt="2021-11-04T23:00:44.918" v="7" actId="20577"/>
        <pc:sldMkLst>
          <pc:docMk/>
          <pc:sldMk cId="1913129408" sldId="258"/>
        </pc:sldMkLst>
        <pc:spChg chg="mod">
          <ac:chgData name="Henrik Larsson Hestnes" userId="19eb9e6dafd45ee8" providerId="LiveId" clId="{9CF343FC-A9D0-4F29-BD8E-7AD771354503}" dt="2021-11-04T23:00:44.918" v="7" actId="20577"/>
          <ac:spMkLst>
            <pc:docMk/>
            <pc:sldMk cId="1913129408" sldId="258"/>
            <ac:spMk id="2" creationId="{90048E30-C9A7-4AA1-9F68-BBD666175A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AFA280-D685-4BDC-A42E-5DB6C21A4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043A29D-FFC1-4787-BADE-DDDD5A455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3E2408-535E-494C-A614-11899416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6DFA91-9DFB-4FA9-A495-806C38D9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54724C-6535-4470-9764-E6C1E3BA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245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759800-2891-49B0-94A6-7B2329A6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F1CA0E2-FE08-4D4F-8018-6A9E7F16D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6BAC0E3-FE03-4E59-BD8E-4910B1EA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B3A56FE-25C2-43C5-9C6D-04D9A261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E881EB4-DEF6-4C21-95F3-519748FB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597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24577F76-7D97-423A-B217-1ECD363BF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BD2F0D1-AE46-4D09-B7D8-73C182530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E4609C0-3B4B-4611-B9E4-B0D8471E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2D264BD-512E-4468-91FB-F075BF2E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D133840-1687-4F0C-AB26-1D19C5CF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6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749C17-5C33-4484-A816-0A761DE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ABE93F-C75F-4B25-8B32-45E165B0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1149D9-7790-42EF-A5F0-6DFA50E0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0DDE78C-3F35-4745-869C-E88B1B0E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76A306-C4B6-41FF-9C25-E6FA6820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941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53925-E835-47D0-888A-D3A38761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6A07A70-8AB1-4642-A0A1-3A8189EAD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3B3A11B-62BF-4B85-B781-C0594009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CF98719-4CA1-4FF0-8340-9D0B458A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D4B21A-EDC2-464F-B7B7-B10E01BD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783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F2AE64-AE99-4E5D-98ED-E3CDBB3C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F9096B-BE47-4877-AC3E-AE42D9F13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051BF2E-814B-434D-84F7-CE148BBF9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F38083C-2A76-4E3D-AF6D-25A6DAFA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80479C2-365A-4672-8A6E-4B4C5A95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852111C-5EC1-4211-866E-E3B662DF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387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9E991A-7FA7-4106-86C9-1F81E06D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CC74315-F46D-449A-A447-5E29DBCF0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77DC4C1-A7EE-45C3-BF8F-35BEEA22D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BB615DC-1F09-452B-A09A-019561571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4DBC180-3477-446B-988B-7D837FDF6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FA4DB14-F5AA-4CE4-9A1D-380BBA76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D7E83FB-A75D-4D87-BB08-35AA27B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3F9D91B-1BCC-4DEE-9839-FCDAF3F3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281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F8F0CA-8310-430F-8139-39314B4F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00785BF-C8CD-4722-9B9D-8D95E39F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110D431-4AFF-4D62-8463-8495EFC7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F5F2084-6170-47BE-A1BE-80CE4564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0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B692557-70A1-4CDD-8798-A90D560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FA30A00E-D91B-4C12-80C2-52D718F2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580A107-0667-4706-8CB2-B86DE82C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614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09FDA4-B887-4229-915D-940ABC28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361FB5-4003-4EFB-96E0-FBBC0BE7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568DBF5-494E-453E-8D28-B2EAFC75A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DE3A68-FC33-4F1C-BA45-E3EDAA15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28C175-1CA3-419D-85ED-BDFEE0C2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8C9BC0F-BEF6-446C-819E-2B1E398B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38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DEC141-DFA9-48B3-997E-6C10C321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0FE7879-319A-45DE-8C5F-5C0110432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BC45D93-57B2-42F2-80A7-57F04FAE8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E7C5CC9-FCA8-41AE-B3A0-9F59C391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D572717-8296-4F31-9C62-4DF84334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B0FE4FB-BFEB-485F-8473-E5FA817B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748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3E0644A-94D9-4B6A-8B6D-8D8CF485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3C89E2-9D6A-40EC-B3FD-225D3A1AE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6C7E8CE-4F95-40C5-B2E1-DBC38180B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D2585-B9A0-443A-91D6-3FFB1F5AAFFB}" type="datetimeFigureOut">
              <a:rPr lang="nb-NO" smtClean="0"/>
              <a:t>09.11.2021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02CE4A9-829D-48DE-B395-185C3882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42FC6D7-0184-4199-B454-1989E932F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DE72-4BA3-4F76-A79A-AD088CCB15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30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A0CDBA-2CED-43E4-99F7-3B5296521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Quiz 6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F1CC61A-E43E-4B3A-B950-245AA7130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Name</a:t>
            </a:r>
            <a:r>
              <a:rPr lang="nb-NO" dirty="0"/>
              <a:t>: Henrik Albin Larsson Hestnes</a:t>
            </a:r>
          </a:p>
          <a:p>
            <a:r>
              <a:rPr lang="nb-NO" dirty="0"/>
              <a:t>Student ID: U09103474</a:t>
            </a:r>
          </a:p>
        </p:txBody>
      </p:sp>
    </p:spTree>
    <p:extLst>
      <p:ext uri="{BB962C8B-B14F-4D97-AF65-F5344CB8AC3E}">
        <p14:creationId xmlns:p14="http://schemas.microsoft.com/office/powerpoint/2010/main" val="326159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D0CF62-04E6-414C-BB7E-439FE0D3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11126"/>
            <a:ext cx="10515600" cy="873124"/>
          </a:xfrm>
        </p:spPr>
        <p:txBody>
          <a:bodyPr>
            <a:normAutofit/>
          </a:bodyPr>
          <a:lstStyle/>
          <a:p>
            <a:r>
              <a:rPr lang="en-US" sz="3600" dirty="0"/>
              <a:t>Row-wise GMEM read, Row-wise SMEM write(warp 0)</a:t>
            </a:r>
            <a:endParaRPr lang="nb-NO" sz="3600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7CE202F-4B93-43EA-8046-17BB53921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40260"/>
              </p:ext>
            </p:extLst>
          </p:nvPr>
        </p:nvGraphicFramePr>
        <p:xfrm>
          <a:off x="838200" y="1825625"/>
          <a:ext cx="7321548" cy="4195032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440516">
                  <a:extLst>
                    <a:ext uri="{9D8B030D-6E8A-4147-A177-3AD203B41FA5}">
                      <a16:colId xmlns:a16="http://schemas.microsoft.com/office/drawing/2014/main" val="1497071627"/>
                    </a:ext>
                  </a:extLst>
                </a:gridCol>
                <a:gridCol w="2440516">
                  <a:extLst>
                    <a:ext uri="{9D8B030D-6E8A-4147-A177-3AD203B41FA5}">
                      <a16:colId xmlns:a16="http://schemas.microsoft.com/office/drawing/2014/main" val="4087599165"/>
                    </a:ext>
                  </a:extLst>
                </a:gridCol>
                <a:gridCol w="2440516">
                  <a:extLst>
                    <a:ext uri="{9D8B030D-6E8A-4147-A177-3AD203B41FA5}">
                      <a16:colId xmlns:a16="http://schemas.microsoft.com/office/drawing/2014/main" val="3837802904"/>
                    </a:ext>
                  </a:extLst>
                </a:gridCol>
              </a:tblGrid>
              <a:tr h="139834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27337"/>
                  </a:ext>
                </a:extLst>
              </a:tr>
              <a:tr h="139834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512854"/>
                  </a:ext>
                </a:extLst>
              </a:tr>
              <a:tr h="139834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630199"/>
                  </a:ext>
                </a:extLst>
              </a:tr>
            </a:tbl>
          </a:graphicData>
        </a:graphic>
      </p:graphicFrame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1EE7AFAC-1B34-4747-ADAE-564E855CEE0D}"/>
              </a:ext>
            </a:extLst>
          </p:cNvPr>
          <p:cNvCxnSpPr>
            <a:cxnSpLocks/>
          </p:cNvCxnSpPr>
          <p:nvPr/>
        </p:nvCxnSpPr>
        <p:spPr>
          <a:xfrm>
            <a:off x="838200" y="1625600"/>
            <a:ext cx="48596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FD6B5460-08F0-4347-BBBC-077C239D90CC}"/>
              </a:ext>
            </a:extLst>
          </p:cNvPr>
          <p:cNvSpPr txBox="1"/>
          <p:nvPr/>
        </p:nvSpPr>
        <p:spPr>
          <a:xfrm>
            <a:off x="2334445" y="127162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blockIdx.x</a:t>
            </a:r>
            <a:r>
              <a:rPr lang="nb-NO" dirty="0"/>
              <a:t> = 2</a:t>
            </a:r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15618754-728A-4E72-BAF9-3E59EC1CE825}"/>
              </a:ext>
            </a:extLst>
          </p:cNvPr>
          <p:cNvCxnSpPr>
            <a:cxnSpLocks/>
          </p:cNvCxnSpPr>
          <p:nvPr/>
        </p:nvCxnSpPr>
        <p:spPr>
          <a:xfrm>
            <a:off x="5697816" y="1764396"/>
            <a:ext cx="0" cy="1485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4AE18BBF-8699-4E92-AEDB-D637C15D03F9}"/>
              </a:ext>
            </a:extLst>
          </p:cNvPr>
          <p:cNvSpPr txBox="1"/>
          <p:nvPr/>
        </p:nvSpPr>
        <p:spPr>
          <a:xfrm>
            <a:off x="6463800" y="1356281"/>
            <a:ext cx="40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nx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CE48255F-E5C6-4EB1-BC5E-E83C005B86A7}"/>
              </a:ext>
            </a:extLst>
          </p:cNvPr>
          <p:cNvSpPr txBox="1"/>
          <p:nvPr/>
        </p:nvSpPr>
        <p:spPr>
          <a:xfrm>
            <a:off x="412747" y="5609192"/>
            <a:ext cx="4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ny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017A5A6-DCB9-4384-905C-784CCA0E390A}"/>
              </a:ext>
            </a:extLst>
          </p:cNvPr>
          <p:cNvSpPr txBox="1"/>
          <p:nvPr/>
        </p:nvSpPr>
        <p:spPr>
          <a:xfrm>
            <a:off x="4176760" y="2322680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blockIdx.y</a:t>
            </a:r>
            <a:r>
              <a:rPr lang="nb-NO" dirty="0"/>
              <a:t> = 1</a:t>
            </a:r>
          </a:p>
        </p:txBody>
      </p:sp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6D177C64-8254-42C6-83A3-EDE7EC080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82836"/>
              </p:ext>
            </p:extLst>
          </p:nvPr>
        </p:nvGraphicFramePr>
        <p:xfrm>
          <a:off x="9141685" y="3250296"/>
          <a:ext cx="2456417" cy="1351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417">
                  <a:extLst>
                    <a:ext uri="{9D8B030D-6E8A-4147-A177-3AD203B41FA5}">
                      <a16:colId xmlns:a16="http://schemas.microsoft.com/office/drawing/2014/main" val="3477592497"/>
                    </a:ext>
                  </a:extLst>
                </a:gridCol>
              </a:tblGrid>
              <a:tr h="1351159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43113"/>
                  </a:ext>
                </a:extLst>
              </a:tr>
            </a:tbl>
          </a:graphicData>
        </a:graphic>
      </p:graphicFrame>
      <p:sp>
        <p:nvSpPr>
          <p:cNvPr id="6" name="TekstSylinder 5">
            <a:extLst>
              <a:ext uri="{FF2B5EF4-FFF2-40B4-BE49-F238E27FC236}">
                <a16:creationId xmlns:a16="http://schemas.microsoft.com/office/drawing/2014/main" id="{98DACCC6-2863-465B-86BC-CB110C13E4A9}"/>
              </a:ext>
            </a:extLst>
          </p:cNvPr>
          <p:cNvSpPr txBox="1"/>
          <p:nvPr/>
        </p:nvSpPr>
        <p:spPr>
          <a:xfrm>
            <a:off x="2334445" y="603601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GMEM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45799DCF-ADB7-4B22-9C86-A7EC28CD9CCD}"/>
              </a:ext>
            </a:extLst>
          </p:cNvPr>
          <p:cNvSpPr txBox="1"/>
          <p:nvPr/>
        </p:nvSpPr>
        <p:spPr>
          <a:xfrm>
            <a:off x="9842772" y="468098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SMEM</a:t>
            </a:r>
          </a:p>
        </p:txBody>
      </p:sp>
      <p:graphicFrame>
        <p:nvGraphicFramePr>
          <p:cNvPr id="9" name="Tabell 10">
            <a:extLst>
              <a:ext uri="{FF2B5EF4-FFF2-40B4-BE49-F238E27FC236}">
                <a16:creationId xmlns:a16="http://schemas.microsoft.com/office/drawing/2014/main" id="{84630B11-6AF6-4F16-B3F1-3B51D8A7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440903"/>
              </p:ext>
            </p:extLst>
          </p:nvPr>
        </p:nvGraphicFramePr>
        <p:xfrm>
          <a:off x="5492088" y="6109091"/>
          <a:ext cx="465012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33">
                  <a:extLst>
                    <a:ext uri="{9D8B030D-6E8A-4147-A177-3AD203B41FA5}">
                      <a16:colId xmlns:a16="http://schemas.microsoft.com/office/drawing/2014/main" val="73058317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2482277632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2184695689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1055357872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2644856587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4035114385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3131727938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3901673908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1401838862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2403851137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656801922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3886110022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1315020183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2212697222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348920290"/>
                    </a:ext>
                  </a:extLst>
                </a:gridCol>
                <a:gridCol w="290633">
                  <a:extLst>
                    <a:ext uri="{9D8B030D-6E8A-4147-A177-3AD203B41FA5}">
                      <a16:colId xmlns:a16="http://schemas.microsoft.com/office/drawing/2014/main" val="963902186"/>
                    </a:ext>
                  </a:extLst>
                </a:gridCol>
              </a:tblGrid>
              <a:tr h="184751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49448"/>
                  </a:ext>
                </a:extLst>
              </a:tr>
              <a:tr h="184751"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09705"/>
                  </a:ext>
                </a:extLst>
              </a:tr>
            </a:tbl>
          </a:graphicData>
        </a:graphic>
      </p:graphicFrame>
      <p:graphicFrame>
        <p:nvGraphicFramePr>
          <p:cNvPr id="11" name="Tabell 11">
            <a:extLst>
              <a:ext uri="{FF2B5EF4-FFF2-40B4-BE49-F238E27FC236}">
                <a16:creationId xmlns:a16="http://schemas.microsoft.com/office/drawing/2014/main" id="{0A090CA8-FA9E-4918-AB70-028113F20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24987"/>
              </p:ext>
            </p:extLst>
          </p:nvPr>
        </p:nvGraphicFramePr>
        <p:xfrm>
          <a:off x="5697816" y="3215228"/>
          <a:ext cx="246858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83">
                  <a:extLst>
                    <a:ext uri="{9D8B030D-6E8A-4147-A177-3AD203B41FA5}">
                      <a16:colId xmlns:a16="http://schemas.microsoft.com/office/drawing/2014/main" val="3275432600"/>
                    </a:ext>
                  </a:extLst>
                </a:gridCol>
              </a:tblGrid>
              <a:tr h="182298">
                <a:tc>
                  <a:txBody>
                    <a:bodyPr/>
                    <a:lstStyle/>
                    <a:p>
                      <a:endParaRPr lang="nb-N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79658"/>
                  </a:ext>
                </a:extLst>
              </a:tr>
              <a:tr h="182298">
                <a:tc>
                  <a:txBody>
                    <a:bodyPr/>
                    <a:lstStyle/>
                    <a:p>
                      <a:endParaRPr lang="nb-N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41034"/>
                  </a:ext>
                </a:extLst>
              </a:tr>
            </a:tbl>
          </a:graphicData>
        </a:graphic>
      </p:graphicFrame>
      <p:graphicFrame>
        <p:nvGraphicFramePr>
          <p:cNvPr id="23" name="Tabell 11">
            <a:extLst>
              <a:ext uri="{FF2B5EF4-FFF2-40B4-BE49-F238E27FC236}">
                <a16:creationId xmlns:a16="http://schemas.microsoft.com/office/drawing/2014/main" id="{3B2A3C56-05EA-427C-9CFD-19FC4080B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70260"/>
              </p:ext>
            </p:extLst>
          </p:nvPr>
        </p:nvGraphicFramePr>
        <p:xfrm>
          <a:off x="9135032" y="3250296"/>
          <a:ext cx="2463069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69">
                  <a:extLst>
                    <a:ext uri="{9D8B030D-6E8A-4147-A177-3AD203B41FA5}">
                      <a16:colId xmlns:a16="http://schemas.microsoft.com/office/drawing/2014/main" val="3275432600"/>
                    </a:ext>
                  </a:extLst>
                </a:gridCol>
              </a:tblGrid>
              <a:tr h="182298">
                <a:tc>
                  <a:txBody>
                    <a:bodyPr/>
                    <a:lstStyle/>
                    <a:p>
                      <a:endParaRPr lang="nb-NO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79658"/>
                  </a:ext>
                </a:extLst>
              </a:tr>
              <a:tr h="182298">
                <a:tc>
                  <a:txBody>
                    <a:bodyPr/>
                    <a:lstStyle/>
                    <a:p>
                      <a:endParaRPr lang="nb-NO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41034"/>
                  </a:ext>
                </a:extLst>
              </a:tr>
            </a:tbl>
          </a:graphicData>
        </a:graphic>
      </p:graphicFrame>
      <p:sp>
        <p:nvSpPr>
          <p:cNvPr id="30" name="TekstSylinder 29">
            <a:extLst>
              <a:ext uri="{FF2B5EF4-FFF2-40B4-BE49-F238E27FC236}">
                <a16:creationId xmlns:a16="http://schemas.microsoft.com/office/drawing/2014/main" id="{9A83C9E6-61B2-40EB-938C-5582DA9E1257}"/>
              </a:ext>
            </a:extLst>
          </p:cNvPr>
          <p:cNvSpPr txBox="1"/>
          <p:nvPr/>
        </p:nvSpPr>
        <p:spPr>
          <a:xfrm>
            <a:off x="7359341" y="6488668"/>
            <a:ext cx="124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threadIdx.x</a:t>
            </a:r>
            <a:endParaRPr lang="nb-NO" dirty="0"/>
          </a:p>
        </p:txBody>
      </p:sp>
      <p:graphicFrame>
        <p:nvGraphicFramePr>
          <p:cNvPr id="14" name="Tabell 14">
            <a:extLst>
              <a:ext uri="{FF2B5EF4-FFF2-40B4-BE49-F238E27FC236}">
                <a16:creationId xmlns:a16="http://schemas.microsoft.com/office/drawing/2014/main" id="{36E5D5AF-D5C3-41C6-AE8D-15E5DFA2B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58909"/>
              </p:ext>
            </p:extLst>
          </p:nvPr>
        </p:nvGraphicFramePr>
        <p:xfrm>
          <a:off x="5283808" y="6109091"/>
          <a:ext cx="20828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68838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386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288785"/>
                  </a:ext>
                </a:extLst>
              </a:tr>
            </a:tbl>
          </a:graphicData>
        </a:graphic>
      </p:graphicFrame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27506EB-A316-4E46-BD24-0BB96BF1BC4A}"/>
              </a:ext>
            </a:extLst>
          </p:cNvPr>
          <p:cNvSpPr txBox="1"/>
          <p:nvPr/>
        </p:nvSpPr>
        <p:spPr>
          <a:xfrm>
            <a:off x="4039365" y="6120669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threadIdx.y</a:t>
            </a:r>
            <a:endParaRPr lang="nb-NO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FF35DE5A-ABAE-4217-B913-3D002E35539E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6932107" y="3641948"/>
            <a:ext cx="885045" cy="2467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1F8547D2-3AEE-478F-B866-0C107EFBBBE1}"/>
              </a:ext>
            </a:extLst>
          </p:cNvPr>
          <p:cNvCxnSpPr>
            <a:cxnSpLocks/>
            <a:stCxn id="9" idx="0"/>
            <a:endCxn id="23" idx="2"/>
          </p:cNvCxnSpPr>
          <p:nvPr/>
        </p:nvCxnSpPr>
        <p:spPr>
          <a:xfrm flipV="1">
            <a:off x="7817152" y="3677016"/>
            <a:ext cx="2549414" cy="2432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79F5E076-9890-4FC0-88E4-1934A99537DE}"/>
              </a:ext>
            </a:extLst>
          </p:cNvPr>
          <p:cNvSpPr txBox="1"/>
          <p:nvPr/>
        </p:nvSpPr>
        <p:spPr>
          <a:xfrm>
            <a:off x="7058347" y="2568448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/>
              <a:t>Processes</a:t>
            </a:r>
            <a:r>
              <a:rPr lang="nb-NO" sz="1000" dirty="0"/>
              <a:t> 2 </a:t>
            </a:r>
            <a:r>
              <a:rPr lang="nb-NO" sz="1000" dirty="0" err="1"/>
              <a:t>rows</a:t>
            </a:r>
            <a:r>
              <a:rPr lang="nb-NO" sz="1000" dirty="0"/>
              <a:t> and 16</a:t>
            </a:r>
          </a:p>
          <a:p>
            <a:r>
              <a:rPr lang="nb-NO" sz="1000" dirty="0" err="1"/>
              <a:t>columns</a:t>
            </a:r>
            <a:r>
              <a:rPr lang="nb-NO" sz="1000" dirty="0"/>
              <a:t> in </a:t>
            </a:r>
            <a:r>
              <a:rPr lang="nb-NO" sz="1000" dirty="0" err="1"/>
              <a:t>both</a:t>
            </a:r>
            <a:r>
              <a:rPr lang="nb-NO" sz="1000" dirty="0"/>
              <a:t> GMEM and SMEM</a:t>
            </a:r>
          </a:p>
        </p:txBody>
      </p:sp>
    </p:spTree>
    <p:extLst>
      <p:ext uri="{BB962C8B-B14F-4D97-AF65-F5344CB8AC3E}">
        <p14:creationId xmlns:p14="http://schemas.microsoft.com/office/powerpoint/2010/main" val="268112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D0CF62-04E6-414C-BB7E-439FE0D3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11126"/>
            <a:ext cx="10515600" cy="87312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Column-wise SMEM read, Row-wise GMEM write(warp 0)</a:t>
            </a:r>
            <a:endParaRPr lang="nb-NO" sz="3600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7CE202F-4B93-43EA-8046-17BB53921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006832"/>
              </p:ext>
            </p:extLst>
          </p:nvPr>
        </p:nvGraphicFramePr>
        <p:xfrm>
          <a:off x="7048499" y="984250"/>
          <a:ext cx="4795452" cy="5504415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98484">
                  <a:extLst>
                    <a:ext uri="{9D8B030D-6E8A-4147-A177-3AD203B41FA5}">
                      <a16:colId xmlns:a16="http://schemas.microsoft.com/office/drawing/2014/main" val="1497071627"/>
                    </a:ext>
                  </a:extLst>
                </a:gridCol>
                <a:gridCol w="1598484">
                  <a:extLst>
                    <a:ext uri="{9D8B030D-6E8A-4147-A177-3AD203B41FA5}">
                      <a16:colId xmlns:a16="http://schemas.microsoft.com/office/drawing/2014/main" val="4087599165"/>
                    </a:ext>
                  </a:extLst>
                </a:gridCol>
                <a:gridCol w="1598484">
                  <a:extLst>
                    <a:ext uri="{9D8B030D-6E8A-4147-A177-3AD203B41FA5}">
                      <a16:colId xmlns:a16="http://schemas.microsoft.com/office/drawing/2014/main" val="3837802904"/>
                    </a:ext>
                  </a:extLst>
                </a:gridCol>
              </a:tblGrid>
              <a:tr h="1834805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27337"/>
                  </a:ext>
                </a:extLst>
              </a:tr>
              <a:tr h="1834805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512854"/>
                  </a:ext>
                </a:extLst>
              </a:tr>
              <a:tr h="1834805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630199"/>
                  </a:ext>
                </a:extLst>
              </a:tr>
            </a:tbl>
          </a:graphicData>
        </a:graphic>
      </p:graphicFrame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1EE7AFAC-1B34-4747-ADAE-564E855CEE0D}"/>
              </a:ext>
            </a:extLst>
          </p:cNvPr>
          <p:cNvCxnSpPr>
            <a:cxnSpLocks/>
          </p:cNvCxnSpPr>
          <p:nvPr/>
        </p:nvCxnSpPr>
        <p:spPr>
          <a:xfrm flipH="1">
            <a:off x="6673850" y="984250"/>
            <a:ext cx="26600" cy="3696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FD6B5460-08F0-4347-BBBC-077C239D90CC}"/>
              </a:ext>
            </a:extLst>
          </p:cNvPr>
          <p:cNvSpPr txBox="1"/>
          <p:nvPr/>
        </p:nvSpPr>
        <p:spPr>
          <a:xfrm>
            <a:off x="5229700" y="2234699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blockIdx.x</a:t>
            </a:r>
            <a:r>
              <a:rPr lang="nb-NO" dirty="0"/>
              <a:t> = 2</a:t>
            </a:r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15618754-728A-4E72-BAF9-3E59EC1CE825}"/>
              </a:ext>
            </a:extLst>
          </p:cNvPr>
          <p:cNvCxnSpPr>
            <a:cxnSpLocks/>
          </p:cNvCxnSpPr>
          <p:nvPr/>
        </p:nvCxnSpPr>
        <p:spPr>
          <a:xfrm>
            <a:off x="6858000" y="4616450"/>
            <a:ext cx="178060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4AE18BBF-8699-4E92-AEDB-D637C15D03F9}"/>
              </a:ext>
            </a:extLst>
          </p:cNvPr>
          <p:cNvSpPr txBox="1"/>
          <p:nvPr/>
        </p:nvSpPr>
        <p:spPr>
          <a:xfrm>
            <a:off x="6549484" y="6069969"/>
            <a:ext cx="40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nx</a:t>
            </a:r>
            <a:endParaRPr lang="nb-NO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CE48255F-E5C6-4EB1-BC5E-E83C005B86A7}"/>
              </a:ext>
            </a:extLst>
          </p:cNvPr>
          <p:cNvSpPr txBox="1"/>
          <p:nvPr/>
        </p:nvSpPr>
        <p:spPr>
          <a:xfrm>
            <a:off x="11437558" y="685815"/>
            <a:ext cx="40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ny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017A5A6-DCB9-4384-905C-784CCA0E390A}"/>
              </a:ext>
            </a:extLst>
          </p:cNvPr>
          <p:cNvSpPr txBox="1"/>
          <p:nvPr/>
        </p:nvSpPr>
        <p:spPr>
          <a:xfrm>
            <a:off x="7048499" y="4247118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blockIdx.y</a:t>
            </a:r>
            <a:r>
              <a:rPr lang="nb-NO" dirty="0"/>
              <a:t> = 1</a:t>
            </a:r>
          </a:p>
        </p:txBody>
      </p:sp>
      <p:graphicFrame>
        <p:nvGraphicFramePr>
          <p:cNvPr id="5" name="Tabell 5">
            <a:extLst>
              <a:ext uri="{FF2B5EF4-FFF2-40B4-BE49-F238E27FC236}">
                <a16:creationId xmlns:a16="http://schemas.microsoft.com/office/drawing/2014/main" id="{6D177C64-8254-42C6-83A3-EDE7EC080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249021"/>
              </p:ext>
            </p:extLst>
          </p:nvPr>
        </p:nvGraphicFramePr>
        <p:xfrm>
          <a:off x="1400487" y="3038734"/>
          <a:ext cx="3293983" cy="170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983">
                  <a:extLst>
                    <a:ext uri="{9D8B030D-6E8A-4147-A177-3AD203B41FA5}">
                      <a16:colId xmlns:a16="http://schemas.microsoft.com/office/drawing/2014/main" val="3477592497"/>
                    </a:ext>
                  </a:extLst>
                </a:gridCol>
              </a:tblGrid>
              <a:tr h="1707099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43113"/>
                  </a:ext>
                </a:extLst>
              </a:tr>
            </a:tbl>
          </a:graphicData>
        </a:graphic>
      </p:graphicFrame>
      <p:sp>
        <p:nvSpPr>
          <p:cNvPr id="6" name="TekstSylinder 5">
            <a:extLst>
              <a:ext uri="{FF2B5EF4-FFF2-40B4-BE49-F238E27FC236}">
                <a16:creationId xmlns:a16="http://schemas.microsoft.com/office/drawing/2014/main" id="{98DACCC6-2863-465B-86BC-CB110C13E4A9}"/>
              </a:ext>
            </a:extLst>
          </p:cNvPr>
          <p:cNvSpPr txBox="1"/>
          <p:nvPr/>
        </p:nvSpPr>
        <p:spPr>
          <a:xfrm>
            <a:off x="1956336" y="49120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SMEM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45799DCF-ADB7-4B22-9C86-A7EC28CD9CCD}"/>
              </a:ext>
            </a:extLst>
          </p:cNvPr>
          <p:cNvSpPr txBox="1"/>
          <p:nvPr/>
        </p:nvSpPr>
        <p:spPr>
          <a:xfrm>
            <a:off x="9137922" y="656220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GMEM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927506EB-A316-4E46-BD24-0BB96BF1BC4A}"/>
              </a:ext>
            </a:extLst>
          </p:cNvPr>
          <p:cNvSpPr txBox="1"/>
          <p:nvPr/>
        </p:nvSpPr>
        <p:spPr>
          <a:xfrm>
            <a:off x="1336038" y="2361733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threadIdx.y</a:t>
            </a:r>
            <a:endParaRPr lang="nb-NO" dirty="0"/>
          </a:p>
        </p:txBody>
      </p:sp>
      <p:graphicFrame>
        <p:nvGraphicFramePr>
          <p:cNvPr id="12" name="Tabell 12">
            <a:extLst>
              <a:ext uri="{FF2B5EF4-FFF2-40B4-BE49-F238E27FC236}">
                <a16:creationId xmlns:a16="http://schemas.microsoft.com/office/drawing/2014/main" id="{E91BAEF9-77A9-41BC-AAF3-F9D81BD27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13971"/>
              </p:ext>
            </p:extLst>
          </p:nvPr>
        </p:nvGraphicFramePr>
        <p:xfrm>
          <a:off x="1400486" y="3038734"/>
          <a:ext cx="102997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64293702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8642488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085700"/>
                    </a:ext>
                  </a:extLst>
                </a:gridCol>
                <a:gridCol w="306705">
                  <a:extLst>
                    <a:ext uri="{9D8B030D-6E8A-4147-A177-3AD203B41FA5}">
                      <a16:colId xmlns:a16="http://schemas.microsoft.com/office/drawing/2014/main" val="3173160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38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59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98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521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426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19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214133"/>
                  </a:ext>
                </a:extLst>
              </a:tr>
            </a:tbl>
          </a:graphicData>
        </a:graphic>
      </p:graphicFrame>
      <p:graphicFrame>
        <p:nvGraphicFramePr>
          <p:cNvPr id="13" name="Tabell 14">
            <a:extLst>
              <a:ext uri="{FF2B5EF4-FFF2-40B4-BE49-F238E27FC236}">
                <a16:creationId xmlns:a16="http://schemas.microsoft.com/office/drawing/2014/main" id="{98316C7A-84DA-4637-B990-1E9B0E680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3493"/>
              </p:ext>
            </p:extLst>
          </p:nvPr>
        </p:nvGraphicFramePr>
        <p:xfrm>
          <a:off x="1400486" y="2814181"/>
          <a:ext cx="1029970" cy="224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85">
                  <a:extLst>
                    <a:ext uri="{9D8B030D-6E8A-4147-A177-3AD203B41FA5}">
                      <a16:colId xmlns:a16="http://schemas.microsoft.com/office/drawing/2014/main" val="3247578156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897125192"/>
                    </a:ext>
                  </a:extLst>
                </a:gridCol>
              </a:tblGrid>
              <a:tr h="224333">
                <a:tc>
                  <a:txBody>
                    <a:bodyPr/>
                    <a:lstStyle/>
                    <a:p>
                      <a:pPr algn="ctr"/>
                      <a:r>
                        <a:rPr lang="nb-NO" sz="800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24738"/>
                  </a:ext>
                </a:extLst>
              </a:tr>
            </a:tbl>
          </a:graphicData>
        </a:graphic>
      </p:graphicFrame>
      <p:sp>
        <p:nvSpPr>
          <p:cNvPr id="32" name="TekstSylinder 31">
            <a:extLst>
              <a:ext uri="{FF2B5EF4-FFF2-40B4-BE49-F238E27FC236}">
                <a16:creationId xmlns:a16="http://schemas.microsoft.com/office/drawing/2014/main" id="{0EE76F9E-04FB-435E-9E9F-6CD5D3D3B066}"/>
              </a:ext>
            </a:extLst>
          </p:cNvPr>
          <p:cNvSpPr txBox="1"/>
          <p:nvPr/>
        </p:nvSpPr>
        <p:spPr>
          <a:xfrm>
            <a:off x="123189" y="3634821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threadIdx.x</a:t>
            </a:r>
            <a:endParaRPr lang="nb-NO" dirty="0"/>
          </a:p>
        </p:txBody>
      </p:sp>
      <p:graphicFrame>
        <p:nvGraphicFramePr>
          <p:cNvPr id="21" name="Tabell 21">
            <a:extLst>
              <a:ext uri="{FF2B5EF4-FFF2-40B4-BE49-F238E27FC236}">
                <a16:creationId xmlns:a16="http://schemas.microsoft.com/office/drawing/2014/main" id="{9CB37AE4-BC73-4011-8851-E5D5B1B3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267111"/>
              </p:ext>
            </p:extLst>
          </p:nvPr>
        </p:nvGraphicFramePr>
        <p:xfrm>
          <a:off x="8644420" y="4675664"/>
          <a:ext cx="1591242" cy="1147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3">
                  <a:extLst>
                    <a:ext uri="{9D8B030D-6E8A-4147-A177-3AD203B41FA5}">
                      <a16:colId xmlns:a16="http://schemas.microsoft.com/office/drawing/2014/main" val="3141797190"/>
                    </a:ext>
                  </a:extLst>
                </a:gridCol>
                <a:gridCol w="134043">
                  <a:extLst>
                    <a:ext uri="{9D8B030D-6E8A-4147-A177-3AD203B41FA5}">
                      <a16:colId xmlns:a16="http://schemas.microsoft.com/office/drawing/2014/main" val="1361321482"/>
                    </a:ext>
                  </a:extLst>
                </a:gridCol>
                <a:gridCol w="220526">
                  <a:extLst>
                    <a:ext uri="{9D8B030D-6E8A-4147-A177-3AD203B41FA5}">
                      <a16:colId xmlns:a16="http://schemas.microsoft.com/office/drawing/2014/main" val="3545371805"/>
                    </a:ext>
                  </a:extLst>
                </a:gridCol>
                <a:gridCol w="220526">
                  <a:extLst>
                    <a:ext uri="{9D8B030D-6E8A-4147-A177-3AD203B41FA5}">
                      <a16:colId xmlns:a16="http://schemas.microsoft.com/office/drawing/2014/main" val="2742532659"/>
                    </a:ext>
                  </a:extLst>
                </a:gridCol>
                <a:gridCol w="220526">
                  <a:extLst>
                    <a:ext uri="{9D8B030D-6E8A-4147-A177-3AD203B41FA5}">
                      <a16:colId xmlns:a16="http://schemas.microsoft.com/office/drawing/2014/main" val="3565579783"/>
                    </a:ext>
                  </a:extLst>
                </a:gridCol>
                <a:gridCol w="220526">
                  <a:extLst>
                    <a:ext uri="{9D8B030D-6E8A-4147-A177-3AD203B41FA5}">
                      <a16:colId xmlns:a16="http://schemas.microsoft.com/office/drawing/2014/main" val="3605449234"/>
                    </a:ext>
                  </a:extLst>
                </a:gridCol>
                <a:gridCol w="220526">
                  <a:extLst>
                    <a:ext uri="{9D8B030D-6E8A-4147-A177-3AD203B41FA5}">
                      <a16:colId xmlns:a16="http://schemas.microsoft.com/office/drawing/2014/main" val="1980663974"/>
                    </a:ext>
                  </a:extLst>
                </a:gridCol>
                <a:gridCol w="220526">
                  <a:extLst>
                    <a:ext uri="{9D8B030D-6E8A-4147-A177-3AD203B41FA5}">
                      <a16:colId xmlns:a16="http://schemas.microsoft.com/office/drawing/2014/main" val="3567891082"/>
                    </a:ext>
                  </a:extLst>
                </a:gridCol>
              </a:tblGrid>
              <a:tr h="286809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45785"/>
                  </a:ext>
                </a:extLst>
              </a:tr>
              <a:tr h="286809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827426"/>
                  </a:ext>
                </a:extLst>
              </a:tr>
              <a:tr h="286809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67103"/>
                  </a:ext>
                </a:extLst>
              </a:tr>
              <a:tr h="286809"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46923" marR="4692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757"/>
                  </a:ext>
                </a:extLst>
              </a:tr>
            </a:tbl>
          </a:graphicData>
        </a:graphic>
      </p:graphicFrame>
      <p:sp>
        <p:nvSpPr>
          <p:cNvPr id="34" name="TekstSylinder 33">
            <a:extLst>
              <a:ext uri="{FF2B5EF4-FFF2-40B4-BE49-F238E27FC236}">
                <a16:creationId xmlns:a16="http://schemas.microsoft.com/office/drawing/2014/main" id="{C04CDB62-16AD-49C5-ADC2-C43B1727DD69}"/>
              </a:ext>
            </a:extLst>
          </p:cNvPr>
          <p:cNvSpPr txBox="1"/>
          <p:nvPr/>
        </p:nvSpPr>
        <p:spPr>
          <a:xfrm>
            <a:off x="8791686" y="4341781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threadIdx.x</a:t>
            </a:r>
            <a:endParaRPr lang="nb-NO" dirty="0"/>
          </a:p>
        </p:txBody>
      </p:sp>
      <p:graphicFrame>
        <p:nvGraphicFramePr>
          <p:cNvPr id="22" name="Tabell 23">
            <a:extLst>
              <a:ext uri="{FF2B5EF4-FFF2-40B4-BE49-F238E27FC236}">
                <a16:creationId xmlns:a16="http://schemas.microsoft.com/office/drawing/2014/main" id="{7FA933FB-58B6-463F-AE61-8E9AEDAF5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81237"/>
              </p:ext>
            </p:extLst>
          </p:nvPr>
        </p:nvGraphicFramePr>
        <p:xfrm>
          <a:off x="8430326" y="4675663"/>
          <a:ext cx="208280" cy="1152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33959982"/>
                    </a:ext>
                  </a:extLst>
                </a:gridCol>
              </a:tblGrid>
              <a:tr h="573619">
                <a:tc>
                  <a:txBody>
                    <a:bodyPr/>
                    <a:lstStyle/>
                    <a:p>
                      <a:endParaRPr lang="nb-NO" sz="800" dirty="0">
                        <a:solidFill>
                          <a:schemeClr val="bg1"/>
                        </a:solidFill>
                      </a:endParaRPr>
                    </a:p>
                    <a:p>
                      <a:endParaRPr lang="nb-NO" sz="8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b-NO" sz="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  <a:p>
                      <a:endParaRPr lang="nb-NO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84324"/>
                  </a:ext>
                </a:extLst>
              </a:tr>
              <a:tr h="573619">
                <a:tc>
                  <a:txBody>
                    <a:bodyPr/>
                    <a:lstStyle/>
                    <a:p>
                      <a:endParaRPr lang="nb-NO" sz="8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nb-NO" sz="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14467"/>
                  </a:ext>
                </a:extLst>
              </a:tr>
            </a:tbl>
          </a:graphicData>
        </a:graphic>
      </p:graphicFrame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7AA238C-FF52-45C6-BE38-5EDF808D9BB8}"/>
              </a:ext>
            </a:extLst>
          </p:cNvPr>
          <p:cNvSpPr txBox="1"/>
          <p:nvPr/>
        </p:nvSpPr>
        <p:spPr>
          <a:xfrm>
            <a:off x="7194074" y="5064616"/>
            <a:ext cx="12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threadIdx.y</a:t>
            </a:r>
            <a:endParaRPr lang="nb-NO" dirty="0"/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B9C7507D-549B-4C3D-ADEA-64DEEE1A150E}"/>
              </a:ext>
            </a:extLst>
          </p:cNvPr>
          <p:cNvCxnSpPr>
            <a:cxnSpLocks/>
            <a:endCxn id="22" idx="3"/>
          </p:cNvCxnSpPr>
          <p:nvPr/>
        </p:nvCxnSpPr>
        <p:spPr>
          <a:xfrm>
            <a:off x="2430456" y="3886200"/>
            <a:ext cx="6208150" cy="1365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Sylinder 37">
            <a:extLst>
              <a:ext uri="{FF2B5EF4-FFF2-40B4-BE49-F238E27FC236}">
                <a16:creationId xmlns:a16="http://schemas.microsoft.com/office/drawing/2014/main" id="{2B525296-A70C-4D4E-ACC9-8E4F7DCF53F8}"/>
              </a:ext>
            </a:extLst>
          </p:cNvPr>
          <p:cNvSpPr txBox="1"/>
          <p:nvPr/>
        </p:nvSpPr>
        <p:spPr>
          <a:xfrm>
            <a:off x="4073330" y="5049227"/>
            <a:ext cx="2991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err="1"/>
              <a:t>Processes</a:t>
            </a:r>
            <a:r>
              <a:rPr lang="nb-NO" sz="1000" dirty="0"/>
              <a:t> 8 </a:t>
            </a:r>
            <a:r>
              <a:rPr lang="nb-NO" sz="1000" dirty="0" err="1"/>
              <a:t>rows</a:t>
            </a:r>
            <a:r>
              <a:rPr lang="nb-NO" sz="1000" dirty="0"/>
              <a:t> and 4 </a:t>
            </a:r>
            <a:r>
              <a:rPr lang="nb-NO" sz="1000" dirty="0" err="1"/>
              <a:t>columns</a:t>
            </a:r>
            <a:r>
              <a:rPr lang="nb-NO" sz="1000" dirty="0"/>
              <a:t> in SMEM. </a:t>
            </a:r>
          </a:p>
          <a:p>
            <a:r>
              <a:rPr lang="nb-NO" sz="1000" dirty="0"/>
              <a:t>In GMEM it </a:t>
            </a:r>
            <a:r>
              <a:rPr lang="nb-NO" sz="1000" dirty="0" err="1"/>
              <a:t>processes</a:t>
            </a:r>
            <a:r>
              <a:rPr lang="nb-NO" sz="1000" dirty="0"/>
              <a:t> 4 </a:t>
            </a:r>
            <a:r>
              <a:rPr lang="nb-NO" sz="1000" dirty="0" err="1"/>
              <a:t>rows</a:t>
            </a:r>
            <a:r>
              <a:rPr lang="nb-NO" sz="1000" dirty="0"/>
              <a:t> and 8 </a:t>
            </a:r>
            <a:r>
              <a:rPr lang="nb-NO" sz="1000" dirty="0" err="1"/>
              <a:t>columns</a:t>
            </a:r>
            <a:r>
              <a:rPr lang="nb-NO" sz="1000" dirty="0"/>
              <a:t>.</a:t>
            </a:r>
          </a:p>
          <a:p>
            <a:r>
              <a:rPr lang="nb-NO" sz="1000" dirty="0"/>
              <a:t>DISCLAIMER: The </a:t>
            </a:r>
            <a:r>
              <a:rPr lang="nb-NO" sz="1000" dirty="0" err="1"/>
              <a:t>proportons</a:t>
            </a:r>
            <a:r>
              <a:rPr lang="nb-NO" sz="1000" dirty="0"/>
              <a:t> in </a:t>
            </a:r>
            <a:r>
              <a:rPr lang="nb-NO" sz="1000" dirty="0" err="1"/>
              <a:t>the</a:t>
            </a:r>
            <a:r>
              <a:rPr lang="nb-NO" sz="1000" dirty="0"/>
              <a:t> </a:t>
            </a:r>
            <a:r>
              <a:rPr lang="nb-NO" sz="1000" dirty="0" err="1"/>
              <a:t>height</a:t>
            </a:r>
            <a:r>
              <a:rPr lang="nb-NO" sz="1000" dirty="0"/>
              <a:t> </a:t>
            </a:r>
            <a:r>
              <a:rPr lang="nb-NO" sz="1000" dirty="0" err="1"/>
              <a:t>of</a:t>
            </a:r>
            <a:r>
              <a:rPr lang="nb-NO" sz="1000" dirty="0"/>
              <a:t> </a:t>
            </a:r>
            <a:r>
              <a:rPr lang="nb-NO" sz="1000" dirty="0" err="1"/>
              <a:t>the</a:t>
            </a:r>
            <a:r>
              <a:rPr lang="nb-NO" sz="1000" dirty="0"/>
              <a:t> </a:t>
            </a:r>
          </a:p>
          <a:p>
            <a:r>
              <a:rPr lang="nb-NO" sz="1000" dirty="0"/>
              <a:t>data </a:t>
            </a:r>
            <a:r>
              <a:rPr lang="nb-NO" sz="1000" dirty="0" err="1"/>
              <a:t>written</a:t>
            </a:r>
            <a:r>
              <a:rPr lang="nb-NO" sz="1000" dirty="0"/>
              <a:t>  in </a:t>
            </a:r>
            <a:r>
              <a:rPr lang="nb-NO" sz="1000" dirty="0" err="1"/>
              <a:t>the</a:t>
            </a:r>
            <a:r>
              <a:rPr lang="nb-NO" sz="1000" dirty="0"/>
              <a:t> </a:t>
            </a:r>
            <a:r>
              <a:rPr lang="nb-NO" sz="1000" dirty="0" err="1"/>
              <a:t>transposed</a:t>
            </a:r>
            <a:r>
              <a:rPr lang="nb-NO" sz="1000" dirty="0"/>
              <a:t> </a:t>
            </a:r>
            <a:r>
              <a:rPr lang="nb-NO" sz="1000" dirty="0" err="1"/>
              <a:t>matrix</a:t>
            </a:r>
            <a:r>
              <a:rPr lang="nb-NO" sz="1000" dirty="0"/>
              <a:t> is </a:t>
            </a:r>
            <a:r>
              <a:rPr lang="nb-NO" sz="1000" dirty="0" err="1"/>
              <a:t>quite</a:t>
            </a:r>
            <a:r>
              <a:rPr lang="nb-NO" sz="1000" dirty="0"/>
              <a:t> </a:t>
            </a:r>
            <a:r>
              <a:rPr lang="nb-NO" sz="1000" dirty="0" err="1"/>
              <a:t>wrong</a:t>
            </a:r>
            <a:r>
              <a:rPr lang="nb-NO" sz="1000" dirty="0"/>
              <a:t>. </a:t>
            </a:r>
          </a:p>
          <a:p>
            <a:r>
              <a:rPr lang="nb-NO" sz="1000" dirty="0"/>
              <a:t>It is </a:t>
            </a:r>
            <a:r>
              <a:rPr lang="nb-NO" sz="1000" dirty="0" err="1"/>
              <a:t>supposed</a:t>
            </a:r>
            <a:r>
              <a:rPr lang="nb-NO" sz="1000" dirty="0"/>
              <a:t> to cover </a:t>
            </a:r>
            <a:r>
              <a:rPr lang="nb-NO" sz="1000" dirty="0" err="1"/>
              <a:t>only</a:t>
            </a:r>
            <a:r>
              <a:rPr lang="nb-NO" sz="1000" dirty="0"/>
              <a:t> </a:t>
            </a:r>
            <a:r>
              <a:rPr lang="nb-NO" sz="1000" dirty="0" err="1"/>
              <a:t>the</a:t>
            </a:r>
            <a:r>
              <a:rPr lang="nb-NO" sz="1000" dirty="0"/>
              <a:t> </a:t>
            </a:r>
            <a:r>
              <a:rPr lang="nb-NO" sz="1000" dirty="0" err="1"/>
              <a:t>upper</a:t>
            </a:r>
            <a:r>
              <a:rPr lang="nb-NO" sz="1000" dirty="0"/>
              <a:t> 4 </a:t>
            </a:r>
            <a:r>
              <a:rPr lang="nb-NO" sz="1000" dirty="0" err="1"/>
              <a:t>out</a:t>
            </a:r>
            <a:r>
              <a:rPr lang="nb-NO" sz="1000" dirty="0"/>
              <a:t> </a:t>
            </a:r>
            <a:r>
              <a:rPr lang="nb-NO" sz="1000" dirty="0" err="1"/>
              <a:t>of</a:t>
            </a:r>
            <a:r>
              <a:rPr lang="nb-NO" sz="1000" dirty="0"/>
              <a:t> 16 lines</a:t>
            </a:r>
          </a:p>
          <a:p>
            <a:r>
              <a:rPr lang="nb-NO" sz="1000" dirty="0"/>
              <a:t>in </a:t>
            </a:r>
            <a:r>
              <a:rPr lang="nb-NO" sz="1000" dirty="0" err="1"/>
              <a:t>the</a:t>
            </a:r>
            <a:r>
              <a:rPr lang="nb-NO" sz="1000" dirty="0"/>
              <a:t> </a:t>
            </a:r>
            <a:r>
              <a:rPr lang="nb-NO" sz="1000" dirty="0" err="1"/>
              <a:t>block</a:t>
            </a:r>
            <a:r>
              <a:rPr lang="nb-NO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70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248</Words>
  <Application>Microsoft Office PowerPoint</Application>
  <PresentationFormat>Widescreen</PresentationFormat>
  <Paragraphs>136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Quiz 6</vt:lpstr>
      <vt:lpstr>Row-wise GMEM read, Row-wise SMEM write(warp 0)</vt:lpstr>
      <vt:lpstr>Column-wise SMEM read, Row-wise GMEM write(warp 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5</dc:title>
  <dc:creator>Henrik Larsson Hestnes</dc:creator>
  <cp:lastModifiedBy>Henrik Larsson Hestnes</cp:lastModifiedBy>
  <cp:revision>1</cp:revision>
  <dcterms:created xsi:type="dcterms:W3CDTF">2021-11-04T20:28:17Z</dcterms:created>
  <dcterms:modified xsi:type="dcterms:W3CDTF">2021-11-10T03:49:59Z</dcterms:modified>
</cp:coreProperties>
</file>