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4" r:id="rId6"/>
    <p:sldId id="263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13" autoAdjust="0"/>
  </p:normalViewPr>
  <p:slideViewPr>
    <p:cSldViewPr>
      <p:cViewPr varScale="1">
        <p:scale>
          <a:sx n="89" d="100"/>
          <a:sy n="89" d="100"/>
        </p:scale>
        <p:origin x="-16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60A74-34A1-4BB5-91D8-B33FDDF29DDD}" type="datetimeFigureOut">
              <a:rPr lang="da-DK" smtClean="0"/>
              <a:t>13-06-2011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98A1D-1290-481D-AA00-539FFC012B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5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Introduction</a:t>
            </a:r>
            <a:endParaRPr lang="da-DK" dirty="0"/>
          </a:p>
          <a:p>
            <a:r>
              <a:rPr lang="da-DK" dirty="0" smtClean="0"/>
              <a:t>Rasmus</a:t>
            </a:r>
            <a:r>
              <a:rPr lang="da-DK" baseline="0" dirty="0" smtClean="0"/>
              <a:t> Aaen</a:t>
            </a:r>
          </a:p>
          <a:p>
            <a:r>
              <a:rPr lang="da-DK" baseline="0" dirty="0" smtClean="0"/>
              <a:t>Comparison, MASSIVE vs C#, NetLogo, RoboCode</a:t>
            </a:r>
          </a:p>
          <a:p>
            <a:r>
              <a:rPr lang="da-DK" baseline="0" dirty="0" smtClean="0"/>
              <a:t>Conclusion, what did we create</a:t>
            </a:r>
          </a:p>
          <a:p>
            <a:r>
              <a:rPr lang="da-DK" baseline="0" dirty="0" smtClean="0"/>
              <a:t>Future Work, what could have been done different</a:t>
            </a:r>
            <a:endParaRPr lang="da-DK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The compiler,</a:t>
            </a:r>
            <a:r>
              <a:rPr lang="da-DK" baseline="0" dirty="0" smtClean="0"/>
              <a:t> interpreter, &amp; GUI is coded in C#</a:t>
            </a:r>
          </a:p>
          <a:p>
            <a:r>
              <a:rPr lang="da-DK" baseline="0" dirty="0" smtClean="0"/>
              <a:t>Therefor, C# is a good language to compare with MASSIVE</a:t>
            </a:r>
          </a:p>
          <a:p>
            <a:r>
              <a:rPr lang="da-DK" baseline="0" dirty="0" smtClean="0"/>
              <a:t>Compare improvements</a:t>
            </a:r>
          </a:p>
          <a:p>
            <a:r>
              <a:rPr lang="da-DK" baseline="0" dirty="0" smtClean="0"/>
              <a:t>No limits, the user can do anything.</a:t>
            </a:r>
          </a:p>
          <a:p>
            <a:r>
              <a:rPr lang="da-DK" baseline="0" dirty="0" smtClean="0"/>
              <a:t>No base for a MAS, the user has to do everything.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MASSIVE</a:t>
            </a:r>
          </a:p>
          <a:p>
            <a:r>
              <a:rPr lang="da-DK" dirty="0" smtClean="0"/>
              <a:t>A</a:t>
            </a:r>
            <a:r>
              <a:rPr lang="da-DK" baseline="0" dirty="0" smtClean="0"/>
              <a:t> base for a MAS</a:t>
            </a:r>
          </a:p>
          <a:p>
            <a:r>
              <a:rPr lang="da-DK" baseline="0" dirty="0" smtClean="0"/>
              <a:t>The user can go straight to the fun part, creating units etc.</a:t>
            </a:r>
          </a:p>
          <a:p>
            <a:r>
              <a:rPr lang="da-DK" baseline="0" dirty="0" smtClean="0"/>
              <a:t>The language is case insensitive, you will never be confused about variables which is spelled the same way but with a different casing</a:t>
            </a:r>
          </a:p>
          <a:p>
            <a:r>
              <a:rPr lang="da-DK" baseline="0" dirty="0" smtClean="0"/>
              <a:t>Shorter initialization of objects, billeder på de 2 næste slides.</a:t>
            </a:r>
          </a:p>
          <a:p>
            <a:r>
              <a:rPr lang="da-DK" baseline="0" dirty="0" smtClean="0"/>
              <a:t>Limited to build-in functions, the user cant build anything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Differences</a:t>
            </a:r>
          </a:p>
          <a:p>
            <a:r>
              <a:rPr lang="da-DK" dirty="0" smtClean="0"/>
              <a:t>Shorter</a:t>
            </a:r>
            <a:r>
              <a:rPr lang="da-DK" baseline="0" dirty="0" smtClean="0"/>
              <a:t> initialization</a:t>
            </a:r>
          </a:p>
          <a:p>
            <a:r>
              <a:rPr lang="da-DK" baseline="0" dirty="0" smtClean="0"/>
              <a:t>Difference in name, init and usage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112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ActionPatterns, are much like the previous Agent</a:t>
            </a:r>
            <a:r>
              <a:rPr lang="da-DK" baseline="0" dirty="0" smtClean="0"/>
              <a:t> Oriented Languages</a:t>
            </a:r>
          </a:p>
          <a:p>
            <a:r>
              <a:rPr lang="da-DK" baseline="0" dirty="0" smtClean="0"/>
              <a:t>NetLogo and RoboCode, requires the user to code everything before compiling</a:t>
            </a:r>
          </a:p>
          <a:p>
            <a:r>
              <a:rPr lang="da-DK" baseline="0" dirty="0" smtClean="0"/>
              <a:t>While the ActionPatterns can do it both before and after compiling.</a:t>
            </a:r>
          </a:p>
          <a:p>
            <a:r>
              <a:rPr lang="da-DK" baseline="0" dirty="0" smtClean="0"/>
              <a:t>The user has the freedom to change tactic while the wargame is running.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6082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We have created</a:t>
            </a:r>
          </a:p>
          <a:p>
            <a:r>
              <a:rPr lang="da-DK" dirty="0" smtClean="0"/>
              <a:t>Two languages, MASSIVE and the ActionPatterns</a:t>
            </a:r>
          </a:p>
          <a:p>
            <a:r>
              <a:rPr lang="da-DK" dirty="0" smtClean="0"/>
              <a:t>Both</a:t>
            </a:r>
            <a:r>
              <a:rPr lang="da-DK" baseline="0" dirty="0" smtClean="0"/>
              <a:t> languages recieved its own translater</a:t>
            </a:r>
          </a:p>
          <a:p>
            <a:r>
              <a:rPr lang="da-DK" baseline="0" dirty="0" smtClean="0"/>
              <a:t>A compiler and an interpreter</a:t>
            </a:r>
          </a:p>
          <a:p>
            <a:r>
              <a:rPr lang="da-DK" baseline="0" dirty="0" smtClean="0"/>
              <a:t>As a whole the compiler and its GUI is optimized to create a Multi Agent Wargame simulation.</a:t>
            </a:r>
          </a:p>
          <a:p>
            <a:r>
              <a:rPr lang="da-DK" baseline="0" dirty="0" smtClean="0"/>
              <a:t>We would proboably have created it different if we were to do it again.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589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Foreach loops making it possible to change</a:t>
            </a:r>
            <a:r>
              <a:rPr lang="da-DK" baseline="0" dirty="0" smtClean="0"/>
              <a:t> Agents, Teams, Squads and ActionPatterns.</a:t>
            </a:r>
          </a:p>
          <a:p>
            <a:r>
              <a:rPr lang="da-DK" baseline="0" dirty="0" smtClean="0"/>
              <a:t>Giving the freedom to choose starting points of the units.</a:t>
            </a:r>
          </a:p>
          <a:p>
            <a:r>
              <a:rPr lang="da-DK" baseline="0" dirty="0" smtClean="0"/>
              <a:t>Expanding the action language;</a:t>
            </a:r>
          </a:p>
          <a:p>
            <a:r>
              <a:rPr lang="da-DK" baseline="0" dirty="0" smtClean="0"/>
              <a:t>More options like move and encounter, for example ??</a:t>
            </a:r>
          </a:p>
          <a:p>
            <a:r>
              <a:rPr lang="da-DK" baseline="0" dirty="0" smtClean="0"/>
              <a:t>Convert the action language to a scripting language, like NetLogo and RoboCode with Conditions and loops. Pic på næste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611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Would be converted to actions as in the current implementation.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4857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Compiling directly to XML instead of compiling to C# and afterwords</a:t>
            </a:r>
            <a:r>
              <a:rPr lang="da-DK" baseline="0" dirty="0" smtClean="0"/>
              <a:t> to XML, runtime improvement</a:t>
            </a:r>
          </a:p>
          <a:p>
            <a:r>
              <a:rPr lang="da-DK" baseline="0" dirty="0" smtClean="0"/>
              <a:t>Merging the Compiler and the Wargame to one instance, would make the application more fluid.</a:t>
            </a:r>
          </a:p>
          <a:p>
            <a:r>
              <a:rPr lang="da-DK" baseline="0" smtClean="0"/>
              <a:t>On a long term basis, could a multiplayer version be interesting to implement.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43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Discussion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a-DK" dirty="0" smtClean="0"/>
              <a:t>Comparison</a:t>
            </a:r>
          </a:p>
          <a:p>
            <a:pPr marL="457200" indent="-457200">
              <a:buFontTx/>
              <a:buChar char="-"/>
            </a:pPr>
            <a:r>
              <a:rPr lang="da-DK" dirty="0" smtClean="0"/>
              <a:t>Conclusion</a:t>
            </a:r>
          </a:p>
          <a:p>
            <a:pPr marL="457200" indent="-457200">
              <a:buFontTx/>
              <a:buChar char="-"/>
            </a:pPr>
            <a:r>
              <a:rPr lang="da-DK" dirty="0" smtClean="0"/>
              <a:t>Future Work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a-DK" dirty="0"/>
              <a:t>Comparison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C#</a:t>
            </a:r>
          </a:p>
          <a:p>
            <a:pPr lvl="1"/>
            <a:r>
              <a:rPr lang="da-DK" dirty="0" smtClean="0"/>
              <a:t>Compiler, interpreter, </a:t>
            </a:r>
            <a:r>
              <a:rPr lang="da-DK" dirty="0" smtClean="0"/>
              <a:t>&amp; GUI is written in C#</a:t>
            </a:r>
          </a:p>
          <a:p>
            <a:pPr lvl="1"/>
            <a:r>
              <a:rPr lang="da-DK" dirty="0" smtClean="0"/>
              <a:t>Pros</a:t>
            </a:r>
          </a:p>
          <a:p>
            <a:pPr lvl="2"/>
            <a:r>
              <a:rPr lang="da-DK" dirty="0" smtClean="0"/>
              <a:t>No limits</a:t>
            </a:r>
          </a:p>
          <a:p>
            <a:pPr lvl="1"/>
            <a:r>
              <a:rPr lang="da-DK" dirty="0" smtClean="0"/>
              <a:t>Cons</a:t>
            </a:r>
          </a:p>
          <a:p>
            <a:pPr lvl="2"/>
            <a:r>
              <a:rPr lang="da-DK" dirty="0" smtClean="0"/>
              <a:t>No existing multi agent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a-DK" dirty="0"/>
              <a:t>Comparison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MASSIVE</a:t>
            </a:r>
          </a:p>
          <a:p>
            <a:pPr lvl="1"/>
            <a:r>
              <a:rPr lang="da-DK" dirty="0" smtClean="0"/>
              <a:t>Pros</a:t>
            </a:r>
          </a:p>
          <a:p>
            <a:pPr lvl="2"/>
            <a:r>
              <a:rPr lang="da-DK" dirty="0" smtClean="0"/>
              <a:t>Easy to implement a wargame</a:t>
            </a:r>
          </a:p>
          <a:p>
            <a:pPr lvl="2"/>
            <a:r>
              <a:rPr lang="da-DK" dirty="0" smtClean="0"/>
              <a:t>Premade multi agent environment</a:t>
            </a:r>
          </a:p>
          <a:p>
            <a:pPr lvl="3"/>
            <a:r>
              <a:rPr lang="da-DK" dirty="0"/>
              <a:t>Build-in types and </a:t>
            </a:r>
            <a:r>
              <a:rPr lang="da-DK" dirty="0" smtClean="0"/>
              <a:t>functions</a:t>
            </a:r>
          </a:p>
          <a:p>
            <a:pPr lvl="2"/>
            <a:r>
              <a:rPr lang="da-DK" dirty="0" smtClean="0"/>
              <a:t>Case insensitive language</a:t>
            </a:r>
          </a:p>
          <a:p>
            <a:pPr lvl="2"/>
            <a:r>
              <a:rPr lang="da-DK" dirty="0" smtClean="0"/>
              <a:t>Shorter initialization of objects</a:t>
            </a:r>
          </a:p>
          <a:p>
            <a:pPr lvl="1"/>
            <a:r>
              <a:rPr lang="da-DK" dirty="0" smtClean="0"/>
              <a:t>Cons</a:t>
            </a:r>
          </a:p>
          <a:p>
            <a:pPr lvl="2"/>
            <a:r>
              <a:rPr lang="da-DK" dirty="0" smtClean="0"/>
              <a:t>Limited to build-in functions</a:t>
            </a:r>
          </a:p>
        </p:txBody>
      </p:sp>
    </p:spTree>
    <p:extLst>
      <p:ext uri="{BB962C8B-B14F-4D97-AF65-F5344CB8AC3E}">
        <p14:creationId xmlns:p14="http://schemas.microsoft.com/office/powerpoint/2010/main" val="10926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a-DK" dirty="0"/>
              <a:t>Comparison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90" y="2191310"/>
            <a:ext cx="6049220" cy="3343742"/>
          </a:xfrm>
        </p:spPr>
      </p:pic>
    </p:spTree>
    <p:extLst>
      <p:ext uri="{BB962C8B-B14F-4D97-AF65-F5344CB8AC3E}">
        <p14:creationId xmlns:p14="http://schemas.microsoft.com/office/powerpoint/2010/main" val="6935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Comparison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ActionPatterns vs NetLogo/RoboCode</a:t>
            </a:r>
          </a:p>
          <a:p>
            <a:pPr lvl="1"/>
            <a:r>
              <a:rPr lang="da-DK" dirty="0" smtClean="0"/>
              <a:t>Can be implemented</a:t>
            </a:r>
          </a:p>
          <a:p>
            <a:pPr lvl="2"/>
            <a:r>
              <a:rPr lang="da-DK" dirty="0" smtClean="0"/>
              <a:t>Before compiling, as NetLogo and RoboCode</a:t>
            </a:r>
          </a:p>
          <a:p>
            <a:pPr lvl="2"/>
            <a:r>
              <a:rPr lang="da-DK" dirty="0" smtClean="0"/>
              <a:t>After compiling, while running the wargame</a:t>
            </a:r>
          </a:p>
          <a:p>
            <a:pPr lvl="1"/>
            <a:r>
              <a:rPr lang="da-DK" dirty="0" smtClean="0"/>
              <a:t>The user can change tactic while simulating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5487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Conclusion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Created two languages</a:t>
            </a:r>
          </a:p>
          <a:p>
            <a:pPr lvl="1"/>
            <a:r>
              <a:rPr lang="da-DK" dirty="0" smtClean="0"/>
              <a:t>MASSIVE and the ActionPatterns</a:t>
            </a:r>
            <a:endParaRPr lang="da-DK" dirty="0" smtClean="0"/>
          </a:p>
          <a:p>
            <a:r>
              <a:rPr lang="da-DK" dirty="0" smtClean="0"/>
              <a:t>Created a </a:t>
            </a:r>
            <a:r>
              <a:rPr lang="da-DK" dirty="0" smtClean="0"/>
              <a:t>compiler</a:t>
            </a:r>
          </a:p>
          <a:p>
            <a:pPr lvl="1"/>
            <a:r>
              <a:rPr lang="da-DK" dirty="0" smtClean="0"/>
              <a:t>MASSIVE</a:t>
            </a:r>
          </a:p>
          <a:p>
            <a:r>
              <a:rPr lang="da-DK" dirty="0" smtClean="0"/>
              <a:t>Created an interpreter</a:t>
            </a:r>
          </a:p>
          <a:p>
            <a:pPr lvl="1"/>
            <a:r>
              <a:rPr lang="da-DK" dirty="0" smtClean="0"/>
              <a:t>ActionPatterns</a:t>
            </a:r>
          </a:p>
          <a:p>
            <a:r>
              <a:rPr lang="da-DK" dirty="0" smtClean="0"/>
              <a:t>Optimized to Multi Agent Wargame </a:t>
            </a:r>
            <a:r>
              <a:rPr lang="da-DK" dirty="0" smtClean="0"/>
              <a:t>scenarios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3633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Improvements</a:t>
            </a:r>
          </a:p>
          <a:p>
            <a:pPr lvl="1"/>
            <a:r>
              <a:rPr lang="da-DK" dirty="0" smtClean="0"/>
              <a:t>Modifying Agents, Teams etc. With foreach</a:t>
            </a:r>
          </a:p>
          <a:p>
            <a:pPr lvl="1"/>
            <a:r>
              <a:rPr lang="da-DK" dirty="0" smtClean="0"/>
              <a:t>Starting points on the battlefield</a:t>
            </a:r>
          </a:p>
          <a:p>
            <a:pPr lvl="1"/>
            <a:r>
              <a:rPr lang="da-DK" dirty="0" smtClean="0"/>
              <a:t>Expanding the action language</a:t>
            </a:r>
          </a:p>
          <a:p>
            <a:pPr lvl="2"/>
            <a:r>
              <a:rPr lang="da-DK" dirty="0" smtClean="0"/>
              <a:t>More options than move and encounter</a:t>
            </a:r>
          </a:p>
          <a:p>
            <a:pPr lvl="2"/>
            <a:r>
              <a:rPr lang="da-DK" dirty="0" smtClean="0"/>
              <a:t>Convert it to a ”scripting language”</a:t>
            </a:r>
          </a:p>
          <a:p>
            <a:pPr lvl="3"/>
            <a:r>
              <a:rPr lang="da-DK" dirty="0" smtClean="0"/>
              <a:t>Conditions</a:t>
            </a:r>
          </a:p>
          <a:p>
            <a:pPr lvl="3"/>
            <a:r>
              <a:rPr lang="da-DK" dirty="0" smtClean="0"/>
              <a:t>Loops</a:t>
            </a:r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87941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64" y="2696206"/>
            <a:ext cx="6068272" cy="2333951"/>
          </a:xfrm>
        </p:spPr>
      </p:pic>
    </p:spTree>
    <p:extLst>
      <p:ext uri="{BB962C8B-B14F-4D97-AF65-F5344CB8AC3E}">
        <p14:creationId xmlns:p14="http://schemas.microsoft.com/office/powerpoint/2010/main" val="126960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Improvements</a:t>
            </a:r>
          </a:p>
          <a:p>
            <a:pPr lvl="1"/>
            <a:r>
              <a:rPr lang="da-DK" dirty="0" smtClean="0"/>
              <a:t>Modifying Agents, Teams etc. With foreach</a:t>
            </a:r>
          </a:p>
          <a:p>
            <a:pPr lvl="1"/>
            <a:r>
              <a:rPr lang="da-DK" dirty="0" smtClean="0"/>
              <a:t>Starting points on the battlefield</a:t>
            </a:r>
          </a:p>
          <a:p>
            <a:pPr lvl="1"/>
            <a:r>
              <a:rPr lang="da-DK" dirty="0" smtClean="0"/>
              <a:t>Expanding the action language</a:t>
            </a:r>
          </a:p>
          <a:p>
            <a:pPr lvl="2"/>
            <a:r>
              <a:rPr lang="da-DK" dirty="0" smtClean="0"/>
              <a:t>More options than move and encounter</a:t>
            </a:r>
          </a:p>
          <a:p>
            <a:pPr lvl="2"/>
            <a:r>
              <a:rPr lang="da-DK" dirty="0" smtClean="0"/>
              <a:t>Convert it to a ”scripting language”</a:t>
            </a:r>
          </a:p>
          <a:p>
            <a:pPr lvl="3"/>
            <a:r>
              <a:rPr lang="da-DK" dirty="0" smtClean="0"/>
              <a:t>Conditions</a:t>
            </a:r>
          </a:p>
          <a:p>
            <a:pPr lvl="3"/>
            <a:r>
              <a:rPr lang="da-DK" dirty="0" smtClean="0"/>
              <a:t>Loops</a:t>
            </a:r>
          </a:p>
          <a:p>
            <a:pPr lvl="1"/>
            <a:r>
              <a:rPr lang="da-DK" dirty="0" smtClean="0"/>
              <a:t>Compiling directly to XML</a:t>
            </a:r>
          </a:p>
          <a:p>
            <a:pPr lvl="1"/>
            <a:r>
              <a:rPr lang="da-DK" dirty="0" smtClean="0"/>
              <a:t>Merging the Compiler and the Wargame</a:t>
            </a:r>
          </a:p>
          <a:p>
            <a:pPr lvl="1"/>
            <a:r>
              <a:rPr lang="da-DK" smtClean="0"/>
              <a:t>Multiplayer</a:t>
            </a:r>
            <a:endParaRPr lang="da-DK" dirty="0" smtClean="0"/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29261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577</Words>
  <Application>Microsoft Office PowerPoint</Application>
  <PresentationFormat>On-screen Show (4:3)</PresentationFormat>
  <Paragraphs>105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Discussion</vt:lpstr>
      <vt:lpstr>Comparison</vt:lpstr>
      <vt:lpstr>Comparison</vt:lpstr>
      <vt:lpstr>Comparison</vt:lpstr>
      <vt:lpstr>Comparison </vt:lpstr>
      <vt:lpstr>Conclusion</vt:lpstr>
      <vt:lpstr>Future Work</vt:lpstr>
      <vt:lpstr>Future Work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Lasse</dc:creator>
  <cp:lastModifiedBy>Rasmus</cp:lastModifiedBy>
  <cp:revision>19</cp:revision>
  <dcterms:created xsi:type="dcterms:W3CDTF">2006-08-16T00:00:00Z</dcterms:created>
  <dcterms:modified xsi:type="dcterms:W3CDTF">2011-06-13T06:29:44Z</dcterms:modified>
</cp:coreProperties>
</file>