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0A74-34A1-4BB5-91D8-B33FDDF29DDD}" type="datetimeFigureOut">
              <a:rPr lang="da-DK" smtClean="0"/>
              <a:pPr/>
              <a:t>13-06-2011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98A1D-1290-481D-AA00-539FFC012B51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98A1D-1290-481D-AA00-539FFC012B51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GUI and Action Language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GUI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War Zone</a:t>
            </a:r>
          </a:p>
          <a:p>
            <a:r>
              <a:rPr lang="da-DK" dirty="0" smtClean="0"/>
              <a:t>Stats field</a:t>
            </a:r>
          </a:p>
          <a:p>
            <a:r>
              <a:rPr lang="da-DK" dirty="0" smtClean="0"/>
              <a:t>Control buttons</a:t>
            </a:r>
          </a:p>
          <a:p>
            <a:r>
              <a:rPr lang="da-DK" dirty="0" smtClean="0"/>
              <a:t>Wargame Console</a:t>
            </a:r>
          </a:p>
        </p:txBody>
      </p:sp>
      <p:pic>
        <p:nvPicPr>
          <p:cNvPr id="4" name="Picture 2" descr="C:\Users\Henrik Klarup\Desktop\gu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4081462" cy="3524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Action Language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Validate commands</a:t>
            </a:r>
          </a:p>
          <a:p>
            <a:r>
              <a:rPr lang="da-DK" dirty="0" smtClean="0"/>
              <a:t>Execute commands</a:t>
            </a:r>
          </a:p>
          <a:p>
            <a:r>
              <a:rPr lang="da-DK" dirty="0" smtClean="0"/>
              <a:t>”team students jump down”</a:t>
            </a:r>
          </a:p>
          <a:p>
            <a:r>
              <a:rPr lang="da-DK" dirty="0" smtClean="0"/>
              <a:t>”team 2 move patrolLow”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 - 1</a:t>
            </a:r>
            <a:endParaRPr lang="da-DK" dirty="0"/>
          </a:p>
        </p:txBody>
      </p:sp>
      <p:pic>
        <p:nvPicPr>
          <p:cNvPr id="6" name="Content Placeholder 5" descr="fir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933" y="1600200"/>
            <a:ext cx="5310134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 - 2</a:t>
            </a:r>
            <a:endParaRPr lang="da-DK" dirty="0"/>
          </a:p>
        </p:txBody>
      </p:sp>
      <p:pic>
        <p:nvPicPr>
          <p:cNvPr id="6" name="Content Placeholder 5" descr="seco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759" y="1600200"/>
            <a:ext cx="523448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On-screen Show (4:3)</PresentationFormat>
  <Paragraphs>15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GUI and Action Language</vt:lpstr>
      <vt:lpstr>GUI</vt:lpstr>
      <vt:lpstr>Action Language</vt:lpstr>
      <vt:lpstr>Demonstration - 1</vt:lpstr>
      <vt:lpstr>Demonstration - 2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Lasse</dc:creator>
  <cp:lastModifiedBy>Henrik Klarup</cp:lastModifiedBy>
  <cp:revision>4</cp:revision>
  <dcterms:created xsi:type="dcterms:W3CDTF">2006-08-16T00:00:00Z</dcterms:created>
  <dcterms:modified xsi:type="dcterms:W3CDTF">2011-06-13T07:12:20Z</dcterms:modified>
</cp:coreProperties>
</file>