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sldIdLst>
    <p:sldId id="256" r:id="rId2"/>
    <p:sldId id="300" r:id="rId3"/>
    <p:sldId id="312" r:id="rId4"/>
    <p:sldId id="311" r:id="rId5"/>
    <p:sldId id="310" r:id="rId6"/>
    <p:sldId id="304" r:id="rId7"/>
    <p:sldId id="313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08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9" r:id="rId3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95" autoAdjust="0"/>
  </p:normalViewPr>
  <p:slideViewPr>
    <p:cSldViewPr showGuides="1">
      <p:cViewPr varScale="1">
        <p:scale>
          <a:sx n="42" d="100"/>
          <a:sy n="42" d="100"/>
        </p:scale>
        <p:origin x="-1332" y="-108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compiler,</a:t>
            </a:r>
            <a:r>
              <a:rPr lang="da-DK" baseline="0" dirty="0" smtClean="0"/>
              <a:t> interpreter, &amp; GUI is coded in C#</a:t>
            </a:r>
          </a:p>
          <a:p>
            <a:r>
              <a:rPr lang="da-DK" baseline="0" dirty="0" smtClean="0"/>
              <a:t>Therefor, C# is a good language to compare with MASSIVE</a:t>
            </a:r>
          </a:p>
          <a:p>
            <a:r>
              <a:rPr lang="da-DK" baseline="0" dirty="0" smtClean="0"/>
              <a:t>Compare improvements</a:t>
            </a:r>
          </a:p>
          <a:p>
            <a:r>
              <a:rPr lang="da-DK" baseline="0" dirty="0" smtClean="0"/>
              <a:t>No limits, the user can do anything.</a:t>
            </a:r>
          </a:p>
          <a:p>
            <a:r>
              <a:rPr lang="da-DK" baseline="0" dirty="0" smtClean="0"/>
              <a:t>No base for a MAS, the user has to do everything.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smtClean="0"/>
              <a:t>The language is case insensitive, you will never be confused about variables which is spelled the same way but with a different casing</a:t>
            </a:r>
          </a:p>
          <a:p>
            <a:r>
              <a:rPr lang="da-DK" baseline="0" dirty="0" smtClean="0"/>
              <a:t>Shorter initialization of objects, billeder på de 2 næste slides.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Differences</a:t>
            </a:r>
          </a:p>
          <a:p>
            <a:r>
              <a:rPr lang="da-DK" dirty="0" smtClean="0"/>
              <a:t>Shorter</a:t>
            </a:r>
            <a:r>
              <a:rPr lang="da-DK" baseline="0" dirty="0" smtClean="0"/>
              <a:t> initialization</a:t>
            </a:r>
          </a:p>
          <a:p>
            <a:r>
              <a:rPr lang="da-DK" baseline="0" dirty="0" smtClean="0"/>
              <a:t>Difference in name, init and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21121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requires the user to code everything before compiling</a:t>
            </a:r>
          </a:p>
          <a:p>
            <a:r>
              <a:rPr lang="da-DK" baseline="0" dirty="0" smtClean="0"/>
              <a:t>While the ActionPatterns can do it both before and after compiling.</a:t>
            </a:r>
          </a:p>
          <a:p>
            <a:r>
              <a:rPr lang="da-DK" baseline="0" dirty="0" smtClean="0"/>
              <a:t>The user has the freedom to change tactic while the wargame is running.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ActionPatterns</a:t>
            </a:r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change</a:t>
            </a:r>
            <a:r>
              <a:rPr lang="da-DK" baseline="0" dirty="0" smtClean="0"/>
              <a:t> Agents, Teams, Squads and ActionPatterns.</a:t>
            </a:r>
          </a:p>
          <a:p>
            <a:r>
              <a:rPr lang="da-DK" baseline="0" dirty="0" smtClean="0"/>
              <a:t>Giving the freedom to choose starting points of the units.</a:t>
            </a:r>
          </a:p>
          <a:p>
            <a:r>
              <a:rPr lang="da-DK" baseline="0" dirty="0" smtClean="0"/>
              <a:t>Expanding the action language;</a:t>
            </a:r>
          </a:p>
          <a:p>
            <a:r>
              <a:rPr lang="da-DK" baseline="0" dirty="0" smtClean="0"/>
              <a:t>More options like move and encounter, for example ??</a:t>
            </a:r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38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Compiler</a:t>
            </a:r>
            <a:r>
              <a:rPr lang="da-DK" sz="5900" dirty="0" smtClean="0"/>
              <a:t> </a:t>
            </a:r>
            <a:r>
              <a:rPr lang="da-DK" sz="5900" dirty="0" err="1" smtClean="0"/>
              <a:t>Components</a:t>
            </a:r>
            <a:endParaRPr lang="da-DK" sz="5900" dirty="0" smtClean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Syntactical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Syntax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 C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#</a:t>
            </a:r>
            <a:endParaRPr lang="en-US" sz="3200" dirty="0" smtClean="0">
              <a:solidFill>
                <a:srgbClr val="000000"/>
              </a:solidFill>
              <a:latin typeface="Calibri" charset="0"/>
            </a:endParaRPr>
          </a:p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endParaRPr lang="da-D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751840" lvl="1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method scans according to starters</a:t>
            </a:r>
          </a:p>
          <a:p>
            <a:pPr lvl="1"/>
            <a:r>
              <a:rPr lang="en-US" dirty="0" smtClean="0"/>
              <a:t>If letter → identifier token</a:t>
            </a:r>
          </a:p>
          <a:p>
            <a:pPr lvl="1"/>
            <a:r>
              <a:rPr lang="en-US" dirty="0" smtClean="0"/>
              <a:t>If number → number token</a:t>
            </a:r>
          </a:p>
          <a:p>
            <a:pPr lvl="1"/>
            <a:r>
              <a:rPr lang="en-US" dirty="0" smtClean="0"/>
              <a:t>If operator → operator token</a:t>
            </a:r>
          </a:p>
          <a:p>
            <a:r>
              <a:rPr lang="en-US" dirty="0" smtClean="0"/>
              <a:t>If the input is saved as an identifier:</a:t>
            </a:r>
          </a:p>
          <a:p>
            <a:pPr lvl="1"/>
            <a:r>
              <a:rPr lang="en-US" dirty="0" smtClean="0"/>
              <a:t>Token class searches for matching keywords</a:t>
            </a:r>
          </a:p>
          <a:p>
            <a:pPr lvl="2"/>
            <a:r>
              <a:rPr lang="en-US" dirty="0" smtClean="0"/>
              <a:t>If no match is found, input remains an identifier</a:t>
            </a:r>
          </a:p>
          <a:p>
            <a:pPr lvl="2"/>
            <a:r>
              <a:rPr lang="en-US" dirty="0" smtClean="0"/>
              <a:t>If there is a match, the token class changes the input to the right token</a:t>
            </a:r>
          </a:p>
          <a:p>
            <a:r>
              <a:rPr lang="en-US" dirty="0" smtClean="0"/>
              <a:t>Example</a:t>
            </a:r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88913"/>
            <a:ext cx="8642349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Comments, spaces, end-of-lines &amp; indents</a:t>
            </a:r>
          </a:p>
          <a:p>
            <a:pPr lvl="1"/>
            <a:r>
              <a:rPr lang="en-US" dirty="0" smtClean="0"/>
              <a:t>Not saved as tokens</a:t>
            </a:r>
          </a:p>
          <a:p>
            <a:r>
              <a:rPr lang="en-US" dirty="0" smtClean="0"/>
              <a:t>Example: ignores multiline comments</a:t>
            </a:r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7925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4878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Parser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Checks grammar and builds </a:t>
            </a:r>
            <a:r>
              <a:rPr lang="en-US" dirty="0" smtClean="0"/>
              <a:t>AST</a:t>
            </a:r>
            <a:endParaRPr lang="en-US" dirty="0" smtClean="0"/>
          </a:p>
          <a:p>
            <a:r>
              <a:rPr lang="en-US" dirty="0" smtClean="0"/>
              <a:t>Each token has a parsing method</a:t>
            </a:r>
          </a:p>
          <a:p>
            <a:pPr lvl="1"/>
            <a:r>
              <a:rPr lang="en-US" dirty="0" smtClean="0"/>
              <a:t>Generates small </a:t>
            </a:r>
            <a:r>
              <a:rPr lang="en-US" dirty="0" err="1" smtClean="0"/>
              <a:t>subtrees</a:t>
            </a:r>
            <a:r>
              <a:rPr lang="en-US" dirty="0" smtClean="0"/>
              <a:t> and adds them to the AST</a:t>
            </a:r>
          </a:p>
          <a:p>
            <a:r>
              <a:rPr lang="en-US" dirty="0" smtClean="0"/>
              <a:t>Example: parse main block method</a:t>
            </a:r>
            <a:endParaRPr lang="da-D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704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4005263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581128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abstract syntax tree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Convenient way of representing the phrases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Easy to traverse with visitors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Can be printed with a pretty-printer for good </a:t>
            </a:r>
            <a:r>
              <a:rPr lang="en-US" dirty="0" smtClean="0"/>
              <a:t>overview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301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Contextual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marL="457200" indent="-457200" algn="ctr"/>
            <a:r>
              <a:rPr lang="da-DK" dirty="0" err="1" smtClean="0"/>
              <a:t>Error</a:t>
            </a:r>
            <a:r>
              <a:rPr lang="da-DK" smtClean="0"/>
              <a:t> Handling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900" dirty="0" smtClean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GUI and action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>
            <a:normAutofit/>
          </a:bodyPr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34627" y="2173288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2202" y="2173288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Discussion</a:t>
            </a:r>
            <a:endParaRPr lang="da-DK" sz="5900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Problem Statement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How can we develop a programming language and compiler, optimized to control agents of a multi agent </a:t>
            </a:r>
            <a:r>
              <a:rPr lang="en-US" dirty="0" err="1" smtClean="0"/>
              <a:t>wargame</a:t>
            </a:r>
            <a:r>
              <a:rPr lang="en-US" dirty="0" smtClean="0"/>
              <a:t>?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C#</a:t>
            </a:r>
          </a:p>
          <a:p>
            <a:pPr lvl="1"/>
            <a:r>
              <a:rPr lang="da-DK" dirty="0" smtClean="0"/>
              <a:t>Compiler, interpreter, &amp; GUI is written in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No limits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No existing multi agent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4865" y="2176229"/>
            <a:ext cx="6049220" cy="3343742"/>
          </a:xfrm>
        </p:spPr>
      </p:pic>
    </p:spTree>
    <p:extLst>
      <p:ext uri="{BB962C8B-B14F-4D97-AF65-F5344CB8AC3E}">
        <p14:creationId xmlns:p14="http://schemas.microsoft.com/office/powerpoint/2010/main" xmlns="" val="693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ActionPatterns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ActionPatterns</a:t>
            </a:r>
          </a:p>
          <a:p>
            <a:r>
              <a:rPr lang="da-DK" dirty="0" smtClean="0"/>
              <a:t>Created a compiler</a:t>
            </a:r>
          </a:p>
          <a:p>
            <a:pPr lvl="1"/>
            <a:r>
              <a:rPr lang="da-DK" dirty="0" smtClean="0"/>
              <a:t>MASSIVE</a:t>
            </a:r>
          </a:p>
          <a:p>
            <a:r>
              <a:rPr lang="da-DK" dirty="0" smtClean="0"/>
              <a:t>Created an interpreter</a:t>
            </a:r>
          </a:p>
          <a:p>
            <a:pPr lvl="1"/>
            <a:r>
              <a:rPr lang="da-DK" dirty="0" smtClean="0"/>
              <a:t>ActionPatterns</a:t>
            </a:r>
          </a:p>
          <a:p>
            <a:r>
              <a:rPr lang="da-DK" dirty="0" smtClean="0"/>
              <a:t>Optimized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Multi</a:t>
            </a:r>
            <a:r>
              <a:rPr lang="da-DK" dirty="0" smtClean="0"/>
              <a:t> Agent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 Multi agent system?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</a:p>
          <a:p>
            <a:r>
              <a:rPr lang="en-US" dirty="0" smtClean="0"/>
              <a:t>What is the purpose of MAS?</a:t>
            </a:r>
          </a:p>
          <a:p>
            <a:pPr lvl="1"/>
            <a:r>
              <a:rPr lang="en-US" dirty="0" smtClean="0"/>
              <a:t>Simulate </a:t>
            </a:r>
            <a:r>
              <a:rPr lang="en-US" dirty="0" smtClean="0"/>
              <a:t>scenarios</a:t>
            </a:r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Agent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(AOL)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an AOL?</a:t>
            </a:r>
            <a:endParaRPr lang="en-US" dirty="0" smtClean="0"/>
          </a:p>
          <a:p>
            <a:pPr lvl="1"/>
            <a:r>
              <a:rPr lang="en-US" dirty="0" smtClean="0"/>
              <a:t>Multi agent system</a:t>
            </a:r>
          </a:p>
          <a:p>
            <a:pPr lvl="1"/>
            <a:r>
              <a:rPr lang="en-US" dirty="0" smtClean="0"/>
              <a:t>Multi agent system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Purpose of AOL</a:t>
            </a:r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Limited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smtClean="0"/>
              <a:t>Wargame scenario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Before launching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Express agents</a:t>
            </a:r>
          </a:p>
          <a:p>
            <a:pPr lvl="1"/>
            <a:r>
              <a:rPr lang="en-US" dirty="0" smtClean="0"/>
              <a:t>Predefine agent behaviors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During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Use predefined agent behaviors</a:t>
            </a:r>
          </a:p>
          <a:p>
            <a:pPr lvl="1"/>
            <a:r>
              <a:rPr lang="en-US" dirty="0" smtClean="0"/>
              <a:t>Take control over agents</a:t>
            </a:r>
          </a:p>
          <a:p>
            <a:pPr lvl="1"/>
            <a:r>
              <a:rPr lang="en-US" dirty="0" smtClean="0"/>
              <a:t>Define close encounters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err="1" smtClean="0"/>
              <a:t>Wargame</a:t>
            </a:r>
            <a:r>
              <a:rPr lang="en-US" dirty="0" smtClean="0"/>
              <a:t> scenario - Rules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The game is turn-based</a:t>
            </a:r>
          </a:p>
          <a:p>
            <a:r>
              <a:rPr lang="en-US" dirty="0" smtClean="0"/>
              <a:t>The game is played on a grid</a:t>
            </a:r>
          </a:p>
          <a:p>
            <a:r>
              <a:rPr lang="en-US" dirty="0" smtClean="0"/>
              <a:t>Each agent can move three grid-points in each turn</a:t>
            </a:r>
          </a:p>
          <a:p>
            <a:r>
              <a:rPr lang="en-US" dirty="0" smtClean="0"/>
              <a:t>A higher ranked agent has a higher chance of winning</a:t>
            </a:r>
          </a:p>
          <a:p>
            <a:r>
              <a:rPr lang="en-US" dirty="0" smtClean="0"/>
              <a:t>Agents fight when they are standing on the same grid-point</a:t>
            </a:r>
          </a:p>
          <a:p>
            <a:r>
              <a:rPr lang="en-US" dirty="0" smtClean="0"/>
              <a:t>There is only one winner - </a:t>
            </a:r>
            <a:r>
              <a:rPr lang="en-US" dirty="0" err="1" smtClean="0"/>
              <a:t>Deathmatch</a:t>
            </a:r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smtClean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5167212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1194</Words>
  <Application>Microsoft Office PowerPoint</Application>
  <PresentationFormat>Skærmshow (4:3)</PresentationFormat>
  <Paragraphs>302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38</vt:i4>
      </vt:variant>
    </vt:vector>
  </HeadingPairs>
  <TitlesOfParts>
    <vt:vector size="39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 (AOL)</vt:lpstr>
      <vt:lpstr>Wargame scenario</vt:lpstr>
      <vt:lpstr>Wargame scenario - Rules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 - 1</vt:lpstr>
      <vt:lpstr>Demonstration - 2</vt:lpstr>
      <vt:lpstr>Discussion</vt:lpstr>
      <vt:lpstr>Comparison</vt:lpstr>
      <vt:lpstr>Comparison</vt:lpstr>
      <vt:lpstr>Comparison</vt:lpstr>
      <vt:lpstr>Comparison </vt:lpstr>
      <vt:lpstr>Conclusion</vt:lpstr>
      <vt:lpstr>Future Work</vt:lpstr>
      <vt:lpstr>Future Work</vt:lpstr>
      <vt:lpstr>Future Work</vt:lpstr>
      <vt:lpstr>Dias nummer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Lasse</cp:lastModifiedBy>
  <cp:revision>45</cp:revision>
  <dcterms:created xsi:type="dcterms:W3CDTF">2011-06-12T15:27:27Z</dcterms:created>
  <dcterms:modified xsi:type="dcterms:W3CDTF">2011-06-13T09:45:46Z</dcterms:modified>
</cp:coreProperties>
</file>