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256" r:id="rId2"/>
    <p:sldId id="300" r:id="rId3"/>
    <p:sldId id="312" r:id="rId4"/>
    <p:sldId id="311" r:id="rId5"/>
    <p:sldId id="310" r:id="rId6"/>
    <p:sldId id="304" r:id="rId7"/>
    <p:sldId id="313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08" r:id="rId30"/>
    <p:sldId id="284" r:id="rId31"/>
    <p:sldId id="286" r:id="rId32"/>
    <p:sldId id="287" r:id="rId33"/>
    <p:sldId id="288" r:id="rId34"/>
    <p:sldId id="289" r:id="rId35"/>
    <p:sldId id="290" r:id="rId36"/>
    <p:sldId id="309" r:id="rId3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95" autoAdjust="0"/>
  </p:normalViewPr>
  <p:slideViewPr>
    <p:cSldViewPr showGuides="1">
      <p:cViewPr varScale="1">
        <p:scale>
          <a:sx n="47" d="100"/>
          <a:sy n="47" d="100"/>
        </p:scale>
        <p:origin x="-1824" y="-96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r>
              <a:rPr lang="da-DK" baseline="0" dirty="0" smtClean="0"/>
              <a:t> Aaen</a:t>
            </a:r>
          </a:p>
          <a:p>
            <a:r>
              <a:rPr lang="da-DK" baseline="0" dirty="0" err="1" smtClean="0"/>
              <a:t>Comparison</a:t>
            </a:r>
            <a:r>
              <a:rPr lang="da-DK" baseline="0" dirty="0" smtClean="0"/>
              <a:t>, MASSIVE </a:t>
            </a:r>
            <a:r>
              <a:rPr lang="da-DK" baseline="0" dirty="0" err="1" smtClean="0"/>
              <a:t>vs</a:t>
            </a:r>
            <a:r>
              <a:rPr lang="da-DK" baseline="0" dirty="0" smtClean="0"/>
              <a:t> C#, </a:t>
            </a:r>
            <a:r>
              <a:rPr lang="da-DK" baseline="0" dirty="0" err="1" smtClean="0"/>
              <a:t>NetLogo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RoboCode</a:t>
            </a:r>
            <a:endParaRPr lang="da-DK" baseline="0" dirty="0" smtClean="0"/>
          </a:p>
          <a:p>
            <a:r>
              <a:rPr lang="da-DK" baseline="0" dirty="0" err="1" smtClean="0"/>
              <a:t>Conclusion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did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</a:t>
            </a:r>
            <a:endParaRPr lang="da-DK" baseline="0" dirty="0" smtClean="0"/>
          </a:p>
          <a:p>
            <a:r>
              <a:rPr lang="da-DK" baseline="0" dirty="0" smtClean="0"/>
              <a:t>Future </a:t>
            </a:r>
            <a:r>
              <a:rPr lang="da-DK" baseline="0" dirty="0" err="1" smtClean="0"/>
              <a:t>Work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been</a:t>
            </a:r>
            <a:r>
              <a:rPr lang="da-DK" baseline="0" dirty="0" smtClean="0"/>
              <a:t> done </a:t>
            </a:r>
            <a:r>
              <a:rPr lang="da-DK" baseline="0" dirty="0" err="1" smtClean="0"/>
              <a:t>different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ADVANTAGES</a:t>
            </a:r>
            <a:endParaRPr lang="da-DK" dirty="0" smtClean="0"/>
          </a:p>
          <a:p>
            <a:r>
              <a:rPr lang="da-DK" dirty="0" smtClean="0"/>
              <a:t>A</a:t>
            </a:r>
            <a:r>
              <a:rPr lang="da-DK" baseline="0" dirty="0" smtClean="0"/>
              <a:t> base for a </a:t>
            </a:r>
            <a:r>
              <a:rPr lang="da-DK" baseline="0" dirty="0" smtClean="0"/>
              <a:t>MAS</a:t>
            </a:r>
            <a:endParaRPr lang="da-DK" baseline="0" dirty="0" smtClean="0"/>
          </a:p>
          <a:p>
            <a:r>
              <a:rPr lang="da-DK" baseline="0" dirty="0" smtClean="0"/>
              <a:t>The user can go straight to the fun part, creating units etc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Premade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environment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create</a:t>
            </a:r>
            <a:r>
              <a:rPr lang="da-DK" baseline="0" dirty="0" smtClean="0"/>
              <a:t> types and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.</a:t>
            </a:r>
            <a:endParaRPr lang="da-DK" baseline="0" dirty="0" smtClean="0"/>
          </a:p>
          <a:p>
            <a:r>
              <a:rPr lang="da-DK" baseline="0" dirty="0" smtClean="0"/>
              <a:t>The language is case insensitive,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confusion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casing</a:t>
            </a:r>
            <a:endParaRPr lang="da-DK" baseline="0" dirty="0" smtClean="0"/>
          </a:p>
          <a:p>
            <a:r>
              <a:rPr lang="da-DK" baseline="0" dirty="0" smtClean="0"/>
              <a:t>Shorter initialization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DISADVANTAGES</a:t>
            </a:r>
            <a:endParaRPr lang="da-DK" baseline="0" dirty="0" smtClean="0"/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smtClean="0"/>
              <a:t>everything before compiling</a:t>
            </a:r>
          </a:p>
          <a:p>
            <a:r>
              <a:rPr lang="da-DK" baseline="0" dirty="0" smtClean="0"/>
              <a:t>Action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smtClean="0"/>
              <a:t>and after compiling.</a:t>
            </a:r>
          </a:p>
          <a:p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tactic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simulating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096082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</a:t>
            </a:r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805899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</a:t>
            </a:r>
            <a:r>
              <a:rPr lang="da-DK" dirty="0" err="1" smtClean="0"/>
              <a:t>change</a:t>
            </a:r>
            <a:r>
              <a:rPr lang="da-DK" baseline="0" dirty="0" smtClean="0"/>
              <a:t> </a:t>
            </a:r>
            <a:r>
              <a:rPr lang="da-DK" baseline="0" dirty="0" smtClean="0"/>
              <a:t>items in Agents</a:t>
            </a:r>
            <a:r>
              <a:rPr lang="da-DK" baseline="0" dirty="0" smtClean="0"/>
              <a:t>, Teams, Squads and ActionPatterns.</a:t>
            </a:r>
          </a:p>
          <a:p>
            <a:r>
              <a:rPr lang="da-DK" baseline="0" dirty="0" err="1" smtClean="0"/>
              <a:t>Choose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starting</a:t>
            </a:r>
            <a:r>
              <a:rPr lang="da-DK" baseline="0" dirty="0" smtClean="0"/>
              <a:t> points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EXPANDING</a:t>
            </a:r>
            <a:endParaRPr lang="da-DK" baseline="0" dirty="0" smtClean="0"/>
          </a:p>
          <a:p>
            <a:r>
              <a:rPr lang="da-DK" baseline="0" dirty="0" smtClean="0"/>
              <a:t>More options like move and encounter, for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moveto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</a:t>
            </a:r>
            <a:endParaRPr lang="da-DK" baseline="0" dirty="0" smtClean="0"/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56611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124857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06435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36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Compiler</a:t>
            </a:r>
            <a:r>
              <a:rPr lang="da-DK" sz="5900" dirty="0" smtClean="0"/>
              <a:t> </a:t>
            </a:r>
            <a:r>
              <a:rPr lang="da-DK" sz="5900" dirty="0" err="1" smtClean="0"/>
              <a:t>Components</a:t>
            </a:r>
            <a:endParaRPr lang="da-DK" sz="5900" dirty="0" smtClean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 C#</a:t>
            </a:r>
            <a:endParaRPr lang="en-US" sz="3200" dirty="0" smtClean="0">
              <a:solidFill>
                <a:srgbClr val="000000"/>
              </a:solidFill>
              <a:latin typeface="Calibri" charset="0"/>
            </a:endParaRPr>
          </a:p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endParaRPr lang="da-D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751840" lvl="1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method scans according to starters</a:t>
            </a:r>
          </a:p>
          <a:p>
            <a:pPr lvl="1"/>
            <a:r>
              <a:rPr lang="en-US" dirty="0" smtClean="0"/>
              <a:t>If letter → identifier token</a:t>
            </a:r>
          </a:p>
          <a:p>
            <a:pPr lvl="1"/>
            <a:r>
              <a:rPr lang="en-US" dirty="0" smtClean="0"/>
              <a:t>If number → number token</a:t>
            </a:r>
          </a:p>
          <a:p>
            <a:pPr lvl="1"/>
            <a:r>
              <a:rPr lang="en-US" dirty="0" smtClean="0"/>
              <a:t>If operator → operator token</a:t>
            </a:r>
          </a:p>
          <a:p>
            <a:r>
              <a:rPr lang="en-US" dirty="0" smtClean="0"/>
              <a:t>If the input is saved as an identifier:</a:t>
            </a:r>
          </a:p>
          <a:p>
            <a:pPr lvl="1"/>
            <a:r>
              <a:rPr lang="en-US" dirty="0" smtClean="0"/>
              <a:t>Token class searches for matching keywords</a:t>
            </a:r>
          </a:p>
          <a:p>
            <a:pPr lvl="2"/>
            <a:r>
              <a:rPr lang="en-US" dirty="0" smtClean="0"/>
              <a:t>If no match is found, input remains an identifier</a:t>
            </a:r>
          </a:p>
          <a:p>
            <a:pPr lvl="2"/>
            <a:r>
              <a:rPr lang="en-US" dirty="0" smtClean="0"/>
              <a:t>If there is a match, the token class changes the input to the right token</a:t>
            </a:r>
          </a:p>
          <a:p>
            <a:r>
              <a:rPr lang="en-US" dirty="0" smtClean="0"/>
              <a:t>Example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88913"/>
            <a:ext cx="8642349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Comments, spaces, end-of-lines &amp; indents</a:t>
            </a:r>
          </a:p>
          <a:p>
            <a:pPr lvl="1"/>
            <a:r>
              <a:rPr lang="en-US" dirty="0" smtClean="0"/>
              <a:t>Not saved as tokens</a:t>
            </a:r>
          </a:p>
          <a:p>
            <a:r>
              <a:rPr lang="en-US" dirty="0" smtClean="0"/>
              <a:t>Example: ignores multiline comments</a:t>
            </a:r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7925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4878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Parser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Checks grammar and builds AST</a:t>
            </a:r>
          </a:p>
          <a:p>
            <a:r>
              <a:rPr lang="en-US" dirty="0" smtClean="0"/>
              <a:t>Each token has a parsing method</a:t>
            </a:r>
          </a:p>
          <a:p>
            <a:pPr lvl="1"/>
            <a:r>
              <a:rPr lang="en-US" dirty="0" smtClean="0"/>
              <a:t>Generates small </a:t>
            </a:r>
            <a:r>
              <a:rPr lang="en-US" dirty="0" err="1" smtClean="0"/>
              <a:t>subtrees</a:t>
            </a:r>
            <a:r>
              <a:rPr lang="en-US" dirty="0" smtClean="0"/>
              <a:t> and adds them to the AST</a:t>
            </a:r>
          </a:p>
          <a:p>
            <a:r>
              <a:rPr lang="en-US" dirty="0" smtClean="0"/>
              <a:t>Example: parse main block method</a:t>
            </a:r>
            <a:endParaRPr lang="da-D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704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4005263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581128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abstract syntax tree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Convenient way of representing the phrases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Easy to traverse with visitors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Can be printed with a pretty-printer for good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301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900" dirty="0" smtClean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GUI and action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>
            <a:normAutofit/>
          </a:bodyPr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34627" y="2173288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2202" y="2173288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Discussion</a:t>
            </a:r>
            <a:endParaRPr lang="da-DK" sz="5900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Problem Statement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How can we develop a programming language and compiler, optimized to control agents of a multi agent </a:t>
            </a:r>
            <a:r>
              <a:rPr lang="en-US" dirty="0" err="1" smtClean="0"/>
              <a:t>wargame</a:t>
            </a:r>
            <a:r>
              <a:rPr lang="en-US" dirty="0" smtClean="0"/>
              <a:t>?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 </a:t>
            </a:r>
            <a:r>
              <a:rPr lang="da-DK" dirty="0" err="1" smtClean="0"/>
              <a:t>vs</a:t>
            </a:r>
            <a:r>
              <a:rPr lang="da-DK" dirty="0" smtClean="0"/>
              <a:t> C#</a:t>
            </a:r>
            <a:endParaRPr lang="da-DK" dirty="0" smtClean="0"/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smtClean="0"/>
              <a:t>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</a:t>
            </a:r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smtClean="0"/>
              <a:t>Created a </a:t>
            </a:r>
            <a:r>
              <a:rPr lang="da-DK" dirty="0" err="1" smtClean="0"/>
              <a:t>compiler</a:t>
            </a:r>
            <a:r>
              <a:rPr lang="da-DK" dirty="0" smtClean="0"/>
              <a:t> an interpreter</a:t>
            </a:r>
            <a:endParaRPr lang="da-DK" dirty="0" smtClean="0"/>
          </a:p>
          <a:p>
            <a:pPr lvl="1"/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Optimized</a:t>
            </a:r>
            <a:r>
              <a:rPr lang="da-DK" dirty="0" smtClean="0"/>
              <a:t> </a:t>
            </a:r>
            <a:r>
              <a:rPr lang="da-DK" dirty="0" smtClean="0"/>
              <a:t>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="" xmlns:p14="http://schemas.microsoft.com/office/powerpoint/2010/main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Multi</a:t>
            </a:r>
            <a:r>
              <a:rPr lang="da-DK" dirty="0" smtClean="0"/>
              <a:t> Agent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 Multi agent system?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</a:p>
          <a:p>
            <a:r>
              <a:rPr lang="en-US" dirty="0" smtClean="0"/>
              <a:t>What is the purpose of MAS?</a:t>
            </a:r>
          </a:p>
          <a:p>
            <a:pPr lvl="1"/>
            <a:r>
              <a:rPr lang="en-US" dirty="0" smtClean="0"/>
              <a:t>Simulate scenarios</a:t>
            </a:r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Agent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(AOL)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an AOL?</a:t>
            </a:r>
          </a:p>
          <a:p>
            <a:pPr lvl="1"/>
            <a:r>
              <a:rPr lang="en-US" dirty="0" smtClean="0"/>
              <a:t>Multi agent system</a:t>
            </a:r>
          </a:p>
          <a:p>
            <a:pPr lvl="1"/>
            <a:r>
              <a:rPr lang="en-US" dirty="0" smtClean="0"/>
              <a:t>Multi agent system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Purpose of AOL</a:t>
            </a:r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Limited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smtClean="0"/>
              <a:t>Wargame scenario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Before launching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Express agents</a:t>
            </a:r>
          </a:p>
          <a:p>
            <a:pPr lvl="1"/>
            <a:r>
              <a:rPr lang="en-US" dirty="0" smtClean="0"/>
              <a:t>Predefine agent behaviors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During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Use predefined agent behaviors</a:t>
            </a:r>
          </a:p>
          <a:p>
            <a:pPr lvl="1"/>
            <a:r>
              <a:rPr lang="en-US" dirty="0" smtClean="0"/>
              <a:t>Take control over agents</a:t>
            </a:r>
          </a:p>
          <a:p>
            <a:pPr lvl="1"/>
            <a:r>
              <a:rPr lang="en-US" dirty="0" smtClean="0"/>
              <a:t>Define close encounters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err="1" smtClean="0"/>
              <a:t>Wargame</a:t>
            </a:r>
            <a:r>
              <a:rPr lang="en-US" dirty="0" smtClean="0"/>
              <a:t> scenario - Rules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The game is turn-based</a:t>
            </a:r>
          </a:p>
          <a:p>
            <a:r>
              <a:rPr lang="en-US" dirty="0" smtClean="0"/>
              <a:t>The game is played on a grid</a:t>
            </a:r>
          </a:p>
          <a:p>
            <a:r>
              <a:rPr lang="en-US" dirty="0" smtClean="0"/>
              <a:t>Each agent can move three grid-points in each turn</a:t>
            </a:r>
          </a:p>
          <a:p>
            <a:r>
              <a:rPr lang="en-US" dirty="0" smtClean="0"/>
              <a:t>A higher ranked agent has a higher chance of winning</a:t>
            </a:r>
          </a:p>
          <a:p>
            <a:r>
              <a:rPr lang="en-US" dirty="0" smtClean="0"/>
              <a:t>Agents fight when they are standing on the same grid-point</a:t>
            </a:r>
          </a:p>
          <a:p>
            <a:r>
              <a:rPr lang="en-US" dirty="0" smtClean="0"/>
              <a:t>There is only one winner - </a:t>
            </a:r>
            <a:r>
              <a:rPr lang="en-US" dirty="0" err="1" smtClean="0"/>
              <a:t>Deathmatch</a:t>
            </a:r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smtClean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5167212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1100</Words>
  <Application>Microsoft Office PowerPoint</Application>
  <PresentationFormat>Skærmshow (4:3)</PresentationFormat>
  <Paragraphs>287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36</vt:i4>
      </vt:variant>
    </vt:vector>
  </HeadingPairs>
  <TitlesOfParts>
    <vt:vector size="37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 (AOL)</vt:lpstr>
      <vt:lpstr>Wargame scenario</vt:lpstr>
      <vt:lpstr>Wargame scenario - Rules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 - 1</vt:lpstr>
      <vt:lpstr>Demonstration - 2</vt:lpstr>
      <vt:lpstr>Discussion</vt:lpstr>
      <vt:lpstr>Comparison</vt:lpstr>
      <vt:lpstr>Comparison </vt:lpstr>
      <vt:lpstr>Conclusion</vt:lpstr>
      <vt:lpstr>Future Work</vt:lpstr>
      <vt:lpstr>Future Work</vt:lpstr>
      <vt:lpstr>Future Work</vt:lpstr>
      <vt:lpstr>Dias nummer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Rasmus</cp:lastModifiedBy>
  <cp:revision>50</cp:revision>
  <dcterms:created xsi:type="dcterms:W3CDTF">2011-06-12T15:27:27Z</dcterms:created>
  <dcterms:modified xsi:type="dcterms:W3CDTF">2011-06-13T09:21:47Z</dcterms:modified>
</cp:coreProperties>
</file>