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sldIdLst>
    <p:sldId id="256" r:id="rId2"/>
    <p:sldId id="300" r:id="rId3"/>
    <p:sldId id="312" r:id="rId4"/>
    <p:sldId id="311" r:id="rId5"/>
    <p:sldId id="310" r:id="rId6"/>
    <p:sldId id="304" r:id="rId7"/>
    <p:sldId id="313" r:id="rId8"/>
    <p:sldId id="267" r:id="rId9"/>
    <p:sldId id="268" r:id="rId10"/>
    <p:sldId id="269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57" r:id="rId21"/>
    <p:sldId id="258" r:id="rId22"/>
    <p:sldId id="259" r:id="rId23"/>
    <p:sldId id="260" r:id="rId24"/>
    <p:sldId id="306" r:id="rId25"/>
    <p:sldId id="278" r:id="rId26"/>
    <p:sldId id="279" r:id="rId27"/>
    <p:sldId id="280" r:id="rId28"/>
    <p:sldId id="281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695" autoAdjust="0"/>
  </p:normalViewPr>
  <p:slideViewPr>
    <p:cSldViewPr showGuides="1">
      <p:cViewPr varScale="1">
        <p:scale>
          <a:sx n="42" d="100"/>
          <a:sy n="42" d="100"/>
        </p:scale>
        <p:origin x="-1890" y="-108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12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13</a:t>
            </a:fld>
            <a:endParaRPr lang="da-DK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14</a:t>
            </a:fld>
            <a:endParaRPr lang="da-DK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15</a:t>
            </a:fld>
            <a:endParaRPr lang="da-DK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16</a:t>
            </a:fld>
            <a:endParaRPr lang="da-DK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17</a:t>
            </a:fld>
            <a:endParaRPr lang="da-DK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18</a:t>
            </a:fld>
            <a:endParaRPr lang="da-DK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19</a:t>
            </a:fld>
            <a:endParaRPr lang="da-DK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r>
              <a:rPr lang="da-DK" baseline="0" dirty="0" smtClean="0"/>
              <a:t> Aaen</a:t>
            </a:r>
          </a:p>
          <a:p>
            <a:r>
              <a:rPr lang="da-DK" baseline="0" dirty="0" err="1" smtClean="0"/>
              <a:t>Comparison</a:t>
            </a:r>
            <a:r>
              <a:rPr lang="da-DK" baseline="0" dirty="0" smtClean="0"/>
              <a:t>, MASSIVE </a:t>
            </a:r>
            <a:r>
              <a:rPr lang="da-DK" baseline="0" dirty="0" err="1" smtClean="0"/>
              <a:t>vs</a:t>
            </a:r>
            <a:r>
              <a:rPr lang="da-DK" baseline="0" dirty="0" smtClean="0"/>
              <a:t> C#, </a:t>
            </a:r>
            <a:r>
              <a:rPr lang="da-DK" baseline="0" dirty="0" err="1" smtClean="0"/>
              <a:t>NetLogo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RoboCode</a:t>
            </a:r>
            <a:endParaRPr lang="da-DK" baseline="0" dirty="0" smtClean="0"/>
          </a:p>
          <a:p>
            <a:r>
              <a:rPr lang="da-DK" baseline="0" dirty="0" err="1" smtClean="0"/>
              <a:t>Conclusion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did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</a:t>
            </a:r>
            <a:endParaRPr lang="da-DK" baseline="0" dirty="0" smtClean="0"/>
          </a:p>
          <a:p>
            <a:r>
              <a:rPr lang="da-DK" baseline="0" dirty="0" smtClean="0"/>
              <a:t>Future </a:t>
            </a:r>
            <a:r>
              <a:rPr lang="da-DK" baseline="0" dirty="0" err="1" smtClean="0"/>
              <a:t>Work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could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been</a:t>
            </a:r>
            <a:r>
              <a:rPr lang="da-DK" baseline="0" dirty="0" smtClean="0"/>
              <a:t> done </a:t>
            </a:r>
            <a:r>
              <a:rPr lang="da-DK" baseline="0" dirty="0" err="1" smtClean="0"/>
              <a:t>different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ADVANTAGES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err="1" smtClean="0"/>
              <a:t>Premade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environment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create</a:t>
            </a:r>
            <a:r>
              <a:rPr lang="da-DK" baseline="0" dirty="0" smtClean="0"/>
              <a:t> types and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language is case insensitive,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confusion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casing</a:t>
            </a:r>
            <a:endParaRPr lang="da-DK" baseline="0" dirty="0" smtClean="0"/>
          </a:p>
          <a:p>
            <a:r>
              <a:rPr lang="da-DK" baseline="0" dirty="0" smtClean="0"/>
              <a:t>Shorter initialization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DISADVANTAGES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everything before compiling</a:t>
            </a:r>
          </a:p>
          <a:p>
            <a:r>
              <a:rPr lang="da-DK" baseline="0" dirty="0" smtClean="0"/>
              <a:t>Action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and after compiling.</a:t>
            </a:r>
          </a:p>
          <a:p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tactic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simulating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96082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805899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</a:t>
            </a:r>
            <a:r>
              <a:rPr lang="da-DK" dirty="0" err="1" smtClean="0"/>
              <a:t>change</a:t>
            </a:r>
            <a:r>
              <a:rPr lang="da-DK" baseline="0" dirty="0" smtClean="0"/>
              <a:t> items in Agents, Teams, Squads and ActionPatterns.</a:t>
            </a:r>
          </a:p>
          <a:p>
            <a:r>
              <a:rPr lang="da-DK" baseline="0" dirty="0" err="1" smtClean="0"/>
              <a:t>Choose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starting</a:t>
            </a:r>
            <a:r>
              <a:rPr lang="da-DK" baseline="0" dirty="0" smtClean="0"/>
              <a:t> points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EXPANDING</a:t>
            </a:r>
          </a:p>
          <a:p>
            <a:r>
              <a:rPr lang="da-DK" baseline="0" dirty="0" smtClean="0"/>
              <a:t>More options like move and encounter, for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moveto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</a:t>
            </a:r>
            <a:endParaRPr lang="da-DK" baseline="0" dirty="0" smtClean="0"/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6611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24857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06435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36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3492"/>
            <a:ext cx="864235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Compiler</a:t>
            </a:r>
            <a:r>
              <a:rPr lang="da-DK" sz="5900" dirty="0" smtClean="0"/>
              <a:t> </a:t>
            </a:r>
            <a:r>
              <a:rPr lang="da-DK" sz="5900" dirty="0" err="1" smtClean="0"/>
              <a:t>Components</a:t>
            </a:r>
            <a:endParaRPr lang="da-DK" sz="5900" dirty="0" smtClean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Syntactical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Syntax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to C#</a:t>
            </a:r>
            <a:endParaRPr lang="en-US" sz="3200" dirty="0" smtClean="0">
              <a:solidFill>
                <a:srgbClr val="000000"/>
              </a:solidFill>
              <a:latin typeface="Calibri" charset="0"/>
            </a:endParaRPr>
          </a:p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endParaRPr lang="da-D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409869"/>
            <a:ext cx="4321175" cy="3259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Syntactic analysis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751840" lvl="1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method scans according to starters</a:t>
            </a:r>
          </a:p>
          <a:p>
            <a:pPr lvl="1"/>
            <a:r>
              <a:rPr lang="en-US" dirty="0" smtClean="0"/>
              <a:t>If letter → identifier token</a:t>
            </a:r>
          </a:p>
          <a:p>
            <a:pPr lvl="1"/>
            <a:r>
              <a:rPr lang="en-US" dirty="0" smtClean="0"/>
              <a:t>If number → number token</a:t>
            </a:r>
          </a:p>
          <a:p>
            <a:pPr lvl="1"/>
            <a:r>
              <a:rPr lang="en-US" dirty="0" smtClean="0"/>
              <a:t>If operator → operator token</a:t>
            </a:r>
          </a:p>
          <a:p>
            <a:r>
              <a:rPr lang="en-US" dirty="0" smtClean="0"/>
              <a:t>If the input is saved as an identifier:</a:t>
            </a:r>
          </a:p>
          <a:p>
            <a:pPr lvl="1"/>
            <a:r>
              <a:rPr lang="en-US" dirty="0" smtClean="0"/>
              <a:t>Token class searches for matching keywords</a:t>
            </a:r>
          </a:p>
          <a:p>
            <a:pPr lvl="2"/>
            <a:r>
              <a:rPr lang="en-US" dirty="0" smtClean="0"/>
              <a:t>If no match is found, input remains an identifier</a:t>
            </a:r>
          </a:p>
          <a:p>
            <a:pPr lvl="2"/>
            <a:r>
              <a:rPr lang="en-US" dirty="0" smtClean="0"/>
              <a:t>If there is a match, the token class changes the input to the right token</a:t>
            </a:r>
          </a:p>
          <a:p>
            <a:r>
              <a:rPr lang="en-US" dirty="0" smtClean="0"/>
              <a:t>Example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6" y="188913"/>
            <a:ext cx="8642349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Comments, spaces, end-of-lines &amp; indents</a:t>
            </a:r>
          </a:p>
          <a:p>
            <a:pPr lvl="1"/>
            <a:r>
              <a:rPr lang="en-US" dirty="0" smtClean="0"/>
              <a:t>Not saved as tokens</a:t>
            </a:r>
          </a:p>
          <a:p>
            <a:r>
              <a:rPr lang="en-US" dirty="0" smtClean="0"/>
              <a:t>Example: ignores multiline comments</a:t>
            </a:r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7925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4487863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Parser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Checks grammar and builds AST</a:t>
            </a:r>
          </a:p>
          <a:p>
            <a:r>
              <a:rPr lang="en-US" dirty="0" smtClean="0"/>
              <a:t>Each token has a parsing method</a:t>
            </a:r>
          </a:p>
          <a:p>
            <a:pPr lvl="1"/>
            <a:r>
              <a:rPr lang="en-US" dirty="0" smtClean="0"/>
              <a:t>Generates small </a:t>
            </a:r>
            <a:r>
              <a:rPr lang="en-US" dirty="0" err="1" smtClean="0"/>
              <a:t>subtrees</a:t>
            </a:r>
            <a:r>
              <a:rPr lang="en-US" dirty="0" smtClean="0"/>
              <a:t> and adds them to the AST</a:t>
            </a:r>
          </a:p>
          <a:p>
            <a:r>
              <a:rPr lang="en-US" dirty="0" smtClean="0"/>
              <a:t>Example: parse main block method</a:t>
            </a:r>
            <a:endParaRPr lang="da-D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970463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25" y="4005263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4581128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abstract syntax tree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Convenient way of representing the phrases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Easy to traverse with visitors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Can be printed with a pretty-printer for good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30148"/>
            <a:ext cx="5401295" cy="293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 err="1" smtClean="0"/>
              <a:t>Implementing</a:t>
            </a:r>
            <a:r>
              <a:rPr lang="da-DK" sz="6600" dirty="0" smtClean="0"/>
              <a:t> the </a:t>
            </a:r>
            <a:r>
              <a:rPr lang="da-DK" sz="6600" dirty="0" err="1" smtClean="0"/>
              <a:t>compiler</a:t>
            </a:r>
            <a:endParaRPr lang="da-DK" sz="66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Contextual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marL="457200" indent="-457200" algn="ctr"/>
            <a:r>
              <a:rPr lang="da-DK" dirty="0" err="1" smtClean="0"/>
              <a:t>Error</a:t>
            </a:r>
            <a:r>
              <a:rPr lang="da-DK" smtClean="0"/>
              <a:t> Handling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525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900" dirty="0" smtClean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4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7" y="3057525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7025" y="2119312"/>
            <a:ext cx="3409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GUI and action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Control buttons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4189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>
            <a:normAutofit/>
          </a:bodyPr>
          <a:lstStyle/>
          <a:p>
            <a:r>
              <a:rPr lang="da-DK" dirty="0" smtClean="0"/>
              <a:t>Demonstration - 1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34627" y="2173288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Demonstration - 2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72202" y="2173288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Discussion</a:t>
            </a:r>
            <a:endParaRPr lang="da-DK" sz="5900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Comparison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Conclusion</a:t>
            </a:r>
            <a:endParaRPr lang="da-DK" dirty="0" smtClean="0"/>
          </a:p>
          <a:p>
            <a:pPr marL="457200" indent="-457200" algn="ctr"/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Problem Statement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How can we develop a programming language and compiler, optimized to control agents of a multi agent </a:t>
            </a:r>
            <a:r>
              <a:rPr lang="en-US" dirty="0" err="1" smtClean="0"/>
              <a:t>wargame</a:t>
            </a:r>
            <a:r>
              <a:rPr lang="en-US" dirty="0" smtClean="0"/>
              <a:t>?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MASSIVE </a:t>
            </a:r>
            <a:r>
              <a:rPr lang="da-DK" dirty="0" err="1" smtClean="0"/>
              <a:t>vs</a:t>
            </a:r>
            <a:r>
              <a:rPr lang="da-DK" dirty="0" smtClean="0"/>
              <a:t>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r>
              <a:rPr lang="da-DK" dirty="0" smtClean="0"/>
              <a:t>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smtClean="0"/>
              <a:t>Created a </a:t>
            </a:r>
            <a:r>
              <a:rPr lang="da-DK" dirty="0" err="1" smtClean="0"/>
              <a:t>compiler</a:t>
            </a:r>
            <a:r>
              <a:rPr lang="da-DK" dirty="0" smtClean="0"/>
              <a:t> an interpreter</a:t>
            </a:r>
          </a:p>
          <a:p>
            <a:pPr lvl="1"/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err="1" smtClean="0"/>
              <a:t>Optimized</a:t>
            </a:r>
            <a:r>
              <a:rPr lang="da-DK" dirty="0" smtClean="0"/>
              <a:t>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4" y="1557338"/>
            <a:ext cx="8642351" cy="5111750"/>
          </a:xfrm>
        </p:spPr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:p14="http://schemas.microsoft.com/office/powerpoint/2010/main" xmlns="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dirty="0" err="1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Multi</a:t>
            </a:r>
            <a:r>
              <a:rPr lang="da-DK" dirty="0" smtClean="0"/>
              <a:t> Agent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 Multi agent system?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Agents</a:t>
            </a:r>
          </a:p>
          <a:p>
            <a:r>
              <a:rPr lang="en-US" dirty="0" smtClean="0"/>
              <a:t>What is the purpose of MAS?</a:t>
            </a:r>
          </a:p>
          <a:p>
            <a:pPr lvl="1"/>
            <a:r>
              <a:rPr lang="en-US" dirty="0" smtClean="0"/>
              <a:t>Simulate scenarios</a:t>
            </a:r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Agent </a:t>
            </a:r>
            <a:r>
              <a:rPr lang="da-DK" dirty="0" err="1" smtClean="0"/>
              <a:t>Oriented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(AOL)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an AOL?</a:t>
            </a:r>
          </a:p>
          <a:p>
            <a:pPr lvl="1"/>
            <a:r>
              <a:rPr lang="en-US" dirty="0" smtClean="0"/>
              <a:t>Multi agent system</a:t>
            </a:r>
          </a:p>
          <a:p>
            <a:pPr lvl="1"/>
            <a:r>
              <a:rPr lang="en-US" dirty="0" smtClean="0"/>
              <a:t>Multi agent system </a:t>
            </a:r>
            <a:r>
              <a:rPr lang="en-US" dirty="0" err="1" smtClean="0"/>
              <a:t>enviroment</a:t>
            </a:r>
            <a:endParaRPr lang="en-US" dirty="0" smtClean="0"/>
          </a:p>
          <a:p>
            <a:r>
              <a:rPr lang="en-US" dirty="0" smtClean="0"/>
              <a:t>Purpose of AOL</a:t>
            </a:r>
          </a:p>
          <a:p>
            <a:pPr lvl="1"/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Limited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smtClean="0"/>
              <a:t>Wargame scenario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Before launching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Express agents</a:t>
            </a:r>
          </a:p>
          <a:p>
            <a:pPr lvl="1"/>
            <a:r>
              <a:rPr lang="en-US" dirty="0" smtClean="0"/>
              <a:t>Predefine agent behaviors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During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Use predefined agent behaviors</a:t>
            </a:r>
          </a:p>
          <a:p>
            <a:pPr lvl="1"/>
            <a:r>
              <a:rPr lang="en-US" dirty="0" smtClean="0"/>
              <a:t>Take control over agents</a:t>
            </a:r>
          </a:p>
          <a:p>
            <a:pPr lvl="1"/>
            <a:r>
              <a:rPr lang="en-US" dirty="0" smtClean="0"/>
              <a:t>Define close encounters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err="1" smtClean="0"/>
              <a:t>Wargame</a:t>
            </a:r>
            <a:r>
              <a:rPr lang="en-US" dirty="0" smtClean="0"/>
              <a:t> scenario - Rules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The game is turn-based</a:t>
            </a:r>
          </a:p>
          <a:p>
            <a:r>
              <a:rPr lang="en-US" dirty="0" smtClean="0"/>
              <a:t>The game is played on a grid</a:t>
            </a:r>
          </a:p>
          <a:p>
            <a:r>
              <a:rPr lang="en-US" dirty="0" smtClean="0"/>
              <a:t>Each agent can move three grid-points in each turn</a:t>
            </a:r>
          </a:p>
          <a:p>
            <a:r>
              <a:rPr lang="en-US" dirty="0" smtClean="0"/>
              <a:t>A higher ranked agent has a higher chance of winning</a:t>
            </a:r>
          </a:p>
          <a:p>
            <a:r>
              <a:rPr lang="en-US" dirty="0" smtClean="0"/>
              <a:t>Agents fight when they are standing on the same grid-point</a:t>
            </a:r>
          </a:p>
          <a:p>
            <a:r>
              <a:rPr lang="en-US" dirty="0" smtClean="0"/>
              <a:t>There is only one winner - </a:t>
            </a:r>
            <a:r>
              <a:rPr lang="en-US" dirty="0" err="1" smtClean="0"/>
              <a:t>Deathmatch</a:t>
            </a:r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smtClean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05263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5167212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1111</Words>
  <Application>Microsoft Office PowerPoint</Application>
  <PresentationFormat>Skærmshow (4:3)</PresentationFormat>
  <Paragraphs>292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36</vt:i4>
      </vt:variant>
    </vt:vector>
  </HeadingPairs>
  <TitlesOfParts>
    <vt:vector size="37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 (AOL)</vt:lpstr>
      <vt:lpstr>Wargame scenario</vt:lpstr>
      <vt:lpstr>Wargame scenario - Rules</vt:lpstr>
      <vt:lpstr>Design of MASSIVE</vt:lpstr>
      <vt:lpstr>Design Criteria for MASSIVE</vt:lpstr>
      <vt:lpstr>Grammar of MASSIVE</vt:lpstr>
      <vt:lpstr>Semantics of MASSIVE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Implementing the compiler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 - 1</vt:lpstr>
      <vt:lpstr>Demonstration - 2</vt:lpstr>
      <vt:lpstr>Discussion</vt:lpstr>
      <vt:lpstr>Comparison</vt:lpstr>
      <vt:lpstr>Comparison </vt:lpstr>
      <vt:lpstr>Conclusion</vt:lpstr>
      <vt:lpstr>Future Work</vt:lpstr>
      <vt:lpstr>Future Work</vt:lpstr>
      <vt:lpstr>Future Work</vt:lpstr>
      <vt:lpstr>Dias nummer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Lasse</cp:lastModifiedBy>
  <cp:revision>46</cp:revision>
  <dcterms:created xsi:type="dcterms:W3CDTF">2011-06-12T15:27:27Z</dcterms:created>
  <dcterms:modified xsi:type="dcterms:W3CDTF">2011-06-13T09:49:18Z</dcterms:modified>
</cp:coreProperties>
</file>