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33" autoAdjust="0"/>
  </p:normalViewPr>
  <p:slideViewPr>
    <p:cSldViewPr>
      <p:cViewPr varScale="1">
        <p:scale>
          <a:sx n="50" d="100"/>
          <a:sy n="50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0A74-34A1-4BB5-91D8-B33FDDF29DDD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98A1D-1290-481D-AA00-539FFC012B51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5645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Introduction</a:t>
            </a:r>
            <a:endParaRPr lang="da-DK" dirty="0"/>
          </a:p>
          <a:p>
            <a:r>
              <a:rPr lang="da-DK" dirty="0" smtClean="0"/>
              <a:t>Rasmus</a:t>
            </a:r>
            <a:r>
              <a:rPr lang="da-DK" baseline="0" dirty="0" smtClean="0"/>
              <a:t> Aaen</a:t>
            </a:r>
          </a:p>
          <a:p>
            <a:r>
              <a:rPr lang="da-DK" baseline="0" dirty="0" smtClean="0"/>
              <a:t>Comparison, MASSIVE vs C#, NetLogo, RoboCode</a:t>
            </a:r>
          </a:p>
          <a:p>
            <a:r>
              <a:rPr lang="da-DK" baseline="0" dirty="0" smtClean="0"/>
              <a:t>Conclusion, what did we create</a:t>
            </a:r>
          </a:p>
          <a:p>
            <a:r>
              <a:rPr lang="da-DK" baseline="0" dirty="0" smtClean="0"/>
              <a:t>Future Work, what could have been done different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compiler,</a:t>
            </a:r>
            <a:r>
              <a:rPr lang="da-DK" baseline="0" dirty="0" smtClean="0"/>
              <a:t> interpreter, &amp; GUI is coded in C#</a:t>
            </a:r>
          </a:p>
          <a:p>
            <a:r>
              <a:rPr lang="da-DK" baseline="0" dirty="0" smtClean="0"/>
              <a:t>Therefor, C# is a good language to compare with MASSIVE</a:t>
            </a:r>
          </a:p>
          <a:p>
            <a:r>
              <a:rPr lang="da-DK" baseline="0" dirty="0" smtClean="0"/>
              <a:t>Compare improvements</a:t>
            </a:r>
          </a:p>
          <a:p>
            <a:r>
              <a:rPr lang="da-DK" baseline="0" dirty="0" smtClean="0"/>
              <a:t>No limits, the user can do anything.</a:t>
            </a:r>
          </a:p>
          <a:p>
            <a:r>
              <a:rPr lang="da-DK" baseline="0" dirty="0" smtClean="0"/>
              <a:t>No base for a MAS, the user has to do everything.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smtClean="0"/>
              <a:t>The language is case insensitive, you will never be confused about variables which is spelled the same way but with a different casing</a:t>
            </a:r>
          </a:p>
          <a:p>
            <a:r>
              <a:rPr lang="da-DK" baseline="0" dirty="0" smtClean="0"/>
              <a:t>Shorter initialization of objects, billeder på de 2 næste slides.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requires the user to code everything before compiling</a:t>
            </a:r>
          </a:p>
          <a:p>
            <a:r>
              <a:rPr lang="da-DK" baseline="0" dirty="0" smtClean="0"/>
              <a:t>While the ActionPatterns can do it both before and after compiling.</a:t>
            </a:r>
          </a:p>
          <a:p>
            <a:r>
              <a:rPr lang="da-DK" baseline="0" dirty="0" smtClean="0"/>
              <a:t>The user has the freedom to change tactic while the wargame is running.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ActionPatterns</a:t>
            </a:r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change</a:t>
            </a:r>
            <a:r>
              <a:rPr lang="da-DK" baseline="0" dirty="0" smtClean="0"/>
              <a:t> Agents, Teams, Squads and ActionPatterns.</a:t>
            </a:r>
          </a:p>
          <a:p>
            <a:r>
              <a:rPr lang="da-DK" baseline="0" dirty="0" smtClean="0"/>
              <a:t>Giving the freedom to choose starting points of the units.</a:t>
            </a:r>
          </a:p>
          <a:p>
            <a:r>
              <a:rPr lang="da-DK" baseline="0" dirty="0" smtClean="0"/>
              <a:t>Expanding the action language;</a:t>
            </a:r>
          </a:p>
          <a:p>
            <a:r>
              <a:rPr lang="da-DK" baseline="0" dirty="0" smtClean="0"/>
              <a:t>More options like move and encounter, for example ??</a:t>
            </a:r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Discussion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a-DK" dirty="0" smtClean="0"/>
              <a:t>Comparison</a:t>
            </a:r>
          </a:p>
          <a:p>
            <a:pPr marL="457200" indent="-457200">
              <a:buFontTx/>
              <a:buChar char="-"/>
            </a:pPr>
            <a:r>
              <a:rPr lang="da-DK" dirty="0" smtClean="0"/>
              <a:t>Conclusion</a:t>
            </a:r>
          </a:p>
          <a:p>
            <a:pPr marL="457200" indent="-457200">
              <a:buFontTx/>
              <a:buChar char="-"/>
            </a:pPr>
            <a:r>
              <a:rPr lang="da-DK" dirty="0" smtClean="0"/>
              <a:t>Future Work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C#</a:t>
            </a:r>
          </a:p>
          <a:p>
            <a:pPr lvl="1"/>
            <a:r>
              <a:rPr lang="da-DK" dirty="0" smtClean="0"/>
              <a:t>Compiler, interpreter, &amp; GUI is written in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No limits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No existing multi agent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ActionPatterns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ActionPatterns</a:t>
            </a:r>
          </a:p>
          <a:p>
            <a:r>
              <a:rPr lang="da-DK" dirty="0" smtClean="0"/>
              <a:t>Created a compiler</a:t>
            </a:r>
          </a:p>
          <a:p>
            <a:pPr lvl="1"/>
            <a:r>
              <a:rPr lang="da-DK" dirty="0" smtClean="0"/>
              <a:t>MASSIVE</a:t>
            </a:r>
          </a:p>
          <a:p>
            <a:r>
              <a:rPr lang="da-DK" dirty="0" smtClean="0"/>
              <a:t>Created an interpreter</a:t>
            </a:r>
          </a:p>
          <a:p>
            <a:pPr lvl="1"/>
            <a:r>
              <a:rPr lang="da-DK" dirty="0" smtClean="0"/>
              <a:t>ActionPatterns</a:t>
            </a:r>
          </a:p>
          <a:p>
            <a:r>
              <a:rPr lang="da-DK" dirty="0" smtClean="0"/>
              <a:t>Optimized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7864" y="2696206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565</Words>
  <Application>Microsoft Office PowerPoint</Application>
  <PresentationFormat>Skærmshow (4:3)</PresentationFormat>
  <Paragraphs>100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Office Theme</vt:lpstr>
      <vt:lpstr>Discussion</vt:lpstr>
      <vt:lpstr>Comparison</vt:lpstr>
      <vt:lpstr>Comparison</vt:lpstr>
      <vt:lpstr>Comparison </vt:lpstr>
      <vt:lpstr>Conclusion</vt:lpstr>
      <vt:lpstr>Future Work</vt:lpstr>
      <vt:lpstr>Future Work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Rasmus</cp:lastModifiedBy>
  <cp:revision>20</cp:revision>
  <dcterms:created xsi:type="dcterms:W3CDTF">2006-08-16T00:00:00Z</dcterms:created>
  <dcterms:modified xsi:type="dcterms:W3CDTF">2011-06-13T09:11:22Z</dcterms:modified>
</cp:coreProperties>
</file>