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0A74-34A1-4BB5-91D8-B33FDDF29DDD}" type="datetimeFigureOut">
              <a:rPr lang="da-DK" smtClean="0"/>
              <a:t>30-05-2011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98A1D-1290-481D-AA00-539FFC012B51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t>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Skærmshow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Office Theme</vt:lpstr>
      <vt:lpstr>Dias nummer 1</vt:lpstr>
      <vt:lpstr>Dias nummer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Lasse</cp:lastModifiedBy>
  <cp:revision>1</cp:revision>
  <dcterms:created xsi:type="dcterms:W3CDTF">2006-08-16T00:00:00Z</dcterms:created>
  <dcterms:modified xsi:type="dcterms:W3CDTF">2011-05-30T13:02:37Z</dcterms:modified>
</cp:coreProperties>
</file>