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Quicksand"/>
      <p:regular r:id="rId15"/>
      <p:bold r:id="rId16"/>
    </p:embeddedFont>
    <p:embeddedFont>
      <p:font typeface="Quicksand Medium"/>
      <p:regular r:id="rId17"/>
      <p:bold r:id="rId18"/>
    </p:embeddedFont>
    <p:embeddedFont>
      <p:font typeface="Quicksand 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-regular.fntdata"/><Relationship Id="rId14" Type="http://schemas.openxmlformats.org/officeDocument/2006/relationships/slide" Target="slides/slide9.xml"/><Relationship Id="rId17" Type="http://schemas.openxmlformats.org/officeDocument/2006/relationships/font" Target="fonts/QuicksandMedium-regular.fntdata"/><Relationship Id="rId16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Light-regular.fntdata"/><Relationship Id="rId6" Type="http://schemas.openxmlformats.org/officeDocument/2006/relationships/slide" Target="slides/slide1.xml"/><Relationship Id="rId18" Type="http://schemas.openxmlformats.org/officeDocument/2006/relationships/font" Target="fonts/Quicksan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9f56e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9f56e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9f56e8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9f56e8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96deaa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96deaa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9f56e8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9f56e8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96deaa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96deaa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9f56e8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9f56e8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9f56e8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9f56e8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96deaa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96deaa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96deaa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96deaa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13" y="1391825"/>
            <a:ext cx="56102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" y="4225752"/>
            <a:ext cx="3021799" cy="6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149" y="3734975"/>
            <a:ext cx="2405468" cy="1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00" y="1510750"/>
            <a:ext cx="76390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90525" y="1201300"/>
            <a:ext cx="1589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Quicksand Light"/>
                <a:ea typeface="Quicksand Light"/>
                <a:cs typeface="Quicksand Light"/>
                <a:sym typeface="Quicksand Light"/>
              </a:rPr>
              <a:t>Corruption index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1700" y="482550"/>
            <a:ext cx="258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200">
                <a:latin typeface="Quicksand"/>
                <a:ea typeface="Quicksand"/>
                <a:cs typeface="Quicksand"/>
                <a:sym typeface="Quicksand"/>
              </a:rPr>
              <a:t>The Problem</a:t>
            </a:r>
            <a:endParaRPr sz="3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0" y="1548925"/>
            <a:ext cx="8371758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8194" y="3066862"/>
            <a:ext cx="6427613" cy="13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932850" y="2725300"/>
            <a:ext cx="1278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Quicksand Light"/>
                <a:ea typeface="Quicksand Light"/>
                <a:cs typeface="Quicksand Light"/>
                <a:sym typeface="Quicksand Light"/>
              </a:rPr>
              <a:t>Aid received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281700" y="482550"/>
            <a:ext cx="2523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200">
                <a:latin typeface="Quicksand"/>
                <a:ea typeface="Quicksand"/>
                <a:cs typeface="Quicksand"/>
                <a:sym typeface="Quicksand"/>
              </a:rPr>
              <a:t>The Solution</a:t>
            </a:r>
            <a:endParaRPr sz="3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943275" y="1363125"/>
            <a:ext cx="6185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Gather 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Filter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Combine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Visualize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Present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29400" y="2260400"/>
            <a:ext cx="1167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3200">
                <a:latin typeface="Quicksand"/>
                <a:ea typeface="Quicksand"/>
                <a:cs typeface="Quicksand"/>
                <a:sym typeface="Quicksand"/>
              </a:rPr>
              <a:t>Data</a:t>
            </a:r>
            <a:endParaRPr b="1" sz="3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2523425" y="1636750"/>
            <a:ext cx="25986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2228850" y="2175275"/>
            <a:ext cx="29574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endCxn id="83" idx="1"/>
          </p:cNvCxnSpPr>
          <p:nvPr/>
        </p:nvCxnSpPr>
        <p:spPr>
          <a:xfrm>
            <a:off x="2721700" y="2604500"/>
            <a:ext cx="250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 flipH="1" rot="10800000">
            <a:off x="2700350" y="2743950"/>
            <a:ext cx="25236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2550325" y="2893350"/>
            <a:ext cx="2614500" cy="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005650" y="482550"/>
            <a:ext cx="5132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200">
                <a:latin typeface="Quicksand"/>
                <a:ea typeface="Quicksand"/>
                <a:cs typeface="Quicksand"/>
                <a:sym typeface="Quicksand"/>
              </a:rPr>
              <a:t>How can we create value?</a:t>
            </a:r>
            <a:endParaRPr sz="3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943275" y="1363125"/>
            <a:ext cx="6185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A specified goal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Four programmers 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48 hours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75" y="1436200"/>
            <a:ext cx="381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2988450" y="445025"/>
            <a:ext cx="33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>
                <a:latin typeface="Quicksand"/>
                <a:ea typeface="Quicksand"/>
                <a:cs typeface="Quicksand"/>
                <a:sym typeface="Quicksand"/>
              </a:rPr>
              <a:t>Technologies used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950" y="1821963"/>
            <a:ext cx="4029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3623700" y="445025"/>
            <a:ext cx="21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>
                <a:latin typeface="Quicksand Medium"/>
                <a:ea typeface="Quicksand Medium"/>
                <a:cs typeface="Quicksand Medium"/>
                <a:sym typeface="Quicksand Medium"/>
              </a:rPr>
              <a:t>Live Demo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23" y="4466575"/>
            <a:ext cx="1769275" cy="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75" y="4579351"/>
            <a:ext cx="1896675" cy="4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36200" y="445025"/>
            <a:ext cx="28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>
                <a:latin typeface="Quicksand Medium"/>
                <a:ea typeface="Quicksand Medium"/>
                <a:cs typeface="Quicksand Medium"/>
                <a:sym typeface="Quicksand Medium"/>
              </a:rPr>
              <a:t>Value Created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943275" y="1363125"/>
            <a:ext cx="6185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Combined two data-sources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View the risk of loss of aid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Easy sorting and filtering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Accessibility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 Medium"/>
              <a:buChar char="●"/>
            </a:pPr>
            <a:r>
              <a:rPr lang="sv" sz="2200">
                <a:latin typeface="Quicksand Medium"/>
                <a:ea typeface="Quicksand Medium"/>
                <a:cs typeface="Quicksand Medium"/>
                <a:sym typeface="Quicksand Medium"/>
              </a:rPr>
              <a:t>Possibility for further development...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13" y="1391825"/>
            <a:ext cx="56102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" y="4225752"/>
            <a:ext cx="3021799" cy="6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149" y="3734975"/>
            <a:ext cx="2405468" cy="1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