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2"/>
    <p:restoredTop sz="94629"/>
  </p:normalViewPr>
  <p:slideViewPr>
    <p:cSldViewPr snapToGrid="0" snapToObjects="1">
      <p:cViewPr>
        <p:scale>
          <a:sx n="105" d="100"/>
          <a:sy n="105" d="100"/>
        </p:scale>
        <p:origin x="4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C6EC-75D6-B947-BC3A-0100E196071F}" type="datetimeFigureOut">
              <a:t>13.07.21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0CC3-57A3-2640-B7DD-55B4F047C62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4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10CC3-57A3-2640-B7DD-55B4F047C62D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4BCA-0AB3-3445-BBB6-6255904C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84EB-FFFE-3045-AE8B-5D88B5C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7F62-D367-BD40-97F3-CB64963B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AC82-2131-AA4B-B1C6-2BF9B4C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8846-8CA1-6A45-A378-95FE0AD4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1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C83D-3D43-6440-B84A-9FB3439F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C4A9-35A4-3744-B569-7BA7E6DF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F905-6E57-6C4A-A4BB-C325ED99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0FAD-675E-FF4B-B936-457FE764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C679-17AF-8C4C-87FD-5513BF67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2AC03-F5EC-3F4B-B492-237AEFC28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D9C02-BE9E-9E4D-B5EF-644DC30F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5BCA-C64C-8B40-A723-C81818E8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7AB2-4815-1445-99BB-F6D33B3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A3E-0637-614E-8165-EE352AEB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48D7-AF36-AC42-921D-5F1B3C5F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50FB-EB55-914C-B960-B13655B9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78EE-227F-3B40-9626-AD46478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F253-8436-1A41-87E4-CA0B9417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D683-3D5F-2741-9866-90B7CB9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9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F7D9-B3D9-8E4D-ADA9-E890DBDC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44A8-A520-BF4D-ABAF-FB5E4B11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049F-50D9-464A-9F64-361564D5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AFF1-5679-424E-B748-6BE33A3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E46E-E2BB-D049-A6B2-3BC8390A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29DA-019F-C34D-98A0-9D28FA04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6A36-02AF-8945-9815-17D9D1D1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E124-7F2B-9B4C-8E47-132FE4CB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D057-8772-1A4D-B3C0-37A45CD9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D18A-14CE-1843-BABF-ACC144C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F43A-E15E-324B-90FD-2D77BF9D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0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79AD-67C2-A24E-84C0-8E2F4EDB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91B6-0C0D-954E-83D9-48488F41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3F49-5DFD-4248-B3DE-715743D5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5F2A0-D747-F748-9E19-163C2002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BBDD-22EA-CE47-A12B-50AF409F4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4F15F-196E-154E-88E7-C6FACB9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AF7EB-2170-824D-B454-1A77937D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1166-DC45-8147-A160-92BBA8F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49F-2AFD-D44C-9E0F-E7B38E1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C0127-0AAD-EE4A-BF4B-5871FD7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24B6F-4E71-1140-A2BA-B87B80E1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964E-D3D1-C645-96BC-0B87C30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2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F213-E366-C344-8880-3BD4ED7A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C913-4376-7C4F-B946-C2A4C82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5172-CAC5-A64E-ACD9-E7588ED7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E247-B525-F746-96CD-6BEA3F7D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FE32-C913-C84D-B473-FAE1F52C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FFF0-0D9F-5647-938F-1E868C96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89CA9-5A44-7847-8C25-5200965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1AFC-8AA8-0447-9DFE-F0FDC76C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219E-3760-3D48-BA02-AB0122E5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D594-CAF6-D740-B37C-5B470A3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9BCDF-533B-7940-87FA-55E973701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D45C-7EAE-5640-870F-B23CC5F2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735CC-B807-2D4F-9732-E6D26EB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3FE9-BBE4-224C-A4A7-2BD59D8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31AF-0FF9-494B-B18A-3201012F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3C9DC-71FF-F247-A31A-156FF2E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5599-36E1-984C-ADA8-EA514232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741C-387E-CF4B-B239-F4B0CD5AA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EA97-BCDD-CE42-91EA-7FD2670A4DCF}" type="datetimeFigureOut">
              <a:t>13.07.21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612D-7548-334C-9FEB-25B0E00F1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863F-9D8D-3C4E-818C-30285325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6DBB-1AD6-8C47-8D7A-8785F740EC94}"/>
              </a:ext>
            </a:extLst>
          </p:cNvPr>
          <p:cNvGrpSpPr/>
          <p:nvPr/>
        </p:nvGrpSpPr>
        <p:grpSpPr>
          <a:xfrm>
            <a:off x="5157713" y="2534294"/>
            <a:ext cx="1973896" cy="664847"/>
            <a:chOff x="5165270" y="2534294"/>
            <a:chExt cx="1973896" cy="6648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AC95C2-C206-6445-87F8-0B0734553AE6}"/>
                </a:ext>
              </a:extLst>
            </p:cNvPr>
            <p:cNvSpPr/>
            <p:nvPr/>
          </p:nvSpPr>
          <p:spPr>
            <a:xfrm>
              <a:off x="5165270" y="2729716"/>
              <a:ext cx="1127954" cy="46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C00B66-868D-FF45-9BC9-4057018119B9}"/>
                </a:ext>
              </a:extLst>
            </p:cNvPr>
            <p:cNvSpPr/>
            <p:nvPr/>
          </p:nvSpPr>
          <p:spPr>
            <a:xfrm>
              <a:off x="5804240" y="2534294"/>
              <a:ext cx="1334926" cy="492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7BAF5D-C1F0-5242-9EEF-67605DCD4356}"/>
              </a:ext>
            </a:extLst>
          </p:cNvPr>
          <p:cNvGrpSpPr/>
          <p:nvPr/>
        </p:nvGrpSpPr>
        <p:grpSpPr>
          <a:xfrm>
            <a:off x="5157711" y="1877698"/>
            <a:ext cx="1973898" cy="507557"/>
            <a:chOff x="5165268" y="1877698"/>
            <a:chExt cx="1973898" cy="5075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8476AD-9DD6-3842-B2C4-E5A91DA9D2FB}"/>
                </a:ext>
              </a:extLst>
            </p:cNvPr>
            <p:cNvSpPr/>
            <p:nvPr/>
          </p:nvSpPr>
          <p:spPr>
            <a:xfrm>
              <a:off x="6450676" y="1877698"/>
              <a:ext cx="688490" cy="312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16406C-7AA6-0F40-B783-8AC6F6A82BC3}"/>
                </a:ext>
              </a:extLst>
            </p:cNvPr>
            <p:cNvSpPr/>
            <p:nvPr/>
          </p:nvSpPr>
          <p:spPr>
            <a:xfrm>
              <a:off x="5165268" y="2034172"/>
              <a:ext cx="864000" cy="351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C2354-5FF9-7444-838D-6C88F540BF78}"/>
                </a:ext>
              </a:extLst>
            </p:cNvPr>
            <p:cNvSpPr/>
            <p:nvPr/>
          </p:nvSpPr>
          <p:spPr>
            <a:xfrm>
              <a:off x="5642875" y="2034172"/>
              <a:ext cx="864000" cy="155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86196-F459-BB40-88F7-4ABCE21ED640}"/>
              </a:ext>
            </a:extLst>
          </p:cNvPr>
          <p:cNvSpPr/>
          <p:nvPr/>
        </p:nvSpPr>
        <p:spPr>
          <a:xfrm>
            <a:off x="5160293" y="5051204"/>
            <a:ext cx="1978873" cy="47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EEEBE-F16A-5747-91DC-2563A0BB0BC2}"/>
              </a:ext>
            </a:extLst>
          </p:cNvPr>
          <p:cNvGrpSpPr/>
          <p:nvPr/>
        </p:nvGrpSpPr>
        <p:grpSpPr>
          <a:xfrm>
            <a:off x="5160293" y="3832110"/>
            <a:ext cx="1880319" cy="327619"/>
            <a:chOff x="5160293" y="3832110"/>
            <a:chExt cx="1880319" cy="3276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4D849F-38DC-9C45-AC41-F4B9FA6C788C}"/>
                </a:ext>
              </a:extLst>
            </p:cNvPr>
            <p:cNvSpPr/>
            <p:nvPr/>
          </p:nvSpPr>
          <p:spPr>
            <a:xfrm>
              <a:off x="5160293" y="3832110"/>
              <a:ext cx="1357863" cy="327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C46DA8-C8C2-DE48-B9B7-01104D0B55B6}"/>
                </a:ext>
              </a:extLst>
            </p:cNvPr>
            <p:cNvSpPr/>
            <p:nvPr/>
          </p:nvSpPr>
          <p:spPr>
            <a:xfrm>
              <a:off x="5682749" y="3832111"/>
              <a:ext cx="1357863" cy="163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BC83D4-E254-B447-83CF-129690A5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48217"/>
              </p:ext>
            </p:extLst>
          </p:nvPr>
        </p:nvGraphicFramePr>
        <p:xfrm>
          <a:off x="5071560" y="1518997"/>
          <a:ext cx="2183119" cy="17325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1 - 23.01.2020 20:26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„Service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experience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: First,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didn‘t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get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seats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and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paid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).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Then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received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back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suitcase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completely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damaged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 All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received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after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filing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a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complaint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was an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apology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compensation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voucher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nothing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77D26-1D44-354C-A61D-47653266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94947"/>
              </p:ext>
            </p:extLst>
          </p:nvPr>
        </p:nvGraphicFramePr>
        <p:xfrm>
          <a:off x="7630553" y="1720455"/>
          <a:ext cx="4416961" cy="299959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1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Event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Refund request received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14.01.2020 15:23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</a:t>
                      </a:r>
                      <a:r>
                        <a:rPr lang="de-DE" sz="115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 receipt of request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14.01.2020 15:24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9884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 reason for request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17.01.2020 13:27</a:t>
                      </a:r>
                      <a:endParaRPr lang="de-DE" sz="1150" i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430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Complaint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17.01.2020 17:31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 reason for complaint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19.01.2020 11:56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</a:t>
                      </a:r>
                      <a:r>
                        <a:rPr lang="de-DE" sz="115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apology</a:t>
                      </a: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5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letter</a:t>
                      </a:r>
                      <a:endParaRPr lang="de-DE" sz="115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23.01.2020 17:01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Inform customer about refund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30.01.2020 09:21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Create and send travel voucher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28.02.2020 09:23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93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E023FE-3AE2-B840-B136-ED368F2A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3962"/>
              </p:ext>
            </p:extLst>
          </p:nvPr>
        </p:nvGraphicFramePr>
        <p:xfrm>
          <a:off x="360293" y="1699014"/>
          <a:ext cx="4355050" cy="41994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2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Event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Booking request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12:13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 seat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12:14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Perform booking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Booking request received</a:t>
                      </a:r>
                      <a:endParaRPr lang="de-DE" sz="1150" b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13:45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 seat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13:46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13:59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7128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Perform booking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6748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confirmation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611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ticket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14:26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5626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Confirmation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15:15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63290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ticket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15:16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6748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0635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ABC37-C3AC-A941-B42D-3ED706ECA0B9}"/>
              </a:ext>
            </a:extLst>
          </p:cNvPr>
          <p:cNvCxnSpPr>
            <a:cxnSpLocks/>
          </p:cNvCxnSpPr>
          <p:nvPr/>
        </p:nvCxnSpPr>
        <p:spPr>
          <a:xfrm flipH="1">
            <a:off x="4695686" y="2218481"/>
            <a:ext cx="469584" cy="2585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0B4A55-F294-8848-AAB5-76234D2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52936"/>
              </p:ext>
            </p:extLst>
          </p:nvPr>
        </p:nvGraphicFramePr>
        <p:xfrm>
          <a:off x="5071560" y="3490598"/>
          <a:ext cx="2183119" cy="8943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2 - 22.02.2020 18:38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„Waiting for my travel voucher for over 4 weeks now. Great service!“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3D27E1-FC5A-1E49-A794-6B65897E5E84}"/>
              </a:ext>
            </a:extLst>
          </p:cNvPr>
          <p:cNvCxnSpPr>
            <a:cxnSpLocks/>
          </p:cNvCxnSpPr>
          <p:nvPr/>
        </p:nvCxnSpPr>
        <p:spPr>
          <a:xfrm>
            <a:off x="7040612" y="3936920"/>
            <a:ext cx="589941" cy="33028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A5B2137-5C8D-D44A-8569-117F90487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8843"/>
              </p:ext>
            </p:extLst>
          </p:nvPr>
        </p:nvGraphicFramePr>
        <p:xfrm>
          <a:off x="5071559" y="4682161"/>
          <a:ext cx="2183120" cy="10619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20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3 - 14.08.2019 14:11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„Why does an airline in the year 2020 does not provide the possibility to pay via PayPal? Credit card only.“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D774B80D-6935-FE40-BAB9-77DFCCBE4756}"/>
              </a:ext>
            </a:extLst>
          </p:cNvPr>
          <p:cNvSpPr txBox="1"/>
          <p:nvPr/>
        </p:nvSpPr>
        <p:spPr>
          <a:xfrm>
            <a:off x="1257660" y="1244053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Booking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89909-C1FF-0C4E-B02A-23CD5B96BE6B}"/>
              </a:ext>
            </a:extLst>
          </p:cNvPr>
          <p:cNvSpPr txBox="1"/>
          <p:nvPr/>
        </p:nvSpPr>
        <p:spPr>
          <a:xfrm>
            <a:off x="8154116" y="1248015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Customer Service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A25E9-8944-2A44-8607-FA5CEDB28A9F}"/>
              </a:ext>
            </a:extLst>
          </p:cNvPr>
          <p:cNvCxnSpPr>
            <a:cxnSpLocks/>
          </p:cNvCxnSpPr>
          <p:nvPr/>
        </p:nvCxnSpPr>
        <p:spPr>
          <a:xfrm>
            <a:off x="7139166" y="2772539"/>
            <a:ext cx="491387" cy="9261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623196-CF80-D846-8FF3-6EF26B89FCBD}"/>
              </a:ext>
            </a:extLst>
          </p:cNvPr>
          <p:cNvCxnSpPr>
            <a:cxnSpLocks/>
          </p:cNvCxnSpPr>
          <p:nvPr/>
        </p:nvCxnSpPr>
        <p:spPr>
          <a:xfrm flipH="1" flipV="1">
            <a:off x="4695687" y="3937758"/>
            <a:ext cx="464606" cy="13383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3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3117E0E-07C4-FE43-8153-94CE4C5EB640}"/>
              </a:ext>
            </a:extLst>
          </p:cNvPr>
          <p:cNvGrpSpPr/>
          <p:nvPr/>
        </p:nvGrpSpPr>
        <p:grpSpPr>
          <a:xfrm>
            <a:off x="-427372" y="1108614"/>
            <a:ext cx="14004545" cy="4174282"/>
            <a:chOff x="-427372" y="1108614"/>
            <a:chExt cx="14004545" cy="41742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7F3C55-5B00-3E48-8216-A6A0E376CFFB}"/>
                </a:ext>
              </a:extLst>
            </p:cNvPr>
            <p:cNvSpPr/>
            <p:nvPr/>
          </p:nvSpPr>
          <p:spPr>
            <a:xfrm>
              <a:off x="186429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1. Weakness</a:t>
              </a:r>
            </a:p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extraction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DD917DA-385D-6F4D-B6A4-9539F05FA287}"/>
                </a:ext>
              </a:extLst>
            </p:cNvPr>
            <p:cNvSpPr/>
            <p:nvPr/>
          </p:nvSpPr>
          <p:spPr>
            <a:xfrm>
              <a:off x="555895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2. Alignment</a:t>
              </a:r>
              <a:br>
                <a:rPr lang="de-DE" sz="160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generation</a:t>
              </a:r>
            </a:p>
          </p:txBody>
        </p:sp>
        <p:grpSp>
          <p:nvGrpSpPr>
            <p:cNvPr id="8" name="Gruppierung 1">
              <a:extLst>
                <a:ext uri="{FF2B5EF4-FFF2-40B4-BE49-F238E27FC236}">
                  <a16:creationId xmlns:a16="http://schemas.microsoft.com/office/drawing/2014/main" id="{06576BC0-845A-8649-A18F-F6FFD483E164}"/>
                </a:ext>
              </a:extLst>
            </p:cNvPr>
            <p:cNvGrpSpPr/>
            <p:nvPr/>
          </p:nvGrpSpPr>
          <p:grpSpPr>
            <a:xfrm>
              <a:off x="320399" y="2810294"/>
              <a:ext cx="918665" cy="1185012"/>
              <a:chOff x="-1922286" y="2404400"/>
              <a:chExt cx="641542" cy="827543"/>
            </a:xfrm>
          </p:grpSpPr>
          <p:grpSp>
            <p:nvGrpSpPr>
              <p:cNvPr id="9" name="Gruppierung 386">
                <a:extLst>
                  <a:ext uri="{FF2B5EF4-FFF2-40B4-BE49-F238E27FC236}">
                    <a16:creationId xmlns:a16="http://schemas.microsoft.com/office/drawing/2014/main" id="{8F5A735B-E2E9-9C4D-94B9-F8FF5B5A8DF6}"/>
                  </a:ext>
                </a:extLst>
              </p:cNvPr>
              <p:cNvGrpSpPr/>
              <p:nvPr/>
            </p:nvGrpSpPr>
            <p:grpSpPr>
              <a:xfrm>
                <a:off x="-1814432" y="2404400"/>
                <a:ext cx="533688" cy="702957"/>
                <a:chOff x="-2043032" y="2379000"/>
                <a:chExt cx="533688" cy="702957"/>
              </a:xfrm>
            </p:grpSpPr>
            <p:sp>
              <p:nvSpPr>
                <p:cNvPr id="26" name="Gefaltete Ecke 330">
                  <a:extLst>
                    <a:ext uri="{FF2B5EF4-FFF2-40B4-BE49-F238E27FC236}">
                      <a16:creationId xmlns:a16="http://schemas.microsoft.com/office/drawing/2014/main" id="{AA7D8E55-1EE5-D943-A12B-4F5B020BBA37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7" name="Gerade Verbindung 334">
                  <a:extLst>
                    <a:ext uri="{FF2B5EF4-FFF2-40B4-BE49-F238E27FC236}">
                      <a16:creationId xmlns:a16="http://schemas.microsoft.com/office/drawing/2014/main" id="{CB174223-D18B-B34F-A17F-F87FFE21F471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Gerade Verbindung 335">
                  <a:extLst>
                    <a:ext uri="{FF2B5EF4-FFF2-40B4-BE49-F238E27FC236}">
                      <a16:creationId xmlns:a16="http://schemas.microsoft.com/office/drawing/2014/main" id="{0B050B46-0BE8-D346-8A13-D8C86BFE286F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Gerade Verbindung 336">
                  <a:extLst>
                    <a:ext uri="{FF2B5EF4-FFF2-40B4-BE49-F238E27FC236}">
                      <a16:creationId xmlns:a16="http://schemas.microsoft.com/office/drawing/2014/main" id="{D56D867F-3CBB-A24E-BC81-C6623F6322B0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Gerade Verbindung 337">
                  <a:extLst>
                    <a:ext uri="{FF2B5EF4-FFF2-40B4-BE49-F238E27FC236}">
                      <a16:creationId xmlns:a16="http://schemas.microsoft.com/office/drawing/2014/main" id="{0A0950CA-3905-2A44-8C84-152F721D6EDB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Gerade Verbindung 338">
                  <a:extLst>
                    <a:ext uri="{FF2B5EF4-FFF2-40B4-BE49-F238E27FC236}">
                      <a16:creationId xmlns:a16="http://schemas.microsoft.com/office/drawing/2014/main" id="{49ABC501-894F-844F-AB02-CF4C4F7F6598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Gerade Verbindung 339">
                  <a:extLst>
                    <a:ext uri="{FF2B5EF4-FFF2-40B4-BE49-F238E27FC236}">
                      <a16:creationId xmlns:a16="http://schemas.microsoft.com/office/drawing/2014/main" id="{E18DFE6F-B9E3-2445-8E0A-3B461E683C0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" name="Gruppierung 137">
                <a:extLst>
                  <a:ext uri="{FF2B5EF4-FFF2-40B4-BE49-F238E27FC236}">
                    <a16:creationId xmlns:a16="http://schemas.microsoft.com/office/drawing/2014/main" id="{0B75F027-5A65-CB48-B960-A94324A0847E}"/>
                  </a:ext>
                </a:extLst>
              </p:cNvPr>
              <p:cNvGrpSpPr/>
              <p:nvPr/>
            </p:nvGrpSpPr>
            <p:grpSpPr>
              <a:xfrm>
                <a:off x="-1871342" y="2466968"/>
                <a:ext cx="533688" cy="702957"/>
                <a:chOff x="-2043032" y="2379000"/>
                <a:chExt cx="533688" cy="702957"/>
              </a:xfrm>
            </p:grpSpPr>
            <p:sp>
              <p:nvSpPr>
                <p:cNvPr id="19" name="Gefaltete Ecke 138">
                  <a:extLst>
                    <a:ext uri="{FF2B5EF4-FFF2-40B4-BE49-F238E27FC236}">
                      <a16:creationId xmlns:a16="http://schemas.microsoft.com/office/drawing/2014/main" id="{E91888E7-04DA-7046-AF89-4BC688C3496E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0" name="Gerade Verbindung 139">
                  <a:extLst>
                    <a:ext uri="{FF2B5EF4-FFF2-40B4-BE49-F238E27FC236}">
                      <a16:creationId xmlns:a16="http://schemas.microsoft.com/office/drawing/2014/main" id="{AE5E7471-39F4-0F40-B690-C9BFF3816610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140">
                  <a:extLst>
                    <a:ext uri="{FF2B5EF4-FFF2-40B4-BE49-F238E27FC236}">
                      <a16:creationId xmlns:a16="http://schemas.microsoft.com/office/drawing/2014/main" id="{B6DE57B9-C53C-A242-ABF4-41688BFC4845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141">
                  <a:extLst>
                    <a:ext uri="{FF2B5EF4-FFF2-40B4-BE49-F238E27FC236}">
                      <a16:creationId xmlns:a16="http://schemas.microsoft.com/office/drawing/2014/main" id="{A664EB4E-BD05-FD42-B5D0-EF6CB96F1A8A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142">
                  <a:extLst>
                    <a:ext uri="{FF2B5EF4-FFF2-40B4-BE49-F238E27FC236}">
                      <a16:creationId xmlns:a16="http://schemas.microsoft.com/office/drawing/2014/main" id="{A6BAF5D4-E52B-8D45-8789-5CA12042D555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143">
                  <a:extLst>
                    <a:ext uri="{FF2B5EF4-FFF2-40B4-BE49-F238E27FC236}">
                      <a16:creationId xmlns:a16="http://schemas.microsoft.com/office/drawing/2014/main" id="{FC6A97D0-6A10-D648-9852-3791676B740F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144">
                  <a:extLst>
                    <a:ext uri="{FF2B5EF4-FFF2-40B4-BE49-F238E27FC236}">
                      <a16:creationId xmlns:a16="http://schemas.microsoft.com/office/drawing/2014/main" id="{E0AF331E-AC03-324D-8EEA-219D86D5D1BC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" name="Gruppierung 145">
                <a:extLst>
                  <a:ext uri="{FF2B5EF4-FFF2-40B4-BE49-F238E27FC236}">
                    <a16:creationId xmlns:a16="http://schemas.microsoft.com/office/drawing/2014/main" id="{B5D34E78-461A-8746-B126-F6AEEB65647E}"/>
                  </a:ext>
                </a:extLst>
              </p:cNvPr>
              <p:cNvGrpSpPr/>
              <p:nvPr/>
            </p:nvGrpSpPr>
            <p:grpSpPr>
              <a:xfrm>
                <a:off x="-1922286" y="2528986"/>
                <a:ext cx="533688" cy="702957"/>
                <a:chOff x="-2043032" y="2379000"/>
                <a:chExt cx="533688" cy="702957"/>
              </a:xfrm>
            </p:grpSpPr>
            <p:sp>
              <p:nvSpPr>
                <p:cNvPr id="12" name="Gefaltete Ecke 146">
                  <a:extLst>
                    <a:ext uri="{FF2B5EF4-FFF2-40B4-BE49-F238E27FC236}">
                      <a16:creationId xmlns:a16="http://schemas.microsoft.com/office/drawing/2014/main" id="{8CEB42B0-73FF-9F41-AA0B-97A96F578146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13" name="Gerade Verbindung 147">
                  <a:extLst>
                    <a:ext uri="{FF2B5EF4-FFF2-40B4-BE49-F238E27FC236}">
                      <a16:creationId xmlns:a16="http://schemas.microsoft.com/office/drawing/2014/main" id="{A5407CC8-4641-8046-816A-B77F004E0133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Gerade Verbindung 148">
                  <a:extLst>
                    <a:ext uri="{FF2B5EF4-FFF2-40B4-BE49-F238E27FC236}">
                      <a16:creationId xmlns:a16="http://schemas.microsoft.com/office/drawing/2014/main" id="{DF184611-24C6-4F45-AE0F-CC56E8BBD7B4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Gerade Verbindung 149">
                  <a:extLst>
                    <a:ext uri="{FF2B5EF4-FFF2-40B4-BE49-F238E27FC236}">
                      <a16:creationId xmlns:a16="http://schemas.microsoft.com/office/drawing/2014/main" id="{D84F181E-AECE-3846-9F58-572F50908523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Gerade Verbindung 150">
                  <a:extLst>
                    <a:ext uri="{FF2B5EF4-FFF2-40B4-BE49-F238E27FC236}">
                      <a16:creationId xmlns:a16="http://schemas.microsoft.com/office/drawing/2014/main" id="{93D82992-06ED-CD46-BDAA-F7B2F120B7EA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Gerade Verbindung 151">
                  <a:extLst>
                    <a:ext uri="{FF2B5EF4-FFF2-40B4-BE49-F238E27FC236}">
                      <a16:creationId xmlns:a16="http://schemas.microsoft.com/office/drawing/2014/main" id="{4DDC25D2-23A3-0944-B321-FF0C35D982C5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Gerade Verbindung 152">
                  <a:extLst>
                    <a:ext uri="{FF2B5EF4-FFF2-40B4-BE49-F238E27FC236}">
                      <a16:creationId xmlns:a16="http://schemas.microsoft.com/office/drawing/2014/main" id="{DC918E29-0804-A745-AF26-E25B01DE21C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33" name="Gerade Verbindung 147">
              <a:extLst>
                <a:ext uri="{FF2B5EF4-FFF2-40B4-BE49-F238E27FC236}">
                  <a16:creationId xmlns:a16="http://schemas.microsoft.com/office/drawing/2014/main" id="{7CD301EC-C469-6E42-A662-1A075439AD1B}"/>
                </a:ext>
              </a:extLst>
            </p:cNvPr>
            <p:cNvCxnSpPr/>
            <p:nvPr/>
          </p:nvCxnSpPr>
          <p:spPr>
            <a:xfrm>
              <a:off x="421053" y="317846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Pfeil nach rechts 326">
              <a:extLst>
                <a:ext uri="{FF2B5EF4-FFF2-40B4-BE49-F238E27FC236}">
                  <a16:creationId xmlns:a16="http://schemas.microsoft.com/office/drawing/2014/main" id="{461840A7-FF5E-EF4B-B540-E269A41D4EF2}"/>
                </a:ext>
              </a:extLst>
            </p:cNvPr>
            <p:cNvSpPr/>
            <p:nvPr/>
          </p:nvSpPr>
          <p:spPr>
            <a:xfrm>
              <a:off x="1374170" y="3290210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5" name="Gefaltete Ecke 146">
              <a:extLst>
                <a:ext uri="{FF2B5EF4-FFF2-40B4-BE49-F238E27FC236}">
                  <a16:creationId xmlns:a16="http://schemas.microsoft.com/office/drawing/2014/main" id="{06C8C03C-AFBE-8A46-B717-E06FE13757AC}"/>
                </a:ext>
              </a:extLst>
            </p:cNvPr>
            <p:cNvSpPr/>
            <p:nvPr/>
          </p:nvSpPr>
          <p:spPr>
            <a:xfrm rot="10800000" flipH="1">
              <a:off x="4037228" y="2966134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B420C4-A3B7-8E44-B51E-A8309CFD79C2}"/>
                </a:ext>
              </a:extLst>
            </p:cNvPr>
            <p:cNvGrpSpPr/>
            <p:nvPr/>
          </p:nvGrpSpPr>
          <p:grpSpPr>
            <a:xfrm>
              <a:off x="4291478" y="3166193"/>
              <a:ext cx="401544" cy="647408"/>
              <a:chOff x="1037951" y="2928626"/>
              <a:chExt cx="307525" cy="353073"/>
            </a:xfrm>
          </p:grpSpPr>
          <p:cxnSp>
            <p:nvCxnSpPr>
              <p:cNvPr id="37" name="Gerade Verbindung 147">
                <a:extLst>
                  <a:ext uri="{FF2B5EF4-FFF2-40B4-BE49-F238E27FC236}">
                    <a16:creationId xmlns:a16="http://schemas.microsoft.com/office/drawing/2014/main" id="{D1DC4BD0-E66D-694D-98E1-F3680621E408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148">
                <a:extLst>
                  <a:ext uri="{FF2B5EF4-FFF2-40B4-BE49-F238E27FC236}">
                    <a16:creationId xmlns:a16="http://schemas.microsoft.com/office/drawing/2014/main" id="{996663A0-42FA-154C-9108-033A538FF1BA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149">
                <a:extLst>
                  <a:ext uri="{FF2B5EF4-FFF2-40B4-BE49-F238E27FC236}">
                    <a16:creationId xmlns:a16="http://schemas.microsoft.com/office/drawing/2014/main" id="{E0E9B7F3-E5F3-E14C-AA56-E0C126D6B710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150">
                <a:extLst>
                  <a:ext uri="{FF2B5EF4-FFF2-40B4-BE49-F238E27FC236}">
                    <a16:creationId xmlns:a16="http://schemas.microsoft.com/office/drawing/2014/main" id="{DD0FF731-7314-D848-B2F7-3CF9ADB30FE2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151">
                <a:extLst>
                  <a:ext uri="{FF2B5EF4-FFF2-40B4-BE49-F238E27FC236}">
                    <a16:creationId xmlns:a16="http://schemas.microsoft.com/office/drawing/2014/main" id="{874B7AA5-4606-9F4C-AAE7-C4794ED02ABA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152">
                <a:extLst>
                  <a:ext uri="{FF2B5EF4-FFF2-40B4-BE49-F238E27FC236}">
                    <a16:creationId xmlns:a16="http://schemas.microsoft.com/office/drawing/2014/main" id="{8176AE48-C02D-DA47-8857-32F7CE6AC369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147">
                <a:extLst>
                  <a:ext uri="{FF2B5EF4-FFF2-40B4-BE49-F238E27FC236}">
                    <a16:creationId xmlns:a16="http://schemas.microsoft.com/office/drawing/2014/main" id="{A7B4BBE8-DC59-A740-AB82-12A2A84BFE8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D2047-19AE-5549-AC8E-5806BB082C7E}"/>
                </a:ext>
              </a:extLst>
            </p:cNvPr>
            <p:cNvGrpSpPr/>
            <p:nvPr/>
          </p:nvGrpSpPr>
          <p:grpSpPr>
            <a:xfrm>
              <a:off x="4157610" y="3171190"/>
              <a:ext cx="33005" cy="647408"/>
              <a:chOff x="1037951" y="2928626"/>
              <a:chExt cx="121075" cy="353073"/>
            </a:xfrm>
          </p:grpSpPr>
          <p:cxnSp>
            <p:nvCxnSpPr>
              <p:cNvPr id="45" name="Gerade Verbindung 147">
                <a:extLst>
                  <a:ext uri="{FF2B5EF4-FFF2-40B4-BE49-F238E27FC236}">
                    <a16:creationId xmlns:a16="http://schemas.microsoft.com/office/drawing/2014/main" id="{0B88CD00-6BC6-304D-A63E-6A7C5B091AA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Gerade Verbindung 148">
                <a:extLst>
                  <a:ext uri="{FF2B5EF4-FFF2-40B4-BE49-F238E27FC236}">
                    <a16:creationId xmlns:a16="http://schemas.microsoft.com/office/drawing/2014/main" id="{138D82F2-FB63-4B41-8F92-ADBE1BCDF42C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Gerade Verbindung 149">
                <a:extLst>
                  <a:ext uri="{FF2B5EF4-FFF2-40B4-BE49-F238E27FC236}">
                    <a16:creationId xmlns:a16="http://schemas.microsoft.com/office/drawing/2014/main" id="{AACBB808-0A92-A442-976A-92E1B032B7E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Gerade Verbindung 150">
                <a:extLst>
                  <a:ext uri="{FF2B5EF4-FFF2-40B4-BE49-F238E27FC236}">
                    <a16:creationId xmlns:a16="http://schemas.microsoft.com/office/drawing/2014/main" id="{7A8EB510-A756-B24D-A9B3-93AEAA67DA09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Gerade Verbindung 151">
                <a:extLst>
                  <a:ext uri="{FF2B5EF4-FFF2-40B4-BE49-F238E27FC236}">
                    <a16:creationId xmlns:a16="http://schemas.microsoft.com/office/drawing/2014/main" id="{D59D4799-2C6B-E047-AAD9-000950792D9E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152">
                <a:extLst>
                  <a:ext uri="{FF2B5EF4-FFF2-40B4-BE49-F238E27FC236}">
                    <a16:creationId xmlns:a16="http://schemas.microsoft.com/office/drawing/2014/main" id="{DE137F39-0237-F54F-8D35-583E308FDFAA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147">
                <a:extLst>
                  <a:ext uri="{FF2B5EF4-FFF2-40B4-BE49-F238E27FC236}">
                    <a16:creationId xmlns:a16="http://schemas.microsoft.com/office/drawing/2014/main" id="{287B7803-E5DD-B14D-9997-4FD89F0F2EA7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Pfeil nach rechts 326">
              <a:extLst>
                <a:ext uri="{FF2B5EF4-FFF2-40B4-BE49-F238E27FC236}">
                  <a16:creationId xmlns:a16="http://schemas.microsoft.com/office/drawing/2014/main" id="{BEAC0120-9479-F748-948C-3F102BABDFCC}"/>
                </a:ext>
              </a:extLst>
            </p:cNvPr>
            <p:cNvSpPr/>
            <p:nvPr/>
          </p:nvSpPr>
          <p:spPr>
            <a:xfrm>
              <a:off x="3575360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feld 387">
              <a:extLst>
                <a:ext uri="{FF2B5EF4-FFF2-40B4-BE49-F238E27FC236}">
                  <a16:creationId xmlns:a16="http://schemas.microsoft.com/office/drawing/2014/main" id="{50FDD997-7C8A-104C-82E3-7D257054179E}"/>
                </a:ext>
              </a:extLst>
            </p:cNvPr>
            <p:cNvSpPr txBox="1"/>
            <p:nvPr/>
          </p:nvSpPr>
          <p:spPr>
            <a:xfrm>
              <a:off x="3289885" y="407779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List of extracted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weaknesses</a:t>
              </a:r>
            </a:p>
          </p:txBody>
        </p:sp>
        <p:sp>
          <p:nvSpPr>
            <p:cNvPr id="54" name="Textfeld 387">
              <a:extLst>
                <a:ext uri="{FF2B5EF4-FFF2-40B4-BE49-F238E27FC236}">
                  <a16:creationId xmlns:a16="http://schemas.microsoft.com/office/drawing/2014/main" id="{729601D6-355A-9A4E-A5D1-7E20956817D1}"/>
                </a:ext>
              </a:extLst>
            </p:cNvPr>
            <p:cNvSpPr txBox="1"/>
            <p:nvPr/>
          </p:nvSpPr>
          <p:spPr>
            <a:xfrm>
              <a:off x="-427372" y="405528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Customer-generated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textual resources </a:t>
              </a:r>
            </a:p>
          </p:txBody>
        </p:sp>
        <p:sp>
          <p:nvSpPr>
            <p:cNvPr id="55" name="Pfeil nach rechts 326">
              <a:extLst>
                <a:ext uri="{FF2B5EF4-FFF2-40B4-BE49-F238E27FC236}">
                  <a16:creationId xmlns:a16="http://schemas.microsoft.com/office/drawing/2014/main" id="{0BDEAA64-7646-C246-BF0C-61DC06E8B71A}"/>
                </a:ext>
              </a:extLst>
            </p:cNvPr>
            <p:cNvSpPr/>
            <p:nvPr/>
          </p:nvSpPr>
          <p:spPr>
            <a:xfrm>
              <a:off x="5028128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8341860-D4AF-024D-90E7-CC3114D97B00}"/>
                </a:ext>
              </a:extLst>
            </p:cNvPr>
            <p:cNvSpPr/>
            <p:nvPr/>
          </p:nvSpPr>
          <p:spPr>
            <a:xfrm>
              <a:off x="9764449" y="2976408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3. Grouping</a:t>
              </a:r>
              <a:br>
                <a:rPr lang="de-DE" sz="160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and ranking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6A00ACE-ACAC-FC4A-9F8F-D06C032C1512}"/>
                </a:ext>
              </a:extLst>
            </p:cNvPr>
            <p:cNvGrpSpPr/>
            <p:nvPr/>
          </p:nvGrpSpPr>
          <p:grpSpPr>
            <a:xfrm>
              <a:off x="3740900" y="1108614"/>
              <a:ext cx="1380024" cy="1138642"/>
              <a:chOff x="7008513" y="4653277"/>
              <a:chExt cx="1380024" cy="1138642"/>
            </a:xfrm>
          </p:grpSpPr>
          <p:sp>
            <p:nvSpPr>
              <p:cNvPr id="138" name="Gefaltete Ecke 146">
                <a:extLst>
                  <a:ext uri="{FF2B5EF4-FFF2-40B4-BE49-F238E27FC236}">
                    <a16:creationId xmlns:a16="http://schemas.microsoft.com/office/drawing/2014/main" id="{BEBFDE3F-72D7-9444-9E5C-388E7EF82A4E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7" name="Gefaltete Ecke 146">
                <a:extLst>
                  <a:ext uri="{FF2B5EF4-FFF2-40B4-BE49-F238E27FC236}">
                    <a16:creationId xmlns:a16="http://schemas.microsoft.com/office/drawing/2014/main" id="{F47475E9-B426-B74E-9FE7-0A160CA00458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" name="Gefaltete Ecke 146">
                <a:extLst>
                  <a:ext uri="{FF2B5EF4-FFF2-40B4-BE49-F238E27FC236}">
                    <a16:creationId xmlns:a16="http://schemas.microsoft.com/office/drawing/2014/main" id="{8464F35A-3FDF-5340-940B-CAA86F7C4EA3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99FCCD-BF71-3F40-9DF1-0EFD61FBE679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66" name="Gerade Verbindung 147">
                  <a:extLst>
                    <a:ext uri="{FF2B5EF4-FFF2-40B4-BE49-F238E27FC236}">
                      <a16:creationId xmlns:a16="http://schemas.microsoft.com/office/drawing/2014/main" id="{B62F75FC-2448-8447-8592-17DA3F7B2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Gerade Verbindung 148">
                  <a:extLst>
                    <a:ext uri="{FF2B5EF4-FFF2-40B4-BE49-F238E27FC236}">
                      <a16:creationId xmlns:a16="http://schemas.microsoft.com/office/drawing/2014/main" id="{2EC26165-A21B-564E-9389-6CEBBFB79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149">
                  <a:extLst>
                    <a:ext uri="{FF2B5EF4-FFF2-40B4-BE49-F238E27FC236}">
                      <a16:creationId xmlns:a16="http://schemas.microsoft.com/office/drawing/2014/main" id="{833E23B4-C760-5D4F-926D-4E7A18CBE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150">
                  <a:extLst>
                    <a:ext uri="{FF2B5EF4-FFF2-40B4-BE49-F238E27FC236}">
                      <a16:creationId xmlns:a16="http://schemas.microsoft.com/office/drawing/2014/main" id="{56445F79-C7ED-DB4F-99E3-97CE8D07C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151">
                  <a:extLst>
                    <a:ext uri="{FF2B5EF4-FFF2-40B4-BE49-F238E27FC236}">
                      <a16:creationId xmlns:a16="http://schemas.microsoft.com/office/drawing/2014/main" id="{29F27447-2B38-7A48-AE4E-AF34228AC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152">
                  <a:extLst>
                    <a:ext uri="{FF2B5EF4-FFF2-40B4-BE49-F238E27FC236}">
                      <a16:creationId xmlns:a16="http://schemas.microsoft.com/office/drawing/2014/main" id="{76BF7352-D6F7-DC43-A218-C14C27B64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0427D12-71C0-0549-98BC-2DE13DCEC4DF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99" name="Gerade Verbindung 147">
                  <a:extLst>
                    <a:ext uri="{FF2B5EF4-FFF2-40B4-BE49-F238E27FC236}">
                      <a16:creationId xmlns:a16="http://schemas.microsoft.com/office/drawing/2014/main" id="{4CF3B172-FCB7-DE44-8675-683D786E1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Gerade Verbindung 148">
                  <a:extLst>
                    <a:ext uri="{FF2B5EF4-FFF2-40B4-BE49-F238E27FC236}">
                      <a16:creationId xmlns:a16="http://schemas.microsoft.com/office/drawing/2014/main" id="{DD14BEFD-B192-414B-9093-7E4D8685F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Gerade Verbindung 149">
                  <a:extLst>
                    <a:ext uri="{FF2B5EF4-FFF2-40B4-BE49-F238E27FC236}">
                      <a16:creationId xmlns:a16="http://schemas.microsoft.com/office/drawing/2014/main" id="{A2C9AA7F-3D41-DD49-9280-B5063AFD0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Gerade Verbindung 150">
                  <a:extLst>
                    <a:ext uri="{FF2B5EF4-FFF2-40B4-BE49-F238E27FC236}">
                      <a16:creationId xmlns:a16="http://schemas.microsoft.com/office/drawing/2014/main" id="{3B8C0BF6-A68E-4D43-B734-3903EA58E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Gerade Verbindung 151">
                  <a:extLst>
                    <a:ext uri="{FF2B5EF4-FFF2-40B4-BE49-F238E27FC236}">
                      <a16:creationId xmlns:a16="http://schemas.microsoft.com/office/drawing/2014/main" id="{1D178C6E-14F9-9641-9C3C-DA02A82B4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Gerade Verbindung 152">
                  <a:extLst>
                    <a:ext uri="{FF2B5EF4-FFF2-40B4-BE49-F238E27FC236}">
                      <a16:creationId xmlns:a16="http://schemas.microsoft.com/office/drawing/2014/main" id="{5A89F7AE-0525-3D47-8328-F2432B071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CE2F511-8A4C-A446-B3BC-0B3795C80D3C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06" name="Gerade Verbindung 147">
                  <a:extLst>
                    <a:ext uri="{FF2B5EF4-FFF2-40B4-BE49-F238E27FC236}">
                      <a16:creationId xmlns:a16="http://schemas.microsoft.com/office/drawing/2014/main" id="{2E3DB093-4C1D-0446-8E1B-7FAFE17DB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Gerade Verbindung 148">
                  <a:extLst>
                    <a:ext uri="{FF2B5EF4-FFF2-40B4-BE49-F238E27FC236}">
                      <a16:creationId xmlns:a16="http://schemas.microsoft.com/office/drawing/2014/main" id="{3739231F-A1A8-794B-A596-A489CB25D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Gerade Verbindung 149">
                  <a:extLst>
                    <a:ext uri="{FF2B5EF4-FFF2-40B4-BE49-F238E27FC236}">
                      <a16:creationId xmlns:a16="http://schemas.microsoft.com/office/drawing/2014/main" id="{DD88E58A-AB6A-3240-8290-426BF8644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Gerade Verbindung 150">
                  <a:extLst>
                    <a:ext uri="{FF2B5EF4-FFF2-40B4-BE49-F238E27FC236}">
                      <a16:creationId xmlns:a16="http://schemas.microsoft.com/office/drawing/2014/main" id="{BB490880-F655-2349-A6EB-781492ECB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Gerade Verbindung 151">
                  <a:extLst>
                    <a:ext uri="{FF2B5EF4-FFF2-40B4-BE49-F238E27FC236}">
                      <a16:creationId xmlns:a16="http://schemas.microsoft.com/office/drawing/2014/main" id="{00ED05C7-56CA-9947-80FA-9DA627277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Gerade Verbindung 152">
                  <a:extLst>
                    <a:ext uri="{FF2B5EF4-FFF2-40B4-BE49-F238E27FC236}">
                      <a16:creationId xmlns:a16="http://schemas.microsoft.com/office/drawing/2014/main" id="{BF3075B4-2DAA-414B-806C-29E95F465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40" name="Pfeil nach rechts 326">
              <a:extLst>
                <a:ext uri="{FF2B5EF4-FFF2-40B4-BE49-F238E27FC236}">
                  <a16:creationId xmlns:a16="http://schemas.microsoft.com/office/drawing/2014/main" id="{AEA5D4FB-9E74-984F-BFE8-781BFCEACD73}"/>
                </a:ext>
              </a:extLst>
            </p:cNvPr>
            <p:cNvSpPr/>
            <p:nvPr/>
          </p:nvSpPr>
          <p:spPr>
            <a:xfrm rot="2700000">
              <a:off x="5016553" y="2623853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1" name="Textfeld 387">
              <a:extLst>
                <a:ext uri="{FF2B5EF4-FFF2-40B4-BE49-F238E27FC236}">
                  <a16:creationId xmlns:a16="http://schemas.microsoft.com/office/drawing/2014/main" id="{C0BEE1CB-E1B4-1240-BA83-D99D742AC532}"/>
                </a:ext>
              </a:extLst>
            </p:cNvPr>
            <p:cNvSpPr txBox="1"/>
            <p:nvPr/>
          </p:nvSpPr>
          <p:spPr>
            <a:xfrm>
              <a:off x="3256575" y="2298433"/>
              <a:ext cx="230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Set of event logs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5A7DD21-074E-A84A-A557-9961B294B68B}"/>
                </a:ext>
              </a:extLst>
            </p:cNvPr>
            <p:cNvGrpSpPr/>
            <p:nvPr/>
          </p:nvGrpSpPr>
          <p:grpSpPr>
            <a:xfrm>
              <a:off x="7664806" y="2178166"/>
              <a:ext cx="1380024" cy="1138642"/>
              <a:chOff x="7008513" y="4653277"/>
              <a:chExt cx="1380024" cy="1138642"/>
            </a:xfrm>
          </p:grpSpPr>
          <p:sp>
            <p:nvSpPr>
              <p:cNvPr id="143" name="Gefaltete Ecke 146">
                <a:extLst>
                  <a:ext uri="{FF2B5EF4-FFF2-40B4-BE49-F238E27FC236}">
                    <a16:creationId xmlns:a16="http://schemas.microsoft.com/office/drawing/2014/main" id="{B952306D-51B3-9F41-BB47-485BEF848AEC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4" name="Gefaltete Ecke 146">
                <a:extLst>
                  <a:ext uri="{FF2B5EF4-FFF2-40B4-BE49-F238E27FC236}">
                    <a16:creationId xmlns:a16="http://schemas.microsoft.com/office/drawing/2014/main" id="{790579A9-6A2C-0440-8273-7AAE42D6B2DB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5" name="Gefaltete Ecke 146">
                <a:extLst>
                  <a:ext uri="{FF2B5EF4-FFF2-40B4-BE49-F238E27FC236}">
                    <a16:creationId xmlns:a16="http://schemas.microsoft.com/office/drawing/2014/main" id="{80B24AB8-964A-344F-AF19-07EA0209D350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EED1AC7-4EFB-4741-B778-54FA8C7BE974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164" name="Gerade Verbindung 147">
                  <a:extLst>
                    <a:ext uri="{FF2B5EF4-FFF2-40B4-BE49-F238E27FC236}">
                      <a16:creationId xmlns:a16="http://schemas.microsoft.com/office/drawing/2014/main" id="{090F5406-0882-E946-AF6F-F0355E2FD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5" name="Gerade Verbindung 148">
                  <a:extLst>
                    <a:ext uri="{FF2B5EF4-FFF2-40B4-BE49-F238E27FC236}">
                      <a16:creationId xmlns:a16="http://schemas.microsoft.com/office/drawing/2014/main" id="{B3D66037-8327-164B-AF96-41ABA2351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Gerade Verbindung 149">
                  <a:extLst>
                    <a:ext uri="{FF2B5EF4-FFF2-40B4-BE49-F238E27FC236}">
                      <a16:creationId xmlns:a16="http://schemas.microsoft.com/office/drawing/2014/main" id="{E3B95745-3D02-DB42-B0C0-10070E601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7" name="Gerade Verbindung 150">
                  <a:extLst>
                    <a:ext uri="{FF2B5EF4-FFF2-40B4-BE49-F238E27FC236}">
                      <a16:creationId xmlns:a16="http://schemas.microsoft.com/office/drawing/2014/main" id="{9FA40586-BF03-D049-B5F5-F9022724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Gerade Verbindung 151">
                  <a:extLst>
                    <a:ext uri="{FF2B5EF4-FFF2-40B4-BE49-F238E27FC236}">
                      <a16:creationId xmlns:a16="http://schemas.microsoft.com/office/drawing/2014/main" id="{2400AEE8-C5D1-7242-8E40-C039BDEC0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Gerade Verbindung 152">
                  <a:extLst>
                    <a:ext uri="{FF2B5EF4-FFF2-40B4-BE49-F238E27FC236}">
                      <a16:creationId xmlns:a16="http://schemas.microsoft.com/office/drawing/2014/main" id="{513330C4-3013-3146-B180-4761104C1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CAC6D3-E868-0440-BC76-D89828BCDFFC}"/>
                  </a:ext>
                </a:extLst>
              </p:cNvPr>
              <p:cNvSpPr txBox="1"/>
              <p:nvPr/>
            </p:nvSpPr>
            <p:spPr>
              <a:xfrm>
                <a:off x="7013777" y="4835371"/>
                <a:ext cx="12490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CID  Event  </a:t>
                </a:r>
                <a:r>
                  <a:rPr lang="de-DE" sz="800" dirty="0" err="1">
                    <a:latin typeface="Helvetica" pitchFamily="2" charset="0"/>
                  </a:rPr>
                  <a:t>Timestamp</a:t>
                </a:r>
                <a:endParaRPr lang="de-DE" sz="800" dirty="0">
                  <a:latin typeface="Helvetica" pitchFamily="2" charset="0"/>
                </a:endParaRP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D4D4BFF-80BC-2448-8AE0-6ED1219F9BFE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158" name="Gerade Verbindung 147">
                  <a:extLst>
                    <a:ext uri="{FF2B5EF4-FFF2-40B4-BE49-F238E27FC236}">
                      <a16:creationId xmlns:a16="http://schemas.microsoft.com/office/drawing/2014/main" id="{D0A5F3DF-DF2A-0F4B-8DD0-AB17B234D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Gerade Verbindung 148">
                  <a:extLst>
                    <a:ext uri="{FF2B5EF4-FFF2-40B4-BE49-F238E27FC236}">
                      <a16:creationId xmlns:a16="http://schemas.microsoft.com/office/drawing/2014/main" id="{812B51C4-1A04-224D-9654-DB04F376D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0" name="Gerade Verbindung 149">
                  <a:extLst>
                    <a:ext uri="{FF2B5EF4-FFF2-40B4-BE49-F238E27FC236}">
                      <a16:creationId xmlns:a16="http://schemas.microsoft.com/office/drawing/2014/main" id="{6902E56A-921D-6940-B304-C70D84D5A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Gerade Verbindung 150">
                  <a:extLst>
                    <a:ext uri="{FF2B5EF4-FFF2-40B4-BE49-F238E27FC236}">
                      <a16:creationId xmlns:a16="http://schemas.microsoft.com/office/drawing/2014/main" id="{672FA2F3-6175-2447-AC24-1190D91A4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Gerade Verbindung 151">
                  <a:extLst>
                    <a:ext uri="{FF2B5EF4-FFF2-40B4-BE49-F238E27FC236}">
                      <a16:creationId xmlns:a16="http://schemas.microsoft.com/office/drawing/2014/main" id="{E9287A29-CD9C-994E-B244-32C9C0BB8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Gerade Verbindung 152">
                  <a:extLst>
                    <a:ext uri="{FF2B5EF4-FFF2-40B4-BE49-F238E27FC236}">
                      <a16:creationId xmlns:a16="http://schemas.microsoft.com/office/drawing/2014/main" id="{95CFB4C9-68B4-7F45-A0E6-929F114CD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D5D85FCA-9E6B-364F-B8C4-5477060787ED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52" name="Gerade Verbindung 147">
                  <a:extLst>
                    <a:ext uri="{FF2B5EF4-FFF2-40B4-BE49-F238E27FC236}">
                      <a16:creationId xmlns:a16="http://schemas.microsoft.com/office/drawing/2014/main" id="{3A820320-407C-C04D-9A22-E4ABF3828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Gerade Verbindung 148">
                  <a:extLst>
                    <a:ext uri="{FF2B5EF4-FFF2-40B4-BE49-F238E27FC236}">
                      <a16:creationId xmlns:a16="http://schemas.microsoft.com/office/drawing/2014/main" id="{0D4DDEF4-21FD-0549-8766-0DA286E7C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Gerade Verbindung 149">
                  <a:extLst>
                    <a:ext uri="{FF2B5EF4-FFF2-40B4-BE49-F238E27FC236}">
                      <a16:creationId xmlns:a16="http://schemas.microsoft.com/office/drawing/2014/main" id="{242156CD-EE68-6D47-8429-3DE5AD322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Gerade Verbindung 150">
                  <a:extLst>
                    <a:ext uri="{FF2B5EF4-FFF2-40B4-BE49-F238E27FC236}">
                      <a16:creationId xmlns:a16="http://schemas.microsoft.com/office/drawing/2014/main" id="{8F02122E-2624-3240-B898-A5D010890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Gerade Verbindung 151">
                  <a:extLst>
                    <a:ext uri="{FF2B5EF4-FFF2-40B4-BE49-F238E27FC236}">
                      <a16:creationId xmlns:a16="http://schemas.microsoft.com/office/drawing/2014/main" id="{D28ED27A-4655-2A4E-BFF3-CD3E51921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7" name="Gerade Verbindung 152">
                  <a:extLst>
                    <a:ext uri="{FF2B5EF4-FFF2-40B4-BE49-F238E27FC236}">
                      <a16:creationId xmlns:a16="http://schemas.microsoft.com/office/drawing/2014/main" id="{07393F28-818D-5D4A-A15F-633006711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1" name="Gefaltete Ecke 146">
              <a:extLst>
                <a:ext uri="{FF2B5EF4-FFF2-40B4-BE49-F238E27FC236}">
                  <a16:creationId xmlns:a16="http://schemas.microsoft.com/office/drawing/2014/main" id="{11F1803A-1FA1-B24F-8078-BA165E98DE6A}"/>
                </a:ext>
              </a:extLst>
            </p:cNvPr>
            <p:cNvSpPr/>
            <p:nvPr/>
          </p:nvSpPr>
          <p:spPr>
            <a:xfrm rot="10800000" flipH="1">
              <a:off x="7927987" y="3611020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DA40F24-C525-1343-A791-910849221AFB}"/>
                </a:ext>
              </a:extLst>
            </p:cNvPr>
            <p:cNvGrpSpPr/>
            <p:nvPr/>
          </p:nvGrpSpPr>
          <p:grpSpPr>
            <a:xfrm>
              <a:off x="8182237" y="3811079"/>
              <a:ext cx="401544" cy="647408"/>
              <a:chOff x="1037951" y="2928626"/>
              <a:chExt cx="307525" cy="353073"/>
            </a:xfrm>
          </p:grpSpPr>
          <p:cxnSp>
            <p:nvCxnSpPr>
              <p:cNvPr id="173" name="Gerade Verbindung 147">
                <a:extLst>
                  <a:ext uri="{FF2B5EF4-FFF2-40B4-BE49-F238E27FC236}">
                    <a16:creationId xmlns:a16="http://schemas.microsoft.com/office/drawing/2014/main" id="{8E483C2E-BB09-E641-87F3-432CEA4CE01E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Gerade Verbindung 148">
                <a:extLst>
                  <a:ext uri="{FF2B5EF4-FFF2-40B4-BE49-F238E27FC236}">
                    <a16:creationId xmlns:a16="http://schemas.microsoft.com/office/drawing/2014/main" id="{0908A823-3876-CF43-A03B-2CEE905708AE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5" name="Gerade Verbindung 149">
                <a:extLst>
                  <a:ext uri="{FF2B5EF4-FFF2-40B4-BE49-F238E27FC236}">
                    <a16:creationId xmlns:a16="http://schemas.microsoft.com/office/drawing/2014/main" id="{3957271B-900B-A445-880C-2D554F5C916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Gerade Verbindung 150">
                <a:extLst>
                  <a:ext uri="{FF2B5EF4-FFF2-40B4-BE49-F238E27FC236}">
                    <a16:creationId xmlns:a16="http://schemas.microsoft.com/office/drawing/2014/main" id="{FE65BE14-EC52-3D4B-A375-E92104F8CDE5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51">
                <a:extLst>
                  <a:ext uri="{FF2B5EF4-FFF2-40B4-BE49-F238E27FC236}">
                    <a16:creationId xmlns:a16="http://schemas.microsoft.com/office/drawing/2014/main" id="{5363A3CF-20C3-EF48-AAC8-C86A0C62763B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52">
                <a:extLst>
                  <a:ext uri="{FF2B5EF4-FFF2-40B4-BE49-F238E27FC236}">
                    <a16:creationId xmlns:a16="http://schemas.microsoft.com/office/drawing/2014/main" id="{F2D70AE3-075A-1D4B-8035-E2BF85D8B165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47">
                <a:extLst>
                  <a:ext uri="{FF2B5EF4-FFF2-40B4-BE49-F238E27FC236}">
                    <a16:creationId xmlns:a16="http://schemas.microsoft.com/office/drawing/2014/main" id="{0FAE9114-6123-5342-9725-DCBFB2C28D2F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2B9F47A-CFF9-8745-852A-989B58D766C3}"/>
                </a:ext>
              </a:extLst>
            </p:cNvPr>
            <p:cNvGrpSpPr/>
            <p:nvPr/>
          </p:nvGrpSpPr>
          <p:grpSpPr>
            <a:xfrm>
              <a:off x="8048369" y="3816076"/>
              <a:ext cx="33005" cy="647408"/>
              <a:chOff x="1037951" y="2928626"/>
              <a:chExt cx="121075" cy="353073"/>
            </a:xfrm>
          </p:grpSpPr>
          <p:cxnSp>
            <p:nvCxnSpPr>
              <p:cNvPr id="181" name="Gerade Verbindung 147">
                <a:extLst>
                  <a:ext uri="{FF2B5EF4-FFF2-40B4-BE49-F238E27FC236}">
                    <a16:creationId xmlns:a16="http://schemas.microsoft.com/office/drawing/2014/main" id="{4D96C22B-5A0F-E24B-BD87-7549AE7DF063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48">
                <a:extLst>
                  <a:ext uri="{FF2B5EF4-FFF2-40B4-BE49-F238E27FC236}">
                    <a16:creationId xmlns:a16="http://schemas.microsoft.com/office/drawing/2014/main" id="{4D716484-A551-2F40-8BE3-6661EF608338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49">
                <a:extLst>
                  <a:ext uri="{FF2B5EF4-FFF2-40B4-BE49-F238E27FC236}">
                    <a16:creationId xmlns:a16="http://schemas.microsoft.com/office/drawing/2014/main" id="{404CFED3-E59F-3746-B950-89DD8C0EE782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Gerade Verbindung 150">
                <a:extLst>
                  <a:ext uri="{FF2B5EF4-FFF2-40B4-BE49-F238E27FC236}">
                    <a16:creationId xmlns:a16="http://schemas.microsoft.com/office/drawing/2014/main" id="{15FA9740-152C-D948-B40D-13768E0B8106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Gerade Verbindung 151">
                <a:extLst>
                  <a:ext uri="{FF2B5EF4-FFF2-40B4-BE49-F238E27FC236}">
                    <a16:creationId xmlns:a16="http://schemas.microsoft.com/office/drawing/2014/main" id="{6F13DA78-5E55-AB40-AF45-CC8CACCE463B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Gerade Verbindung 152">
                <a:extLst>
                  <a:ext uri="{FF2B5EF4-FFF2-40B4-BE49-F238E27FC236}">
                    <a16:creationId xmlns:a16="http://schemas.microsoft.com/office/drawing/2014/main" id="{BE9EF00B-8F1A-964B-87B0-A62CF7CCF707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Gerade Verbindung 147">
                <a:extLst>
                  <a:ext uri="{FF2B5EF4-FFF2-40B4-BE49-F238E27FC236}">
                    <a16:creationId xmlns:a16="http://schemas.microsoft.com/office/drawing/2014/main" id="{FD189A48-C960-094B-8F2E-480CA44A11D1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2E4720A-B6F6-0448-8203-84845BD8A1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6029" y="3142598"/>
              <a:ext cx="172659" cy="66848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E9C98FE-B8D3-134F-918C-2CDDD3204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8613" y="3142598"/>
              <a:ext cx="83108" cy="88747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5B1D4-04F0-2A4E-B8DB-626C1C22B1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8464" y="2613908"/>
              <a:ext cx="354238" cy="173896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feld 387">
              <a:extLst>
                <a:ext uri="{FF2B5EF4-FFF2-40B4-BE49-F238E27FC236}">
                  <a16:creationId xmlns:a16="http://schemas.microsoft.com/office/drawing/2014/main" id="{3E64B8B9-76D7-D04F-BA42-A7300A20C75A}"/>
                </a:ext>
              </a:extLst>
            </p:cNvPr>
            <p:cNvSpPr txBox="1"/>
            <p:nvPr/>
          </p:nvSpPr>
          <p:spPr>
            <a:xfrm>
              <a:off x="7101081" y="4698121"/>
              <a:ext cx="24213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Alignment between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events and weaknesses</a:t>
              </a:r>
            </a:p>
          </p:txBody>
        </p:sp>
        <p:sp>
          <p:nvSpPr>
            <p:cNvPr id="204" name="Pfeil nach rechts 326">
              <a:extLst>
                <a:ext uri="{FF2B5EF4-FFF2-40B4-BE49-F238E27FC236}">
                  <a16:creationId xmlns:a16="http://schemas.microsoft.com/office/drawing/2014/main" id="{81988C19-E4B1-D947-99BF-AFD37937D80E}"/>
                </a:ext>
              </a:extLst>
            </p:cNvPr>
            <p:cNvSpPr/>
            <p:nvPr/>
          </p:nvSpPr>
          <p:spPr>
            <a:xfrm>
              <a:off x="7214103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5" name="Pfeil nach rechts 326">
              <a:extLst>
                <a:ext uri="{FF2B5EF4-FFF2-40B4-BE49-F238E27FC236}">
                  <a16:creationId xmlns:a16="http://schemas.microsoft.com/office/drawing/2014/main" id="{018A79C7-106C-E041-8466-1A314F70EF6B}"/>
                </a:ext>
              </a:extLst>
            </p:cNvPr>
            <p:cNvSpPr/>
            <p:nvPr/>
          </p:nvSpPr>
          <p:spPr>
            <a:xfrm>
              <a:off x="9252321" y="331193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6" name="Pfeil nach rechts 326">
              <a:extLst>
                <a:ext uri="{FF2B5EF4-FFF2-40B4-BE49-F238E27FC236}">
                  <a16:creationId xmlns:a16="http://schemas.microsoft.com/office/drawing/2014/main" id="{4980F379-56AF-B44F-B68A-FF1376B80103}"/>
                </a:ext>
              </a:extLst>
            </p:cNvPr>
            <p:cNvSpPr/>
            <p:nvPr/>
          </p:nvSpPr>
          <p:spPr>
            <a:xfrm>
              <a:off x="11491453" y="333608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25" name="Gefaltete Ecke 146">
              <a:extLst>
                <a:ext uri="{FF2B5EF4-FFF2-40B4-BE49-F238E27FC236}">
                  <a16:creationId xmlns:a16="http://schemas.microsoft.com/office/drawing/2014/main" id="{6F0F3A78-AC39-404E-AF4A-75CFD155DA93}"/>
                </a:ext>
              </a:extLst>
            </p:cNvPr>
            <p:cNvSpPr/>
            <p:nvPr/>
          </p:nvSpPr>
          <p:spPr>
            <a:xfrm rot="10800000" flipH="1">
              <a:off x="12022141" y="2945366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558015-9EA6-2245-99E0-C9B88EC77B5B}"/>
                </a:ext>
              </a:extLst>
            </p:cNvPr>
            <p:cNvGrpSpPr/>
            <p:nvPr/>
          </p:nvGrpSpPr>
          <p:grpSpPr>
            <a:xfrm>
              <a:off x="12276391" y="3145425"/>
              <a:ext cx="401544" cy="647408"/>
              <a:chOff x="1037951" y="2928626"/>
              <a:chExt cx="307525" cy="353073"/>
            </a:xfrm>
          </p:grpSpPr>
          <p:cxnSp>
            <p:nvCxnSpPr>
              <p:cNvPr id="227" name="Gerade Verbindung 147">
                <a:extLst>
                  <a:ext uri="{FF2B5EF4-FFF2-40B4-BE49-F238E27FC236}">
                    <a16:creationId xmlns:a16="http://schemas.microsoft.com/office/drawing/2014/main" id="{228EF0C7-D1E3-5649-9704-EA8943EE95BF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Gerade Verbindung 148">
                <a:extLst>
                  <a:ext uri="{FF2B5EF4-FFF2-40B4-BE49-F238E27FC236}">
                    <a16:creationId xmlns:a16="http://schemas.microsoft.com/office/drawing/2014/main" id="{678C0670-810D-C94C-B8BC-9B6DF7A99841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Gerade Verbindung 149">
                <a:extLst>
                  <a:ext uri="{FF2B5EF4-FFF2-40B4-BE49-F238E27FC236}">
                    <a16:creationId xmlns:a16="http://schemas.microsoft.com/office/drawing/2014/main" id="{8B8A7B8A-71AA-784B-B3DD-B8AB03BA31E3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Gerade Verbindung 150">
                <a:extLst>
                  <a:ext uri="{FF2B5EF4-FFF2-40B4-BE49-F238E27FC236}">
                    <a16:creationId xmlns:a16="http://schemas.microsoft.com/office/drawing/2014/main" id="{F2C1F2AB-D753-364D-8EBA-44F6FB30E6E7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Gerade Verbindung 151">
                <a:extLst>
                  <a:ext uri="{FF2B5EF4-FFF2-40B4-BE49-F238E27FC236}">
                    <a16:creationId xmlns:a16="http://schemas.microsoft.com/office/drawing/2014/main" id="{8A1225FA-7C61-FE4A-AF35-7FF0C62A3DA5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Gerade Verbindung 152">
                <a:extLst>
                  <a:ext uri="{FF2B5EF4-FFF2-40B4-BE49-F238E27FC236}">
                    <a16:creationId xmlns:a16="http://schemas.microsoft.com/office/drawing/2014/main" id="{01E7E3A0-689F-F542-95AE-50CAA6E6383E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3" name="Gerade Verbindung 147">
                <a:extLst>
                  <a:ext uri="{FF2B5EF4-FFF2-40B4-BE49-F238E27FC236}">
                    <a16:creationId xmlns:a16="http://schemas.microsoft.com/office/drawing/2014/main" id="{5ECF24EF-A3BC-EB47-A44C-A56FACF97470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F0B86DC-324E-C44D-A472-2FA378C6AF3B}"/>
                </a:ext>
              </a:extLst>
            </p:cNvPr>
            <p:cNvGrpSpPr/>
            <p:nvPr/>
          </p:nvGrpSpPr>
          <p:grpSpPr>
            <a:xfrm>
              <a:off x="12142523" y="3150422"/>
              <a:ext cx="33005" cy="647408"/>
              <a:chOff x="1037951" y="2928626"/>
              <a:chExt cx="121075" cy="353073"/>
            </a:xfrm>
          </p:grpSpPr>
          <p:cxnSp>
            <p:nvCxnSpPr>
              <p:cNvPr id="235" name="Gerade Verbindung 147">
                <a:extLst>
                  <a:ext uri="{FF2B5EF4-FFF2-40B4-BE49-F238E27FC236}">
                    <a16:creationId xmlns:a16="http://schemas.microsoft.com/office/drawing/2014/main" id="{4AA90B36-365F-F540-9D07-F5EF33CFD65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6" name="Gerade Verbindung 148">
                <a:extLst>
                  <a:ext uri="{FF2B5EF4-FFF2-40B4-BE49-F238E27FC236}">
                    <a16:creationId xmlns:a16="http://schemas.microsoft.com/office/drawing/2014/main" id="{A6FBF6C8-5E8B-BB4B-BB89-276F0BAD6D1B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7" name="Gerade Verbindung 149">
                <a:extLst>
                  <a:ext uri="{FF2B5EF4-FFF2-40B4-BE49-F238E27FC236}">
                    <a16:creationId xmlns:a16="http://schemas.microsoft.com/office/drawing/2014/main" id="{AC07B944-1553-6244-8AD7-3FF22CF756C8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8" name="Gerade Verbindung 150">
                <a:extLst>
                  <a:ext uri="{FF2B5EF4-FFF2-40B4-BE49-F238E27FC236}">
                    <a16:creationId xmlns:a16="http://schemas.microsoft.com/office/drawing/2014/main" id="{93F9EC2B-781C-3A4E-B44E-24884CB47D3B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9" name="Gerade Verbindung 151">
                <a:extLst>
                  <a:ext uri="{FF2B5EF4-FFF2-40B4-BE49-F238E27FC236}">
                    <a16:creationId xmlns:a16="http://schemas.microsoft.com/office/drawing/2014/main" id="{3ADBE0F7-D15D-C646-A426-ABF5B5BA58AF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0" name="Gerade Verbindung 152">
                <a:extLst>
                  <a:ext uri="{FF2B5EF4-FFF2-40B4-BE49-F238E27FC236}">
                    <a16:creationId xmlns:a16="http://schemas.microsoft.com/office/drawing/2014/main" id="{2358F7DA-0D94-C44C-88CB-A553C5F54836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1" name="Gerade Verbindung 147">
                <a:extLst>
                  <a:ext uri="{FF2B5EF4-FFF2-40B4-BE49-F238E27FC236}">
                    <a16:creationId xmlns:a16="http://schemas.microsoft.com/office/drawing/2014/main" id="{73303260-F800-2146-9CB2-ACDCE0D943A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2" name="Textfeld 387">
              <a:extLst>
                <a:ext uri="{FF2B5EF4-FFF2-40B4-BE49-F238E27FC236}">
                  <a16:creationId xmlns:a16="http://schemas.microsoft.com/office/drawing/2014/main" id="{DFCDEC23-4587-5749-8BCF-7C06ED8C7780}"/>
                </a:ext>
              </a:extLst>
            </p:cNvPr>
            <p:cNvSpPr txBox="1"/>
            <p:nvPr/>
          </p:nvSpPr>
          <p:spPr>
            <a:xfrm>
              <a:off x="11274798" y="4057023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Ranked list of 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weakness classes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A370582-18BC-E949-A740-5F55F21D80CF}"/>
              </a:ext>
            </a:extLst>
          </p:cNvPr>
          <p:cNvSpPr txBox="1"/>
          <p:nvPr/>
        </p:nvSpPr>
        <p:spPr>
          <a:xfrm>
            <a:off x="3752206" y="1290068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CID  Event  </a:t>
            </a:r>
            <a:r>
              <a:rPr lang="de-DE" sz="800" dirty="0" err="1">
                <a:latin typeface="Helvetica" pitchFamily="2" charset="0"/>
              </a:rPr>
              <a:t>Timestamp</a:t>
            </a:r>
            <a:endParaRPr lang="de-DE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efaltete Ecke 146">
            <a:extLst>
              <a:ext uri="{FF2B5EF4-FFF2-40B4-BE49-F238E27FC236}">
                <a16:creationId xmlns:a16="http://schemas.microsoft.com/office/drawing/2014/main" id="{B329B556-46A6-9646-B98F-2A69797E23F8}"/>
              </a:ext>
            </a:extLst>
          </p:cNvPr>
          <p:cNvSpPr/>
          <p:nvPr/>
        </p:nvSpPr>
        <p:spPr>
          <a:xfrm rot="10800000" flipH="1">
            <a:off x="8432800" y="1286717"/>
            <a:ext cx="1828800" cy="943833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9ABBB3-D165-9D40-8608-F80005E628FD}"/>
              </a:ext>
            </a:extLst>
          </p:cNvPr>
          <p:cNvSpPr/>
          <p:nvPr/>
        </p:nvSpPr>
        <p:spPr>
          <a:xfrm>
            <a:off x="782320" y="2728811"/>
            <a:ext cx="9479280" cy="3377349"/>
          </a:xfrm>
          <a:prstGeom prst="roundRect">
            <a:avLst>
              <a:gd name="adj" fmla="val 67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7F3C55-5B00-3E48-8216-A6A0E376CFFB}"/>
              </a:ext>
            </a:extLst>
          </p:cNvPr>
          <p:cNvSpPr/>
          <p:nvPr/>
        </p:nvSpPr>
        <p:spPr>
          <a:xfrm>
            <a:off x="904137" y="2833076"/>
            <a:ext cx="1524981" cy="1018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1. Noise filtering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D917DA-385D-6F4D-B6A4-9539F05FA287}"/>
              </a:ext>
            </a:extLst>
          </p:cNvPr>
          <p:cNvSpPr/>
          <p:nvPr/>
        </p:nvSpPr>
        <p:spPr>
          <a:xfrm>
            <a:off x="3520376" y="2861605"/>
            <a:ext cx="1524981" cy="1018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2. Case identification</a:t>
            </a:r>
          </a:p>
        </p:txBody>
      </p:sp>
      <p:sp>
        <p:nvSpPr>
          <p:cNvPr id="34" name="Pfeil nach rechts 326">
            <a:extLst>
              <a:ext uri="{FF2B5EF4-FFF2-40B4-BE49-F238E27FC236}">
                <a16:creationId xmlns:a16="http://schemas.microsoft.com/office/drawing/2014/main" id="{461840A7-FF5E-EF4B-B540-E269A41D4EF2}"/>
              </a:ext>
            </a:extLst>
          </p:cNvPr>
          <p:cNvSpPr/>
          <p:nvPr/>
        </p:nvSpPr>
        <p:spPr>
          <a:xfrm rot="2700000">
            <a:off x="1875178" y="3999392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8" name="Gefaltete Ecke 146">
            <a:extLst>
              <a:ext uri="{FF2B5EF4-FFF2-40B4-BE49-F238E27FC236}">
                <a16:creationId xmlns:a16="http://schemas.microsoft.com/office/drawing/2014/main" id="{4A4B8C53-5385-9244-A519-DE5FF47EF944}"/>
              </a:ext>
            </a:extLst>
          </p:cNvPr>
          <p:cNvSpPr/>
          <p:nvPr/>
        </p:nvSpPr>
        <p:spPr>
          <a:xfrm rot="10800000" flipH="1">
            <a:off x="937618" y="1290629"/>
            <a:ext cx="1420380" cy="952741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D9C7176-195E-BA41-9A81-B8AB1BED973B}"/>
              </a:ext>
            </a:extLst>
          </p:cNvPr>
          <p:cNvGrpSpPr/>
          <p:nvPr/>
        </p:nvGrpSpPr>
        <p:grpSpPr>
          <a:xfrm>
            <a:off x="1046153" y="1581236"/>
            <a:ext cx="242660" cy="535244"/>
            <a:chOff x="7109168" y="5082467"/>
            <a:chExt cx="563889" cy="535244"/>
          </a:xfrm>
        </p:grpSpPr>
        <p:cxnSp>
          <p:nvCxnSpPr>
            <p:cNvPr id="200" name="Gerade Verbindung 147">
              <a:extLst>
                <a:ext uri="{FF2B5EF4-FFF2-40B4-BE49-F238E27FC236}">
                  <a16:creationId xmlns:a16="http://schemas.microsoft.com/office/drawing/2014/main" id="{3D56144C-2111-9140-A3C3-03B9BB47AEE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Gerade Verbindung 148">
              <a:extLst>
                <a:ext uri="{FF2B5EF4-FFF2-40B4-BE49-F238E27FC236}">
                  <a16:creationId xmlns:a16="http://schemas.microsoft.com/office/drawing/2014/main" id="{315CE597-E942-9342-BA30-D30CB6AE0AD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Gerade Verbindung 149">
              <a:extLst>
                <a:ext uri="{FF2B5EF4-FFF2-40B4-BE49-F238E27FC236}">
                  <a16:creationId xmlns:a16="http://schemas.microsoft.com/office/drawing/2014/main" id="{5B1A20F4-1633-C44B-8B8D-338ABA2328E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Gerade Verbindung 150">
              <a:extLst>
                <a:ext uri="{FF2B5EF4-FFF2-40B4-BE49-F238E27FC236}">
                  <a16:creationId xmlns:a16="http://schemas.microsoft.com/office/drawing/2014/main" id="{693BD352-FD93-3B42-847C-48E9364013D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Gerade Verbindung 151">
              <a:extLst>
                <a:ext uri="{FF2B5EF4-FFF2-40B4-BE49-F238E27FC236}">
                  <a16:creationId xmlns:a16="http://schemas.microsoft.com/office/drawing/2014/main" id="{B14C7D93-7D17-B941-AFE3-52046AD3972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Gerade Verbindung 152">
              <a:extLst>
                <a:ext uri="{FF2B5EF4-FFF2-40B4-BE49-F238E27FC236}">
                  <a16:creationId xmlns:a16="http://schemas.microsoft.com/office/drawing/2014/main" id="{15899BAF-4DA7-A842-8944-42F5EC0A1D7A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5BC17CE-A06A-5D44-A652-C0D7EE5241A0}"/>
              </a:ext>
            </a:extLst>
          </p:cNvPr>
          <p:cNvGrpSpPr/>
          <p:nvPr/>
        </p:nvGrpSpPr>
        <p:grpSpPr>
          <a:xfrm>
            <a:off x="1477266" y="1583650"/>
            <a:ext cx="367018" cy="535244"/>
            <a:chOff x="7109168" y="5082467"/>
            <a:chExt cx="563889" cy="535244"/>
          </a:xfrm>
        </p:grpSpPr>
        <p:cxnSp>
          <p:nvCxnSpPr>
            <p:cNvPr id="211" name="Gerade Verbindung 147">
              <a:extLst>
                <a:ext uri="{FF2B5EF4-FFF2-40B4-BE49-F238E27FC236}">
                  <a16:creationId xmlns:a16="http://schemas.microsoft.com/office/drawing/2014/main" id="{3E8F4BBD-66DD-E846-9DED-ECE5E57DB83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Gerade Verbindung 148">
              <a:extLst>
                <a:ext uri="{FF2B5EF4-FFF2-40B4-BE49-F238E27FC236}">
                  <a16:creationId xmlns:a16="http://schemas.microsoft.com/office/drawing/2014/main" id="{C06D6DCE-F996-1242-93FF-7BD2D85D59BC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Gerade Verbindung 149">
              <a:extLst>
                <a:ext uri="{FF2B5EF4-FFF2-40B4-BE49-F238E27FC236}">
                  <a16:creationId xmlns:a16="http://schemas.microsoft.com/office/drawing/2014/main" id="{72B529AD-3A0A-7548-B289-FB3DF49FCAC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Gerade Verbindung 150">
              <a:extLst>
                <a:ext uri="{FF2B5EF4-FFF2-40B4-BE49-F238E27FC236}">
                  <a16:creationId xmlns:a16="http://schemas.microsoft.com/office/drawing/2014/main" id="{F645207A-DDB0-0C49-9509-2D0BFFBB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Gerade Verbindung 151">
              <a:extLst>
                <a:ext uri="{FF2B5EF4-FFF2-40B4-BE49-F238E27FC236}">
                  <a16:creationId xmlns:a16="http://schemas.microsoft.com/office/drawing/2014/main" id="{7D0B847C-5828-A94A-8801-EE4C932F991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6" name="Gerade Verbindung 152">
              <a:extLst>
                <a:ext uri="{FF2B5EF4-FFF2-40B4-BE49-F238E27FC236}">
                  <a16:creationId xmlns:a16="http://schemas.microsoft.com/office/drawing/2014/main" id="{C375BBDE-B5B5-404A-8E60-3D2CC401732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4662253B-8E14-F448-8DC6-4870B32CED5F}"/>
              </a:ext>
            </a:extLst>
          </p:cNvPr>
          <p:cNvSpPr txBox="1"/>
          <p:nvPr/>
        </p:nvSpPr>
        <p:spPr>
          <a:xfrm>
            <a:off x="948924" y="1340052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Event    Timestamp    ...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47EB8EA-F82C-5448-BBF6-54388BD5B10D}"/>
              </a:ext>
            </a:extLst>
          </p:cNvPr>
          <p:cNvGrpSpPr/>
          <p:nvPr/>
        </p:nvGrpSpPr>
        <p:grpSpPr>
          <a:xfrm>
            <a:off x="2032651" y="1581236"/>
            <a:ext cx="90259" cy="535244"/>
            <a:chOff x="7109168" y="5082467"/>
            <a:chExt cx="563889" cy="535244"/>
          </a:xfrm>
        </p:grpSpPr>
        <p:cxnSp>
          <p:nvCxnSpPr>
            <p:cNvPr id="219" name="Gerade Verbindung 147">
              <a:extLst>
                <a:ext uri="{FF2B5EF4-FFF2-40B4-BE49-F238E27FC236}">
                  <a16:creationId xmlns:a16="http://schemas.microsoft.com/office/drawing/2014/main" id="{E0130840-CB91-FE4D-9425-6F479D6FAEA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Gerade Verbindung 148">
              <a:extLst>
                <a:ext uri="{FF2B5EF4-FFF2-40B4-BE49-F238E27FC236}">
                  <a16:creationId xmlns:a16="http://schemas.microsoft.com/office/drawing/2014/main" id="{A1993E16-4580-C643-A9CE-8BEF2BF59C8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Gerade Verbindung 149">
              <a:extLst>
                <a:ext uri="{FF2B5EF4-FFF2-40B4-BE49-F238E27FC236}">
                  <a16:creationId xmlns:a16="http://schemas.microsoft.com/office/drawing/2014/main" id="{171C6E06-5D23-084C-9BF7-4AFC222E127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Gerade Verbindung 150">
              <a:extLst>
                <a:ext uri="{FF2B5EF4-FFF2-40B4-BE49-F238E27FC236}">
                  <a16:creationId xmlns:a16="http://schemas.microsoft.com/office/drawing/2014/main" id="{255D86D2-5BCC-C04D-AFCA-4AE98092AC9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Gerade Verbindung 151">
              <a:extLst>
                <a:ext uri="{FF2B5EF4-FFF2-40B4-BE49-F238E27FC236}">
                  <a16:creationId xmlns:a16="http://schemas.microsoft.com/office/drawing/2014/main" id="{99F1A124-B256-F544-A81D-71B1046EEF9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Gerade Verbindung 152">
              <a:extLst>
                <a:ext uri="{FF2B5EF4-FFF2-40B4-BE49-F238E27FC236}">
                  <a16:creationId xmlns:a16="http://schemas.microsoft.com/office/drawing/2014/main" id="{B0F9A7E5-D0FC-9F4E-8F1C-9FD32113502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4" name="Textfeld 387">
            <a:extLst>
              <a:ext uri="{FF2B5EF4-FFF2-40B4-BE49-F238E27FC236}">
                <a16:creationId xmlns:a16="http://schemas.microsoft.com/office/drawing/2014/main" id="{2196380D-80AE-C447-A601-7E4E83A6757E}"/>
              </a:ext>
            </a:extLst>
          </p:cNvPr>
          <p:cNvSpPr txBox="1"/>
          <p:nvPr/>
        </p:nvSpPr>
        <p:spPr>
          <a:xfrm>
            <a:off x="478014" y="939366"/>
            <a:ext cx="230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b="0" dirty="0">
                <a:latin typeface="Helvetica" pitchFamily="2" charset="0"/>
              </a:rPr>
              <a:t>UI log</a:t>
            </a:r>
          </a:p>
        </p:txBody>
      </p:sp>
      <p:sp>
        <p:nvSpPr>
          <p:cNvPr id="246" name="Gefaltete Ecke 146">
            <a:extLst>
              <a:ext uri="{FF2B5EF4-FFF2-40B4-BE49-F238E27FC236}">
                <a16:creationId xmlns:a16="http://schemas.microsoft.com/office/drawing/2014/main" id="{7BFF548A-A612-DD48-88E2-2A688F69B2BA}"/>
              </a:ext>
            </a:extLst>
          </p:cNvPr>
          <p:cNvSpPr/>
          <p:nvPr/>
        </p:nvSpPr>
        <p:spPr>
          <a:xfrm rot="10800000" flipH="1">
            <a:off x="2270422" y="4431768"/>
            <a:ext cx="1420380" cy="952741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39229F0-0DDA-2943-877B-325E89119A61}"/>
              </a:ext>
            </a:extLst>
          </p:cNvPr>
          <p:cNvGrpSpPr/>
          <p:nvPr/>
        </p:nvGrpSpPr>
        <p:grpSpPr>
          <a:xfrm>
            <a:off x="2378957" y="4722375"/>
            <a:ext cx="242660" cy="535244"/>
            <a:chOff x="7109168" y="5082467"/>
            <a:chExt cx="563889" cy="535244"/>
          </a:xfrm>
        </p:grpSpPr>
        <p:cxnSp>
          <p:nvCxnSpPr>
            <p:cNvPr id="248" name="Gerade Verbindung 147">
              <a:extLst>
                <a:ext uri="{FF2B5EF4-FFF2-40B4-BE49-F238E27FC236}">
                  <a16:creationId xmlns:a16="http://schemas.microsoft.com/office/drawing/2014/main" id="{7E011EAB-C8FE-924A-A8ED-2E19F0FD1F8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Gerade Verbindung 148">
              <a:extLst>
                <a:ext uri="{FF2B5EF4-FFF2-40B4-BE49-F238E27FC236}">
                  <a16:creationId xmlns:a16="http://schemas.microsoft.com/office/drawing/2014/main" id="{1462B073-77C0-9D45-A667-FE93B91B8C4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0" name="Gerade Verbindung 149">
              <a:extLst>
                <a:ext uri="{FF2B5EF4-FFF2-40B4-BE49-F238E27FC236}">
                  <a16:creationId xmlns:a16="http://schemas.microsoft.com/office/drawing/2014/main" id="{9C5367E8-2472-B441-8972-D3AB957B49BB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Gerade Verbindung 150">
              <a:extLst>
                <a:ext uri="{FF2B5EF4-FFF2-40B4-BE49-F238E27FC236}">
                  <a16:creationId xmlns:a16="http://schemas.microsoft.com/office/drawing/2014/main" id="{FD467C9D-4FCB-F941-B101-9FF7634183C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Gerade Verbindung 151">
              <a:extLst>
                <a:ext uri="{FF2B5EF4-FFF2-40B4-BE49-F238E27FC236}">
                  <a16:creationId xmlns:a16="http://schemas.microsoft.com/office/drawing/2014/main" id="{5DABF914-BC6E-514D-ABB5-54F6CC2A288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Gerade Verbindung 152">
              <a:extLst>
                <a:ext uri="{FF2B5EF4-FFF2-40B4-BE49-F238E27FC236}">
                  <a16:creationId xmlns:a16="http://schemas.microsoft.com/office/drawing/2014/main" id="{1B24A65C-6F49-974C-9BF0-60CE444D90A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9E22F39-FCAC-624D-8946-211642655CBA}"/>
              </a:ext>
            </a:extLst>
          </p:cNvPr>
          <p:cNvGrpSpPr/>
          <p:nvPr/>
        </p:nvGrpSpPr>
        <p:grpSpPr>
          <a:xfrm>
            <a:off x="2810070" y="4724789"/>
            <a:ext cx="367018" cy="535244"/>
            <a:chOff x="7109168" y="5082467"/>
            <a:chExt cx="563889" cy="535244"/>
          </a:xfrm>
        </p:grpSpPr>
        <p:cxnSp>
          <p:nvCxnSpPr>
            <p:cNvPr id="255" name="Gerade Verbindung 147">
              <a:extLst>
                <a:ext uri="{FF2B5EF4-FFF2-40B4-BE49-F238E27FC236}">
                  <a16:creationId xmlns:a16="http://schemas.microsoft.com/office/drawing/2014/main" id="{1C02C7C9-C36E-2848-94BF-35983AB7348A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Gerade Verbindung 148">
              <a:extLst>
                <a:ext uri="{FF2B5EF4-FFF2-40B4-BE49-F238E27FC236}">
                  <a16:creationId xmlns:a16="http://schemas.microsoft.com/office/drawing/2014/main" id="{B6435716-1EE2-F24B-89E5-4D042A73DB9D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7" name="Gerade Verbindung 149">
              <a:extLst>
                <a:ext uri="{FF2B5EF4-FFF2-40B4-BE49-F238E27FC236}">
                  <a16:creationId xmlns:a16="http://schemas.microsoft.com/office/drawing/2014/main" id="{77C564AC-6EA0-B749-83CF-E95254FB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8" name="Gerade Verbindung 150">
              <a:extLst>
                <a:ext uri="{FF2B5EF4-FFF2-40B4-BE49-F238E27FC236}">
                  <a16:creationId xmlns:a16="http://schemas.microsoft.com/office/drawing/2014/main" id="{F314D666-CF16-464E-8BB4-C04B8AE48C8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9" name="Gerade Verbindung 151">
              <a:extLst>
                <a:ext uri="{FF2B5EF4-FFF2-40B4-BE49-F238E27FC236}">
                  <a16:creationId xmlns:a16="http://schemas.microsoft.com/office/drawing/2014/main" id="{D5B37021-19DC-4149-B9F2-E62407FD6AE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0" name="Gerade Verbindung 152">
              <a:extLst>
                <a:ext uri="{FF2B5EF4-FFF2-40B4-BE49-F238E27FC236}">
                  <a16:creationId xmlns:a16="http://schemas.microsoft.com/office/drawing/2014/main" id="{13EE5F14-C442-6445-9599-C89359278DE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FAA619B-E102-364C-BF2B-7FA9148DFF18}"/>
              </a:ext>
            </a:extLst>
          </p:cNvPr>
          <p:cNvSpPr txBox="1"/>
          <p:nvPr/>
        </p:nvSpPr>
        <p:spPr>
          <a:xfrm>
            <a:off x="2281728" y="4481191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Event    Timestamp    ...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A3C3D91-2952-484E-AC5A-0A83C4F8F417}"/>
              </a:ext>
            </a:extLst>
          </p:cNvPr>
          <p:cNvGrpSpPr/>
          <p:nvPr/>
        </p:nvGrpSpPr>
        <p:grpSpPr>
          <a:xfrm>
            <a:off x="3365455" y="4722375"/>
            <a:ext cx="90259" cy="535244"/>
            <a:chOff x="7109168" y="5082467"/>
            <a:chExt cx="563889" cy="535244"/>
          </a:xfrm>
        </p:grpSpPr>
        <p:cxnSp>
          <p:nvCxnSpPr>
            <p:cNvPr id="263" name="Gerade Verbindung 147">
              <a:extLst>
                <a:ext uri="{FF2B5EF4-FFF2-40B4-BE49-F238E27FC236}">
                  <a16:creationId xmlns:a16="http://schemas.microsoft.com/office/drawing/2014/main" id="{FE35B45C-1CA6-FA4A-980C-5DEC7024FCBE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Gerade Verbindung 148">
              <a:extLst>
                <a:ext uri="{FF2B5EF4-FFF2-40B4-BE49-F238E27FC236}">
                  <a16:creationId xmlns:a16="http://schemas.microsoft.com/office/drawing/2014/main" id="{B28790E4-785C-CC46-9679-98E427CF304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Gerade Verbindung 149">
              <a:extLst>
                <a:ext uri="{FF2B5EF4-FFF2-40B4-BE49-F238E27FC236}">
                  <a16:creationId xmlns:a16="http://schemas.microsoft.com/office/drawing/2014/main" id="{AC92C897-307B-0A4C-9411-0E213B4A6DC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Gerade Verbindung 150">
              <a:extLst>
                <a:ext uri="{FF2B5EF4-FFF2-40B4-BE49-F238E27FC236}">
                  <a16:creationId xmlns:a16="http://schemas.microsoft.com/office/drawing/2014/main" id="{AF1C8905-18CB-3F40-8006-52AF145C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" name="Gerade Verbindung 151">
              <a:extLst>
                <a:ext uri="{FF2B5EF4-FFF2-40B4-BE49-F238E27FC236}">
                  <a16:creationId xmlns:a16="http://schemas.microsoft.com/office/drawing/2014/main" id="{26E3123A-F37C-6E44-8A7A-EA234B2677B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8" name="Gerade Verbindung 152">
              <a:extLst>
                <a:ext uri="{FF2B5EF4-FFF2-40B4-BE49-F238E27FC236}">
                  <a16:creationId xmlns:a16="http://schemas.microsoft.com/office/drawing/2014/main" id="{234C20E8-2530-A548-8809-07661C09257E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9" name="Textfeld 387">
            <a:extLst>
              <a:ext uri="{FF2B5EF4-FFF2-40B4-BE49-F238E27FC236}">
                <a16:creationId xmlns:a16="http://schemas.microsoft.com/office/drawing/2014/main" id="{BEB2F60F-4AD9-2E43-93F0-BB5DDC9971BB}"/>
              </a:ext>
            </a:extLst>
          </p:cNvPr>
          <p:cNvSpPr txBox="1"/>
          <p:nvPr/>
        </p:nvSpPr>
        <p:spPr>
          <a:xfrm>
            <a:off x="1851979" y="5412431"/>
            <a:ext cx="230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b="0" dirty="0">
                <a:latin typeface="Helvetica" pitchFamily="2" charset="0"/>
              </a:rPr>
              <a:t>Filtered UI log</a:t>
            </a:r>
          </a:p>
        </p:txBody>
      </p:sp>
      <p:sp>
        <p:nvSpPr>
          <p:cNvPr id="271" name="Gefaltete Ecke 146">
            <a:extLst>
              <a:ext uri="{FF2B5EF4-FFF2-40B4-BE49-F238E27FC236}">
                <a16:creationId xmlns:a16="http://schemas.microsoft.com/office/drawing/2014/main" id="{070FADC9-5A83-BA42-B687-5DAE440A5662}"/>
              </a:ext>
            </a:extLst>
          </p:cNvPr>
          <p:cNvSpPr/>
          <p:nvPr/>
        </p:nvSpPr>
        <p:spPr>
          <a:xfrm rot="10800000" flipH="1">
            <a:off x="4700984" y="4433713"/>
            <a:ext cx="1603493" cy="952741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FDFABB9-2639-8945-82F7-4ED84C96DC87}"/>
              </a:ext>
            </a:extLst>
          </p:cNvPr>
          <p:cNvGrpSpPr/>
          <p:nvPr/>
        </p:nvGrpSpPr>
        <p:grpSpPr>
          <a:xfrm>
            <a:off x="4992632" y="4724321"/>
            <a:ext cx="242660" cy="535244"/>
            <a:chOff x="7109168" y="5082467"/>
            <a:chExt cx="563889" cy="535244"/>
          </a:xfrm>
        </p:grpSpPr>
        <p:cxnSp>
          <p:nvCxnSpPr>
            <p:cNvPr id="273" name="Gerade Verbindung 147">
              <a:extLst>
                <a:ext uri="{FF2B5EF4-FFF2-40B4-BE49-F238E27FC236}">
                  <a16:creationId xmlns:a16="http://schemas.microsoft.com/office/drawing/2014/main" id="{4ED16E77-260E-1246-81AF-2F20EC2BB1C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Gerade Verbindung 148">
              <a:extLst>
                <a:ext uri="{FF2B5EF4-FFF2-40B4-BE49-F238E27FC236}">
                  <a16:creationId xmlns:a16="http://schemas.microsoft.com/office/drawing/2014/main" id="{0E170591-4648-494B-97CA-F8F2BC94CDC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Gerade Verbindung 149">
              <a:extLst>
                <a:ext uri="{FF2B5EF4-FFF2-40B4-BE49-F238E27FC236}">
                  <a16:creationId xmlns:a16="http://schemas.microsoft.com/office/drawing/2014/main" id="{803DF7D4-8CED-AC47-8AEB-7A366BEF0CE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150">
              <a:extLst>
                <a:ext uri="{FF2B5EF4-FFF2-40B4-BE49-F238E27FC236}">
                  <a16:creationId xmlns:a16="http://schemas.microsoft.com/office/drawing/2014/main" id="{5D163E2E-729B-2F4A-8577-9EE73C5E0E1B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Gerade Verbindung 151">
              <a:extLst>
                <a:ext uri="{FF2B5EF4-FFF2-40B4-BE49-F238E27FC236}">
                  <a16:creationId xmlns:a16="http://schemas.microsoft.com/office/drawing/2014/main" id="{1513D7C6-2563-664B-B794-484E01D1DCF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Gerade Verbindung 152">
              <a:extLst>
                <a:ext uri="{FF2B5EF4-FFF2-40B4-BE49-F238E27FC236}">
                  <a16:creationId xmlns:a16="http://schemas.microsoft.com/office/drawing/2014/main" id="{D703B421-6FE7-904B-9D0D-61447B5C993D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05B72E6-C8EC-1C44-BD40-DCCFCF4BE7AD}"/>
              </a:ext>
            </a:extLst>
          </p:cNvPr>
          <p:cNvGrpSpPr/>
          <p:nvPr/>
        </p:nvGrpSpPr>
        <p:grpSpPr>
          <a:xfrm>
            <a:off x="5423745" y="4726735"/>
            <a:ext cx="367018" cy="535244"/>
            <a:chOff x="7109168" y="5082467"/>
            <a:chExt cx="563889" cy="535244"/>
          </a:xfrm>
        </p:grpSpPr>
        <p:cxnSp>
          <p:nvCxnSpPr>
            <p:cNvPr id="280" name="Gerade Verbindung 147">
              <a:extLst>
                <a:ext uri="{FF2B5EF4-FFF2-40B4-BE49-F238E27FC236}">
                  <a16:creationId xmlns:a16="http://schemas.microsoft.com/office/drawing/2014/main" id="{A71B822C-D52A-F142-85A1-FDE9F33573A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148">
              <a:extLst>
                <a:ext uri="{FF2B5EF4-FFF2-40B4-BE49-F238E27FC236}">
                  <a16:creationId xmlns:a16="http://schemas.microsoft.com/office/drawing/2014/main" id="{4B0AF71A-5B2C-1247-A564-080FADAA2B8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Gerade Verbindung 149">
              <a:extLst>
                <a:ext uri="{FF2B5EF4-FFF2-40B4-BE49-F238E27FC236}">
                  <a16:creationId xmlns:a16="http://schemas.microsoft.com/office/drawing/2014/main" id="{33BE7E14-034A-4549-9682-252FF498136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Gerade Verbindung 150">
              <a:extLst>
                <a:ext uri="{FF2B5EF4-FFF2-40B4-BE49-F238E27FC236}">
                  <a16:creationId xmlns:a16="http://schemas.microsoft.com/office/drawing/2014/main" id="{304A9497-F53E-6B45-98F7-25992791714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151">
              <a:extLst>
                <a:ext uri="{FF2B5EF4-FFF2-40B4-BE49-F238E27FC236}">
                  <a16:creationId xmlns:a16="http://schemas.microsoft.com/office/drawing/2014/main" id="{906D341C-A22E-CB4F-A7CA-9D3989A74A8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Gerade Verbindung 152">
              <a:extLst>
                <a:ext uri="{FF2B5EF4-FFF2-40B4-BE49-F238E27FC236}">
                  <a16:creationId xmlns:a16="http://schemas.microsoft.com/office/drawing/2014/main" id="{F5F9D557-8ED6-AA42-B4E2-9EAF0BD2571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A2681C5C-EE96-4D42-9B18-B41252E3EE14}"/>
              </a:ext>
            </a:extLst>
          </p:cNvPr>
          <p:cNvSpPr txBox="1"/>
          <p:nvPr/>
        </p:nvSpPr>
        <p:spPr>
          <a:xfrm>
            <a:off x="4679437" y="4472357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CID  Event    Timestamp    ...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5263F54-AB2C-644C-A96D-4EFADDF379CC}"/>
              </a:ext>
            </a:extLst>
          </p:cNvPr>
          <p:cNvGrpSpPr/>
          <p:nvPr/>
        </p:nvGrpSpPr>
        <p:grpSpPr>
          <a:xfrm>
            <a:off x="5979130" y="4724321"/>
            <a:ext cx="90259" cy="535244"/>
            <a:chOff x="7109168" y="5082467"/>
            <a:chExt cx="563889" cy="535244"/>
          </a:xfrm>
        </p:grpSpPr>
        <p:cxnSp>
          <p:nvCxnSpPr>
            <p:cNvPr id="288" name="Gerade Verbindung 147">
              <a:extLst>
                <a:ext uri="{FF2B5EF4-FFF2-40B4-BE49-F238E27FC236}">
                  <a16:creationId xmlns:a16="http://schemas.microsoft.com/office/drawing/2014/main" id="{C66B5875-45F6-4846-B590-01367F9649E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148">
              <a:extLst>
                <a:ext uri="{FF2B5EF4-FFF2-40B4-BE49-F238E27FC236}">
                  <a16:creationId xmlns:a16="http://schemas.microsoft.com/office/drawing/2014/main" id="{33C1FDF6-A43C-194A-9555-A989D178D29A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Gerade Verbindung 149">
              <a:extLst>
                <a:ext uri="{FF2B5EF4-FFF2-40B4-BE49-F238E27FC236}">
                  <a16:creationId xmlns:a16="http://schemas.microsoft.com/office/drawing/2014/main" id="{C529BCB0-0893-D946-A6CE-A6AFBF74E1C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Gerade Verbindung 150">
              <a:extLst>
                <a:ext uri="{FF2B5EF4-FFF2-40B4-BE49-F238E27FC236}">
                  <a16:creationId xmlns:a16="http://schemas.microsoft.com/office/drawing/2014/main" id="{44D8F70D-E739-2E4E-A7D4-9C7DBA27CC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Gerade Verbindung 151">
              <a:extLst>
                <a:ext uri="{FF2B5EF4-FFF2-40B4-BE49-F238E27FC236}">
                  <a16:creationId xmlns:a16="http://schemas.microsoft.com/office/drawing/2014/main" id="{90CD3FFC-96C0-0341-B686-37F010809FC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Gerade Verbindung 152">
              <a:extLst>
                <a:ext uri="{FF2B5EF4-FFF2-40B4-BE49-F238E27FC236}">
                  <a16:creationId xmlns:a16="http://schemas.microsoft.com/office/drawing/2014/main" id="{654F5979-FD20-BC43-B9E7-1B172315679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23F0036-6A4D-7948-9DF3-3E27209437E1}"/>
              </a:ext>
            </a:extLst>
          </p:cNvPr>
          <p:cNvGrpSpPr/>
          <p:nvPr/>
        </p:nvGrpSpPr>
        <p:grpSpPr>
          <a:xfrm>
            <a:off x="4817291" y="4723082"/>
            <a:ext cx="90259" cy="535244"/>
            <a:chOff x="7109168" y="5082467"/>
            <a:chExt cx="563889" cy="535244"/>
          </a:xfrm>
        </p:grpSpPr>
        <p:cxnSp>
          <p:nvCxnSpPr>
            <p:cNvPr id="295" name="Gerade Verbindung 147">
              <a:extLst>
                <a:ext uri="{FF2B5EF4-FFF2-40B4-BE49-F238E27FC236}">
                  <a16:creationId xmlns:a16="http://schemas.microsoft.com/office/drawing/2014/main" id="{B759BAC6-6571-DB45-89AB-9FE07DD1F5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Gerade Verbindung 148">
              <a:extLst>
                <a:ext uri="{FF2B5EF4-FFF2-40B4-BE49-F238E27FC236}">
                  <a16:creationId xmlns:a16="http://schemas.microsoft.com/office/drawing/2014/main" id="{481FF0D0-D1F8-7946-AEFF-78EF484E6416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Gerade Verbindung 149">
              <a:extLst>
                <a:ext uri="{FF2B5EF4-FFF2-40B4-BE49-F238E27FC236}">
                  <a16:creationId xmlns:a16="http://schemas.microsoft.com/office/drawing/2014/main" id="{25CED352-B0BE-F24E-99EE-79CEFB01B93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Gerade Verbindung 150">
              <a:extLst>
                <a:ext uri="{FF2B5EF4-FFF2-40B4-BE49-F238E27FC236}">
                  <a16:creationId xmlns:a16="http://schemas.microsoft.com/office/drawing/2014/main" id="{F5675B8B-2126-AA45-8E70-02248B472D16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Gerade Verbindung 151">
              <a:extLst>
                <a:ext uri="{FF2B5EF4-FFF2-40B4-BE49-F238E27FC236}">
                  <a16:creationId xmlns:a16="http://schemas.microsoft.com/office/drawing/2014/main" id="{575A125B-663B-EA44-8EF2-E698783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Gerade Verbindung 152">
              <a:extLst>
                <a:ext uri="{FF2B5EF4-FFF2-40B4-BE49-F238E27FC236}">
                  <a16:creationId xmlns:a16="http://schemas.microsoft.com/office/drawing/2014/main" id="{9FC95B6C-6A0D-3644-9CF8-564FA763FBE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3" name="Textfeld 387">
            <a:extLst>
              <a:ext uri="{FF2B5EF4-FFF2-40B4-BE49-F238E27FC236}">
                <a16:creationId xmlns:a16="http://schemas.microsoft.com/office/drawing/2014/main" id="{4990EBEF-0B03-DC48-AD7C-060E6BA6C863}"/>
              </a:ext>
            </a:extLst>
          </p:cNvPr>
          <p:cNvSpPr txBox="1"/>
          <p:nvPr/>
        </p:nvSpPr>
        <p:spPr>
          <a:xfrm>
            <a:off x="4379271" y="5428768"/>
            <a:ext cx="230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b="0" dirty="0">
                <a:latin typeface="Helvetica" pitchFamily="2" charset="0"/>
              </a:rPr>
              <a:t>Filtered &amp; labeled</a:t>
            </a:r>
            <a:br>
              <a:rPr lang="en-US" b="0" dirty="0">
                <a:latin typeface="Helvetica" pitchFamily="2" charset="0"/>
              </a:rPr>
            </a:br>
            <a:r>
              <a:rPr lang="en-US" b="0" dirty="0">
                <a:latin typeface="Helvetica" pitchFamily="2" charset="0"/>
              </a:rPr>
              <a:t>UI log</a:t>
            </a:r>
          </a:p>
        </p:txBody>
      </p: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0490C2DD-3BB2-5F44-86F9-5CB3EFDD1245}"/>
              </a:ext>
            </a:extLst>
          </p:cNvPr>
          <p:cNvSpPr/>
          <p:nvPr/>
        </p:nvSpPr>
        <p:spPr>
          <a:xfrm>
            <a:off x="6116958" y="2838715"/>
            <a:ext cx="1524981" cy="1018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3. Granularity</a:t>
            </a:r>
            <a:br>
              <a:rPr lang="de-DE" sz="1600">
                <a:solidFill>
                  <a:schemeClr val="tx1"/>
                </a:solidFill>
                <a:latin typeface="Helvetica" pitchFamily="2" charset="0"/>
              </a:rPr>
            </a:br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adjustment</a:t>
            </a:r>
          </a:p>
        </p:txBody>
      </p:sp>
      <p:sp>
        <p:nvSpPr>
          <p:cNvPr id="305" name="Pfeil nach rechts 326">
            <a:extLst>
              <a:ext uri="{FF2B5EF4-FFF2-40B4-BE49-F238E27FC236}">
                <a16:creationId xmlns:a16="http://schemas.microsoft.com/office/drawing/2014/main" id="{D954CC37-AEBB-AB41-97B4-B611E6CF926F}"/>
              </a:ext>
            </a:extLst>
          </p:cNvPr>
          <p:cNvSpPr/>
          <p:nvPr/>
        </p:nvSpPr>
        <p:spPr>
          <a:xfrm>
            <a:off x="9079171" y="3192818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6" name="Pfeil nach rechts 326">
            <a:extLst>
              <a:ext uri="{FF2B5EF4-FFF2-40B4-BE49-F238E27FC236}">
                <a16:creationId xmlns:a16="http://schemas.microsoft.com/office/drawing/2014/main" id="{72040FA9-7462-7B46-842F-DBA90993BA7C}"/>
              </a:ext>
            </a:extLst>
          </p:cNvPr>
          <p:cNvSpPr/>
          <p:nvPr/>
        </p:nvSpPr>
        <p:spPr>
          <a:xfrm rot="16200000">
            <a:off x="9185987" y="2338131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7" name="Pfeil nach rechts 326">
            <a:extLst>
              <a:ext uri="{FF2B5EF4-FFF2-40B4-BE49-F238E27FC236}">
                <a16:creationId xmlns:a16="http://schemas.microsoft.com/office/drawing/2014/main" id="{48916DE5-C2DF-0449-A861-458AD03684D2}"/>
              </a:ext>
            </a:extLst>
          </p:cNvPr>
          <p:cNvSpPr/>
          <p:nvPr/>
        </p:nvSpPr>
        <p:spPr>
          <a:xfrm rot="18900000">
            <a:off x="3822498" y="4005407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8" name="Pfeil nach rechts 326">
            <a:extLst>
              <a:ext uri="{FF2B5EF4-FFF2-40B4-BE49-F238E27FC236}">
                <a16:creationId xmlns:a16="http://schemas.microsoft.com/office/drawing/2014/main" id="{F5449FDD-4950-7747-A633-9244FA6943F2}"/>
              </a:ext>
            </a:extLst>
          </p:cNvPr>
          <p:cNvSpPr/>
          <p:nvPr/>
        </p:nvSpPr>
        <p:spPr>
          <a:xfrm rot="2700000">
            <a:off x="4465979" y="4005968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9" name="Pfeil nach rechts 326">
            <a:extLst>
              <a:ext uri="{FF2B5EF4-FFF2-40B4-BE49-F238E27FC236}">
                <a16:creationId xmlns:a16="http://schemas.microsoft.com/office/drawing/2014/main" id="{FC0260BB-C865-9D48-AFDA-C10E4880DA77}"/>
              </a:ext>
            </a:extLst>
          </p:cNvPr>
          <p:cNvSpPr/>
          <p:nvPr/>
        </p:nvSpPr>
        <p:spPr>
          <a:xfrm rot="18900000">
            <a:off x="6280262" y="3996727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40" name="Gefaltete Ecke 146">
            <a:extLst>
              <a:ext uri="{FF2B5EF4-FFF2-40B4-BE49-F238E27FC236}">
                <a16:creationId xmlns:a16="http://schemas.microsoft.com/office/drawing/2014/main" id="{BD2C11B9-8E84-954A-8FC6-A36338C1498A}"/>
              </a:ext>
            </a:extLst>
          </p:cNvPr>
          <p:cNvSpPr/>
          <p:nvPr/>
        </p:nvSpPr>
        <p:spPr>
          <a:xfrm rot="10800000" flipH="1">
            <a:off x="7213058" y="4431387"/>
            <a:ext cx="1721238" cy="952741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82A9C39-E276-044A-B664-DA147EC17696}"/>
              </a:ext>
            </a:extLst>
          </p:cNvPr>
          <p:cNvGrpSpPr/>
          <p:nvPr/>
        </p:nvGrpSpPr>
        <p:grpSpPr>
          <a:xfrm>
            <a:off x="7593674" y="4721996"/>
            <a:ext cx="346362" cy="535244"/>
            <a:chOff x="7109168" y="5082467"/>
            <a:chExt cx="563889" cy="535244"/>
          </a:xfrm>
        </p:grpSpPr>
        <p:cxnSp>
          <p:nvCxnSpPr>
            <p:cNvPr id="342" name="Gerade Verbindung 147">
              <a:extLst>
                <a:ext uri="{FF2B5EF4-FFF2-40B4-BE49-F238E27FC236}">
                  <a16:creationId xmlns:a16="http://schemas.microsoft.com/office/drawing/2014/main" id="{6272AE0E-F12C-8D4D-94FE-550FAC03E846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3" name="Gerade Verbindung 148">
              <a:extLst>
                <a:ext uri="{FF2B5EF4-FFF2-40B4-BE49-F238E27FC236}">
                  <a16:creationId xmlns:a16="http://schemas.microsoft.com/office/drawing/2014/main" id="{FFF8F8A2-91DF-C848-88BE-719F1EA7A5E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4" name="Gerade Verbindung 149">
              <a:extLst>
                <a:ext uri="{FF2B5EF4-FFF2-40B4-BE49-F238E27FC236}">
                  <a16:creationId xmlns:a16="http://schemas.microsoft.com/office/drawing/2014/main" id="{AD830D29-618F-844D-80AA-7B1FBBFCA10E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5" name="Gerade Verbindung 150">
              <a:extLst>
                <a:ext uri="{FF2B5EF4-FFF2-40B4-BE49-F238E27FC236}">
                  <a16:creationId xmlns:a16="http://schemas.microsoft.com/office/drawing/2014/main" id="{7FCB28A2-BDDD-0C47-8473-1393CDBCF6E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6" name="Gerade Verbindung 151">
              <a:extLst>
                <a:ext uri="{FF2B5EF4-FFF2-40B4-BE49-F238E27FC236}">
                  <a16:creationId xmlns:a16="http://schemas.microsoft.com/office/drawing/2014/main" id="{92A972D2-FF31-F344-A361-6B5377CE370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7" name="Gerade Verbindung 152">
              <a:extLst>
                <a:ext uri="{FF2B5EF4-FFF2-40B4-BE49-F238E27FC236}">
                  <a16:creationId xmlns:a16="http://schemas.microsoft.com/office/drawing/2014/main" id="{60EA06E1-0229-EE46-B9C2-C8F522AA67A2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62CEF684-93D5-1048-9FC9-5639BCBA0AAF}"/>
              </a:ext>
            </a:extLst>
          </p:cNvPr>
          <p:cNvGrpSpPr/>
          <p:nvPr/>
        </p:nvGrpSpPr>
        <p:grpSpPr>
          <a:xfrm>
            <a:off x="8177316" y="4724410"/>
            <a:ext cx="367018" cy="535244"/>
            <a:chOff x="7109168" y="5082467"/>
            <a:chExt cx="563889" cy="535244"/>
          </a:xfrm>
        </p:grpSpPr>
        <p:cxnSp>
          <p:nvCxnSpPr>
            <p:cNvPr id="349" name="Gerade Verbindung 147">
              <a:extLst>
                <a:ext uri="{FF2B5EF4-FFF2-40B4-BE49-F238E27FC236}">
                  <a16:creationId xmlns:a16="http://schemas.microsoft.com/office/drawing/2014/main" id="{D279335B-F6D4-0D42-8678-51269A378F5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0" name="Gerade Verbindung 148">
              <a:extLst>
                <a:ext uri="{FF2B5EF4-FFF2-40B4-BE49-F238E27FC236}">
                  <a16:creationId xmlns:a16="http://schemas.microsoft.com/office/drawing/2014/main" id="{17303754-41AB-1445-BC60-E6AF8439237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1" name="Gerade Verbindung 149">
              <a:extLst>
                <a:ext uri="{FF2B5EF4-FFF2-40B4-BE49-F238E27FC236}">
                  <a16:creationId xmlns:a16="http://schemas.microsoft.com/office/drawing/2014/main" id="{D292FD80-7C71-784B-9490-F958D9B4B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2" name="Gerade Verbindung 150">
              <a:extLst>
                <a:ext uri="{FF2B5EF4-FFF2-40B4-BE49-F238E27FC236}">
                  <a16:creationId xmlns:a16="http://schemas.microsoft.com/office/drawing/2014/main" id="{6349E714-4FA1-BD46-8BF7-03882A44C72E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3" name="Gerade Verbindung 151">
              <a:extLst>
                <a:ext uri="{FF2B5EF4-FFF2-40B4-BE49-F238E27FC236}">
                  <a16:creationId xmlns:a16="http://schemas.microsoft.com/office/drawing/2014/main" id="{83B5CCCB-92B5-BF46-90D1-FBCA05256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4" name="Gerade Verbindung 152">
              <a:extLst>
                <a:ext uri="{FF2B5EF4-FFF2-40B4-BE49-F238E27FC236}">
                  <a16:creationId xmlns:a16="http://schemas.microsoft.com/office/drawing/2014/main" id="{7B8A5AF7-408D-3A4B-9892-0538B3666E7B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014C19A6-FF77-964A-A10D-C668D0CA56F5}"/>
              </a:ext>
            </a:extLst>
          </p:cNvPr>
          <p:cNvSpPr txBox="1"/>
          <p:nvPr/>
        </p:nvSpPr>
        <p:spPr>
          <a:xfrm>
            <a:off x="7191511" y="4470032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CID  New Event    Timestamp    ...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58EFC2C0-3B8B-174D-94D0-A594D38979AF}"/>
              </a:ext>
            </a:extLst>
          </p:cNvPr>
          <p:cNvGrpSpPr/>
          <p:nvPr/>
        </p:nvGrpSpPr>
        <p:grpSpPr>
          <a:xfrm>
            <a:off x="8732701" y="4721996"/>
            <a:ext cx="90259" cy="535244"/>
            <a:chOff x="7109168" y="5082467"/>
            <a:chExt cx="563889" cy="535244"/>
          </a:xfrm>
        </p:grpSpPr>
        <p:cxnSp>
          <p:nvCxnSpPr>
            <p:cNvPr id="357" name="Gerade Verbindung 147">
              <a:extLst>
                <a:ext uri="{FF2B5EF4-FFF2-40B4-BE49-F238E27FC236}">
                  <a16:creationId xmlns:a16="http://schemas.microsoft.com/office/drawing/2014/main" id="{E29F030A-95D3-D542-B69A-DBCA37F704C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8" name="Gerade Verbindung 148">
              <a:extLst>
                <a:ext uri="{FF2B5EF4-FFF2-40B4-BE49-F238E27FC236}">
                  <a16:creationId xmlns:a16="http://schemas.microsoft.com/office/drawing/2014/main" id="{83C6C62E-631E-9A49-8179-3B7313CD035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9" name="Gerade Verbindung 149">
              <a:extLst>
                <a:ext uri="{FF2B5EF4-FFF2-40B4-BE49-F238E27FC236}">
                  <a16:creationId xmlns:a16="http://schemas.microsoft.com/office/drawing/2014/main" id="{3BA6342D-E413-F742-AF45-09FEE2385B2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0" name="Gerade Verbindung 150">
              <a:extLst>
                <a:ext uri="{FF2B5EF4-FFF2-40B4-BE49-F238E27FC236}">
                  <a16:creationId xmlns:a16="http://schemas.microsoft.com/office/drawing/2014/main" id="{DAD37980-EEBF-8A44-8B92-B70B94DDE90B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1" name="Gerade Verbindung 151">
              <a:extLst>
                <a:ext uri="{FF2B5EF4-FFF2-40B4-BE49-F238E27FC236}">
                  <a16:creationId xmlns:a16="http://schemas.microsoft.com/office/drawing/2014/main" id="{FE62CF21-CBAE-1A48-81B1-9683F61C0D9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2" name="Gerade Verbindung 152">
              <a:extLst>
                <a:ext uri="{FF2B5EF4-FFF2-40B4-BE49-F238E27FC236}">
                  <a16:creationId xmlns:a16="http://schemas.microsoft.com/office/drawing/2014/main" id="{6D50A69B-0D00-834B-AA14-5EE75DB81944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992FDA1-D74C-C042-B7B4-CFCCDE404A72}"/>
              </a:ext>
            </a:extLst>
          </p:cNvPr>
          <p:cNvGrpSpPr/>
          <p:nvPr/>
        </p:nvGrpSpPr>
        <p:grpSpPr>
          <a:xfrm>
            <a:off x="7329365" y="4720757"/>
            <a:ext cx="90259" cy="535244"/>
            <a:chOff x="7109168" y="5082467"/>
            <a:chExt cx="563889" cy="535244"/>
          </a:xfrm>
        </p:grpSpPr>
        <p:cxnSp>
          <p:nvCxnSpPr>
            <p:cNvPr id="364" name="Gerade Verbindung 147">
              <a:extLst>
                <a:ext uri="{FF2B5EF4-FFF2-40B4-BE49-F238E27FC236}">
                  <a16:creationId xmlns:a16="http://schemas.microsoft.com/office/drawing/2014/main" id="{00012A8C-B5C1-9D4B-AF3B-CA8F23ECE87A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082467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5" name="Gerade Verbindung 148">
              <a:extLst>
                <a:ext uri="{FF2B5EF4-FFF2-40B4-BE49-F238E27FC236}">
                  <a16:creationId xmlns:a16="http://schemas.microsoft.com/office/drawing/2014/main" id="{044FB192-8763-DC46-A64A-0BDBA1B0E056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18929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6" name="Gerade Verbindung 149">
              <a:extLst>
                <a:ext uri="{FF2B5EF4-FFF2-40B4-BE49-F238E27FC236}">
                  <a16:creationId xmlns:a16="http://schemas.microsoft.com/office/drawing/2014/main" id="{187FD7CC-99A3-8B42-9BF3-FC050BD9D185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299005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7" name="Gerade Verbindung 150">
              <a:extLst>
                <a:ext uri="{FF2B5EF4-FFF2-40B4-BE49-F238E27FC236}">
                  <a16:creationId xmlns:a16="http://schemas.microsoft.com/office/drawing/2014/main" id="{202D6271-5F95-AB4A-9D50-4CE2F42EE761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68" y="5405833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8" name="Gerade Verbindung 151">
              <a:extLst>
                <a:ext uri="{FF2B5EF4-FFF2-40B4-BE49-F238E27FC236}">
                  <a16:creationId xmlns:a16="http://schemas.microsoft.com/office/drawing/2014/main" id="{8DEBE215-38FB-9E45-9B34-B0A755CF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510882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Gerade Verbindung 152">
              <a:extLst>
                <a:ext uri="{FF2B5EF4-FFF2-40B4-BE49-F238E27FC236}">
                  <a16:creationId xmlns:a16="http://schemas.microsoft.com/office/drawing/2014/main" id="{721B7A98-7FDC-934F-9A6F-E2173D223113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70" y="5617711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0" name="Textfeld 387">
            <a:extLst>
              <a:ext uri="{FF2B5EF4-FFF2-40B4-BE49-F238E27FC236}">
                <a16:creationId xmlns:a16="http://schemas.microsoft.com/office/drawing/2014/main" id="{19A9BBFB-EECB-4449-8F9D-8D4588BBE22F}"/>
              </a:ext>
            </a:extLst>
          </p:cNvPr>
          <p:cNvSpPr txBox="1"/>
          <p:nvPr/>
        </p:nvSpPr>
        <p:spPr>
          <a:xfrm>
            <a:off x="6891345" y="5426443"/>
            <a:ext cx="230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b="0" dirty="0">
                <a:latin typeface="Helvetica" pitchFamily="2" charset="0"/>
              </a:rPr>
              <a:t>Filtered &amp; labeled &amp;</a:t>
            </a:r>
            <a:br>
              <a:rPr lang="en-US" b="0" dirty="0">
                <a:latin typeface="Helvetica" pitchFamily="2" charset="0"/>
              </a:rPr>
            </a:br>
            <a:r>
              <a:rPr lang="en-US" b="0" dirty="0">
                <a:latin typeface="Helvetica" pitchFamily="2" charset="0"/>
              </a:rPr>
              <a:t>abstracted UI log</a:t>
            </a:r>
          </a:p>
        </p:txBody>
      </p: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CA8EC675-7FD8-574E-AE0B-9A99FEE77F00}"/>
              </a:ext>
            </a:extLst>
          </p:cNvPr>
          <p:cNvSpPr/>
          <p:nvPr/>
        </p:nvSpPr>
        <p:spPr>
          <a:xfrm>
            <a:off x="8596290" y="2833610"/>
            <a:ext cx="1524981" cy="1018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4. Process dicovery</a:t>
            </a:r>
          </a:p>
        </p:txBody>
      </p:sp>
      <p:sp>
        <p:nvSpPr>
          <p:cNvPr id="372" name="Pfeil nach rechts 326">
            <a:extLst>
              <a:ext uri="{FF2B5EF4-FFF2-40B4-BE49-F238E27FC236}">
                <a16:creationId xmlns:a16="http://schemas.microsoft.com/office/drawing/2014/main" id="{C654F444-CD5E-5C44-AC9E-336A300026DA}"/>
              </a:ext>
            </a:extLst>
          </p:cNvPr>
          <p:cNvSpPr/>
          <p:nvPr/>
        </p:nvSpPr>
        <p:spPr>
          <a:xfrm rot="2700000">
            <a:off x="7129464" y="4005407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73" name="Pfeil nach rechts 326">
            <a:extLst>
              <a:ext uri="{FF2B5EF4-FFF2-40B4-BE49-F238E27FC236}">
                <a16:creationId xmlns:a16="http://schemas.microsoft.com/office/drawing/2014/main" id="{D81B7E39-2B26-4844-B90D-085A47CF2904}"/>
              </a:ext>
            </a:extLst>
          </p:cNvPr>
          <p:cNvSpPr/>
          <p:nvPr/>
        </p:nvSpPr>
        <p:spPr>
          <a:xfrm rot="18900000">
            <a:off x="8688475" y="4005406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74" name="Pfeil nach rechts 326">
            <a:extLst>
              <a:ext uri="{FF2B5EF4-FFF2-40B4-BE49-F238E27FC236}">
                <a16:creationId xmlns:a16="http://schemas.microsoft.com/office/drawing/2014/main" id="{BD159DE8-95E1-EE44-B7FF-6FEFA9A1D8A8}"/>
              </a:ext>
            </a:extLst>
          </p:cNvPr>
          <p:cNvSpPr/>
          <p:nvPr/>
        </p:nvSpPr>
        <p:spPr>
          <a:xfrm rot="5400000">
            <a:off x="1481619" y="2338131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3342342-E33A-8F4C-952E-77279104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62" y="1367096"/>
            <a:ext cx="1552404" cy="770697"/>
          </a:xfrm>
          <a:prstGeom prst="rect">
            <a:avLst/>
          </a:prstGeom>
        </p:spPr>
      </p:pic>
      <p:sp>
        <p:nvSpPr>
          <p:cNvPr id="548" name="Textfeld 387">
            <a:extLst>
              <a:ext uri="{FF2B5EF4-FFF2-40B4-BE49-F238E27FC236}">
                <a16:creationId xmlns:a16="http://schemas.microsoft.com/office/drawing/2014/main" id="{FDA44BF0-A210-644A-AE20-48BE5E891F09}"/>
              </a:ext>
            </a:extLst>
          </p:cNvPr>
          <p:cNvSpPr txBox="1"/>
          <p:nvPr/>
        </p:nvSpPr>
        <p:spPr>
          <a:xfrm>
            <a:off x="8177316" y="945694"/>
            <a:ext cx="230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b="0" dirty="0">
                <a:latin typeface="Helvetica" pitchFamily="2" charset="0"/>
              </a:rPr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12733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ute 330">
            <a:extLst>
              <a:ext uri="{FF2B5EF4-FFF2-40B4-BE49-F238E27FC236}">
                <a16:creationId xmlns:a16="http://schemas.microsoft.com/office/drawing/2014/main" id="{287EB7BD-1DC6-8441-ABCD-9C421704831A}"/>
              </a:ext>
            </a:extLst>
          </p:cNvPr>
          <p:cNvSpPr/>
          <p:nvPr/>
        </p:nvSpPr>
        <p:spPr>
          <a:xfrm>
            <a:off x="2378210" y="3647097"/>
            <a:ext cx="450670" cy="45758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E000B-AAF8-7B42-B808-67451B4089AC}"/>
              </a:ext>
            </a:extLst>
          </p:cNvPr>
          <p:cNvSpPr/>
          <p:nvPr/>
        </p:nvSpPr>
        <p:spPr>
          <a:xfrm>
            <a:off x="1757526" y="3695243"/>
            <a:ext cx="360000" cy="361286"/>
          </a:xfrm>
          <a:prstGeom prst="ellipse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7" name="Multiplizieren 332">
            <a:extLst>
              <a:ext uri="{FF2B5EF4-FFF2-40B4-BE49-F238E27FC236}">
                <a16:creationId xmlns:a16="http://schemas.microsoft.com/office/drawing/2014/main" id="{E21A5251-AE3F-E64E-A546-BDA7BFB4FD82}"/>
              </a:ext>
            </a:extLst>
          </p:cNvPr>
          <p:cNvSpPr/>
          <p:nvPr/>
        </p:nvSpPr>
        <p:spPr>
          <a:xfrm>
            <a:off x="2507357" y="3666095"/>
            <a:ext cx="196272" cy="442521"/>
          </a:xfrm>
          <a:prstGeom prst="mathMultiply">
            <a:avLst>
              <a:gd name="adj1" fmla="val 1041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libri"/>
              <a:cs typeface="Calibri"/>
            </a:endParaRP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F8211447-D2D6-054F-9597-DFF561DC5815}"/>
              </a:ext>
            </a:extLst>
          </p:cNvPr>
          <p:cNvCxnSpPr>
            <a:cxnSpLocks noChangeShapeType="1"/>
            <a:stCxn id="6" idx="6"/>
            <a:endCxn id="5" idx="1"/>
          </p:cNvCxnSpPr>
          <p:nvPr/>
        </p:nvCxnSpPr>
        <p:spPr bwMode="auto">
          <a:xfrm>
            <a:off x="2117526" y="3875886"/>
            <a:ext cx="26068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9" name="AutoShape 12">
            <a:extLst>
              <a:ext uri="{FF2B5EF4-FFF2-40B4-BE49-F238E27FC236}">
                <a16:creationId xmlns:a16="http://schemas.microsoft.com/office/drawing/2014/main" id="{7BBF6299-2E74-BA48-92C7-D799F38C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583" y="3512772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FE5A1039-51F9-404B-9348-54BA201D7E71}"/>
              </a:ext>
            </a:extLst>
          </p:cNvPr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2828880" y="3875888"/>
            <a:ext cx="35370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442EFED7-2F7E-B94F-ADDB-2C1071DA74E9}"/>
              </a:ext>
            </a:extLst>
          </p:cNvPr>
          <p:cNvCxnSpPr>
            <a:cxnSpLocks noChangeShapeType="1"/>
            <a:stCxn id="9" idx="3"/>
            <a:endCxn id="17" idx="1"/>
          </p:cNvCxnSpPr>
          <p:nvPr/>
        </p:nvCxnSpPr>
        <p:spPr bwMode="auto">
          <a:xfrm>
            <a:off x="4217652" y="3875888"/>
            <a:ext cx="31243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65E0B497-54C0-2245-89B4-5BC40D563D5C}"/>
              </a:ext>
            </a:extLst>
          </p:cNvPr>
          <p:cNvCxnSpPr>
            <a:cxnSpLocks noChangeShapeType="1"/>
            <a:stCxn id="96" idx="3"/>
            <a:endCxn id="14" idx="2"/>
          </p:cNvCxnSpPr>
          <p:nvPr/>
        </p:nvCxnSpPr>
        <p:spPr bwMode="auto">
          <a:xfrm>
            <a:off x="8352453" y="2455591"/>
            <a:ext cx="186305" cy="15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D2CF91-49F7-F841-9C15-C2DDA4101588}"/>
              </a:ext>
            </a:extLst>
          </p:cNvPr>
          <p:cNvSpPr/>
          <p:nvPr/>
        </p:nvSpPr>
        <p:spPr>
          <a:xfrm>
            <a:off x="8538758" y="2276497"/>
            <a:ext cx="360000" cy="361284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A2F582AC-961D-0340-8AD7-42ED03D2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084" y="3512772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8805A9-5EB6-4B49-8BAD-DBE40B90053E}"/>
              </a:ext>
            </a:extLst>
          </p:cNvPr>
          <p:cNvCxnSpPr>
            <a:cxnSpLocks noChangeShapeType="1"/>
            <a:stCxn id="17" idx="3"/>
            <a:endCxn id="19" idx="2"/>
          </p:cNvCxnSpPr>
          <p:nvPr/>
        </p:nvCxnSpPr>
        <p:spPr bwMode="auto">
          <a:xfrm flipV="1">
            <a:off x="5565153" y="3875885"/>
            <a:ext cx="35995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31F80D-5006-9045-B20F-A8AB69CA6D42}"/>
              </a:ext>
            </a:extLst>
          </p:cNvPr>
          <p:cNvSpPr/>
          <p:nvPr/>
        </p:nvSpPr>
        <p:spPr>
          <a:xfrm>
            <a:off x="5925109" y="3695243"/>
            <a:ext cx="360000" cy="361284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AE661350-1C3B-894C-B53E-0A927042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583" y="4460836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A786FBEA-E524-5747-B971-4D61F250781F}"/>
              </a:ext>
            </a:extLst>
          </p:cNvPr>
          <p:cNvCxnSpPr>
            <a:cxnSpLocks noChangeShapeType="1"/>
            <a:stCxn id="34" idx="3"/>
            <a:endCxn id="36" idx="1"/>
          </p:cNvCxnSpPr>
          <p:nvPr/>
        </p:nvCxnSpPr>
        <p:spPr bwMode="auto">
          <a:xfrm>
            <a:off x="4217652" y="4823952"/>
            <a:ext cx="31243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6" name="AutoShape 12">
            <a:extLst>
              <a:ext uri="{FF2B5EF4-FFF2-40B4-BE49-F238E27FC236}">
                <a16:creationId xmlns:a16="http://schemas.microsoft.com/office/drawing/2014/main" id="{CA73E8C0-B75A-B942-A207-D724FBEE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084" y="4460836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79C379-574E-6F44-B305-B3FE3DF734C2}"/>
              </a:ext>
            </a:extLst>
          </p:cNvPr>
          <p:cNvCxnSpPr>
            <a:cxnSpLocks noChangeShapeType="1"/>
            <a:stCxn id="36" idx="3"/>
            <a:endCxn id="38" idx="2"/>
          </p:cNvCxnSpPr>
          <p:nvPr/>
        </p:nvCxnSpPr>
        <p:spPr bwMode="auto">
          <a:xfrm flipV="1">
            <a:off x="5565153" y="4823949"/>
            <a:ext cx="359956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C998420-CDCD-C149-BADC-47D5171DC151}"/>
              </a:ext>
            </a:extLst>
          </p:cNvPr>
          <p:cNvSpPr/>
          <p:nvPr/>
        </p:nvSpPr>
        <p:spPr>
          <a:xfrm>
            <a:off x="5925109" y="4643307"/>
            <a:ext cx="360000" cy="361284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5026B89-9BF2-9A40-ACD7-2B98C1418CF1}"/>
              </a:ext>
            </a:extLst>
          </p:cNvPr>
          <p:cNvCxnSpPr>
            <a:stCxn id="5" idx="2"/>
            <a:endCxn id="34" idx="1"/>
          </p:cNvCxnSpPr>
          <p:nvPr/>
        </p:nvCxnSpPr>
        <p:spPr>
          <a:xfrm rot="16200000" flipH="1">
            <a:off x="2533427" y="4174795"/>
            <a:ext cx="719274" cy="579038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grpSp>
        <p:nvGrpSpPr>
          <p:cNvPr id="41" name="Gruppierung 320">
            <a:extLst>
              <a:ext uri="{FF2B5EF4-FFF2-40B4-BE49-F238E27FC236}">
                <a16:creationId xmlns:a16="http://schemas.microsoft.com/office/drawing/2014/main" id="{9D3948E9-A1AD-1143-8EE6-088009CC3147}"/>
              </a:ext>
            </a:extLst>
          </p:cNvPr>
          <p:cNvGrpSpPr/>
          <p:nvPr/>
        </p:nvGrpSpPr>
        <p:grpSpPr>
          <a:xfrm>
            <a:off x="3393198" y="3747819"/>
            <a:ext cx="690999" cy="256132"/>
            <a:chOff x="768270" y="4605867"/>
            <a:chExt cx="170799" cy="63310"/>
          </a:xfrm>
        </p:grpSpPr>
        <p:cxnSp>
          <p:nvCxnSpPr>
            <p:cNvPr id="42" name="Gerade Verbindung 324">
              <a:extLst>
                <a:ext uri="{FF2B5EF4-FFF2-40B4-BE49-F238E27FC236}">
                  <a16:creationId xmlns:a16="http://schemas.microsoft.com/office/drawing/2014/main" id="{7078AD3A-BEE5-F746-A556-E938B102FA9F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Gerade Verbindung 325">
              <a:extLst>
                <a:ext uri="{FF2B5EF4-FFF2-40B4-BE49-F238E27FC236}">
                  <a16:creationId xmlns:a16="http://schemas.microsoft.com/office/drawing/2014/main" id="{4570F2B0-BEB0-FF4A-B70D-62223CF0A5AF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4" name="Gruppierung 320">
            <a:extLst>
              <a:ext uri="{FF2B5EF4-FFF2-40B4-BE49-F238E27FC236}">
                <a16:creationId xmlns:a16="http://schemas.microsoft.com/office/drawing/2014/main" id="{2131BFFE-123A-6941-A9D1-DCA43357F99D}"/>
              </a:ext>
            </a:extLst>
          </p:cNvPr>
          <p:cNvGrpSpPr/>
          <p:nvPr/>
        </p:nvGrpSpPr>
        <p:grpSpPr>
          <a:xfrm>
            <a:off x="4708633" y="3759289"/>
            <a:ext cx="690999" cy="256132"/>
            <a:chOff x="768270" y="4605867"/>
            <a:chExt cx="170799" cy="63310"/>
          </a:xfrm>
        </p:grpSpPr>
        <p:cxnSp>
          <p:nvCxnSpPr>
            <p:cNvPr id="45" name="Gerade Verbindung 324">
              <a:extLst>
                <a:ext uri="{FF2B5EF4-FFF2-40B4-BE49-F238E27FC236}">
                  <a16:creationId xmlns:a16="http://schemas.microsoft.com/office/drawing/2014/main" id="{AF075593-00BC-404E-A535-0BE713985345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Gerade Verbindung 325">
              <a:extLst>
                <a:ext uri="{FF2B5EF4-FFF2-40B4-BE49-F238E27FC236}">
                  <a16:creationId xmlns:a16="http://schemas.microsoft.com/office/drawing/2014/main" id="{696C3C49-FD02-FB42-816A-8CF0CF129B87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7" name="Gruppierung 320">
            <a:extLst>
              <a:ext uri="{FF2B5EF4-FFF2-40B4-BE49-F238E27FC236}">
                <a16:creationId xmlns:a16="http://schemas.microsoft.com/office/drawing/2014/main" id="{9F8C1CE1-9510-C641-A3DF-B6C057CE8A45}"/>
              </a:ext>
            </a:extLst>
          </p:cNvPr>
          <p:cNvGrpSpPr/>
          <p:nvPr/>
        </p:nvGrpSpPr>
        <p:grpSpPr>
          <a:xfrm>
            <a:off x="4708633" y="4695883"/>
            <a:ext cx="690999" cy="256132"/>
            <a:chOff x="768270" y="4605867"/>
            <a:chExt cx="170799" cy="63310"/>
          </a:xfrm>
        </p:grpSpPr>
        <p:cxnSp>
          <p:nvCxnSpPr>
            <p:cNvPr id="48" name="Gerade Verbindung 324">
              <a:extLst>
                <a:ext uri="{FF2B5EF4-FFF2-40B4-BE49-F238E27FC236}">
                  <a16:creationId xmlns:a16="http://schemas.microsoft.com/office/drawing/2014/main" id="{66034520-C19C-0441-90C5-F00B39644304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Gerade Verbindung 325">
              <a:extLst>
                <a:ext uri="{FF2B5EF4-FFF2-40B4-BE49-F238E27FC236}">
                  <a16:creationId xmlns:a16="http://schemas.microsoft.com/office/drawing/2014/main" id="{0708FD31-C506-7C42-9B9E-187A63BCEDA6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0" name="Gruppierung 320">
            <a:extLst>
              <a:ext uri="{FF2B5EF4-FFF2-40B4-BE49-F238E27FC236}">
                <a16:creationId xmlns:a16="http://schemas.microsoft.com/office/drawing/2014/main" id="{D8531763-13A0-A948-A49C-A3934DF482A1}"/>
              </a:ext>
            </a:extLst>
          </p:cNvPr>
          <p:cNvGrpSpPr/>
          <p:nvPr/>
        </p:nvGrpSpPr>
        <p:grpSpPr>
          <a:xfrm>
            <a:off x="3354618" y="4691947"/>
            <a:ext cx="690999" cy="256132"/>
            <a:chOff x="768270" y="4605867"/>
            <a:chExt cx="170799" cy="63310"/>
          </a:xfrm>
        </p:grpSpPr>
        <p:cxnSp>
          <p:nvCxnSpPr>
            <p:cNvPr id="51" name="Gerade Verbindung 324">
              <a:extLst>
                <a:ext uri="{FF2B5EF4-FFF2-40B4-BE49-F238E27FC236}">
                  <a16:creationId xmlns:a16="http://schemas.microsoft.com/office/drawing/2014/main" id="{8D698A66-B44B-4141-A563-C309922AAEB6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Gerade Verbindung 325">
              <a:extLst>
                <a:ext uri="{FF2B5EF4-FFF2-40B4-BE49-F238E27FC236}">
                  <a16:creationId xmlns:a16="http://schemas.microsoft.com/office/drawing/2014/main" id="{58066B10-D16D-534E-8837-D6784FD78EF4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3" name="Raute 330">
            <a:extLst>
              <a:ext uri="{FF2B5EF4-FFF2-40B4-BE49-F238E27FC236}">
                <a16:creationId xmlns:a16="http://schemas.microsoft.com/office/drawing/2014/main" id="{0E3D2399-DD03-DD45-ACCE-67E39F37D2AF}"/>
              </a:ext>
            </a:extLst>
          </p:cNvPr>
          <p:cNvSpPr/>
          <p:nvPr/>
        </p:nvSpPr>
        <p:spPr>
          <a:xfrm>
            <a:off x="4404530" y="2242585"/>
            <a:ext cx="450670" cy="45758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54" name="Multiplizieren 332">
            <a:extLst>
              <a:ext uri="{FF2B5EF4-FFF2-40B4-BE49-F238E27FC236}">
                <a16:creationId xmlns:a16="http://schemas.microsoft.com/office/drawing/2014/main" id="{53F8A0FE-2469-F646-9DC1-58EA0D2FB476}"/>
              </a:ext>
            </a:extLst>
          </p:cNvPr>
          <p:cNvSpPr/>
          <p:nvPr/>
        </p:nvSpPr>
        <p:spPr>
          <a:xfrm>
            <a:off x="4533677" y="2261583"/>
            <a:ext cx="196272" cy="442521"/>
          </a:xfrm>
          <a:prstGeom prst="mathMultiply">
            <a:avLst>
              <a:gd name="adj1" fmla="val 1041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libri"/>
              <a:cs typeface="Calibri"/>
            </a:endParaRPr>
          </a:p>
        </p:txBody>
      </p:sp>
      <p:sp>
        <p:nvSpPr>
          <p:cNvPr id="55" name="AutoShape 12">
            <a:extLst>
              <a:ext uri="{FF2B5EF4-FFF2-40B4-BE49-F238E27FC236}">
                <a16:creationId xmlns:a16="http://schemas.microsoft.com/office/drawing/2014/main" id="{63459A7C-F18B-384C-B556-8819EFD1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03" y="1632772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F2469196-FD54-CE48-B870-9834594AC529}"/>
              </a:ext>
            </a:extLst>
          </p:cNvPr>
          <p:cNvCxnSpPr>
            <a:cxnSpLocks noChangeShapeType="1"/>
            <a:stCxn id="55" idx="3"/>
            <a:endCxn id="58" idx="1"/>
          </p:cNvCxnSpPr>
          <p:nvPr/>
        </p:nvCxnSpPr>
        <p:spPr bwMode="auto">
          <a:xfrm>
            <a:off x="6243972" y="1995888"/>
            <a:ext cx="31243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8" name="AutoShape 12">
            <a:extLst>
              <a:ext uri="{FF2B5EF4-FFF2-40B4-BE49-F238E27FC236}">
                <a16:creationId xmlns:a16="http://schemas.microsoft.com/office/drawing/2014/main" id="{46DA7F75-AE32-4D43-98C0-EAF64979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404" y="1632772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7BF6541D-5A7D-3E48-AF9A-85D6514D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03" y="2580836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DA9CBEF5-4DAC-F942-B99C-FF31E81F78AB}"/>
              </a:ext>
            </a:extLst>
          </p:cNvPr>
          <p:cNvCxnSpPr>
            <a:cxnSpLocks noChangeShapeType="1"/>
            <a:stCxn id="61" idx="3"/>
            <a:endCxn id="63" idx="1"/>
          </p:cNvCxnSpPr>
          <p:nvPr/>
        </p:nvCxnSpPr>
        <p:spPr bwMode="auto">
          <a:xfrm>
            <a:off x="6243972" y="2943952"/>
            <a:ext cx="31243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3" name="AutoShape 12">
            <a:extLst>
              <a:ext uri="{FF2B5EF4-FFF2-40B4-BE49-F238E27FC236}">
                <a16:creationId xmlns:a16="http://schemas.microsoft.com/office/drawing/2014/main" id="{E0363A12-99BE-9F4A-8512-285D0FF2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404" y="2580836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88BCB81-8E68-3740-A438-2FDC2FC9006A}"/>
              </a:ext>
            </a:extLst>
          </p:cNvPr>
          <p:cNvCxnSpPr>
            <a:stCxn id="53" idx="2"/>
            <a:endCxn id="61" idx="1"/>
          </p:cNvCxnSpPr>
          <p:nvPr/>
        </p:nvCxnSpPr>
        <p:spPr>
          <a:xfrm rot="16200000" flipH="1">
            <a:off x="4797491" y="2532539"/>
            <a:ext cx="243786" cy="579038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grpSp>
        <p:nvGrpSpPr>
          <p:cNvPr id="67" name="Gruppierung 320">
            <a:extLst>
              <a:ext uri="{FF2B5EF4-FFF2-40B4-BE49-F238E27FC236}">
                <a16:creationId xmlns:a16="http://schemas.microsoft.com/office/drawing/2014/main" id="{5C660C7B-0FEA-E14C-A7FF-FCC282943784}"/>
              </a:ext>
            </a:extLst>
          </p:cNvPr>
          <p:cNvGrpSpPr/>
          <p:nvPr/>
        </p:nvGrpSpPr>
        <p:grpSpPr>
          <a:xfrm>
            <a:off x="5419518" y="1867819"/>
            <a:ext cx="690999" cy="256132"/>
            <a:chOff x="768270" y="4605867"/>
            <a:chExt cx="170799" cy="63310"/>
          </a:xfrm>
        </p:grpSpPr>
        <p:cxnSp>
          <p:nvCxnSpPr>
            <p:cNvPr id="68" name="Gerade Verbindung 324">
              <a:extLst>
                <a:ext uri="{FF2B5EF4-FFF2-40B4-BE49-F238E27FC236}">
                  <a16:creationId xmlns:a16="http://schemas.microsoft.com/office/drawing/2014/main" id="{7F578090-F5D8-6F4A-9471-D5CEF347A9AE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Gerade Verbindung 325">
              <a:extLst>
                <a:ext uri="{FF2B5EF4-FFF2-40B4-BE49-F238E27FC236}">
                  <a16:creationId xmlns:a16="http://schemas.microsoft.com/office/drawing/2014/main" id="{18B444CD-FC93-644E-81C2-ADC0FABB602B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0" name="Gruppierung 320">
            <a:extLst>
              <a:ext uri="{FF2B5EF4-FFF2-40B4-BE49-F238E27FC236}">
                <a16:creationId xmlns:a16="http://schemas.microsoft.com/office/drawing/2014/main" id="{CBAB4F3F-23CC-5E46-BB09-B2849697CC7E}"/>
              </a:ext>
            </a:extLst>
          </p:cNvPr>
          <p:cNvGrpSpPr/>
          <p:nvPr/>
        </p:nvGrpSpPr>
        <p:grpSpPr>
          <a:xfrm>
            <a:off x="6734953" y="1879289"/>
            <a:ext cx="690999" cy="256132"/>
            <a:chOff x="768270" y="4605867"/>
            <a:chExt cx="170799" cy="63310"/>
          </a:xfrm>
        </p:grpSpPr>
        <p:cxnSp>
          <p:nvCxnSpPr>
            <p:cNvPr id="71" name="Gerade Verbindung 324">
              <a:extLst>
                <a:ext uri="{FF2B5EF4-FFF2-40B4-BE49-F238E27FC236}">
                  <a16:creationId xmlns:a16="http://schemas.microsoft.com/office/drawing/2014/main" id="{C3417CCD-A77A-7641-906C-2114B3D12D31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Gerade Verbindung 325">
              <a:extLst>
                <a:ext uri="{FF2B5EF4-FFF2-40B4-BE49-F238E27FC236}">
                  <a16:creationId xmlns:a16="http://schemas.microsoft.com/office/drawing/2014/main" id="{B1C7B5AD-9B30-884C-91FF-751FC041577F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3" name="Gruppierung 320">
            <a:extLst>
              <a:ext uri="{FF2B5EF4-FFF2-40B4-BE49-F238E27FC236}">
                <a16:creationId xmlns:a16="http://schemas.microsoft.com/office/drawing/2014/main" id="{AEFBA321-E454-EE46-AD70-74359A51142A}"/>
              </a:ext>
            </a:extLst>
          </p:cNvPr>
          <p:cNvGrpSpPr/>
          <p:nvPr/>
        </p:nvGrpSpPr>
        <p:grpSpPr>
          <a:xfrm>
            <a:off x="6734953" y="2815883"/>
            <a:ext cx="690999" cy="256132"/>
            <a:chOff x="768270" y="4605867"/>
            <a:chExt cx="170799" cy="63310"/>
          </a:xfrm>
        </p:grpSpPr>
        <p:cxnSp>
          <p:nvCxnSpPr>
            <p:cNvPr id="74" name="Gerade Verbindung 324">
              <a:extLst>
                <a:ext uri="{FF2B5EF4-FFF2-40B4-BE49-F238E27FC236}">
                  <a16:creationId xmlns:a16="http://schemas.microsoft.com/office/drawing/2014/main" id="{5E36B61F-6C14-F74A-BC62-71C08CC30EB5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" name="Gerade Verbindung 325">
              <a:extLst>
                <a:ext uri="{FF2B5EF4-FFF2-40B4-BE49-F238E27FC236}">
                  <a16:creationId xmlns:a16="http://schemas.microsoft.com/office/drawing/2014/main" id="{36E9EB4D-7527-AC4C-9A7E-9F773A067387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6" name="Gruppierung 320">
            <a:extLst>
              <a:ext uri="{FF2B5EF4-FFF2-40B4-BE49-F238E27FC236}">
                <a16:creationId xmlns:a16="http://schemas.microsoft.com/office/drawing/2014/main" id="{71851476-884B-D94E-AEBB-5BAD382938D4}"/>
              </a:ext>
            </a:extLst>
          </p:cNvPr>
          <p:cNvGrpSpPr/>
          <p:nvPr/>
        </p:nvGrpSpPr>
        <p:grpSpPr>
          <a:xfrm>
            <a:off x="5380938" y="2811947"/>
            <a:ext cx="690999" cy="256132"/>
            <a:chOff x="768270" y="4605867"/>
            <a:chExt cx="170799" cy="63310"/>
          </a:xfrm>
        </p:grpSpPr>
        <p:cxnSp>
          <p:nvCxnSpPr>
            <p:cNvPr id="77" name="Gerade Verbindung 324">
              <a:extLst>
                <a:ext uri="{FF2B5EF4-FFF2-40B4-BE49-F238E27FC236}">
                  <a16:creationId xmlns:a16="http://schemas.microsoft.com/office/drawing/2014/main" id="{E67B6CC3-53C7-DF47-AF10-F9CB22DB3589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8" name="Gerade Verbindung 325">
              <a:extLst>
                <a:ext uri="{FF2B5EF4-FFF2-40B4-BE49-F238E27FC236}">
                  <a16:creationId xmlns:a16="http://schemas.microsoft.com/office/drawing/2014/main" id="{15CC421F-6556-754B-9BA6-C22894017309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2" name="AutoShape 12">
            <a:extLst>
              <a:ext uri="{FF2B5EF4-FFF2-40B4-BE49-F238E27FC236}">
                <a16:creationId xmlns:a16="http://schemas.microsoft.com/office/drawing/2014/main" id="{A12F5C9A-B9A1-E742-A5C1-78C485EF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313" y="2106216"/>
            <a:ext cx="1035069" cy="72623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150" dirty="0">
              <a:latin typeface="Calibri"/>
              <a:cs typeface="Calibri"/>
            </a:endParaRPr>
          </a:p>
        </p:txBody>
      </p:sp>
      <p:grpSp>
        <p:nvGrpSpPr>
          <p:cNvPr id="83" name="Gruppierung 320">
            <a:extLst>
              <a:ext uri="{FF2B5EF4-FFF2-40B4-BE49-F238E27FC236}">
                <a16:creationId xmlns:a16="http://schemas.microsoft.com/office/drawing/2014/main" id="{FF8B017F-4DF5-2341-BDA3-C5B044658A4F}"/>
              </a:ext>
            </a:extLst>
          </p:cNvPr>
          <p:cNvGrpSpPr/>
          <p:nvPr/>
        </p:nvGrpSpPr>
        <p:grpSpPr>
          <a:xfrm>
            <a:off x="3369461" y="2352733"/>
            <a:ext cx="690999" cy="256132"/>
            <a:chOff x="768270" y="4605867"/>
            <a:chExt cx="170799" cy="63310"/>
          </a:xfrm>
        </p:grpSpPr>
        <p:cxnSp>
          <p:nvCxnSpPr>
            <p:cNvPr id="84" name="Gerade Verbindung 324">
              <a:extLst>
                <a:ext uri="{FF2B5EF4-FFF2-40B4-BE49-F238E27FC236}">
                  <a16:creationId xmlns:a16="http://schemas.microsoft.com/office/drawing/2014/main" id="{949907EA-E15C-0E4B-955D-25B36ABBE0C0}"/>
                </a:ext>
              </a:extLst>
            </p:cNvPr>
            <p:cNvCxnSpPr/>
            <p:nvPr/>
          </p:nvCxnSpPr>
          <p:spPr>
            <a:xfrm>
              <a:off x="768270" y="460586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5" name="Gerade Verbindung 325">
              <a:extLst>
                <a:ext uri="{FF2B5EF4-FFF2-40B4-BE49-F238E27FC236}">
                  <a16:creationId xmlns:a16="http://schemas.microsoft.com/office/drawing/2014/main" id="{EB4D1F92-4374-B842-BA41-7236814DD3E8}"/>
                </a:ext>
              </a:extLst>
            </p:cNvPr>
            <p:cNvCxnSpPr/>
            <p:nvPr/>
          </p:nvCxnSpPr>
          <p:spPr>
            <a:xfrm>
              <a:off x="768270" y="4669177"/>
              <a:ext cx="170799" cy="0"/>
            </a:xfrm>
            <a:prstGeom prst="line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4CC8CE7-3B3D-A745-8D57-ABFE0D015638}"/>
              </a:ext>
            </a:extLst>
          </p:cNvPr>
          <p:cNvCxnSpPr>
            <a:cxnSpLocks/>
            <a:stCxn id="5" idx="0"/>
            <a:endCxn id="82" idx="1"/>
          </p:cNvCxnSpPr>
          <p:nvPr/>
        </p:nvCxnSpPr>
        <p:spPr>
          <a:xfrm rot="5400000" flipH="1" flipV="1">
            <a:off x="2305046" y="2767830"/>
            <a:ext cx="1177766" cy="580768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DE20ED5-1EB5-224C-B41C-E8AF7EDC79AC}"/>
              </a:ext>
            </a:extLst>
          </p:cNvPr>
          <p:cNvCxnSpPr>
            <a:cxnSpLocks/>
            <a:stCxn id="53" idx="0"/>
            <a:endCxn id="55" idx="1"/>
          </p:cNvCxnSpPr>
          <p:nvPr/>
        </p:nvCxnSpPr>
        <p:spPr>
          <a:xfrm rot="5400000" flipH="1" flipV="1">
            <a:off x="4796035" y="1829717"/>
            <a:ext cx="246698" cy="579038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92" name="Straight Arrow Connector 17">
            <a:extLst>
              <a:ext uri="{FF2B5EF4-FFF2-40B4-BE49-F238E27FC236}">
                <a16:creationId xmlns:a16="http://schemas.microsoft.com/office/drawing/2014/main" id="{8D86B4E2-9C7B-3342-9585-06CE98120B39}"/>
              </a:ext>
            </a:extLst>
          </p:cNvPr>
          <p:cNvCxnSpPr>
            <a:cxnSpLocks noChangeShapeType="1"/>
            <a:stCxn id="82" idx="3"/>
            <a:endCxn id="53" idx="1"/>
          </p:cNvCxnSpPr>
          <p:nvPr/>
        </p:nvCxnSpPr>
        <p:spPr bwMode="auto">
          <a:xfrm>
            <a:off x="4219382" y="2469331"/>
            <a:ext cx="185148" cy="20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96" name="Raute 330">
            <a:extLst>
              <a:ext uri="{FF2B5EF4-FFF2-40B4-BE49-F238E27FC236}">
                <a16:creationId xmlns:a16="http://schemas.microsoft.com/office/drawing/2014/main" id="{395551BC-2D2F-0C40-A3FE-94656C6D5C2B}"/>
              </a:ext>
            </a:extLst>
          </p:cNvPr>
          <p:cNvSpPr/>
          <p:nvPr/>
        </p:nvSpPr>
        <p:spPr>
          <a:xfrm>
            <a:off x="7901783" y="2226801"/>
            <a:ext cx="450670" cy="45758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ea typeface="Arial" charset="0"/>
              <a:cs typeface="Calibri"/>
            </a:endParaRPr>
          </a:p>
        </p:txBody>
      </p:sp>
      <p:sp>
        <p:nvSpPr>
          <p:cNvPr id="97" name="Multiplizieren 332">
            <a:extLst>
              <a:ext uri="{FF2B5EF4-FFF2-40B4-BE49-F238E27FC236}">
                <a16:creationId xmlns:a16="http://schemas.microsoft.com/office/drawing/2014/main" id="{92B406BA-6F7E-D74E-AD15-5C872AC2C4A2}"/>
              </a:ext>
            </a:extLst>
          </p:cNvPr>
          <p:cNvSpPr/>
          <p:nvPr/>
        </p:nvSpPr>
        <p:spPr>
          <a:xfrm>
            <a:off x="8030930" y="2245799"/>
            <a:ext cx="196272" cy="442521"/>
          </a:xfrm>
          <a:prstGeom prst="mathMultiply">
            <a:avLst>
              <a:gd name="adj1" fmla="val 1041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libri"/>
              <a:cs typeface="Calibri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F2FC64D-7780-444A-8168-227E02EAEA84}"/>
              </a:ext>
            </a:extLst>
          </p:cNvPr>
          <p:cNvCxnSpPr>
            <a:cxnSpLocks/>
            <a:stCxn id="58" idx="3"/>
            <a:endCxn id="96" idx="0"/>
          </p:cNvCxnSpPr>
          <p:nvPr/>
        </p:nvCxnSpPr>
        <p:spPr>
          <a:xfrm>
            <a:off x="7591473" y="1995887"/>
            <a:ext cx="535645" cy="230914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EEF1249-5292-A445-A03A-66193B80FEB5}"/>
              </a:ext>
            </a:extLst>
          </p:cNvPr>
          <p:cNvCxnSpPr>
            <a:cxnSpLocks/>
            <a:stCxn id="63" idx="3"/>
            <a:endCxn id="96" idx="2"/>
          </p:cNvCxnSpPr>
          <p:nvPr/>
        </p:nvCxnSpPr>
        <p:spPr>
          <a:xfrm flipV="1">
            <a:off x="7591473" y="2684381"/>
            <a:ext cx="535645" cy="25957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</p:spPr>
      </p:cxnSp>
    </p:spTree>
    <p:extLst>
      <p:ext uri="{BB962C8B-B14F-4D97-AF65-F5344CB8AC3E}">
        <p14:creationId xmlns:p14="http://schemas.microsoft.com/office/powerpoint/2010/main" val="207461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339</Words>
  <Application>Microsoft Macintosh PowerPoint</Application>
  <PresentationFormat>Widescreen</PresentationFormat>
  <Paragraphs>105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Leopold</dc:creator>
  <cp:lastModifiedBy>Henrik Leopold</cp:lastModifiedBy>
  <cp:revision>72</cp:revision>
  <dcterms:created xsi:type="dcterms:W3CDTF">2020-06-08T10:03:59Z</dcterms:created>
  <dcterms:modified xsi:type="dcterms:W3CDTF">2021-07-13T09:55:42Z</dcterms:modified>
</cp:coreProperties>
</file>