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58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B0D43B-96E9-DA43-BBBF-27B427AC167A}" v="12" dt="2023-05-10T11:23:54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68079"/>
  </p:normalViewPr>
  <p:slideViewPr>
    <p:cSldViewPr snapToGrid="0">
      <p:cViewPr varScale="1">
        <p:scale>
          <a:sx n="75" d="100"/>
          <a:sy n="75" d="100"/>
        </p:scale>
        <p:origin x="1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k Lombardi Backer" userId="S::hebaa010@osloskolen.no::c561862b-2624-46d9-a697-12628a84140a" providerId="AD" clId="Web-{2115FA85-8CA0-4B24-B47A-ED1A7984839A}"/>
    <pc:docChg chg="modSld">
      <pc:chgData name="Henrik Lombardi Backer" userId="S::hebaa010@osloskolen.no::c561862b-2624-46d9-a697-12628a84140a" providerId="AD" clId="Web-{2115FA85-8CA0-4B24-B47A-ED1A7984839A}" dt="2023-05-08T11:32:08.152" v="26" actId="20577"/>
      <pc:docMkLst>
        <pc:docMk/>
      </pc:docMkLst>
      <pc:sldChg chg="modSp">
        <pc:chgData name="Henrik Lombardi Backer" userId="S::hebaa010@osloskolen.no::c561862b-2624-46d9-a697-12628a84140a" providerId="AD" clId="Web-{2115FA85-8CA0-4B24-B47A-ED1A7984839A}" dt="2023-05-08T11:32:08.152" v="26" actId="20577"/>
        <pc:sldMkLst>
          <pc:docMk/>
          <pc:sldMk cId="109857222" sldId="256"/>
        </pc:sldMkLst>
        <pc:spChg chg="mod">
          <ac:chgData name="Henrik Lombardi Backer" userId="S::hebaa010@osloskolen.no::c561862b-2624-46d9-a697-12628a84140a" providerId="AD" clId="Web-{2115FA85-8CA0-4B24-B47A-ED1A7984839A}" dt="2023-05-08T11:27:49.034" v="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enrik Lombardi Backer" userId="S::hebaa010@osloskolen.no::c561862b-2624-46d9-a697-12628a84140a" providerId="AD" clId="Web-{2115FA85-8CA0-4B24-B47A-ED1A7984839A}" dt="2023-05-08T11:32:08.152" v="26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Henrik Lombardi Backer" userId="c561862b-2624-46d9-a697-12628a84140a" providerId="ADAL" clId="{67B0D43B-96E9-DA43-BBBF-27B427AC167A}"/>
    <pc:docChg chg="undo redo custSel addSld modSld">
      <pc:chgData name="Henrik Lombardi Backer" userId="c561862b-2624-46d9-a697-12628a84140a" providerId="ADAL" clId="{67B0D43B-96E9-DA43-BBBF-27B427AC167A}" dt="2023-05-10T11:26:05.676" v="5838" actId="20577"/>
      <pc:docMkLst>
        <pc:docMk/>
      </pc:docMkLst>
      <pc:sldChg chg="addSp delSp modSp mod setBg delDesignElem">
        <pc:chgData name="Henrik Lombardi Backer" userId="c561862b-2624-46d9-a697-12628a84140a" providerId="ADAL" clId="{67B0D43B-96E9-DA43-BBBF-27B427AC167A}" dt="2023-05-10T11:24:49.639" v="5830" actId="20577"/>
        <pc:sldMkLst>
          <pc:docMk/>
          <pc:sldMk cId="109857222" sldId="256"/>
        </pc:sldMkLst>
        <pc:spChg chg="mod">
          <ac:chgData name="Henrik Lombardi Backer" userId="c561862b-2624-46d9-a697-12628a84140a" providerId="ADAL" clId="{67B0D43B-96E9-DA43-BBBF-27B427AC167A}" dt="2023-05-10T11:24:17.701" v="5781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enrik Lombardi Backer" userId="c561862b-2624-46d9-a697-12628a84140a" providerId="ADAL" clId="{67B0D43B-96E9-DA43-BBBF-27B427AC167A}" dt="2023-05-10T11:24:49.639" v="5830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Henrik Lombardi Backer" userId="c561862b-2624-46d9-a697-12628a84140a" providerId="ADAL" clId="{67B0D43B-96E9-DA43-BBBF-27B427AC167A}" dt="2023-05-09T11:27:58.793" v="4" actId="22"/>
          <ac:spMkLst>
            <pc:docMk/>
            <pc:sldMk cId="109857222" sldId="256"/>
            <ac:spMk id="5" creationId="{D34CDBF3-902E-66B9-D060-648A9E321E2D}"/>
          </ac:spMkLst>
        </pc:spChg>
        <pc:spChg chg="add del">
          <ac:chgData name="Henrik Lombardi Backer" userId="c561862b-2624-46d9-a697-12628a84140a" providerId="ADAL" clId="{67B0D43B-96E9-DA43-BBBF-27B427AC167A}" dt="2023-05-09T11:28:20.075" v="7" actId="26606"/>
          <ac:spMkLst>
            <pc:docMk/>
            <pc:sldMk cId="109857222" sldId="256"/>
            <ac:spMk id="12" creationId="{A3363022-C969-41E9-8EB2-E4C94908C1FA}"/>
          </ac:spMkLst>
        </pc:spChg>
        <pc:spChg chg="add del">
          <ac:chgData name="Henrik Lombardi Backer" userId="c561862b-2624-46d9-a697-12628a84140a" providerId="ADAL" clId="{67B0D43B-96E9-DA43-BBBF-27B427AC167A}" dt="2023-05-09T11:28:20.075" v="7" actId="26606"/>
          <ac:spMkLst>
            <pc:docMk/>
            <pc:sldMk cId="109857222" sldId="256"/>
            <ac:spMk id="14" creationId="{8D1AD6B3-BE88-4CEB-BA17-790657CC4729}"/>
          </ac:spMkLst>
        </pc:spChg>
        <pc:spChg chg="add del">
          <ac:chgData name="Henrik Lombardi Backer" userId="c561862b-2624-46d9-a697-12628a84140a" providerId="ADAL" clId="{67B0D43B-96E9-DA43-BBBF-27B427AC167A}" dt="2023-05-09T11:28:25.461" v="9" actId="26606"/>
          <ac:spMkLst>
            <pc:docMk/>
            <pc:sldMk cId="109857222" sldId="256"/>
            <ac:spMk id="21" creationId="{19D32F93-50AC-4C46-A5DB-291C60DDB7BD}"/>
          </ac:spMkLst>
        </pc:spChg>
        <pc:spChg chg="add del">
          <ac:chgData name="Henrik Lombardi Backer" userId="c561862b-2624-46d9-a697-12628a84140a" providerId="ADAL" clId="{67B0D43B-96E9-DA43-BBBF-27B427AC167A}" dt="2023-05-09T11:28:25.461" v="9" actId="26606"/>
          <ac:spMkLst>
            <pc:docMk/>
            <pc:sldMk cId="109857222" sldId="256"/>
            <ac:spMk id="22" creationId="{827DC2C4-B485-428A-BF4A-472D2967F47F}"/>
          </ac:spMkLst>
        </pc:spChg>
        <pc:spChg chg="add del">
          <ac:chgData name="Henrik Lombardi Backer" userId="c561862b-2624-46d9-a697-12628a84140a" providerId="ADAL" clId="{67B0D43B-96E9-DA43-BBBF-27B427AC167A}" dt="2023-05-09T11:28:25.461" v="9" actId="26606"/>
          <ac:spMkLst>
            <pc:docMk/>
            <pc:sldMk cId="109857222" sldId="256"/>
            <ac:spMk id="23" creationId="{EE04B5EB-F158-4507-90DD-BD23620C7CC9}"/>
          </ac:spMkLst>
        </pc:spChg>
        <pc:spChg chg="add del">
          <ac:chgData name="Henrik Lombardi Backer" userId="c561862b-2624-46d9-a697-12628a84140a" providerId="ADAL" clId="{67B0D43B-96E9-DA43-BBBF-27B427AC167A}" dt="2023-05-09T11:30:24.239" v="18" actId="26606"/>
          <ac:spMkLst>
            <pc:docMk/>
            <pc:sldMk cId="109857222" sldId="256"/>
            <ac:spMk id="27" creationId="{23D09407-53BC-485E-B4CE-BC5E4FC4B25B}"/>
          </ac:spMkLst>
        </pc:spChg>
        <pc:spChg chg="add del">
          <ac:chgData name="Henrik Lombardi Backer" userId="c561862b-2624-46d9-a697-12628a84140a" providerId="ADAL" clId="{67B0D43B-96E9-DA43-BBBF-27B427AC167A}" dt="2023-05-09T11:30:24.239" v="18" actId="26606"/>
          <ac:spMkLst>
            <pc:docMk/>
            <pc:sldMk cId="109857222" sldId="256"/>
            <ac:spMk id="28" creationId="{921DB988-49FC-4608-B0A2-E2F3A4019041}"/>
          </ac:spMkLst>
        </pc:spChg>
        <pc:spChg chg="add del">
          <ac:chgData name="Henrik Lombardi Backer" userId="c561862b-2624-46d9-a697-12628a84140a" providerId="ADAL" clId="{67B0D43B-96E9-DA43-BBBF-27B427AC167A}" dt="2023-05-09T11:30:24.210" v="17" actId="26606"/>
          <ac:spMkLst>
            <pc:docMk/>
            <pc:sldMk cId="109857222" sldId="256"/>
            <ac:spMk id="36" creationId="{23D09407-53BC-485E-B4CE-BC5E4FC4B25B}"/>
          </ac:spMkLst>
        </pc:spChg>
        <pc:spChg chg="add del">
          <ac:chgData name="Henrik Lombardi Backer" userId="c561862b-2624-46d9-a697-12628a84140a" providerId="ADAL" clId="{67B0D43B-96E9-DA43-BBBF-27B427AC167A}" dt="2023-05-09T11:30:24.210" v="17" actId="26606"/>
          <ac:spMkLst>
            <pc:docMk/>
            <pc:sldMk cId="109857222" sldId="256"/>
            <ac:spMk id="38" creationId="{921DB988-49FC-4608-B0A2-E2F3A4019041}"/>
          </ac:spMkLst>
        </pc:spChg>
        <pc:spChg chg="add del">
          <ac:chgData name="Henrik Lombardi Backer" userId="c561862b-2624-46d9-a697-12628a84140a" providerId="ADAL" clId="{67B0D43B-96E9-DA43-BBBF-27B427AC167A}" dt="2023-05-10T11:23:24.423" v="5770"/>
          <ac:spMkLst>
            <pc:docMk/>
            <pc:sldMk cId="109857222" sldId="256"/>
            <ac:spMk id="52" creationId="{18AC8E79-ECD6-4F34-BE5A-9F5E850E850A}"/>
          </ac:spMkLst>
        </pc:spChg>
        <pc:spChg chg="add del">
          <ac:chgData name="Henrik Lombardi Backer" userId="c561862b-2624-46d9-a697-12628a84140a" providerId="ADAL" clId="{67B0D43B-96E9-DA43-BBBF-27B427AC167A}" dt="2023-05-10T11:23:24.423" v="5770"/>
          <ac:spMkLst>
            <pc:docMk/>
            <pc:sldMk cId="109857222" sldId="256"/>
            <ac:spMk id="53" creationId="{7D2BE1BB-2AB2-4D7E-9E27-8D245181B513}"/>
          </ac:spMkLst>
        </pc:spChg>
        <pc:grpChg chg="add del">
          <ac:chgData name="Henrik Lombardi Backer" userId="c561862b-2624-46d9-a697-12628a84140a" providerId="ADAL" clId="{67B0D43B-96E9-DA43-BBBF-27B427AC167A}" dt="2023-05-09T11:28:20.075" v="7" actId="26606"/>
          <ac:grpSpMkLst>
            <pc:docMk/>
            <pc:sldMk cId="109857222" sldId="256"/>
            <ac:grpSpMk id="16" creationId="{89D1390B-7E13-4B4F-9CB2-391063412E54}"/>
          </ac:grpSpMkLst>
        </pc:grpChg>
        <pc:grpChg chg="add del">
          <ac:chgData name="Henrik Lombardi Backer" userId="c561862b-2624-46d9-a697-12628a84140a" providerId="ADAL" clId="{67B0D43B-96E9-DA43-BBBF-27B427AC167A}" dt="2023-05-09T11:30:24.239" v="18" actId="26606"/>
          <ac:grpSpMkLst>
            <pc:docMk/>
            <pc:sldMk cId="109857222" sldId="256"/>
            <ac:grpSpMk id="29" creationId="{E9B930FD-8671-4C4C-ADCF-73AC1D0CD417}"/>
          </ac:grpSpMkLst>
        </pc:grpChg>
        <pc:grpChg chg="add del">
          <ac:chgData name="Henrik Lombardi Backer" userId="c561862b-2624-46d9-a697-12628a84140a" providerId="ADAL" clId="{67B0D43B-96E9-DA43-BBBF-27B427AC167A}" dt="2023-05-09T11:30:24.239" v="18" actId="26606"/>
          <ac:grpSpMkLst>
            <pc:docMk/>
            <pc:sldMk cId="109857222" sldId="256"/>
            <ac:grpSpMk id="30" creationId="{383C2651-AE0C-4AE4-8725-E2F9414FE219}"/>
          </ac:grpSpMkLst>
        </pc:grpChg>
        <pc:grpChg chg="add del">
          <ac:chgData name="Henrik Lombardi Backer" userId="c561862b-2624-46d9-a697-12628a84140a" providerId="ADAL" clId="{67B0D43B-96E9-DA43-BBBF-27B427AC167A}" dt="2023-05-09T11:30:24.210" v="17" actId="26606"/>
          <ac:grpSpMkLst>
            <pc:docMk/>
            <pc:sldMk cId="109857222" sldId="256"/>
            <ac:grpSpMk id="40" creationId="{E9B930FD-8671-4C4C-ADCF-73AC1D0CD417}"/>
          </ac:grpSpMkLst>
        </pc:grpChg>
        <pc:grpChg chg="add del">
          <ac:chgData name="Henrik Lombardi Backer" userId="c561862b-2624-46d9-a697-12628a84140a" providerId="ADAL" clId="{67B0D43B-96E9-DA43-BBBF-27B427AC167A}" dt="2023-05-09T11:30:24.210" v="17" actId="26606"/>
          <ac:grpSpMkLst>
            <pc:docMk/>
            <pc:sldMk cId="109857222" sldId="256"/>
            <ac:grpSpMk id="46" creationId="{383C2651-AE0C-4AE4-8725-E2F9414FE219}"/>
          </ac:grpSpMkLst>
        </pc:grpChg>
        <pc:grpChg chg="add del">
          <ac:chgData name="Henrik Lombardi Backer" userId="c561862b-2624-46d9-a697-12628a84140a" providerId="ADAL" clId="{67B0D43B-96E9-DA43-BBBF-27B427AC167A}" dt="2023-05-10T11:23:24.423" v="5770"/>
          <ac:grpSpMkLst>
            <pc:docMk/>
            <pc:sldMk cId="109857222" sldId="256"/>
            <ac:grpSpMk id="54" creationId="{22A1615C-2156-4B15-BF3E-39794B37905E}"/>
          </ac:grpSpMkLst>
        </pc:grpChg>
        <pc:picChg chg="add mod modCrop">
          <ac:chgData name="Henrik Lombardi Backer" userId="c561862b-2624-46d9-a697-12628a84140a" providerId="ADAL" clId="{67B0D43B-96E9-DA43-BBBF-27B427AC167A}" dt="2023-05-10T11:24:13.742" v="5780" actId="1076"/>
          <ac:picMkLst>
            <pc:docMk/>
            <pc:sldMk cId="109857222" sldId="256"/>
            <ac:picMk id="7" creationId="{C15CDC35-C869-FC86-5234-7416F774CD80}"/>
          </ac:picMkLst>
        </pc:picChg>
      </pc:sldChg>
      <pc:sldChg chg="modSp new mod modNotesTx">
        <pc:chgData name="Henrik Lombardi Backer" userId="c561862b-2624-46d9-a697-12628a84140a" providerId="ADAL" clId="{67B0D43B-96E9-DA43-BBBF-27B427AC167A}" dt="2023-05-10T11:23:54.777" v="5778"/>
        <pc:sldMkLst>
          <pc:docMk/>
          <pc:sldMk cId="4092422547" sldId="257"/>
        </pc:sldMkLst>
        <pc:spChg chg="mod">
          <ac:chgData name="Henrik Lombardi Backer" userId="c561862b-2624-46d9-a697-12628a84140a" providerId="ADAL" clId="{67B0D43B-96E9-DA43-BBBF-27B427AC167A}" dt="2023-05-10T11:23:54.777" v="5778"/>
          <ac:spMkLst>
            <pc:docMk/>
            <pc:sldMk cId="4092422547" sldId="257"/>
            <ac:spMk id="2" creationId="{5A4CA535-7F3B-D8B0-4CDD-FFD1C7ED3DD2}"/>
          </ac:spMkLst>
        </pc:spChg>
        <pc:spChg chg="mod">
          <ac:chgData name="Henrik Lombardi Backer" userId="c561862b-2624-46d9-a697-12628a84140a" providerId="ADAL" clId="{67B0D43B-96E9-DA43-BBBF-27B427AC167A}" dt="2023-05-10T11:23:54.777" v="5778"/>
          <ac:spMkLst>
            <pc:docMk/>
            <pc:sldMk cId="4092422547" sldId="257"/>
            <ac:spMk id="3" creationId="{C30B8295-A3E6-6A63-21FA-8EB57E38CC18}"/>
          </ac:spMkLst>
        </pc:spChg>
      </pc:sldChg>
      <pc:sldChg chg="modSp new mod modNotesTx">
        <pc:chgData name="Henrik Lombardi Backer" userId="c561862b-2624-46d9-a697-12628a84140a" providerId="ADAL" clId="{67B0D43B-96E9-DA43-BBBF-27B427AC167A}" dt="2023-05-10T11:23:54.777" v="5778"/>
        <pc:sldMkLst>
          <pc:docMk/>
          <pc:sldMk cId="2495883138" sldId="258"/>
        </pc:sldMkLst>
        <pc:spChg chg="mod">
          <ac:chgData name="Henrik Lombardi Backer" userId="c561862b-2624-46d9-a697-12628a84140a" providerId="ADAL" clId="{67B0D43B-96E9-DA43-BBBF-27B427AC167A}" dt="2023-05-10T11:23:54.777" v="5778"/>
          <ac:spMkLst>
            <pc:docMk/>
            <pc:sldMk cId="2495883138" sldId="258"/>
            <ac:spMk id="2" creationId="{0F4105A0-8DBA-0618-4E2C-D203438BC856}"/>
          </ac:spMkLst>
        </pc:spChg>
        <pc:spChg chg="mod">
          <ac:chgData name="Henrik Lombardi Backer" userId="c561862b-2624-46d9-a697-12628a84140a" providerId="ADAL" clId="{67B0D43B-96E9-DA43-BBBF-27B427AC167A}" dt="2023-05-10T11:23:54.777" v="5778"/>
          <ac:spMkLst>
            <pc:docMk/>
            <pc:sldMk cId="2495883138" sldId="258"/>
            <ac:spMk id="3" creationId="{8B3DE3B3-82B8-516A-BB6B-1222AFB09D0A}"/>
          </ac:spMkLst>
        </pc:spChg>
      </pc:sldChg>
      <pc:sldChg chg="modSp new mod modNotesTx">
        <pc:chgData name="Henrik Lombardi Backer" userId="c561862b-2624-46d9-a697-12628a84140a" providerId="ADAL" clId="{67B0D43B-96E9-DA43-BBBF-27B427AC167A}" dt="2023-05-10T11:26:05.676" v="5838" actId="20577"/>
        <pc:sldMkLst>
          <pc:docMk/>
          <pc:sldMk cId="1060697289" sldId="259"/>
        </pc:sldMkLst>
        <pc:spChg chg="mod">
          <ac:chgData name="Henrik Lombardi Backer" userId="c561862b-2624-46d9-a697-12628a84140a" providerId="ADAL" clId="{67B0D43B-96E9-DA43-BBBF-27B427AC167A}" dt="2023-05-10T11:23:54.777" v="5778"/>
          <ac:spMkLst>
            <pc:docMk/>
            <pc:sldMk cId="1060697289" sldId="259"/>
            <ac:spMk id="2" creationId="{0E4AF844-B3E9-FBDC-2D88-9B835001DF77}"/>
          </ac:spMkLst>
        </pc:spChg>
        <pc:spChg chg="mod">
          <ac:chgData name="Henrik Lombardi Backer" userId="c561862b-2624-46d9-a697-12628a84140a" providerId="ADAL" clId="{67B0D43B-96E9-DA43-BBBF-27B427AC167A}" dt="2023-05-10T11:26:05.676" v="5838" actId="20577"/>
          <ac:spMkLst>
            <pc:docMk/>
            <pc:sldMk cId="1060697289" sldId="259"/>
            <ac:spMk id="3" creationId="{4904A4C8-1718-C26C-18C2-DB7B6D59DB70}"/>
          </ac:spMkLst>
        </pc:spChg>
      </pc:sldChg>
      <pc:sldChg chg="modSp new mod">
        <pc:chgData name="Henrik Lombardi Backer" userId="c561862b-2624-46d9-a697-12628a84140a" providerId="ADAL" clId="{67B0D43B-96E9-DA43-BBBF-27B427AC167A}" dt="2023-05-10T11:23:54.777" v="5778"/>
        <pc:sldMkLst>
          <pc:docMk/>
          <pc:sldMk cId="754822758" sldId="260"/>
        </pc:sldMkLst>
        <pc:spChg chg="mod">
          <ac:chgData name="Henrik Lombardi Backer" userId="c561862b-2624-46d9-a697-12628a84140a" providerId="ADAL" clId="{67B0D43B-96E9-DA43-BBBF-27B427AC167A}" dt="2023-05-10T11:23:54.777" v="5778"/>
          <ac:spMkLst>
            <pc:docMk/>
            <pc:sldMk cId="754822758" sldId="260"/>
            <ac:spMk id="2" creationId="{0BD4F4C4-7822-65CD-8B22-4A4363DB275E}"/>
          </ac:spMkLst>
        </pc:spChg>
        <pc:spChg chg="mod">
          <ac:chgData name="Henrik Lombardi Backer" userId="c561862b-2624-46d9-a697-12628a84140a" providerId="ADAL" clId="{67B0D43B-96E9-DA43-BBBF-27B427AC167A}" dt="2023-05-10T11:23:54.777" v="5778"/>
          <ac:spMkLst>
            <pc:docMk/>
            <pc:sldMk cId="754822758" sldId="260"/>
            <ac:spMk id="3" creationId="{EF578F54-0427-6AA8-221C-E5B5A0FAB652}"/>
          </ac:spMkLst>
        </pc:spChg>
      </pc:sldChg>
      <pc:sldChg chg="modSp new mod modNotesTx">
        <pc:chgData name="Henrik Lombardi Backer" userId="c561862b-2624-46d9-a697-12628a84140a" providerId="ADAL" clId="{67B0D43B-96E9-DA43-BBBF-27B427AC167A}" dt="2023-05-10T11:23:54.777" v="5778"/>
        <pc:sldMkLst>
          <pc:docMk/>
          <pc:sldMk cId="3729563173" sldId="261"/>
        </pc:sldMkLst>
        <pc:spChg chg="mod">
          <ac:chgData name="Henrik Lombardi Backer" userId="c561862b-2624-46d9-a697-12628a84140a" providerId="ADAL" clId="{67B0D43B-96E9-DA43-BBBF-27B427AC167A}" dt="2023-05-10T11:23:54.777" v="5778"/>
          <ac:spMkLst>
            <pc:docMk/>
            <pc:sldMk cId="3729563173" sldId="261"/>
            <ac:spMk id="2" creationId="{3C779544-6D68-9DE2-0A9E-D3B23B996E7B}"/>
          </ac:spMkLst>
        </pc:spChg>
        <pc:spChg chg="mod">
          <ac:chgData name="Henrik Lombardi Backer" userId="c561862b-2624-46d9-a697-12628a84140a" providerId="ADAL" clId="{67B0D43B-96E9-DA43-BBBF-27B427AC167A}" dt="2023-05-10T11:23:54.777" v="5778"/>
          <ac:spMkLst>
            <pc:docMk/>
            <pc:sldMk cId="3729563173" sldId="261"/>
            <ac:spMk id="3" creationId="{8EB43E84-A591-9A19-58C6-ACD221D0343D}"/>
          </ac:spMkLst>
        </pc:spChg>
      </pc:sldChg>
      <pc:sldChg chg="modSp new mod modNotesTx">
        <pc:chgData name="Henrik Lombardi Backer" userId="c561862b-2624-46d9-a697-12628a84140a" providerId="ADAL" clId="{67B0D43B-96E9-DA43-BBBF-27B427AC167A}" dt="2023-05-10T11:23:54.777" v="5778"/>
        <pc:sldMkLst>
          <pc:docMk/>
          <pc:sldMk cId="2625866146" sldId="262"/>
        </pc:sldMkLst>
        <pc:spChg chg="mod">
          <ac:chgData name="Henrik Lombardi Backer" userId="c561862b-2624-46d9-a697-12628a84140a" providerId="ADAL" clId="{67B0D43B-96E9-DA43-BBBF-27B427AC167A}" dt="2023-05-10T11:23:54.777" v="5778"/>
          <ac:spMkLst>
            <pc:docMk/>
            <pc:sldMk cId="2625866146" sldId="262"/>
            <ac:spMk id="2" creationId="{ED5F7C1C-45B2-0346-9349-133F266C53D0}"/>
          </ac:spMkLst>
        </pc:spChg>
        <pc:spChg chg="mod">
          <ac:chgData name="Henrik Lombardi Backer" userId="c561862b-2624-46d9-a697-12628a84140a" providerId="ADAL" clId="{67B0D43B-96E9-DA43-BBBF-27B427AC167A}" dt="2023-05-10T11:23:54.777" v="5778"/>
          <ac:spMkLst>
            <pc:docMk/>
            <pc:sldMk cId="2625866146" sldId="262"/>
            <ac:spMk id="3" creationId="{596DA777-3F30-6D62-56FB-4A2D5F118B8C}"/>
          </ac:spMkLst>
        </pc:spChg>
      </pc:sldChg>
      <pc:sldChg chg="modSp new mod modNotesTx">
        <pc:chgData name="Henrik Lombardi Backer" userId="c561862b-2624-46d9-a697-12628a84140a" providerId="ADAL" clId="{67B0D43B-96E9-DA43-BBBF-27B427AC167A}" dt="2023-05-10T11:25:53.090" v="5834"/>
        <pc:sldMkLst>
          <pc:docMk/>
          <pc:sldMk cId="662755919" sldId="263"/>
        </pc:sldMkLst>
        <pc:spChg chg="mod">
          <ac:chgData name="Henrik Lombardi Backer" userId="c561862b-2624-46d9-a697-12628a84140a" providerId="ADAL" clId="{67B0D43B-96E9-DA43-BBBF-27B427AC167A}" dt="2023-05-10T11:25:25.237" v="5832"/>
          <ac:spMkLst>
            <pc:docMk/>
            <pc:sldMk cId="662755919" sldId="263"/>
            <ac:spMk id="2" creationId="{BFFBEAE2-29A1-48D9-885A-D79C9A3393CF}"/>
          </ac:spMkLst>
        </pc:spChg>
        <pc:spChg chg="mod">
          <ac:chgData name="Henrik Lombardi Backer" userId="c561862b-2624-46d9-a697-12628a84140a" providerId="ADAL" clId="{67B0D43B-96E9-DA43-BBBF-27B427AC167A}" dt="2023-05-10T11:25:32.985" v="5833"/>
          <ac:spMkLst>
            <pc:docMk/>
            <pc:sldMk cId="662755919" sldId="263"/>
            <ac:spMk id="3" creationId="{0CAAD0AE-2A0A-0CCD-03D0-1B55C4C2CA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0DD9D-B9B0-8048-B7DD-527864C769D5}" type="datetimeFigureOut">
              <a:rPr lang="nb-NO" smtClean="0"/>
              <a:t>10.05.2023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B81A4-CBF7-D44D-A587-4A1819C366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184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I Mars 2018 så kom en mediestorm ut fra store aviser som The New York Times og The Observer som avslørte at Cambridge </a:t>
            </a:r>
            <a:r>
              <a:rPr lang="nb-NO" dirty="0" err="1"/>
              <a:t>Analytica</a:t>
            </a:r>
            <a:r>
              <a:rPr lang="nb-NO" dirty="0"/>
              <a:t> hadde samlet data fra Facebook brukere under kamuflasjen at det var for akademiske grunner.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Samtidig kort tid etter denne reportasjen så kom det ut en video som var filmet i hemmelighet som visste CEO av Cambridge </a:t>
            </a:r>
            <a:r>
              <a:rPr lang="nb-NO" dirty="0" err="1"/>
              <a:t>Analytica</a:t>
            </a:r>
            <a:r>
              <a:rPr lang="nb-NO" dirty="0"/>
              <a:t> Alexander </a:t>
            </a:r>
            <a:r>
              <a:rPr lang="nb-NO" dirty="0" err="1"/>
              <a:t>Nix</a:t>
            </a:r>
            <a:r>
              <a:rPr lang="nb-NO" dirty="0"/>
              <a:t> skryte av at de brukte prostituerte, bestikkelser, </a:t>
            </a:r>
            <a:r>
              <a:rPr lang="nb-NO" dirty="0" err="1"/>
              <a:t>honingsfeller</a:t>
            </a:r>
            <a:r>
              <a:rPr lang="nb-NO" dirty="0"/>
              <a:t> </a:t>
            </a:r>
            <a:r>
              <a:rPr lang="nb-NO" dirty="0" err="1"/>
              <a:t>osv</a:t>
            </a:r>
            <a:r>
              <a:rPr lang="nb-NO" dirty="0"/>
              <a:t> for å gi politikere en dårlig reputasjon siden de var en del av deres forskning for svakheter og måte og ødelegge disse politikerne sin reputasjon.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B81A4-CBF7-D44D-A587-4A1819C3662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253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I løpet av 2010 årene så ble det samlet massevis av data fra Facebook brukere uten deres samtykke fra Konsulentfirmaet Cambridge </a:t>
            </a:r>
            <a:r>
              <a:rPr lang="nb-NO" dirty="0" err="1"/>
              <a:t>Analytica</a:t>
            </a:r>
            <a:r>
              <a:rPr lang="nb-NO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Dette skjedde gjennom appen </a:t>
            </a:r>
            <a:r>
              <a:rPr lang="nb-N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"This Is Your Digital Life» som var utviklet av dataforsker Aleksandr </a:t>
            </a:r>
            <a:r>
              <a:rPr lang="nb-NO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Kogan</a:t>
            </a:r>
            <a:r>
              <a:rPr lang="nb-N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og hans Selskap Global Science Research i 2013.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Denne appen besto av en serie med spørsmål som sammen skulle bygge en psykologisk profil av brukerne som tok spørsmålene.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 tillegg så samlet denne appen den personlige informasjonen til Facebook vennene til brukerne som tok spørsmålene via Facebook sin Open Graph Platform.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Tilsammen så samlet denne appen dataen og den personlige informasjonen til 87 millioner Facebook brukere uten deres samtykke.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B81A4-CBF7-D44D-A587-4A1819C3662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957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All denne dataen brukte Cambridge </a:t>
            </a:r>
            <a:r>
              <a:rPr lang="nb-NO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Analytica</a:t>
            </a:r>
            <a:r>
              <a:rPr lang="nb-N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til å gi analytisk assistanse til presidentkampanjen til Donald Trump og Ted Cruz i 2016.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Denne analysen ble brukt for å «</a:t>
            </a:r>
            <a:r>
              <a:rPr lang="nb-NO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targete</a:t>
            </a:r>
            <a:r>
              <a:rPr lang="nb-N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» de som man trodde var enklest og endre tankemåten deres på, disse ble kalt «</a:t>
            </a:r>
            <a:r>
              <a:rPr lang="nb-NO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nb-N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persuadables</a:t>
            </a:r>
            <a:r>
              <a:rPr lang="nb-N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».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 «</a:t>
            </a:r>
            <a:r>
              <a:rPr lang="nb-NO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persuadables</a:t>
            </a:r>
            <a:r>
              <a:rPr lang="nb-N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» som spilte noen rolle var de som var i «swing </a:t>
            </a:r>
            <a:r>
              <a:rPr lang="nb-NO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states</a:t>
            </a:r>
            <a:r>
              <a:rPr lang="nb-N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» som Florida f.eks. Hvis man kunne «</a:t>
            </a:r>
            <a:r>
              <a:rPr lang="nb-NO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targete</a:t>
            </a:r>
            <a:r>
              <a:rPr lang="nb-N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» nok </a:t>
            </a:r>
            <a:r>
              <a:rPr lang="nb-NO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persuadables</a:t>
            </a:r>
            <a:r>
              <a:rPr lang="nb-N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 disse statene så kunne staten til slutt gjennom spredning av deres nye tankemåte gjennom Facebook blir rød istedenfor blå.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Dette var personlig innhold som skulle overbevise «</a:t>
            </a:r>
            <a:r>
              <a:rPr lang="nb-NO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persuadables</a:t>
            </a:r>
            <a:r>
              <a:rPr lang="nb-N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» til å stemme Trump og Cruz med bombardering av innhold rettet mot «</a:t>
            </a:r>
            <a:r>
              <a:rPr lang="nb-NO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persuadables</a:t>
            </a:r>
            <a:r>
              <a:rPr lang="nb-N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».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Slik endte presidentkampanjen til </a:t>
            </a:r>
            <a:r>
              <a:rPr lang="nb-NO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Rebublikanerene</a:t>
            </a:r>
            <a:r>
              <a:rPr lang="nb-N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og Trump i 2016 med 5,9 millioner Facebook visuelle reklamer framfor Demokratene og Clinton sine 66,000 reklamer ifølge Trump sin digital </a:t>
            </a:r>
            <a:r>
              <a:rPr lang="nb-NO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campaign</a:t>
            </a:r>
            <a:r>
              <a:rPr lang="nb-N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director</a:t>
            </a:r>
            <a:r>
              <a:rPr lang="nb-N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Cambridge </a:t>
            </a:r>
            <a:r>
              <a:rPr lang="nb-NO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Analytica</a:t>
            </a:r>
            <a:r>
              <a:rPr lang="nb-N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har også blitt anklaget for å ha blandet seg inn i </a:t>
            </a:r>
            <a:r>
              <a:rPr lang="nb-NO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Brexit</a:t>
            </a:r>
            <a:r>
              <a:rPr lang="nb-N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Den offentlige investigasjonen derimot konkluderer med at de ikke var involvert med annet enn noen små henvendelser og at ingen store innvirkninger skjedde med </a:t>
            </a:r>
            <a:r>
              <a:rPr lang="nb-NO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Brexit</a:t>
            </a:r>
            <a:r>
              <a:rPr lang="nb-N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B81A4-CBF7-D44D-A587-4A1819C3662E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263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Skribent for The Observer </a:t>
            </a:r>
            <a:r>
              <a:rPr lang="nb-NO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Carole</a:t>
            </a:r>
            <a:r>
              <a:rPr lang="nb-NO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Jane </a:t>
            </a:r>
            <a:r>
              <a:rPr lang="nb-NO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Cadwalladr</a:t>
            </a:r>
            <a:r>
              <a:rPr lang="nb-NO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snakker i dokumentaren The Great Hack om at etter en 18 måneders investigasjon på Cambridge </a:t>
            </a:r>
            <a:r>
              <a:rPr lang="nb-NO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Analytica</a:t>
            </a:r>
            <a:r>
              <a:rPr lang="nb-NO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så konkluderer The British Parliament at Britiske Valg Lover ikke funker.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Carole</a:t>
            </a:r>
            <a:r>
              <a:rPr lang="nb-NO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utdyppet</a:t>
            </a:r>
            <a:r>
              <a:rPr lang="nb-NO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dette punktet ved å forklare at vi ikke kan ha et fritt og rettferdig valg igjen på grunn av Cambridge </a:t>
            </a:r>
            <a:r>
              <a:rPr lang="nb-NO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Analytica</a:t>
            </a:r>
            <a:r>
              <a:rPr lang="nb-NO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, Facebook og alle de andre teknologi-gigantene som ennå ikke har fått noen meningsfulle konsekvenser for dette.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B81A4-CBF7-D44D-A587-4A1819C3662E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688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Carole</a:t>
            </a:r>
            <a:r>
              <a:rPr lang="nb-NO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forklarer videre at følgene for samfunnet og verden er at autoritære regjeringer øker i mengde i resten av verden.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b-NO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For eksempel i Brazil så ble det valgt en høyre-ekstremist leder som heter </a:t>
            </a:r>
            <a:r>
              <a:rPr lang="nb-NO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Jair</a:t>
            </a:r>
            <a:r>
              <a:rPr lang="nb-NO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Bolsonaro</a:t>
            </a:r>
            <a:r>
              <a:rPr lang="nb-NO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 Vi vet at dette ble mulig fordi Whatsapp som eies Facebook ble brukt til å spre falske nyheter som var høyre-ekstreme og favoriserte </a:t>
            </a:r>
            <a:r>
              <a:rPr lang="nb-NO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Bolsonaro</a:t>
            </a:r>
            <a:r>
              <a:rPr lang="nb-NO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B81A4-CBF7-D44D-A587-4A1819C3662E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0190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Men det er ikke bare autoritære regjeringer som sprer seg, det er også polarisering og kaos som sprer seg.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Det er bevis at den russiske </a:t>
            </a:r>
            <a:r>
              <a:rPr lang="nb-NO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etteretningstjenesten</a:t>
            </a:r>
            <a:r>
              <a:rPr lang="nb-NO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brukte Facebook sine redskaper til å spre misinformasjon via Black Lives Matter </a:t>
            </a:r>
            <a:r>
              <a:rPr lang="nb-NO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memes</a:t>
            </a:r>
            <a:r>
              <a:rPr lang="nb-NO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som hadde linet til invitasjoner til </a:t>
            </a:r>
            <a:r>
              <a:rPr lang="nb-NO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demostrasjoner</a:t>
            </a:r>
            <a:r>
              <a:rPr lang="nb-NO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som var organisert av den russiske regjeringen.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Det samme gjør den russiske regjeringen med motstandere av BLM. Alt dette sprer frykt og hat som snur landet mot seg selv.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b-NO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Dette resulterer i at samfunnet i </a:t>
            </a:r>
            <a:r>
              <a:rPr lang="nb-NO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f.eks</a:t>
            </a:r>
            <a:r>
              <a:rPr lang="nb-NO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USA blir delt opp, polarisert. Våre sosiale medier har blitt gjort om til kommunikasjon våpen mot demokratiet med stor makt.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Samtidig er det umulig å vite hva som gjør alt dette og ikke fordi det skjer i de samme plattformene vi deler søte biler og morsomme videoer. </a:t>
            </a:r>
            <a:endParaRPr lang="nb-NO" dirty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B81A4-CBF7-D44D-A587-4A1819C3662E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005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1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5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10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4344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55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7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47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2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5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4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8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3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9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2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95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world/2019/oct/30/whatsapp-fake-news-brazil-election-favoured-jair-bolsonaro-analysis-sugges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world/2019/oct/30/whatsapp-fake-news-brazil-election-favoured-jair-bolsonaro-analysis-suggests" TargetMode="External"/><Relationship Id="rId2" Type="http://schemas.openxmlformats.org/officeDocument/2006/relationships/hyperlink" Target="https://www.netflix.com/watch/80117542?trackId=255824129&amp;tctx=0%2C0%2CNAPA%40%40%7Cb4f61337-7981-4d64-9347-68f0b0db5b09-447300833_titles%2F1%2F%2Fcambr%2F0%2F0%2CNAPA%40%40%7Cb4f61337-7981-4d64-9347-68f0b0db5b09-447300833_titles%2F1%2F%2Fcambr%2F0%2F0%2Cunknown%2C%2Cb4f61337-7981-4d64-9347-68f0b0db5b09-447300833%7C1%2C%2C%2CVideo%3A80117542%2CminiDpPlayButt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ambridge_Analytica" TargetMode="External"/><Relationship Id="rId5" Type="http://schemas.openxmlformats.org/officeDocument/2006/relationships/hyperlink" Target="https://en.wikipedia.org/wiki/Cambridge_Analytica#Data_scandal" TargetMode="External"/><Relationship Id="rId4" Type="http://schemas.openxmlformats.org/officeDocument/2006/relationships/hyperlink" Target="https://en.wikipedia.org/wiki/Facebook%E2%80%93Cambridge_Analytica_data_scand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6679" y="3452595"/>
            <a:ext cx="3476488" cy="17865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  <a:cs typeface="Calibri Light"/>
              </a:rPr>
              <a:t>Cambridge Analytica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6679" y="4761554"/>
            <a:ext cx="3476488" cy="955111"/>
          </a:xfr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algn="l"/>
            <a:r>
              <a:rPr lang="en-US" sz="2000" dirty="0" err="1">
                <a:solidFill>
                  <a:schemeClr val="tx2"/>
                </a:solidFill>
                <a:cs typeface="Calibri"/>
              </a:rPr>
              <a:t>Hvordan</a:t>
            </a:r>
            <a:r>
              <a:rPr lang="en-US" sz="2000" dirty="0">
                <a:solidFill>
                  <a:schemeClr val="tx2"/>
                </a:solidFill>
                <a:cs typeface="Calibri"/>
              </a:rPr>
              <a:t> er det Cambridge </a:t>
            </a:r>
            <a:r>
              <a:rPr lang="en-US" dirty="0">
                <a:cs typeface="Calibri"/>
              </a:rPr>
              <a:t>sin data-</a:t>
            </a:r>
            <a:r>
              <a:rPr lang="en-US" dirty="0" err="1">
                <a:cs typeface="Calibri"/>
              </a:rPr>
              <a:t>skandale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påvirker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samfunnet</a:t>
            </a:r>
            <a:r>
              <a:rPr lang="en-US" dirty="0">
                <a:cs typeface="Calibri"/>
              </a:rPr>
              <a:t>?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7" name="Grafikk 6">
            <a:extLst>
              <a:ext uri="{FF2B5EF4-FFF2-40B4-BE49-F238E27FC236}">
                <a16:creationId xmlns:a16="http://schemas.microsoft.com/office/drawing/2014/main" id="{C15CDC35-C869-FC86-5234-7416F774CD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294" b="41598"/>
          <a:stretch/>
        </p:blipFill>
        <p:spPr>
          <a:xfrm>
            <a:off x="3342098" y="240345"/>
            <a:ext cx="5507803" cy="3212250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A4CA535-7F3B-D8B0-4CDD-FFD1C7ED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gjorde de?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0B8295-A3E6-6A63-21FA-8EB57E38C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Avslørt</a:t>
            </a:r>
          </a:p>
        </p:txBody>
      </p:sp>
    </p:spTree>
    <p:extLst>
      <p:ext uri="{BB962C8B-B14F-4D97-AF65-F5344CB8AC3E}">
        <p14:creationId xmlns:p14="http://schemas.microsoft.com/office/powerpoint/2010/main" val="409242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779544-6D68-9DE2-0A9E-D3B23B99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gjorde de?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EB43E84-A591-9A19-58C6-ACD221D03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Samle data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2956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D5F7C1C-45B2-0346-9349-133F266C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gjorde de?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6DA777-3F30-6D62-56FB-4A2D5F11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Styre valg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2586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4105A0-8DBA-0618-4E2C-D203438B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Konsekvenser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3DE3B3-82B8-516A-BB6B-1222AFB09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Carole</a:t>
            </a:r>
            <a:r>
              <a:rPr lang="nb-NO" dirty="0"/>
              <a:t> Jane </a:t>
            </a:r>
            <a:r>
              <a:rPr lang="nb-NO" dirty="0" err="1"/>
              <a:t>Cadwalladr</a:t>
            </a:r>
            <a:endParaRPr lang="nb-NO" dirty="0"/>
          </a:p>
          <a:p>
            <a:r>
              <a:rPr lang="nb-NO" dirty="0"/>
              <a:t>Ingen Frie og Rettferdig Valg</a:t>
            </a:r>
          </a:p>
        </p:txBody>
      </p:sp>
    </p:spTree>
    <p:extLst>
      <p:ext uri="{BB962C8B-B14F-4D97-AF65-F5344CB8AC3E}">
        <p14:creationId xmlns:p14="http://schemas.microsoft.com/office/powerpoint/2010/main" val="249588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E4AF844-B3E9-FBDC-2D88-9B835001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Følger for samfunnet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904A4C8-1718-C26C-18C2-DB7B6D59D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Autoritære regjeringer</a:t>
            </a:r>
          </a:p>
          <a:p>
            <a:r>
              <a:rPr lang="nb-NO">
                <a:hlinkClick r:id="rId3"/>
              </a:rPr>
              <a:t>Bolsonaro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6069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FBEAE2-29A1-48D9-885A-D79C9A33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Følger for samfunnet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CAAD0AE-2A0A-0CCD-03D0-1B55C4C2C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Russiske Etterretningstjeneste </a:t>
            </a:r>
          </a:p>
          <a:p>
            <a:r>
              <a:rPr lang="nb-NO" dirty="0"/>
              <a:t>Demokratiet svekkes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6275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BD4F4C4-7822-65CD-8B22-4A4363DB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Kilder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F578F54-0427-6AA8-221C-E5B5A0FAB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The Great Hack</a:t>
            </a:r>
            <a:endParaRPr lang="nb-NO" dirty="0"/>
          </a:p>
          <a:p>
            <a:r>
              <a:rPr lang="nb-NO" dirty="0">
                <a:hlinkClick r:id="rId3"/>
              </a:rPr>
              <a:t>WhatsApp fake news during Brazil election ‘favoured Bolsonaro’</a:t>
            </a:r>
            <a:endParaRPr lang="nb-NO" dirty="0"/>
          </a:p>
          <a:p>
            <a:r>
              <a:rPr lang="nb-NO" b="0" i="0" dirty="0">
                <a:solidFill>
                  <a:srgbClr val="000000"/>
                </a:solidFill>
                <a:effectLst/>
                <a:latin typeface="Linux Libertine"/>
                <a:hlinkClick r:id="rId4"/>
              </a:rPr>
              <a:t>Facebook–Cambridge Analytica data scandal</a:t>
            </a:r>
            <a:endParaRPr lang="nb-NO" dirty="0">
              <a:solidFill>
                <a:srgbClr val="000000"/>
              </a:solidFill>
              <a:latin typeface="Linux Libertine"/>
            </a:endParaRPr>
          </a:p>
          <a:p>
            <a:r>
              <a:rPr lang="nb-NO" b="0" dirty="0">
                <a:solidFill>
                  <a:srgbClr val="000000"/>
                </a:solidFill>
                <a:effectLst/>
                <a:latin typeface="Linux Libertine"/>
                <a:hlinkClick r:id="rId5"/>
              </a:rPr>
              <a:t>Cambridge Analytica Data Scandal</a:t>
            </a:r>
            <a:br>
              <a:rPr lang="nb-NO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6" tooltip="View the content page [ctrl-option-c]"/>
              </a:rPr>
            </a:br>
            <a:endParaRPr lang="nb-NO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54822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ts">
  <a:themeElements>
    <a:clrScheme name="Kret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Kret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et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{8C0D936B-2C0D-EA4B-9392-13A388CDE2F8}tf10001122</Template>
  <TotalTime>1592</TotalTime>
  <Words>770</Words>
  <Application>Microsoft Macintosh PowerPoint</Application>
  <PresentationFormat>Widescreen</PresentationFormat>
  <Paragraphs>52</Paragraphs>
  <Slides>8</Slides>
  <Notes>6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4" baseType="lpstr">
      <vt:lpstr>arial</vt:lpstr>
      <vt:lpstr>arial</vt:lpstr>
      <vt:lpstr>Calibri</vt:lpstr>
      <vt:lpstr>Linux Libertine</vt:lpstr>
      <vt:lpstr>Tw Cen MT</vt:lpstr>
      <vt:lpstr>Krets</vt:lpstr>
      <vt:lpstr>Cambridge Analytica</vt:lpstr>
      <vt:lpstr>Hva gjorde de?</vt:lpstr>
      <vt:lpstr>Hva gjorde de?</vt:lpstr>
      <vt:lpstr>Hva gjorde de?</vt:lpstr>
      <vt:lpstr>Konsekvenser</vt:lpstr>
      <vt:lpstr>Følger for samfunnet</vt:lpstr>
      <vt:lpstr>Følger for samfunnet</vt:lpstr>
      <vt:lpstr>Kilder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Henrik Lombardi Backer</cp:lastModifiedBy>
  <cp:revision>9</cp:revision>
  <dcterms:created xsi:type="dcterms:W3CDTF">2023-05-08T11:26:11Z</dcterms:created>
  <dcterms:modified xsi:type="dcterms:W3CDTF">2023-05-10T11:26:13Z</dcterms:modified>
</cp:coreProperties>
</file>