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58B5D-A560-784E-9321-66295FEE0768}" v="1" dt="2022-11-09T09:53:29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andal Dørum" userId="bd578e20-2333-46bb-a36a-6fd2889b0496" providerId="ADAL" clId="{2B058B5D-A560-784E-9321-66295FEE0768}"/>
    <pc:docChg chg="custSel modSld">
      <pc:chgData name="Andreas Handal Dørum" userId="bd578e20-2333-46bb-a36a-6fd2889b0496" providerId="ADAL" clId="{2B058B5D-A560-784E-9321-66295FEE0768}" dt="2022-11-09T09:54:01.787" v="203" actId="14100"/>
      <pc:docMkLst>
        <pc:docMk/>
      </pc:docMkLst>
      <pc:sldChg chg="modSp mod">
        <pc:chgData name="Andreas Handal Dørum" userId="bd578e20-2333-46bb-a36a-6fd2889b0496" providerId="ADAL" clId="{2B058B5D-A560-784E-9321-66295FEE0768}" dt="2022-11-09T06:36:46.651" v="90" actId="20577"/>
        <pc:sldMkLst>
          <pc:docMk/>
          <pc:sldMk cId="3117361875" sldId="259"/>
        </pc:sldMkLst>
        <pc:spChg chg="mod">
          <ac:chgData name="Andreas Handal Dørum" userId="bd578e20-2333-46bb-a36a-6fd2889b0496" providerId="ADAL" clId="{2B058B5D-A560-784E-9321-66295FEE0768}" dt="2022-11-09T06:36:46.651" v="90" actId="20577"/>
          <ac:spMkLst>
            <pc:docMk/>
            <pc:sldMk cId="3117361875" sldId="259"/>
            <ac:spMk id="3" creationId="{F97E32A0-C52E-C955-8FCE-AEE6BD9C415D}"/>
          </ac:spMkLst>
        </pc:spChg>
      </pc:sldChg>
      <pc:sldChg chg="addSp modSp mod modNotesTx">
        <pc:chgData name="Andreas Handal Dørum" userId="bd578e20-2333-46bb-a36a-6fd2889b0496" providerId="ADAL" clId="{2B058B5D-A560-784E-9321-66295FEE0768}" dt="2022-11-09T09:54:01.787" v="203" actId="14100"/>
        <pc:sldMkLst>
          <pc:docMk/>
          <pc:sldMk cId="3578482737" sldId="260"/>
        </pc:sldMkLst>
        <pc:spChg chg="mod">
          <ac:chgData name="Andreas Handal Dørum" userId="bd578e20-2333-46bb-a36a-6fd2889b0496" providerId="ADAL" clId="{2B058B5D-A560-784E-9321-66295FEE0768}" dt="2022-11-09T09:53:23.502" v="133" actId="27636"/>
          <ac:spMkLst>
            <pc:docMk/>
            <pc:sldMk cId="3578482737" sldId="260"/>
            <ac:spMk id="3" creationId="{3E365FA3-C2D9-329E-BB03-4958C69CF007}"/>
          </ac:spMkLst>
        </pc:spChg>
        <pc:spChg chg="add mod">
          <ac:chgData name="Andreas Handal Dørum" userId="bd578e20-2333-46bb-a36a-6fd2889b0496" providerId="ADAL" clId="{2B058B5D-A560-784E-9321-66295FEE0768}" dt="2022-11-09T09:54:01.787" v="203" actId="14100"/>
          <ac:spMkLst>
            <pc:docMk/>
            <pc:sldMk cId="3578482737" sldId="260"/>
            <ac:spMk id="4" creationId="{92961A91-7A1C-4E88-E510-16EB16D854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AC3FC-F47F-B843-9F67-0298B81A51CF}" type="datetimeFigureOut">
              <a:rPr lang="nb-NO" smtClean="0"/>
              <a:t>09.11.2022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E28F-FEEF-FF47-9794-35E8FA7DC2B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29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E28F-FEEF-FF47-9794-35E8FA7DC2B2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630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3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ingwithmosh.com/wp-content/uploads/2019/02/Python-Cheat-Sheet.pdf" TargetMode="External"/><Relationship Id="rId2" Type="http://schemas.openxmlformats.org/officeDocument/2006/relationships/hyperlink" Target="https://devhints.io/g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FE92945-0C0E-F470-EAC5-CF07591D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nb-NO" dirty="0"/>
              <a:t>Din egen </a:t>
            </a:r>
            <a:r>
              <a:rPr lang="nb-NO" dirty="0" err="1"/>
              <a:t>cheatsheet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3E918C3-3A60-FCC6-981B-2C31DCD1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nb-NO" dirty="0"/>
              <a:t>Jukselappen du får lov til å bruke når du vil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D663B-248D-0E1D-1334-A5D61C033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73" r="2" b="28842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30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26DA67-EFD5-E53F-9CBA-32C0972A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245124-3BA5-EEBA-8B26-4B2DECCC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https://devhints.io/go</a:t>
            </a:r>
            <a:endParaRPr lang="nb-NO" dirty="0"/>
          </a:p>
          <a:p>
            <a:r>
              <a:rPr lang="nb-NO" dirty="0">
                <a:hlinkClick r:id="rId3"/>
              </a:rPr>
              <a:t>https://programmingwithmosh.com/wp-content/uploads/2019/02/Python-Cheat-Sheet.pdf</a:t>
            </a:r>
            <a:endParaRPr lang="nb-NO" dirty="0"/>
          </a:p>
          <a:p>
            <a:r>
              <a:rPr lang="nb-NO" dirty="0"/>
              <a:t>Kort eller lang?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38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745090-D45A-2B44-3596-6A7C197E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7E32A0-C52E-C955-8FCE-AEE6BD9C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skal lage en </a:t>
            </a:r>
            <a:r>
              <a:rPr lang="nb-NO" dirty="0" err="1"/>
              <a:t>cheatsheet</a:t>
            </a:r>
            <a:r>
              <a:rPr lang="nb-NO" dirty="0"/>
              <a:t> for </a:t>
            </a:r>
            <a:r>
              <a:rPr lang="nb-NO" dirty="0" err="1"/>
              <a:t>javascript</a:t>
            </a:r>
            <a:r>
              <a:rPr lang="nb-NO" dirty="0"/>
              <a:t> som du kan bruke når du jobber</a:t>
            </a:r>
          </a:p>
          <a:p>
            <a:r>
              <a:rPr lang="nb-NO" dirty="0"/>
              <a:t>Korte forklaringer og kodesnutter</a:t>
            </a:r>
          </a:p>
          <a:p>
            <a:pPr lvl="1"/>
            <a:r>
              <a:rPr lang="nb-NO" dirty="0"/>
              <a:t>Tenk spesielt på «</a:t>
            </a:r>
            <a:r>
              <a:rPr lang="nb-NO" dirty="0" err="1"/>
              <a:t>gotcha’s</a:t>
            </a:r>
            <a:r>
              <a:rPr lang="nb-NO" dirty="0"/>
              <a:t>» </a:t>
            </a:r>
          </a:p>
          <a:p>
            <a:r>
              <a:rPr lang="nb-NO" dirty="0"/>
              <a:t>«First line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defense</a:t>
            </a:r>
            <a:r>
              <a:rPr lang="nb-NO" dirty="0"/>
              <a:t>» før du googler</a:t>
            </a:r>
          </a:p>
          <a:p>
            <a:r>
              <a:rPr lang="nb-NO" dirty="0"/>
              <a:t>HTML, PDF, etc. Innhold først, men det er gøy å gjøre den fin å se på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736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0E7D9B-D3CE-4DE1-E63D-FF2BE861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685599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Cheatsheet</a:t>
            </a:r>
            <a:r>
              <a:rPr lang="nb-NO" dirty="0"/>
              <a:t> skal inneholde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365FA3-C2D9-329E-BB03-4958C69C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11550"/>
            <a:ext cx="10325000" cy="4125184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nb-NO" dirty="0"/>
              <a:t>Opprette variabel </a:t>
            </a:r>
          </a:p>
          <a:p>
            <a:pPr lvl="2"/>
            <a:r>
              <a:rPr lang="nb-NO" dirty="0"/>
              <a:t>let	 og </a:t>
            </a:r>
            <a:r>
              <a:rPr lang="nb-NO" dirty="0" err="1"/>
              <a:t>const</a:t>
            </a:r>
            <a:endParaRPr lang="nb-NO" dirty="0"/>
          </a:p>
          <a:p>
            <a:pPr lvl="1"/>
            <a:r>
              <a:rPr lang="nb-NO" dirty="0"/>
              <a:t>Datatyper (Streng, Tall, </a:t>
            </a:r>
            <a:r>
              <a:rPr lang="nb-NO" dirty="0" err="1"/>
              <a:t>Boolean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If-setninger:</a:t>
            </a:r>
          </a:p>
          <a:p>
            <a:pPr lvl="2"/>
            <a:r>
              <a:rPr lang="nb-NO" dirty="0"/>
              <a:t>===, &gt;=, &gt;, osv.</a:t>
            </a:r>
          </a:p>
          <a:p>
            <a:pPr lvl="2"/>
            <a:r>
              <a:rPr lang="nb-NO" dirty="0"/>
              <a:t>If, </a:t>
            </a:r>
            <a:r>
              <a:rPr lang="nb-NO" dirty="0" err="1"/>
              <a:t>else</a:t>
            </a:r>
            <a:r>
              <a:rPr lang="nb-NO" dirty="0"/>
              <a:t>, </a:t>
            </a:r>
          </a:p>
          <a:p>
            <a:pPr lvl="1"/>
            <a:r>
              <a:rPr lang="nb-NO" dirty="0"/>
              <a:t>Funksjoner</a:t>
            </a:r>
          </a:p>
          <a:p>
            <a:pPr lvl="2"/>
            <a:r>
              <a:rPr lang="nb-NO" dirty="0"/>
              <a:t>Parameter</a:t>
            </a:r>
          </a:p>
          <a:p>
            <a:pPr lvl="2"/>
            <a:r>
              <a:rPr lang="nb-NO" dirty="0"/>
              <a:t>Returverdi</a:t>
            </a:r>
          </a:p>
          <a:p>
            <a:pPr lvl="1"/>
            <a:r>
              <a:rPr lang="nb-NO" dirty="0" err="1"/>
              <a:t>Arrays</a:t>
            </a:r>
            <a:endParaRPr lang="nb-NO" dirty="0"/>
          </a:p>
          <a:p>
            <a:pPr lvl="2"/>
            <a:r>
              <a:rPr lang="nb-NO" dirty="0"/>
              <a:t>Opprette</a:t>
            </a:r>
          </a:p>
          <a:p>
            <a:pPr lvl="2"/>
            <a:r>
              <a:rPr lang="nb-NO" dirty="0"/>
              <a:t>Hente verdi på indeks</a:t>
            </a:r>
          </a:p>
          <a:p>
            <a:pPr lvl="2"/>
            <a:r>
              <a:rPr lang="nb-NO" dirty="0"/>
              <a:t>Viktigste metoder: push(), pop(), sort(), </a:t>
            </a:r>
            <a:r>
              <a:rPr lang="nb-NO" dirty="0" err="1"/>
              <a:t>includes</a:t>
            </a:r>
            <a:r>
              <a:rPr lang="nb-NO" dirty="0"/>
              <a:t>()</a:t>
            </a:r>
          </a:p>
          <a:p>
            <a:pPr lvl="1"/>
            <a:r>
              <a:rPr lang="nb-NO" dirty="0"/>
              <a:t>Løkker</a:t>
            </a:r>
          </a:p>
          <a:p>
            <a:pPr lvl="2"/>
            <a:r>
              <a:rPr lang="nb-NO" dirty="0"/>
              <a:t>For løkke med teller</a:t>
            </a:r>
          </a:p>
          <a:p>
            <a:pPr lvl="2"/>
            <a:r>
              <a:rPr lang="nb-NO" dirty="0"/>
              <a:t>For-</a:t>
            </a:r>
            <a:r>
              <a:rPr lang="nb-NO" dirty="0" err="1"/>
              <a:t>of</a:t>
            </a:r>
            <a:r>
              <a:rPr lang="nb-NO" dirty="0"/>
              <a:t> løkke på </a:t>
            </a:r>
            <a:r>
              <a:rPr lang="nb-NO" dirty="0" err="1"/>
              <a:t>array</a:t>
            </a:r>
            <a:endParaRPr lang="nb-NO" dirty="0"/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2961A91-7A1C-4E88-E510-16EB16D85401}"/>
              </a:ext>
            </a:extLst>
          </p:cNvPr>
          <p:cNvSpPr txBox="1"/>
          <p:nvPr/>
        </p:nvSpPr>
        <p:spPr>
          <a:xfrm>
            <a:off x="964732" y="5608829"/>
            <a:ext cx="941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Vi skal på tur fra 11:10, husk å levere før du går!</a:t>
            </a:r>
          </a:p>
        </p:txBody>
      </p:sp>
    </p:spTree>
    <p:extLst>
      <p:ext uri="{BB962C8B-B14F-4D97-AF65-F5344CB8AC3E}">
        <p14:creationId xmlns:p14="http://schemas.microsoft.com/office/powerpoint/2010/main" val="357848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6C4C2B-68FB-C394-FA96-D4955F02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mer!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DAF2CB-6AEE-EC10-40A9-6528DB6C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Når du ender opp med å google noe, er det på tide å legge til i </a:t>
            </a:r>
            <a:r>
              <a:rPr lang="nb-NO" dirty="0" err="1"/>
              <a:t>cheatsheet</a:t>
            </a:r>
            <a:r>
              <a:rPr lang="nb-NO" dirty="0"/>
              <a:t>?</a:t>
            </a:r>
          </a:p>
          <a:p>
            <a:r>
              <a:rPr lang="nb-NO" dirty="0"/>
              <a:t>Lenker til gode ressurser som du liker å bruke</a:t>
            </a:r>
          </a:p>
          <a:p>
            <a:r>
              <a:rPr lang="nb-NO" dirty="0"/>
              <a:t>Hvis det er et konsept du synes er vanskelig, eller akkurat hvordan man skriver en for-løkke</a:t>
            </a:r>
          </a:p>
        </p:txBody>
      </p:sp>
    </p:spTree>
    <p:extLst>
      <p:ext uri="{BB962C8B-B14F-4D97-AF65-F5344CB8AC3E}">
        <p14:creationId xmlns:p14="http://schemas.microsoft.com/office/powerpoint/2010/main" val="118107457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DE8F48"/>
      </a:accent1>
      <a:accent2>
        <a:srgbClr val="B0A544"/>
      </a:accent2>
      <a:accent3>
        <a:srgbClr val="92AC58"/>
      </a:accent3>
      <a:accent4>
        <a:srgbClr val="64B446"/>
      </a:accent4>
      <a:accent5>
        <a:srgbClr val="43B954"/>
      </a:accent5>
      <a:accent6>
        <a:srgbClr val="46B383"/>
      </a:accent6>
      <a:hlink>
        <a:srgbClr val="5E85A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216</Words>
  <Application>Microsoft Macintosh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Grandview</vt:lpstr>
      <vt:lpstr>Wingdings</vt:lpstr>
      <vt:lpstr>CosineVTI</vt:lpstr>
      <vt:lpstr>Din egen cheatsheet</vt:lpstr>
      <vt:lpstr>Eksempel</vt:lpstr>
      <vt:lpstr>Oppgave</vt:lpstr>
      <vt:lpstr>Cheatsheet skal inneholde</vt:lpstr>
      <vt:lpstr>Og mer!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 egen cheatsheet</dc:title>
  <dc:creator>Andreas Handal Dørum</dc:creator>
  <cp:lastModifiedBy>Andreas Handal Dørum</cp:lastModifiedBy>
  <cp:revision>1</cp:revision>
  <dcterms:created xsi:type="dcterms:W3CDTF">2022-11-07T16:12:31Z</dcterms:created>
  <dcterms:modified xsi:type="dcterms:W3CDTF">2022-11-09T09:54:02Z</dcterms:modified>
</cp:coreProperties>
</file>