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elteks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12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13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ktangel"/>
          <p:cNvSpPr/>
          <p:nvPr/>
        </p:nvSpPr>
        <p:spPr>
          <a:xfrm>
            <a:off x="0" y="6369860"/>
            <a:ext cx="9144000" cy="488142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128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10645" t="71424" b="8445"/>
          <a:stretch>
            <a:fillRect/>
          </a:stretch>
        </p:blipFill>
        <p:spPr>
          <a:xfrm rot="601827">
            <a:off x="-1047249" y="6287579"/>
            <a:ext cx="3245799" cy="68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429" r="8189" b="81407"/>
          <a:stretch>
            <a:fillRect/>
          </a:stretch>
        </p:blipFill>
        <p:spPr>
          <a:xfrm>
            <a:off x="1972002" y="6126133"/>
            <a:ext cx="3816000" cy="719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3809" y="6523559"/>
            <a:ext cx="893779" cy="19189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Rektangel"/>
          <p:cNvSpPr/>
          <p:nvPr/>
        </p:nvSpPr>
        <p:spPr>
          <a:xfrm>
            <a:off x="0" y="2810654"/>
            <a:ext cx="9144000" cy="3559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2" name="Titeltekst"/>
          <p:cNvSpPr txBox="1">
            <a:spLocks noGrp="1"/>
          </p:cNvSpPr>
          <p:nvPr>
            <p:ph type="title"/>
          </p:nvPr>
        </p:nvSpPr>
        <p:spPr>
          <a:xfrm>
            <a:off x="414000" y="504000"/>
            <a:ext cx="8229601" cy="72790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r>
              <a:t>Titeltekst</a:t>
            </a:r>
          </a:p>
        </p:txBody>
      </p:sp>
      <p:sp>
        <p:nvSpPr>
          <p:cNvPr id="133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ktangel"/>
          <p:cNvSpPr/>
          <p:nvPr/>
        </p:nvSpPr>
        <p:spPr>
          <a:xfrm>
            <a:off x="0" y="6369860"/>
            <a:ext cx="9144000" cy="488142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141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10645" t="71424" b="8445"/>
          <a:stretch>
            <a:fillRect/>
          </a:stretch>
        </p:blipFill>
        <p:spPr>
          <a:xfrm rot="601827">
            <a:off x="-1047249" y="6287579"/>
            <a:ext cx="3245799" cy="68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rcRect l="429" r="8189" b="81407"/>
          <a:stretch>
            <a:fillRect/>
          </a:stretch>
        </p:blipFill>
        <p:spPr>
          <a:xfrm>
            <a:off x="1972002" y="6126133"/>
            <a:ext cx="3816000" cy="719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3809" y="6523559"/>
            <a:ext cx="893779" cy="19189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ktangel"/>
          <p:cNvSpPr/>
          <p:nvPr/>
        </p:nvSpPr>
        <p:spPr>
          <a:xfrm>
            <a:off x="0" y="2810654"/>
            <a:ext cx="9144000" cy="3559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5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eltekst"/>
          <p:cNvSpPr txBox="1">
            <a:spLocks noGrp="1"/>
          </p:cNvSpPr>
          <p:nvPr>
            <p:ph type="title"/>
          </p:nvPr>
        </p:nvSpPr>
        <p:spPr>
          <a:xfrm>
            <a:off x="414000" y="504000"/>
            <a:ext cx="8229601" cy="72790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r>
              <a:t>Titeltekst</a:t>
            </a:r>
          </a:p>
        </p:txBody>
      </p:sp>
      <p:sp>
        <p:nvSpPr>
          <p:cNvPr id="153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tekst"/>
          <p:cNvSpPr txBox="1">
            <a:spLocks noGrp="1"/>
          </p:cNvSpPr>
          <p:nvPr>
            <p:ph type="title"/>
          </p:nvPr>
        </p:nvSpPr>
        <p:spPr>
          <a:xfrm>
            <a:off x="414000" y="504000"/>
            <a:ext cx="8229601" cy="72790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r>
              <a:t>Titeltekst</a:t>
            </a:r>
          </a:p>
        </p:txBody>
      </p:sp>
      <p:sp>
        <p:nvSpPr>
          <p:cNvPr id="32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Titeltekst</a:t>
            </a:r>
          </a:p>
        </p:txBody>
      </p:sp>
      <p:sp>
        <p:nvSpPr>
          <p:cNvPr id="40" name="Brødtekst, niveau et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Brødtekst, niveau et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0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8" name="Brødtekst, niveau et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9" name="Rektangel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0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8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ks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Titeltekst</a:t>
            </a:r>
          </a:p>
        </p:txBody>
      </p:sp>
      <p:sp>
        <p:nvSpPr>
          <p:cNvPr id="8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4" name="Rektangel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elteks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Titeltekst</a:t>
            </a:r>
          </a:p>
        </p:txBody>
      </p:sp>
      <p:sp>
        <p:nvSpPr>
          <p:cNvPr id="93" name="Billede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Brødtekst, niveau et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95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03" name="Brødtekst, niveau e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04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"/>
          <p:cNvSpPr/>
          <p:nvPr/>
        </p:nvSpPr>
        <p:spPr>
          <a:xfrm>
            <a:off x="0" y="6369860"/>
            <a:ext cx="9144000" cy="488142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3" name="image1.png" descr="image1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3247096">
            <a:off x="182960" y="6613142"/>
            <a:ext cx="887551" cy="220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003809" y="6523559"/>
            <a:ext cx="893779" cy="191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3.png" descr="image3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21103141" flipH="1">
            <a:off x="1191519" y="6503672"/>
            <a:ext cx="220971" cy="201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4.png" descr="image4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66031">
            <a:off x="2043759" y="6283904"/>
            <a:ext cx="532386" cy="425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5.png" descr="image5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993138" y="6560735"/>
            <a:ext cx="486041" cy="6673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ktangel"/>
          <p:cNvSpPr/>
          <p:nvPr/>
        </p:nvSpPr>
        <p:spPr>
          <a:xfrm>
            <a:off x="0" y="4622179"/>
            <a:ext cx="9144000" cy="17476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9" name="image6.png" descr="image6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 rot="1547975">
            <a:off x="3612338" y="6449102"/>
            <a:ext cx="260230" cy="260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7.png" descr="image7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20607634" flipH="1">
            <a:off x="4254941" y="6597529"/>
            <a:ext cx="192051" cy="26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8.png" descr="image8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1101566">
            <a:off x="1466699" y="6687607"/>
            <a:ext cx="187121" cy="187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9.png" descr="image9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2954016" y="6443869"/>
            <a:ext cx="147291" cy="135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10.png" descr="image10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738655">
            <a:off x="156399" y="6614690"/>
            <a:ext cx="124913" cy="201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1.png" descr="image11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3916519" y="6517981"/>
            <a:ext cx="140638" cy="6822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elteks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Titeltekst</a:t>
            </a:r>
          </a:p>
        </p:txBody>
      </p:sp>
      <p:sp>
        <p:nvSpPr>
          <p:cNvPr id="16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7" name="Lysbillednumm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58411" cy="37083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ktangel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172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476" y="-674185"/>
            <a:ext cx="8173048" cy="7642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25.png" descr="image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320" y="2788920"/>
            <a:ext cx="4403091" cy="91979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ektangel"/>
          <p:cNvSpPr/>
          <p:nvPr/>
        </p:nvSpPr>
        <p:spPr>
          <a:xfrm>
            <a:off x="470515" y="2613817"/>
            <a:ext cx="4838701" cy="1270001"/>
          </a:xfrm>
          <a:prstGeom prst="rect">
            <a:avLst/>
          </a:prstGeom>
          <a:solidFill>
            <a:srgbClr val="455DF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75" name="ARDUINO"/>
          <p:cNvSpPr txBox="1"/>
          <p:nvPr/>
        </p:nvSpPr>
        <p:spPr>
          <a:xfrm>
            <a:off x="1296916" y="2580798"/>
            <a:ext cx="5003930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200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ARDUINO</a:t>
            </a:r>
            <a:r>
              <a:rPr lang="da-DK" dirty="0"/>
              <a:t> – Uge 2</a:t>
            </a:r>
            <a:endParaRPr dirty="0"/>
          </a:p>
        </p:txBody>
      </p:sp>
      <p:pic>
        <p:nvPicPr>
          <p:cNvPr id="176" name="center_u_bg_hvid.png" descr="center_u_bg_hvi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9998" y="3395939"/>
            <a:ext cx="1899735" cy="442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Display</a:t>
            </a:r>
            <a:endParaRPr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036F9B2-58F5-4A63-ACF0-B8ABE7025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6" y="1073293"/>
            <a:ext cx="7989434" cy="44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990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Sidste gang?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82571"/>
            <a:ext cx="763479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Hvad Lærte vi om sidste gang?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Sidste gang?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82571"/>
            <a:ext cx="763479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Hvad Lærte vi om sidste gang?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0E66C27-F5FA-475F-918B-4E92B5BC4EDF}"/>
              </a:ext>
            </a:extLst>
          </p:cNvPr>
          <p:cNvSpPr txBox="1"/>
          <p:nvPr/>
        </p:nvSpPr>
        <p:spPr>
          <a:xfrm>
            <a:off x="550416" y="1916831"/>
            <a:ext cx="8229600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Input, output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Kredsløb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Processing, sketches</a:t>
            </a:r>
          </a:p>
          <a:p>
            <a:pPr lvl="8"/>
            <a:r>
              <a:rPr lang="en-US" dirty="0"/>
              <a:t>	- Setup, Loop</a:t>
            </a:r>
          </a:p>
          <a:p>
            <a:pPr lvl="8"/>
            <a:r>
              <a:rPr lang="en-US" dirty="0"/>
              <a:t>	- </a:t>
            </a:r>
            <a:r>
              <a:rPr lang="en-US" dirty="0" err="1"/>
              <a:t>Inbyggede</a:t>
            </a:r>
            <a:r>
              <a:rPr lang="en-US" dirty="0"/>
              <a:t> </a:t>
            </a:r>
            <a:r>
              <a:rPr lang="en-US" dirty="0" err="1"/>
              <a:t>funktioner</a:t>
            </a:r>
            <a:r>
              <a:rPr lang="en-US" dirty="0"/>
              <a:t> (</a:t>
            </a:r>
            <a:r>
              <a:rPr lang="en-US" dirty="0" err="1"/>
              <a:t>digitalWrite</a:t>
            </a:r>
            <a:r>
              <a:rPr lang="en-US" dirty="0"/>
              <a:t>, </a:t>
            </a:r>
            <a:r>
              <a:rPr lang="en-US" dirty="0" err="1"/>
              <a:t>pinMode</a:t>
            </a:r>
            <a:r>
              <a:rPr lang="en-US" dirty="0"/>
              <a:t>, delay)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 err="1"/>
              <a:t>Komponenter</a:t>
            </a:r>
            <a:endParaRPr lang="en-US" dirty="0"/>
          </a:p>
          <a:p>
            <a:pPr lvl="8"/>
            <a:r>
              <a:rPr lang="en-US" dirty="0"/>
              <a:t>	- </a:t>
            </a:r>
            <a:r>
              <a:rPr lang="en-US" dirty="0" err="1"/>
              <a:t>Modstande</a:t>
            </a:r>
            <a:r>
              <a:rPr lang="en-US" dirty="0"/>
              <a:t>, </a:t>
            </a:r>
            <a:r>
              <a:rPr lang="en-US" dirty="0" err="1"/>
              <a:t>LEDer</a:t>
            </a:r>
            <a:r>
              <a:rPr lang="en-US" dirty="0"/>
              <a:t>, </a:t>
            </a:r>
            <a:r>
              <a:rPr lang="en-US" dirty="0" err="1"/>
              <a:t>Knapper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171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I dag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82571"/>
            <a:ext cx="7634796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Plan for i dag:</a:t>
            </a:r>
            <a:endParaRPr lang="da-DK" b="1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Lyskryds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Sæt lyd på lyskryds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Lege med display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Evt. snakke om projekt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572088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Lyskryds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91449"/>
            <a:ext cx="7634796" cy="2585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Funktioner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pinMode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digitalWrite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d</a:t>
            </a:r>
            <a:r>
              <a:rPr kumimoji="0" lang="da-DK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elay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b="1" dirty="0"/>
              <a:t>Komponenter</a:t>
            </a:r>
            <a:r>
              <a:rPr lang="da-DK" dirty="0"/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LED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220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Ω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Modstand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127455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Lyskryds</a:t>
            </a:r>
            <a:endParaRPr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E02811F-5ECF-4476-9D0C-A58A41F35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42" y="1255327"/>
            <a:ext cx="5589444" cy="43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593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Lyskryds med lyd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91449"/>
            <a:ext cx="7634796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Funktioner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pinMode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digitalWrite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 err="1"/>
              <a:t>D</a:t>
            </a:r>
            <a:r>
              <a:rPr kumimoji="0" lang="da-DK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elay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Vores egen to funktioner: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dirty="0"/>
              <a:t>	- </a:t>
            </a:r>
            <a:r>
              <a:rPr lang="da-DK" dirty="0" err="1"/>
              <a:t>soundFast</a:t>
            </a:r>
            <a:endParaRPr lang="da-DK" dirty="0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dirty="0"/>
              <a:t>	- </a:t>
            </a:r>
            <a:r>
              <a:rPr lang="da-DK" dirty="0" err="1"/>
              <a:t>soundSlow</a:t>
            </a:r>
            <a:endParaRPr lang="da-DK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b="1" dirty="0"/>
              <a:t>Komponenter</a:t>
            </a:r>
            <a:r>
              <a:rPr lang="da-DK" dirty="0"/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LED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220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Ω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modstande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110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Ω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modstand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Buzzer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93253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Lyskryds med buzzer</a:t>
            </a:r>
            <a:endParaRPr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5A60D94-24B2-4F92-A025-3279F201867A}"/>
              </a:ext>
            </a:extLst>
          </p:cNvPr>
          <p:cNvSpPr txBox="1"/>
          <p:nvPr/>
        </p:nvSpPr>
        <p:spPr>
          <a:xfrm>
            <a:off x="457200" y="5415379"/>
            <a:ext cx="822960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Kode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: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86640B2-EB82-4ACE-8404-E3B697FF6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42" y="1071675"/>
            <a:ext cx="5944115" cy="4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460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DUIN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rPr lang="da-DK" dirty="0"/>
              <a:t>Display</a:t>
            </a:r>
            <a:endParaRPr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897E03F-F38B-4EF7-940A-BB1D7AFA8DED}"/>
              </a:ext>
            </a:extLst>
          </p:cNvPr>
          <p:cNvSpPr txBox="1"/>
          <p:nvPr/>
        </p:nvSpPr>
        <p:spPr>
          <a:xfrm>
            <a:off x="550416" y="1491449"/>
            <a:ext cx="7634796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Funktioner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begin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print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a-DK" b="1" dirty="0"/>
              <a:t>Komponenter</a:t>
            </a:r>
            <a:r>
              <a:rPr lang="da-DK" dirty="0"/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Crystal Display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Potentiometer (10k</a:t>
            </a:r>
            <a:r>
              <a:rPr kumimoji="0" lang="el-G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Ω</a:t>
            </a:r>
            <a:r>
              <a:rPr kumimoji="0" lang="da-DK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a-DK" dirty="0"/>
              <a:t>220Ω modstand</a:t>
            </a: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53345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Kontortema">
  <a:themeElements>
    <a:clrScheme name="Kontort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Kontortem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t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Kontortema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99</Words>
  <Application>Microsoft Office PowerPoint</Application>
  <PresentationFormat>Skærmshow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</vt:lpstr>
      <vt:lpstr>Montserrat Black</vt:lpstr>
      <vt:lpstr>Montserrat Medium</vt:lpstr>
      <vt:lpstr>Montserrat Regular</vt:lpstr>
      <vt:lpstr>Kontortema</vt:lpstr>
      <vt:lpstr>PowerPoint-præsentation</vt:lpstr>
      <vt:lpstr>Sidste gang?</vt:lpstr>
      <vt:lpstr>Sidste gang?</vt:lpstr>
      <vt:lpstr>I dag</vt:lpstr>
      <vt:lpstr>Lyskryds</vt:lpstr>
      <vt:lpstr>Lyskryds</vt:lpstr>
      <vt:lpstr>Lyskryds med lyd</vt:lpstr>
      <vt:lpstr>Lyskryds med buzzer</vt:lpstr>
      <vt:lpstr>Display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pc1</dc:creator>
  <cp:lastModifiedBy>henrik schwarz</cp:lastModifiedBy>
  <cp:revision>10</cp:revision>
  <dcterms:modified xsi:type="dcterms:W3CDTF">2019-01-23T11:38:27Z</dcterms:modified>
</cp:coreProperties>
</file>