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314" r:id="rId5"/>
    <p:sldId id="315" r:id="rId6"/>
    <p:sldId id="327" r:id="rId7"/>
    <p:sldId id="328" r:id="rId8"/>
    <p:sldId id="329" r:id="rId9"/>
    <p:sldId id="330" r:id="rId10"/>
    <p:sldId id="331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Lalezar" panose="00000500000000000000" pitchFamily="2" charset="-78"/>
      <p:regular r:id="rId21"/>
    </p:embeddedFont>
    <p:embeddedFont>
      <p:font typeface="Nova Fla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046AB-FE70-4FF1-9322-693630586732}">
  <a:tblStyle styleId="{4CE046AB-FE70-4FF1-9322-693630586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mir Júnior" userId="dd165c5bbd5de5a9" providerId="LiveId" clId="{095CECC8-0BF9-4697-BF17-D9971F1F9613}"/>
    <pc:docChg chg="undo custSel addSld modSld sldOrd">
      <pc:chgData name="Ademir Júnior" userId="dd165c5bbd5de5a9" providerId="LiveId" clId="{095CECC8-0BF9-4697-BF17-D9971F1F9613}" dt="2023-12-08T20:34:54.607" v="68"/>
      <pc:docMkLst>
        <pc:docMk/>
      </pc:docMkLst>
      <pc:sldChg chg="modSp mod">
        <pc:chgData name="Ademir Júnior" userId="dd165c5bbd5de5a9" providerId="LiveId" clId="{095CECC8-0BF9-4697-BF17-D9971F1F9613}" dt="2023-12-08T20:29:52.356" v="1" actId="207"/>
        <pc:sldMkLst>
          <pc:docMk/>
          <pc:sldMk cId="0" sldId="256"/>
        </pc:sldMkLst>
        <pc:spChg chg="mod">
          <ac:chgData name="Ademir Júnior" userId="dd165c5bbd5de5a9" providerId="LiveId" clId="{095CECC8-0BF9-4697-BF17-D9971F1F9613}" dt="2023-12-08T20:29:52.356" v="1" actId="207"/>
          <ac:spMkLst>
            <pc:docMk/>
            <pc:sldMk cId="0" sldId="256"/>
            <ac:spMk id="2" creationId="{A89B2D16-45C7-A645-A15D-92E5D2DFE6E1}"/>
          </ac:spMkLst>
        </pc:spChg>
      </pc:sldChg>
      <pc:sldChg chg="addSp delSp modSp mod ord">
        <pc:chgData name="Ademir Júnior" userId="dd165c5bbd5de5a9" providerId="LiveId" clId="{095CECC8-0BF9-4697-BF17-D9971F1F9613}" dt="2023-12-08T20:34:54.607" v="68"/>
        <pc:sldMkLst>
          <pc:docMk/>
          <pc:sldMk cId="0" sldId="265"/>
        </pc:sldMkLst>
        <pc:spChg chg="add del mod">
          <ac:chgData name="Ademir Júnior" userId="dd165c5bbd5de5a9" providerId="LiveId" clId="{095CECC8-0BF9-4697-BF17-D9971F1F9613}" dt="2023-12-08T20:31:15.153" v="31" actId="478"/>
          <ac:spMkLst>
            <pc:docMk/>
            <pc:sldMk cId="0" sldId="265"/>
            <ac:spMk id="3" creationId="{2C4C3622-96A2-4771-9646-1607A786EA38}"/>
          </ac:spMkLst>
        </pc:spChg>
        <pc:spChg chg="mod">
          <ac:chgData name="Ademir Júnior" userId="dd165c5bbd5de5a9" providerId="LiveId" clId="{095CECC8-0BF9-4697-BF17-D9971F1F9613}" dt="2023-12-08T20:34:26.377" v="62" actId="14100"/>
          <ac:spMkLst>
            <pc:docMk/>
            <pc:sldMk cId="0" sldId="265"/>
            <ac:spMk id="1075" creationId="{00000000-0000-0000-0000-000000000000}"/>
          </ac:spMkLst>
        </pc:spChg>
        <pc:spChg chg="del">
          <ac:chgData name="Ademir Júnior" userId="dd165c5bbd5de5a9" providerId="LiveId" clId="{095CECC8-0BF9-4697-BF17-D9971F1F9613}" dt="2023-12-08T20:31:12.355" v="30" actId="478"/>
          <ac:spMkLst>
            <pc:docMk/>
            <pc:sldMk cId="0" sldId="265"/>
            <ac:spMk id="1076" creationId="{00000000-0000-0000-0000-000000000000}"/>
          </ac:spMkLst>
        </pc:spChg>
        <pc:picChg chg="add del">
          <ac:chgData name="Ademir Júnior" userId="dd165c5bbd5de5a9" providerId="LiveId" clId="{095CECC8-0BF9-4697-BF17-D9971F1F9613}" dt="2023-12-08T20:32:24.827" v="33" actId="478"/>
          <ac:picMkLst>
            <pc:docMk/>
            <pc:sldMk cId="0" sldId="265"/>
            <ac:picMk id="5" creationId="{AB0DDA3E-4489-43B3-9691-7C3CA61265C3}"/>
          </ac:picMkLst>
        </pc:picChg>
        <pc:picChg chg="add mod">
          <ac:chgData name="Ademir Júnior" userId="dd165c5bbd5de5a9" providerId="LiveId" clId="{095CECC8-0BF9-4697-BF17-D9971F1F9613}" dt="2023-12-08T20:32:48.375" v="35" actId="1076"/>
          <ac:picMkLst>
            <pc:docMk/>
            <pc:sldMk cId="0" sldId="265"/>
            <ac:picMk id="7" creationId="{03CB95A1-156C-4E0D-94D0-F15CEBD2FCA3}"/>
          </ac:picMkLst>
        </pc:picChg>
      </pc:sldChg>
      <pc:sldChg chg="addSp modSp add mod">
        <pc:chgData name="Ademir Júnior" userId="dd165c5bbd5de5a9" providerId="LiveId" clId="{095CECC8-0BF9-4697-BF17-D9971F1F9613}" dt="2023-12-08T20:34:47.825" v="66" actId="1076"/>
        <pc:sldMkLst>
          <pc:docMk/>
          <pc:sldMk cId="4267492611" sldId="312"/>
        </pc:sldMkLst>
        <pc:spChg chg="mod">
          <ac:chgData name="Ademir Júnior" userId="dd165c5bbd5de5a9" providerId="LiveId" clId="{095CECC8-0BF9-4697-BF17-D9971F1F9613}" dt="2023-12-08T20:33:52.672" v="48" actId="1076"/>
          <ac:spMkLst>
            <pc:docMk/>
            <pc:sldMk cId="4267492611" sldId="312"/>
            <ac:spMk id="1075" creationId="{00000000-0000-0000-0000-000000000000}"/>
          </ac:spMkLst>
        </pc:spChg>
        <pc:picChg chg="add mod">
          <ac:chgData name="Ademir Júnior" userId="dd165c5bbd5de5a9" providerId="LiveId" clId="{095CECC8-0BF9-4697-BF17-D9971F1F9613}" dt="2023-12-08T20:34:47.825" v="66" actId="1076"/>
          <ac:picMkLst>
            <pc:docMk/>
            <pc:sldMk cId="4267492611" sldId="312"/>
            <ac:picMk id="3" creationId="{3B147EA1-4B19-4A3D-BEA4-D27DCD9FC4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9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17ad91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17ad91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3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04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2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017ad9157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017ad9157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8178188" y="101772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3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4987089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3510274" y="-32690"/>
            <a:ext cx="1398493" cy="690591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27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6"/>
            <a:ext cx="1751857" cy="1728189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1" cy="3363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7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6" y="2027023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4" y="539505"/>
            <a:ext cx="1416950" cy="1397807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100" y="4255275"/>
            <a:ext cx="1206211" cy="3363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3" r:id="rId5"/>
    <p:sldLayoutId id="2147483679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QSYxIKXX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3127575" y="-143300"/>
            <a:ext cx="1019100" cy="10191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1052075" y="1109759"/>
            <a:ext cx="7039800" cy="148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AVL Tree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1052050" y="3837474"/>
            <a:ext cx="70398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Universidade Estadual do Sudoeste da Bahia – UESB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Departamento de Ciências Exatas e Tecnológicas – DCET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Colegiado do Curso de Ciência da Computação – CCCOMP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Algoritmos e Estruturas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Profa. Me. </a:t>
            </a:r>
            <a:r>
              <a:rPr lang="pt-BR" sz="1400" dirty="0"/>
              <a:t>Maria </a:t>
            </a:r>
            <a:r>
              <a:rPr lang="pt-BR" sz="1400" dirty="0" err="1"/>
              <a:t>Luisa</a:t>
            </a:r>
            <a:r>
              <a:rPr lang="pt-BR" sz="1400" dirty="0"/>
              <a:t> Ghizoni Gonzalez</a:t>
            </a:r>
            <a:endParaRPr sz="1400" dirty="0"/>
          </a:p>
        </p:txBody>
      </p:sp>
      <p:sp>
        <p:nvSpPr>
          <p:cNvPr id="797" name="Google Shape;797;p39"/>
          <p:cNvSpPr/>
          <p:nvPr/>
        </p:nvSpPr>
        <p:spPr>
          <a:xfrm>
            <a:off x="221163" y="3429875"/>
            <a:ext cx="851374" cy="851948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3186597" y="-81989"/>
            <a:ext cx="900845" cy="8964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5365700" y="-959350"/>
            <a:ext cx="2013910" cy="2041524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8456150" y="2035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39">
            <a:extLst>
              <a:ext uri="{FF2B5EF4-FFF2-40B4-BE49-F238E27FC236}">
                <a16:creationId xmlns:a16="http://schemas.microsoft.com/office/drawing/2014/main" id="{A89B2D16-45C7-A645-A15D-92E5D2DFE6E1}"/>
              </a:ext>
            </a:extLst>
          </p:cNvPr>
          <p:cNvSpPr txBox="1">
            <a:spLocks/>
          </p:cNvSpPr>
          <p:nvPr/>
        </p:nvSpPr>
        <p:spPr>
          <a:xfrm>
            <a:off x="1204475" y="2381091"/>
            <a:ext cx="7039800" cy="14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ova Flat"/>
              <a:buNone/>
              <a:defRPr sz="4500" b="0" i="0" u="none" strike="noStrike" cap="non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alezar"/>
              <a:buNone/>
              <a:defRPr sz="5200" b="0" i="0" u="none" strike="noStrike" cap="non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pPr algn="r"/>
            <a:r>
              <a:rPr lang="pt-BR" sz="2000" dirty="0">
                <a:solidFill>
                  <a:srgbClr val="D9A3F3"/>
                </a:solidFill>
              </a:rPr>
              <a:t>Ademir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D9A3F3"/>
                </a:solidFill>
              </a:rPr>
              <a:t>Júnior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Cauê Aguiar</a:t>
            </a:r>
          </a:p>
          <a:p>
            <a:pPr algn="r"/>
            <a:r>
              <a:rPr lang="pt-BR" sz="2000" dirty="0">
                <a:solidFill>
                  <a:schemeClr val="lt2"/>
                </a:solidFill>
              </a:rPr>
              <a:t>João Henrique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235695" y="127181"/>
            <a:ext cx="24714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minValue</a:t>
            </a:r>
            <a:r>
              <a:rPr lang="pt-BR" dirty="0"/>
              <a:t>-Node</a:t>
            </a:r>
            <a:br>
              <a:rPr lang="pt-BR" dirty="0"/>
            </a:br>
            <a:r>
              <a:rPr lang="pt-BR" dirty="0"/>
              <a:t>e</a:t>
            </a:r>
            <a:br>
              <a:rPr lang="pt-BR" dirty="0"/>
            </a:br>
            <a:r>
              <a:rPr lang="pt-BR" dirty="0" err="1"/>
              <a:t>printTree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36AE3D-D6CB-44D1-6D38-843631C3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17" y="80615"/>
            <a:ext cx="600158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829" name="Google Shape;829;p40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266352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Uma AVL </a:t>
            </a:r>
            <a:r>
              <a:rPr lang="pt-BR" sz="2000" dirty="0" err="1"/>
              <a:t>Tree</a:t>
            </a:r>
            <a:r>
              <a:rPr lang="pt-BR" sz="2000" dirty="0"/>
              <a:t> é uma árvore de busca binária balanceada, em que a diferença de altura  entre as </a:t>
            </a:r>
            <a:r>
              <a:rPr lang="pt-BR" sz="2000" dirty="0" err="1"/>
              <a:t>sub-árvores</a:t>
            </a:r>
            <a:r>
              <a:rPr lang="pt-BR" sz="2000" dirty="0"/>
              <a:t> esquerda e direita de cada nós, chamada fator de equilíbrio, é mantida bem pequena ou igual a 1.</a:t>
            </a:r>
          </a:p>
        </p:txBody>
      </p:sp>
      <p:grpSp>
        <p:nvGrpSpPr>
          <p:cNvPr id="830" name="Google Shape;830;p40"/>
          <p:cNvGrpSpPr/>
          <p:nvPr/>
        </p:nvGrpSpPr>
        <p:grpSpPr>
          <a:xfrm flipH="1">
            <a:off x="7299150" y="539500"/>
            <a:ext cx="1206211" cy="336300"/>
            <a:chOff x="2113900" y="803075"/>
            <a:chExt cx="1206211" cy="336300"/>
          </a:xfrm>
        </p:grpSpPr>
        <p:sp>
          <p:nvSpPr>
            <p:cNvPr id="831" name="Google Shape;831;p40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813706-9945-79CC-E0F8-D0080A9F1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78" t="22406" r="23422" b="5497"/>
          <a:stretch/>
        </p:blipFill>
        <p:spPr>
          <a:xfrm>
            <a:off x="3741821" y="894904"/>
            <a:ext cx="4981073" cy="4040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Node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302862-F621-51A1-8C85-AC547741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98" y="1171951"/>
            <a:ext cx="8180081" cy="3526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621100" y="204387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AVLTree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2817F1-8CDD-E835-371F-8408C9D7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9" y="926104"/>
            <a:ext cx="7216898" cy="39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26455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height e balanceFactor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65C055-7C67-C434-EBA4-B07F4221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46" y="1113249"/>
            <a:ext cx="8222111" cy="36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26455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rightRotate e leftRotate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C0B907-6BAC-FB7C-6F71-3F04F940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5" y="1165446"/>
            <a:ext cx="4100386" cy="321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0CD57-E026-0FCE-66AE-E1886212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42" y="1114004"/>
            <a:ext cx="4316024" cy="32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0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964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rightRotate e leftRotate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58E3D1-5C0F-118B-313F-1D00DC79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3" y="618491"/>
            <a:ext cx="4513212" cy="249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66798-7CB2-0552-4A0F-4694BBA5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19" y="2565462"/>
            <a:ext cx="5572039" cy="24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2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964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nsert(Node node, int key)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DE4-B541-EBFE-6131-1477EE0A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509386"/>
            <a:ext cx="5734850" cy="462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3A0B7-D523-5FE2-8D18-3EF73018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42" y="1711811"/>
            <a:ext cx="6611760" cy="27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2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9"/>
          <p:cNvSpPr txBox="1">
            <a:spLocks noGrp="1"/>
          </p:cNvSpPr>
          <p:nvPr>
            <p:ph type="title"/>
          </p:nvPr>
        </p:nvSpPr>
        <p:spPr>
          <a:xfrm>
            <a:off x="753452" y="-9640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delete</a:t>
            </a:r>
            <a:r>
              <a:rPr lang="en" dirty="0"/>
              <a:t>(Node root, int key)</a:t>
            </a:r>
            <a:endParaRPr dirty="0"/>
          </a:p>
        </p:txBody>
      </p:sp>
      <p:sp>
        <p:nvSpPr>
          <p:cNvPr id="1122" name="Google Shape;1122;p49"/>
          <p:cNvSpPr/>
          <p:nvPr/>
        </p:nvSpPr>
        <p:spPr>
          <a:xfrm>
            <a:off x="621100" y="3391650"/>
            <a:ext cx="133499" cy="1216934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49"/>
          <p:cNvGrpSpPr/>
          <p:nvPr/>
        </p:nvGrpSpPr>
        <p:grpSpPr>
          <a:xfrm>
            <a:off x="8186506" y="539494"/>
            <a:ext cx="336300" cy="1206211"/>
            <a:chOff x="7328306" y="376344"/>
            <a:chExt cx="336300" cy="1206211"/>
          </a:xfrm>
        </p:grpSpPr>
        <p:sp>
          <p:nvSpPr>
            <p:cNvPr id="1124" name="Google Shape;1124;p49"/>
            <p:cNvSpPr/>
            <p:nvPr/>
          </p:nvSpPr>
          <p:spPr>
            <a:xfrm rot="-5400000" flipH="1">
              <a:off x="7596410" y="15143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rot="-5400000" flipH="1">
              <a:off x="7596004" y="13882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rot="-5400000" flipH="1">
              <a:off x="7596410" y="12613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rot="-5400000" flipH="1">
              <a:off x="7596410" y="11348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rot="-5400000" flipH="1">
              <a:off x="7596410" y="10083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rot="-5400000" flipH="1">
              <a:off x="7596004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rot="-5400000" flipH="1">
              <a:off x="7596004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rot="-5400000" flipH="1">
              <a:off x="759641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rot="-5400000" flipH="1">
              <a:off x="759641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rot="-5400000" flipH="1">
              <a:off x="759641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rot="-5400000" flipH="1">
              <a:off x="7462560" y="6289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rot="-5400000" flipH="1">
              <a:off x="7462560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rot="-5400000" flipH="1">
              <a:off x="7462560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rot="-5400000" flipH="1">
              <a:off x="7328306" y="8823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rot="-5400000" flipH="1">
              <a:off x="7328306" y="7558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rot="-5400000" flipH="1">
              <a:off x="7328306" y="6293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rot="-5400000" flipH="1">
              <a:off x="7328711" y="5024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rot="-5400000" flipH="1">
              <a:off x="7328711" y="3759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2C5371-D03B-3D4A-230F-35E44F6B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" y="515430"/>
            <a:ext cx="4034783" cy="460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F8A4D-ECB9-6122-7B00-FE59A298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06" y="515430"/>
            <a:ext cx="4856974" cy="46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9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124</Words>
  <Application>Microsoft Office PowerPoint</Application>
  <PresentationFormat>On-screen Show (16:9)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Arvo</vt:lpstr>
      <vt:lpstr>Barlow</vt:lpstr>
      <vt:lpstr>Arial</vt:lpstr>
      <vt:lpstr>Nova Flat</vt:lpstr>
      <vt:lpstr>Lalezar</vt:lpstr>
      <vt:lpstr>Computer &amp; Information Sciences Major for College by Slidesgo</vt:lpstr>
      <vt:lpstr>AVL Tree</vt:lpstr>
      <vt:lpstr>Definição</vt:lpstr>
      <vt:lpstr>Classe Node</vt:lpstr>
      <vt:lpstr>Classe AVLTree</vt:lpstr>
      <vt:lpstr>Métodos height e balanceFactor</vt:lpstr>
      <vt:lpstr>rightRotate e leftRotate</vt:lpstr>
      <vt:lpstr>rightRotate e leftRotate</vt:lpstr>
      <vt:lpstr>Insert(Node node, int key)</vt:lpstr>
      <vt:lpstr>delete(Node root, int key)</vt:lpstr>
      <vt:lpstr>minValue-Node e printTree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MST Árvore Geradora Mínima</dc:title>
  <cp:lastModifiedBy>João Henrique Silva-Pinto</cp:lastModifiedBy>
  <cp:revision>17</cp:revision>
  <dcterms:modified xsi:type="dcterms:W3CDTF">2023-12-10T22:35:36Z</dcterms:modified>
</cp:coreProperties>
</file>