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6630735a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6630735a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projekt tárgyak </a:t>
            </a:r>
            <a:r>
              <a:rPr lang="hu"/>
              <a:t>felismerésére</a:t>
            </a:r>
            <a:r>
              <a:rPr lang="hu"/>
              <a:t> a konkrét feladat, ezt egy bevásárlóközponti környezetbe szeretném beilleszteni. Adott a QR kód beolvasása de ellenőrző vagy helyettesítő megoldásként használható például önkiszolgáló kasszánál ellenőrizzük hogy a kosár valóban a leolvasott tárgyakat tartalmazza vagy több tárgyat egyszerre könnyebb beolvasni.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6630735a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6630735a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programot JavaScript nyelven írom, az így készült program nagyon könnyen hordozható és beépíthető bármely rendszerbe. A tárgyak tanításához Azure Cusom Vison szolgáltatását használom, illetve az elkészített model futtatásához  a TensorFlow.js keretrendszert használtam.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a2c22e9e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a2c22e9e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felismerés során neurális hálót fog használni a model. Azért emellett a módszer mellett döntöttem mert a felismerendő kép nagy dinamikus lesz. Többféle tárgy lesz látható többféle pozícióban eltérő fényviszonyok és árnyékok között. Természetesen minél homogénebb környezetben van a kassza annál pontosabb a felismerés de nem kizárhatóak a külső változások. Neurális hálóban vannak bemeneti és kimeneti értékei amiket rejetett rétegek kapcsolnak össze. Az összekötéséket súlyozzuk.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a2c22e9e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a2c22e9e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Tanítás során meg kell adni a bemenetet és elvárt kimenetet. Lesz egy hiba (ez a különbségnégyzet) érték minden variációra. A program a globális minimumot fogja keresni.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6630735a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6630735a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Saját képkészletből dolgoztam mivel nem kategorizálni akartam a tárgyakat hanem </a:t>
            </a:r>
            <a:r>
              <a:rPr lang="hu"/>
              <a:t>konkrétan</a:t>
            </a:r>
            <a:r>
              <a:rPr lang="hu"/>
              <a:t> terméket felismerni. Gyártó, termék, fajta stb. Fotókat számos módszerrel lehetett volna készíteni. Ha sok termék akkor érdeme</a:t>
            </a:r>
            <a:r>
              <a:rPr lang="hu"/>
              <a:t>s a meglévő kasszákat felvenni és azokat utólag feldolgozni, esetleg beszkennelni a terméketeket és képgenerátorral többféle képet készíteni. Én videóravettem a tárgyak ki-be rakodását és a pillantképeket töltöttem föl a rendszerbe.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6630735a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6630735a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Program felületén látható a gép látótere, befoglaló geometriákban a felismert termékek, illetve a jobb oldal a kosarunk tartalma. Látótér alatt vezérlőgombokat találunk, ezek elsősorban a tesztelés miatt kerültek bele.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86630735a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86630735a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6630735a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6630735a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Okos kassza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Szűcs Henrik (G28AZI)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Cél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2933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u" sz="1700"/>
              <a:t>Tárgyak felismerése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u" sz="1700"/>
              <a:t>QR kód nélkül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u" sz="1700"/>
              <a:t>Kiegészítő módszer</a:t>
            </a:r>
            <a:endParaRPr sz="17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175" y="1008300"/>
            <a:ext cx="4856450" cy="3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Környezet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5808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u" sz="1700"/>
              <a:t>JavaScript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u" sz="1700"/>
              <a:t>Azure Custom Vision AI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u" sz="1700"/>
              <a:t>TensorFlow.js</a:t>
            </a:r>
            <a:endParaRPr sz="17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775" y="394663"/>
            <a:ext cx="28575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224" y="1688674"/>
            <a:ext cx="1437724" cy="14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375" y="2964125"/>
            <a:ext cx="1623649" cy="162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4231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Neurális háló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4271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hu" sz="1900"/>
              <a:t>nehéz homogén környezetet biztosítani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hu" sz="1900"/>
              <a:t>túl </a:t>
            </a:r>
            <a:r>
              <a:rPr lang="hu" sz="1900"/>
              <a:t>dinamikus</a:t>
            </a:r>
            <a:r>
              <a:rPr lang="hu" sz="1900"/>
              <a:t> a környezet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hu" sz="1900"/>
              <a:t>sokféle eset</a:t>
            </a:r>
            <a:endParaRPr sz="1900"/>
          </a:p>
        </p:txBody>
      </p:sp>
      <p:pic>
        <p:nvPicPr>
          <p:cNvPr id="301" name="Google Shape;301;p16"/>
          <p:cNvPicPr preferRelativeResize="0"/>
          <p:nvPr/>
        </p:nvPicPr>
        <p:blipFill rotWithShape="1">
          <a:blip r:embed="rId3">
            <a:alphaModFix/>
          </a:blip>
          <a:srcRect b="40638" l="14987" r="13949" t="0"/>
          <a:stretch/>
        </p:blipFill>
        <p:spPr>
          <a:xfrm>
            <a:off x="5015675" y="1275654"/>
            <a:ext cx="4128325" cy="259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Neurális háló (tanítás)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990050"/>
            <a:ext cx="4050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900"/>
              <a:t>Meg kell adni a legjobb: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hu" sz="1900"/>
              <a:t>súly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hu" sz="1900"/>
              <a:t>torzító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900"/>
              <a:t>értékeket</a:t>
            </a:r>
            <a:endParaRPr sz="1900"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702" y="2482300"/>
            <a:ext cx="3236276" cy="2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 rotWithShape="1">
          <a:blip r:embed="rId4">
            <a:alphaModFix/>
          </a:blip>
          <a:srcRect b="40638" l="14987" r="13949" t="0"/>
          <a:stretch/>
        </p:blipFill>
        <p:spPr>
          <a:xfrm>
            <a:off x="5747000" y="189450"/>
            <a:ext cx="3236275" cy="2032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Custom Vision AI (Tanítás)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hu" sz="1900"/>
              <a:t>Fotók készítése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hu" sz="1900"/>
              <a:t>Fotók befoglaló geometriája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hu" sz="1900"/>
              <a:t>Tanítás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hu" sz="1900"/>
              <a:t>Model generálás</a:t>
            </a:r>
            <a:endParaRPr sz="1900"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751" y="330401"/>
            <a:ext cx="1779251" cy="177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Program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481175" y="1597875"/>
            <a:ext cx="26229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 sz="1900"/>
              <a:t>Felület megjelenítése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 sz="1900"/>
              <a:t>Kép adatok betöltése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 sz="1900"/>
              <a:t>Kép tartalmát fogadja a felismerő </a:t>
            </a:r>
            <a:r>
              <a:rPr lang="hu" sz="1900"/>
              <a:t>program résztől</a:t>
            </a:r>
            <a:endParaRPr sz="1900"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124" y="958075"/>
            <a:ext cx="5828876" cy="2826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Felismerés</a:t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1303800" y="1387275"/>
            <a:ext cx="7030500" cy="1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/>
              <a:t>Külön szálon fut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/>
              <a:t>Fő szálon futó programtól kapja a kép adatokat</a:t>
            </a:r>
            <a:endParaRPr sz="1800"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500" y="2833375"/>
            <a:ext cx="49910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3800"/>
              <a:t>Köszönöm a figyelmet</a:t>
            </a:r>
            <a:endParaRPr sz="3800"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