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10" r:id="rId3"/>
    <p:sldId id="320" r:id="rId4"/>
    <p:sldId id="313" r:id="rId5"/>
    <p:sldId id="321" r:id="rId6"/>
    <p:sldId id="322" r:id="rId7"/>
    <p:sldId id="323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48" d="100"/>
          <a:sy n="48" d="100"/>
        </p:scale>
        <p:origin x="67" y="8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8/14/2020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8/14/2020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8/14/2020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8/14/2020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/>
          <a:p>
            <a:r>
              <a:rPr lang="en-US" b="1"/>
              <a:t>Coursera Capstone </a:t>
            </a:r>
            <a:r>
              <a:rPr lang="en-US"/>
              <a:t> </a:t>
            </a:r>
            <a:br>
              <a:rPr lang="en-US"/>
            </a:br>
            <a:r>
              <a:rPr lang="en-US" b="1"/>
              <a:t>IBM Data Science Capstone </a:t>
            </a:r>
            <a:r>
              <a:rPr lang="en-US"/>
              <a:t> </a:t>
            </a:r>
            <a:br>
              <a:rPr lang="en-US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i="1"/>
              <a:t>Opening a new shopping center in Germany</a:t>
            </a:r>
            <a:endParaRPr lang="en-US" sz="1600" b="1"/>
          </a:p>
          <a:p>
            <a:pPr>
              <a:spcAft>
                <a:spcPts val="600"/>
              </a:spcAft>
            </a:pPr>
            <a:r>
              <a:rPr lang="it-IT" sz="1600"/>
              <a:t>By Henrik </a:t>
            </a:r>
            <a:r>
              <a:rPr lang="it-IT" sz="1600" err="1"/>
              <a:t>Vérolet</a:t>
            </a:r>
            <a:endParaRPr lang="it-IT" sz="160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Location of the shopping mall is one of the most important decisions that will determine whether the mall will be a success or a failure </a:t>
            </a:r>
          </a:p>
          <a:p>
            <a:r>
              <a:rPr lang="en-US" dirty="0"/>
              <a:t> Objective: To </a:t>
            </a:r>
            <a:r>
              <a:rPr lang="en-US" dirty="0" err="1"/>
              <a:t>analyse</a:t>
            </a:r>
            <a:r>
              <a:rPr lang="en-US" dirty="0"/>
              <a:t> and select the best locations in Germany to open a new shopping mall </a:t>
            </a:r>
          </a:p>
          <a:p>
            <a:r>
              <a:rPr lang="en-US" dirty="0"/>
              <a:t> This project is timely as the city is currently suffering from oversupply of shopping malls 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</a:t>
            </a:r>
            <a:r>
              <a:rPr lang="en-US" dirty="0" err="1"/>
              <a:t>ethodology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scraping Wikipedia page for cities list</a:t>
            </a:r>
          </a:p>
          <a:p>
            <a:r>
              <a:rPr lang="en-US" dirty="0"/>
              <a:t>Get latitude and longitude coordinates using Geocoder</a:t>
            </a:r>
          </a:p>
          <a:p>
            <a:r>
              <a:rPr lang="en-US" dirty="0"/>
              <a:t>Use Foursquare API to get venue data</a:t>
            </a:r>
          </a:p>
          <a:p>
            <a:r>
              <a:rPr lang="en-US" dirty="0"/>
              <a:t>Group data by City and taking the mean of the frequency of occurrence of each venue category</a:t>
            </a:r>
          </a:p>
          <a:p>
            <a:r>
              <a:rPr lang="en-US" dirty="0"/>
              <a:t>Filter venue category by Shopping Mall</a:t>
            </a:r>
          </a:p>
          <a:p>
            <a:r>
              <a:rPr lang="en-US" dirty="0"/>
              <a:t>Perform clustering on the data by using k-means clustering</a:t>
            </a:r>
          </a:p>
          <a:p>
            <a:r>
              <a:rPr lang="en-US" dirty="0"/>
              <a:t>Visualize the clusters in a map using Folium</a:t>
            </a:r>
          </a:p>
        </p:txBody>
      </p:sp>
    </p:spTree>
    <p:extLst>
      <p:ext uri="{BB962C8B-B14F-4D97-AF65-F5344CB8AC3E}">
        <p14:creationId xmlns:p14="http://schemas.microsoft.com/office/powerpoint/2010/main" val="332628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/>
          <a:p>
            <a:r>
              <a:rPr lang="en-US"/>
              <a:t>Categorized the cities into 3 clusters :</a:t>
            </a:r>
          </a:p>
          <a:p>
            <a:pPr marL="0" indent="0">
              <a:buNone/>
            </a:pPr>
            <a:r>
              <a:rPr lang="en-US"/>
              <a:t>➢Cluster 0: cities with moderate number of shopping malls</a:t>
            </a:r>
          </a:p>
          <a:p>
            <a:pPr marL="0" indent="0">
              <a:buNone/>
            </a:pPr>
            <a:r>
              <a:rPr lang="en-US"/>
              <a:t>➢Cluster 1: cities with low number to no existence of shopping malls</a:t>
            </a:r>
          </a:p>
          <a:p>
            <a:pPr marL="0" indent="0">
              <a:buNone/>
            </a:pPr>
            <a:r>
              <a:rPr lang="en-US"/>
              <a:t>➢Cluster 2: cities with high concentration of shopping malls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C9D9D1-8FC5-4483-8703-A69DA2EE34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9183" y="2056448"/>
            <a:ext cx="4419600" cy="38119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Highest number in cluster 2 and moderate number in cluster 0</a:t>
            </a:r>
          </a:p>
          <a:p>
            <a:r>
              <a:rPr lang="en-US" dirty="0"/>
              <a:t> Cluster 1 has very low number to no shopping mall in the Cities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1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Recommendation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Open new shopping malls in Cities in cluster 1 with little to no competition</a:t>
            </a:r>
          </a:p>
          <a:p>
            <a:pPr marL="0" indent="0">
              <a:buNone/>
            </a:pPr>
            <a:r>
              <a:rPr lang="en-US" dirty="0"/>
              <a:t>• Can also open in Cities in cluster 0 with moderate competition if have</a:t>
            </a:r>
          </a:p>
          <a:p>
            <a:pPr marL="0" indent="0">
              <a:buNone/>
            </a:pPr>
            <a:r>
              <a:rPr lang="en-US" dirty="0"/>
              <a:t>unique selling propositions to stand out from the competition</a:t>
            </a:r>
          </a:p>
          <a:p>
            <a:pPr marL="0" indent="0">
              <a:buNone/>
            </a:pPr>
            <a:r>
              <a:rPr lang="en-US" dirty="0"/>
              <a:t>• Avoid Cities in cluster 2, already high concentration of shopping malls and intense competition</a:t>
            </a:r>
          </a:p>
        </p:txBody>
      </p:sp>
    </p:spTree>
    <p:extLst>
      <p:ext uri="{BB962C8B-B14F-4D97-AF65-F5344CB8AC3E}">
        <p14:creationId xmlns:p14="http://schemas.microsoft.com/office/powerpoint/2010/main" val="351455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2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Custom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Coursera Capstone   IBM Data Science Capstone   </vt:lpstr>
      <vt:lpstr>Business Question</vt:lpstr>
      <vt:lpstr>Methodology</vt:lpstr>
      <vt:lpstr>Results</vt:lpstr>
      <vt:lpstr>Discussion</vt:lpstr>
      <vt:lpstr>Recommendation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  IBM Data Science Capstone</dc:title>
  <dc:creator>hverolet@aol.com</dc:creator>
  <cp:lastModifiedBy>hverolet@aol.com</cp:lastModifiedBy>
  <cp:revision>3</cp:revision>
  <dcterms:created xsi:type="dcterms:W3CDTF">2020-08-14T19:42:03Z</dcterms:created>
  <dcterms:modified xsi:type="dcterms:W3CDTF">2020-08-14T20:02:35Z</dcterms:modified>
</cp:coreProperties>
</file>