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conomica" charset="0"/>
      <p:regular r:id="rId14"/>
      <p:bold r:id="rId15"/>
      <p:italic r:id="rId16"/>
      <p:boldItalic r:id="rId17"/>
    </p:embeddedFont>
    <p:embeddedFont>
      <p:font typeface="Lobster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y Masco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how many charity organizations are there?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Sponsored Content by brands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69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OF A SOME ONE THAT WAS HELPED AND BECAME A GREAT MAN!!!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PEOPLE NEED HELP NGOS WANT TO HELP BUT THERES NO INFRASTURE TO HELP SOME OF THIS organization in Africa… Chagua Charity for instance …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LEVERAGING ON HIGH QUALITY CONTENT.. WE DRIVE CAMPAIGNS FOR THESE INDIVIDUALS AND ORGANIZATIONS…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083700" y="3518875"/>
            <a:ext cx="27837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Give a little, help a lot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79" y="276775"/>
            <a:ext cx="3517974" cy="2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326200" y="194400"/>
            <a:ext cx="4491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Team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949" y="1044538"/>
            <a:ext cx="4593817" cy="305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757075" y="4226250"/>
            <a:ext cx="7680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Henry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312862" y="4226250"/>
            <a:ext cx="7680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Yinka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868675" y="4226250"/>
            <a:ext cx="7680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Eric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2438400" y="2114550"/>
            <a:ext cx="4491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lang="en" sz="3600" dirty="0">
              <a:solidFill>
                <a:srgbClr val="009AC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3325089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14864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3556050" y="154650"/>
            <a:ext cx="20319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Problem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880350" y="1434525"/>
            <a:ext cx="7383300" cy="19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NGOs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experience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delay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or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low turn-out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when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fundraising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due to lack of structures to facilitate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easy giving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3556050" y="154650"/>
            <a:ext cx="20319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Solution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80350" y="1599900"/>
            <a:ext cx="7383300" cy="19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tool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to facilitating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easy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pro-active</a:t>
            </a:r>
            <a:r>
              <a:rPr lang="en" sz="3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giving through </a:t>
            </a:r>
            <a:r>
              <a:rPr lang="en" sz="3600">
                <a:solidFill>
                  <a:srgbClr val="009ACD"/>
                </a:solidFill>
                <a:latin typeface="Economica"/>
                <a:ea typeface="Economica"/>
                <a:cs typeface="Economica"/>
                <a:sym typeface="Economica"/>
              </a:rPr>
              <a:t>mobile money transfer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3275700" y="2059800"/>
            <a:ext cx="2592600" cy="10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How it works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492050" y="154650"/>
            <a:ext cx="2376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Market Size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880350" y="1434525"/>
            <a:ext cx="7383300" cy="194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009AC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25" y="1518137"/>
            <a:ext cx="4248624" cy="17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550" y="1289724"/>
            <a:ext cx="1975950" cy="20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869150" y="3810300"/>
            <a:ext cx="20718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$1.6 trillion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652800" y="3746300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6540700" y="3810300"/>
            <a:ext cx="19761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$3.5 billion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25" y="2228850"/>
            <a:ext cx="21907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824" y="828975"/>
            <a:ext cx="1936049" cy="123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825" y="3386325"/>
            <a:ext cx="2528625" cy="132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4150" y="467887"/>
            <a:ext cx="23431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6697" y="2858672"/>
            <a:ext cx="2765775" cy="20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3031650" y="178650"/>
            <a:ext cx="30807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Revenue Model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162" y="1120275"/>
            <a:ext cx="1379824" cy="137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413623" y="2818537"/>
            <a:ext cx="3303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Social Organisations</a:t>
            </a:r>
            <a:r>
              <a:rPr lang="en"/>
              <a:t>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350" y="3460800"/>
            <a:ext cx="3230100" cy="12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No signup or monthly fees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Low 2.9% per donation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Donations deposited next business day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75" y="1053300"/>
            <a:ext cx="1666174" cy="166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65164" y="2814850"/>
            <a:ext cx="19542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For Givers</a:t>
            </a:r>
            <a:r>
              <a:rPr lang="en"/>
              <a:t>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9925" y="3657450"/>
            <a:ext cx="1844700" cy="87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Free to download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Free to use</a:t>
            </a:r>
          </a:p>
        </p:txBody>
      </p:sp>
      <p:sp>
        <p:nvSpPr>
          <p:cNvPr id="109" name="Shape 109"/>
          <p:cNvSpPr/>
          <p:nvPr/>
        </p:nvSpPr>
        <p:spPr>
          <a:xfrm>
            <a:off x="3359475" y="2677275"/>
            <a:ext cx="5022600" cy="36600"/>
          </a:xfrm>
          <a:prstGeom prst="rect">
            <a:avLst/>
          </a:prstGeom>
          <a:solidFill>
            <a:srgbClr val="009A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918823" y="2818537"/>
            <a:ext cx="3303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Big Brands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842175" y="3460825"/>
            <a:ext cx="3230100" cy="12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Pay a premium for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sponsored content in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 doGood videos, articles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and other publication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2326200" y="194400"/>
            <a:ext cx="44916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009ACD"/>
                </a:solidFill>
                <a:latin typeface="Lobster"/>
                <a:ea typeface="Lobster"/>
                <a:cs typeface="Lobster"/>
                <a:sym typeface="Lobster"/>
              </a:rPr>
              <a:t>What do these fees cover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99475" y="1343725"/>
            <a:ext cx="8228100" cy="292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666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These fees only applies to organisations and it helps us cover the cost of processing each transaction, maintaining a secure and safe environment for your transactions, and improving features and benefits of the donation app.</a:t>
            </a:r>
          </a:p>
          <a:p>
            <a:pPr lvl="0" algn="ctr" rtl="0">
              <a:spcBef>
                <a:spcPts val="0"/>
              </a:spcBef>
              <a:buNone/>
            </a:pPr>
            <a:endParaRPr sz="36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Economica</vt:lpstr>
      <vt:lpstr>Lobster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2016-03-19T04:25:41Z</dcterms:modified>
</cp:coreProperties>
</file>