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0"/>
  </p:notesMasterIdLst>
  <p:sldIdLst>
    <p:sldId id="256" r:id="rId2"/>
    <p:sldId id="259" r:id="rId3"/>
    <p:sldId id="258" r:id="rId4"/>
    <p:sldId id="260" r:id="rId5"/>
    <p:sldId id="261" r:id="rId6"/>
    <p:sldId id="262" r:id="rId7"/>
    <p:sldId id="284" r:id="rId8"/>
    <p:sldId id="263" r:id="rId9"/>
    <p:sldId id="287" r:id="rId10"/>
    <p:sldId id="285" r:id="rId11"/>
    <p:sldId id="288" r:id="rId12"/>
    <p:sldId id="291" r:id="rId13"/>
    <p:sldId id="286" r:id="rId14"/>
    <p:sldId id="268" r:id="rId15"/>
    <p:sldId id="289" r:id="rId16"/>
    <p:sldId id="292" r:id="rId17"/>
    <p:sldId id="293" r:id="rId18"/>
    <p:sldId id="290" r:id="rId19"/>
  </p:sldIdLst>
  <p:sldSz cx="9144000" cy="5143500" type="screen16x9"/>
  <p:notesSz cx="6858000" cy="9144000"/>
  <p:embeddedFontLst>
    <p:embeddedFont>
      <p:font typeface="Patrick Hand" panose="00000500000000000000" pitchFamily="2" charset="0"/>
      <p:regular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Teko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1545DC-7A98-4FDE-9892-AD9798018328}">
  <a:tblStyle styleId="{091545DC-7A98-4FDE-9892-AD97980183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6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332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69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269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918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273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9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296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44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808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53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397475"/>
            <a:ext cx="38439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053950"/>
            <a:ext cx="38049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16198662" scaled="0"/>
        </a:gra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5"/>
              </a:gs>
              <a:gs pos="34000">
                <a:srgbClr val="FF248A">
                  <a:alpha val="34901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5400700" scaled="0"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 rot="10800000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14076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1"/>
          </p:nvPr>
        </p:nvSpPr>
        <p:spPr>
          <a:xfrm>
            <a:off x="720100" y="2327013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 idx="2"/>
          </p:nvPr>
        </p:nvSpPr>
        <p:spPr>
          <a:xfrm>
            <a:off x="720000" y="1931700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3"/>
          </p:nvPr>
        </p:nvSpPr>
        <p:spPr>
          <a:xfrm>
            <a:off x="3714796" y="2327013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642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 idx="4"/>
          </p:nvPr>
        </p:nvSpPr>
        <p:spPr>
          <a:xfrm>
            <a:off x="3714715" y="1931700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5"/>
          </p:nvPr>
        </p:nvSpPr>
        <p:spPr>
          <a:xfrm>
            <a:off x="719988" y="3939816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 idx="6"/>
          </p:nvPr>
        </p:nvSpPr>
        <p:spPr>
          <a:xfrm>
            <a:off x="720000" y="3544498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7"/>
          </p:nvPr>
        </p:nvSpPr>
        <p:spPr>
          <a:xfrm>
            <a:off x="3714658" y="3939816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357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title" idx="8"/>
          </p:nvPr>
        </p:nvSpPr>
        <p:spPr>
          <a:xfrm>
            <a:off x="3714687" y="3544498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92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20200" y="2860500"/>
            <a:ext cx="28080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720200" y="3393393"/>
            <a:ext cx="28080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927375"/>
            <a:ext cx="969900" cy="1140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955650" y="540000"/>
            <a:ext cx="52326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5427902" y="1987147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5427900" y="1603925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5427902" y="3412697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4"/>
          </p:nvPr>
        </p:nvSpPr>
        <p:spPr>
          <a:xfrm>
            <a:off x="5427900" y="3029475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529475"/>
            <a:ext cx="3935400" cy="5193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20000" y="1383300"/>
            <a:ext cx="4236600" cy="23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040375" y="1647400"/>
            <a:ext cx="4593600" cy="5493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4117775" y="2165539"/>
            <a:ext cx="4438800" cy="11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321200" y="1909300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4321200" y="1522675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3540008" y="135440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4321200" y="2631184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/>
          </p:nvPr>
        </p:nvSpPr>
        <p:spPr>
          <a:xfrm>
            <a:off x="4321200" y="2244551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 hasCustomPrompt="1"/>
          </p:nvPr>
        </p:nvSpPr>
        <p:spPr>
          <a:xfrm>
            <a:off x="3540006" y="207531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4321200" y="3353067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/>
          </p:nvPr>
        </p:nvSpPr>
        <p:spPr>
          <a:xfrm>
            <a:off x="4321200" y="2966426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9" hasCustomPrompt="1"/>
          </p:nvPr>
        </p:nvSpPr>
        <p:spPr>
          <a:xfrm>
            <a:off x="3540000" y="279622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4321200" y="4074950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/>
          </p:nvPr>
        </p:nvSpPr>
        <p:spPr>
          <a:xfrm>
            <a:off x="4321200" y="3688302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5" hasCustomPrompt="1"/>
          </p:nvPr>
        </p:nvSpPr>
        <p:spPr>
          <a:xfrm>
            <a:off x="3540006" y="3517135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gradFill>
          <a:gsLst>
            <a:gs pos="0">
              <a:schemeClr val="accent5"/>
            </a:gs>
            <a:gs pos="100000">
              <a:schemeClr val="lt2"/>
            </a:gs>
          </a:gsLst>
          <a:lin ang="8100019" scaled="0"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eko"/>
              <a:buNone/>
              <a:defRPr sz="36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6" r:id="rId8"/>
    <p:sldLayoutId id="2147483676" r:id="rId9"/>
    <p:sldLayoutId id="2147483677" r:id="rId10"/>
    <p:sldLayoutId id="2147483678" r:id="rId11"/>
    <p:sldLayoutId id="2147483681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5"/>
          <p:cNvGrpSpPr/>
          <p:nvPr/>
        </p:nvGrpSpPr>
        <p:grpSpPr>
          <a:xfrm>
            <a:off x="7052711" y="924888"/>
            <a:ext cx="1618869" cy="2490583"/>
            <a:chOff x="7052711" y="924888"/>
            <a:chExt cx="1618869" cy="2490583"/>
          </a:xfrm>
        </p:grpSpPr>
        <p:sp>
          <p:nvSpPr>
            <p:cNvPr id="184" name="Google Shape;184;p35"/>
            <p:cNvSpPr/>
            <p:nvPr/>
          </p:nvSpPr>
          <p:spPr>
            <a:xfrm>
              <a:off x="7052711" y="1913995"/>
              <a:ext cx="413837" cy="1501476"/>
            </a:xfrm>
            <a:custGeom>
              <a:avLst/>
              <a:gdLst/>
              <a:ahLst/>
              <a:cxnLst/>
              <a:rect l="l" t="t" r="r" b="b"/>
              <a:pathLst>
                <a:path w="3487" h="12652" extrusionOk="0">
                  <a:moveTo>
                    <a:pt x="0" y="0"/>
                  </a:moveTo>
                  <a:lnTo>
                    <a:pt x="0" y="10634"/>
                  </a:lnTo>
                  <a:lnTo>
                    <a:pt x="3486" y="12652"/>
                  </a:lnTo>
                  <a:lnTo>
                    <a:pt x="3486" y="2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7094604" y="1991135"/>
              <a:ext cx="55186" cy="1187937"/>
            </a:xfrm>
            <a:custGeom>
              <a:avLst/>
              <a:gdLst/>
              <a:ahLst/>
              <a:cxnLst/>
              <a:rect l="l" t="t" r="r" b="b"/>
              <a:pathLst>
                <a:path w="465" h="10010" extrusionOk="0">
                  <a:moveTo>
                    <a:pt x="1" y="1"/>
                  </a:moveTo>
                  <a:lnTo>
                    <a:pt x="1" y="9732"/>
                  </a:lnTo>
                  <a:lnTo>
                    <a:pt x="465" y="10009"/>
                  </a:lnTo>
                  <a:lnTo>
                    <a:pt x="465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7187408" y="2046319"/>
              <a:ext cx="54593" cy="1184851"/>
            </a:xfrm>
            <a:custGeom>
              <a:avLst/>
              <a:gdLst/>
              <a:ahLst/>
              <a:cxnLst/>
              <a:rect l="l" t="t" r="r" b="b"/>
              <a:pathLst>
                <a:path w="460" h="9984" extrusionOk="0">
                  <a:moveTo>
                    <a:pt x="0" y="0"/>
                  </a:moveTo>
                  <a:lnTo>
                    <a:pt x="0" y="9711"/>
                  </a:lnTo>
                  <a:lnTo>
                    <a:pt x="460" y="9983"/>
                  </a:lnTo>
                  <a:lnTo>
                    <a:pt x="460" y="2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7279620" y="2098299"/>
              <a:ext cx="52219" cy="1185445"/>
            </a:xfrm>
            <a:custGeom>
              <a:avLst/>
              <a:gdLst/>
              <a:ahLst/>
              <a:cxnLst/>
              <a:rect l="l" t="t" r="r" b="b"/>
              <a:pathLst>
                <a:path w="440" h="9989" extrusionOk="0">
                  <a:moveTo>
                    <a:pt x="0" y="1"/>
                  </a:moveTo>
                  <a:lnTo>
                    <a:pt x="0" y="9737"/>
                  </a:lnTo>
                  <a:lnTo>
                    <a:pt x="439" y="9989"/>
                  </a:lnTo>
                  <a:lnTo>
                    <a:pt x="439" y="27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7369339" y="2150991"/>
              <a:ext cx="54711" cy="1184851"/>
            </a:xfrm>
            <a:custGeom>
              <a:avLst/>
              <a:gdLst/>
              <a:ahLst/>
              <a:cxnLst/>
              <a:rect l="l" t="t" r="r" b="b"/>
              <a:pathLst>
                <a:path w="461" h="9984" extrusionOk="0">
                  <a:moveTo>
                    <a:pt x="1" y="1"/>
                  </a:moveTo>
                  <a:lnTo>
                    <a:pt x="1" y="9732"/>
                  </a:lnTo>
                  <a:lnTo>
                    <a:pt x="460" y="9984"/>
                  </a:lnTo>
                  <a:lnTo>
                    <a:pt x="460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5"/>
            <p:cNvSpPr/>
            <p:nvPr/>
          </p:nvSpPr>
          <p:spPr>
            <a:xfrm>
              <a:off x="7466416" y="1913995"/>
              <a:ext cx="416804" cy="1501476"/>
            </a:xfrm>
            <a:custGeom>
              <a:avLst/>
              <a:gdLst/>
              <a:ahLst/>
              <a:cxnLst/>
              <a:rect l="l" t="t" r="r" b="b"/>
              <a:pathLst>
                <a:path w="3512" h="12652" extrusionOk="0">
                  <a:moveTo>
                    <a:pt x="3511" y="0"/>
                  </a:moveTo>
                  <a:lnTo>
                    <a:pt x="0" y="2018"/>
                  </a:lnTo>
                  <a:lnTo>
                    <a:pt x="0" y="12652"/>
                  </a:lnTo>
                  <a:lnTo>
                    <a:pt x="3511" y="10634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5"/>
            <p:cNvSpPr/>
            <p:nvPr/>
          </p:nvSpPr>
          <p:spPr>
            <a:xfrm>
              <a:off x="7511275" y="2150991"/>
              <a:ext cx="52813" cy="1184851"/>
            </a:xfrm>
            <a:custGeom>
              <a:avLst/>
              <a:gdLst/>
              <a:ahLst/>
              <a:cxnLst/>
              <a:rect l="l" t="t" r="r" b="b"/>
              <a:pathLst>
                <a:path w="445" h="9984" extrusionOk="0">
                  <a:moveTo>
                    <a:pt x="444" y="1"/>
                  </a:moveTo>
                  <a:lnTo>
                    <a:pt x="1" y="273"/>
                  </a:lnTo>
                  <a:lnTo>
                    <a:pt x="1" y="9984"/>
                  </a:lnTo>
                  <a:lnTo>
                    <a:pt x="444" y="9732"/>
                  </a:lnTo>
                  <a:lnTo>
                    <a:pt x="44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5"/>
            <p:cNvSpPr/>
            <p:nvPr/>
          </p:nvSpPr>
          <p:spPr>
            <a:xfrm>
              <a:off x="7601113" y="2098299"/>
              <a:ext cx="55186" cy="1185445"/>
            </a:xfrm>
            <a:custGeom>
              <a:avLst/>
              <a:gdLst/>
              <a:ahLst/>
              <a:cxnLst/>
              <a:rect l="l" t="t" r="r" b="b"/>
              <a:pathLst>
                <a:path w="465" h="9989" extrusionOk="0">
                  <a:moveTo>
                    <a:pt x="464" y="1"/>
                  </a:moveTo>
                  <a:lnTo>
                    <a:pt x="0" y="278"/>
                  </a:lnTo>
                  <a:lnTo>
                    <a:pt x="0" y="9989"/>
                  </a:lnTo>
                  <a:lnTo>
                    <a:pt x="464" y="9737"/>
                  </a:lnTo>
                  <a:lnTo>
                    <a:pt x="46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7693324" y="2046319"/>
              <a:ext cx="55186" cy="1184851"/>
            </a:xfrm>
            <a:custGeom>
              <a:avLst/>
              <a:gdLst/>
              <a:ahLst/>
              <a:cxnLst/>
              <a:rect l="l" t="t" r="r" b="b"/>
              <a:pathLst>
                <a:path w="465" h="9984" extrusionOk="0">
                  <a:moveTo>
                    <a:pt x="464" y="0"/>
                  </a:moveTo>
                  <a:lnTo>
                    <a:pt x="0" y="252"/>
                  </a:lnTo>
                  <a:lnTo>
                    <a:pt x="0" y="9983"/>
                  </a:lnTo>
                  <a:lnTo>
                    <a:pt x="464" y="9711"/>
                  </a:lnTo>
                  <a:lnTo>
                    <a:pt x="46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7786010" y="1991135"/>
              <a:ext cx="54593" cy="1187937"/>
            </a:xfrm>
            <a:custGeom>
              <a:avLst/>
              <a:gdLst/>
              <a:ahLst/>
              <a:cxnLst/>
              <a:rect l="l" t="t" r="r" b="b"/>
              <a:pathLst>
                <a:path w="460" h="10010" extrusionOk="0">
                  <a:moveTo>
                    <a:pt x="460" y="1"/>
                  </a:moveTo>
                  <a:lnTo>
                    <a:pt x="1" y="273"/>
                  </a:lnTo>
                  <a:lnTo>
                    <a:pt x="1" y="10009"/>
                  </a:lnTo>
                  <a:lnTo>
                    <a:pt x="460" y="9732"/>
                  </a:lnTo>
                  <a:lnTo>
                    <a:pt x="46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5"/>
            <p:cNvSpPr/>
            <p:nvPr/>
          </p:nvSpPr>
          <p:spPr>
            <a:xfrm>
              <a:off x="7052711" y="1674508"/>
              <a:ext cx="830523" cy="47897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486" y="0"/>
                  </a:moveTo>
                  <a:lnTo>
                    <a:pt x="0" y="2018"/>
                  </a:lnTo>
                  <a:lnTo>
                    <a:pt x="3486" y="4036"/>
                  </a:lnTo>
                  <a:lnTo>
                    <a:pt x="6997" y="2018"/>
                  </a:lnTo>
                  <a:lnTo>
                    <a:pt x="3486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5"/>
            <p:cNvSpPr/>
            <p:nvPr/>
          </p:nvSpPr>
          <p:spPr>
            <a:xfrm>
              <a:off x="7396990" y="2003714"/>
              <a:ext cx="146688" cy="85209"/>
            </a:xfrm>
            <a:custGeom>
              <a:avLst/>
              <a:gdLst/>
              <a:ahLst/>
              <a:cxnLst/>
              <a:rect l="l" t="t" r="r" b="b"/>
              <a:pathLst>
                <a:path w="1236" h="718" extrusionOk="0">
                  <a:moveTo>
                    <a:pt x="605" y="1"/>
                  </a:moveTo>
                  <a:lnTo>
                    <a:pt x="0" y="359"/>
                  </a:lnTo>
                  <a:lnTo>
                    <a:pt x="605" y="717"/>
                  </a:lnTo>
                  <a:lnTo>
                    <a:pt x="1236" y="35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7414317" y="1721741"/>
              <a:ext cx="109660" cy="62423"/>
            </a:xfrm>
            <a:custGeom>
              <a:avLst/>
              <a:gdLst/>
              <a:ahLst/>
              <a:cxnLst/>
              <a:rect l="l" t="t" r="r" b="b"/>
              <a:pathLst>
                <a:path w="924" h="526" extrusionOk="0">
                  <a:moveTo>
                    <a:pt x="459" y="1"/>
                  </a:moveTo>
                  <a:lnTo>
                    <a:pt x="0" y="253"/>
                  </a:lnTo>
                  <a:lnTo>
                    <a:pt x="459" y="526"/>
                  </a:lnTo>
                  <a:lnTo>
                    <a:pt x="923" y="2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5"/>
            <p:cNvSpPr/>
            <p:nvPr/>
          </p:nvSpPr>
          <p:spPr>
            <a:xfrm>
              <a:off x="7414317" y="1751766"/>
              <a:ext cx="54593" cy="6230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0" y="0"/>
                  </a:moveTo>
                  <a:lnTo>
                    <a:pt x="0" y="252"/>
                  </a:lnTo>
                  <a:lnTo>
                    <a:pt x="459" y="525"/>
                  </a:lnTo>
                  <a:lnTo>
                    <a:pt x="45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7468789" y="1751766"/>
              <a:ext cx="55186" cy="6230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4" y="0"/>
                  </a:moveTo>
                  <a:lnTo>
                    <a:pt x="0" y="273"/>
                  </a:lnTo>
                  <a:lnTo>
                    <a:pt x="0" y="525"/>
                  </a:lnTo>
                  <a:lnTo>
                    <a:pt x="464" y="25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7339432" y="1764345"/>
              <a:ext cx="109660" cy="6230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60" y="0"/>
                  </a:moveTo>
                  <a:lnTo>
                    <a:pt x="1" y="252"/>
                  </a:lnTo>
                  <a:lnTo>
                    <a:pt x="460" y="525"/>
                  </a:lnTo>
                  <a:lnTo>
                    <a:pt x="924" y="25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7339432" y="1794252"/>
              <a:ext cx="54593" cy="6230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1" y="0"/>
                  </a:moveTo>
                  <a:lnTo>
                    <a:pt x="1" y="253"/>
                  </a:lnTo>
                  <a:lnTo>
                    <a:pt x="460" y="525"/>
                  </a:lnTo>
                  <a:lnTo>
                    <a:pt x="460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7393905" y="1794252"/>
              <a:ext cx="55186" cy="6230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5" y="0"/>
                  </a:moveTo>
                  <a:lnTo>
                    <a:pt x="1" y="273"/>
                  </a:lnTo>
                  <a:lnTo>
                    <a:pt x="1" y="525"/>
                  </a:lnTo>
                  <a:lnTo>
                    <a:pt x="465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7264667" y="1806831"/>
              <a:ext cx="109660" cy="6230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59" y="0"/>
                  </a:moveTo>
                  <a:lnTo>
                    <a:pt x="0" y="273"/>
                  </a:lnTo>
                  <a:lnTo>
                    <a:pt x="459" y="525"/>
                  </a:lnTo>
                  <a:lnTo>
                    <a:pt x="923" y="27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7264667" y="1839111"/>
              <a:ext cx="54593" cy="60050"/>
            </a:xfrm>
            <a:custGeom>
              <a:avLst/>
              <a:gdLst/>
              <a:ahLst/>
              <a:cxnLst/>
              <a:rect l="l" t="t" r="r" b="b"/>
              <a:pathLst>
                <a:path w="460" h="506" extrusionOk="0">
                  <a:moveTo>
                    <a:pt x="0" y="1"/>
                  </a:moveTo>
                  <a:lnTo>
                    <a:pt x="0" y="233"/>
                  </a:lnTo>
                  <a:lnTo>
                    <a:pt x="459" y="505"/>
                  </a:lnTo>
                  <a:lnTo>
                    <a:pt x="459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5"/>
            <p:cNvSpPr/>
            <p:nvPr/>
          </p:nvSpPr>
          <p:spPr>
            <a:xfrm>
              <a:off x="7319139" y="1839111"/>
              <a:ext cx="55186" cy="60050"/>
            </a:xfrm>
            <a:custGeom>
              <a:avLst/>
              <a:gdLst/>
              <a:ahLst/>
              <a:cxnLst/>
              <a:rect l="l" t="t" r="r" b="b"/>
              <a:pathLst>
                <a:path w="465" h="506" extrusionOk="0">
                  <a:moveTo>
                    <a:pt x="464" y="1"/>
                  </a:moveTo>
                  <a:lnTo>
                    <a:pt x="0" y="253"/>
                  </a:lnTo>
                  <a:lnTo>
                    <a:pt x="0" y="505"/>
                  </a:lnTo>
                  <a:lnTo>
                    <a:pt x="464" y="23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5"/>
            <p:cNvSpPr/>
            <p:nvPr/>
          </p:nvSpPr>
          <p:spPr>
            <a:xfrm>
              <a:off x="7052711" y="924888"/>
              <a:ext cx="830523" cy="1229829"/>
            </a:xfrm>
            <a:custGeom>
              <a:avLst/>
              <a:gdLst/>
              <a:ahLst/>
              <a:cxnLst/>
              <a:rect l="l" t="t" r="r" b="b"/>
              <a:pathLst>
                <a:path w="6998" h="10363" extrusionOk="0">
                  <a:moveTo>
                    <a:pt x="3486" y="1"/>
                  </a:moveTo>
                  <a:lnTo>
                    <a:pt x="0" y="2039"/>
                  </a:lnTo>
                  <a:lnTo>
                    <a:pt x="0" y="8345"/>
                  </a:lnTo>
                  <a:lnTo>
                    <a:pt x="3486" y="10362"/>
                  </a:lnTo>
                  <a:lnTo>
                    <a:pt x="6997" y="8324"/>
                  </a:lnTo>
                  <a:lnTo>
                    <a:pt x="6997" y="2019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5"/>
            <p:cNvSpPr/>
            <p:nvPr/>
          </p:nvSpPr>
          <p:spPr>
            <a:xfrm rot="10800000">
              <a:off x="7536406" y="2356366"/>
              <a:ext cx="1135174" cy="846034"/>
            </a:xfrm>
            <a:custGeom>
              <a:avLst/>
              <a:gdLst/>
              <a:ahLst/>
              <a:cxnLst/>
              <a:rect l="l" t="t" r="r" b="b"/>
              <a:pathLst>
                <a:path w="9565" h="7129" extrusionOk="0">
                  <a:moveTo>
                    <a:pt x="1388" y="0"/>
                  </a:moveTo>
                  <a:lnTo>
                    <a:pt x="0" y="802"/>
                  </a:lnTo>
                  <a:lnTo>
                    <a:pt x="0" y="2396"/>
                  </a:lnTo>
                  <a:lnTo>
                    <a:pt x="8198" y="7128"/>
                  </a:lnTo>
                  <a:lnTo>
                    <a:pt x="9565" y="6351"/>
                  </a:lnTo>
                  <a:lnTo>
                    <a:pt x="9565" y="4752"/>
                  </a:lnTo>
                  <a:lnTo>
                    <a:pt x="1388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35"/>
          <p:cNvGrpSpPr/>
          <p:nvPr/>
        </p:nvGrpSpPr>
        <p:grpSpPr>
          <a:xfrm>
            <a:off x="6298006" y="709120"/>
            <a:ext cx="671254" cy="1964378"/>
            <a:chOff x="6298006" y="709120"/>
            <a:chExt cx="671254" cy="1964378"/>
          </a:xfrm>
        </p:grpSpPr>
        <p:sp>
          <p:nvSpPr>
            <p:cNvPr id="208" name="Google Shape;208;p35"/>
            <p:cNvSpPr/>
            <p:nvPr/>
          </p:nvSpPr>
          <p:spPr>
            <a:xfrm>
              <a:off x="6717051" y="1700600"/>
              <a:ext cx="252195" cy="972898"/>
            </a:xfrm>
            <a:custGeom>
              <a:avLst/>
              <a:gdLst/>
              <a:ahLst/>
              <a:cxnLst/>
              <a:rect l="l" t="t" r="r" b="b"/>
              <a:pathLst>
                <a:path w="2125" h="8198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8197"/>
                  </a:lnTo>
                  <a:lnTo>
                    <a:pt x="2124" y="6982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6819468" y="1817852"/>
              <a:ext cx="47353" cy="125321"/>
            </a:xfrm>
            <a:custGeom>
              <a:avLst/>
              <a:gdLst/>
              <a:ahLst/>
              <a:cxnLst/>
              <a:rect l="l" t="t" r="r" b="b"/>
              <a:pathLst>
                <a:path w="399" h="1056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6754197" y="1855591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6886520" y="1780825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1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6819468" y="1939969"/>
              <a:ext cx="47353" cy="122947"/>
            </a:xfrm>
            <a:custGeom>
              <a:avLst/>
              <a:gdLst/>
              <a:ahLst/>
              <a:cxnLst/>
              <a:rect l="l" t="t" r="r" b="b"/>
              <a:pathLst>
                <a:path w="399" h="1036" extrusionOk="0">
                  <a:moveTo>
                    <a:pt x="399" y="1"/>
                  </a:moveTo>
                  <a:lnTo>
                    <a:pt x="0" y="213"/>
                  </a:lnTo>
                  <a:lnTo>
                    <a:pt x="0" y="103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6754197" y="1977708"/>
              <a:ext cx="47947" cy="122235"/>
            </a:xfrm>
            <a:custGeom>
              <a:avLst/>
              <a:gdLst/>
              <a:ahLst/>
              <a:cxnLst/>
              <a:rect l="l" t="t" r="r" b="b"/>
              <a:pathLst>
                <a:path w="404" h="103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3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6886520" y="1902942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378" y="0"/>
                  </a:moveTo>
                  <a:lnTo>
                    <a:pt x="0" y="212"/>
                  </a:lnTo>
                  <a:lnTo>
                    <a:pt x="0" y="1029"/>
                  </a:lnTo>
                  <a:lnTo>
                    <a:pt x="378" y="79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6819468" y="2059713"/>
              <a:ext cx="47353" cy="125321"/>
            </a:xfrm>
            <a:custGeom>
              <a:avLst/>
              <a:gdLst/>
              <a:ahLst/>
              <a:cxnLst/>
              <a:rect l="l" t="t" r="r" b="b"/>
              <a:pathLst>
                <a:path w="399" h="1056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6754197" y="2097452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6886520" y="2022686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1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6819468" y="2182542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0"/>
                  </a:moveTo>
                  <a:lnTo>
                    <a:pt x="0" y="227"/>
                  </a:lnTo>
                  <a:lnTo>
                    <a:pt x="0" y="1049"/>
                  </a:lnTo>
                  <a:lnTo>
                    <a:pt x="399" y="817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6754197" y="2219569"/>
              <a:ext cx="47947" cy="124727"/>
            </a:xfrm>
            <a:custGeom>
              <a:avLst/>
              <a:gdLst/>
              <a:ahLst/>
              <a:cxnLst/>
              <a:rect l="l" t="t" r="r" b="b"/>
              <a:pathLst>
                <a:path w="404" h="1051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2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6886520" y="2144804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29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6819468" y="2302168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399" y="1"/>
                  </a:moveTo>
                  <a:lnTo>
                    <a:pt x="0" y="228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6754197" y="2341687"/>
              <a:ext cx="47947" cy="122235"/>
            </a:xfrm>
            <a:custGeom>
              <a:avLst/>
              <a:gdLst/>
              <a:ahLst/>
              <a:cxnLst/>
              <a:rect l="l" t="t" r="r" b="b"/>
              <a:pathLst>
                <a:path w="404" h="1030" extrusionOk="0">
                  <a:moveTo>
                    <a:pt x="404" y="1"/>
                  </a:moveTo>
                  <a:lnTo>
                    <a:pt x="0" y="213"/>
                  </a:lnTo>
                  <a:lnTo>
                    <a:pt x="0" y="1030"/>
                  </a:lnTo>
                  <a:lnTo>
                    <a:pt x="404" y="80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6886520" y="2264547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6819468" y="2424285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6754197" y="2461430"/>
              <a:ext cx="47947" cy="125321"/>
            </a:xfrm>
            <a:custGeom>
              <a:avLst/>
              <a:gdLst/>
              <a:ahLst/>
              <a:cxnLst/>
              <a:rect l="l" t="t" r="r" b="b"/>
              <a:pathLst>
                <a:path w="404" h="1056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404" y="82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6886520" y="2386665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54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6302753" y="1606015"/>
              <a:ext cx="414431" cy="1067482"/>
            </a:xfrm>
            <a:custGeom>
              <a:avLst/>
              <a:gdLst/>
              <a:ahLst/>
              <a:cxnLst/>
              <a:rect l="l" t="t" r="r" b="b"/>
              <a:pathLst>
                <a:path w="3492" h="8995" extrusionOk="0">
                  <a:moveTo>
                    <a:pt x="1" y="0"/>
                  </a:moveTo>
                  <a:lnTo>
                    <a:pt x="1" y="6977"/>
                  </a:lnTo>
                  <a:lnTo>
                    <a:pt x="3491" y="8994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6552447" y="1808358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4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6487769" y="1770619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0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6617126" y="1845385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0" y="1"/>
                  </a:moveTo>
                  <a:lnTo>
                    <a:pt x="0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6552447" y="1930475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6487769" y="1892736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6617126" y="1967621"/>
              <a:ext cx="47353" cy="125202"/>
            </a:xfrm>
            <a:custGeom>
              <a:avLst/>
              <a:gdLst/>
              <a:ahLst/>
              <a:cxnLst/>
              <a:rect l="l" t="t" r="r" b="b"/>
              <a:pathLst>
                <a:path w="399" h="105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54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6552447" y="2052592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797"/>
                  </a:lnTo>
                  <a:lnTo>
                    <a:pt x="399" y="1029"/>
                  </a:lnTo>
                  <a:lnTo>
                    <a:pt x="399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6487769" y="2012480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6617126" y="2089738"/>
              <a:ext cx="47353" cy="122829"/>
            </a:xfrm>
            <a:custGeom>
              <a:avLst/>
              <a:gdLst/>
              <a:ahLst/>
              <a:cxnLst/>
              <a:rect l="l" t="t" r="r" b="b"/>
              <a:pathLst>
                <a:path w="399" h="103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34"/>
                  </a:lnTo>
                  <a:lnTo>
                    <a:pt x="399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6552447" y="217233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6487769" y="2134597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6617126" y="2209482"/>
              <a:ext cx="47353" cy="125202"/>
            </a:xfrm>
            <a:custGeom>
              <a:avLst/>
              <a:gdLst/>
              <a:ahLst/>
              <a:cxnLst/>
              <a:rect l="l" t="t" r="r" b="b"/>
              <a:pathLst>
                <a:path w="399" h="105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54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6552447" y="2294454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823"/>
                  </a:lnTo>
                  <a:lnTo>
                    <a:pt x="399" y="1029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6487769" y="2257308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0" y="1"/>
                  </a:moveTo>
                  <a:lnTo>
                    <a:pt x="0" y="798"/>
                  </a:lnTo>
                  <a:lnTo>
                    <a:pt x="379" y="1030"/>
                  </a:lnTo>
                  <a:lnTo>
                    <a:pt x="379" y="20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6617126" y="2332193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2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6552447" y="2414198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49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6487769" y="2377052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18"/>
                  </a:lnTo>
                  <a:lnTo>
                    <a:pt x="379" y="1050"/>
                  </a:lnTo>
                  <a:lnTo>
                    <a:pt x="37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6617126" y="245193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4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6420123" y="1733473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6355445" y="1695734"/>
              <a:ext cx="47472" cy="124727"/>
            </a:xfrm>
            <a:custGeom>
              <a:avLst/>
              <a:gdLst/>
              <a:ahLst/>
              <a:cxnLst/>
              <a:rect l="l" t="t" r="r" b="b"/>
              <a:pathLst>
                <a:path w="400" h="1051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6420123" y="1855591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3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6355445" y="1817852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803"/>
                  </a:lnTo>
                  <a:lnTo>
                    <a:pt x="399" y="1030"/>
                  </a:lnTo>
                  <a:lnTo>
                    <a:pt x="399" y="2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6420123" y="197533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6355445" y="1937596"/>
              <a:ext cx="47472" cy="125321"/>
            </a:xfrm>
            <a:custGeom>
              <a:avLst/>
              <a:gdLst/>
              <a:ahLst/>
              <a:cxnLst/>
              <a:rect l="l" t="t" r="r" b="b"/>
              <a:pathLst>
                <a:path w="400" h="105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6420123" y="2097452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6355445" y="2059713"/>
              <a:ext cx="47472" cy="122947"/>
            </a:xfrm>
            <a:custGeom>
              <a:avLst/>
              <a:gdLst/>
              <a:ahLst/>
              <a:cxnLst/>
              <a:rect l="l" t="t" r="r" b="b"/>
              <a:pathLst>
                <a:path w="400" h="103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3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6420123" y="221719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6355445" y="2179457"/>
              <a:ext cx="47472" cy="125321"/>
            </a:xfrm>
            <a:custGeom>
              <a:avLst/>
              <a:gdLst/>
              <a:ahLst/>
              <a:cxnLst/>
              <a:rect l="l" t="t" r="r" b="b"/>
              <a:pathLst>
                <a:path w="400" h="105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6420123" y="2339313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6355445" y="2302168"/>
              <a:ext cx="47472" cy="124727"/>
            </a:xfrm>
            <a:custGeom>
              <a:avLst/>
              <a:gdLst/>
              <a:ahLst/>
              <a:cxnLst/>
              <a:rect l="l" t="t" r="r" b="b"/>
              <a:pathLst>
                <a:path w="400" h="1051" extrusionOk="0">
                  <a:moveTo>
                    <a:pt x="1" y="1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6302753" y="1461112"/>
              <a:ext cx="666507" cy="384388"/>
            </a:xfrm>
            <a:custGeom>
              <a:avLst/>
              <a:gdLst/>
              <a:ahLst/>
              <a:cxnLst/>
              <a:rect l="l" t="t" r="r" b="b"/>
              <a:pathLst>
                <a:path w="5616" h="3239" extrusionOk="0">
                  <a:moveTo>
                    <a:pt x="2124" y="0"/>
                  </a:moveTo>
                  <a:lnTo>
                    <a:pt x="1" y="1221"/>
                  </a:lnTo>
                  <a:lnTo>
                    <a:pt x="3491" y="3239"/>
                  </a:lnTo>
                  <a:lnTo>
                    <a:pt x="5615" y="2018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6387844" y="1580856"/>
              <a:ext cx="129955" cy="74884"/>
            </a:xfrm>
            <a:custGeom>
              <a:avLst/>
              <a:gdLst/>
              <a:ahLst/>
              <a:cxnLst/>
              <a:rect l="l" t="t" r="r" b="b"/>
              <a:pathLst>
                <a:path w="1095" h="631" extrusionOk="0">
                  <a:moveTo>
                    <a:pt x="378" y="0"/>
                  </a:moveTo>
                  <a:lnTo>
                    <a:pt x="0" y="232"/>
                  </a:lnTo>
                  <a:lnTo>
                    <a:pt x="716" y="631"/>
                  </a:lnTo>
                  <a:lnTo>
                    <a:pt x="1095" y="424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6709218" y="1646128"/>
              <a:ext cx="162354" cy="92329"/>
            </a:xfrm>
            <a:custGeom>
              <a:avLst/>
              <a:gdLst/>
              <a:ahLst/>
              <a:cxnLst/>
              <a:rect l="l" t="t" r="r" b="b"/>
              <a:pathLst>
                <a:path w="1368" h="778" extrusionOk="0">
                  <a:moveTo>
                    <a:pt x="677" y="0"/>
                  </a:moveTo>
                  <a:lnTo>
                    <a:pt x="1" y="378"/>
                  </a:lnTo>
                  <a:lnTo>
                    <a:pt x="697" y="777"/>
                  </a:lnTo>
                  <a:lnTo>
                    <a:pt x="1368" y="399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6298006" y="709120"/>
              <a:ext cx="668880" cy="1135245"/>
            </a:xfrm>
            <a:custGeom>
              <a:avLst/>
              <a:gdLst/>
              <a:ahLst/>
              <a:cxnLst/>
              <a:rect l="l" t="t" r="r" b="b"/>
              <a:pathLst>
                <a:path w="5636" h="9566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7547"/>
                  </a:lnTo>
                  <a:lnTo>
                    <a:pt x="3511" y="9565"/>
                  </a:lnTo>
                  <a:lnTo>
                    <a:pt x="5635" y="8324"/>
                  </a:lnTo>
                  <a:lnTo>
                    <a:pt x="5635" y="2019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35"/>
          <p:cNvGrpSpPr/>
          <p:nvPr/>
        </p:nvGrpSpPr>
        <p:grpSpPr>
          <a:xfrm>
            <a:off x="6221345" y="2313221"/>
            <a:ext cx="890323" cy="1309462"/>
            <a:chOff x="6221345" y="2313221"/>
            <a:chExt cx="890323" cy="1309462"/>
          </a:xfrm>
        </p:grpSpPr>
        <p:sp>
          <p:nvSpPr>
            <p:cNvPr id="263" name="Google Shape;263;p35"/>
            <p:cNvSpPr/>
            <p:nvPr/>
          </p:nvSpPr>
          <p:spPr>
            <a:xfrm>
              <a:off x="6221345" y="2313221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63" y="440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6221345" y="2430591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63" y="439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6221345" y="2547368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0"/>
                  </a:moveTo>
                  <a:lnTo>
                    <a:pt x="0" y="2169"/>
                  </a:lnTo>
                  <a:lnTo>
                    <a:pt x="0" y="2608"/>
                  </a:lnTo>
                  <a:lnTo>
                    <a:pt x="3763" y="444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6221345" y="2664620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63" y="445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6221345" y="2781990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63" y="419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6221345" y="2899360"/>
              <a:ext cx="446712" cy="306656"/>
            </a:xfrm>
            <a:custGeom>
              <a:avLst/>
              <a:gdLst/>
              <a:ahLst/>
              <a:cxnLst/>
              <a:rect l="l" t="t" r="r" b="b"/>
              <a:pathLst>
                <a:path w="3764" h="2584" extrusionOk="0">
                  <a:moveTo>
                    <a:pt x="3763" y="0"/>
                  </a:moveTo>
                  <a:lnTo>
                    <a:pt x="0" y="2164"/>
                  </a:lnTo>
                  <a:lnTo>
                    <a:pt x="0" y="2583"/>
                  </a:lnTo>
                  <a:lnTo>
                    <a:pt x="3763" y="419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6221345" y="3016731"/>
              <a:ext cx="446712" cy="306538"/>
            </a:xfrm>
            <a:custGeom>
              <a:avLst/>
              <a:gdLst/>
              <a:ahLst/>
              <a:cxnLst/>
              <a:rect l="l" t="t" r="r" b="b"/>
              <a:pathLst>
                <a:path w="3764" h="2583" extrusionOk="0">
                  <a:moveTo>
                    <a:pt x="3763" y="0"/>
                  </a:moveTo>
                  <a:lnTo>
                    <a:pt x="0" y="2164"/>
                  </a:lnTo>
                  <a:lnTo>
                    <a:pt x="0" y="2583"/>
                  </a:lnTo>
                  <a:lnTo>
                    <a:pt x="3763" y="419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6251251" y="2555082"/>
              <a:ext cx="416804" cy="1067600"/>
            </a:xfrm>
            <a:custGeom>
              <a:avLst/>
              <a:gdLst/>
              <a:ahLst/>
              <a:cxnLst/>
              <a:rect l="l" t="t" r="r" b="b"/>
              <a:pathLst>
                <a:path w="3512" h="8996" extrusionOk="0">
                  <a:moveTo>
                    <a:pt x="0" y="1"/>
                  </a:moveTo>
                  <a:lnTo>
                    <a:pt x="0" y="6977"/>
                  </a:lnTo>
                  <a:lnTo>
                    <a:pt x="3511" y="8995"/>
                  </a:lnTo>
                  <a:lnTo>
                    <a:pt x="3511" y="20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6221345" y="257003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1"/>
                  </a:moveTo>
                  <a:lnTo>
                    <a:pt x="0" y="440"/>
                  </a:lnTo>
                  <a:lnTo>
                    <a:pt x="3763" y="2609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6221345" y="2687405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0" y="1"/>
                  </a:moveTo>
                  <a:lnTo>
                    <a:pt x="0" y="440"/>
                  </a:lnTo>
                  <a:lnTo>
                    <a:pt x="3763" y="2604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6221345" y="2804776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0" y="0"/>
                  </a:moveTo>
                  <a:lnTo>
                    <a:pt x="0" y="439"/>
                  </a:lnTo>
                  <a:lnTo>
                    <a:pt x="3763" y="2603"/>
                  </a:lnTo>
                  <a:lnTo>
                    <a:pt x="3763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6221345" y="2921553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63" y="2608"/>
                  </a:lnTo>
                  <a:lnTo>
                    <a:pt x="3763" y="21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6221345" y="3038804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1"/>
                  </a:moveTo>
                  <a:lnTo>
                    <a:pt x="0" y="445"/>
                  </a:lnTo>
                  <a:lnTo>
                    <a:pt x="3763" y="2609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6221345" y="315617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63" y="2608"/>
                  </a:lnTo>
                  <a:lnTo>
                    <a:pt x="3763" y="216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6221345" y="327354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39"/>
                  </a:lnTo>
                  <a:lnTo>
                    <a:pt x="3763" y="2608"/>
                  </a:lnTo>
                  <a:lnTo>
                    <a:pt x="3763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6667923" y="2313221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0" y="1"/>
                  </a:moveTo>
                  <a:lnTo>
                    <a:pt x="0" y="440"/>
                  </a:lnTo>
                  <a:lnTo>
                    <a:pt x="3738" y="2604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6667923" y="2430591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0" y="1"/>
                  </a:moveTo>
                  <a:lnTo>
                    <a:pt x="0" y="439"/>
                  </a:lnTo>
                  <a:lnTo>
                    <a:pt x="3738" y="2604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6667923" y="2547368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38" y="2608"/>
                  </a:lnTo>
                  <a:lnTo>
                    <a:pt x="3738" y="21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6667923" y="2664620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1"/>
                  </a:moveTo>
                  <a:lnTo>
                    <a:pt x="0" y="445"/>
                  </a:lnTo>
                  <a:lnTo>
                    <a:pt x="3738" y="2609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6667923" y="2781990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1"/>
                  </a:moveTo>
                  <a:lnTo>
                    <a:pt x="0" y="419"/>
                  </a:lnTo>
                  <a:lnTo>
                    <a:pt x="3738" y="2609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6667923" y="2899360"/>
              <a:ext cx="443745" cy="306656"/>
            </a:xfrm>
            <a:custGeom>
              <a:avLst/>
              <a:gdLst/>
              <a:ahLst/>
              <a:cxnLst/>
              <a:rect l="l" t="t" r="r" b="b"/>
              <a:pathLst>
                <a:path w="3739" h="2584" extrusionOk="0">
                  <a:moveTo>
                    <a:pt x="0" y="0"/>
                  </a:moveTo>
                  <a:lnTo>
                    <a:pt x="0" y="419"/>
                  </a:lnTo>
                  <a:lnTo>
                    <a:pt x="3738" y="2583"/>
                  </a:lnTo>
                  <a:lnTo>
                    <a:pt x="3738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6667923" y="3016731"/>
              <a:ext cx="443745" cy="306538"/>
            </a:xfrm>
            <a:custGeom>
              <a:avLst/>
              <a:gdLst/>
              <a:ahLst/>
              <a:cxnLst/>
              <a:rect l="l" t="t" r="r" b="b"/>
              <a:pathLst>
                <a:path w="3739" h="2583" extrusionOk="0">
                  <a:moveTo>
                    <a:pt x="0" y="0"/>
                  </a:moveTo>
                  <a:lnTo>
                    <a:pt x="0" y="419"/>
                  </a:lnTo>
                  <a:lnTo>
                    <a:pt x="3738" y="2583"/>
                  </a:lnTo>
                  <a:lnTo>
                    <a:pt x="3738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6667923" y="2555082"/>
              <a:ext cx="413837" cy="1067600"/>
            </a:xfrm>
            <a:custGeom>
              <a:avLst/>
              <a:gdLst/>
              <a:ahLst/>
              <a:cxnLst/>
              <a:rect l="l" t="t" r="r" b="b"/>
              <a:pathLst>
                <a:path w="3487" h="8996" extrusionOk="0">
                  <a:moveTo>
                    <a:pt x="3486" y="1"/>
                  </a:moveTo>
                  <a:lnTo>
                    <a:pt x="0" y="2019"/>
                  </a:lnTo>
                  <a:lnTo>
                    <a:pt x="0" y="8995"/>
                  </a:lnTo>
                  <a:lnTo>
                    <a:pt x="3486" y="6977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6667923" y="257003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38" y="440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6667923" y="2687405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38" y="440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6667923" y="2804776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3738" y="0"/>
                  </a:moveTo>
                  <a:lnTo>
                    <a:pt x="0" y="2164"/>
                  </a:lnTo>
                  <a:lnTo>
                    <a:pt x="0" y="2603"/>
                  </a:lnTo>
                  <a:lnTo>
                    <a:pt x="3738" y="439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6667923" y="2921553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9"/>
                  </a:lnTo>
                  <a:lnTo>
                    <a:pt x="0" y="2608"/>
                  </a:lnTo>
                  <a:lnTo>
                    <a:pt x="3738" y="444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6667923" y="3038804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38" y="445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6667923" y="315617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5"/>
                  </a:lnTo>
                  <a:lnTo>
                    <a:pt x="0" y="2608"/>
                  </a:lnTo>
                  <a:lnTo>
                    <a:pt x="3738" y="444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6667923" y="327354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4"/>
                  </a:lnTo>
                  <a:lnTo>
                    <a:pt x="0" y="2608"/>
                  </a:lnTo>
                  <a:lnTo>
                    <a:pt x="3738" y="439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6251251" y="2315713"/>
              <a:ext cx="830523" cy="47897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511" y="0"/>
                  </a:moveTo>
                  <a:lnTo>
                    <a:pt x="0" y="2018"/>
                  </a:lnTo>
                  <a:lnTo>
                    <a:pt x="3511" y="4036"/>
                  </a:lnTo>
                  <a:lnTo>
                    <a:pt x="6997" y="2018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6358416" y="2512596"/>
              <a:ext cx="147401" cy="85090"/>
            </a:xfrm>
            <a:custGeom>
              <a:avLst/>
              <a:gdLst/>
              <a:ahLst/>
              <a:cxnLst/>
              <a:rect l="l" t="t" r="r" b="b"/>
              <a:pathLst>
                <a:path w="1242" h="717" extrusionOk="0">
                  <a:moveTo>
                    <a:pt x="631" y="1"/>
                  </a:moveTo>
                  <a:lnTo>
                    <a:pt x="0" y="359"/>
                  </a:lnTo>
                  <a:lnTo>
                    <a:pt x="631" y="717"/>
                  </a:lnTo>
                  <a:lnTo>
                    <a:pt x="1241" y="359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5"/>
          <p:cNvGrpSpPr/>
          <p:nvPr/>
        </p:nvGrpSpPr>
        <p:grpSpPr>
          <a:xfrm>
            <a:off x="6969250" y="1975629"/>
            <a:ext cx="665913" cy="1967345"/>
            <a:chOff x="6969250" y="1975629"/>
            <a:chExt cx="665913" cy="1967345"/>
          </a:xfrm>
        </p:grpSpPr>
        <p:sp>
          <p:nvSpPr>
            <p:cNvPr id="296" name="Google Shape;296;p35"/>
            <p:cNvSpPr/>
            <p:nvPr/>
          </p:nvSpPr>
          <p:spPr>
            <a:xfrm>
              <a:off x="6969250" y="2872999"/>
              <a:ext cx="414431" cy="1069974"/>
            </a:xfrm>
            <a:custGeom>
              <a:avLst/>
              <a:gdLst/>
              <a:ahLst/>
              <a:cxnLst/>
              <a:rect l="l" t="t" r="r" b="b"/>
              <a:pathLst>
                <a:path w="3492" h="9016" extrusionOk="0">
                  <a:moveTo>
                    <a:pt x="1" y="1"/>
                  </a:moveTo>
                  <a:lnTo>
                    <a:pt x="1" y="6997"/>
                  </a:lnTo>
                  <a:lnTo>
                    <a:pt x="3491" y="9015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6969250" y="2907771"/>
              <a:ext cx="414431" cy="289211"/>
            </a:xfrm>
            <a:custGeom>
              <a:avLst/>
              <a:gdLst/>
              <a:ahLst/>
              <a:cxnLst/>
              <a:rect l="l" t="t" r="r" b="b"/>
              <a:pathLst>
                <a:path w="3492" h="2437" extrusionOk="0">
                  <a:moveTo>
                    <a:pt x="1" y="0"/>
                  </a:moveTo>
                  <a:lnTo>
                    <a:pt x="1" y="419"/>
                  </a:lnTo>
                  <a:lnTo>
                    <a:pt x="3491" y="2437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6969250" y="3025023"/>
              <a:ext cx="414431" cy="289330"/>
            </a:xfrm>
            <a:custGeom>
              <a:avLst/>
              <a:gdLst/>
              <a:ahLst/>
              <a:cxnLst/>
              <a:rect l="l" t="t" r="r" b="b"/>
              <a:pathLst>
                <a:path w="3492" h="2438" extrusionOk="0">
                  <a:moveTo>
                    <a:pt x="1" y="1"/>
                  </a:moveTo>
                  <a:lnTo>
                    <a:pt x="1" y="420"/>
                  </a:lnTo>
                  <a:lnTo>
                    <a:pt x="3491" y="2437"/>
                  </a:lnTo>
                  <a:lnTo>
                    <a:pt x="3491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6969250" y="3142393"/>
              <a:ext cx="414431" cy="289330"/>
            </a:xfrm>
            <a:custGeom>
              <a:avLst/>
              <a:gdLst/>
              <a:ahLst/>
              <a:cxnLst/>
              <a:rect l="l" t="t" r="r" b="b"/>
              <a:pathLst>
                <a:path w="3492" h="2438" extrusionOk="0">
                  <a:moveTo>
                    <a:pt x="1" y="1"/>
                  </a:moveTo>
                  <a:lnTo>
                    <a:pt x="1" y="419"/>
                  </a:lnTo>
                  <a:lnTo>
                    <a:pt x="3491" y="2437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6969250" y="3256797"/>
              <a:ext cx="414431" cy="292178"/>
            </a:xfrm>
            <a:custGeom>
              <a:avLst/>
              <a:gdLst/>
              <a:ahLst/>
              <a:cxnLst/>
              <a:rect l="l" t="t" r="r" b="b"/>
              <a:pathLst>
                <a:path w="3492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91" y="2462"/>
                  </a:lnTo>
                  <a:lnTo>
                    <a:pt x="3491" y="20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6969250" y="3374049"/>
              <a:ext cx="414431" cy="292297"/>
            </a:xfrm>
            <a:custGeom>
              <a:avLst/>
              <a:gdLst/>
              <a:ahLst/>
              <a:cxnLst/>
              <a:rect l="l" t="t" r="r" b="b"/>
              <a:pathLst>
                <a:path w="3492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91" y="2463"/>
                  </a:lnTo>
                  <a:lnTo>
                    <a:pt x="3491" y="203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6969250" y="3491419"/>
              <a:ext cx="414431" cy="291703"/>
            </a:xfrm>
            <a:custGeom>
              <a:avLst/>
              <a:gdLst/>
              <a:ahLst/>
              <a:cxnLst/>
              <a:rect l="l" t="t" r="r" b="b"/>
              <a:pathLst>
                <a:path w="3492" h="2458" extrusionOk="0">
                  <a:moveTo>
                    <a:pt x="1" y="1"/>
                  </a:moveTo>
                  <a:lnTo>
                    <a:pt x="1" y="439"/>
                  </a:lnTo>
                  <a:lnTo>
                    <a:pt x="3491" y="2457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6969250" y="3608789"/>
              <a:ext cx="414431" cy="291584"/>
            </a:xfrm>
            <a:custGeom>
              <a:avLst/>
              <a:gdLst/>
              <a:ahLst/>
              <a:cxnLst/>
              <a:rect l="l" t="t" r="r" b="b"/>
              <a:pathLst>
                <a:path w="3492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91" y="2457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7383548" y="2967584"/>
              <a:ext cx="251602" cy="975390"/>
            </a:xfrm>
            <a:custGeom>
              <a:avLst/>
              <a:gdLst/>
              <a:ahLst/>
              <a:cxnLst/>
              <a:rect l="l" t="t" r="r" b="b"/>
              <a:pathLst>
                <a:path w="2120" h="8219" extrusionOk="0">
                  <a:moveTo>
                    <a:pt x="2119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19" y="6977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7383548" y="2999983"/>
              <a:ext cx="251602" cy="197001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4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7383548" y="3117234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1"/>
                  </a:moveTo>
                  <a:lnTo>
                    <a:pt x="0" y="1242"/>
                  </a:lnTo>
                  <a:lnTo>
                    <a:pt x="0" y="1660"/>
                  </a:lnTo>
                  <a:lnTo>
                    <a:pt x="2119" y="440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7383548" y="3234605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0"/>
                  </a:moveTo>
                  <a:lnTo>
                    <a:pt x="0" y="1241"/>
                  </a:lnTo>
                  <a:lnTo>
                    <a:pt x="0" y="1660"/>
                  </a:lnTo>
                  <a:lnTo>
                    <a:pt x="2119" y="439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7383548" y="3351975"/>
              <a:ext cx="251602" cy="197000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36"/>
                  </a:lnTo>
                  <a:lnTo>
                    <a:pt x="0" y="1660"/>
                  </a:lnTo>
                  <a:lnTo>
                    <a:pt x="2119" y="439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7383548" y="3468633"/>
              <a:ext cx="251602" cy="197713"/>
            </a:xfrm>
            <a:custGeom>
              <a:avLst/>
              <a:gdLst/>
              <a:ahLst/>
              <a:cxnLst/>
              <a:rect l="l" t="t" r="r" b="b"/>
              <a:pathLst>
                <a:path w="2120" h="1666" extrusionOk="0">
                  <a:moveTo>
                    <a:pt x="2119" y="1"/>
                  </a:moveTo>
                  <a:lnTo>
                    <a:pt x="0" y="1242"/>
                  </a:lnTo>
                  <a:lnTo>
                    <a:pt x="0" y="1666"/>
                  </a:lnTo>
                  <a:lnTo>
                    <a:pt x="2119" y="445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7383548" y="3586004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7383548" y="3703374"/>
              <a:ext cx="251602" cy="197000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969250" y="2728096"/>
              <a:ext cx="665913" cy="384507"/>
            </a:xfrm>
            <a:custGeom>
              <a:avLst/>
              <a:gdLst/>
              <a:ahLst/>
              <a:cxnLst/>
              <a:rect l="l" t="t" r="r" b="b"/>
              <a:pathLst>
                <a:path w="5611" h="3240" extrusionOk="0">
                  <a:moveTo>
                    <a:pt x="2124" y="1"/>
                  </a:moveTo>
                  <a:lnTo>
                    <a:pt x="1" y="1222"/>
                  </a:lnTo>
                  <a:lnTo>
                    <a:pt x="3491" y="3239"/>
                  </a:lnTo>
                  <a:lnTo>
                    <a:pt x="5610" y="2019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7054341" y="2828140"/>
              <a:ext cx="167101" cy="94703"/>
            </a:xfrm>
            <a:custGeom>
              <a:avLst/>
              <a:gdLst/>
              <a:ahLst/>
              <a:cxnLst/>
              <a:rect l="l" t="t" r="r" b="b"/>
              <a:pathLst>
                <a:path w="1408" h="798" extrusionOk="0">
                  <a:moveTo>
                    <a:pt x="711" y="0"/>
                  </a:moveTo>
                  <a:lnTo>
                    <a:pt x="0" y="399"/>
                  </a:lnTo>
                  <a:lnTo>
                    <a:pt x="711" y="797"/>
                  </a:lnTo>
                  <a:lnTo>
                    <a:pt x="1407" y="399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6969250" y="1975629"/>
              <a:ext cx="665913" cy="1135126"/>
            </a:xfrm>
            <a:custGeom>
              <a:avLst/>
              <a:gdLst/>
              <a:ahLst/>
              <a:cxnLst/>
              <a:rect l="l" t="t" r="r" b="b"/>
              <a:pathLst>
                <a:path w="5611" h="9565" extrusionOk="0">
                  <a:moveTo>
                    <a:pt x="2124" y="0"/>
                  </a:moveTo>
                  <a:lnTo>
                    <a:pt x="1" y="1221"/>
                  </a:lnTo>
                  <a:lnTo>
                    <a:pt x="1" y="7547"/>
                  </a:lnTo>
                  <a:lnTo>
                    <a:pt x="3491" y="9565"/>
                  </a:lnTo>
                  <a:lnTo>
                    <a:pt x="5610" y="8349"/>
                  </a:lnTo>
                  <a:lnTo>
                    <a:pt x="5610" y="2018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35"/>
          <p:cNvGrpSpPr/>
          <p:nvPr/>
        </p:nvGrpSpPr>
        <p:grpSpPr>
          <a:xfrm>
            <a:off x="6221355" y="1286663"/>
            <a:ext cx="830511" cy="1509774"/>
            <a:chOff x="6221355" y="1286663"/>
            <a:chExt cx="830511" cy="1509774"/>
          </a:xfrm>
        </p:grpSpPr>
        <p:sp>
          <p:nvSpPr>
            <p:cNvPr id="316" name="Google Shape;316;p35"/>
            <p:cNvSpPr/>
            <p:nvPr/>
          </p:nvSpPr>
          <p:spPr>
            <a:xfrm>
              <a:off x="6560175" y="1910288"/>
              <a:ext cx="491691" cy="668140"/>
            </a:xfrm>
            <a:custGeom>
              <a:avLst/>
              <a:gdLst/>
              <a:ahLst/>
              <a:cxnLst/>
              <a:rect l="l" t="t" r="r" b="b"/>
              <a:pathLst>
                <a:path w="4143" h="5630" extrusionOk="0">
                  <a:moveTo>
                    <a:pt x="142" y="0"/>
                  </a:moveTo>
                  <a:cubicBezTo>
                    <a:pt x="128" y="0"/>
                    <a:pt x="117" y="5"/>
                    <a:pt x="107" y="15"/>
                  </a:cubicBezTo>
                  <a:lnTo>
                    <a:pt x="1" y="61"/>
                  </a:lnTo>
                  <a:lnTo>
                    <a:pt x="26" y="121"/>
                  </a:lnTo>
                  <a:lnTo>
                    <a:pt x="66" y="121"/>
                  </a:lnTo>
                  <a:lnTo>
                    <a:pt x="66" y="3108"/>
                  </a:lnTo>
                  <a:cubicBezTo>
                    <a:pt x="66" y="3188"/>
                    <a:pt x="127" y="3294"/>
                    <a:pt x="193" y="3340"/>
                  </a:cubicBezTo>
                  <a:lnTo>
                    <a:pt x="3976" y="5524"/>
                  </a:lnTo>
                  <a:lnTo>
                    <a:pt x="3956" y="5544"/>
                  </a:lnTo>
                  <a:lnTo>
                    <a:pt x="3996" y="5630"/>
                  </a:lnTo>
                  <a:lnTo>
                    <a:pt x="4102" y="5564"/>
                  </a:lnTo>
                  <a:cubicBezTo>
                    <a:pt x="4122" y="5544"/>
                    <a:pt x="4142" y="5504"/>
                    <a:pt x="4142" y="5458"/>
                  </a:cubicBezTo>
                  <a:lnTo>
                    <a:pt x="4142" y="2457"/>
                  </a:lnTo>
                  <a:cubicBezTo>
                    <a:pt x="4142" y="2371"/>
                    <a:pt x="4082" y="2265"/>
                    <a:pt x="4016" y="2225"/>
                  </a:cubicBezTo>
                  <a:lnTo>
                    <a:pt x="193" y="15"/>
                  </a:lnTo>
                  <a:cubicBezTo>
                    <a:pt x="172" y="5"/>
                    <a:pt x="156" y="0"/>
                    <a:pt x="142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6555428" y="1917646"/>
              <a:ext cx="483858" cy="660308"/>
            </a:xfrm>
            <a:custGeom>
              <a:avLst/>
              <a:gdLst/>
              <a:ahLst/>
              <a:cxnLst/>
              <a:rect l="l" t="t" r="r" b="b"/>
              <a:pathLst>
                <a:path w="4077" h="5564" extrusionOk="0">
                  <a:moveTo>
                    <a:pt x="77" y="1"/>
                  </a:moveTo>
                  <a:cubicBezTo>
                    <a:pt x="35" y="1"/>
                    <a:pt x="0" y="41"/>
                    <a:pt x="0" y="100"/>
                  </a:cubicBezTo>
                  <a:lnTo>
                    <a:pt x="0" y="3106"/>
                  </a:lnTo>
                  <a:cubicBezTo>
                    <a:pt x="0" y="3192"/>
                    <a:pt x="66" y="3298"/>
                    <a:pt x="127" y="3338"/>
                  </a:cubicBezTo>
                  <a:lnTo>
                    <a:pt x="3950" y="5548"/>
                  </a:lnTo>
                  <a:cubicBezTo>
                    <a:pt x="3973" y="5558"/>
                    <a:pt x="3993" y="5563"/>
                    <a:pt x="4009" y="5563"/>
                  </a:cubicBezTo>
                  <a:cubicBezTo>
                    <a:pt x="4055" y="5563"/>
                    <a:pt x="4076" y="5525"/>
                    <a:pt x="4076" y="5462"/>
                  </a:cubicBezTo>
                  <a:lnTo>
                    <a:pt x="4076" y="2455"/>
                  </a:lnTo>
                  <a:cubicBezTo>
                    <a:pt x="4076" y="2370"/>
                    <a:pt x="4036" y="2269"/>
                    <a:pt x="3950" y="2223"/>
                  </a:cubicBezTo>
                  <a:lnTo>
                    <a:pt x="127" y="19"/>
                  </a:lnTo>
                  <a:cubicBezTo>
                    <a:pt x="110" y="7"/>
                    <a:pt x="93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6578214" y="1955147"/>
              <a:ext cx="438879" cy="585068"/>
            </a:xfrm>
            <a:custGeom>
              <a:avLst/>
              <a:gdLst/>
              <a:ahLst/>
              <a:cxnLst/>
              <a:rect l="l" t="t" r="r" b="b"/>
              <a:pathLst>
                <a:path w="3698" h="4930" extrusionOk="0">
                  <a:moveTo>
                    <a:pt x="57" y="0"/>
                  </a:moveTo>
                  <a:cubicBezTo>
                    <a:pt x="22" y="0"/>
                    <a:pt x="0" y="39"/>
                    <a:pt x="0" y="102"/>
                  </a:cubicBezTo>
                  <a:lnTo>
                    <a:pt x="0" y="2684"/>
                  </a:lnTo>
                  <a:cubicBezTo>
                    <a:pt x="0" y="2770"/>
                    <a:pt x="41" y="2876"/>
                    <a:pt x="101" y="2916"/>
                  </a:cubicBezTo>
                  <a:lnTo>
                    <a:pt x="3592" y="4914"/>
                  </a:lnTo>
                  <a:cubicBezTo>
                    <a:pt x="3609" y="4925"/>
                    <a:pt x="3625" y="4930"/>
                    <a:pt x="3638" y="4930"/>
                  </a:cubicBezTo>
                  <a:cubicBezTo>
                    <a:pt x="3676" y="4930"/>
                    <a:pt x="3698" y="4891"/>
                    <a:pt x="3698" y="4828"/>
                  </a:cubicBezTo>
                  <a:lnTo>
                    <a:pt x="3698" y="2245"/>
                  </a:lnTo>
                  <a:cubicBezTo>
                    <a:pt x="3698" y="2160"/>
                    <a:pt x="3657" y="2054"/>
                    <a:pt x="3592" y="2013"/>
                  </a:cubicBezTo>
                  <a:lnTo>
                    <a:pt x="101" y="16"/>
                  </a:lnTo>
                  <a:cubicBezTo>
                    <a:pt x="85" y="5"/>
                    <a:pt x="70" y="0"/>
                    <a:pt x="57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6864935" y="2144317"/>
              <a:ext cx="124614" cy="127101"/>
            </a:xfrm>
            <a:custGeom>
              <a:avLst/>
              <a:gdLst/>
              <a:ahLst/>
              <a:cxnLst/>
              <a:rect l="l" t="t" r="r" b="b"/>
              <a:pathLst>
                <a:path w="1050" h="1071" extrusionOk="0">
                  <a:moveTo>
                    <a:pt x="0" y="1"/>
                  </a:moveTo>
                  <a:lnTo>
                    <a:pt x="0" y="460"/>
                  </a:lnTo>
                  <a:lnTo>
                    <a:pt x="1050" y="1070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6600288" y="1992293"/>
              <a:ext cx="247448" cy="152141"/>
            </a:xfrm>
            <a:custGeom>
              <a:avLst/>
              <a:gdLst/>
              <a:ahLst/>
              <a:cxnLst/>
              <a:rect l="l" t="t" r="r" b="b"/>
              <a:pathLst>
                <a:path w="2085" h="1282" extrusionOk="0">
                  <a:moveTo>
                    <a:pt x="1" y="0"/>
                  </a:moveTo>
                  <a:lnTo>
                    <a:pt x="1" y="81"/>
                  </a:lnTo>
                  <a:lnTo>
                    <a:pt x="2084" y="1282"/>
                  </a:lnTo>
                  <a:lnTo>
                    <a:pt x="2084" y="1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6600288" y="2011993"/>
              <a:ext cx="117493" cy="77376"/>
            </a:xfrm>
            <a:custGeom>
              <a:avLst/>
              <a:gdLst/>
              <a:ahLst/>
              <a:cxnLst/>
              <a:rect l="l" t="t" r="r" b="b"/>
              <a:pathLst>
                <a:path w="990" h="652" extrusionOk="0">
                  <a:moveTo>
                    <a:pt x="1" y="1"/>
                  </a:moveTo>
                  <a:lnTo>
                    <a:pt x="1" y="87"/>
                  </a:lnTo>
                  <a:lnTo>
                    <a:pt x="990" y="652"/>
                  </a:lnTo>
                  <a:lnTo>
                    <a:pt x="990" y="5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6600288" y="2251481"/>
              <a:ext cx="247448" cy="152141"/>
            </a:xfrm>
            <a:custGeom>
              <a:avLst/>
              <a:gdLst/>
              <a:ahLst/>
              <a:cxnLst/>
              <a:rect l="l" t="t" r="r" b="b"/>
              <a:pathLst>
                <a:path w="2085" h="1282" extrusionOk="0">
                  <a:moveTo>
                    <a:pt x="1" y="1"/>
                  </a:moveTo>
                  <a:lnTo>
                    <a:pt x="1" y="86"/>
                  </a:lnTo>
                  <a:lnTo>
                    <a:pt x="2084" y="1282"/>
                  </a:lnTo>
                  <a:lnTo>
                    <a:pt x="2084" y="11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6655353" y="2303579"/>
              <a:ext cx="192380" cy="122829"/>
            </a:xfrm>
            <a:custGeom>
              <a:avLst/>
              <a:gdLst/>
              <a:ahLst/>
              <a:cxnLst/>
              <a:rect l="l" t="t" r="r" b="b"/>
              <a:pathLst>
                <a:path w="1621" h="1035" extrusionOk="0">
                  <a:moveTo>
                    <a:pt x="1" y="1"/>
                  </a:moveTo>
                  <a:lnTo>
                    <a:pt x="1" y="86"/>
                  </a:lnTo>
                  <a:lnTo>
                    <a:pt x="1620" y="1035"/>
                  </a:lnTo>
                  <a:lnTo>
                    <a:pt x="1620" y="9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6600288" y="2034185"/>
              <a:ext cx="89959" cy="63016"/>
            </a:xfrm>
            <a:custGeom>
              <a:avLst/>
              <a:gdLst/>
              <a:ahLst/>
              <a:cxnLst/>
              <a:rect l="l" t="t" r="r" b="b"/>
              <a:pathLst>
                <a:path w="758" h="531" extrusionOk="0">
                  <a:moveTo>
                    <a:pt x="1" y="0"/>
                  </a:moveTo>
                  <a:lnTo>
                    <a:pt x="1" y="86"/>
                  </a:lnTo>
                  <a:lnTo>
                    <a:pt x="757" y="530"/>
                  </a:lnTo>
                  <a:lnTo>
                    <a:pt x="757" y="4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6864935" y="2216827"/>
              <a:ext cx="124614" cy="82123"/>
            </a:xfrm>
            <a:custGeom>
              <a:avLst/>
              <a:gdLst/>
              <a:ahLst/>
              <a:cxnLst/>
              <a:rect l="l" t="t" r="r" b="b"/>
              <a:pathLst>
                <a:path w="1050" h="692" extrusionOk="0">
                  <a:moveTo>
                    <a:pt x="0" y="0"/>
                  </a:moveTo>
                  <a:lnTo>
                    <a:pt x="0" y="81"/>
                  </a:lnTo>
                  <a:lnTo>
                    <a:pt x="1050" y="691"/>
                  </a:lnTo>
                  <a:lnTo>
                    <a:pt x="1050" y="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6924748" y="2273673"/>
              <a:ext cx="64799" cy="47945"/>
            </a:xfrm>
            <a:custGeom>
              <a:avLst/>
              <a:gdLst/>
              <a:ahLst/>
              <a:cxnLst/>
              <a:rect l="l" t="t" r="r" b="b"/>
              <a:pathLst>
                <a:path w="546" h="404" extrusionOk="0">
                  <a:moveTo>
                    <a:pt x="1" y="0"/>
                  </a:moveTo>
                  <a:lnTo>
                    <a:pt x="1" y="86"/>
                  </a:lnTo>
                  <a:lnTo>
                    <a:pt x="546" y="404"/>
                  </a:lnTo>
                  <a:lnTo>
                    <a:pt x="546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6864935" y="2258720"/>
              <a:ext cx="124614" cy="82716"/>
            </a:xfrm>
            <a:custGeom>
              <a:avLst/>
              <a:gdLst/>
              <a:ahLst/>
              <a:cxnLst/>
              <a:rect l="l" t="t" r="r" b="b"/>
              <a:pathLst>
                <a:path w="1050" h="697" extrusionOk="0">
                  <a:moveTo>
                    <a:pt x="0" y="0"/>
                  </a:moveTo>
                  <a:lnTo>
                    <a:pt x="0" y="86"/>
                  </a:lnTo>
                  <a:lnTo>
                    <a:pt x="1050" y="696"/>
                  </a:lnTo>
                  <a:lnTo>
                    <a:pt x="1050" y="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6884635" y="2293967"/>
              <a:ext cx="104913" cy="69544"/>
            </a:xfrm>
            <a:custGeom>
              <a:avLst/>
              <a:gdLst/>
              <a:ahLst/>
              <a:cxnLst/>
              <a:rect l="l" t="t" r="r" b="b"/>
              <a:pathLst>
                <a:path w="884" h="586" extrusionOk="0">
                  <a:moveTo>
                    <a:pt x="1" y="1"/>
                  </a:moveTo>
                  <a:lnTo>
                    <a:pt x="1" y="82"/>
                  </a:lnTo>
                  <a:lnTo>
                    <a:pt x="884" y="586"/>
                  </a:lnTo>
                  <a:lnTo>
                    <a:pt x="884" y="5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6600288" y="2064092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6"/>
                  </a:lnTo>
                  <a:lnTo>
                    <a:pt x="1555" y="989"/>
                  </a:lnTo>
                  <a:lnTo>
                    <a:pt x="1555" y="9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6690125" y="2136603"/>
              <a:ext cx="94707" cy="67763"/>
            </a:xfrm>
            <a:custGeom>
              <a:avLst/>
              <a:gdLst/>
              <a:ahLst/>
              <a:cxnLst/>
              <a:rect l="l" t="t" r="r" b="b"/>
              <a:pathLst>
                <a:path w="798" h="571" extrusionOk="0">
                  <a:moveTo>
                    <a:pt x="0" y="0"/>
                  </a:moveTo>
                  <a:lnTo>
                    <a:pt x="0" y="86"/>
                  </a:lnTo>
                  <a:lnTo>
                    <a:pt x="798" y="570"/>
                  </a:lnTo>
                  <a:lnTo>
                    <a:pt x="798" y="4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6600288" y="2106578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7"/>
                  </a:lnTo>
                  <a:lnTo>
                    <a:pt x="1555" y="990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6632686" y="2146690"/>
              <a:ext cx="152148" cy="100162"/>
            </a:xfrm>
            <a:custGeom>
              <a:avLst/>
              <a:gdLst/>
              <a:ahLst/>
              <a:cxnLst/>
              <a:rect l="l" t="t" r="r" b="b"/>
              <a:pathLst>
                <a:path w="1282" h="844" extrusionOk="0">
                  <a:moveTo>
                    <a:pt x="0" y="1"/>
                  </a:moveTo>
                  <a:lnTo>
                    <a:pt x="0" y="87"/>
                  </a:lnTo>
                  <a:lnTo>
                    <a:pt x="1282" y="843"/>
                  </a:lnTo>
                  <a:lnTo>
                    <a:pt x="1282" y="7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6864935" y="2308920"/>
              <a:ext cx="124614" cy="127101"/>
            </a:xfrm>
            <a:custGeom>
              <a:avLst/>
              <a:gdLst/>
              <a:ahLst/>
              <a:cxnLst/>
              <a:rect l="l" t="t" r="r" b="b"/>
              <a:pathLst>
                <a:path w="1050" h="1071" extrusionOk="0">
                  <a:moveTo>
                    <a:pt x="0" y="1"/>
                  </a:moveTo>
                  <a:lnTo>
                    <a:pt x="0" y="460"/>
                  </a:lnTo>
                  <a:lnTo>
                    <a:pt x="1050" y="1070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6864935" y="2381431"/>
              <a:ext cx="124614" cy="82123"/>
            </a:xfrm>
            <a:custGeom>
              <a:avLst/>
              <a:gdLst/>
              <a:ahLst/>
              <a:cxnLst/>
              <a:rect l="l" t="t" r="r" b="b"/>
              <a:pathLst>
                <a:path w="1050" h="692" extrusionOk="0">
                  <a:moveTo>
                    <a:pt x="0" y="0"/>
                  </a:moveTo>
                  <a:lnTo>
                    <a:pt x="0" y="81"/>
                  </a:lnTo>
                  <a:lnTo>
                    <a:pt x="1050" y="691"/>
                  </a:lnTo>
                  <a:lnTo>
                    <a:pt x="1050" y="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6864935" y="2403504"/>
              <a:ext cx="124614" cy="82835"/>
            </a:xfrm>
            <a:custGeom>
              <a:avLst/>
              <a:gdLst/>
              <a:ahLst/>
              <a:cxnLst/>
              <a:rect l="l" t="t" r="r" b="b"/>
              <a:pathLst>
                <a:path w="1050" h="698" extrusionOk="0">
                  <a:moveTo>
                    <a:pt x="0" y="1"/>
                  </a:moveTo>
                  <a:lnTo>
                    <a:pt x="0" y="87"/>
                  </a:lnTo>
                  <a:lnTo>
                    <a:pt x="1050" y="697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6904454" y="2448483"/>
              <a:ext cx="85094" cy="57557"/>
            </a:xfrm>
            <a:custGeom>
              <a:avLst/>
              <a:gdLst/>
              <a:ahLst/>
              <a:cxnLst/>
              <a:rect l="l" t="t" r="r" b="b"/>
              <a:pathLst>
                <a:path w="717" h="485" extrusionOk="0">
                  <a:moveTo>
                    <a:pt x="0" y="0"/>
                  </a:moveTo>
                  <a:lnTo>
                    <a:pt x="0" y="86"/>
                  </a:lnTo>
                  <a:lnTo>
                    <a:pt x="717" y="485"/>
                  </a:lnTo>
                  <a:lnTo>
                    <a:pt x="717" y="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6799663" y="2190719"/>
              <a:ext cx="50439" cy="63728"/>
            </a:xfrm>
            <a:custGeom>
              <a:avLst/>
              <a:gdLst/>
              <a:ahLst/>
              <a:cxnLst/>
              <a:rect l="l" t="t" r="r" b="b"/>
              <a:pathLst>
                <a:path w="425" h="537" extrusionOk="0">
                  <a:moveTo>
                    <a:pt x="109" y="1"/>
                  </a:moveTo>
                  <a:cubicBezTo>
                    <a:pt x="42" y="1"/>
                    <a:pt x="1" y="47"/>
                    <a:pt x="1" y="134"/>
                  </a:cubicBezTo>
                  <a:cubicBezTo>
                    <a:pt x="1" y="281"/>
                    <a:pt x="86" y="427"/>
                    <a:pt x="212" y="513"/>
                  </a:cubicBezTo>
                  <a:cubicBezTo>
                    <a:pt x="241" y="529"/>
                    <a:pt x="269" y="536"/>
                    <a:pt x="295" y="536"/>
                  </a:cubicBezTo>
                  <a:cubicBezTo>
                    <a:pt x="367" y="536"/>
                    <a:pt x="424" y="479"/>
                    <a:pt x="424" y="387"/>
                  </a:cubicBezTo>
                  <a:cubicBezTo>
                    <a:pt x="424" y="260"/>
                    <a:pt x="318" y="94"/>
                    <a:pt x="212" y="28"/>
                  </a:cubicBezTo>
                  <a:cubicBezTo>
                    <a:pt x="174" y="10"/>
                    <a:pt x="139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6600288" y="2159270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1"/>
                  </a:lnTo>
                  <a:lnTo>
                    <a:pt x="1555" y="990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6690125" y="2231781"/>
              <a:ext cx="94707" cy="64678"/>
            </a:xfrm>
            <a:custGeom>
              <a:avLst/>
              <a:gdLst/>
              <a:ahLst/>
              <a:cxnLst/>
              <a:rect l="l" t="t" r="r" b="b"/>
              <a:pathLst>
                <a:path w="798" h="545" extrusionOk="0">
                  <a:moveTo>
                    <a:pt x="0" y="0"/>
                  </a:moveTo>
                  <a:lnTo>
                    <a:pt x="0" y="81"/>
                  </a:lnTo>
                  <a:lnTo>
                    <a:pt x="798" y="545"/>
                  </a:lnTo>
                  <a:lnTo>
                    <a:pt x="79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6600288" y="2201756"/>
              <a:ext cx="184547" cy="116895"/>
            </a:xfrm>
            <a:custGeom>
              <a:avLst/>
              <a:gdLst/>
              <a:ahLst/>
              <a:cxnLst/>
              <a:rect l="l" t="t" r="r" b="b"/>
              <a:pathLst>
                <a:path w="1555" h="985" extrusionOk="0">
                  <a:moveTo>
                    <a:pt x="1" y="1"/>
                  </a:moveTo>
                  <a:lnTo>
                    <a:pt x="1" y="82"/>
                  </a:lnTo>
                  <a:lnTo>
                    <a:pt x="1555" y="985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6632686" y="2241275"/>
              <a:ext cx="152148" cy="100162"/>
            </a:xfrm>
            <a:custGeom>
              <a:avLst/>
              <a:gdLst/>
              <a:ahLst/>
              <a:cxnLst/>
              <a:rect l="l" t="t" r="r" b="b"/>
              <a:pathLst>
                <a:path w="1282" h="844" extrusionOk="0">
                  <a:moveTo>
                    <a:pt x="0" y="1"/>
                  </a:moveTo>
                  <a:lnTo>
                    <a:pt x="0" y="87"/>
                  </a:lnTo>
                  <a:lnTo>
                    <a:pt x="1282" y="843"/>
                  </a:lnTo>
                  <a:lnTo>
                    <a:pt x="1282" y="7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6799663" y="2284235"/>
              <a:ext cx="50439" cy="64203"/>
            </a:xfrm>
            <a:custGeom>
              <a:avLst/>
              <a:gdLst/>
              <a:ahLst/>
              <a:cxnLst/>
              <a:rect l="l" t="t" r="r" b="b"/>
              <a:pathLst>
                <a:path w="425" h="541" extrusionOk="0">
                  <a:moveTo>
                    <a:pt x="108" y="1"/>
                  </a:moveTo>
                  <a:cubicBezTo>
                    <a:pt x="41" y="1"/>
                    <a:pt x="1" y="57"/>
                    <a:pt x="1" y="143"/>
                  </a:cubicBezTo>
                  <a:cubicBezTo>
                    <a:pt x="1" y="290"/>
                    <a:pt x="86" y="441"/>
                    <a:pt x="212" y="501"/>
                  </a:cubicBezTo>
                  <a:cubicBezTo>
                    <a:pt x="246" y="528"/>
                    <a:pt x="279" y="540"/>
                    <a:pt x="309" y="540"/>
                  </a:cubicBezTo>
                  <a:cubicBezTo>
                    <a:pt x="374" y="540"/>
                    <a:pt x="424" y="482"/>
                    <a:pt x="424" y="396"/>
                  </a:cubicBezTo>
                  <a:cubicBezTo>
                    <a:pt x="424" y="249"/>
                    <a:pt x="318" y="103"/>
                    <a:pt x="212" y="37"/>
                  </a:cubicBezTo>
                  <a:cubicBezTo>
                    <a:pt x="173" y="12"/>
                    <a:pt x="138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6223728" y="2329925"/>
              <a:ext cx="808329" cy="466511"/>
            </a:xfrm>
            <a:custGeom>
              <a:avLst/>
              <a:gdLst/>
              <a:ahLst/>
              <a:cxnLst/>
              <a:rect l="l" t="t" r="r" b="b"/>
              <a:pathLst>
                <a:path w="6811" h="3931" extrusionOk="0">
                  <a:moveTo>
                    <a:pt x="2805" y="0"/>
                  </a:moveTo>
                  <a:cubicBezTo>
                    <a:pt x="2760" y="0"/>
                    <a:pt x="2712" y="11"/>
                    <a:pt x="2669" y="31"/>
                  </a:cubicBezTo>
                  <a:lnTo>
                    <a:pt x="147" y="1504"/>
                  </a:lnTo>
                  <a:lnTo>
                    <a:pt x="147" y="1463"/>
                  </a:lnTo>
                  <a:lnTo>
                    <a:pt x="1" y="1463"/>
                  </a:lnTo>
                  <a:lnTo>
                    <a:pt x="1" y="1630"/>
                  </a:lnTo>
                  <a:cubicBezTo>
                    <a:pt x="1" y="1650"/>
                    <a:pt x="21" y="1670"/>
                    <a:pt x="41" y="1695"/>
                  </a:cubicBezTo>
                  <a:lnTo>
                    <a:pt x="3890" y="3900"/>
                  </a:lnTo>
                  <a:cubicBezTo>
                    <a:pt x="3920" y="3920"/>
                    <a:pt x="3962" y="3930"/>
                    <a:pt x="4007" y="3930"/>
                  </a:cubicBezTo>
                  <a:cubicBezTo>
                    <a:pt x="4052" y="3930"/>
                    <a:pt x="4099" y="3920"/>
                    <a:pt x="4142" y="3900"/>
                  </a:cubicBezTo>
                  <a:lnTo>
                    <a:pt x="6745" y="2386"/>
                  </a:lnTo>
                  <a:cubicBezTo>
                    <a:pt x="6791" y="2366"/>
                    <a:pt x="6811" y="2346"/>
                    <a:pt x="6811" y="2301"/>
                  </a:cubicBezTo>
                  <a:lnTo>
                    <a:pt x="6811" y="2154"/>
                  </a:lnTo>
                  <a:lnTo>
                    <a:pt x="6685" y="2154"/>
                  </a:lnTo>
                  <a:lnTo>
                    <a:pt x="6685" y="2200"/>
                  </a:lnTo>
                  <a:lnTo>
                    <a:pt x="2922" y="31"/>
                  </a:lnTo>
                  <a:cubicBezTo>
                    <a:pt x="2891" y="11"/>
                    <a:pt x="2850" y="0"/>
                    <a:pt x="2805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6221355" y="2310463"/>
              <a:ext cx="813195" cy="466511"/>
            </a:xfrm>
            <a:custGeom>
              <a:avLst/>
              <a:gdLst/>
              <a:ahLst/>
              <a:cxnLst/>
              <a:rect l="l" t="t" r="r" b="b"/>
              <a:pathLst>
                <a:path w="6852" h="3931" extrusionOk="0">
                  <a:moveTo>
                    <a:pt x="2838" y="0"/>
                  </a:moveTo>
                  <a:cubicBezTo>
                    <a:pt x="2790" y="0"/>
                    <a:pt x="2737" y="15"/>
                    <a:pt x="2689" y="48"/>
                  </a:cubicBezTo>
                  <a:lnTo>
                    <a:pt x="81" y="1542"/>
                  </a:lnTo>
                  <a:cubicBezTo>
                    <a:pt x="21" y="1582"/>
                    <a:pt x="1" y="1648"/>
                    <a:pt x="61" y="1688"/>
                  </a:cubicBezTo>
                  <a:lnTo>
                    <a:pt x="3910" y="3918"/>
                  </a:lnTo>
                  <a:cubicBezTo>
                    <a:pt x="3935" y="3926"/>
                    <a:pt x="3968" y="3931"/>
                    <a:pt x="4004" y="3931"/>
                  </a:cubicBezTo>
                  <a:cubicBezTo>
                    <a:pt x="4055" y="3931"/>
                    <a:pt x="4112" y="3921"/>
                    <a:pt x="4162" y="3897"/>
                  </a:cubicBezTo>
                  <a:lnTo>
                    <a:pt x="6765" y="2384"/>
                  </a:lnTo>
                  <a:cubicBezTo>
                    <a:pt x="6831" y="2339"/>
                    <a:pt x="6851" y="2278"/>
                    <a:pt x="6791" y="2238"/>
                  </a:cubicBezTo>
                  <a:lnTo>
                    <a:pt x="2942" y="28"/>
                  </a:lnTo>
                  <a:cubicBezTo>
                    <a:pt x="2914" y="10"/>
                    <a:pt x="2878" y="0"/>
                    <a:pt x="2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6371005" y="2334554"/>
              <a:ext cx="620934" cy="357093"/>
            </a:xfrm>
            <a:custGeom>
              <a:avLst/>
              <a:gdLst/>
              <a:ahLst/>
              <a:cxnLst/>
              <a:rect l="l" t="t" r="r" b="b"/>
              <a:pathLst>
                <a:path w="5232" h="3009" extrusionOk="0">
                  <a:moveTo>
                    <a:pt x="1581" y="0"/>
                  </a:moveTo>
                  <a:cubicBezTo>
                    <a:pt x="1537" y="0"/>
                    <a:pt x="1486" y="11"/>
                    <a:pt x="1449" y="37"/>
                  </a:cubicBezTo>
                  <a:lnTo>
                    <a:pt x="61" y="834"/>
                  </a:lnTo>
                  <a:cubicBezTo>
                    <a:pt x="1" y="875"/>
                    <a:pt x="1" y="920"/>
                    <a:pt x="41" y="960"/>
                  </a:cubicBezTo>
                  <a:lnTo>
                    <a:pt x="3572" y="2978"/>
                  </a:lnTo>
                  <a:cubicBezTo>
                    <a:pt x="3605" y="2998"/>
                    <a:pt x="3642" y="3008"/>
                    <a:pt x="3678" y="3008"/>
                  </a:cubicBezTo>
                  <a:cubicBezTo>
                    <a:pt x="3715" y="3008"/>
                    <a:pt x="3751" y="2998"/>
                    <a:pt x="3784" y="2978"/>
                  </a:cubicBezTo>
                  <a:lnTo>
                    <a:pt x="5171" y="2181"/>
                  </a:lnTo>
                  <a:cubicBezTo>
                    <a:pt x="5232" y="2136"/>
                    <a:pt x="5232" y="2095"/>
                    <a:pt x="5192" y="2055"/>
                  </a:cubicBezTo>
                  <a:lnTo>
                    <a:pt x="1660" y="17"/>
                  </a:lnTo>
                  <a:cubicBezTo>
                    <a:pt x="1643" y="6"/>
                    <a:pt x="1614" y="0"/>
                    <a:pt x="1581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6410525" y="2539507"/>
              <a:ext cx="227628" cy="128169"/>
            </a:xfrm>
            <a:custGeom>
              <a:avLst/>
              <a:gdLst/>
              <a:ahLst/>
              <a:cxnLst/>
              <a:rect l="l" t="t" r="r" b="b"/>
              <a:pathLst>
                <a:path w="1918" h="1080" extrusionOk="0">
                  <a:moveTo>
                    <a:pt x="717" y="0"/>
                  </a:moveTo>
                  <a:cubicBezTo>
                    <a:pt x="680" y="0"/>
                    <a:pt x="644" y="10"/>
                    <a:pt x="611" y="30"/>
                  </a:cubicBezTo>
                  <a:lnTo>
                    <a:pt x="66" y="348"/>
                  </a:lnTo>
                  <a:cubicBezTo>
                    <a:pt x="1" y="388"/>
                    <a:pt x="1" y="434"/>
                    <a:pt x="66" y="474"/>
                  </a:cubicBezTo>
                  <a:lnTo>
                    <a:pt x="1095" y="1064"/>
                  </a:lnTo>
                  <a:cubicBezTo>
                    <a:pt x="1116" y="1075"/>
                    <a:pt x="1152" y="1080"/>
                    <a:pt x="1192" y="1080"/>
                  </a:cubicBezTo>
                  <a:cubicBezTo>
                    <a:pt x="1232" y="1080"/>
                    <a:pt x="1274" y="1075"/>
                    <a:pt x="1307" y="1064"/>
                  </a:cubicBezTo>
                  <a:lnTo>
                    <a:pt x="1832" y="747"/>
                  </a:lnTo>
                  <a:cubicBezTo>
                    <a:pt x="1892" y="706"/>
                    <a:pt x="1918" y="661"/>
                    <a:pt x="1852" y="620"/>
                  </a:cubicBezTo>
                  <a:lnTo>
                    <a:pt x="823" y="30"/>
                  </a:lnTo>
                  <a:cubicBezTo>
                    <a:pt x="790" y="10"/>
                    <a:pt x="754" y="0"/>
                    <a:pt x="717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6917034" y="2563954"/>
              <a:ext cx="59933" cy="33704"/>
            </a:xfrm>
            <a:custGeom>
              <a:avLst/>
              <a:gdLst/>
              <a:ahLst/>
              <a:cxnLst/>
              <a:rect l="l" t="t" r="r" b="b"/>
              <a:pathLst>
                <a:path w="505" h="284" extrusionOk="0">
                  <a:moveTo>
                    <a:pt x="191" y="1"/>
                  </a:moveTo>
                  <a:cubicBezTo>
                    <a:pt x="176" y="1"/>
                    <a:pt x="159" y="6"/>
                    <a:pt x="147" y="16"/>
                  </a:cubicBezTo>
                  <a:lnTo>
                    <a:pt x="21" y="77"/>
                  </a:lnTo>
                  <a:cubicBezTo>
                    <a:pt x="0" y="102"/>
                    <a:pt x="0" y="122"/>
                    <a:pt x="21" y="142"/>
                  </a:cubicBezTo>
                  <a:lnTo>
                    <a:pt x="253" y="268"/>
                  </a:lnTo>
                  <a:cubicBezTo>
                    <a:pt x="275" y="278"/>
                    <a:pt x="297" y="283"/>
                    <a:pt x="315" y="283"/>
                  </a:cubicBezTo>
                  <a:cubicBezTo>
                    <a:pt x="333" y="283"/>
                    <a:pt x="348" y="278"/>
                    <a:pt x="358" y="268"/>
                  </a:cubicBezTo>
                  <a:lnTo>
                    <a:pt x="485" y="203"/>
                  </a:lnTo>
                  <a:cubicBezTo>
                    <a:pt x="505" y="182"/>
                    <a:pt x="505" y="162"/>
                    <a:pt x="485" y="142"/>
                  </a:cubicBezTo>
                  <a:lnTo>
                    <a:pt x="232" y="16"/>
                  </a:lnTo>
                  <a:cubicBezTo>
                    <a:pt x="222" y="6"/>
                    <a:pt x="207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6869682" y="2536421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90" y="1"/>
                  </a:moveTo>
                  <a:cubicBezTo>
                    <a:pt x="174" y="1"/>
                    <a:pt x="157" y="6"/>
                    <a:pt x="147" y="16"/>
                  </a:cubicBezTo>
                  <a:lnTo>
                    <a:pt x="21" y="82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53" y="268"/>
                  </a:lnTo>
                  <a:cubicBezTo>
                    <a:pt x="273" y="278"/>
                    <a:pt x="295" y="283"/>
                    <a:pt x="314" y="283"/>
                  </a:cubicBezTo>
                  <a:cubicBezTo>
                    <a:pt x="332" y="283"/>
                    <a:pt x="349" y="278"/>
                    <a:pt x="359" y="268"/>
                  </a:cubicBezTo>
                  <a:lnTo>
                    <a:pt x="485" y="208"/>
                  </a:lnTo>
                  <a:cubicBezTo>
                    <a:pt x="505" y="182"/>
                    <a:pt x="505" y="162"/>
                    <a:pt x="485" y="142"/>
                  </a:cubicBezTo>
                  <a:lnTo>
                    <a:pt x="233" y="16"/>
                  </a:lnTo>
                  <a:cubicBezTo>
                    <a:pt x="223" y="6"/>
                    <a:pt x="20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6820076" y="2508888"/>
              <a:ext cx="62307" cy="33704"/>
            </a:xfrm>
            <a:custGeom>
              <a:avLst/>
              <a:gdLst/>
              <a:ahLst/>
              <a:cxnLst/>
              <a:rect l="l" t="t" r="r" b="b"/>
              <a:pathLst>
                <a:path w="525" h="284" extrusionOk="0">
                  <a:moveTo>
                    <a:pt x="209" y="1"/>
                  </a:moveTo>
                  <a:cubicBezTo>
                    <a:pt x="193" y="1"/>
                    <a:pt x="177" y="6"/>
                    <a:pt x="167" y="16"/>
                  </a:cubicBezTo>
                  <a:lnTo>
                    <a:pt x="40" y="81"/>
                  </a:lnTo>
                  <a:cubicBezTo>
                    <a:pt x="0" y="102"/>
                    <a:pt x="0" y="122"/>
                    <a:pt x="40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6" y="283"/>
                  </a:cubicBezTo>
                  <a:cubicBezTo>
                    <a:pt x="334" y="283"/>
                    <a:pt x="356" y="278"/>
                    <a:pt x="378" y="268"/>
                  </a:cubicBezTo>
                  <a:lnTo>
                    <a:pt x="484" y="208"/>
                  </a:lnTo>
                  <a:cubicBezTo>
                    <a:pt x="525" y="187"/>
                    <a:pt x="525" y="162"/>
                    <a:pt x="484" y="142"/>
                  </a:cubicBezTo>
                  <a:lnTo>
                    <a:pt x="252" y="16"/>
                  </a:lnTo>
                  <a:cubicBezTo>
                    <a:pt x="242" y="6"/>
                    <a:pt x="226" y="1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6772724" y="2481356"/>
              <a:ext cx="62426" cy="34060"/>
            </a:xfrm>
            <a:custGeom>
              <a:avLst/>
              <a:gdLst/>
              <a:ahLst/>
              <a:cxnLst/>
              <a:rect l="l" t="t" r="r" b="b"/>
              <a:pathLst>
                <a:path w="526" h="287" extrusionOk="0">
                  <a:moveTo>
                    <a:pt x="206" y="1"/>
                  </a:moveTo>
                  <a:cubicBezTo>
                    <a:pt x="187" y="1"/>
                    <a:pt x="167" y="6"/>
                    <a:pt x="147" y="16"/>
                  </a:cubicBezTo>
                  <a:lnTo>
                    <a:pt x="41" y="81"/>
                  </a:lnTo>
                  <a:cubicBezTo>
                    <a:pt x="1" y="102"/>
                    <a:pt x="1" y="122"/>
                    <a:pt x="41" y="122"/>
                  </a:cubicBezTo>
                  <a:lnTo>
                    <a:pt x="273" y="268"/>
                  </a:lnTo>
                  <a:cubicBezTo>
                    <a:pt x="283" y="281"/>
                    <a:pt x="298" y="287"/>
                    <a:pt x="313" y="287"/>
                  </a:cubicBezTo>
                  <a:cubicBezTo>
                    <a:pt x="329" y="287"/>
                    <a:pt x="344" y="281"/>
                    <a:pt x="354" y="268"/>
                  </a:cubicBezTo>
                  <a:lnTo>
                    <a:pt x="480" y="208"/>
                  </a:lnTo>
                  <a:cubicBezTo>
                    <a:pt x="525" y="187"/>
                    <a:pt x="525" y="167"/>
                    <a:pt x="480" y="142"/>
                  </a:cubicBezTo>
                  <a:lnTo>
                    <a:pt x="253" y="16"/>
                  </a:lnTo>
                  <a:cubicBezTo>
                    <a:pt x="240" y="6"/>
                    <a:pt x="224" y="1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6724897" y="2453230"/>
              <a:ext cx="59933" cy="34890"/>
            </a:xfrm>
            <a:custGeom>
              <a:avLst/>
              <a:gdLst/>
              <a:ahLst/>
              <a:cxnLst/>
              <a:rect l="l" t="t" r="r" b="b"/>
              <a:pathLst>
                <a:path w="505" h="294" extrusionOk="0">
                  <a:moveTo>
                    <a:pt x="151" y="1"/>
                  </a:moveTo>
                  <a:lnTo>
                    <a:pt x="25" y="86"/>
                  </a:lnTo>
                  <a:cubicBezTo>
                    <a:pt x="0" y="107"/>
                    <a:pt x="0" y="127"/>
                    <a:pt x="25" y="127"/>
                  </a:cubicBezTo>
                  <a:lnTo>
                    <a:pt x="278" y="278"/>
                  </a:lnTo>
                  <a:cubicBezTo>
                    <a:pt x="288" y="288"/>
                    <a:pt x="303" y="293"/>
                    <a:pt x="318" y="293"/>
                  </a:cubicBezTo>
                  <a:cubicBezTo>
                    <a:pt x="333" y="293"/>
                    <a:pt x="348" y="288"/>
                    <a:pt x="358" y="278"/>
                  </a:cubicBezTo>
                  <a:lnTo>
                    <a:pt x="484" y="212"/>
                  </a:lnTo>
                  <a:cubicBezTo>
                    <a:pt x="505" y="192"/>
                    <a:pt x="505" y="172"/>
                    <a:pt x="484" y="152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6677546" y="2426290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7" y="1"/>
                  </a:moveTo>
                  <a:lnTo>
                    <a:pt x="21" y="81"/>
                  </a:lnTo>
                  <a:cubicBezTo>
                    <a:pt x="1" y="81"/>
                    <a:pt x="1" y="127"/>
                    <a:pt x="21" y="127"/>
                  </a:cubicBezTo>
                  <a:lnTo>
                    <a:pt x="273" y="273"/>
                  </a:lnTo>
                  <a:cubicBezTo>
                    <a:pt x="286" y="283"/>
                    <a:pt x="302" y="288"/>
                    <a:pt x="318" y="288"/>
                  </a:cubicBezTo>
                  <a:cubicBezTo>
                    <a:pt x="333" y="288"/>
                    <a:pt x="349" y="283"/>
                    <a:pt x="359" y="273"/>
                  </a:cubicBezTo>
                  <a:lnTo>
                    <a:pt x="485" y="207"/>
                  </a:lnTo>
                  <a:cubicBezTo>
                    <a:pt x="505" y="187"/>
                    <a:pt x="505" y="167"/>
                    <a:pt x="485" y="147"/>
                  </a:cubicBezTo>
                  <a:lnTo>
                    <a:pt x="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6630313" y="2398757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6" y="1"/>
                  </a:moveTo>
                  <a:lnTo>
                    <a:pt x="20" y="81"/>
                  </a:lnTo>
                  <a:cubicBezTo>
                    <a:pt x="0" y="81"/>
                    <a:pt x="0" y="127"/>
                    <a:pt x="20" y="127"/>
                  </a:cubicBezTo>
                  <a:lnTo>
                    <a:pt x="252" y="273"/>
                  </a:lnTo>
                  <a:cubicBezTo>
                    <a:pt x="272" y="283"/>
                    <a:pt x="294" y="288"/>
                    <a:pt x="313" y="288"/>
                  </a:cubicBezTo>
                  <a:cubicBezTo>
                    <a:pt x="332" y="288"/>
                    <a:pt x="348" y="283"/>
                    <a:pt x="358" y="273"/>
                  </a:cubicBezTo>
                  <a:lnTo>
                    <a:pt x="484" y="187"/>
                  </a:lnTo>
                  <a:cubicBezTo>
                    <a:pt x="504" y="187"/>
                    <a:pt x="504" y="167"/>
                    <a:pt x="484" y="147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6582961" y="2371225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7" y="1"/>
                  </a:moveTo>
                  <a:lnTo>
                    <a:pt x="21" y="86"/>
                  </a:lnTo>
                  <a:cubicBezTo>
                    <a:pt x="1" y="86"/>
                    <a:pt x="1" y="106"/>
                    <a:pt x="21" y="127"/>
                  </a:cubicBezTo>
                  <a:lnTo>
                    <a:pt x="253" y="273"/>
                  </a:lnTo>
                  <a:cubicBezTo>
                    <a:pt x="263" y="283"/>
                    <a:pt x="278" y="288"/>
                    <a:pt x="296" y="288"/>
                  </a:cubicBezTo>
                  <a:cubicBezTo>
                    <a:pt x="315" y="288"/>
                    <a:pt x="336" y="283"/>
                    <a:pt x="359" y="273"/>
                  </a:cubicBezTo>
                  <a:lnTo>
                    <a:pt x="485" y="187"/>
                  </a:lnTo>
                  <a:cubicBezTo>
                    <a:pt x="505" y="187"/>
                    <a:pt x="505" y="167"/>
                    <a:pt x="485" y="147"/>
                  </a:cubicBezTo>
                  <a:lnTo>
                    <a:pt x="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6533236" y="2341912"/>
              <a:ext cx="62426" cy="34178"/>
            </a:xfrm>
            <a:custGeom>
              <a:avLst/>
              <a:gdLst/>
              <a:ahLst/>
              <a:cxnLst/>
              <a:rect l="l" t="t" r="r" b="b"/>
              <a:pathLst>
                <a:path w="526" h="288" extrusionOk="0">
                  <a:moveTo>
                    <a:pt x="206" y="0"/>
                  </a:moveTo>
                  <a:cubicBezTo>
                    <a:pt x="187" y="0"/>
                    <a:pt x="167" y="5"/>
                    <a:pt x="147" y="15"/>
                  </a:cubicBezTo>
                  <a:lnTo>
                    <a:pt x="41" y="101"/>
                  </a:lnTo>
                  <a:cubicBezTo>
                    <a:pt x="1" y="101"/>
                    <a:pt x="1" y="121"/>
                    <a:pt x="41" y="142"/>
                  </a:cubicBezTo>
                  <a:lnTo>
                    <a:pt x="273" y="288"/>
                  </a:lnTo>
                  <a:lnTo>
                    <a:pt x="379" y="288"/>
                  </a:lnTo>
                  <a:lnTo>
                    <a:pt x="480" y="207"/>
                  </a:lnTo>
                  <a:cubicBezTo>
                    <a:pt x="525" y="207"/>
                    <a:pt x="525" y="162"/>
                    <a:pt x="480" y="162"/>
                  </a:cubicBezTo>
                  <a:lnTo>
                    <a:pt x="253" y="15"/>
                  </a:lnTo>
                  <a:cubicBezTo>
                    <a:pt x="240" y="5"/>
                    <a:pt x="224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6859595" y="2570600"/>
              <a:ext cx="82720" cy="46758"/>
            </a:xfrm>
            <a:custGeom>
              <a:avLst/>
              <a:gdLst/>
              <a:ahLst/>
              <a:cxnLst/>
              <a:rect l="l" t="t" r="r" b="b"/>
              <a:pathLst>
                <a:path w="697" h="394" extrusionOk="0">
                  <a:moveTo>
                    <a:pt x="151" y="0"/>
                  </a:moveTo>
                  <a:lnTo>
                    <a:pt x="25" y="86"/>
                  </a:lnTo>
                  <a:cubicBezTo>
                    <a:pt x="0" y="86"/>
                    <a:pt x="0" y="126"/>
                    <a:pt x="25" y="126"/>
                  </a:cubicBezTo>
                  <a:lnTo>
                    <a:pt x="464" y="379"/>
                  </a:lnTo>
                  <a:cubicBezTo>
                    <a:pt x="474" y="389"/>
                    <a:pt x="491" y="394"/>
                    <a:pt x="507" y="394"/>
                  </a:cubicBezTo>
                  <a:cubicBezTo>
                    <a:pt x="523" y="394"/>
                    <a:pt x="540" y="389"/>
                    <a:pt x="550" y="379"/>
                  </a:cubicBezTo>
                  <a:lnTo>
                    <a:pt x="676" y="318"/>
                  </a:lnTo>
                  <a:cubicBezTo>
                    <a:pt x="696" y="298"/>
                    <a:pt x="696" y="273"/>
                    <a:pt x="676" y="253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6812243" y="2543067"/>
              <a:ext cx="60052" cy="34772"/>
            </a:xfrm>
            <a:custGeom>
              <a:avLst/>
              <a:gdLst/>
              <a:ahLst/>
              <a:cxnLst/>
              <a:rect l="l" t="t" r="r" b="b"/>
              <a:pathLst>
                <a:path w="506" h="293" extrusionOk="0">
                  <a:moveTo>
                    <a:pt x="147" y="0"/>
                  </a:moveTo>
                  <a:lnTo>
                    <a:pt x="21" y="86"/>
                  </a:lnTo>
                  <a:cubicBezTo>
                    <a:pt x="1" y="86"/>
                    <a:pt x="1" y="106"/>
                    <a:pt x="21" y="126"/>
                  </a:cubicBezTo>
                  <a:lnTo>
                    <a:pt x="273" y="278"/>
                  </a:lnTo>
                  <a:cubicBezTo>
                    <a:pt x="286" y="288"/>
                    <a:pt x="302" y="293"/>
                    <a:pt x="318" y="293"/>
                  </a:cubicBezTo>
                  <a:cubicBezTo>
                    <a:pt x="333" y="293"/>
                    <a:pt x="349" y="288"/>
                    <a:pt x="359" y="278"/>
                  </a:cubicBezTo>
                  <a:lnTo>
                    <a:pt x="485" y="192"/>
                  </a:lnTo>
                  <a:cubicBezTo>
                    <a:pt x="505" y="192"/>
                    <a:pt x="505" y="172"/>
                    <a:pt x="485" y="152"/>
                  </a:cubicBezTo>
                  <a:lnTo>
                    <a:pt x="2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6765010" y="2513873"/>
              <a:ext cx="59933" cy="34653"/>
            </a:xfrm>
            <a:custGeom>
              <a:avLst/>
              <a:gdLst/>
              <a:ahLst/>
              <a:cxnLst/>
              <a:rect l="l" t="t" r="r" b="b"/>
              <a:pathLst>
                <a:path w="505" h="292" extrusionOk="0">
                  <a:moveTo>
                    <a:pt x="189" y="0"/>
                  </a:moveTo>
                  <a:cubicBezTo>
                    <a:pt x="173" y="0"/>
                    <a:pt x="156" y="7"/>
                    <a:pt x="146" y="19"/>
                  </a:cubicBezTo>
                  <a:lnTo>
                    <a:pt x="20" y="100"/>
                  </a:lnTo>
                  <a:cubicBezTo>
                    <a:pt x="0" y="100"/>
                    <a:pt x="0" y="120"/>
                    <a:pt x="20" y="145"/>
                  </a:cubicBezTo>
                  <a:lnTo>
                    <a:pt x="252" y="292"/>
                  </a:lnTo>
                  <a:lnTo>
                    <a:pt x="358" y="292"/>
                  </a:lnTo>
                  <a:lnTo>
                    <a:pt x="484" y="206"/>
                  </a:lnTo>
                  <a:cubicBezTo>
                    <a:pt x="504" y="206"/>
                    <a:pt x="504" y="166"/>
                    <a:pt x="484" y="166"/>
                  </a:cubicBezTo>
                  <a:lnTo>
                    <a:pt x="232" y="19"/>
                  </a:lnTo>
                  <a:cubicBezTo>
                    <a:pt x="222" y="7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6717658" y="2486815"/>
              <a:ext cx="59933" cy="34178"/>
            </a:xfrm>
            <a:custGeom>
              <a:avLst/>
              <a:gdLst/>
              <a:ahLst/>
              <a:cxnLst/>
              <a:rect l="l" t="t" r="r" b="b"/>
              <a:pathLst>
                <a:path w="505" h="288" extrusionOk="0">
                  <a:moveTo>
                    <a:pt x="190" y="0"/>
                  </a:moveTo>
                  <a:cubicBezTo>
                    <a:pt x="173" y="0"/>
                    <a:pt x="157" y="5"/>
                    <a:pt x="147" y="15"/>
                  </a:cubicBezTo>
                  <a:lnTo>
                    <a:pt x="21" y="76"/>
                  </a:lnTo>
                  <a:cubicBezTo>
                    <a:pt x="1" y="96"/>
                    <a:pt x="1" y="121"/>
                    <a:pt x="21" y="141"/>
                  </a:cubicBezTo>
                  <a:lnTo>
                    <a:pt x="253" y="288"/>
                  </a:lnTo>
                  <a:lnTo>
                    <a:pt x="359" y="288"/>
                  </a:lnTo>
                  <a:lnTo>
                    <a:pt x="485" y="202"/>
                  </a:lnTo>
                  <a:cubicBezTo>
                    <a:pt x="505" y="202"/>
                    <a:pt x="505" y="162"/>
                    <a:pt x="485" y="162"/>
                  </a:cubicBezTo>
                  <a:lnTo>
                    <a:pt x="233" y="15"/>
                  </a:lnTo>
                  <a:cubicBezTo>
                    <a:pt x="222" y="5"/>
                    <a:pt x="206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6667933" y="2459282"/>
              <a:ext cx="62426" cy="34178"/>
            </a:xfrm>
            <a:custGeom>
              <a:avLst/>
              <a:gdLst/>
              <a:ahLst/>
              <a:cxnLst/>
              <a:rect l="l" t="t" r="r" b="b"/>
              <a:pathLst>
                <a:path w="526" h="288" extrusionOk="0">
                  <a:moveTo>
                    <a:pt x="206" y="0"/>
                  </a:moveTo>
                  <a:cubicBezTo>
                    <a:pt x="187" y="0"/>
                    <a:pt x="167" y="5"/>
                    <a:pt x="147" y="15"/>
                  </a:cubicBezTo>
                  <a:lnTo>
                    <a:pt x="41" y="76"/>
                  </a:lnTo>
                  <a:cubicBezTo>
                    <a:pt x="1" y="101"/>
                    <a:pt x="1" y="121"/>
                    <a:pt x="41" y="141"/>
                  </a:cubicBezTo>
                  <a:lnTo>
                    <a:pt x="273" y="288"/>
                  </a:lnTo>
                  <a:lnTo>
                    <a:pt x="379" y="288"/>
                  </a:lnTo>
                  <a:lnTo>
                    <a:pt x="480" y="202"/>
                  </a:lnTo>
                  <a:cubicBezTo>
                    <a:pt x="525" y="182"/>
                    <a:pt x="525" y="161"/>
                    <a:pt x="480" y="161"/>
                  </a:cubicBezTo>
                  <a:lnTo>
                    <a:pt x="253" y="15"/>
                  </a:lnTo>
                  <a:cubicBezTo>
                    <a:pt x="240" y="5"/>
                    <a:pt x="224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6620106" y="2431749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202" y="0"/>
                  </a:moveTo>
                  <a:cubicBezTo>
                    <a:pt x="182" y="0"/>
                    <a:pt x="162" y="5"/>
                    <a:pt x="152" y="15"/>
                  </a:cubicBezTo>
                  <a:lnTo>
                    <a:pt x="25" y="81"/>
                  </a:lnTo>
                  <a:cubicBezTo>
                    <a:pt x="0" y="101"/>
                    <a:pt x="0" y="121"/>
                    <a:pt x="25" y="141"/>
                  </a:cubicBezTo>
                  <a:lnTo>
                    <a:pt x="278" y="267"/>
                  </a:lnTo>
                  <a:cubicBezTo>
                    <a:pt x="288" y="277"/>
                    <a:pt x="303" y="283"/>
                    <a:pt x="318" y="283"/>
                  </a:cubicBezTo>
                  <a:cubicBezTo>
                    <a:pt x="333" y="283"/>
                    <a:pt x="348" y="277"/>
                    <a:pt x="358" y="267"/>
                  </a:cubicBezTo>
                  <a:lnTo>
                    <a:pt x="485" y="207"/>
                  </a:lnTo>
                  <a:cubicBezTo>
                    <a:pt x="505" y="182"/>
                    <a:pt x="505" y="161"/>
                    <a:pt x="485" y="161"/>
                  </a:cubicBezTo>
                  <a:lnTo>
                    <a:pt x="252" y="15"/>
                  </a:lnTo>
                  <a:cubicBezTo>
                    <a:pt x="242" y="5"/>
                    <a:pt x="222" y="0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6572755" y="2404098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94" y="1"/>
                  </a:moveTo>
                  <a:cubicBezTo>
                    <a:pt x="176" y="1"/>
                    <a:pt x="160" y="6"/>
                    <a:pt x="147" y="16"/>
                  </a:cubicBezTo>
                  <a:lnTo>
                    <a:pt x="21" y="82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73" y="268"/>
                  </a:lnTo>
                  <a:cubicBezTo>
                    <a:pt x="286" y="278"/>
                    <a:pt x="302" y="283"/>
                    <a:pt x="318" y="283"/>
                  </a:cubicBezTo>
                  <a:cubicBezTo>
                    <a:pt x="334" y="283"/>
                    <a:pt x="349" y="278"/>
                    <a:pt x="359" y="268"/>
                  </a:cubicBezTo>
                  <a:lnTo>
                    <a:pt x="485" y="208"/>
                  </a:lnTo>
                  <a:cubicBezTo>
                    <a:pt x="505" y="188"/>
                    <a:pt x="505" y="162"/>
                    <a:pt x="485" y="142"/>
                  </a:cubicBezTo>
                  <a:lnTo>
                    <a:pt x="253" y="16"/>
                  </a:lnTo>
                  <a:cubicBezTo>
                    <a:pt x="233" y="6"/>
                    <a:pt x="213" y="1"/>
                    <a:pt x="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6500362" y="2361612"/>
              <a:ext cx="85094" cy="49131"/>
            </a:xfrm>
            <a:custGeom>
              <a:avLst/>
              <a:gdLst/>
              <a:ahLst/>
              <a:cxnLst/>
              <a:rect l="l" t="t" r="r" b="b"/>
              <a:pathLst>
                <a:path w="717" h="414" extrusionOk="0">
                  <a:moveTo>
                    <a:pt x="192" y="1"/>
                  </a:moveTo>
                  <a:cubicBezTo>
                    <a:pt x="177" y="1"/>
                    <a:pt x="162" y="6"/>
                    <a:pt x="152" y="16"/>
                  </a:cubicBezTo>
                  <a:lnTo>
                    <a:pt x="26" y="82"/>
                  </a:lnTo>
                  <a:cubicBezTo>
                    <a:pt x="0" y="102"/>
                    <a:pt x="0" y="122"/>
                    <a:pt x="26" y="142"/>
                  </a:cubicBezTo>
                  <a:lnTo>
                    <a:pt x="464" y="394"/>
                  </a:lnTo>
                  <a:cubicBezTo>
                    <a:pt x="475" y="407"/>
                    <a:pt x="491" y="413"/>
                    <a:pt x="510" y="413"/>
                  </a:cubicBezTo>
                  <a:cubicBezTo>
                    <a:pt x="529" y="413"/>
                    <a:pt x="550" y="407"/>
                    <a:pt x="570" y="394"/>
                  </a:cubicBezTo>
                  <a:lnTo>
                    <a:pt x="676" y="334"/>
                  </a:lnTo>
                  <a:cubicBezTo>
                    <a:pt x="717" y="314"/>
                    <a:pt x="717" y="293"/>
                    <a:pt x="676" y="268"/>
                  </a:cubicBezTo>
                  <a:lnTo>
                    <a:pt x="232" y="16"/>
                  </a:lnTo>
                  <a:cubicBezTo>
                    <a:pt x="222" y="6"/>
                    <a:pt x="207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6792543" y="2608932"/>
              <a:ext cx="82127" cy="48538"/>
            </a:xfrm>
            <a:custGeom>
              <a:avLst/>
              <a:gdLst/>
              <a:ahLst/>
              <a:cxnLst/>
              <a:rect l="l" t="t" r="r" b="b"/>
              <a:pathLst>
                <a:path w="692" h="409" extrusionOk="0">
                  <a:moveTo>
                    <a:pt x="189" y="0"/>
                  </a:moveTo>
                  <a:cubicBezTo>
                    <a:pt x="173" y="0"/>
                    <a:pt x="156" y="5"/>
                    <a:pt x="146" y="15"/>
                  </a:cubicBezTo>
                  <a:lnTo>
                    <a:pt x="20" y="76"/>
                  </a:lnTo>
                  <a:cubicBezTo>
                    <a:pt x="0" y="101"/>
                    <a:pt x="0" y="121"/>
                    <a:pt x="20" y="141"/>
                  </a:cubicBezTo>
                  <a:lnTo>
                    <a:pt x="464" y="394"/>
                  </a:lnTo>
                  <a:cubicBezTo>
                    <a:pt x="474" y="404"/>
                    <a:pt x="489" y="409"/>
                    <a:pt x="505" y="409"/>
                  </a:cubicBezTo>
                  <a:cubicBezTo>
                    <a:pt x="520" y="409"/>
                    <a:pt x="535" y="404"/>
                    <a:pt x="545" y="394"/>
                  </a:cubicBezTo>
                  <a:lnTo>
                    <a:pt x="671" y="308"/>
                  </a:lnTo>
                  <a:cubicBezTo>
                    <a:pt x="691" y="308"/>
                    <a:pt x="691" y="288"/>
                    <a:pt x="671" y="268"/>
                  </a:cubicBezTo>
                  <a:lnTo>
                    <a:pt x="232" y="15"/>
                  </a:lnTo>
                  <a:cubicBezTo>
                    <a:pt x="222" y="5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6745191" y="2581399"/>
              <a:ext cx="60052" cy="33585"/>
            </a:xfrm>
            <a:custGeom>
              <a:avLst/>
              <a:gdLst/>
              <a:ahLst/>
              <a:cxnLst/>
              <a:rect l="l" t="t" r="r" b="b"/>
              <a:pathLst>
                <a:path w="506" h="283" extrusionOk="0">
                  <a:moveTo>
                    <a:pt x="188" y="0"/>
                  </a:moveTo>
                  <a:cubicBezTo>
                    <a:pt x="172" y="0"/>
                    <a:pt x="157" y="5"/>
                    <a:pt x="147" y="15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41"/>
                  </a:cubicBezTo>
                  <a:lnTo>
                    <a:pt x="253" y="267"/>
                  </a:lnTo>
                  <a:cubicBezTo>
                    <a:pt x="273" y="278"/>
                    <a:pt x="293" y="283"/>
                    <a:pt x="311" y="283"/>
                  </a:cubicBezTo>
                  <a:cubicBezTo>
                    <a:pt x="330" y="283"/>
                    <a:pt x="346" y="278"/>
                    <a:pt x="359" y="267"/>
                  </a:cubicBezTo>
                  <a:lnTo>
                    <a:pt x="485" y="207"/>
                  </a:lnTo>
                  <a:cubicBezTo>
                    <a:pt x="505" y="182"/>
                    <a:pt x="505" y="162"/>
                    <a:pt x="485" y="162"/>
                  </a:cubicBezTo>
                  <a:lnTo>
                    <a:pt x="233" y="15"/>
                  </a:lnTo>
                  <a:cubicBezTo>
                    <a:pt x="220" y="5"/>
                    <a:pt x="204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6697958" y="2553867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187" y="0"/>
                  </a:moveTo>
                  <a:cubicBezTo>
                    <a:pt x="172" y="0"/>
                    <a:pt x="156" y="5"/>
                    <a:pt x="146" y="15"/>
                  </a:cubicBezTo>
                  <a:lnTo>
                    <a:pt x="20" y="81"/>
                  </a:lnTo>
                  <a:cubicBezTo>
                    <a:pt x="0" y="101"/>
                    <a:pt x="0" y="121"/>
                    <a:pt x="20" y="141"/>
                  </a:cubicBezTo>
                  <a:lnTo>
                    <a:pt x="252" y="267"/>
                  </a:lnTo>
                  <a:cubicBezTo>
                    <a:pt x="262" y="278"/>
                    <a:pt x="278" y="283"/>
                    <a:pt x="295" y="283"/>
                  </a:cubicBezTo>
                  <a:cubicBezTo>
                    <a:pt x="313" y="283"/>
                    <a:pt x="333" y="278"/>
                    <a:pt x="353" y="267"/>
                  </a:cubicBezTo>
                  <a:lnTo>
                    <a:pt x="479" y="207"/>
                  </a:lnTo>
                  <a:cubicBezTo>
                    <a:pt x="505" y="187"/>
                    <a:pt x="505" y="162"/>
                    <a:pt x="479" y="141"/>
                  </a:cubicBezTo>
                  <a:lnTo>
                    <a:pt x="227" y="15"/>
                  </a:lnTo>
                  <a:cubicBezTo>
                    <a:pt x="217" y="5"/>
                    <a:pt x="20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6647639" y="2526334"/>
              <a:ext cx="62307" cy="34060"/>
            </a:xfrm>
            <a:custGeom>
              <a:avLst/>
              <a:gdLst/>
              <a:ahLst/>
              <a:cxnLst/>
              <a:rect l="l" t="t" r="r" b="b"/>
              <a:pathLst>
                <a:path w="525" h="287" extrusionOk="0">
                  <a:moveTo>
                    <a:pt x="209" y="0"/>
                  </a:moveTo>
                  <a:cubicBezTo>
                    <a:pt x="191" y="0"/>
                    <a:pt x="169" y="5"/>
                    <a:pt x="147" y="15"/>
                  </a:cubicBezTo>
                  <a:lnTo>
                    <a:pt x="46" y="81"/>
                  </a:lnTo>
                  <a:cubicBezTo>
                    <a:pt x="0" y="101"/>
                    <a:pt x="0" y="121"/>
                    <a:pt x="46" y="141"/>
                  </a:cubicBezTo>
                  <a:lnTo>
                    <a:pt x="273" y="267"/>
                  </a:lnTo>
                  <a:cubicBezTo>
                    <a:pt x="285" y="280"/>
                    <a:pt x="302" y="286"/>
                    <a:pt x="320" y="286"/>
                  </a:cubicBezTo>
                  <a:cubicBezTo>
                    <a:pt x="338" y="286"/>
                    <a:pt x="358" y="280"/>
                    <a:pt x="379" y="267"/>
                  </a:cubicBezTo>
                  <a:lnTo>
                    <a:pt x="485" y="207"/>
                  </a:lnTo>
                  <a:cubicBezTo>
                    <a:pt x="525" y="187"/>
                    <a:pt x="525" y="167"/>
                    <a:pt x="485" y="141"/>
                  </a:cubicBezTo>
                  <a:lnTo>
                    <a:pt x="253" y="15"/>
                  </a:lnTo>
                  <a:cubicBezTo>
                    <a:pt x="242" y="5"/>
                    <a:pt x="227" y="0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6600288" y="2498920"/>
              <a:ext cx="60052" cy="34060"/>
            </a:xfrm>
            <a:custGeom>
              <a:avLst/>
              <a:gdLst/>
              <a:ahLst/>
              <a:cxnLst/>
              <a:rect l="l" t="t" r="r" b="b"/>
              <a:pathLst>
                <a:path w="506" h="287" extrusionOk="0">
                  <a:moveTo>
                    <a:pt x="210" y="0"/>
                  </a:moveTo>
                  <a:cubicBezTo>
                    <a:pt x="191" y="0"/>
                    <a:pt x="170" y="7"/>
                    <a:pt x="147" y="19"/>
                  </a:cubicBezTo>
                  <a:lnTo>
                    <a:pt x="21" y="80"/>
                  </a:lnTo>
                  <a:cubicBezTo>
                    <a:pt x="1" y="100"/>
                    <a:pt x="1" y="120"/>
                    <a:pt x="21" y="145"/>
                  </a:cubicBezTo>
                  <a:lnTo>
                    <a:pt x="273" y="271"/>
                  </a:lnTo>
                  <a:cubicBezTo>
                    <a:pt x="283" y="281"/>
                    <a:pt x="300" y="287"/>
                    <a:pt x="316" y="287"/>
                  </a:cubicBezTo>
                  <a:cubicBezTo>
                    <a:pt x="332" y="287"/>
                    <a:pt x="349" y="281"/>
                    <a:pt x="359" y="271"/>
                  </a:cubicBezTo>
                  <a:lnTo>
                    <a:pt x="485" y="206"/>
                  </a:lnTo>
                  <a:cubicBezTo>
                    <a:pt x="505" y="186"/>
                    <a:pt x="505" y="165"/>
                    <a:pt x="485" y="145"/>
                  </a:cubicBezTo>
                  <a:lnTo>
                    <a:pt x="253" y="19"/>
                  </a:lnTo>
                  <a:cubicBezTo>
                    <a:pt x="243" y="7"/>
                    <a:pt x="228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6553054" y="2471862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192" y="0"/>
                  </a:moveTo>
                  <a:cubicBezTo>
                    <a:pt x="173" y="0"/>
                    <a:pt x="157" y="5"/>
                    <a:pt x="147" y="15"/>
                  </a:cubicBezTo>
                  <a:lnTo>
                    <a:pt x="20" y="76"/>
                  </a:lnTo>
                  <a:cubicBezTo>
                    <a:pt x="0" y="96"/>
                    <a:pt x="0" y="121"/>
                    <a:pt x="20" y="141"/>
                  </a:cubicBezTo>
                  <a:lnTo>
                    <a:pt x="273" y="267"/>
                  </a:lnTo>
                  <a:cubicBezTo>
                    <a:pt x="283" y="277"/>
                    <a:pt x="299" y="282"/>
                    <a:pt x="316" y="282"/>
                  </a:cubicBezTo>
                  <a:cubicBezTo>
                    <a:pt x="332" y="282"/>
                    <a:pt x="348" y="277"/>
                    <a:pt x="358" y="267"/>
                  </a:cubicBezTo>
                  <a:lnTo>
                    <a:pt x="485" y="202"/>
                  </a:lnTo>
                  <a:cubicBezTo>
                    <a:pt x="505" y="182"/>
                    <a:pt x="505" y="161"/>
                    <a:pt x="485" y="141"/>
                  </a:cubicBezTo>
                  <a:lnTo>
                    <a:pt x="253" y="15"/>
                  </a:lnTo>
                  <a:cubicBezTo>
                    <a:pt x="232" y="5"/>
                    <a:pt x="211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6505703" y="2444210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88" y="1"/>
                  </a:moveTo>
                  <a:cubicBezTo>
                    <a:pt x="172" y="1"/>
                    <a:pt x="157" y="6"/>
                    <a:pt x="147" y="16"/>
                  </a:cubicBezTo>
                  <a:lnTo>
                    <a:pt x="21" y="77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4" y="283"/>
                  </a:cubicBezTo>
                  <a:cubicBezTo>
                    <a:pt x="330" y="283"/>
                    <a:pt x="346" y="278"/>
                    <a:pt x="359" y="268"/>
                  </a:cubicBezTo>
                  <a:lnTo>
                    <a:pt x="485" y="203"/>
                  </a:lnTo>
                  <a:cubicBezTo>
                    <a:pt x="505" y="183"/>
                    <a:pt x="505" y="162"/>
                    <a:pt x="485" y="142"/>
                  </a:cubicBezTo>
                  <a:lnTo>
                    <a:pt x="233" y="16"/>
                  </a:lnTo>
                  <a:cubicBezTo>
                    <a:pt x="220" y="6"/>
                    <a:pt x="204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6433310" y="2401724"/>
              <a:ext cx="82127" cy="46877"/>
            </a:xfrm>
            <a:custGeom>
              <a:avLst/>
              <a:gdLst/>
              <a:ahLst/>
              <a:cxnLst/>
              <a:rect l="l" t="t" r="r" b="b"/>
              <a:pathLst>
                <a:path w="692" h="395" extrusionOk="0">
                  <a:moveTo>
                    <a:pt x="190" y="1"/>
                  </a:moveTo>
                  <a:cubicBezTo>
                    <a:pt x="173" y="1"/>
                    <a:pt x="157" y="6"/>
                    <a:pt x="147" y="16"/>
                  </a:cubicBezTo>
                  <a:lnTo>
                    <a:pt x="21" y="82"/>
                  </a:lnTo>
                  <a:cubicBezTo>
                    <a:pt x="0" y="102"/>
                    <a:pt x="0" y="122"/>
                    <a:pt x="21" y="142"/>
                  </a:cubicBezTo>
                  <a:lnTo>
                    <a:pt x="464" y="394"/>
                  </a:lnTo>
                  <a:lnTo>
                    <a:pt x="545" y="394"/>
                  </a:lnTo>
                  <a:lnTo>
                    <a:pt x="671" y="309"/>
                  </a:lnTo>
                  <a:cubicBezTo>
                    <a:pt x="691" y="309"/>
                    <a:pt x="691" y="288"/>
                    <a:pt x="671" y="268"/>
                  </a:cubicBezTo>
                  <a:lnTo>
                    <a:pt x="232" y="16"/>
                  </a:lnTo>
                  <a:cubicBezTo>
                    <a:pt x="222" y="6"/>
                    <a:pt x="20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6849982" y="2602880"/>
              <a:ext cx="59933" cy="34890"/>
            </a:xfrm>
            <a:custGeom>
              <a:avLst/>
              <a:gdLst/>
              <a:ahLst/>
              <a:cxnLst/>
              <a:rect l="l" t="t" r="r" b="b"/>
              <a:pathLst>
                <a:path w="505" h="294" extrusionOk="0">
                  <a:moveTo>
                    <a:pt x="147" y="1"/>
                  </a:moveTo>
                  <a:lnTo>
                    <a:pt x="21" y="86"/>
                  </a:lnTo>
                  <a:cubicBezTo>
                    <a:pt x="0" y="107"/>
                    <a:pt x="0" y="127"/>
                    <a:pt x="21" y="127"/>
                  </a:cubicBezTo>
                  <a:lnTo>
                    <a:pt x="253" y="278"/>
                  </a:lnTo>
                  <a:cubicBezTo>
                    <a:pt x="273" y="288"/>
                    <a:pt x="293" y="293"/>
                    <a:pt x="311" y="293"/>
                  </a:cubicBezTo>
                  <a:cubicBezTo>
                    <a:pt x="330" y="293"/>
                    <a:pt x="346" y="288"/>
                    <a:pt x="359" y="278"/>
                  </a:cubicBezTo>
                  <a:lnTo>
                    <a:pt x="485" y="213"/>
                  </a:lnTo>
                  <a:cubicBezTo>
                    <a:pt x="505" y="192"/>
                    <a:pt x="505" y="172"/>
                    <a:pt x="485" y="152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6799663" y="2575940"/>
              <a:ext cx="63019" cy="34297"/>
            </a:xfrm>
            <a:custGeom>
              <a:avLst/>
              <a:gdLst/>
              <a:ahLst/>
              <a:cxnLst/>
              <a:rect l="l" t="t" r="r" b="b"/>
              <a:pathLst>
                <a:path w="531" h="289" extrusionOk="0">
                  <a:moveTo>
                    <a:pt x="172" y="1"/>
                  </a:moveTo>
                  <a:lnTo>
                    <a:pt x="46" y="81"/>
                  </a:lnTo>
                  <a:cubicBezTo>
                    <a:pt x="1" y="81"/>
                    <a:pt x="1" y="127"/>
                    <a:pt x="46" y="127"/>
                  </a:cubicBezTo>
                  <a:lnTo>
                    <a:pt x="278" y="273"/>
                  </a:lnTo>
                  <a:cubicBezTo>
                    <a:pt x="288" y="283"/>
                    <a:pt x="303" y="288"/>
                    <a:pt x="321" y="288"/>
                  </a:cubicBezTo>
                  <a:cubicBezTo>
                    <a:pt x="339" y="288"/>
                    <a:pt x="359" y="283"/>
                    <a:pt x="379" y="273"/>
                  </a:cubicBezTo>
                  <a:lnTo>
                    <a:pt x="485" y="208"/>
                  </a:lnTo>
                  <a:cubicBezTo>
                    <a:pt x="530" y="187"/>
                    <a:pt x="530" y="167"/>
                    <a:pt x="485" y="1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6752430" y="2548408"/>
              <a:ext cx="62307" cy="34297"/>
            </a:xfrm>
            <a:custGeom>
              <a:avLst/>
              <a:gdLst/>
              <a:ahLst/>
              <a:cxnLst/>
              <a:rect l="l" t="t" r="r" b="b"/>
              <a:pathLst>
                <a:path w="525" h="289" extrusionOk="0">
                  <a:moveTo>
                    <a:pt x="146" y="1"/>
                  </a:moveTo>
                  <a:lnTo>
                    <a:pt x="46" y="81"/>
                  </a:lnTo>
                  <a:cubicBezTo>
                    <a:pt x="0" y="81"/>
                    <a:pt x="0" y="127"/>
                    <a:pt x="46" y="127"/>
                  </a:cubicBezTo>
                  <a:lnTo>
                    <a:pt x="273" y="273"/>
                  </a:lnTo>
                  <a:cubicBezTo>
                    <a:pt x="285" y="283"/>
                    <a:pt x="302" y="288"/>
                    <a:pt x="317" y="288"/>
                  </a:cubicBezTo>
                  <a:cubicBezTo>
                    <a:pt x="333" y="288"/>
                    <a:pt x="348" y="283"/>
                    <a:pt x="358" y="273"/>
                  </a:cubicBezTo>
                  <a:lnTo>
                    <a:pt x="484" y="187"/>
                  </a:lnTo>
                  <a:cubicBezTo>
                    <a:pt x="525" y="187"/>
                    <a:pt x="525" y="167"/>
                    <a:pt x="484" y="14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6705079" y="2519095"/>
              <a:ext cx="60052" cy="34297"/>
            </a:xfrm>
            <a:custGeom>
              <a:avLst/>
              <a:gdLst/>
              <a:ahLst/>
              <a:cxnLst/>
              <a:rect l="l" t="t" r="r" b="b"/>
              <a:pathLst>
                <a:path w="506" h="289" extrusionOk="0">
                  <a:moveTo>
                    <a:pt x="192" y="1"/>
                  </a:moveTo>
                  <a:cubicBezTo>
                    <a:pt x="173" y="1"/>
                    <a:pt x="157" y="6"/>
                    <a:pt x="147" y="16"/>
                  </a:cubicBezTo>
                  <a:lnTo>
                    <a:pt x="21" y="101"/>
                  </a:lnTo>
                  <a:cubicBezTo>
                    <a:pt x="1" y="101"/>
                    <a:pt x="1" y="122"/>
                    <a:pt x="21" y="142"/>
                  </a:cubicBezTo>
                  <a:lnTo>
                    <a:pt x="273" y="288"/>
                  </a:lnTo>
                  <a:lnTo>
                    <a:pt x="359" y="288"/>
                  </a:lnTo>
                  <a:lnTo>
                    <a:pt x="485" y="202"/>
                  </a:lnTo>
                  <a:cubicBezTo>
                    <a:pt x="505" y="202"/>
                    <a:pt x="505" y="182"/>
                    <a:pt x="485" y="162"/>
                  </a:cubicBezTo>
                  <a:lnTo>
                    <a:pt x="253" y="16"/>
                  </a:lnTo>
                  <a:cubicBezTo>
                    <a:pt x="233" y="6"/>
                    <a:pt x="211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6657845" y="2491562"/>
              <a:ext cx="59933" cy="34178"/>
            </a:xfrm>
            <a:custGeom>
              <a:avLst/>
              <a:gdLst/>
              <a:ahLst/>
              <a:cxnLst/>
              <a:rect l="l" t="t" r="r" b="b"/>
              <a:pathLst>
                <a:path w="505" h="288" extrusionOk="0">
                  <a:moveTo>
                    <a:pt x="189" y="0"/>
                  </a:moveTo>
                  <a:cubicBezTo>
                    <a:pt x="173" y="0"/>
                    <a:pt x="156" y="6"/>
                    <a:pt x="146" y="16"/>
                  </a:cubicBezTo>
                  <a:lnTo>
                    <a:pt x="20" y="81"/>
                  </a:lnTo>
                  <a:cubicBezTo>
                    <a:pt x="0" y="101"/>
                    <a:pt x="0" y="122"/>
                    <a:pt x="20" y="142"/>
                  </a:cubicBezTo>
                  <a:lnTo>
                    <a:pt x="272" y="288"/>
                  </a:lnTo>
                  <a:lnTo>
                    <a:pt x="358" y="288"/>
                  </a:lnTo>
                  <a:lnTo>
                    <a:pt x="484" y="207"/>
                  </a:lnTo>
                  <a:cubicBezTo>
                    <a:pt x="505" y="207"/>
                    <a:pt x="505" y="162"/>
                    <a:pt x="484" y="162"/>
                  </a:cubicBezTo>
                  <a:lnTo>
                    <a:pt x="232" y="16"/>
                  </a:lnTo>
                  <a:cubicBezTo>
                    <a:pt x="222" y="6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6610494" y="2464029"/>
              <a:ext cx="60052" cy="34178"/>
            </a:xfrm>
            <a:custGeom>
              <a:avLst/>
              <a:gdLst/>
              <a:ahLst/>
              <a:cxnLst/>
              <a:rect l="l" t="t" r="r" b="b"/>
              <a:pathLst>
                <a:path w="506" h="288" extrusionOk="0">
                  <a:moveTo>
                    <a:pt x="188" y="0"/>
                  </a:moveTo>
                  <a:cubicBezTo>
                    <a:pt x="172" y="0"/>
                    <a:pt x="157" y="5"/>
                    <a:pt x="147" y="16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42"/>
                  </a:cubicBezTo>
                  <a:lnTo>
                    <a:pt x="253" y="288"/>
                  </a:lnTo>
                  <a:lnTo>
                    <a:pt x="359" y="288"/>
                  </a:lnTo>
                  <a:lnTo>
                    <a:pt x="485" y="207"/>
                  </a:lnTo>
                  <a:cubicBezTo>
                    <a:pt x="505" y="207"/>
                    <a:pt x="505" y="162"/>
                    <a:pt x="485" y="162"/>
                  </a:cubicBezTo>
                  <a:lnTo>
                    <a:pt x="233" y="16"/>
                  </a:lnTo>
                  <a:cubicBezTo>
                    <a:pt x="220" y="5"/>
                    <a:pt x="204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6563261" y="2436496"/>
              <a:ext cx="59933" cy="34772"/>
            </a:xfrm>
            <a:custGeom>
              <a:avLst/>
              <a:gdLst/>
              <a:ahLst/>
              <a:cxnLst/>
              <a:rect l="l" t="t" r="r" b="b"/>
              <a:pathLst>
                <a:path w="505" h="293" extrusionOk="0">
                  <a:moveTo>
                    <a:pt x="187" y="0"/>
                  </a:moveTo>
                  <a:cubicBezTo>
                    <a:pt x="172" y="0"/>
                    <a:pt x="156" y="5"/>
                    <a:pt x="146" y="16"/>
                  </a:cubicBezTo>
                  <a:lnTo>
                    <a:pt x="20" y="81"/>
                  </a:lnTo>
                  <a:cubicBezTo>
                    <a:pt x="0" y="101"/>
                    <a:pt x="0" y="121"/>
                    <a:pt x="20" y="142"/>
                  </a:cubicBezTo>
                  <a:lnTo>
                    <a:pt x="252" y="293"/>
                  </a:lnTo>
                  <a:lnTo>
                    <a:pt x="353" y="293"/>
                  </a:lnTo>
                  <a:lnTo>
                    <a:pt x="479" y="207"/>
                  </a:lnTo>
                  <a:cubicBezTo>
                    <a:pt x="504" y="187"/>
                    <a:pt x="504" y="167"/>
                    <a:pt x="479" y="167"/>
                  </a:cubicBezTo>
                  <a:lnTo>
                    <a:pt x="227" y="16"/>
                  </a:lnTo>
                  <a:cubicBezTo>
                    <a:pt x="217" y="5"/>
                    <a:pt x="20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6465590" y="2382024"/>
              <a:ext cx="107287" cy="61118"/>
            </a:xfrm>
            <a:custGeom>
              <a:avLst/>
              <a:gdLst/>
              <a:ahLst/>
              <a:cxnLst/>
              <a:rect l="l" t="t" r="r" b="b"/>
              <a:pathLst>
                <a:path w="904" h="515" extrusionOk="0">
                  <a:moveTo>
                    <a:pt x="210" y="0"/>
                  </a:moveTo>
                  <a:cubicBezTo>
                    <a:pt x="191" y="0"/>
                    <a:pt x="170" y="5"/>
                    <a:pt x="147" y="15"/>
                  </a:cubicBezTo>
                  <a:lnTo>
                    <a:pt x="21" y="76"/>
                  </a:lnTo>
                  <a:cubicBezTo>
                    <a:pt x="1" y="96"/>
                    <a:pt x="1" y="121"/>
                    <a:pt x="21" y="142"/>
                  </a:cubicBezTo>
                  <a:lnTo>
                    <a:pt x="672" y="500"/>
                  </a:lnTo>
                  <a:cubicBezTo>
                    <a:pt x="684" y="510"/>
                    <a:pt x="701" y="515"/>
                    <a:pt x="716" y="515"/>
                  </a:cubicBezTo>
                  <a:cubicBezTo>
                    <a:pt x="732" y="515"/>
                    <a:pt x="747" y="510"/>
                    <a:pt x="757" y="500"/>
                  </a:cubicBezTo>
                  <a:lnTo>
                    <a:pt x="884" y="434"/>
                  </a:lnTo>
                  <a:cubicBezTo>
                    <a:pt x="904" y="414"/>
                    <a:pt x="904" y="394"/>
                    <a:pt x="884" y="374"/>
                  </a:cubicBezTo>
                  <a:lnTo>
                    <a:pt x="253" y="15"/>
                  </a:lnTo>
                  <a:cubicBezTo>
                    <a:pt x="243" y="5"/>
                    <a:pt x="228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6779963" y="2641212"/>
              <a:ext cx="62307" cy="34297"/>
            </a:xfrm>
            <a:custGeom>
              <a:avLst/>
              <a:gdLst/>
              <a:ahLst/>
              <a:cxnLst/>
              <a:rect l="l" t="t" r="r" b="b"/>
              <a:pathLst>
                <a:path w="525" h="289" extrusionOk="0">
                  <a:moveTo>
                    <a:pt x="211" y="1"/>
                  </a:moveTo>
                  <a:cubicBezTo>
                    <a:pt x="196" y="1"/>
                    <a:pt x="179" y="6"/>
                    <a:pt x="167" y="16"/>
                  </a:cubicBezTo>
                  <a:lnTo>
                    <a:pt x="41" y="81"/>
                  </a:lnTo>
                  <a:cubicBezTo>
                    <a:pt x="0" y="101"/>
                    <a:pt x="0" y="122"/>
                    <a:pt x="41" y="142"/>
                  </a:cubicBezTo>
                  <a:lnTo>
                    <a:pt x="273" y="288"/>
                  </a:lnTo>
                  <a:lnTo>
                    <a:pt x="378" y="288"/>
                  </a:lnTo>
                  <a:lnTo>
                    <a:pt x="484" y="207"/>
                  </a:lnTo>
                  <a:cubicBezTo>
                    <a:pt x="525" y="207"/>
                    <a:pt x="525" y="162"/>
                    <a:pt x="484" y="162"/>
                  </a:cubicBezTo>
                  <a:lnTo>
                    <a:pt x="252" y="16"/>
                  </a:lnTo>
                  <a:cubicBezTo>
                    <a:pt x="242" y="6"/>
                    <a:pt x="227" y="1"/>
                    <a:pt x="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6732611" y="2613679"/>
              <a:ext cx="62426" cy="34297"/>
            </a:xfrm>
            <a:custGeom>
              <a:avLst/>
              <a:gdLst/>
              <a:ahLst/>
              <a:cxnLst/>
              <a:rect l="l" t="t" r="r" b="b"/>
              <a:pathLst>
                <a:path w="526" h="289" extrusionOk="0">
                  <a:moveTo>
                    <a:pt x="207" y="1"/>
                  </a:moveTo>
                  <a:cubicBezTo>
                    <a:pt x="189" y="1"/>
                    <a:pt x="167" y="6"/>
                    <a:pt x="147" y="16"/>
                  </a:cubicBezTo>
                  <a:lnTo>
                    <a:pt x="41" y="81"/>
                  </a:lnTo>
                  <a:cubicBezTo>
                    <a:pt x="1" y="101"/>
                    <a:pt x="1" y="122"/>
                    <a:pt x="41" y="142"/>
                  </a:cubicBezTo>
                  <a:lnTo>
                    <a:pt x="273" y="288"/>
                  </a:lnTo>
                  <a:lnTo>
                    <a:pt x="359" y="288"/>
                  </a:lnTo>
                  <a:lnTo>
                    <a:pt x="485" y="207"/>
                  </a:lnTo>
                  <a:cubicBezTo>
                    <a:pt x="525" y="207"/>
                    <a:pt x="525" y="162"/>
                    <a:pt x="485" y="162"/>
                  </a:cubicBezTo>
                  <a:lnTo>
                    <a:pt x="253" y="16"/>
                  </a:lnTo>
                  <a:cubicBezTo>
                    <a:pt x="243" y="6"/>
                    <a:pt x="226" y="1"/>
                    <a:pt x="2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6542848" y="2504141"/>
              <a:ext cx="202468" cy="116895"/>
            </a:xfrm>
            <a:custGeom>
              <a:avLst/>
              <a:gdLst/>
              <a:ahLst/>
              <a:cxnLst/>
              <a:rect l="l" t="t" r="r" b="b"/>
              <a:pathLst>
                <a:path w="1706" h="985" extrusionOk="0">
                  <a:moveTo>
                    <a:pt x="192" y="0"/>
                  </a:moveTo>
                  <a:cubicBezTo>
                    <a:pt x="176" y="0"/>
                    <a:pt x="159" y="5"/>
                    <a:pt x="147" y="16"/>
                  </a:cubicBezTo>
                  <a:lnTo>
                    <a:pt x="21" y="76"/>
                  </a:lnTo>
                  <a:cubicBezTo>
                    <a:pt x="1" y="101"/>
                    <a:pt x="1" y="121"/>
                    <a:pt x="21" y="142"/>
                  </a:cubicBezTo>
                  <a:lnTo>
                    <a:pt x="1474" y="984"/>
                  </a:lnTo>
                  <a:lnTo>
                    <a:pt x="1559" y="984"/>
                  </a:lnTo>
                  <a:lnTo>
                    <a:pt x="1685" y="898"/>
                  </a:lnTo>
                  <a:cubicBezTo>
                    <a:pt x="1706" y="878"/>
                    <a:pt x="1706" y="858"/>
                    <a:pt x="1685" y="858"/>
                  </a:cubicBezTo>
                  <a:lnTo>
                    <a:pt x="233" y="16"/>
                  </a:lnTo>
                  <a:cubicBezTo>
                    <a:pt x="222" y="5"/>
                    <a:pt x="207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6493123" y="2476609"/>
              <a:ext cx="62426" cy="33585"/>
            </a:xfrm>
            <a:custGeom>
              <a:avLst/>
              <a:gdLst/>
              <a:ahLst/>
              <a:cxnLst/>
              <a:rect l="l" t="t" r="r" b="b"/>
              <a:pathLst>
                <a:path w="526" h="283" extrusionOk="0">
                  <a:moveTo>
                    <a:pt x="208" y="0"/>
                  </a:moveTo>
                  <a:cubicBezTo>
                    <a:pt x="189" y="0"/>
                    <a:pt x="167" y="5"/>
                    <a:pt x="147" y="15"/>
                  </a:cubicBezTo>
                  <a:lnTo>
                    <a:pt x="41" y="81"/>
                  </a:lnTo>
                  <a:cubicBezTo>
                    <a:pt x="1" y="101"/>
                    <a:pt x="1" y="121"/>
                    <a:pt x="41" y="142"/>
                  </a:cubicBezTo>
                  <a:lnTo>
                    <a:pt x="273" y="268"/>
                  </a:lnTo>
                  <a:cubicBezTo>
                    <a:pt x="283" y="278"/>
                    <a:pt x="300" y="283"/>
                    <a:pt x="319" y="283"/>
                  </a:cubicBezTo>
                  <a:cubicBezTo>
                    <a:pt x="338" y="283"/>
                    <a:pt x="359" y="278"/>
                    <a:pt x="379" y="268"/>
                  </a:cubicBezTo>
                  <a:lnTo>
                    <a:pt x="485" y="207"/>
                  </a:lnTo>
                  <a:cubicBezTo>
                    <a:pt x="525" y="182"/>
                    <a:pt x="525" y="162"/>
                    <a:pt x="485" y="142"/>
                  </a:cubicBezTo>
                  <a:lnTo>
                    <a:pt x="253" y="15"/>
                  </a:lnTo>
                  <a:cubicBezTo>
                    <a:pt x="243" y="5"/>
                    <a:pt x="227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6445890" y="2449076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207" y="0"/>
                  </a:moveTo>
                  <a:cubicBezTo>
                    <a:pt x="188" y="0"/>
                    <a:pt x="167" y="5"/>
                    <a:pt x="147" y="15"/>
                  </a:cubicBezTo>
                  <a:lnTo>
                    <a:pt x="21" y="81"/>
                  </a:lnTo>
                  <a:cubicBezTo>
                    <a:pt x="0" y="101"/>
                    <a:pt x="0" y="121"/>
                    <a:pt x="21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4" y="283"/>
                  </a:cubicBezTo>
                  <a:cubicBezTo>
                    <a:pt x="329" y="283"/>
                    <a:pt x="346" y="278"/>
                    <a:pt x="358" y="268"/>
                  </a:cubicBezTo>
                  <a:lnTo>
                    <a:pt x="485" y="207"/>
                  </a:lnTo>
                  <a:cubicBezTo>
                    <a:pt x="505" y="187"/>
                    <a:pt x="505" y="162"/>
                    <a:pt x="485" y="142"/>
                  </a:cubicBezTo>
                  <a:lnTo>
                    <a:pt x="253" y="15"/>
                  </a:lnTo>
                  <a:cubicBezTo>
                    <a:pt x="242" y="5"/>
                    <a:pt x="226" y="0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6398538" y="2421543"/>
              <a:ext cx="60052" cy="34060"/>
            </a:xfrm>
            <a:custGeom>
              <a:avLst/>
              <a:gdLst/>
              <a:ahLst/>
              <a:cxnLst/>
              <a:rect l="l" t="t" r="r" b="b"/>
              <a:pathLst>
                <a:path w="506" h="287" extrusionOk="0">
                  <a:moveTo>
                    <a:pt x="191" y="0"/>
                  </a:moveTo>
                  <a:cubicBezTo>
                    <a:pt x="172" y="0"/>
                    <a:pt x="157" y="5"/>
                    <a:pt x="147" y="15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21"/>
                  </a:cubicBezTo>
                  <a:lnTo>
                    <a:pt x="273" y="268"/>
                  </a:lnTo>
                  <a:cubicBezTo>
                    <a:pt x="283" y="280"/>
                    <a:pt x="298" y="287"/>
                    <a:pt x="314" y="287"/>
                  </a:cubicBezTo>
                  <a:cubicBezTo>
                    <a:pt x="329" y="287"/>
                    <a:pt x="344" y="280"/>
                    <a:pt x="354" y="268"/>
                  </a:cubicBezTo>
                  <a:lnTo>
                    <a:pt x="480" y="207"/>
                  </a:lnTo>
                  <a:cubicBezTo>
                    <a:pt x="505" y="187"/>
                    <a:pt x="505" y="167"/>
                    <a:pt x="480" y="142"/>
                  </a:cubicBezTo>
                  <a:lnTo>
                    <a:pt x="253" y="15"/>
                  </a:lnTo>
                  <a:cubicBezTo>
                    <a:pt x="230" y="5"/>
                    <a:pt x="209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6884635" y="2662811"/>
              <a:ext cx="32518" cy="25278"/>
            </a:xfrm>
            <a:custGeom>
              <a:avLst/>
              <a:gdLst/>
              <a:ahLst/>
              <a:cxnLst/>
              <a:rect l="l" t="t" r="r" b="b"/>
              <a:pathLst>
                <a:path w="274" h="213" extrusionOk="0">
                  <a:moveTo>
                    <a:pt x="253" y="0"/>
                  </a:moveTo>
                  <a:lnTo>
                    <a:pt x="21" y="126"/>
                  </a:lnTo>
                  <a:cubicBezTo>
                    <a:pt x="1" y="152"/>
                    <a:pt x="1" y="152"/>
                    <a:pt x="1" y="172"/>
                  </a:cubicBezTo>
                  <a:lnTo>
                    <a:pt x="1" y="212"/>
                  </a:lnTo>
                  <a:lnTo>
                    <a:pt x="21" y="212"/>
                  </a:lnTo>
                  <a:lnTo>
                    <a:pt x="253" y="86"/>
                  </a:lnTo>
                  <a:cubicBezTo>
                    <a:pt x="273" y="66"/>
                    <a:pt x="273" y="66"/>
                    <a:pt x="273" y="46"/>
                  </a:cubicBezTo>
                  <a:lnTo>
                    <a:pt x="273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6927240" y="2638245"/>
              <a:ext cx="32400" cy="25990"/>
            </a:xfrm>
            <a:custGeom>
              <a:avLst/>
              <a:gdLst/>
              <a:ahLst/>
              <a:cxnLst/>
              <a:rect l="l" t="t" r="r" b="b"/>
              <a:pathLst>
                <a:path w="273" h="219" extrusionOk="0">
                  <a:moveTo>
                    <a:pt x="252" y="0"/>
                  </a:moveTo>
                  <a:lnTo>
                    <a:pt x="20" y="147"/>
                  </a:lnTo>
                  <a:cubicBezTo>
                    <a:pt x="0" y="147"/>
                    <a:pt x="0" y="147"/>
                    <a:pt x="0" y="167"/>
                  </a:cubicBezTo>
                  <a:lnTo>
                    <a:pt x="0" y="207"/>
                  </a:lnTo>
                  <a:cubicBezTo>
                    <a:pt x="0" y="207"/>
                    <a:pt x="0" y="218"/>
                    <a:pt x="6" y="218"/>
                  </a:cubicBezTo>
                  <a:cubicBezTo>
                    <a:pt x="9" y="218"/>
                    <a:pt x="14" y="216"/>
                    <a:pt x="20" y="207"/>
                  </a:cubicBezTo>
                  <a:lnTo>
                    <a:pt x="252" y="81"/>
                  </a:lnTo>
                  <a:cubicBezTo>
                    <a:pt x="272" y="81"/>
                    <a:pt x="272" y="61"/>
                    <a:pt x="272" y="61"/>
                  </a:cubicBezTo>
                  <a:lnTo>
                    <a:pt x="272" y="21"/>
                  </a:lnTo>
                  <a:cubicBezTo>
                    <a:pt x="272" y="0"/>
                    <a:pt x="272" y="0"/>
                    <a:pt x="25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 rot="10800000">
              <a:off x="6572755" y="1286663"/>
              <a:ext cx="451577" cy="1291184"/>
            </a:xfrm>
            <a:custGeom>
              <a:avLst/>
              <a:gdLst/>
              <a:ahLst/>
              <a:cxnLst/>
              <a:rect l="l" t="t" r="r" b="b"/>
              <a:pathLst>
                <a:path w="3805" h="10880" extrusionOk="0">
                  <a:moveTo>
                    <a:pt x="78" y="0"/>
                  </a:moveTo>
                  <a:cubicBezTo>
                    <a:pt x="35" y="0"/>
                    <a:pt x="1" y="40"/>
                    <a:pt x="1" y="99"/>
                  </a:cubicBezTo>
                  <a:lnTo>
                    <a:pt x="1" y="2581"/>
                  </a:lnTo>
                  <a:lnTo>
                    <a:pt x="1" y="2748"/>
                  </a:lnTo>
                  <a:lnTo>
                    <a:pt x="1" y="8594"/>
                  </a:lnTo>
                  <a:cubicBezTo>
                    <a:pt x="1" y="8675"/>
                    <a:pt x="66" y="8781"/>
                    <a:pt x="127" y="8826"/>
                  </a:cubicBezTo>
                  <a:lnTo>
                    <a:pt x="3678" y="10864"/>
                  </a:lnTo>
                  <a:cubicBezTo>
                    <a:pt x="3696" y="10875"/>
                    <a:pt x="3713" y="10880"/>
                    <a:pt x="3728" y="10880"/>
                  </a:cubicBezTo>
                  <a:cubicBezTo>
                    <a:pt x="3772" y="10880"/>
                    <a:pt x="3804" y="10841"/>
                    <a:pt x="3804" y="10778"/>
                  </a:cubicBezTo>
                  <a:lnTo>
                    <a:pt x="3804" y="4937"/>
                  </a:lnTo>
                  <a:lnTo>
                    <a:pt x="3804" y="4765"/>
                  </a:lnTo>
                  <a:lnTo>
                    <a:pt x="3804" y="2288"/>
                  </a:lnTo>
                  <a:cubicBezTo>
                    <a:pt x="3804" y="2203"/>
                    <a:pt x="3744" y="2097"/>
                    <a:pt x="3678" y="2056"/>
                  </a:cubicBezTo>
                  <a:lnTo>
                    <a:pt x="127" y="18"/>
                  </a:lnTo>
                  <a:cubicBezTo>
                    <a:pt x="110" y="6"/>
                    <a:pt x="93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35"/>
          <p:cNvGrpSpPr/>
          <p:nvPr/>
        </p:nvGrpSpPr>
        <p:grpSpPr>
          <a:xfrm>
            <a:off x="4524910" y="1776863"/>
            <a:ext cx="1514120" cy="2130117"/>
            <a:chOff x="4524910" y="1776863"/>
            <a:chExt cx="1514120" cy="2130117"/>
          </a:xfrm>
        </p:grpSpPr>
        <p:sp>
          <p:nvSpPr>
            <p:cNvPr id="390" name="Google Shape;390;p35"/>
            <p:cNvSpPr/>
            <p:nvPr/>
          </p:nvSpPr>
          <p:spPr>
            <a:xfrm>
              <a:off x="5373236" y="2673640"/>
              <a:ext cx="413837" cy="1069974"/>
            </a:xfrm>
            <a:custGeom>
              <a:avLst/>
              <a:gdLst/>
              <a:ahLst/>
              <a:cxnLst/>
              <a:rect l="l" t="t" r="r" b="b"/>
              <a:pathLst>
                <a:path w="3487" h="9016" extrusionOk="0">
                  <a:moveTo>
                    <a:pt x="1" y="1"/>
                  </a:moveTo>
                  <a:lnTo>
                    <a:pt x="1" y="6977"/>
                  </a:lnTo>
                  <a:lnTo>
                    <a:pt x="3486" y="9015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5373236" y="270592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8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5373236" y="282329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5373236" y="294066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5373236" y="3057437"/>
              <a:ext cx="413837" cy="292178"/>
            </a:xfrm>
            <a:custGeom>
              <a:avLst/>
              <a:gdLst/>
              <a:ahLst/>
              <a:cxnLst/>
              <a:rect l="l" t="t" r="r" b="b"/>
              <a:pathLst>
                <a:path w="3487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5373236" y="3174689"/>
              <a:ext cx="413837" cy="292297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86" y="2462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5373236" y="3292059"/>
              <a:ext cx="413837" cy="292297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5373236" y="3409430"/>
              <a:ext cx="413837" cy="291584"/>
            </a:xfrm>
            <a:custGeom>
              <a:avLst/>
              <a:gdLst/>
              <a:ahLst/>
              <a:cxnLst/>
              <a:rect l="l" t="t" r="r" b="b"/>
              <a:pathLst>
                <a:path w="3487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5786940" y="2768224"/>
              <a:ext cx="252076" cy="975390"/>
            </a:xfrm>
            <a:custGeom>
              <a:avLst/>
              <a:gdLst/>
              <a:ahLst/>
              <a:cxnLst/>
              <a:rect l="l" t="t" r="r" b="b"/>
              <a:pathLst>
                <a:path w="2124" h="8219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24" y="6977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5786940" y="2800504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1661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5786940" y="2917875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5786940" y="3035245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5786940" y="3152615"/>
              <a:ext cx="252076" cy="197001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16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5786940" y="3269867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17"/>
                  </a:lnTo>
                  <a:lnTo>
                    <a:pt x="0" y="1660"/>
                  </a:lnTo>
                  <a:lnTo>
                    <a:pt x="2124" y="440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5786940" y="3386644"/>
              <a:ext cx="252076" cy="197713"/>
            </a:xfrm>
            <a:custGeom>
              <a:avLst/>
              <a:gdLst/>
              <a:ahLst/>
              <a:cxnLst/>
              <a:rect l="l" t="t" r="r" b="b"/>
              <a:pathLst>
                <a:path w="2124" h="1666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5"/>
                  </a:lnTo>
                  <a:lnTo>
                    <a:pt x="2124" y="444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5786940" y="3504014"/>
              <a:ext cx="252076" cy="19700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4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5373236" y="2528737"/>
              <a:ext cx="665795" cy="384507"/>
            </a:xfrm>
            <a:custGeom>
              <a:avLst/>
              <a:gdLst/>
              <a:ahLst/>
              <a:cxnLst/>
              <a:rect l="l" t="t" r="r" b="b"/>
              <a:pathLst>
                <a:path w="5610" h="3240" extrusionOk="0">
                  <a:moveTo>
                    <a:pt x="2119" y="1"/>
                  </a:moveTo>
                  <a:lnTo>
                    <a:pt x="1" y="1222"/>
                  </a:lnTo>
                  <a:lnTo>
                    <a:pt x="3486" y="3239"/>
                  </a:lnTo>
                  <a:lnTo>
                    <a:pt x="5610" y="2019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5457614" y="2626407"/>
              <a:ext cx="167220" cy="97076"/>
            </a:xfrm>
            <a:custGeom>
              <a:avLst/>
              <a:gdLst/>
              <a:ahLst/>
              <a:cxnLst/>
              <a:rect l="l" t="t" r="r" b="b"/>
              <a:pathLst>
                <a:path w="1409" h="818" extrusionOk="0">
                  <a:moveTo>
                    <a:pt x="717" y="0"/>
                  </a:moveTo>
                  <a:lnTo>
                    <a:pt x="1" y="419"/>
                  </a:lnTo>
                  <a:lnTo>
                    <a:pt x="717" y="817"/>
                  </a:lnTo>
                  <a:lnTo>
                    <a:pt x="1408" y="419"/>
                  </a:lnTo>
                  <a:lnTo>
                    <a:pt x="7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5754542" y="2722890"/>
              <a:ext cx="162354" cy="86039"/>
            </a:xfrm>
            <a:custGeom>
              <a:avLst/>
              <a:gdLst/>
              <a:ahLst/>
              <a:cxnLst/>
              <a:rect l="l" t="t" r="r" b="b"/>
              <a:pathLst>
                <a:path w="1368" h="725" extrusionOk="0">
                  <a:moveTo>
                    <a:pt x="687" y="0"/>
                  </a:moveTo>
                  <a:cubicBezTo>
                    <a:pt x="527" y="0"/>
                    <a:pt x="369" y="37"/>
                    <a:pt x="253" y="110"/>
                  </a:cubicBezTo>
                  <a:cubicBezTo>
                    <a:pt x="1" y="236"/>
                    <a:pt x="1" y="468"/>
                    <a:pt x="253" y="615"/>
                  </a:cubicBezTo>
                  <a:cubicBezTo>
                    <a:pt x="369" y="688"/>
                    <a:pt x="527" y="724"/>
                    <a:pt x="687" y="724"/>
                  </a:cubicBezTo>
                  <a:cubicBezTo>
                    <a:pt x="847" y="724"/>
                    <a:pt x="1010" y="688"/>
                    <a:pt x="1136" y="615"/>
                  </a:cubicBezTo>
                  <a:cubicBezTo>
                    <a:pt x="1368" y="468"/>
                    <a:pt x="1368" y="236"/>
                    <a:pt x="1136" y="110"/>
                  </a:cubicBezTo>
                  <a:cubicBezTo>
                    <a:pt x="1010" y="37"/>
                    <a:pt x="847" y="0"/>
                    <a:pt x="68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5373236" y="1776863"/>
              <a:ext cx="665795" cy="1134533"/>
            </a:xfrm>
            <a:custGeom>
              <a:avLst/>
              <a:gdLst/>
              <a:ahLst/>
              <a:cxnLst/>
              <a:rect l="l" t="t" r="r" b="b"/>
              <a:pathLst>
                <a:path w="5610" h="9560" extrusionOk="0">
                  <a:moveTo>
                    <a:pt x="2119" y="0"/>
                  </a:moveTo>
                  <a:lnTo>
                    <a:pt x="1" y="1216"/>
                  </a:lnTo>
                  <a:lnTo>
                    <a:pt x="1" y="7542"/>
                  </a:lnTo>
                  <a:lnTo>
                    <a:pt x="3486" y="9559"/>
                  </a:lnTo>
                  <a:lnTo>
                    <a:pt x="5610" y="8344"/>
                  </a:lnTo>
                  <a:lnTo>
                    <a:pt x="5610" y="2018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 rot="10800000">
              <a:off x="4524910" y="3060945"/>
              <a:ext cx="1135174" cy="846034"/>
            </a:xfrm>
            <a:custGeom>
              <a:avLst/>
              <a:gdLst/>
              <a:ahLst/>
              <a:cxnLst/>
              <a:rect l="l" t="t" r="r" b="b"/>
              <a:pathLst>
                <a:path w="9565" h="7129" extrusionOk="0">
                  <a:moveTo>
                    <a:pt x="8178" y="1"/>
                  </a:moveTo>
                  <a:lnTo>
                    <a:pt x="0" y="4732"/>
                  </a:lnTo>
                  <a:lnTo>
                    <a:pt x="0" y="6331"/>
                  </a:lnTo>
                  <a:lnTo>
                    <a:pt x="1388" y="7128"/>
                  </a:lnTo>
                  <a:lnTo>
                    <a:pt x="9565" y="2397"/>
                  </a:lnTo>
                  <a:lnTo>
                    <a:pt x="9565" y="803"/>
                  </a:lnTo>
                  <a:lnTo>
                    <a:pt x="8178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5"/>
          <p:cNvGrpSpPr/>
          <p:nvPr/>
        </p:nvGrpSpPr>
        <p:grpSpPr>
          <a:xfrm>
            <a:off x="5445290" y="2712676"/>
            <a:ext cx="1704012" cy="1958393"/>
            <a:chOff x="5445290" y="2712676"/>
            <a:chExt cx="1704012" cy="1958393"/>
          </a:xfrm>
        </p:grpSpPr>
        <p:sp>
          <p:nvSpPr>
            <p:cNvPr id="412" name="Google Shape;412;p35"/>
            <p:cNvSpPr/>
            <p:nvPr/>
          </p:nvSpPr>
          <p:spPr>
            <a:xfrm>
              <a:off x="6188350" y="3579547"/>
              <a:ext cx="646687" cy="818501"/>
            </a:xfrm>
            <a:custGeom>
              <a:avLst/>
              <a:gdLst/>
              <a:ahLst/>
              <a:cxnLst/>
              <a:rect l="l" t="t" r="r" b="b"/>
              <a:pathLst>
                <a:path w="5449" h="6897" extrusionOk="0">
                  <a:moveTo>
                    <a:pt x="0" y="1"/>
                  </a:moveTo>
                  <a:lnTo>
                    <a:pt x="0" y="3744"/>
                  </a:lnTo>
                  <a:lnTo>
                    <a:pt x="5448" y="6897"/>
                  </a:lnTo>
                  <a:lnTo>
                    <a:pt x="5448" y="3154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6682161" y="3919078"/>
              <a:ext cx="48065" cy="124609"/>
            </a:xfrm>
            <a:custGeom>
              <a:avLst/>
              <a:gdLst/>
              <a:ahLst/>
              <a:cxnLst/>
              <a:rect l="l" t="t" r="r" b="b"/>
              <a:pathLst>
                <a:path w="405" h="105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49"/>
                  </a:lnTo>
                  <a:lnTo>
                    <a:pt x="404" y="22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6617483" y="388133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6749807" y="3956105"/>
              <a:ext cx="45098" cy="124727"/>
            </a:xfrm>
            <a:custGeom>
              <a:avLst/>
              <a:gdLst/>
              <a:ahLst/>
              <a:cxnLst/>
              <a:rect l="l" t="t" r="r" b="b"/>
              <a:pathLst>
                <a:path w="380" h="1051" extrusionOk="0">
                  <a:moveTo>
                    <a:pt x="1" y="1"/>
                  </a:moveTo>
                  <a:lnTo>
                    <a:pt x="1" y="823"/>
                  </a:lnTo>
                  <a:lnTo>
                    <a:pt x="379" y="1050"/>
                  </a:lnTo>
                  <a:lnTo>
                    <a:pt x="37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6682161" y="4041196"/>
              <a:ext cx="48065" cy="122235"/>
            </a:xfrm>
            <a:custGeom>
              <a:avLst/>
              <a:gdLst/>
              <a:ahLst/>
              <a:cxnLst/>
              <a:rect l="l" t="t" r="r" b="b"/>
              <a:pathLst>
                <a:path w="405" h="103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29"/>
                  </a:lnTo>
                  <a:lnTo>
                    <a:pt x="404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6617483" y="4003457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30"/>
                  </a:lnTo>
                  <a:lnTo>
                    <a:pt x="39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6749807" y="4078341"/>
              <a:ext cx="45098" cy="125202"/>
            </a:xfrm>
            <a:custGeom>
              <a:avLst/>
              <a:gdLst/>
              <a:ahLst/>
              <a:cxnLst/>
              <a:rect l="l" t="t" r="r" b="b"/>
              <a:pathLst>
                <a:path w="380" h="1055" extrusionOk="0">
                  <a:moveTo>
                    <a:pt x="1" y="0"/>
                  </a:moveTo>
                  <a:lnTo>
                    <a:pt x="1" y="822"/>
                  </a:lnTo>
                  <a:lnTo>
                    <a:pt x="379" y="1054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6682161" y="4160940"/>
              <a:ext cx="48065" cy="124609"/>
            </a:xfrm>
            <a:custGeom>
              <a:avLst/>
              <a:gdLst/>
              <a:ahLst/>
              <a:cxnLst/>
              <a:rect l="l" t="t" r="r" b="b"/>
              <a:pathLst>
                <a:path w="405" h="105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49"/>
                  </a:lnTo>
                  <a:lnTo>
                    <a:pt x="404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6617483" y="4123201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6749807" y="4200459"/>
              <a:ext cx="45098" cy="122829"/>
            </a:xfrm>
            <a:custGeom>
              <a:avLst/>
              <a:gdLst/>
              <a:ahLst/>
              <a:cxnLst/>
              <a:rect l="l" t="t" r="r" b="b"/>
              <a:pathLst>
                <a:path w="380" h="1035" extrusionOk="0">
                  <a:moveTo>
                    <a:pt x="1" y="0"/>
                  </a:moveTo>
                  <a:lnTo>
                    <a:pt x="1" y="802"/>
                  </a:lnTo>
                  <a:lnTo>
                    <a:pt x="379" y="1034"/>
                  </a:lnTo>
                  <a:lnTo>
                    <a:pt x="37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6552923" y="384419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6487651" y="3806455"/>
              <a:ext cx="47947" cy="124727"/>
            </a:xfrm>
            <a:custGeom>
              <a:avLst/>
              <a:gdLst/>
              <a:ahLst/>
              <a:cxnLst/>
              <a:rect l="l" t="t" r="r" b="b"/>
              <a:pathLst>
                <a:path w="404" h="1051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0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6552923" y="3966311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1"/>
                  </a:moveTo>
                  <a:lnTo>
                    <a:pt x="0" y="798"/>
                  </a:lnTo>
                  <a:lnTo>
                    <a:pt x="399" y="1030"/>
                  </a:lnTo>
                  <a:lnTo>
                    <a:pt x="399" y="20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6487651" y="3926199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0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6552923" y="4086055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6487651" y="4048316"/>
              <a:ext cx="47947" cy="125321"/>
            </a:xfrm>
            <a:custGeom>
              <a:avLst/>
              <a:gdLst/>
              <a:ahLst/>
              <a:cxnLst/>
              <a:rect l="l" t="t" r="r" b="b"/>
              <a:pathLst>
                <a:path w="404" h="1056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5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6422973" y="3769428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0" y="0"/>
                  </a:moveTo>
                  <a:lnTo>
                    <a:pt x="0" y="817"/>
                  </a:lnTo>
                  <a:lnTo>
                    <a:pt x="379" y="1029"/>
                  </a:lnTo>
                  <a:lnTo>
                    <a:pt x="37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6358294" y="3731689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79" y="1029"/>
                  </a:lnTo>
                  <a:lnTo>
                    <a:pt x="37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6422973" y="3889053"/>
              <a:ext cx="44980" cy="124727"/>
            </a:xfrm>
            <a:custGeom>
              <a:avLst/>
              <a:gdLst/>
              <a:ahLst/>
              <a:cxnLst/>
              <a:rect l="l" t="t" r="r" b="b"/>
              <a:pathLst>
                <a:path w="379" h="1051" extrusionOk="0">
                  <a:moveTo>
                    <a:pt x="0" y="1"/>
                  </a:moveTo>
                  <a:lnTo>
                    <a:pt x="0" y="818"/>
                  </a:lnTo>
                  <a:lnTo>
                    <a:pt x="379" y="1050"/>
                  </a:lnTo>
                  <a:lnTo>
                    <a:pt x="37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6358294" y="3851433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1" y="0"/>
                  </a:moveTo>
                  <a:lnTo>
                    <a:pt x="1" y="822"/>
                  </a:lnTo>
                  <a:lnTo>
                    <a:pt x="379" y="1049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6422973" y="4011289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79" y="1049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6358294" y="3973551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79" y="1029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6290649" y="3694544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798"/>
                  </a:lnTo>
                  <a:lnTo>
                    <a:pt x="399" y="1030"/>
                  </a:lnTo>
                  <a:lnTo>
                    <a:pt x="399" y="20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6225971" y="3654431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1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6290649" y="3814288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0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2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6225971" y="377654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6290649" y="3936405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0"/>
                  </a:moveTo>
                  <a:lnTo>
                    <a:pt x="1" y="818"/>
                  </a:lnTo>
                  <a:lnTo>
                    <a:pt x="399" y="1030"/>
                  </a:lnTo>
                  <a:lnTo>
                    <a:pt x="399" y="23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225971" y="3898666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803"/>
                  </a:lnTo>
                  <a:lnTo>
                    <a:pt x="399" y="1030"/>
                  </a:lnTo>
                  <a:lnTo>
                    <a:pt x="399" y="2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34898" y="3771802"/>
              <a:ext cx="314383" cy="626248"/>
            </a:xfrm>
            <a:custGeom>
              <a:avLst/>
              <a:gdLst/>
              <a:ahLst/>
              <a:cxnLst/>
              <a:rect l="l" t="t" r="r" b="b"/>
              <a:pathLst>
                <a:path w="2649" h="5277" extrusionOk="0">
                  <a:moveTo>
                    <a:pt x="2648" y="0"/>
                  </a:moveTo>
                  <a:lnTo>
                    <a:pt x="0" y="1534"/>
                  </a:lnTo>
                  <a:lnTo>
                    <a:pt x="0" y="5277"/>
                  </a:lnTo>
                  <a:lnTo>
                    <a:pt x="2648" y="3763"/>
                  </a:lnTo>
                  <a:lnTo>
                    <a:pt x="264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7068927" y="384419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1"/>
                  </a:moveTo>
                  <a:lnTo>
                    <a:pt x="0" y="228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7004248" y="388133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0"/>
                  </a:lnTo>
                  <a:lnTo>
                    <a:pt x="399" y="823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7068927" y="3966311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7004248" y="4003457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3"/>
                  </a:lnTo>
                  <a:lnTo>
                    <a:pt x="1" y="1055"/>
                  </a:lnTo>
                  <a:lnTo>
                    <a:pt x="399" y="823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7068927" y="4088429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399" y="1"/>
                  </a:moveTo>
                  <a:lnTo>
                    <a:pt x="0" y="213"/>
                  </a:lnTo>
                  <a:lnTo>
                    <a:pt x="0" y="1030"/>
                  </a:lnTo>
                  <a:lnTo>
                    <a:pt x="399" y="79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7004248" y="4125574"/>
              <a:ext cx="47472" cy="122829"/>
            </a:xfrm>
            <a:custGeom>
              <a:avLst/>
              <a:gdLst/>
              <a:ahLst/>
              <a:cxnLst/>
              <a:rect l="l" t="t" r="r" b="b"/>
              <a:pathLst>
                <a:path w="400" h="1035" extrusionOk="0">
                  <a:moveTo>
                    <a:pt x="399" y="1"/>
                  </a:moveTo>
                  <a:lnTo>
                    <a:pt x="1" y="212"/>
                  </a:lnTo>
                  <a:lnTo>
                    <a:pt x="1" y="103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6939570" y="3921452"/>
              <a:ext cx="45098" cy="122235"/>
            </a:xfrm>
            <a:custGeom>
              <a:avLst/>
              <a:gdLst/>
              <a:ahLst/>
              <a:cxnLst/>
              <a:rect l="l" t="t" r="r" b="b"/>
              <a:pathLst>
                <a:path w="380" h="1030" extrusionOk="0">
                  <a:moveTo>
                    <a:pt x="379" y="0"/>
                  </a:moveTo>
                  <a:lnTo>
                    <a:pt x="1" y="207"/>
                  </a:lnTo>
                  <a:lnTo>
                    <a:pt x="1" y="1029"/>
                  </a:lnTo>
                  <a:lnTo>
                    <a:pt x="379" y="797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6871924" y="3958597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29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6939570" y="4041196"/>
              <a:ext cx="45098" cy="124609"/>
            </a:xfrm>
            <a:custGeom>
              <a:avLst/>
              <a:gdLst/>
              <a:ahLst/>
              <a:cxnLst/>
              <a:rect l="l" t="t" r="r" b="b"/>
              <a:pathLst>
                <a:path w="380" h="1050" extrusionOk="0">
                  <a:moveTo>
                    <a:pt x="379" y="0"/>
                  </a:moveTo>
                  <a:lnTo>
                    <a:pt x="1" y="232"/>
                  </a:lnTo>
                  <a:lnTo>
                    <a:pt x="1" y="1050"/>
                  </a:lnTo>
                  <a:lnTo>
                    <a:pt x="379" y="817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6871924" y="4078341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4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6939570" y="4163313"/>
              <a:ext cx="45098" cy="122235"/>
            </a:xfrm>
            <a:custGeom>
              <a:avLst/>
              <a:gdLst/>
              <a:ahLst/>
              <a:cxnLst/>
              <a:rect l="l" t="t" r="r" b="b"/>
              <a:pathLst>
                <a:path w="380" h="1030" extrusionOk="0">
                  <a:moveTo>
                    <a:pt x="379" y="0"/>
                  </a:moveTo>
                  <a:lnTo>
                    <a:pt x="1" y="232"/>
                  </a:lnTo>
                  <a:lnTo>
                    <a:pt x="1" y="1029"/>
                  </a:lnTo>
                  <a:lnTo>
                    <a:pt x="379" y="818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6871924" y="4200459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4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6188350" y="3399991"/>
              <a:ext cx="960952" cy="553856"/>
            </a:xfrm>
            <a:custGeom>
              <a:avLst/>
              <a:gdLst/>
              <a:ahLst/>
              <a:cxnLst/>
              <a:rect l="l" t="t" r="r" b="b"/>
              <a:pathLst>
                <a:path w="8097" h="4667" extrusionOk="0">
                  <a:moveTo>
                    <a:pt x="2628" y="1"/>
                  </a:moveTo>
                  <a:lnTo>
                    <a:pt x="0" y="1514"/>
                  </a:lnTo>
                  <a:lnTo>
                    <a:pt x="5448" y="4667"/>
                  </a:lnTo>
                  <a:lnTo>
                    <a:pt x="8096" y="3133"/>
                  </a:lnTo>
                  <a:lnTo>
                    <a:pt x="262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6410393" y="3519734"/>
              <a:ext cx="112627" cy="64797"/>
            </a:xfrm>
            <a:custGeom>
              <a:avLst/>
              <a:gdLst/>
              <a:ahLst/>
              <a:cxnLst/>
              <a:rect l="l" t="t" r="r" b="b"/>
              <a:pathLst>
                <a:path w="949" h="546" extrusionOk="0">
                  <a:moveTo>
                    <a:pt x="465" y="1"/>
                  </a:moveTo>
                  <a:lnTo>
                    <a:pt x="1" y="273"/>
                  </a:lnTo>
                  <a:lnTo>
                    <a:pt x="465" y="545"/>
                  </a:lnTo>
                  <a:lnTo>
                    <a:pt x="949" y="273"/>
                  </a:lnTo>
                  <a:lnTo>
                    <a:pt x="465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6617483" y="3639478"/>
              <a:ext cx="112746" cy="64797"/>
            </a:xfrm>
            <a:custGeom>
              <a:avLst/>
              <a:gdLst/>
              <a:ahLst/>
              <a:cxnLst/>
              <a:rect l="l" t="t" r="r" b="b"/>
              <a:pathLst>
                <a:path w="950" h="546" extrusionOk="0">
                  <a:moveTo>
                    <a:pt x="485" y="0"/>
                  </a:moveTo>
                  <a:lnTo>
                    <a:pt x="1" y="273"/>
                  </a:lnTo>
                  <a:lnTo>
                    <a:pt x="485" y="545"/>
                  </a:lnTo>
                  <a:lnTo>
                    <a:pt x="949" y="273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6824691" y="3759222"/>
              <a:ext cx="112034" cy="64797"/>
            </a:xfrm>
            <a:custGeom>
              <a:avLst/>
              <a:gdLst/>
              <a:ahLst/>
              <a:cxnLst/>
              <a:rect l="l" t="t" r="r" b="b"/>
              <a:pathLst>
                <a:path w="944" h="546" extrusionOk="0">
                  <a:moveTo>
                    <a:pt x="485" y="0"/>
                  </a:moveTo>
                  <a:lnTo>
                    <a:pt x="0" y="273"/>
                  </a:lnTo>
                  <a:lnTo>
                    <a:pt x="485" y="545"/>
                  </a:lnTo>
                  <a:lnTo>
                    <a:pt x="944" y="273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6188350" y="2712676"/>
              <a:ext cx="960952" cy="1239916"/>
            </a:xfrm>
            <a:custGeom>
              <a:avLst/>
              <a:gdLst/>
              <a:ahLst/>
              <a:cxnLst/>
              <a:rect l="l" t="t" r="r" b="b"/>
              <a:pathLst>
                <a:path w="8097" h="10448" extrusionOk="0">
                  <a:moveTo>
                    <a:pt x="2628" y="1"/>
                  </a:moveTo>
                  <a:lnTo>
                    <a:pt x="0" y="1514"/>
                  </a:lnTo>
                  <a:lnTo>
                    <a:pt x="0" y="7295"/>
                  </a:lnTo>
                  <a:lnTo>
                    <a:pt x="5448" y="10448"/>
                  </a:lnTo>
                  <a:lnTo>
                    <a:pt x="8096" y="8909"/>
                  </a:lnTo>
                  <a:lnTo>
                    <a:pt x="8096" y="3154"/>
                  </a:lnTo>
                  <a:lnTo>
                    <a:pt x="2628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 rot="10800000">
              <a:off x="5445290" y="3825035"/>
              <a:ext cx="1135293" cy="846034"/>
            </a:xfrm>
            <a:custGeom>
              <a:avLst/>
              <a:gdLst/>
              <a:ahLst/>
              <a:cxnLst/>
              <a:rect l="l" t="t" r="r" b="b"/>
              <a:pathLst>
                <a:path w="9566" h="7129" extrusionOk="0">
                  <a:moveTo>
                    <a:pt x="8178" y="0"/>
                  </a:moveTo>
                  <a:lnTo>
                    <a:pt x="1" y="4732"/>
                  </a:lnTo>
                  <a:lnTo>
                    <a:pt x="1" y="6326"/>
                  </a:lnTo>
                  <a:lnTo>
                    <a:pt x="1388" y="7128"/>
                  </a:lnTo>
                  <a:lnTo>
                    <a:pt x="9565" y="2397"/>
                  </a:lnTo>
                  <a:lnTo>
                    <a:pt x="9565" y="798"/>
                  </a:lnTo>
                  <a:lnTo>
                    <a:pt x="8178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35"/>
          <p:cNvSpPr txBox="1">
            <a:spLocks noGrp="1"/>
          </p:cNvSpPr>
          <p:nvPr>
            <p:ph type="ctrTitle"/>
          </p:nvPr>
        </p:nvSpPr>
        <p:spPr>
          <a:xfrm>
            <a:off x="720000" y="1397475"/>
            <a:ext cx="38439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Projeto de </a:t>
            </a:r>
            <a:br>
              <a:rPr lang="en" dirty="0"/>
            </a:br>
            <a:r>
              <a:rPr lang="en" dirty="0"/>
              <a:t>Banco de dados</a:t>
            </a:r>
            <a:endParaRPr dirty="0"/>
          </a:p>
        </p:txBody>
      </p:sp>
      <p:sp>
        <p:nvSpPr>
          <p:cNvPr id="460" name="Google Shape;460;p35"/>
          <p:cNvSpPr txBox="1">
            <a:spLocks noGrp="1"/>
          </p:cNvSpPr>
          <p:nvPr>
            <p:ph type="subTitle" idx="1"/>
          </p:nvPr>
        </p:nvSpPr>
        <p:spPr>
          <a:xfrm>
            <a:off x="720000" y="3053950"/>
            <a:ext cx="3804900" cy="987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Banco de dados para loja de jogos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Banco de dados 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Professor Floriano Ferreira dos Reis Filho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9"/>
          <p:cNvSpPr/>
          <p:nvPr/>
        </p:nvSpPr>
        <p:spPr>
          <a:xfrm rot="10800000">
            <a:off x="5130975" y="328150"/>
            <a:ext cx="3690900" cy="44766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9"/>
          <p:cNvSpPr txBox="1">
            <a:spLocks noGrp="1"/>
          </p:cNvSpPr>
          <p:nvPr>
            <p:ph type="title"/>
          </p:nvPr>
        </p:nvSpPr>
        <p:spPr>
          <a:xfrm>
            <a:off x="1689900" y="3160371"/>
            <a:ext cx="2893364" cy="674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Lógico</a:t>
            </a:r>
            <a:endParaRPr dirty="0"/>
          </a:p>
        </p:txBody>
      </p:sp>
      <p:pic>
        <p:nvPicPr>
          <p:cNvPr id="576" name="Google Shape;576;p39"/>
          <p:cNvPicPr preferRelativeResize="0"/>
          <p:nvPr/>
        </p:nvPicPr>
        <p:blipFill rotWithShape="1">
          <a:blip r:embed="rId3">
            <a:alphaModFix/>
          </a:blip>
          <a:srcRect r="18039"/>
          <a:stretch/>
        </p:blipFill>
        <p:spPr>
          <a:xfrm rot="5400000" flipH="1">
            <a:off x="4950999" y="919574"/>
            <a:ext cx="4050851" cy="329375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9"/>
          <p:cNvSpPr txBox="1">
            <a:spLocks noGrp="1"/>
          </p:cNvSpPr>
          <p:nvPr>
            <p:ph type="title" idx="2"/>
          </p:nvPr>
        </p:nvSpPr>
        <p:spPr>
          <a:xfrm>
            <a:off x="720000" y="2927375"/>
            <a:ext cx="969900" cy="11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 dirty="0"/>
              <a:t>03</a:t>
            </a:r>
            <a:endParaRPr sz="8200" dirty="0"/>
          </a:p>
        </p:txBody>
      </p:sp>
      <p:pic>
        <p:nvPicPr>
          <p:cNvPr id="2" name="Google Shape;1411;p56">
            <a:extLst>
              <a:ext uri="{FF2B5EF4-FFF2-40B4-BE49-F238E27FC236}">
                <a16:creationId xmlns:a16="http://schemas.microsoft.com/office/drawing/2014/main" id="{02FC9DF9-4ADF-C325-98F4-D88920D50F5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10128"/>
          <a:stretch/>
        </p:blipFill>
        <p:spPr>
          <a:xfrm>
            <a:off x="5329549" y="541024"/>
            <a:ext cx="3293751" cy="4050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142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2"/>
          <p:cNvSpPr txBox="1">
            <a:spLocks noGrp="1"/>
          </p:cNvSpPr>
          <p:nvPr>
            <p:ph type="title"/>
          </p:nvPr>
        </p:nvSpPr>
        <p:spPr>
          <a:xfrm>
            <a:off x="1955650" y="540000"/>
            <a:ext cx="52326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Lógico</a:t>
            </a:r>
            <a:endParaRPr dirty="0"/>
          </a:p>
        </p:txBody>
      </p:sp>
      <p:grpSp>
        <p:nvGrpSpPr>
          <p:cNvPr id="2" name="Google Shape;776;p43">
            <a:extLst>
              <a:ext uri="{FF2B5EF4-FFF2-40B4-BE49-F238E27FC236}">
                <a16:creationId xmlns:a16="http://schemas.microsoft.com/office/drawing/2014/main" id="{0924F3CC-8F84-260A-2DEB-4D05A4DF4E60}"/>
              </a:ext>
            </a:extLst>
          </p:cNvPr>
          <p:cNvGrpSpPr/>
          <p:nvPr/>
        </p:nvGrpSpPr>
        <p:grpSpPr>
          <a:xfrm>
            <a:off x="6040029" y="1038798"/>
            <a:ext cx="1524575" cy="2214169"/>
            <a:chOff x="6190700" y="1042626"/>
            <a:chExt cx="1524575" cy="2214169"/>
          </a:xfrm>
        </p:grpSpPr>
        <p:sp>
          <p:nvSpPr>
            <p:cNvPr id="3" name="Google Shape;777;p43">
              <a:extLst>
                <a:ext uri="{FF2B5EF4-FFF2-40B4-BE49-F238E27FC236}">
                  <a16:creationId xmlns:a16="http://schemas.microsoft.com/office/drawing/2014/main" id="{9C610139-FAF0-BD2E-2737-99430DBF290B}"/>
                </a:ext>
              </a:extLst>
            </p:cNvPr>
            <p:cNvSpPr/>
            <p:nvPr/>
          </p:nvSpPr>
          <p:spPr>
            <a:xfrm>
              <a:off x="6197951" y="1045526"/>
              <a:ext cx="1517324" cy="2204380"/>
            </a:xfrm>
            <a:custGeom>
              <a:avLst/>
              <a:gdLst/>
              <a:ahLst/>
              <a:cxnLst/>
              <a:rect l="l" t="t" r="r" b="b"/>
              <a:pathLst>
                <a:path w="4185" h="6080" extrusionOk="0">
                  <a:moveTo>
                    <a:pt x="4010" y="0"/>
                  </a:moveTo>
                  <a:cubicBezTo>
                    <a:pt x="3988" y="0"/>
                    <a:pt x="3965" y="4"/>
                    <a:pt x="3944" y="12"/>
                  </a:cubicBezTo>
                  <a:lnTo>
                    <a:pt x="159" y="2217"/>
                  </a:lnTo>
                  <a:cubicBezTo>
                    <a:pt x="62" y="2275"/>
                    <a:pt x="0" y="2376"/>
                    <a:pt x="0" y="2496"/>
                  </a:cubicBezTo>
                  <a:lnTo>
                    <a:pt x="0" y="5940"/>
                  </a:lnTo>
                  <a:cubicBezTo>
                    <a:pt x="0" y="6014"/>
                    <a:pt x="71" y="6079"/>
                    <a:pt x="150" y="6079"/>
                  </a:cubicBezTo>
                  <a:cubicBezTo>
                    <a:pt x="173" y="6079"/>
                    <a:pt x="198" y="6074"/>
                    <a:pt x="221" y="6060"/>
                  </a:cubicBezTo>
                  <a:lnTo>
                    <a:pt x="4083" y="3817"/>
                  </a:lnTo>
                  <a:cubicBezTo>
                    <a:pt x="4146" y="3798"/>
                    <a:pt x="4184" y="3735"/>
                    <a:pt x="4184" y="3677"/>
                  </a:cubicBezTo>
                  <a:lnTo>
                    <a:pt x="4184" y="151"/>
                  </a:lnTo>
                  <a:cubicBezTo>
                    <a:pt x="4184" y="56"/>
                    <a:pt x="4097" y="0"/>
                    <a:pt x="401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78;p43">
              <a:extLst>
                <a:ext uri="{FF2B5EF4-FFF2-40B4-BE49-F238E27FC236}">
                  <a16:creationId xmlns:a16="http://schemas.microsoft.com/office/drawing/2014/main" id="{AF9C1094-B2C0-0C62-B1C1-F2EE10BC904B}"/>
                </a:ext>
              </a:extLst>
            </p:cNvPr>
            <p:cNvSpPr/>
            <p:nvPr/>
          </p:nvSpPr>
          <p:spPr>
            <a:xfrm>
              <a:off x="6190700" y="1042626"/>
              <a:ext cx="1524575" cy="2214169"/>
            </a:xfrm>
            <a:custGeom>
              <a:avLst/>
              <a:gdLst/>
              <a:ahLst/>
              <a:cxnLst/>
              <a:rect l="l" t="t" r="r" b="b"/>
              <a:pathLst>
                <a:path w="4205" h="6107" extrusionOk="0">
                  <a:moveTo>
                    <a:pt x="4046" y="20"/>
                  </a:moveTo>
                  <a:cubicBezTo>
                    <a:pt x="4123" y="20"/>
                    <a:pt x="4185" y="82"/>
                    <a:pt x="4185" y="159"/>
                  </a:cubicBezTo>
                  <a:lnTo>
                    <a:pt x="4185" y="3685"/>
                  </a:lnTo>
                  <a:cubicBezTo>
                    <a:pt x="4185" y="3743"/>
                    <a:pt x="4142" y="3786"/>
                    <a:pt x="4103" y="3825"/>
                  </a:cubicBezTo>
                  <a:lnTo>
                    <a:pt x="222" y="6068"/>
                  </a:lnTo>
                  <a:cubicBezTo>
                    <a:pt x="203" y="6068"/>
                    <a:pt x="179" y="6088"/>
                    <a:pt x="159" y="6088"/>
                  </a:cubicBezTo>
                  <a:cubicBezTo>
                    <a:pt x="102" y="6088"/>
                    <a:pt x="20" y="6025"/>
                    <a:pt x="20" y="5948"/>
                  </a:cubicBezTo>
                  <a:lnTo>
                    <a:pt x="20" y="2504"/>
                  </a:lnTo>
                  <a:cubicBezTo>
                    <a:pt x="20" y="2384"/>
                    <a:pt x="82" y="2283"/>
                    <a:pt x="179" y="2225"/>
                  </a:cubicBezTo>
                  <a:lnTo>
                    <a:pt x="3983" y="39"/>
                  </a:lnTo>
                  <a:cubicBezTo>
                    <a:pt x="4003" y="20"/>
                    <a:pt x="4022" y="20"/>
                    <a:pt x="4046" y="20"/>
                  </a:cubicBezTo>
                  <a:close/>
                  <a:moveTo>
                    <a:pt x="4046" y="1"/>
                  </a:moveTo>
                  <a:cubicBezTo>
                    <a:pt x="4022" y="1"/>
                    <a:pt x="3983" y="1"/>
                    <a:pt x="3964" y="20"/>
                  </a:cubicBezTo>
                  <a:lnTo>
                    <a:pt x="179" y="2201"/>
                  </a:lnTo>
                  <a:cubicBezTo>
                    <a:pt x="82" y="2263"/>
                    <a:pt x="1" y="2384"/>
                    <a:pt x="1" y="2504"/>
                  </a:cubicBezTo>
                  <a:lnTo>
                    <a:pt x="1" y="5948"/>
                  </a:lnTo>
                  <a:cubicBezTo>
                    <a:pt x="1" y="6025"/>
                    <a:pt x="82" y="6107"/>
                    <a:pt x="159" y="6107"/>
                  </a:cubicBezTo>
                  <a:cubicBezTo>
                    <a:pt x="179" y="6107"/>
                    <a:pt x="222" y="6088"/>
                    <a:pt x="241" y="6088"/>
                  </a:cubicBezTo>
                  <a:lnTo>
                    <a:pt x="4103" y="3844"/>
                  </a:lnTo>
                  <a:cubicBezTo>
                    <a:pt x="4166" y="3806"/>
                    <a:pt x="4204" y="3743"/>
                    <a:pt x="4204" y="3685"/>
                  </a:cubicBezTo>
                  <a:lnTo>
                    <a:pt x="4204" y="159"/>
                  </a:lnTo>
                  <a:cubicBezTo>
                    <a:pt x="4204" y="63"/>
                    <a:pt x="4123" y="1"/>
                    <a:pt x="4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79;p43">
              <a:extLst>
                <a:ext uri="{FF2B5EF4-FFF2-40B4-BE49-F238E27FC236}">
                  <a16:creationId xmlns:a16="http://schemas.microsoft.com/office/drawing/2014/main" id="{20947A89-42EA-B960-6EE7-63822F4F3693}"/>
                </a:ext>
              </a:extLst>
            </p:cNvPr>
            <p:cNvSpPr/>
            <p:nvPr/>
          </p:nvSpPr>
          <p:spPr>
            <a:xfrm>
              <a:off x="7011180" y="1659345"/>
              <a:ext cx="94266" cy="94266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260" y="0"/>
                  </a:moveTo>
                  <a:lnTo>
                    <a:pt x="1" y="140"/>
                  </a:lnTo>
                  <a:lnTo>
                    <a:pt x="1" y="260"/>
                  </a:lnTo>
                  <a:lnTo>
                    <a:pt x="260" y="121"/>
                  </a:lnTo>
                  <a:lnTo>
                    <a:pt x="26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0;p43">
              <a:extLst>
                <a:ext uri="{FF2B5EF4-FFF2-40B4-BE49-F238E27FC236}">
                  <a16:creationId xmlns:a16="http://schemas.microsoft.com/office/drawing/2014/main" id="{4DE409E3-C393-F089-C4A6-FA93C9130153}"/>
                </a:ext>
              </a:extLst>
            </p:cNvPr>
            <p:cNvSpPr/>
            <p:nvPr/>
          </p:nvSpPr>
          <p:spPr>
            <a:xfrm>
              <a:off x="6908574" y="1725331"/>
              <a:ext cx="87378" cy="87740"/>
            </a:xfrm>
            <a:custGeom>
              <a:avLst/>
              <a:gdLst/>
              <a:ahLst/>
              <a:cxnLst/>
              <a:rect l="l" t="t" r="r" b="b"/>
              <a:pathLst>
                <a:path w="241" h="242" extrusionOk="0">
                  <a:moveTo>
                    <a:pt x="240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40" y="102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81;p43">
              <a:extLst>
                <a:ext uri="{FF2B5EF4-FFF2-40B4-BE49-F238E27FC236}">
                  <a16:creationId xmlns:a16="http://schemas.microsoft.com/office/drawing/2014/main" id="{BC700E53-8D1E-73F7-21F5-ACFA4CA151D6}"/>
                </a:ext>
              </a:extLst>
            </p:cNvPr>
            <p:cNvSpPr/>
            <p:nvPr/>
          </p:nvSpPr>
          <p:spPr>
            <a:xfrm>
              <a:off x="7134813" y="1615837"/>
              <a:ext cx="43870" cy="66349"/>
            </a:xfrm>
            <a:custGeom>
              <a:avLst/>
              <a:gdLst/>
              <a:ahLst/>
              <a:cxnLst/>
              <a:rect l="l" t="t" r="r" b="b"/>
              <a:pathLst>
                <a:path w="121" h="183" extrusionOk="0">
                  <a:moveTo>
                    <a:pt x="121" y="0"/>
                  </a:moveTo>
                  <a:lnTo>
                    <a:pt x="1" y="82"/>
                  </a:lnTo>
                  <a:lnTo>
                    <a:pt x="1" y="183"/>
                  </a:lnTo>
                  <a:lnTo>
                    <a:pt x="121" y="120"/>
                  </a:lnTo>
                  <a:lnTo>
                    <a:pt x="12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82;p43">
              <a:extLst>
                <a:ext uri="{FF2B5EF4-FFF2-40B4-BE49-F238E27FC236}">
                  <a16:creationId xmlns:a16="http://schemas.microsoft.com/office/drawing/2014/main" id="{CA166B5D-E5A0-22A8-DB08-FCBFC5508165}"/>
                </a:ext>
              </a:extLst>
            </p:cNvPr>
            <p:cNvSpPr/>
            <p:nvPr/>
          </p:nvSpPr>
          <p:spPr>
            <a:xfrm>
              <a:off x="7199350" y="1521571"/>
              <a:ext cx="145025" cy="123996"/>
            </a:xfrm>
            <a:custGeom>
              <a:avLst/>
              <a:gdLst/>
              <a:ahLst/>
              <a:cxnLst/>
              <a:rect l="l" t="t" r="r" b="b"/>
              <a:pathLst>
                <a:path w="400" h="342" extrusionOk="0">
                  <a:moveTo>
                    <a:pt x="399" y="1"/>
                  </a:moveTo>
                  <a:lnTo>
                    <a:pt x="0" y="222"/>
                  </a:lnTo>
                  <a:lnTo>
                    <a:pt x="0" y="342"/>
                  </a:lnTo>
                  <a:lnTo>
                    <a:pt x="399" y="102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83;p43">
              <a:extLst>
                <a:ext uri="{FF2B5EF4-FFF2-40B4-BE49-F238E27FC236}">
                  <a16:creationId xmlns:a16="http://schemas.microsoft.com/office/drawing/2014/main" id="{08C7E9F2-0667-60F8-4A7E-DF6EF7449DFA}"/>
                </a:ext>
              </a:extLst>
            </p:cNvPr>
            <p:cNvSpPr/>
            <p:nvPr/>
          </p:nvSpPr>
          <p:spPr>
            <a:xfrm>
              <a:off x="7373380" y="1441444"/>
              <a:ext cx="110219" cy="103330"/>
            </a:xfrm>
            <a:custGeom>
              <a:avLst/>
              <a:gdLst/>
              <a:ahLst/>
              <a:cxnLst/>
              <a:rect l="l" t="t" r="r" b="b"/>
              <a:pathLst>
                <a:path w="304" h="285" extrusionOk="0">
                  <a:moveTo>
                    <a:pt x="303" y="1"/>
                  </a:moveTo>
                  <a:lnTo>
                    <a:pt x="1" y="164"/>
                  </a:lnTo>
                  <a:lnTo>
                    <a:pt x="1" y="284"/>
                  </a:lnTo>
                  <a:lnTo>
                    <a:pt x="303" y="102"/>
                  </a:lnTo>
                  <a:lnTo>
                    <a:pt x="30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84;p43">
              <a:extLst>
                <a:ext uri="{FF2B5EF4-FFF2-40B4-BE49-F238E27FC236}">
                  <a16:creationId xmlns:a16="http://schemas.microsoft.com/office/drawing/2014/main" id="{0E5E2286-C889-1281-3477-A308F8B0FD17}"/>
                </a:ext>
              </a:extLst>
            </p:cNvPr>
            <p:cNvSpPr/>
            <p:nvPr/>
          </p:nvSpPr>
          <p:spPr>
            <a:xfrm>
              <a:off x="7352714" y="1354429"/>
              <a:ext cx="108044" cy="110219"/>
            </a:xfrm>
            <a:custGeom>
              <a:avLst/>
              <a:gdLst/>
              <a:ahLst/>
              <a:cxnLst/>
              <a:rect l="l" t="t" r="r" b="b"/>
              <a:pathLst>
                <a:path w="298" h="304" extrusionOk="0">
                  <a:moveTo>
                    <a:pt x="298" y="1"/>
                  </a:moveTo>
                  <a:lnTo>
                    <a:pt x="0" y="183"/>
                  </a:lnTo>
                  <a:lnTo>
                    <a:pt x="0" y="303"/>
                  </a:lnTo>
                  <a:lnTo>
                    <a:pt x="298" y="121"/>
                  </a:lnTo>
                  <a:lnTo>
                    <a:pt x="29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85;p43">
              <a:extLst>
                <a:ext uri="{FF2B5EF4-FFF2-40B4-BE49-F238E27FC236}">
                  <a16:creationId xmlns:a16="http://schemas.microsoft.com/office/drawing/2014/main" id="{FE4E313B-0C16-60C5-5E6E-A150E6AB9CBE}"/>
                </a:ext>
              </a:extLst>
            </p:cNvPr>
            <p:cNvSpPr/>
            <p:nvPr/>
          </p:nvSpPr>
          <p:spPr>
            <a:xfrm>
              <a:off x="7047798" y="1528822"/>
              <a:ext cx="108406" cy="109856"/>
            </a:xfrm>
            <a:custGeom>
              <a:avLst/>
              <a:gdLst/>
              <a:ahLst/>
              <a:cxnLst/>
              <a:rect l="l" t="t" r="r" b="b"/>
              <a:pathLst>
                <a:path w="299" h="303" extrusionOk="0">
                  <a:moveTo>
                    <a:pt x="298" y="0"/>
                  </a:moveTo>
                  <a:lnTo>
                    <a:pt x="0" y="183"/>
                  </a:lnTo>
                  <a:lnTo>
                    <a:pt x="0" y="303"/>
                  </a:lnTo>
                  <a:lnTo>
                    <a:pt x="298" y="120"/>
                  </a:lnTo>
                  <a:lnTo>
                    <a:pt x="298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6;p43">
              <a:extLst>
                <a:ext uri="{FF2B5EF4-FFF2-40B4-BE49-F238E27FC236}">
                  <a16:creationId xmlns:a16="http://schemas.microsoft.com/office/drawing/2014/main" id="{ABA6568F-C6A6-2D35-B81A-8815FBECF544}"/>
                </a:ext>
              </a:extLst>
            </p:cNvPr>
            <p:cNvSpPr/>
            <p:nvPr/>
          </p:nvSpPr>
          <p:spPr>
            <a:xfrm>
              <a:off x="6394460" y="1906612"/>
              <a:ext cx="108406" cy="108406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299" y="1"/>
                  </a:moveTo>
                  <a:lnTo>
                    <a:pt x="1" y="178"/>
                  </a:lnTo>
                  <a:lnTo>
                    <a:pt x="1" y="298"/>
                  </a:lnTo>
                  <a:lnTo>
                    <a:pt x="299" y="121"/>
                  </a:lnTo>
                  <a:lnTo>
                    <a:pt x="29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7;p43">
              <a:extLst>
                <a:ext uri="{FF2B5EF4-FFF2-40B4-BE49-F238E27FC236}">
                  <a16:creationId xmlns:a16="http://schemas.microsoft.com/office/drawing/2014/main" id="{AF0BDF37-70B7-4038-A04D-067FF0284EA9}"/>
                </a:ext>
              </a:extLst>
            </p:cNvPr>
            <p:cNvSpPr/>
            <p:nvPr/>
          </p:nvSpPr>
          <p:spPr>
            <a:xfrm>
              <a:off x="7533633" y="1347541"/>
              <a:ext cx="108406" cy="101517"/>
            </a:xfrm>
            <a:custGeom>
              <a:avLst/>
              <a:gdLst/>
              <a:ahLst/>
              <a:cxnLst/>
              <a:rect l="l" t="t" r="r" b="b"/>
              <a:pathLst>
                <a:path w="299" h="280" extrusionOk="0">
                  <a:moveTo>
                    <a:pt x="299" y="0"/>
                  </a:moveTo>
                  <a:lnTo>
                    <a:pt x="1" y="159"/>
                  </a:lnTo>
                  <a:lnTo>
                    <a:pt x="1" y="279"/>
                  </a:lnTo>
                  <a:lnTo>
                    <a:pt x="299" y="101"/>
                  </a:lnTo>
                  <a:lnTo>
                    <a:pt x="29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88;p43">
              <a:extLst>
                <a:ext uri="{FF2B5EF4-FFF2-40B4-BE49-F238E27FC236}">
                  <a16:creationId xmlns:a16="http://schemas.microsoft.com/office/drawing/2014/main" id="{000A1D69-4016-3D37-336A-7EA6F7923C3B}"/>
                </a:ext>
              </a:extLst>
            </p:cNvPr>
            <p:cNvSpPr/>
            <p:nvPr/>
          </p:nvSpPr>
          <p:spPr>
            <a:xfrm>
              <a:off x="6415489" y="2000879"/>
              <a:ext cx="87378" cy="94266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241" y="0"/>
                  </a:moveTo>
                  <a:lnTo>
                    <a:pt x="1" y="139"/>
                  </a:lnTo>
                  <a:lnTo>
                    <a:pt x="1" y="259"/>
                  </a:lnTo>
                  <a:lnTo>
                    <a:pt x="241" y="120"/>
                  </a:lnTo>
                  <a:lnTo>
                    <a:pt x="24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89;p43">
              <a:extLst>
                <a:ext uri="{FF2B5EF4-FFF2-40B4-BE49-F238E27FC236}">
                  <a16:creationId xmlns:a16="http://schemas.microsoft.com/office/drawing/2014/main" id="{10936C30-C0E7-18E6-F489-7EF678950C2A}"/>
                </a:ext>
              </a:extLst>
            </p:cNvPr>
            <p:cNvSpPr/>
            <p:nvPr/>
          </p:nvSpPr>
          <p:spPr>
            <a:xfrm>
              <a:off x="6532234" y="1957009"/>
              <a:ext cx="50759" cy="73600"/>
            </a:xfrm>
            <a:custGeom>
              <a:avLst/>
              <a:gdLst/>
              <a:ahLst/>
              <a:cxnLst/>
              <a:rect l="l" t="t" r="r" b="b"/>
              <a:pathLst>
                <a:path w="140" h="203" extrusionOk="0">
                  <a:moveTo>
                    <a:pt x="140" y="1"/>
                  </a:moveTo>
                  <a:lnTo>
                    <a:pt x="0" y="83"/>
                  </a:lnTo>
                  <a:lnTo>
                    <a:pt x="0" y="203"/>
                  </a:lnTo>
                  <a:lnTo>
                    <a:pt x="140" y="121"/>
                  </a:lnTo>
                  <a:lnTo>
                    <a:pt x="1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90;p43">
              <a:extLst>
                <a:ext uri="{FF2B5EF4-FFF2-40B4-BE49-F238E27FC236}">
                  <a16:creationId xmlns:a16="http://schemas.microsoft.com/office/drawing/2014/main" id="{14E803A7-3C2A-1DB8-AB53-123A8E401209}"/>
                </a:ext>
              </a:extLst>
            </p:cNvPr>
            <p:cNvSpPr/>
            <p:nvPr/>
          </p:nvSpPr>
          <p:spPr>
            <a:xfrm>
              <a:off x="6603659" y="1863105"/>
              <a:ext cx="146475" cy="123996"/>
            </a:xfrm>
            <a:custGeom>
              <a:avLst/>
              <a:gdLst/>
              <a:ahLst/>
              <a:cxnLst/>
              <a:rect l="l" t="t" r="r" b="b"/>
              <a:pathLst>
                <a:path w="404" h="342" extrusionOk="0">
                  <a:moveTo>
                    <a:pt x="404" y="0"/>
                  </a:moveTo>
                  <a:lnTo>
                    <a:pt x="0" y="241"/>
                  </a:lnTo>
                  <a:lnTo>
                    <a:pt x="0" y="342"/>
                  </a:lnTo>
                  <a:lnTo>
                    <a:pt x="404" y="121"/>
                  </a:lnTo>
                  <a:lnTo>
                    <a:pt x="40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91;p43">
              <a:extLst>
                <a:ext uri="{FF2B5EF4-FFF2-40B4-BE49-F238E27FC236}">
                  <a16:creationId xmlns:a16="http://schemas.microsoft.com/office/drawing/2014/main" id="{8CF49125-3B39-1755-577E-15819F42441E}"/>
                </a:ext>
              </a:extLst>
            </p:cNvPr>
            <p:cNvSpPr/>
            <p:nvPr/>
          </p:nvSpPr>
          <p:spPr>
            <a:xfrm>
              <a:off x="6777689" y="1782978"/>
              <a:ext cx="110219" cy="101517"/>
            </a:xfrm>
            <a:custGeom>
              <a:avLst/>
              <a:gdLst/>
              <a:ahLst/>
              <a:cxnLst/>
              <a:rect l="l" t="t" r="r" b="b"/>
              <a:pathLst>
                <a:path w="304" h="280" extrusionOk="0">
                  <a:moveTo>
                    <a:pt x="303" y="1"/>
                  </a:moveTo>
                  <a:lnTo>
                    <a:pt x="1" y="183"/>
                  </a:lnTo>
                  <a:lnTo>
                    <a:pt x="1" y="279"/>
                  </a:lnTo>
                  <a:lnTo>
                    <a:pt x="303" y="121"/>
                  </a:lnTo>
                  <a:lnTo>
                    <a:pt x="30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92;p43">
              <a:extLst>
                <a:ext uri="{FF2B5EF4-FFF2-40B4-BE49-F238E27FC236}">
                  <a16:creationId xmlns:a16="http://schemas.microsoft.com/office/drawing/2014/main" id="{809A3B30-7625-11A9-4DA2-091E8D1E137D}"/>
                </a:ext>
              </a:extLst>
            </p:cNvPr>
            <p:cNvSpPr/>
            <p:nvPr/>
          </p:nvSpPr>
          <p:spPr>
            <a:xfrm>
              <a:off x="6800531" y="1849327"/>
              <a:ext cx="87378" cy="94266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240" y="0"/>
                  </a:moveTo>
                  <a:lnTo>
                    <a:pt x="0" y="139"/>
                  </a:lnTo>
                  <a:lnTo>
                    <a:pt x="0" y="259"/>
                  </a:lnTo>
                  <a:lnTo>
                    <a:pt x="240" y="120"/>
                  </a:lnTo>
                  <a:lnTo>
                    <a:pt x="2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3;p43">
              <a:extLst>
                <a:ext uri="{FF2B5EF4-FFF2-40B4-BE49-F238E27FC236}">
                  <a16:creationId xmlns:a16="http://schemas.microsoft.com/office/drawing/2014/main" id="{AA60AB56-2106-9ABA-7821-864F313F38F7}"/>
                </a:ext>
              </a:extLst>
            </p:cNvPr>
            <p:cNvSpPr/>
            <p:nvPr/>
          </p:nvSpPr>
          <p:spPr>
            <a:xfrm>
              <a:off x="6908574" y="1789867"/>
              <a:ext cx="80489" cy="87378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1" y="1"/>
                  </a:moveTo>
                  <a:lnTo>
                    <a:pt x="0" y="140"/>
                  </a:lnTo>
                  <a:lnTo>
                    <a:pt x="0" y="241"/>
                  </a:lnTo>
                  <a:lnTo>
                    <a:pt x="221" y="121"/>
                  </a:lnTo>
                  <a:lnTo>
                    <a:pt x="22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94;p43">
              <a:extLst>
                <a:ext uri="{FF2B5EF4-FFF2-40B4-BE49-F238E27FC236}">
                  <a16:creationId xmlns:a16="http://schemas.microsoft.com/office/drawing/2014/main" id="{73E0FAAB-71A9-2F77-4C4E-CFA825780B62}"/>
                </a:ext>
              </a:extLst>
            </p:cNvPr>
            <p:cNvSpPr/>
            <p:nvPr/>
          </p:nvSpPr>
          <p:spPr>
            <a:xfrm>
              <a:off x="6720404" y="1920752"/>
              <a:ext cx="50759" cy="66349"/>
            </a:xfrm>
            <a:custGeom>
              <a:avLst/>
              <a:gdLst/>
              <a:ahLst/>
              <a:cxnLst/>
              <a:rect l="l" t="t" r="r" b="b"/>
              <a:pathLst>
                <a:path w="140" h="183" extrusionOk="0">
                  <a:moveTo>
                    <a:pt x="140" y="0"/>
                  </a:moveTo>
                  <a:lnTo>
                    <a:pt x="0" y="62"/>
                  </a:lnTo>
                  <a:lnTo>
                    <a:pt x="0" y="183"/>
                  </a:lnTo>
                  <a:lnTo>
                    <a:pt x="140" y="101"/>
                  </a:lnTo>
                  <a:lnTo>
                    <a:pt x="1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95;p43">
              <a:extLst>
                <a:ext uri="{FF2B5EF4-FFF2-40B4-BE49-F238E27FC236}">
                  <a16:creationId xmlns:a16="http://schemas.microsoft.com/office/drawing/2014/main" id="{B9F1C4C6-45AB-1875-F64D-E8FB23F68B7F}"/>
                </a:ext>
              </a:extLst>
            </p:cNvPr>
            <p:cNvSpPr/>
            <p:nvPr/>
          </p:nvSpPr>
          <p:spPr>
            <a:xfrm>
              <a:off x="6458996" y="2037135"/>
              <a:ext cx="110219" cy="101517"/>
            </a:xfrm>
            <a:custGeom>
              <a:avLst/>
              <a:gdLst/>
              <a:ahLst/>
              <a:cxnLst/>
              <a:rect l="l" t="t" r="r" b="b"/>
              <a:pathLst>
                <a:path w="304" h="280" extrusionOk="0">
                  <a:moveTo>
                    <a:pt x="303" y="1"/>
                  </a:moveTo>
                  <a:lnTo>
                    <a:pt x="1" y="159"/>
                  </a:lnTo>
                  <a:lnTo>
                    <a:pt x="1" y="280"/>
                  </a:lnTo>
                  <a:lnTo>
                    <a:pt x="303" y="102"/>
                  </a:lnTo>
                  <a:lnTo>
                    <a:pt x="30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96;p43">
              <a:extLst>
                <a:ext uri="{FF2B5EF4-FFF2-40B4-BE49-F238E27FC236}">
                  <a16:creationId xmlns:a16="http://schemas.microsoft.com/office/drawing/2014/main" id="{7ADF7481-DA4C-CAE8-6C90-0A2B24B2ADE9}"/>
                </a:ext>
              </a:extLst>
            </p:cNvPr>
            <p:cNvSpPr/>
            <p:nvPr/>
          </p:nvSpPr>
          <p:spPr>
            <a:xfrm>
              <a:off x="7396221" y="1507793"/>
              <a:ext cx="87378" cy="94266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240" y="0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40" y="101"/>
                  </a:lnTo>
                  <a:lnTo>
                    <a:pt x="2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97;p43">
              <a:extLst>
                <a:ext uri="{FF2B5EF4-FFF2-40B4-BE49-F238E27FC236}">
                  <a16:creationId xmlns:a16="http://schemas.microsoft.com/office/drawing/2014/main" id="{178DF868-FCF7-004F-F02F-0F92C8261915}"/>
                </a:ext>
              </a:extLst>
            </p:cNvPr>
            <p:cNvSpPr/>
            <p:nvPr/>
          </p:nvSpPr>
          <p:spPr>
            <a:xfrm>
              <a:off x="7316095" y="1572330"/>
              <a:ext cx="50759" cy="73238"/>
            </a:xfrm>
            <a:custGeom>
              <a:avLst/>
              <a:gdLst/>
              <a:ahLst/>
              <a:cxnLst/>
              <a:rect l="l" t="t" r="r" b="b"/>
              <a:pathLst>
                <a:path w="140" h="202" extrusionOk="0">
                  <a:moveTo>
                    <a:pt x="140" y="0"/>
                  </a:moveTo>
                  <a:lnTo>
                    <a:pt x="0" y="82"/>
                  </a:lnTo>
                  <a:lnTo>
                    <a:pt x="0" y="202"/>
                  </a:lnTo>
                  <a:lnTo>
                    <a:pt x="140" y="120"/>
                  </a:lnTo>
                  <a:lnTo>
                    <a:pt x="1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98;p43">
              <a:extLst>
                <a:ext uri="{FF2B5EF4-FFF2-40B4-BE49-F238E27FC236}">
                  <a16:creationId xmlns:a16="http://schemas.microsoft.com/office/drawing/2014/main" id="{8ED4C832-ECBA-380A-BB74-40B5F3D8A917}"/>
                </a:ext>
              </a:extLst>
            </p:cNvPr>
            <p:cNvSpPr/>
            <p:nvPr/>
          </p:nvSpPr>
          <p:spPr>
            <a:xfrm>
              <a:off x="7148953" y="1615837"/>
              <a:ext cx="151551" cy="123996"/>
            </a:xfrm>
            <a:custGeom>
              <a:avLst/>
              <a:gdLst/>
              <a:ahLst/>
              <a:cxnLst/>
              <a:rect l="l" t="t" r="r" b="b"/>
              <a:pathLst>
                <a:path w="418" h="342" extrusionOk="0">
                  <a:moveTo>
                    <a:pt x="418" y="0"/>
                  </a:moveTo>
                  <a:lnTo>
                    <a:pt x="0" y="221"/>
                  </a:lnTo>
                  <a:lnTo>
                    <a:pt x="0" y="341"/>
                  </a:lnTo>
                  <a:lnTo>
                    <a:pt x="418" y="101"/>
                  </a:lnTo>
                  <a:lnTo>
                    <a:pt x="418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99;p43">
              <a:extLst>
                <a:ext uri="{FF2B5EF4-FFF2-40B4-BE49-F238E27FC236}">
                  <a16:creationId xmlns:a16="http://schemas.microsoft.com/office/drawing/2014/main" id="{1C6C767E-4311-F76A-3039-7B7A121BA763}"/>
                </a:ext>
              </a:extLst>
            </p:cNvPr>
            <p:cNvSpPr/>
            <p:nvPr/>
          </p:nvSpPr>
          <p:spPr>
            <a:xfrm>
              <a:off x="7011180" y="1789867"/>
              <a:ext cx="94266" cy="94629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260" y="1"/>
                  </a:moveTo>
                  <a:lnTo>
                    <a:pt x="1" y="164"/>
                  </a:lnTo>
                  <a:lnTo>
                    <a:pt x="1" y="260"/>
                  </a:lnTo>
                  <a:lnTo>
                    <a:pt x="260" y="121"/>
                  </a:lnTo>
                  <a:lnTo>
                    <a:pt x="26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00;p43">
              <a:extLst>
                <a:ext uri="{FF2B5EF4-FFF2-40B4-BE49-F238E27FC236}">
                  <a16:creationId xmlns:a16="http://schemas.microsoft.com/office/drawing/2014/main" id="{B6B5C1FD-B8F8-08F8-0B48-DFB082BEA824}"/>
                </a:ext>
              </a:extLst>
            </p:cNvPr>
            <p:cNvSpPr/>
            <p:nvPr/>
          </p:nvSpPr>
          <p:spPr>
            <a:xfrm>
              <a:off x="6908574" y="1856216"/>
              <a:ext cx="87378" cy="87378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0"/>
                  </a:moveTo>
                  <a:lnTo>
                    <a:pt x="0" y="140"/>
                  </a:lnTo>
                  <a:lnTo>
                    <a:pt x="0" y="240"/>
                  </a:lnTo>
                  <a:lnTo>
                    <a:pt x="240" y="120"/>
                  </a:lnTo>
                  <a:lnTo>
                    <a:pt x="2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01;p43">
              <a:extLst>
                <a:ext uri="{FF2B5EF4-FFF2-40B4-BE49-F238E27FC236}">
                  <a16:creationId xmlns:a16="http://schemas.microsoft.com/office/drawing/2014/main" id="{9BAC8B2D-4EA1-133C-CAB5-03008CC72F52}"/>
                </a:ext>
              </a:extLst>
            </p:cNvPr>
            <p:cNvSpPr/>
            <p:nvPr/>
          </p:nvSpPr>
          <p:spPr>
            <a:xfrm>
              <a:off x="7134813" y="1753248"/>
              <a:ext cx="43870" cy="66712"/>
            </a:xfrm>
            <a:custGeom>
              <a:avLst/>
              <a:gdLst/>
              <a:ahLst/>
              <a:cxnLst/>
              <a:rect l="l" t="t" r="r" b="b"/>
              <a:pathLst>
                <a:path w="121" h="184" extrusionOk="0">
                  <a:moveTo>
                    <a:pt x="121" y="1"/>
                  </a:moveTo>
                  <a:lnTo>
                    <a:pt x="1" y="63"/>
                  </a:lnTo>
                  <a:lnTo>
                    <a:pt x="1" y="183"/>
                  </a:lnTo>
                  <a:lnTo>
                    <a:pt x="121" y="102"/>
                  </a:lnTo>
                  <a:lnTo>
                    <a:pt x="12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2;p43">
              <a:extLst>
                <a:ext uri="{FF2B5EF4-FFF2-40B4-BE49-F238E27FC236}">
                  <a16:creationId xmlns:a16="http://schemas.microsoft.com/office/drawing/2014/main" id="{A8DD7493-8623-2046-B2D0-7F7E9E57466E}"/>
                </a:ext>
              </a:extLst>
            </p:cNvPr>
            <p:cNvSpPr/>
            <p:nvPr/>
          </p:nvSpPr>
          <p:spPr>
            <a:xfrm>
              <a:off x="7199350" y="1652456"/>
              <a:ext cx="145025" cy="130885"/>
            </a:xfrm>
            <a:custGeom>
              <a:avLst/>
              <a:gdLst/>
              <a:ahLst/>
              <a:cxnLst/>
              <a:rect l="l" t="t" r="r" b="b"/>
              <a:pathLst>
                <a:path w="400" h="361" extrusionOk="0">
                  <a:moveTo>
                    <a:pt x="399" y="0"/>
                  </a:moveTo>
                  <a:lnTo>
                    <a:pt x="0" y="240"/>
                  </a:lnTo>
                  <a:lnTo>
                    <a:pt x="0" y="361"/>
                  </a:lnTo>
                  <a:lnTo>
                    <a:pt x="399" y="120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3;p43">
              <a:extLst>
                <a:ext uri="{FF2B5EF4-FFF2-40B4-BE49-F238E27FC236}">
                  <a16:creationId xmlns:a16="http://schemas.microsoft.com/office/drawing/2014/main" id="{0311D221-BA9C-6189-2814-26EAC5ADB91B}"/>
                </a:ext>
              </a:extLst>
            </p:cNvPr>
            <p:cNvSpPr/>
            <p:nvPr/>
          </p:nvSpPr>
          <p:spPr>
            <a:xfrm>
              <a:off x="7373380" y="1572330"/>
              <a:ext cx="110219" cy="102968"/>
            </a:xfrm>
            <a:custGeom>
              <a:avLst/>
              <a:gdLst/>
              <a:ahLst/>
              <a:cxnLst/>
              <a:rect l="l" t="t" r="r" b="b"/>
              <a:pathLst>
                <a:path w="304" h="284" extrusionOk="0">
                  <a:moveTo>
                    <a:pt x="303" y="0"/>
                  </a:moveTo>
                  <a:lnTo>
                    <a:pt x="1" y="183"/>
                  </a:lnTo>
                  <a:lnTo>
                    <a:pt x="1" y="284"/>
                  </a:lnTo>
                  <a:lnTo>
                    <a:pt x="303" y="120"/>
                  </a:lnTo>
                  <a:lnTo>
                    <a:pt x="30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04;p43">
              <a:extLst>
                <a:ext uri="{FF2B5EF4-FFF2-40B4-BE49-F238E27FC236}">
                  <a16:creationId xmlns:a16="http://schemas.microsoft.com/office/drawing/2014/main" id="{1C33B162-B865-9699-2339-E08E79FDA29D}"/>
                </a:ext>
              </a:extLst>
            </p:cNvPr>
            <p:cNvSpPr/>
            <p:nvPr/>
          </p:nvSpPr>
          <p:spPr>
            <a:xfrm>
              <a:off x="6532234" y="2094782"/>
              <a:ext cx="50759" cy="66349"/>
            </a:xfrm>
            <a:custGeom>
              <a:avLst/>
              <a:gdLst/>
              <a:ahLst/>
              <a:cxnLst/>
              <a:rect l="l" t="t" r="r" b="b"/>
              <a:pathLst>
                <a:path w="140" h="183" extrusionOk="0">
                  <a:moveTo>
                    <a:pt x="140" y="0"/>
                  </a:moveTo>
                  <a:lnTo>
                    <a:pt x="0" y="82"/>
                  </a:lnTo>
                  <a:lnTo>
                    <a:pt x="0" y="183"/>
                  </a:lnTo>
                  <a:lnTo>
                    <a:pt x="140" y="121"/>
                  </a:lnTo>
                  <a:lnTo>
                    <a:pt x="1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05;p43">
              <a:extLst>
                <a:ext uri="{FF2B5EF4-FFF2-40B4-BE49-F238E27FC236}">
                  <a16:creationId xmlns:a16="http://schemas.microsoft.com/office/drawing/2014/main" id="{C329C043-51D8-976C-2957-C17F27A3B84D}"/>
                </a:ext>
              </a:extLst>
            </p:cNvPr>
            <p:cNvSpPr/>
            <p:nvPr/>
          </p:nvSpPr>
          <p:spPr>
            <a:xfrm>
              <a:off x="6603659" y="1993627"/>
              <a:ext cx="146475" cy="131248"/>
            </a:xfrm>
            <a:custGeom>
              <a:avLst/>
              <a:gdLst/>
              <a:ahLst/>
              <a:cxnLst/>
              <a:rect l="l" t="t" r="r" b="b"/>
              <a:pathLst>
                <a:path w="404" h="362" extrusionOk="0">
                  <a:moveTo>
                    <a:pt x="404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04" y="121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06;p43">
              <a:extLst>
                <a:ext uri="{FF2B5EF4-FFF2-40B4-BE49-F238E27FC236}">
                  <a16:creationId xmlns:a16="http://schemas.microsoft.com/office/drawing/2014/main" id="{687C0BA6-B999-0451-F446-D14C78D5409D}"/>
                </a:ext>
              </a:extLst>
            </p:cNvPr>
            <p:cNvSpPr/>
            <p:nvPr/>
          </p:nvSpPr>
          <p:spPr>
            <a:xfrm>
              <a:off x="6777689" y="1913501"/>
              <a:ext cx="110219" cy="110219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303" y="1"/>
                  </a:moveTo>
                  <a:lnTo>
                    <a:pt x="1" y="183"/>
                  </a:lnTo>
                  <a:lnTo>
                    <a:pt x="1" y="303"/>
                  </a:lnTo>
                  <a:lnTo>
                    <a:pt x="303" y="121"/>
                  </a:lnTo>
                  <a:lnTo>
                    <a:pt x="30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07;p43">
              <a:extLst>
                <a:ext uri="{FF2B5EF4-FFF2-40B4-BE49-F238E27FC236}">
                  <a16:creationId xmlns:a16="http://schemas.microsoft.com/office/drawing/2014/main" id="{C92FD5A2-52DC-9D30-E534-442D85E3B6F6}"/>
                </a:ext>
              </a:extLst>
            </p:cNvPr>
            <p:cNvSpPr/>
            <p:nvPr/>
          </p:nvSpPr>
          <p:spPr>
            <a:xfrm>
              <a:off x="6800531" y="1986739"/>
              <a:ext cx="87378" cy="94266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240" y="1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40" y="101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08;p43">
              <a:extLst>
                <a:ext uri="{FF2B5EF4-FFF2-40B4-BE49-F238E27FC236}">
                  <a16:creationId xmlns:a16="http://schemas.microsoft.com/office/drawing/2014/main" id="{E6FE191C-659A-8C12-0657-CE3D26265545}"/>
                </a:ext>
              </a:extLst>
            </p:cNvPr>
            <p:cNvSpPr/>
            <p:nvPr/>
          </p:nvSpPr>
          <p:spPr>
            <a:xfrm>
              <a:off x="6908574" y="1927641"/>
              <a:ext cx="80489" cy="87378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1" y="0"/>
                  </a:moveTo>
                  <a:lnTo>
                    <a:pt x="0" y="120"/>
                  </a:lnTo>
                  <a:lnTo>
                    <a:pt x="0" y="240"/>
                  </a:lnTo>
                  <a:lnTo>
                    <a:pt x="221" y="120"/>
                  </a:lnTo>
                  <a:lnTo>
                    <a:pt x="22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09;p43">
              <a:extLst>
                <a:ext uri="{FF2B5EF4-FFF2-40B4-BE49-F238E27FC236}">
                  <a16:creationId xmlns:a16="http://schemas.microsoft.com/office/drawing/2014/main" id="{CAF32064-4F15-B579-4243-A588F891EB6F}"/>
                </a:ext>
              </a:extLst>
            </p:cNvPr>
            <p:cNvSpPr/>
            <p:nvPr/>
          </p:nvSpPr>
          <p:spPr>
            <a:xfrm>
              <a:off x="6720404" y="2051275"/>
              <a:ext cx="50759" cy="73600"/>
            </a:xfrm>
            <a:custGeom>
              <a:avLst/>
              <a:gdLst/>
              <a:ahLst/>
              <a:cxnLst/>
              <a:rect l="l" t="t" r="r" b="b"/>
              <a:pathLst>
                <a:path w="140" h="203" extrusionOk="0">
                  <a:moveTo>
                    <a:pt x="140" y="0"/>
                  </a:moveTo>
                  <a:lnTo>
                    <a:pt x="0" y="82"/>
                  </a:lnTo>
                  <a:lnTo>
                    <a:pt x="0" y="202"/>
                  </a:lnTo>
                  <a:lnTo>
                    <a:pt x="140" y="120"/>
                  </a:lnTo>
                  <a:lnTo>
                    <a:pt x="1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0;p43">
              <a:extLst>
                <a:ext uri="{FF2B5EF4-FFF2-40B4-BE49-F238E27FC236}">
                  <a16:creationId xmlns:a16="http://schemas.microsoft.com/office/drawing/2014/main" id="{2BFFEA44-415C-E67F-0635-F44AA208EFC4}"/>
                </a:ext>
              </a:extLst>
            </p:cNvPr>
            <p:cNvSpPr/>
            <p:nvPr/>
          </p:nvSpPr>
          <p:spPr>
            <a:xfrm>
              <a:off x="6378870" y="2218416"/>
              <a:ext cx="110219" cy="101517"/>
            </a:xfrm>
            <a:custGeom>
              <a:avLst/>
              <a:gdLst/>
              <a:ahLst/>
              <a:cxnLst/>
              <a:rect l="l" t="t" r="r" b="b"/>
              <a:pathLst>
                <a:path w="304" h="280" extrusionOk="0">
                  <a:moveTo>
                    <a:pt x="303" y="1"/>
                  </a:moveTo>
                  <a:lnTo>
                    <a:pt x="1" y="159"/>
                  </a:lnTo>
                  <a:lnTo>
                    <a:pt x="1" y="279"/>
                  </a:lnTo>
                  <a:lnTo>
                    <a:pt x="303" y="101"/>
                  </a:lnTo>
                  <a:lnTo>
                    <a:pt x="30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1;p43">
              <a:extLst>
                <a:ext uri="{FF2B5EF4-FFF2-40B4-BE49-F238E27FC236}">
                  <a16:creationId xmlns:a16="http://schemas.microsoft.com/office/drawing/2014/main" id="{B049FAF8-9AE2-7625-DC7B-82A82E5E591A}"/>
                </a:ext>
              </a:extLst>
            </p:cNvPr>
            <p:cNvSpPr/>
            <p:nvPr/>
          </p:nvSpPr>
          <p:spPr>
            <a:xfrm>
              <a:off x="7148953" y="1746360"/>
              <a:ext cx="151551" cy="130885"/>
            </a:xfrm>
            <a:custGeom>
              <a:avLst/>
              <a:gdLst/>
              <a:ahLst/>
              <a:cxnLst/>
              <a:rect l="l" t="t" r="r" b="b"/>
              <a:pathLst>
                <a:path w="418" h="361" extrusionOk="0">
                  <a:moveTo>
                    <a:pt x="418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18" y="121"/>
                  </a:lnTo>
                  <a:lnTo>
                    <a:pt x="41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12;p43">
              <a:extLst>
                <a:ext uri="{FF2B5EF4-FFF2-40B4-BE49-F238E27FC236}">
                  <a16:creationId xmlns:a16="http://schemas.microsoft.com/office/drawing/2014/main" id="{F50E6B21-0BE9-753C-1716-F6350A608B85}"/>
                </a:ext>
              </a:extLst>
            </p:cNvPr>
            <p:cNvSpPr/>
            <p:nvPr/>
          </p:nvSpPr>
          <p:spPr>
            <a:xfrm>
              <a:off x="7011180" y="1849327"/>
              <a:ext cx="108406" cy="108044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298" y="0"/>
                  </a:moveTo>
                  <a:lnTo>
                    <a:pt x="1" y="178"/>
                  </a:lnTo>
                  <a:lnTo>
                    <a:pt x="1" y="298"/>
                  </a:lnTo>
                  <a:lnTo>
                    <a:pt x="298" y="120"/>
                  </a:lnTo>
                  <a:lnTo>
                    <a:pt x="298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13;p43">
              <a:extLst>
                <a:ext uri="{FF2B5EF4-FFF2-40B4-BE49-F238E27FC236}">
                  <a16:creationId xmlns:a16="http://schemas.microsoft.com/office/drawing/2014/main" id="{1EB15262-9C3F-BC47-3B35-6BFAF5293750}"/>
                </a:ext>
              </a:extLst>
            </p:cNvPr>
            <p:cNvSpPr/>
            <p:nvPr/>
          </p:nvSpPr>
          <p:spPr>
            <a:xfrm>
              <a:off x="6800531" y="2058163"/>
              <a:ext cx="87378" cy="96079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240" y="1"/>
                  </a:moveTo>
                  <a:lnTo>
                    <a:pt x="0" y="145"/>
                  </a:lnTo>
                  <a:lnTo>
                    <a:pt x="0" y="265"/>
                  </a:lnTo>
                  <a:lnTo>
                    <a:pt x="240" y="101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14;p43">
              <a:extLst>
                <a:ext uri="{FF2B5EF4-FFF2-40B4-BE49-F238E27FC236}">
                  <a16:creationId xmlns:a16="http://schemas.microsoft.com/office/drawing/2014/main" id="{2772A246-BDD4-ACED-C99D-C4C3DD913730}"/>
                </a:ext>
              </a:extLst>
            </p:cNvPr>
            <p:cNvSpPr/>
            <p:nvPr/>
          </p:nvSpPr>
          <p:spPr>
            <a:xfrm>
              <a:off x="6908574" y="2000879"/>
              <a:ext cx="80489" cy="87378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1" y="0"/>
                  </a:moveTo>
                  <a:lnTo>
                    <a:pt x="0" y="120"/>
                  </a:lnTo>
                  <a:lnTo>
                    <a:pt x="0" y="240"/>
                  </a:lnTo>
                  <a:lnTo>
                    <a:pt x="221" y="120"/>
                  </a:lnTo>
                  <a:lnTo>
                    <a:pt x="22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15;p43">
              <a:extLst>
                <a:ext uri="{FF2B5EF4-FFF2-40B4-BE49-F238E27FC236}">
                  <a16:creationId xmlns:a16="http://schemas.microsoft.com/office/drawing/2014/main" id="{7025FEFE-4D7B-6EF7-16CA-2D75AF254E6F}"/>
                </a:ext>
              </a:extLst>
            </p:cNvPr>
            <p:cNvSpPr/>
            <p:nvPr/>
          </p:nvSpPr>
          <p:spPr>
            <a:xfrm>
              <a:off x="6720404" y="2124512"/>
              <a:ext cx="50759" cy="64536"/>
            </a:xfrm>
            <a:custGeom>
              <a:avLst/>
              <a:gdLst/>
              <a:ahLst/>
              <a:cxnLst/>
              <a:rect l="l" t="t" r="r" b="b"/>
              <a:pathLst>
                <a:path w="140" h="178" extrusionOk="0">
                  <a:moveTo>
                    <a:pt x="140" y="0"/>
                  </a:moveTo>
                  <a:lnTo>
                    <a:pt x="0" y="82"/>
                  </a:lnTo>
                  <a:lnTo>
                    <a:pt x="0" y="178"/>
                  </a:lnTo>
                  <a:lnTo>
                    <a:pt x="140" y="120"/>
                  </a:lnTo>
                  <a:lnTo>
                    <a:pt x="1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16;p43">
              <a:extLst>
                <a:ext uri="{FF2B5EF4-FFF2-40B4-BE49-F238E27FC236}">
                  <a16:creationId xmlns:a16="http://schemas.microsoft.com/office/drawing/2014/main" id="{550EA238-195B-069D-F601-60B7FDA62F81}"/>
                </a:ext>
              </a:extLst>
            </p:cNvPr>
            <p:cNvSpPr/>
            <p:nvPr/>
          </p:nvSpPr>
          <p:spPr>
            <a:xfrm>
              <a:off x="6553263" y="2160769"/>
              <a:ext cx="146475" cy="131248"/>
            </a:xfrm>
            <a:custGeom>
              <a:avLst/>
              <a:gdLst/>
              <a:ahLst/>
              <a:cxnLst/>
              <a:rect l="l" t="t" r="r" b="b"/>
              <a:pathLst>
                <a:path w="404" h="362" extrusionOk="0">
                  <a:moveTo>
                    <a:pt x="404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04" y="121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17;p43">
              <a:extLst>
                <a:ext uri="{FF2B5EF4-FFF2-40B4-BE49-F238E27FC236}">
                  <a16:creationId xmlns:a16="http://schemas.microsoft.com/office/drawing/2014/main" id="{B00D253F-07FE-3DF3-9F9F-A28A009C8B2C}"/>
                </a:ext>
              </a:extLst>
            </p:cNvPr>
            <p:cNvSpPr/>
            <p:nvPr/>
          </p:nvSpPr>
          <p:spPr>
            <a:xfrm>
              <a:off x="6415489" y="2268812"/>
              <a:ext cx="110219" cy="103330"/>
            </a:xfrm>
            <a:custGeom>
              <a:avLst/>
              <a:gdLst/>
              <a:ahLst/>
              <a:cxnLst/>
              <a:rect l="l" t="t" r="r" b="b"/>
              <a:pathLst>
                <a:path w="304" h="285" extrusionOk="0">
                  <a:moveTo>
                    <a:pt x="303" y="1"/>
                  </a:moveTo>
                  <a:lnTo>
                    <a:pt x="1" y="164"/>
                  </a:lnTo>
                  <a:lnTo>
                    <a:pt x="1" y="284"/>
                  </a:lnTo>
                  <a:lnTo>
                    <a:pt x="303" y="102"/>
                  </a:lnTo>
                  <a:lnTo>
                    <a:pt x="30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8;p43">
              <a:extLst>
                <a:ext uri="{FF2B5EF4-FFF2-40B4-BE49-F238E27FC236}">
                  <a16:creationId xmlns:a16="http://schemas.microsoft.com/office/drawing/2014/main" id="{E5AACC63-098A-2752-FDB9-26FF231F57BC}"/>
                </a:ext>
              </a:extLst>
            </p:cNvPr>
            <p:cNvSpPr/>
            <p:nvPr/>
          </p:nvSpPr>
          <p:spPr>
            <a:xfrm>
              <a:off x="6291855" y="2335161"/>
              <a:ext cx="110219" cy="108406"/>
            </a:xfrm>
            <a:custGeom>
              <a:avLst/>
              <a:gdLst/>
              <a:ahLst/>
              <a:cxnLst/>
              <a:rect l="l" t="t" r="r" b="b"/>
              <a:pathLst>
                <a:path w="304" h="299" extrusionOk="0">
                  <a:moveTo>
                    <a:pt x="303" y="0"/>
                  </a:moveTo>
                  <a:lnTo>
                    <a:pt x="0" y="178"/>
                  </a:lnTo>
                  <a:lnTo>
                    <a:pt x="0" y="298"/>
                  </a:lnTo>
                  <a:lnTo>
                    <a:pt x="303" y="120"/>
                  </a:lnTo>
                  <a:lnTo>
                    <a:pt x="30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9;p43">
              <a:extLst>
                <a:ext uri="{FF2B5EF4-FFF2-40B4-BE49-F238E27FC236}">
                  <a16:creationId xmlns:a16="http://schemas.microsoft.com/office/drawing/2014/main" id="{F3AB8476-8404-EF66-540E-5A0431839E1C}"/>
                </a:ext>
              </a:extLst>
            </p:cNvPr>
            <p:cNvSpPr/>
            <p:nvPr/>
          </p:nvSpPr>
          <p:spPr>
            <a:xfrm>
              <a:off x="7396221" y="1709741"/>
              <a:ext cx="87378" cy="96079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240" y="1"/>
                  </a:moveTo>
                  <a:lnTo>
                    <a:pt x="0" y="145"/>
                  </a:lnTo>
                  <a:lnTo>
                    <a:pt x="0" y="265"/>
                  </a:lnTo>
                  <a:lnTo>
                    <a:pt x="240" y="121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20;p43">
              <a:extLst>
                <a:ext uri="{FF2B5EF4-FFF2-40B4-BE49-F238E27FC236}">
                  <a16:creationId xmlns:a16="http://schemas.microsoft.com/office/drawing/2014/main" id="{3890D3BC-EA16-51C1-CFA8-984935A24E6C}"/>
                </a:ext>
              </a:extLst>
            </p:cNvPr>
            <p:cNvSpPr/>
            <p:nvPr/>
          </p:nvSpPr>
          <p:spPr>
            <a:xfrm>
              <a:off x="7316095" y="1782978"/>
              <a:ext cx="50759" cy="66712"/>
            </a:xfrm>
            <a:custGeom>
              <a:avLst/>
              <a:gdLst/>
              <a:ahLst/>
              <a:cxnLst/>
              <a:rect l="l" t="t" r="r" b="b"/>
              <a:pathLst>
                <a:path w="140" h="184" extrusionOk="0">
                  <a:moveTo>
                    <a:pt x="140" y="1"/>
                  </a:moveTo>
                  <a:lnTo>
                    <a:pt x="0" y="63"/>
                  </a:lnTo>
                  <a:lnTo>
                    <a:pt x="0" y="183"/>
                  </a:lnTo>
                  <a:lnTo>
                    <a:pt x="140" y="101"/>
                  </a:lnTo>
                  <a:lnTo>
                    <a:pt x="1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21;p43">
              <a:extLst>
                <a:ext uri="{FF2B5EF4-FFF2-40B4-BE49-F238E27FC236}">
                  <a16:creationId xmlns:a16="http://schemas.microsoft.com/office/drawing/2014/main" id="{7DC9CDC2-213F-B73E-0E84-CCEAAA0E73F1}"/>
                </a:ext>
              </a:extLst>
            </p:cNvPr>
            <p:cNvSpPr/>
            <p:nvPr/>
          </p:nvSpPr>
          <p:spPr>
            <a:xfrm>
              <a:off x="7148953" y="1819597"/>
              <a:ext cx="151551" cy="130885"/>
            </a:xfrm>
            <a:custGeom>
              <a:avLst/>
              <a:gdLst/>
              <a:ahLst/>
              <a:cxnLst/>
              <a:rect l="l" t="t" r="r" b="b"/>
              <a:pathLst>
                <a:path w="418" h="361" extrusionOk="0">
                  <a:moveTo>
                    <a:pt x="418" y="0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18" y="120"/>
                  </a:lnTo>
                  <a:lnTo>
                    <a:pt x="418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22;p43">
              <a:extLst>
                <a:ext uri="{FF2B5EF4-FFF2-40B4-BE49-F238E27FC236}">
                  <a16:creationId xmlns:a16="http://schemas.microsoft.com/office/drawing/2014/main" id="{6B62D7A0-AE1D-9633-0BF3-F7E2C0FB9644}"/>
                </a:ext>
              </a:extLst>
            </p:cNvPr>
            <p:cNvSpPr/>
            <p:nvPr/>
          </p:nvSpPr>
          <p:spPr>
            <a:xfrm>
              <a:off x="7011180" y="2000879"/>
              <a:ext cx="94266" cy="94266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260" y="0"/>
                  </a:moveTo>
                  <a:lnTo>
                    <a:pt x="1" y="139"/>
                  </a:lnTo>
                  <a:lnTo>
                    <a:pt x="1" y="259"/>
                  </a:lnTo>
                  <a:lnTo>
                    <a:pt x="260" y="120"/>
                  </a:lnTo>
                  <a:lnTo>
                    <a:pt x="26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23;p43">
              <a:extLst>
                <a:ext uri="{FF2B5EF4-FFF2-40B4-BE49-F238E27FC236}">
                  <a16:creationId xmlns:a16="http://schemas.microsoft.com/office/drawing/2014/main" id="{F3CD1919-99D4-847B-4CD6-BCF96DB6815C}"/>
                </a:ext>
              </a:extLst>
            </p:cNvPr>
            <p:cNvSpPr/>
            <p:nvPr/>
          </p:nvSpPr>
          <p:spPr>
            <a:xfrm>
              <a:off x="6908574" y="2066865"/>
              <a:ext cx="87378" cy="87378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40" y="97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24;p43">
              <a:extLst>
                <a:ext uri="{FF2B5EF4-FFF2-40B4-BE49-F238E27FC236}">
                  <a16:creationId xmlns:a16="http://schemas.microsoft.com/office/drawing/2014/main" id="{66E53439-3893-7058-902A-CA341C0A03B9}"/>
                </a:ext>
              </a:extLst>
            </p:cNvPr>
            <p:cNvSpPr/>
            <p:nvPr/>
          </p:nvSpPr>
          <p:spPr>
            <a:xfrm>
              <a:off x="7134813" y="1957009"/>
              <a:ext cx="43870" cy="66712"/>
            </a:xfrm>
            <a:custGeom>
              <a:avLst/>
              <a:gdLst/>
              <a:ahLst/>
              <a:cxnLst/>
              <a:rect l="l" t="t" r="r" b="b"/>
              <a:pathLst>
                <a:path w="121" h="184" extrusionOk="0">
                  <a:moveTo>
                    <a:pt x="121" y="1"/>
                  </a:moveTo>
                  <a:lnTo>
                    <a:pt x="1" y="83"/>
                  </a:lnTo>
                  <a:lnTo>
                    <a:pt x="1" y="183"/>
                  </a:lnTo>
                  <a:lnTo>
                    <a:pt x="121" y="121"/>
                  </a:lnTo>
                  <a:lnTo>
                    <a:pt x="12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25;p43">
              <a:extLst>
                <a:ext uri="{FF2B5EF4-FFF2-40B4-BE49-F238E27FC236}">
                  <a16:creationId xmlns:a16="http://schemas.microsoft.com/office/drawing/2014/main" id="{C7BFED6B-56E5-E76B-4221-22E521363F3D}"/>
                </a:ext>
              </a:extLst>
            </p:cNvPr>
            <p:cNvSpPr/>
            <p:nvPr/>
          </p:nvSpPr>
          <p:spPr>
            <a:xfrm>
              <a:off x="7199350" y="1863105"/>
              <a:ext cx="145025" cy="123996"/>
            </a:xfrm>
            <a:custGeom>
              <a:avLst/>
              <a:gdLst/>
              <a:ahLst/>
              <a:cxnLst/>
              <a:rect l="l" t="t" r="r" b="b"/>
              <a:pathLst>
                <a:path w="400" h="342" extrusionOk="0">
                  <a:moveTo>
                    <a:pt x="399" y="0"/>
                  </a:moveTo>
                  <a:lnTo>
                    <a:pt x="0" y="221"/>
                  </a:lnTo>
                  <a:lnTo>
                    <a:pt x="0" y="342"/>
                  </a:lnTo>
                  <a:lnTo>
                    <a:pt x="399" y="101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26;p43">
              <a:extLst>
                <a:ext uri="{FF2B5EF4-FFF2-40B4-BE49-F238E27FC236}">
                  <a16:creationId xmlns:a16="http://schemas.microsoft.com/office/drawing/2014/main" id="{D27DF978-6E7D-8E88-54FD-2B1BD57598AD}"/>
                </a:ext>
              </a:extLst>
            </p:cNvPr>
            <p:cNvSpPr/>
            <p:nvPr/>
          </p:nvSpPr>
          <p:spPr>
            <a:xfrm>
              <a:off x="7431027" y="1746360"/>
              <a:ext cx="109856" cy="110219"/>
            </a:xfrm>
            <a:custGeom>
              <a:avLst/>
              <a:gdLst/>
              <a:ahLst/>
              <a:cxnLst/>
              <a:rect l="l" t="t" r="r" b="b"/>
              <a:pathLst>
                <a:path w="303" h="304" extrusionOk="0">
                  <a:moveTo>
                    <a:pt x="303" y="1"/>
                  </a:moveTo>
                  <a:lnTo>
                    <a:pt x="0" y="183"/>
                  </a:lnTo>
                  <a:lnTo>
                    <a:pt x="0" y="303"/>
                  </a:lnTo>
                  <a:lnTo>
                    <a:pt x="303" y="121"/>
                  </a:lnTo>
                  <a:lnTo>
                    <a:pt x="30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7;p43">
              <a:extLst>
                <a:ext uri="{FF2B5EF4-FFF2-40B4-BE49-F238E27FC236}">
                  <a16:creationId xmlns:a16="http://schemas.microsoft.com/office/drawing/2014/main" id="{427DA44D-3AF2-8CB8-5D1F-6CF82669E091}"/>
                </a:ext>
              </a:extLst>
            </p:cNvPr>
            <p:cNvSpPr/>
            <p:nvPr/>
          </p:nvSpPr>
          <p:spPr>
            <a:xfrm>
              <a:off x="6777689" y="2124512"/>
              <a:ext cx="110219" cy="101155"/>
            </a:xfrm>
            <a:custGeom>
              <a:avLst/>
              <a:gdLst/>
              <a:ahLst/>
              <a:cxnLst/>
              <a:rect l="l" t="t" r="r" b="b"/>
              <a:pathLst>
                <a:path w="304" h="279" extrusionOk="0">
                  <a:moveTo>
                    <a:pt x="303" y="0"/>
                  </a:moveTo>
                  <a:lnTo>
                    <a:pt x="1" y="178"/>
                  </a:lnTo>
                  <a:lnTo>
                    <a:pt x="1" y="279"/>
                  </a:lnTo>
                  <a:lnTo>
                    <a:pt x="303" y="120"/>
                  </a:lnTo>
                  <a:lnTo>
                    <a:pt x="30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28;p43">
              <a:extLst>
                <a:ext uri="{FF2B5EF4-FFF2-40B4-BE49-F238E27FC236}">
                  <a16:creationId xmlns:a16="http://schemas.microsoft.com/office/drawing/2014/main" id="{6AFC1D0E-B925-2EFB-3400-4E1F5975CF52}"/>
                </a:ext>
              </a:extLst>
            </p:cNvPr>
            <p:cNvSpPr/>
            <p:nvPr/>
          </p:nvSpPr>
          <p:spPr>
            <a:xfrm>
              <a:off x="6800531" y="2188686"/>
              <a:ext cx="87378" cy="96442"/>
            </a:xfrm>
            <a:custGeom>
              <a:avLst/>
              <a:gdLst/>
              <a:ahLst/>
              <a:cxnLst/>
              <a:rect l="l" t="t" r="r" b="b"/>
              <a:pathLst>
                <a:path w="241" h="266" extrusionOk="0">
                  <a:moveTo>
                    <a:pt x="240" y="1"/>
                  </a:moveTo>
                  <a:lnTo>
                    <a:pt x="0" y="145"/>
                  </a:lnTo>
                  <a:lnTo>
                    <a:pt x="0" y="265"/>
                  </a:lnTo>
                  <a:lnTo>
                    <a:pt x="240" y="121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29;p43">
              <a:extLst>
                <a:ext uri="{FF2B5EF4-FFF2-40B4-BE49-F238E27FC236}">
                  <a16:creationId xmlns:a16="http://schemas.microsoft.com/office/drawing/2014/main" id="{29C7B196-E99B-564E-5D0F-F6CFE9DDD718}"/>
                </a:ext>
              </a:extLst>
            </p:cNvPr>
            <p:cNvSpPr/>
            <p:nvPr/>
          </p:nvSpPr>
          <p:spPr>
            <a:xfrm>
              <a:off x="6908574" y="2131401"/>
              <a:ext cx="80489" cy="87378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1" y="0"/>
                  </a:moveTo>
                  <a:lnTo>
                    <a:pt x="0" y="140"/>
                  </a:lnTo>
                  <a:lnTo>
                    <a:pt x="0" y="241"/>
                  </a:lnTo>
                  <a:lnTo>
                    <a:pt x="221" y="120"/>
                  </a:lnTo>
                  <a:lnTo>
                    <a:pt x="22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30;p43">
              <a:extLst>
                <a:ext uri="{FF2B5EF4-FFF2-40B4-BE49-F238E27FC236}">
                  <a16:creationId xmlns:a16="http://schemas.microsoft.com/office/drawing/2014/main" id="{FA00C3A7-63B6-06CB-6119-2A13468BACB9}"/>
                </a:ext>
              </a:extLst>
            </p:cNvPr>
            <p:cNvSpPr/>
            <p:nvPr/>
          </p:nvSpPr>
          <p:spPr>
            <a:xfrm>
              <a:off x="6720404" y="2261924"/>
              <a:ext cx="50759" cy="66712"/>
            </a:xfrm>
            <a:custGeom>
              <a:avLst/>
              <a:gdLst/>
              <a:ahLst/>
              <a:cxnLst/>
              <a:rect l="l" t="t" r="r" b="b"/>
              <a:pathLst>
                <a:path w="140" h="184" extrusionOk="0">
                  <a:moveTo>
                    <a:pt x="140" y="1"/>
                  </a:moveTo>
                  <a:lnTo>
                    <a:pt x="0" y="63"/>
                  </a:lnTo>
                  <a:lnTo>
                    <a:pt x="0" y="183"/>
                  </a:lnTo>
                  <a:lnTo>
                    <a:pt x="140" y="102"/>
                  </a:lnTo>
                  <a:lnTo>
                    <a:pt x="1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31;p43">
              <a:extLst>
                <a:ext uri="{FF2B5EF4-FFF2-40B4-BE49-F238E27FC236}">
                  <a16:creationId xmlns:a16="http://schemas.microsoft.com/office/drawing/2014/main" id="{D5DFFDEC-FE43-D97C-71C2-E58F1CF671E9}"/>
                </a:ext>
              </a:extLst>
            </p:cNvPr>
            <p:cNvSpPr/>
            <p:nvPr/>
          </p:nvSpPr>
          <p:spPr>
            <a:xfrm>
              <a:off x="6553263" y="2298542"/>
              <a:ext cx="146475" cy="130885"/>
            </a:xfrm>
            <a:custGeom>
              <a:avLst/>
              <a:gdLst/>
              <a:ahLst/>
              <a:cxnLst/>
              <a:rect l="l" t="t" r="r" b="b"/>
              <a:pathLst>
                <a:path w="404" h="361" extrusionOk="0">
                  <a:moveTo>
                    <a:pt x="404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04" y="121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32;p43">
              <a:extLst>
                <a:ext uri="{FF2B5EF4-FFF2-40B4-BE49-F238E27FC236}">
                  <a16:creationId xmlns:a16="http://schemas.microsoft.com/office/drawing/2014/main" id="{B28EEC92-6A8F-8148-5E4F-81EF0709E585}"/>
                </a:ext>
              </a:extLst>
            </p:cNvPr>
            <p:cNvSpPr/>
            <p:nvPr/>
          </p:nvSpPr>
          <p:spPr>
            <a:xfrm>
              <a:off x="7403110" y="1805457"/>
              <a:ext cx="151914" cy="131248"/>
            </a:xfrm>
            <a:custGeom>
              <a:avLst/>
              <a:gdLst/>
              <a:ahLst/>
              <a:cxnLst/>
              <a:rect l="l" t="t" r="r" b="b"/>
              <a:pathLst>
                <a:path w="419" h="362" extrusionOk="0">
                  <a:moveTo>
                    <a:pt x="418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18" y="121"/>
                  </a:lnTo>
                  <a:lnTo>
                    <a:pt x="41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33;p43">
              <a:extLst>
                <a:ext uri="{FF2B5EF4-FFF2-40B4-BE49-F238E27FC236}">
                  <a16:creationId xmlns:a16="http://schemas.microsoft.com/office/drawing/2014/main" id="{01370219-6862-3C33-F0B7-1DF57989A5F7}"/>
                </a:ext>
              </a:extLst>
            </p:cNvPr>
            <p:cNvSpPr/>
            <p:nvPr/>
          </p:nvSpPr>
          <p:spPr>
            <a:xfrm>
              <a:off x="6394460" y="2415288"/>
              <a:ext cx="108406" cy="101155"/>
            </a:xfrm>
            <a:custGeom>
              <a:avLst/>
              <a:gdLst/>
              <a:ahLst/>
              <a:cxnLst/>
              <a:rect l="l" t="t" r="r" b="b"/>
              <a:pathLst>
                <a:path w="299" h="279" extrusionOk="0">
                  <a:moveTo>
                    <a:pt x="299" y="0"/>
                  </a:moveTo>
                  <a:lnTo>
                    <a:pt x="1" y="159"/>
                  </a:lnTo>
                  <a:lnTo>
                    <a:pt x="1" y="279"/>
                  </a:lnTo>
                  <a:lnTo>
                    <a:pt x="299" y="96"/>
                  </a:lnTo>
                  <a:lnTo>
                    <a:pt x="29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34;p43">
              <a:extLst>
                <a:ext uri="{FF2B5EF4-FFF2-40B4-BE49-F238E27FC236}">
                  <a16:creationId xmlns:a16="http://schemas.microsoft.com/office/drawing/2014/main" id="{119D9F08-133A-598D-10FE-F0036F794BB7}"/>
                </a:ext>
              </a:extLst>
            </p:cNvPr>
            <p:cNvSpPr/>
            <p:nvPr/>
          </p:nvSpPr>
          <p:spPr>
            <a:xfrm>
              <a:off x="7148953" y="1957009"/>
              <a:ext cx="151551" cy="123996"/>
            </a:xfrm>
            <a:custGeom>
              <a:avLst/>
              <a:gdLst/>
              <a:ahLst/>
              <a:cxnLst/>
              <a:rect l="l" t="t" r="r" b="b"/>
              <a:pathLst>
                <a:path w="418" h="342" extrusionOk="0">
                  <a:moveTo>
                    <a:pt x="418" y="1"/>
                  </a:moveTo>
                  <a:lnTo>
                    <a:pt x="0" y="222"/>
                  </a:lnTo>
                  <a:lnTo>
                    <a:pt x="0" y="342"/>
                  </a:lnTo>
                  <a:lnTo>
                    <a:pt x="418" y="102"/>
                  </a:lnTo>
                  <a:lnTo>
                    <a:pt x="41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35;p43">
              <a:extLst>
                <a:ext uri="{FF2B5EF4-FFF2-40B4-BE49-F238E27FC236}">
                  <a16:creationId xmlns:a16="http://schemas.microsoft.com/office/drawing/2014/main" id="{E186C18B-1956-6882-67D8-5C3162640F65}"/>
                </a:ext>
              </a:extLst>
            </p:cNvPr>
            <p:cNvSpPr/>
            <p:nvPr/>
          </p:nvSpPr>
          <p:spPr>
            <a:xfrm>
              <a:off x="7011180" y="2058163"/>
              <a:ext cx="108406" cy="102968"/>
            </a:xfrm>
            <a:custGeom>
              <a:avLst/>
              <a:gdLst/>
              <a:ahLst/>
              <a:cxnLst/>
              <a:rect l="l" t="t" r="r" b="b"/>
              <a:pathLst>
                <a:path w="299" h="284" extrusionOk="0">
                  <a:moveTo>
                    <a:pt x="298" y="1"/>
                  </a:moveTo>
                  <a:lnTo>
                    <a:pt x="1" y="164"/>
                  </a:lnTo>
                  <a:lnTo>
                    <a:pt x="1" y="284"/>
                  </a:lnTo>
                  <a:lnTo>
                    <a:pt x="298" y="101"/>
                  </a:lnTo>
                  <a:lnTo>
                    <a:pt x="29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36;p43">
              <a:extLst>
                <a:ext uri="{FF2B5EF4-FFF2-40B4-BE49-F238E27FC236}">
                  <a16:creationId xmlns:a16="http://schemas.microsoft.com/office/drawing/2014/main" id="{65D3041C-72F3-58EC-BFA2-716FAEB8D455}"/>
                </a:ext>
              </a:extLst>
            </p:cNvPr>
            <p:cNvSpPr/>
            <p:nvPr/>
          </p:nvSpPr>
          <p:spPr>
            <a:xfrm>
              <a:off x="7011180" y="2153880"/>
              <a:ext cx="94266" cy="94629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260" y="1"/>
                  </a:moveTo>
                  <a:lnTo>
                    <a:pt x="1" y="140"/>
                  </a:lnTo>
                  <a:lnTo>
                    <a:pt x="1" y="260"/>
                  </a:lnTo>
                  <a:lnTo>
                    <a:pt x="260" y="121"/>
                  </a:lnTo>
                  <a:lnTo>
                    <a:pt x="26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837;p43">
              <a:extLst>
                <a:ext uri="{FF2B5EF4-FFF2-40B4-BE49-F238E27FC236}">
                  <a16:creationId xmlns:a16="http://schemas.microsoft.com/office/drawing/2014/main" id="{E593C124-6DD7-F5F3-B0A2-B8C9D084BC2F}"/>
                </a:ext>
              </a:extLst>
            </p:cNvPr>
            <p:cNvSpPr/>
            <p:nvPr/>
          </p:nvSpPr>
          <p:spPr>
            <a:xfrm>
              <a:off x="6908574" y="2218416"/>
              <a:ext cx="87378" cy="87378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40" y="101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838;p43">
              <a:extLst>
                <a:ext uri="{FF2B5EF4-FFF2-40B4-BE49-F238E27FC236}">
                  <a16:creationId xmlns:a16="http://schemas.microsoft.com/office/drawing/2014/main" id="{7927BBC5-BE87-450D-8844-B9E712065644}"/>
                </a:ext>
              </a:extLst>
            </p:cNvPr>
            <p:cNvSpPr/>
            <p:nvPr/>
          </p:nvSpPr>
          <p:spPr>
            <a:xfrm>
              <a:off x="7134813" y="2110373"/>
              <a:ext cx="43870" cy="64899"/>
            </a:xfrm>
            <a:custGeom>
              <a:avLst/>
              <a:gdLst/>
              <a:ahLst/>
              <a:cxnLst/>
              <a:rect l="l" t="t" r="r" b="b"/>
              <a:pathLst>
                <a:path w="121" h="179" extrusionOk="0">
                  <a:moveTo>
                    <a:pt x="121" y="1"/>
                  </a:moveTo>
                  <a:lnTo>
                    <a:pt x="1" y="78"/>
                  </a:lnTo>
                  <a:lnTo>
                    <a:pt x="1" y="178"/>
                  </a:lnTo>
                  <a:lnTo>
                    <a:pt x="121" y="121"/>
                  </a:lnTo>
                  <a:lnTo>
                    <a:pt x="12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839;p43">
              <a:extLst>
                <a:ext uri="{FF2B5EF4-FFF2-40B4-BE49-F238E27FC236}">
                  <a16:creationId xmlns:a16="http://schemas.microsoft.com/office/drawing/2014/main" id="{0D69C0A3-57E4-37AD-D461-4AC2A70083A2}"/>
                </a:ext>
              </a:extLst>
            </p:cNvPr>
            <p:cNvSpPr/>
            <p:nvPr/>
          </p:nvSpPr>
          <p:spPr>
            <a:xfrm>
              <a:off x="7199350" y="2014656"/>
              <a:ext cx="145025" cy="123996"/>
            </a:xfrm>
            <a:custGeom>
              <a:avLst/>
              <a:gdLst/>
              <a:ahLst/>
              <a:cxnLst/>
              <a:rect l="l" t="t" r="r" b="b"/>
              <a:pathLst>
                <a:path w="400" h="342" extrusionOk="0">
                  <a:moveTo>
                    <a:pt x="399" y="0"/>
                  </a:moveTo>
                  <a:lnTo>
                    <a:pt x="0" y="221"/>
                  </a:lnTo>
                  <a:lnTo>
                    <a:pt x="0" y="342"/>
                  </a:lnTo>
                  <a:lnTo>
                    <a:pt x="399" y="101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840;p43">
              <a:extLst>
                <a:ext uri="{FF2B5EF4-FFF2-40B4-BE49-F238E27FC236}">
                  <a16:creationId xmlns:a16="http://schemas.microsoft.com/office/drawing/2014/main" id="{9F4B7BA8-21CE-24F5-7FA3-5E00250CBFD2}"/>
                </a:ext>
              </a:extLst>
            </p:cNvPr>
            <p:cNvSpPr/>
            <p:nvPr/>
          </p:nvSpPr>
          <p:spPr>
            <a:xfrm>
              <a:off x="7504265" y="1856216"/>
              <a:ext cx="109856" cy="108406"/>
            </a:xfrm>
            <a:custGeom>
              <a:avLst/>
              <a:gdLst/>
              <a:ahLst/>
              <a:cxnLst/>
              <a:rect l="l" t="t" r="r" b="b"/>
              <a:pathLst>
                <a:path w="303" h="299" extrusionOk="0">
                  <a:moveTo>
                    <a:pt x="303" y="0"/>
                  </a:moveTo>
                  <a:lnTo>
                    <a:pt x="0" y="178"/>
                  </a:lnTo>
                  <a:lnTo>
                    <a:pt x="0" y="298"/>
                  </a:lnTo>
                  <a:lnTo>
                    <a:pt x="303" y="120"/>
                  </a:lnTo>
                  <a:lnTo>
                    <a:pt x="30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841;p43">
              <a:extLst>
                <a:ext uri="{FF2B5EF4-FFF2-40B4-BE49-F238E27FC236}">
                  <a16:creationId xmlns:a16="http://schemas.microsoft.com/office/drawing/2014/main" id="{FDF4F07E-5FF2-E09B-502D-F20C68E4923D}"/>
                </a:ext>
              </a:extLst>
            </p:cNvPr>
            <p:cNvSpPr/>
            <p:nvPr/>
          </p:nvSpPr>
          <p:spPr>
            <a:xfrm>
              <a:off x="6415489" y="2493601"/>
              <a:ext cx="87378" cy="96079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241" y="1"/>
                  </a:moveTo>
                  <a:lnTo>
                    <a:pt x="1" y="164"/>
                  </a:lnTo>
                  <a:lnTo>
                    <a:pt x="1" y="265"/>
                  </a:lnTo>
                  <a:lnTo>
                    <a:pt x="241" y="121"/>
                  </a:lnTo>
                  <a:lnTo>
                    <a:pt x="24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842;p43">
              <a:extLst>
                <a:ext uri="{FF2B5EF4-FFF2-40B4-BE49-F238E27FC236}">
                  <a16:creationId xmlns:a16="http://schemas.microsoft.com/office/drawing/2014/main" id="{9C449C6F-7F8B-68EE-B6F5-0574C97781A2}"/>
                </a:ext>
              </a:extLst>
            </p:cNvPr>
            <p:cNvSpPr/>
            <p:nvPr/>
          </p:nvSpPr>
          <p:spPr>
            <a:xfrm>
              <a:off x="6284966" y="2573728"/>
              <a:ext cx="94266" cy="94266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260" y="1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60" y="101"/>
                  </a:lnTo>
                  <a:lnTo>
                    <a:pt x="26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843;p43">
              <a:extLst>
                <a:ext uri="{FF2B5EF4-FFF2-40B4-BE49-F238E27FC236}">
                  <a16:creationId xmlns:a16="http://schemas.microsoft.com/office/drawing/2014/main" id="{99F12404-0912-1E59-F77D-3DA4C60250D3}"/>
                </a:ext>
              </a:extLst>
            </p:cNvPr>
            <p:cNvSpPr/>
            <p:nvPr/>
          </p:nvSpPr>
          <p:spPr>
            <a:xfrm>
              <a:off x="6532234" y="2450094"/>
              <a:ext cx="50759" cy="73600"/>
            </a:xfrm>
            <a:custGeom>
              <a:avLst/>
              <a:gdLst/>
              <a:ahLst/>
              <a:cxnLst/>
              <a:rect l="l" t="t" r="r" b="b"/>
              <a:pathLst>
                <a:path w="140" h="203" extrusionOk="0">
                  <a:moveTo>
                    <a:pt x="140" y="0"/>
                  </a:moveTo>
                  <a:lnTo>
                    <a:pt x="0" y="82"/>
                  </a:lnTo>
                  <a:lnTo>
                    <a:pt x="0" y="202"/>
                  </a:lnTo>
                  <a:lnTo>
                    <a:pt x="140" y="121"/>
                  </a:lnTo>
                  <a:lnTo>
                    <a:pt x="1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844;p43">
              <a:extLst>
                <a:ext uri="{FF2B5EF4-FFF2-40B4-BE49-F238E27FC236}">
                  <a16:creationId xmlns:a16="http://schemas.microsoft.com/office/drawing/2014/main" id="{CFF09FB4-5E6B-35F7-90A2-26631D73169F}"/>
                </a:ext>
              </a:extLst>
            </p:cNvPr>
            <p:cNvSpPr/>
            <p:nvPr/>
          </p:nvSpPr>
          <p:spPr>
            <a:xfrm>
              <a:off x="6603659" y="2356190"/>
              <a:ext cx="146475" cy="123996"/>
            </a:xfrm>
            <a:custGeom>
              <a:avLst/>
              <a:gdLst/>
              <a:ahLst/>
              <a:cxnLst/>
              <a:rect l="l" t="t" r="r" b="b"/>
              <a:pathLst>
                <a:path w="404" h="342" extrusionOk="0">
                  <a:moveTo>
                    <a:pt x="404" y="0"/>
                  </a:moveTo>
                  <a:lnTo>
                    <a:pt x="0" y="240"/>
                  </a:lnTo>
                  <a:lnTo>
                    <a:pt x="0" y="341"/>
                  </a:lnTo>
                  <a:lnTo>
                    <a:pt x="404" y="120"/>
                  </a:lnTo>
                  <a:lnTo>
                    <a:pt x="40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845;p43">
              <a:extLst>
                <a:ext uri="{FF2B5EF4-FFF2-40B4-BE49-F238E27FC236}">
                  <a16:creationId xmlns:a16="http://schemas.microsoft.com/office/drawing/2014/main" id="{B4A5EF69-968C-6AA2-4FFB-46F6CFBC07B1}"/>
                </a:ext>
              </a:extLst>
            </p:cNvPr>
            <p:cNvSpPr/>
            <p:nvPr/>
          </p:nvSpPr>
          <p:spPr>
            <a:xfrm>
              <a:off x="6777689" y="2276064"/>
              <a:ext cx="110219" cy="102968"/>
            </a:xfrm>
            <a:custGeom>
              <a:avLst/>
              <a:gdLst/>
              <a:ahLst/>
              <a:cxnLst/>
              <a:rect l="l" t="t" r="r" b="b"/>
              <a:pathLst>
                <a:path w="304" h="284" extrusionOk="0">
                  <a:moveTo>
                    <a:pt x="303" y="0"/>
                  </a:moveTo>
                  <a:lnTo>
                    <a:pt x="1" y="183"/>
                  </a:lnTo>
                  <a:lnTo>
                    <a:pt x="1" y="283"/>
                  </a:lnTo>
                  <a:lnTo>
                    <a:pt x="303" y="120"/>
                  </a:lnTo>
                  <a:lnTo>
                    <a:pt x="30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846;p43">
              <a:extLst>
                <a:ext uri="{FF2B5EF4-FFF2-40B4-BE49-F238E27FC236}">
                  <a16:creationId xmlns:a16="http://schemas.microsoft.com/office/drawing/2014/main" id="{C1752A95-99A3-452A-6531-18503865D660}"/>
                </a:ext>
              </a:extLst>
            </p:cNvPr>
            <p:cNvSpPr/>
            <p:nvPr/>
          </p:nvSpPr>
          <p:spPr>
            <a:xfrm>
              <a:off x="6800531" y="2342050"/>
              <a:ext cx="87378" cy="94629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240" y="1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40" y="121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847;p43">
              <a:extLst>
                <a:ext uri="{FF2B5EF4-FFF2-40B4-BE49-F238E27FC236}">
                  <a16:creationId xmlns:a16="http://schemas.microsoft.com/office/drawing/2014/main" id="{5153EE35-182F-EDB4-8F72-DBEB7466A726}"/>
                </a:ext>
              </a:extLst>
            </p:cNvPr>
            <p:cNvSpPr/>
            <p:nvPr/>
          </p:nvSpPr>
          <p:spPr>
            <a:xfrm>
              <a:off x="6944831" y="2261924"/>
              <a:ext cx="80489" cy="87378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2" y="1"/>
                  </a:moveTo>
                  <a:lnTo>
                    <a:pt x="1" y="140"/>
                  </a:lnTo>
                  <a:lnTo>
                    <a:pt x="1" y="241"/>
                  </a:lnTo>
                  <a:lnTo>
                    <a:pt x="222" y="121"/>
                  </a:lnTo>
                  <a:lnTo>
                    <a:pt x="2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848;p43">
              <a:extLst>
                <a:ext uri="{FF2B5EF4-FFF2-40B4-BE49-F238E27FC236}">
                  <a16:creationId xmlns:a16="http://schemas.microsoft.com/office/drawing/2014/main" id="{87AAE26D-F51C-9ACD-BA07-BC9170D55EFA}"/>
                </a:ext>
              </a:extLst>
            </p:cNvPr>
            <p:cNvSpPr/>
            <p:nvPr/>
          </p:nvSpPr>
          <p:spPr>
            <a:xfrm>
              <a:off x="6720404" y="2415288"/>
              <a:ext cx="50759" cy="64899"/>
            </a:xfrm>
            <a:custGeom>
              <a:avLst/>
              <a:gdLst/>
              <a:ahLst/>
              <a:cxnLst/>
              <a:rect l="l" t="t" r="r" b="b"/>
              <a:pathLst>
                <a:path w="140" h="179" extrusionOk="0">
                  <a:moveTo>
                    <a:pt x="140" y="0"/>
                  </a:moveTo>
                  <a:lnTo>
                    <a:pt x="0" y="58"/>
                  </a:lnTo>
                  <a:lnTo>
                    <a:pt x="0" y="178"/>
                  </a:lnTo>
                  <a:lnTo>
                    <a:pt x="140" y="96"/>
                  </a:lnTo>
                  <a:lnTo>
                    <a:pt x="1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849;p43">
              <a:extLst>
                <a:ext uri="{FF2B5EF4-FFF2-40B4-BE49-F238E27FC236}">
                  <a16:creationId xmlns:a16="http://schemas.microsoft.com/office/drawing/2014/main" id="{8131AA6D-B745-DAE4-CCF0-95685C0E5BC0}"/>
                </a:ext>
              </a:extLst>
            </p:cNvPr>
            <p:cNvSpPr/>
            <p:nvPr/>
          </p:nvSpPr>
          <p:spPr>
            <a:xfrm>
              <a:off x="6553263" y="2450094"/>
              <a:ext cx="146475" cy="130885"/>
            </a:xfrm>
            <a:custGeom>
              <a:avLst/>
              <a:gdLst/>
              <a:ahLst/>
              <a:cxnLst/>
              <a:rect l="l" t="t" r="r" b="b"/>
              <a:pathLst>
                <a:path w="404" h="361" extrusionOk="0">
                  <a:moveTo>
                    <a:pt x="404" y="0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04" y="121"/>
                  </a:lnTo>
                  <a:lnTo>
                    <a:pt x="40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850;p43">
              <a:extLst>
                <a:ext uri="{FF2B5EF4-FFF2-40B4-BE49-F238E27FC236}">
                  <a16:creationId xmlns:a16="http://schemas.microsoft.com/office/drawing/2014/main" id="{768A504B-6406-1205-9BC4-186ECC8E4E7D}"/>
                </a:ext>
              </a:extLst>
            </p:cNvPr>
            <p:cNvSpPr/>
            <p:nvPr/>
          </p:nvSpPr>
          <p:spPr>
            <a:xfrm>
              <a:off x="6263937" y="2640076"/>
              <a:ext cx="108406" cy="108044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298" y="0"/>
                  </a:moveTo>
                  <a:lnTo>
                    <a:pt x="1" y="178"/>
                  </a:lnTo>
                  <a:lnTo>
                    <a:pt x="1" y="298"/>
                  </a:lnTo>
                  <a:lnTo>
                    <a:pt x="298" y="120"/>
                  </a:lnTo>
                  <a:lnTo>
                    <a:pt x="298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851;p43">
              <a:extLst>
                <a:ext uri="{FF2B5EF4-FFF2-40B4-BE49-F238E27FC236}">
                  <a16:creationId xmlns:a16="http://schemas.microsoft.com/office/drawing/2014/main" id="{88FFDE71-7B1F-C0C6-0125-52FFD032108E}"/>
                </a:ext>
              </a:extLst>
            </p:cNvPr>
            <p:cNvSpPr/>
            <p:nvPr/>
          </p:nvSpPr>
          <p:spPr>
            <a:xfrm>
              <a:off x="7396221" y="2000879"/>
              <a:ext cx="87378" cy="94266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240" y="0"/>
                  </a:moveTo>
                  <a:lnTo>
                    <a:pt x="0" y="139"/>
                  </a:lnTo>
                  <a:lnTo>
                    <a:pt x="0" y="259"/>
                  </a:lnTo>
                  <a:lnTo>
                    <a:pt x="240" y="120"/>
                  </a:lnTo>
                  <a:lnTo>
                    <a:pt x="2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852;p43">
              <a:extLst>
                <a:ext uri="{FF2B5EF4-FFF2-40B4-BE49-F238E27FC236}">
                  <a16:creationId xmlns:a16="http://schemas.microsoft.com/office/drawing/2014/main" id="{8D28E481-C94D-EAA4-05C4-25C128CA68EA}"/>
                </a:ext>
              </a:extLst>
            </p:cNvPr>
            <p:cNvSpPr/>
            <p:nvPr/>
          </p:nvSpPr>
          <p:spPr>
            <a:xfrm>
              <a:off x="7547773" y="1913501"/>
              <a:ext cx="87378" cy="94629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240" y="1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40" y="102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853;p43">
              <a:extLst>
                <a:ext uri="{FF2B5EF4-FFF2-40B4-BE49-F238E27FC236}">
                  <a16:creationId xmlns:a16="http://schemas.microsoft.com/office/drawing/2014/main" id="{D6AA4B18-B511-2922-6449-A9CE573CECC7}"/>
                </a:ext>
              </a:extLst>
            </p:cNvPr>
            <p:cNvSpPr/>
            <p:nvPr/>
          </p:nvSpPr>
          <p:spPr>
            <a:xfrm>
              <a:off x="7316095" y="2066865"/>
              <a:ext cx="50759" cy="71787"/>
            </a:xfrm>
            <a:custGeom>
              <a:avLst/>
              <a:gdLst/>
              <a:ahLst/>
              <a:cxnLst/>
              <a:rect l="l" t="t" r="r" b="b"/>
              <a:pathLst>
                <a:path w="140" h="198" extrusionOk="0">
                  <a:moveTo>
                    <a:pt x="140" y="1"/>
                  </a:moveTo>
                  <a:lnTo>
                    <a:pt x="0" y="77"/>
                  </a:lnTo>
                  <a:lnTo>
                    <a:pt x="0" y="198"/>
                  </a:lnTo>
                  <a:lnTo>
                    <a:pt x="140" y="121"/>
                  </a:lnTo>
                  <a:lnTo>
                    <a:pt x="1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854;p43">
              <a:extLst>
                <a:ext uri="{FF2B5EF4-FFF2-40B4-BE49-F238E27FC236}">
                  <a16:creationId xmlns:a16="http://schemas.microsoft.com/office/drawing/2014/main" id="{EC3C7123-A726-51F5-3772-D632F9C69BDA}"/>
                </a:ext>
              </a:extLst>
            </p:cNvPr>
            <p:cNvSpPr/>
            <p:nvPr/>
          </p:nvSpPr>
          <p:spPr>
            <a:xfrm>
              <a:off x="7148953" y="2110373"/>
              <a:ext cx="151551" cy="122184"/>
            </a:xfrm>
            <a:custGeom>
              <a:avLst/>
              <a:gdLst/>
              <a:ahLst/>
              <a:cxnLst/>
              <a:rect l="l" t="t" r="r" b="b"/>
              <a:pathLst>
                <a:path w="418" h="337" extrusionOk="0">
                  <a:moveTo>
                    <a:pt x="418" y="1"/>
                  </a:moveTo>
                  <a:lnTo>
                    <a:pt x="0" y="217"/>
                  </a:lnTo>
                  <a:lnTo>
                    <a:pt x="0" y="337"/>
                  </a:lnTo>
                  <a:lnTo>
                    <a:pt x="418" y="97"/>
                  </a:lnTo>
                  <a:lnTo>
                    <a:pt x="41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855;p43">
              <a:extLst>
                <a:ext uri="{FF2B5EF4-FFF2-40B4-BE49-F238E27FC236}">
                  <a16:creationId xmlns:a16="http://schemas.microsoft.com/office/drawing/2014/main" id="{303CB6CD-1251-453A-5D72-3EDE14F19234}"/>
                </a:ext>
              </a:extLst>
            </p:cNvPr>
            <p:cNvSpPr/>
            <p:nvPr/>
          </p:nvSpPr>
          <p:spPr>
            <a:xfrm>
              <a:off x="7011180" y="2291654"/>
              <a:ext cx="94266" cy="87378"/>
            </a:xfrm>
            <a:custGeom>
              <a:avLst/>
              <a:gdLst/>
              <a:ahLst/>
              <a:cxnLst/>
              <a:rect l="l" t="t" r="r" b="b"/>
              <a:pathLst>
                <a:path w="260" h="241" extrusionOk="0">
                  <a:moveTo>
                    <a:pt x="260" y="0"/>
                  </a:moveTo>
                  <a:lnTo>
                    <a:pt x="1" y="140"/>
                  </a:lnTo>
                  <a:lnTo>
                    <a:pt x="1" y="240"/>
                  </a:lnTo>
                  <a:lnTo>
                    <a:pt x="260" y="101"/>
                  </a:lnTo>
                  <a:lnTo>
                    <a:pt x="26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856;p43">
              <a:extLst>
                <a:ext uri="{FF2B5EF4-FFF2-40B4-BE49-F238E27FC236}">
                  <a16:creationId xmlns:a16="http://schemas.microsoft.com/office/drawing/2014/main" id="{154AADB4-BAC4-6ADB-4997-EF978A6E8EFC}"/>
                </a:ext>
              </a:extLst>
            </p:cNvPr>
            <p:cNvSpPr/>
            <p:nvPr/>
          </p:nvSpPr>
          <p:spPr>
            <a:xfrm>
              <a:off x="6908574" y="2348939"/>
              <a:ext cx="87378" cy="87740"/>
            </a:xfrm>
            <a:custGeom>
              <a:avLst/>
              <a:gdLst/>
              <a:ahLst/>
              <a:cxnLst/>
              <a:rect l="l" t="t" r="r" b="b"/>
              <a:pathLst>
                <a:path w="241" h="242" extrusionOk="0">
                  <a:moveTo>
                    <a:pt x="240" y="1"/>
                  </a:moveTo>
                  <a:lnTo>
                    <a:pt x="0" y="140"/>
                  </a:lnTo>
                  <a:lnTo>
                    <a:pt x="0" y="241"/>
                  </a:lnTo>
                  <a:lnTo>
                    <a:pt x="240" y="121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857;p43">
              <a:extLst>
                <a:ext uri="{FF2B5EF4-FFF2-40B4-BE49-F238E27FC236}">
                  <a16:creationId xmlns:a16="http://schemas.microsoft.com/office/drawing/2014/main" id="{772DED68-63A1-A681-811E-08CB5E624F40}"/>
                </a:ext>
              </a:extLst>
            </p:cNvPr>
            <p:cNvSpPr/>
            <p:nvPr/>
          </p:nvSpPr>
          <p:spPr>
            <a:xfrm>
              <a:off x="7134813" y="2248146"/>
              <a:ext cx="43870" cy="64536"/>
            </a:xfrm>
            <a:custGeom>
              <a:avLst/>
              <a:gdLst/>
              <a:ahLst/>
              <a:cxnLst/>
              <a:rect l="l" t="t" r="r" b="b"/>
              <a:pathLst>
                <a:path w="121" h="178" extrusionOk="0">
                  <a:moveTo>
                    <a:pt x="121" y="0"/>
                  </a:moveTo>
                  <a:lnTo>
                    <a:pt x="1" y="58"/>
                  </a:lnTo>
                  <a:lnTo>
                    <a:pt x="1" y="178"/>
                  </a:lnTo>
                  <a:lnTo>
                    <a:pt x="121" y="101"/>
                  </a:lnTo>
                  <a:lnTo>
                    <a:pt x="12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858;p43">
              <a:extLst>
                <a:ext uri="{FF2B5EF4-FFF2-40B4-BE49-F238E27FC236}">
                  <a16:creationId xmlns:a16="http://schemas.microsoft.com/office/drawing/2014/main" id="{F2BF9436-82F2-A6E5-27DA-B55A6CE90C5A}"/>
                </a:ext>
              </a:extLst>
            </p:cNvPr>
            <p:cNvSpPr/>
            <p:nvPr/>
          </p:nvSpPr>
          <p:spPr>
            <a:xfrm>
              <a:off x="7199350" y="2145179"/>
              <a:ext cx="145025" cy="131248"/>
            </a:xfrm>
            <a:custGeom>
              <a:avLst/>
              <a:gdLst/>
              <a:ahLst/>
              <a:cxnLst/>
              <a:rect l="l" t="t" r="r" b="b"/>
              <a:pathLst>
                <a:path w="400" h="362" extrusionOk="0">
                  <a:moveTo>
                    <a:pt x="399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399" y="121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859;p43">
              <a:extLst>
                <a:ext uri="{FF2B5EF4-FFF2-40B4-BE49-F238E27FC236}">
                  <a16:creationId xmlns:a16="http://schemas.microsoft.com/office/drawing/2014/main" id="{2036A0EE-DF8B-1F2B-64D5-BAA88B692AFE}"/>
                </a:ext>
              </a:extLst>
            </p:cNvPr>
            <p:cNvSpPr/>
            <p:nvPr/>
          </p:nvSpPr>
          <p:spPr>
            <a:xfrm>
              <a:off x="7373380" y="2066865"/>
              <a:ext cx="110219" cy="108406"/>
            </a:xfrm>
            <a:custGeom>
              <a:avLst/>
              <a:gdLst/>
              <a:ahLst/>
              <a:cxnLst/>
              <a:rect l="l" t="t" r="r" b="b"/>
              <a:pathLst>
                <a:path w="304" h="299" extrusionOk="0">
                  <a:moveTo>
                    <a:pt x="303" y="1"/>
                  </a:moveTo>
                  <a:lnTo>
                    <a:pt x="1" y="178"/>
                  </a:lnTo>
                  <a:lnTo>
                    <a:pt x="1" y="298"/>
                  </a:lnTo>
                  <a:lnTo>
                    <a:pt x="303" y="121"/>
                  </a:lnTo>
                  <a:lnTo>
                    <a:pt x="30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860;p43">
              <a:extLst>
                <a:ext uri="{FF2B5EF4-FFF2-40B4-BE49-F238E27FC236}">
                  <a16:creationId xmlns:a16="http://schemas.microsoft.com/office/drawing/2014/main" id="{078F5D9A-23C0-E394-A887-C3CCAEAB8236}"/>
                </a:ext>
              </a:extLst>
            </p:cNvPr>
            <p:cNvSpPr/>
            <p:nvPr/>
          </p:nvSpPr>
          <p:spPr>
            <a:xfrm>
              <a:off x="6307445" y="2697361"/>
              <a:ext cx="94629" cy="87378"/>
            </a:xfrm>
            <a:custGeom>
              <a:avLst/>
              <a:gdLst/>
              <a:ahLst/>
              <a:cxnLst/>
              <a:rect l="l" t="t" r="r" b="b"/>
              <a:pathLst>
                <a:path w="261" h="241" extrusionOk="0">
                  <a:moveTo>
                    <a:pt x="260" y="1"/>
                  </a:moveTo>
                  <a:lnTo>
                    <a:pt x="1" y="140"/>
                  </a:lnTo>
                  <a:lnTo>
                    <a:pt x="1" y="241"/>
                  </a:lnTo>
                  <a:lnTo>
                    <a:pt x="260" y="102"/>
                  </a:lnTo>
                  <a:lnTo>
                    <a:pt x="26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861;p43">
              <a:extLst>
                <a:ext uri="{FF2B5EF4-FFF2-40B4-BE49-F238E27FC236}">
                  <a16:creationId xmlns:a16="http://schemas.microsoft.com/office/drawing/2014/main" id="{76AAED81-6C62-433F-415E-54DDC3CD285D}"/>
                </a:ext>
              </a:extLst>
            </p:cNvPr>
            <p:cNvSpPr/>
            <p:nvPr/>
          </p:nvSpPr>
          <p:spPr>
            <a:xfrm>
              <a:off x="6603659" y="2493601"/>
              <a:ext cx="146475" cy="123996"/>
            </a:xfrm>
            <a:custGeom>
              <a:avLst/>
              <a:gdLst/>
              <a:ahLst/>
              <a:cxnLst/>
              <a:rect l="l" t="t" r="r" b="b"/>
              <a:pathLst>
                <a:path w="404" h="342" extrusionOk="0">
                  <a:moveTo>
                    <a:pt x="404" y="1"/>
                  </a:moveTo>
                  <a:lnTo>
                    <a:pt x="0" y="222"/>
                  </a:lnTo>
                  <a:lnTo>
                    <a:pt x="0" y="342"/>
                  </a:lnTo>
                  <a:lnTo>
                    <a:pt x="404" y="101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862;p43">
              <a:extLst>
                <a:ext uri="{FF2B5EF4-FFF2-40B4-BE49-F238E27FC236}">
                  <a16:creationId xmlns:a16="http://schemas.microsoft.com/office/drawing/2014/main" id="{67B5C3DD-46FB-CDFA-FB42-0FFEB4B7928E}"/>
                </a:ext>
              </a:extLst>
            </p:cNvPr>
            <p:cNvSpPr/>
            <p:nvPr/>
          </p:nvSpPr>
          <p:spPr>
            <a:xfrm>
              <a:off x="6777689" y="2415288"/>
              <a:ext cx="110219" cy="101155"/>
            </a:xfrm>
            <a:custGeom>
              <a:avLst/>
              <a:gdLst/>
              <a:ahLst/>
              <a:cxnLst/>
              <a:rect l="l" t="t" r="r" b="b"/>
              <a:pathLst>
                <a:path w="304" h="279" extrusionOk="0">
                  <a:moveTo>
                    <a:pt x="303" y="0"/>
                  </a:moveTo>
                  <a:lnTo>
                    <a:pt x="1" y="159"/>
                  </a:lnTo>
                  <a:lnTo>
                    <a:pt x="1" y="279"/>
                  </a:lnTo>
                  <a:lnTo>
                    <a:pt x="303" y="96"/>
                  </a:lnTo>
                  <a:lnTo>
                    <a:pt x="30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863;p43">
              <a:extLst>
                <a:ext uri="{FF2B5EF4-FFF2-40B4-BE49-F238E27FC236}">
                  <a16:creationId xmlns:a16="http://schemas.microsoft.com/office/drawing/2014/main" id="{925DFB29-0900-888F-51D8-BA138E85E7A9}"/>
                </a:ext>
              </a:extLst>
            </p:cNvPr>
            <p:cNvSpPr/>
            <p:nvPr/>
          </p:nvSpPr>
          <p:spPr>
            <a:xfrm>
              <a:off x="6908574" y="2422176"/>
              <a:ext cx="80489" cy="87378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1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21" y="121"/>
                  </a:lnTo>
                  <a:lnTo>
                    <a:pt x="22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864;p43">
              <a:extLst>
                <a:ext uri="{FF2B5EF4-FFF2-40B4-BE49-F238E27FC236}">
                  <a16:creationId xmlns:a16="http://schemas.microsoft.com/office/drawing/2014/main" id="{9C7DF947-6D8B-341D-67BC-6EC6B7A2F074}"/>
                </a:ext>
              </a:extLst>
            </p:cNvPr>
            <p:cNvSpPr/>
            <p:nvPr/>
          </p:nvSpPr>
          <p:spPr>
            <a:xfrm>
              <a:off x="6720404" y="2545810"/>
              <a:ext cx="50759" cy="71787"/>
            </a:xfrm>
            <a:custGeom>
              <a:avLst/>
              <a:gdLst/>
              <a:ahLst/>
              <a:cxnLst/>
              <a:rect l="l" t="t" r="r" b="b"/>
              <a:pathLst>
                <a:path w="140" h="198" extrusionOk="0">
                  <a:moveTo>
                    <a:pt x="140" y="1"/>
                  </a:moveTo>
                  <a:lnTo>
                    <a:pt x="0" y="78"/>
                  </a:lnTo>
                  <a:lnTo>
                    <a:pt x="0" y="198"/>
                  </a:lnTo>
                  <a:lnTo>
                    <a:pt x="140" y="121"/>
                  </a:lnTo>
                  <a:lnTo>
                    <a:pt x="1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865;p43">
              <a:extLst>
                <a:ext uri="{FF2B5EF4-FFF2-40B4-BE49-F238E27FC236}">
                  <a16:creationId xmlns:a16="http://schemas.microsoft.com/office/drawing/2014/main" id="{5A0ED973-471A-16A2-BEC1-C0DB06C7B31D}"/>
                </a:ext>
              </a:extLst>
            </p:cNvPr>
            <p:cNvSpPr/>
            <p:nvPr/>
          </p:nvSpPr>
          <p:spPr>
            <a:xfrm>
              <a:off x="6553263" y="2589318"/>
              <a:ext cx="146475" cy="122546"/>
            </a:xfrm>
            <a:custGeom>
              <a:avLst/>
              <a:gdLst/>
              <a:ahLst/>
              <a:cxnLst/>
              <a:rect l="l" t="t" r="r" b="b"/>
              <a:pathLst>
                <a:path w="404" h="338" extrusionOk="0">
                  <a:moveTo>
                    <a:pt x="404" y="1"/>
                  </a:moveTo>
                  <a:lnTo>
                    <a:pt x="0" y="217"/>
                  </a:lnTo>
                  <a:lnTo>
                    <a:pt x="0" y="337"/>
                  </a:lnTo>
                  <a:lnTo>
                    <a:pt x="404" y="97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866;p43">
              <a:extLst>
                <a:ext uri="{FF2B5EF4-FFF2-40B4-BE49-F238E27FC236}">
                  <a16:creationId xmlns:a16="http://schemas.microsoft.com/office/drawing/2014/main" id="{596D3430-A02B-1EC4-FDE2-B088C9AD5941}"/>
                </a:ext>
              </a:extLst>
            </p:cNvPr>
            <p:cNvSpPr/>
            <p:nvPr/>
          </p:nvSpPr>
          <p:spPr>
            <a:xfrm>
              <a:off x="6429266" y="2683584"/>
              <a:ext cx="110219" cy="101155"/>
            </a:xfrm>
            <a:custGeom>
              <a:avLst/>
              <a:gdLst/>
              <a:ahLst/>
              <a:cxnLst/>
              <a:rect l="l" t="t" r="r" b="b"/>
              <a:pathLst>
                <a:path w="304" h="279" extrusionOk="0">
                  <a:moveTo>
                    <a:pt x="304" y="0"/>
                  </a:moveTo>
                  <a:lnTo>
                    <a:pt x="1" y="159"/>
                  </a:lnTo>
                  <a:lnTo>
                    <a:pt x="1" y="279"/>
                  </a:lnTo>
                  <a:lnTo>
                    <a:pt x="304" y="120"/>
                  </a:lnTo>
                  <a:lnTo>
                    <a:pt x="30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867;p43">
              <a:extLst>
                <a:ext uri="{FF2B5EF4-FFF2-40B4-BE49-F238E27FC236}">
                  <a16:creationId xmlns:a16="http://schemas.microsoft.com/office/drawing/2014/main" id="{92AC2C9D-7EE5-68EC-5B63-BCE712F37A67}"/>
                </a:ext>
              </a:extLst>
            </p:cNvPr>
            <p:cNvSpPr/>
            <p:nvPr/>
          </p:nvSpPr>
          <p:spPr>
            <a:xfrm>
              <a:off x="7148953" y="2240895"/>
              <a:ext cx="151551" cy="131248"/>
            </a:xfrm>
            <a:custGeom>
              <a:avLst/>
              <a:gdLst/>
              <a:ahLst/>
              <a:cxnLst/>
              <a:rect l="l" t="t" r="r" b="b"/>
              <a:pathLst>
                <a:path w="418" h="362" extrusionOk="0">
                  <a:moveTo>
                    <a:pt x="418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18" y="121"/>
                  </a:lnTo>
                  <a:lnTo>
                    <a:pt x="41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868;p43">
              <a:extLst>
                <a:ext uri="{FF2B5EF4-FFF2-40B4-BE49-F238E27FC236}">
                  <a16:creationId xmlns:a16="http://schemas.microsoft.com/office/drawing/2014/main" id="{F864239F-10FA-E958-FD06-45DD8F24C545}"/>
                </a:ext>
              </a:extLst>
            </p:cNvPr>
            <p:cNvSpPr/>
            <p:nvPr/>
          </p:nvSpPr>
          <p:spPr>
            <a:xfrm>
              <a:off x="7011180" y="2342050"/>
              <a:ext cx="108406" cy="108406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298" y="1"/>
                  </a:moveTo>
                  <a:lnTo>
                    <a:pt x="1" y="178"/>
                  </a:lnTo>
                  <a:lnTo>
                    <a:pt x="1" y="298"/>
                  </a:lnTo>
                  <a:lnTo>
                    <a:pt x="298" y="121"/>
                  </a:lnTo>
                  <a:lnTo>
                    <a:pt x="29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869;p43">
              <a:extLst>
                <a:ext uri="{FF2B5EF4-FFF2-40B4-BE49-F238E27FC236}">
                  <a16:creationId xmlns:a16="http://schemas.microsoft.com/office/drawing/2014/main" id="{C9FACA37-A6E5-FACB-6AAF-8F2E926492C5}"/>
                </a:ext>
              </a:extLst>
            </p:cNvPr>
            <p:cNvSpPr/>
            <p:nvPr/>
          </p:nvSpPr>
          <p:spPr>
            <a:xfrm>
              <a:off x="6800531" y="2552699"/>
              <a:ext cx="87378" cy="94629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240" y="1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40" y="102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870;p43">
              <a:extLst>
                <a:ext uri="{FF2B5EF4-FFF2-40B4-BE49-F238E27FC236}">
                  <a16:creationId xmlns:a16="http://schemas.microsoft.com/office/drawing/2014/main" id="{75D70ABA-1BE5-B524-7A20-28B06003A493}"/>
                </a:ext>
              </a:extLst>
            </p:cNvPr>
            <p:cNvSpPr/>
            <p:nvPr/>
          </p:nvSpPr>
          <p:spPr>
            <a:xfrm>
              <a:off x="6908574" y="2493601"/>
              <a:ext cx="80489" cy="87378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1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21" y="121"/>
                  </a:lnTo>
                  <a:lnTo>
                    <a:pt x="22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871;p43">
              <a:extLst>
                <a:ext uri="{FF2B5EF4-FFF2-40B4-BE49-F238E27FC236}">
                  <a16:creationId xmlns:a16="http://schemas.microsoft.com/office/drawing/2014/main" id="{F964EDBA-4AC6-1F9E-F24C-28FA8D718C15}"/>
                </a:ext>
              </a:extLst>
            </p:cNvPr>
            <p:cNvSpPr/>
            <p:nvPr/>
          </p:nvSpPr>
          <p:spPr>
            <a:xfrm>
              <a:off x="6720404" y="2617235"/>
              <a:ext cx="50759" cy="73600"/>
            </a:xfrm>
            <a:custGeom>
              <a:avLst/>
              <a:gdLst/>
              <a:ahLst/>
              <a:cxnLst/>
              <a:rect l="l" t="t" r="r" b="b"/>
              <a:pathLst>
                <a:path w="140" h="203" extrusionOk="0">
                  <a:moveTo>
                    <a:pt x="140" y="1"/>
                  </a:moveTo>
                  <a:lnTo>
                    <a:pt x="0" y="82"/>
                  </a:lnTo>
                  <a:lnTo>
                    <a:pt x="0" y="202"/>
                  </a:lnTo>
                  <a:lnTo>
                    <a:pt x="140" y="121"/>
                  </a:lnTo>
                  <a:lnTo>
                    <a:pt x="1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872;p43">
              <a:extLst>
                <a:ext uri="{FF2B5EF4-FFF2-40B4-BE49-F238E27FC236}">
                  <a16:creationId xmlns:a16="http://schemas.microsoft.com/office/drawing/2014/main" id="{0F5954F3-7FDA-89FD-39DD-FBB8AE84C7ED}"/>
                </a:ext>
              </a:extLst>
            </p:cNvPr>
            <p:cNvSpPr/>
            <p:nvPr/>
          </p:nvSpPr>
          <p:spPr>
            <a:xfrm>
              <a:off x="6553263" y="2660743"/>
              <a:ext cx="146475" cy="123996"/>
            </a:xfrm>
            <a:custGeom>
              <a:avLst/>
              <a:gdLst/>
              <a:ahLst/>
              <a:cxnLst/>
              <a:rect l="l" t="t" r="r" b="b"/>
              <a:pathLst>
                <a:path w="404" h="342" extrusionOk="0">
                  <a:moveTo>
                    <a:pt x="404" y="1"/>
                  </a:moveTo>
                  <a:lnTo>
                    <a:pt x="0" y="222"/>
                  </a:lnTo>
                  <a:lnTo>
                    <a:pt x="0" y="342"/>
                  </a:lnTo>
                  <a:lnTo>
                    <a:pt x="404" y="102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873;p43">
              <a:extLst>
                <a:ext uri="{FF2B5EF4-FFF2-40B4-BE49-F238E27FC236}">
                  <a16:creationId xmlns:a16="http://schemas.microsoft.com/office/drawing/2014/main" id="{54797E7C-A5B1-110B-0695-9F3B49007330}"/>
                </a:ext>
              </a:extLst>
            </p:cNvPr>
            <p:cNvSpPr/>
            <p:nvPr/>
          </p:nvSpPr>
          <p:spPr>
            <a:xfrm>
              <a:off x="6321585" y="2814107"/>
              <a:ext cx="108044" cy="101517"/>
            </a:xfrm>
            <a:custGeom>
              <a:avLst/>
              <a:gdLst/>
              <a:ahLst/>
              <a:cxnLst/>
              <a:rect l="l" t="t" r="r" b="b"/>
              <a:pathLst>
                <a:path w="298" h="280" extrusionOk="0">
                  <a:moveTo>
                    <a:pt x="298" y="0"/>
                  </a:moveTo>
                  <a:lnTo>
                    <a:pt x="0" y="178"/>
                  </a:lnTo>
                  <a:lnTo>
                    <a:pt x="0" y="279"/>
                  </a:lnTo>
                  <a:lnTo>
                    <a:pt x="298" y="121"/>
                  </a:lnTo>
                  <a:lnTo>
                    <a:pt x="298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874;p43">
              <a:extLst>
                <a:ext uri="{FF2B5EF4-FFF2-40B4-BE49-F238E27FC236}">
                  <a16:creationId xmlns:a16="http://schemas.microsoft.com/office/drawing/2014/main" id="{FFBB533A-8EA1-662F-E01D-60B8769CFE9B}"/>
                </a:ext>
              </a:extLst>
            </p:cNvPr>
            <p:cNvSpPr/>
            <p:nvPr/>
          </p:nvSpPr>
          <p:spPr>
            <a:xfrm>
              <a:off x="7460395" y="2168020"/>
              <a:ext cx="87740" cy="94266"/>
            </a:xfrm>
            <a:custGeom>
              <a:avLst/>
              <a:gdLst/>
              <a:ahLst/>
              <a:cxnLst/>
              <a:rect l="l" t="t" r="r" b="b"/>
              <a:pathLst>
                <a:path w="242" h="260" extrusionOk="0">
                  <a:moveTo>
                    <a:pt x="241" y="0"/>
                  </a:moveTo>
                  <a:lnTo>
                    <a:pt x="1" y="140"/>
                  </a:lnTo>
                  <a:lnTo>
                    <a:pt x="1" y="260"/>
                  </a:lnTo>
                  <a:lnTo>
                    <a:pt x="241" y="120"/>
                  </a:lnTo>
                  <a:lnTo>
                    <a:pt x="24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875;p43">
              <a:extLst>
                <a:ext uri="{FF2B5EF4-FFF2-40B4-BE49-F238E27FC236}">
                  <a16:creationId xmlns:a16="http://schemas.microsoft.com/office/drawing/2014/main" id="{54565670-E5C3-6203-3BAD-EAE47A349D79}"/>
                </a:ext>
              </a:extLst>
            </p:cNvPr>
            <p:cNvSpPr/>
            <p:nvPr/>
          </p:nvSpPr>
          <p:spPr>
            <a:xfrm>
              <a:off x="7316095" y="2276064"/>
              <a:ext cx="50759" cy="66349"/>
            </a:xfrm>
            <a:custGeom>
              <a:avLst/>
              <a:gdLst/>
              <a:ahLst/>
              <a:cxnLst/>
              <a:rect l="l" t="t" r="r" b="b"/>
              <a:pathLst>
                <a:path w="140" h="183" extrusionOk="0">
                  <a:moveTo>
                    <a:pt x="140" y="0"/>
                  </a:moveTo>
                  <a:lnTo>
                    <a:pt x="0" y="82"/>
                  </a:lnTo>
                  <a:lnTo>
                    <a:pt x="0" y="183"/>
                  </a:lnTo>
                  <a:lnTo>
                    <a:pt x="140" y="120"/>
                  </a:lnTo>
                  <a:lnTo>
                    <a:pt x="1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876;p43">
              <a:extLst>
                <a:ext uri="{FF2B5EF4-FFF2-40B4-BE49-F238E27FC236}">
                  <a16:creationId xmlns:a16="http://schemas.microsoft.com/office/drawing/2014/main" id="{44B18ADC-0CC9-3EBB-98E0-D5F0446D0A46}"/>
                </a:ext>
              </a:extLst>
            </p:cNvPr>
            <p:cNvSpPr/>
            <p:nvPr/>
          </p:nvSpPr>
          <p:spPr>
            <a:xfrm>
              <a:off x="7148953" y="2312320"/>
              <a:ext cx="151551" cy="131248"/>
            </a:xfrm>
            <a:custGeom>
              <a:avLst/>
              <a:gdLst/>
              <a:ahLst/>
              <a:cxnLst/>
              <a:rect l="l" t="t" r="r" b="b"/>
              <a:pathLst>
                <a:path w="418" h="362" extrusionOk="0">
                  <a:moveTo>
                    <a:pt x="418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18" y="121"/>
                  </a:lnTo>
                  <a:lnTo>
                    <a:pt x="41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877;p43">
              <a:extLst>
                <a:ext uri="{FF2B5EF4-FFF2-40B4-BE49-F238E27FC236}">
                  <a16:creationId xmlns:a16="http://schemas.microsoft.com/office/drawing/2014/main" id="{B9ABC280-F45C-604B-2753-79DED52A124E}"/>
                </a:ext>
              </a:extLst>
            </p:cNvPr>
            <p:cNvSpPr/>
            <p:nvPr/>
          </p:nvSpPr>
          <p:spPr>
            <a:xfrm>
              <a:off x="7011180" y="2493601"/>
              <a:ext cx="94266" cy="96079"/>
            </a:xfrm>
            <a:custGeom>
              <a:avLst/>
              <a:gdLst/>
              <a:ahLst/>
              <a:cxnLst/>
              <a:rect l="l" t="t" r="r" b="b"/>
              <a:pathLst>
                <a:path w="260" h="265" extrusionOk="0">
                  <a:moveTo>
                    <a:pt x="260" y="1"/>
                  </a:moveTo>
                  <a:lnTo>
                    <a:pt x="1" y="145"/>
                  </a:lnTo>
                  <a:lnTo>
                    <a:pt x="1" y="265"/>
                  </a:lnTo>
                  <a:lnTo>
                    <a:pt x="260" y="121"/>
                  </a:lnTo>
                  <a:lnTo>
                    <a:pt x="26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878;p43">
              <a:extLst>
                <a:ext uri="{FF2B5EF4-FFF2-40B4-BE49-F238E27FC236}">
                  <a16:creationId xmlns:a16="http://schemas.microsoft.com/office/drawing/2014/main" id="{578F9CDD-7068-0494-B261-7B41BB01C12F}"/>
                </a:ext>
              </a:extLst>
            </p:cNvPr>
            <p:cNvSpPr/>
            <p:nvPr/>
          </p:nvSpPr>
          <p:spPr>
            <a:xfrm>
              <a:off x="6908574" y="2559950"/>
              <a:ext cx="87378" cy="87378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0"/>
                  </a:moveTo>
                  <a:lnTo>
                    <a:pt x="0" y="120"/>
                  </a:lnTo>
                  <a:lnTo>
                    <a:pt x="0" y="240"/>
                  </a:lnTo>
                  <a:lnTo>
                    <a:pt x="240" y="101"/>
                  </a:lnTo>
                  <a:lnTo>
                    <a:pt x="2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879;p43">
              <a:extLst>
                <a:ext uri="{FF2B5EF4-FFF2-40B4-BE49-F238E27FC236}">
                  <a16:creationId xmlns:a16="http://schemas.microsoft.com/office/drawing/2014/main" id="{8BC23C57-089B-1280-1516-B7B7C2F8F469}"/>
                </a:ext>
              </a:extLst>
            </p:cNvPr>
            <p:cNvSpPr/>
            <p:nvPr/>
          </p:nvSpPr>
          <p:spPr>
            <a:xfrm>
              <a:off x="7134813" y="2450094"/>
              <a:ext cx="43870" cy="66349"/>
            </a:xfrm>
            <a:custGeom>
              <a:avLst/>
              <a:gdLst/>
              <a:ahLst/>
              <a:cxnLst/>
              <a:rect l="l" t="t" r="r" b="b"/>
              <a:pathLst>
                <a:path w="121" h="183" extrusionOk="0">
                  <a:moveTo>
                    <a:pt x="121" y="0"/>
                  </a:moveTo>
                  <a:lnTo>
                    <a:pt x="1" y="82"/>
                  </a:lnTo>
                  <a:lnTo>
                    <a:pt x="1" y="183"/>
                  </a:lnTo>
                  <a:lnTo>
                    <a:pt x="121" y="121"/>
                  </a:lnTo>
                  <a:lnTo>
                    <a:pt x="12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880;p43">
              <a:extLst>
                <a:ext uri="{FF2B5EF4-FFF2-40B4-BE49-F238E27FC236}">
                  <a16:creationId xmlns:a16="http://schemas.microsoft.com/office/drawing/2014/main" id="{57F8411B-41BF-2201-867E-F6DF8BBD6C3D}"/>
                </a:ext>
              </a:extLst>
            </p:cNvPr>
            <p:cNvSpPr/>
            <p:nvPr/>
          </p:nvSpPr>
          <p:spPr>
            <a:xfrm>
              <a:off x="7199350" y="2356190"/>
              <a:ext cx="145025" cy="123996"/>
            </a:xfrm>
            <a:custGeom>
              <a:avLst/>
              <a:gdLst/>
              <a:ahLst/>
              <a:cxnLst/>
              <a:rect l="l" t="t" r="r" b="b"/>
              <a:pathLst>
                <a:path w="400" h="342" extrusionOk="0">
                  <a:moveTo>
                    <a:pt x="399" y="0"/>
                  </a:moveTo>
                  <a:lnTo>
                    <a:pt x="0" y="221"/>
                  </a:lnTo>
                  <a:lnTo>
                    <a:pt x="0" y="341"/>
                  </a:lnTo>
                  <a:lnTo>
                    <a:pt x="399" y="101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881;p43">
              <a:extLst>
                <a:ext uri="{FF2B5EF4-FFF2-40B4-BE49-F238E27FC236}">
                  <a16:creationId xmlns:a16="http://schemas.microsoft.com/office/drawing/2014/main" id="{75F9F48C-B919-9100-3CCC-0D7BE3CB3AB4}"/>
                </a:ext>
              </a:extLst>
            </p:cNvPr>
            <p:cNvSpPr/>
            <p:nvPr/>
          </p:nvSpPr>
          <p:spPr>
            <a:xfrm>
              <a:off x="7373380" y="2276064"/>
              <a:ext cx="110219" cy="102968"/>
            </a:xfrm>
            <a:custGeom>
              <a:avLst/>
              <a:gdLst/>
              <a:ahLst/>
              <a:cxnLst/>
              <a:rect l="l" t="t" r="r" b="b"/>
              <a:pathLst>
                <a:path w="304" h="284" extrusionOk="0">
                  <a:moveTo>
                    <a:pt x="303" y="0"/>
                  </a:moveTo>
                  <a:lnTo>
                    <a:pt x="1" y="163"/>
                  </a:lnTo>
                  <a:lnTo>
                    <a:pt x="1" y="283"/>
                  </a:lnTo>
                  <a:lnTo>
                    <a:pt x="303" y="101"/>
                  </a:lnTo>
                  <a:lnTo>
                    <a:pt x="30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882;p43">
              <a:extLst>
                <a:ext uri="{FF2B5EF4-FFF2-40B4-BE49-F238E27FC236}">
                  <a16:creationId xmlns:a16="http://schemas.microsoft.com/office/drawing/2014/main" id="{5D7F4E19-ACA0-376E-461D-1FC5A21687F8}"/>
                </a:ext>
              </a:extLst>
            </p:cNvPr>
            <p:cNvSpPr/>
            <p:nvPr/>
          </p:nvSpPr>
          <p:spPr>
            <a:xfrm>
              <a:off x="6777689" y="2617235"/>
              <a:ext cx="110219" cy="103330"/>
            </a:xfrm>
            <a:custGeom>
              <a:avLst/>
              <a:gdLst/>
              <a:ahLst/>
              <a:cxnLst/>
              <a:rect l="l" t="t" r="r" b="b"/>
              <a:pathLst>
                <a:path w="304" h="285" extrusionOk="0">
                  <a:moveTo>
                    <a:pt x="303" y="1"/>
                  </a:moveTo>
                  <a:lnTo>
                    <a:pt x="1" y="183"/>
                  </a:lnTo>
                  <a:lnTo>
                    <a:pt x="1" y="284"/>
                  </a:lnTo>
                  <a:lnTo>
                    <a:pt x="303" y="121"/>
                  </a:lnTo>
                  <a:lnTo>
                    <a:pt x="30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883;p43">
              <a:extLst>
                <a:ext uri="{FF2B5EF4-FFF2-40B4-BE49-F238E27FC236}">
                  <a16:creationId xmlns:a16="http://schemas.microsoft.com/office/drawing/2014/main" id="{13B4DBD0-78CD-BC40-24AE-8A671FCBFE19}"/>
                </a:ext>
              </a:extLst>
            </p:cNvPr>
            <p:cNvSpPr/>
            <p:nvPr/>
          </p:nvSpPr>
          <p:spPr>
            <a:xfrm>
              <a:off x="6800531" y="2683584"/>
              <a:ext cx="87378" cy="94266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240" y="0"/>
                  </a:moveTo>
                  <a:lnTo>
                    <a:pt x="0" y="159"/>
                  </a:lnTo>
                  <a:lnTo>
                    <a:pt x="0" y="260"/>
                  </a:lnTo>
                  <a:lnTo>
                    <a:pt x="240" y="120"/>
                  </a:lnTo>
                  <a:lnTo>
                    <a:pt x="2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884;p43">
              <a:extLst>
                <a:ext uri="{FF2B5EF4-FFF2-40B4-BE49-F238E27FC236}">
                  <a16:creationId xmlns:a16="http://schemas.microsoft.com/office/drawing/2014/main" id="{7D98A257-D579-49AA-10EA-208ABB055F5F}"/>
                </a:ext>
              </a:extLst>
            </p:cNvPr>
            <p:cNvSpPr/>
            <p:nvPr/>
          </p:nvSpPr>
          <p:spPr>
            <a:xfrm>
              <a:off x="6908574" y="2632825"/>
              <a:ext cx="80489" cy="87740"/>
            </a:xfrm>
            <a:custGeom>
              <a:avLst/>
              <a:gdLst/>
              <a:ahLst/>
              <a:cxnLst/>
              <a:rect l="l" t="t" r="r" b="b"/>
              <a:pathLst>
                <a:path w="222" h="242" extrusionOk="0">
                  <a:moveTo>
                    <a:pt x="221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21" y="97"/>
                  </a:lnTo>
                  <a:lnTo>
                    <a:pt x="22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885;p43">
              <a:extLst>
                <a:ext uri="{FF2B5EF4-FFF2-40B4-BE49-F238E27FC236}">
                  <a16:creationId xmlns:a16="http://schemas.microsoft.com/office/drawing/2014/main" id="{EDB6BD04-0B76-2E6F-4060-34D44810CA28}"/>
                </a:ext>
              </a:extLst>
            </p:cNvPr>
            <p:cNvSpPr/>
            <p:nvPr/>
          </p:nvSpPr>
          <p:spPr>
            <a:xfrm>
              <a:off x="6720404" y="2755009"/>
              <a:ext cx="50759" cy="66349"/>
            </a:xfrm>
            <a:custGeom>
              <a:avLst/>
              <a:gdLst/>
              <a:ahLst/>
              <a:cxnLst/>
              <a:rect l="l" t="t" r="r" b="b"/>
              <a:pathLst>
                <a:path w="140" h="183" extrusionOk="0">
                  <a:moveTo>
                    <a:pt x="140" y="0"/>
                  </a:moveTo>
                  <a:lnTo>
                    <a:pt x="0" y="63"/>
                  </a:lnTo>
                  <a:lnTo>
                    <a:pt x="0" y="183"/>
                  </a:lnTo>
                  <a:lnTo>
                    <a:pt x="140" y="120"/>
                  </a:lnTo>
                  <a:lnTo>
                    <a:pt x="1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886;p43">
              <a:extLst>
                <a:ext uri="{FF2B5EF4-FFF2-40B4-BE49-F238E27FC236}">
                  <a16:creationId xmlns:a16="http://schemas.microsoft.com/office/drawing/2014/main" id="{2A358EF2-CD80-BD80-51EF-E64A836E9D0D}"/>
                </a:ext>
              </a:extLst>
            </p:cNvPr>
            <p:cNvSpPr/>
            <p:nvPr/>
          </p:nvSpPr>
          <p:spPr>
            <a:xfrm>
              <a:off x="6553263" y="2791628"/>
              <a:ext cx="146475" cy="130885"/>
            </a:xfrm>
            <a:custGeom>
              <a:avLst/>
              <a:gdLst/>
              <a:ahLst/>
              <a:cxnLst/>
              <a:rect l="l" t="t" r="r" b="b"/>
              <a:pathLst>
                <a:path w="404" h="361" extrusionOk="0">
                  <a:moveTo>
                    <a:pt x="404" y="0"/>
                  </a:moveTo>
                  <a:lnTo>
                    <a:pt x="0" y="240"/>
                  </a:lnTo>
                  <a:lnTo>
                    <a:pt x="0" y="360"/>
                  </a:lnTo>
                  <a:lnTo>
                    <a:pt x="404" y="120"/>
                  </a:lnTo>
                  <a:lnTo>
                    <a:pt x="40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887;p43">
              <a:extLst>
                <a:ext uri="{FF2B5EF4-FFF2-40B4-BE49-F238E27FC236}">
                  <a16:creationId xmlns:a16="http://schemas.microsoft.com/office/drawing/2014/main" id="{274608DA-B721-2A4E-F19F-DF522DC53721}"/>
                </a:ext>
              </a:extLst>
            </p:cNvPr>
            <p:cNvSpPr/>
            <p:nvPr/>
          </p:nvSpPr>
          <p:spPr>
            <a:xfrm>
              <a:off x="7446618" y="2276064"/>
              <a:ext cx="151914" cy="123996"/>
            </a:xfrm>
            <a:custGeom>
              <a:avLst/>
              <a:gdLst/>
              <a:ahLst/>
              <a:cxnLst/>
              <a:rect l="l" t="t" r="r" b="b"/>
              <a:pathLst>
                <a:path w="419" h="342" extrusionOk="0">
                  <a:moveTo>
                    <a:pt x="418" y="0"/>
                  </a:moveTo>
                  <a:lnTo>
                    <a:pt x="1" y="240"/>
                  </a:lnTo>
                  <a:lnTo>
                    <a:pt x="1" y="341"/>
                  </a:lnTo>
                  <a:lnTo>
                    <a:pt x="418" y="120"/>
                  </a:lnTo>
                  <a:lnTo>
                    <a:pt x="418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888;p43">
              <a:extLst>
                <a:ext uri="{FF2B5EF4-FFF2-40B4-BE49-F238E27FC236}">
                  <a16:creationId xmlns:a16="http://schemas.microsoft.com/office/drawing/2014/main" id="{43C229D6-533D-7ADE-EEB7-52918742EBF5}"/>
                </a:ext>
              </a:extLst>
            </p:cNvPr>
            <p:cNvSpPr/>
            <p:nvPr/>
          </p:nvSpPr>
          <p:spPr>
            <a:xfrm>
              <a:off x="7148953" y="2450094"/>
              <a:ext cx="151551" cy="123996"/>
            </a:xfrm>
            <a:custGeom>
              <a:avLst/>
              <a:gdLst/>
              <a:ahLst/>
              <a:cxnLst/>
              <a:rect l="l" t="t" r="r" b="b"/>
              <a:pathLst>
                <a:path w="418" h="342" extrusionOk="0">
                  <a:moveTo>
                    <a:pt x="418" y="0"/>
                  </a:moveTo>
                  <a:lnTo>
                    <a:pt x="0" y="241"/>
                  </a:lnTo>
                  <a:lnTo>
                    <a:pt x="0" y="342"/>
                  </a:lnTo>
                  <a:lnTo>
                    <a:pt x="418" y="101"/>
                  </a:lnTo>
                  <a:lnTo>
                    <a:pt x="418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889;p43">
              <a:extLst>
                <a:ext uri="{FF2B5EF4-FFF2-40B4-BE49-F238E27FC236}">
                  <a16:creationId xmlns:a16="http://schemas.microsoft.com/office/drawing/2014/main" id="{7AFD3347-BBD6-DF0C-BB93-1B26F314BCFE}"/>
                </a:ext>
              </a:extLst>
            </p:cNvPr>
            <p:cNvSpPr/>
            <p:nvPr/>
          </p:nvSpPr>
          <p:spPr>
            <a:xfrm>
              <a:off x="7011180" y="2552699"/>
              <a:ext cx="108406" cy="101517"/>
            </a:xfrm>
            <a:custGeom>
              <a:avLst/>
              <a:gdLst/>
              <a:ahLst/>
              <a:cxnLst/>
              <a:rect l="l" t="t" r="r" b="b"/>
              <a:pathLst>
                <a:path w="299" h="280" extrusionOk="0">
                  <a:moveTo>
                    <a:pt x="298" y="1"/>
                  </a:moveTo>
                  <a:lnTo>
                    <a:pt x="1" y="179"/>
                  </a:lnTo>
                  <a:lnTo>
                    <a:pt x="1" y="280"/>
                  </a:lnTo>
                  <a:lnTo>
                    <a:pt x="298" y="121"/>
                  </a:lnTo>
                  <a:lnTo>
                    <a:pt x="29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890;p43">
            <a:extLst>
              <a:ext uri="{FF2B5EF4-FFF2-40B4-BE49-F238E27FC236}">
                <a16:creationId xmlns:a16="http://schemas.microsoft.com/office/drawing/2014/main" id="{0DEE629B-4C40-35A5-C004-43872ADF609A}"/>
              </a:ext>
            </a:extLst>
          </p:cNvPr>
          <p:cNvGrpSpPr/>
          <p:nvPr/>
        </p:nvGrpSpPr>
        <p:grpSpPr>
          <a:xfrm>
            <a:off x="7256598" y="1496545"/>
            <a:ext cx="814448" cy="2811999"/>
            <a:chOff x="7395075" y="1490061"/>
            <a:chExt cx="814448" cy="2811999"/>
          </a:xfrm>
        </p:grpSpPr>
        <p:sp>
          <p:nvSpPr>
            <p:cNvPr id="695" name="Google Shape;891;p43">
              <a:extLst>
                <a:ext uri="{FF2B5EF4-FFF2-40B4-BE49-F238E27FC236}">
                  <a16:creationId xmlns:a16="http://schemas.microsoft.com/office/drawing/2014/main" id="{C8AB7B33-766C-6637-D8DB-A1EDD9EAAB55}"/>
                </a:ext>
              </a:extLst>
            </p:cNvPr>
            <p:cNvSpPr/>
            <p:nvPr/>
          </p:nvSpPr>
          <p:spPr>
            <a:xfrm>
              <a:off x="7831708" y="4006881"/>
              <a:ext cx="139253" cy="295180"/>
            </a:xfrm>
            <a:custGeom>
              <a:avLst/>
              <a:gdLst/>
              <a:ahLst/>
              <a:cxnLst/>
              <a:rect l="l" t="t" r="r" b="b"/>
              <a:pathLst>
                <a:path w="760" h="1611" extrusionOk="0">
                  <a:moveTo>
                    <a:pt x="659" y="1"/>
                  </a:moveTo>
                  <a:cubicBezTo>
                    <a:pt x="659" y="1"/>
                    <a:pt x="419" y="20"/>
                    <a:pt x="361" y="102"/>
                  </a:cubicBezTo>
                  <a:cubicBezTo>
                    <a:pt x="279" y="183"/>
                    <a:pt x="222" y="481"/>
                    <a:pt x="198" y="664"/>
                  </a:cubicBezTo>
                  <a:cubicBezTo>
                    <a:pt x="121" y="1024"/>
                    <a:pt x="1" y="1543"/>
                    <a:pt x="58" y="1562"/>
                  </a:cubicBezTo>
                  <a:cubicBezTo>
                    <a:pt x="105" y="1587"/>
                    <a:pt x="164" y="1610"/>
                    <a:pt x="240" y="1610"/>
                  </a:cubicBezTo>
                  <a:cubicBezTo>
                    <a:pt x="296" y="1610"/>
                    <a:pt x="362" y="1597"/>
                    <a:pt x="438" y="1562"/>
                  </a:cubicBezTo>
                  <a:cubicBezTo>
                    <a:pt x="601" y="1485"/>
                    <a:pt x="620" y="1365"/>
                    <a:pt x="659" y="1245"/>
                  </a:cubicBezTo>
                  <a:cubicBezTo>
                    <a:pt x="741" y="1005"/>
                    <a:pt x="741" y="342"/>
                    <a:pt x="760" y="203"/>
                  </a:cubicBezTo>
                  <a:cubicBezTo>
                    <a:pt x="760" y="44"/>
                    <a:pt x="659" y="1"/>
                    <a:pt x="659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892;p43">
              <a:extLst>
                <a:ext uri="{FF2B5EF4-FFF2-40B4-BE49-F238E27FC236}">
                  <a16:creationId xmlns:a16="http://schemas.microsoft.com/office/drawing/2014/main" id="{B1C5619C-6FB9-5384-F700-50A4278F5524}"/>
                </a:ext>
              </a:extLst>
            </p:cNvPr>
            <p:cNvSpPr/>
            <p:nvPr/>
          </p:nvSpPr>
          <p:spPr>
            <a:xfrm>
              <a:off x="7630157" y="3918932"/>
              <a:ext cx="201733" cy="276490"/>
            </a:xfrm>
            <a:custGeom>
              <a:avLst/>
              <a:gdLst/>
              <a:ahLst/>
              <a:cxnLst/>
              <a:rect l="l" t="t" r="r" b="b"/>
              <a:pathLst>
                <a:path w="1101" h="1509" extrusionOk="0">
                  <a:moveTo>
                    <a:pt x="918" y="1"/>
                  </a:moveTo>
                  <a:cubicBezTo>
                    <a:pt x="918" y="1"/>
                    <a:pt x="817" y="284"/>
                    <a:pt x="798" y="500"/>
                  </a:cubicBezTo>
                  <a:cubicBezTo>
                    <a:pt x="780" y="694"/>
                    <a:pt x="686" y="1146"/>
                    <a:pt x="430" y="1146"/>
                  </a:cubicBezTo>
                  <a:cubicBezTo>
                    <a:pt x="420" y="1146"/>
                    <a:pt x="410" y="1145"/>
                    <a:pt x="399" y="1144"/>
                  </a:cubicBezTo>
                  <a:cubicBezTo>
                    <a:pt x="361" y="1144"/>
                    <a:pt x="298" y="1101"/>
                    <a:pt x="241" y="1062"/>
                  </a:cubicBezTo>
                  <a:lnTo>
                    <a:pt x="217" y="1062"/>
                  </a:lnTo>
                  <a:cubicBezTo>
                    <a:pt x="121" y="1302"/>
                    <a:pt x="1" y="1461"/>
                    <a:pt x="97" y="1504"/>
                  </a:cubicBezTo>
                  <a:cubicBezTo>
                    <a:pt x="104" y="1507"/>
                    <a:pt x="113" y="1509"/>
                    <a:pt x="125" y="1509"/>
                  </a:cubicBezTo>
                  <a:cubicBezTo>
                    <a:pt x="257" y="1509"/>
                    <a:pt x="669" y="1328"/>
                    <a:pt x="779" y="1182"/>
                  </a:cubicBezTo>
                  <a:cubicBezTo>
                    <a:pt x="861" y="1081"/>
                    <a:pt x="899" y="683"/>
                    <a:pt x="918" y="663"/>
                  </a:cubicBezTo>
                  <a:cubicBezTo>
                    <a:pt x="961" y="663"/>
                    <a:pt x="981" y="1081"/>
                    <a:pt x="981" y="1081"/>
                  </a:cubicBezTo>
                  <a:cubicBezTo>
                    <a:pt x="981" y="1081"/>
                    <a:pt x="1038" y="1062"/>
                    <a:pt x="1038" y="1043"/>
                  </a:cubicBezTo>
                  <a:cubicBezTo>
                    <a:pt x="1038" y="1043"/>
                    <a:pt x="1101" y="1"/>
                    <a:pt x="918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893;p43">
              <a:extLst>
                <a:ext uri="{FF2B5EF4-FFF2-40B4-BE49-F238E27FC236}">
                  <a16:creationId xmlns:a16="http://schemas.microsoft.com/office/drawing/2014/main" id="{71B8D877-D316-1B38-0E0B-CC0F0E07AE97}"/>
                </a:ext>
              </a:extLst>
            </p:cNvPr>
            <p:cNvSpPr/>
            <p:nvPr/>
          </p:nvSpPr>
          <p:spPr>
            <a:xfrm>
              <a:off x="7644266" y="3312813"/>
              <a:ext cx="172784" cy="816279"/>
            </a:xfrm>
            <a:custGeom>
              <a:avLst/>
              <a:gdLst/>
              <a:ahLst/>
              <a:cxnLst/>
              <a:rect l="l" t="t" r="r" b="b"/>
              <a:pathLst>
                <a:path w="943" h="4455" extrusionOk="0">
                  <a:moveTo>
                    <a:pt x="156" y="1"/>
                  </a:moveTo>
                  <a:cubicBezTo>
                    <a:pt x="96" y="1"/>
                    <a:pt x="58" y="31"/>
                    <a:pt x="63" y="109"/>
                  </a:cubicBezTo>
                  <a:cubicBezTo>
                    <a:pt x="63" y="349"/>
                    <a:pt x="1" y="609"/>
                    <a:pt x="164" y="1550"/>
                  </a:cubicBezTo>
                  <a:cubicBezTo>
                    <a:pt x="260" y="2088"/>
                    <a:pt x="361" y="2891"/>
                    <a:pt x="361" y="3232"/>
                  </a:cubicBezTo>
                  <a:cubicBezTo>
                    <a:pt x="361" y="3750"/>
                    <a:pt x="260" y="4130"/>
                    <a:pt x="164" y="4370"/>
                  </a:cubicBezTo>
                  <a:cubicBezTo>
                    <a:pt x="221" y="4409"/>
                    <a:pt x="284" y="4452"/>
                    <a:pt x="322" y="4452"/>
                  </a:cubicBezTo>
                  <a:cubicBezTo>
                    <a:pt x="333" y="4453"/>
                    <a:pt x="343" y="4454"/>
                    <a:pt x="353" y="4454"/>
                  </a:cubicBezTo>
                  <a:cubicBezTo>
                    <a:pt x="609" y="4454"/>
                    <a:pt x="703" y="4002"/>
                    <a:pt x="721" y="3808"/>
                  </a:cubicBezTo>
                  <a:cubicBezTo>
                    <a:pt x="740" y="3592"/>
                    <a:pt x="841" y="3309"/>
                    <a:pt x="841" y="3309"/>
                  </a:cubicBezTo>
                  <a:cubicBezTo>
                    <a:pt x="841" y="3309"/>
                    <a:pt x="740" y="3208"/>
                    <a:pt x="803" y="2809"/>
                  </a:cubicBezTo>
                  <a:cubicBezTo>
                    <a:pt x="884" y="2410"/>
                    <a:pt x="942" y="1829"/>
                    <a:pt x="884" y="1267"/>
                  </a:cubicBezTo>
                  <a:cubicBezTo>
                    <a:pt x="860" y="830"/>
                    <a:pt x="740" y="287"/>
                    <a:pt x="740" y="287"/>
                  </a:cubicBezTo>
                  <a:cubicBezTo>
                    <a:pt x="740" y="287"/>
                    <a:pt x="342" y="1"/>
                    <a:pt x="156" y="1"/>
                  </a:cubicBezTo>
                  <a:close/>
                </a:path>
              </a:pathLst>
            </a:custGeom>
            <a:solidFill>
              <a:srgbClr val="FF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894;p43">
              <a:extLst>
                <a:ext uri="{FF2B5EF4-FFF2-40B4-BE49-F238E27FC236}">
                  <a16:creationId xmlns:a16="http://schemas.microsoft.com/office/drawing/2014/main" id="{B1B6D2D6-834F-1FEC-B46D-57DDFDC08A53}"/>
                </a:ext>
              </a:extLst>
            </p:cNvPr>
            <p:cNvSpPr/>
            <p:nvPr/>
          </p:nvSpPr>
          <p:spPr>
            <a:xfrm>
              <a:off x="7794696" y="3372363"/>
              <a:ext cx="194771" cy="867216"/>
            </a:xfrm>
            <a:custGeom>
              <a:avLst/>
              <a:gdLst/>
              <a:ahLst/>
              <a:cxnLst/>
              <a:rect l="l" t="t" r="r" b="b"/>
              <a:pathLst>
                <a:path w="1063" h="4733" extrusionOk="0">
                  <a:moveTo>
                    <a:pt x="880" y="0"/>
                  </a:moveTo>
                  <a:lnTo>
                    <a:pt x="1" y="183"/>
                  </a:lnTo>
                  <a:cubicBezTo>
                    <a:pt x="1" y="183"/>
                    <a:pt x="102" y="601"/>
                    <a:pt x="203" y="1144"/>
                  </a:cubicBezTo>
                  <a:cubicBezTo>
                    <a:pt x="241" y="1365"/>
                    <a:pt x="304" y="1725"/>
                    <a:pt x="361" y="2085"/>
                  </a:cubicBezTo>
                  <a:cubicBezTo>
                    <a:pt x="462" y="2642"/>
                    <a:pt x="544" y="3325"/>
                    <a:pt x="501" y="3603"/>
                  </a:cubicBezTo>
                  <a:cubicBezTo>
                    <a:pt x="481" y="3887"/>
                    <a:pt x="304" y="4526"/>
                    <a:pt x="342" y="4646"/>
                  </a:cubicBezTo>
                  <a:cubicBezTo>
                    <a:pt x="358" y="4697"/>
                    <a:pt x="387" y="4732"/>
                    <a:pt x="477" y="4732"/>
                  </a:cubicBezTo>
                  <a:cubicBezTo>
                    <a:pt x="496" y="4732"/>
                    <a:pt x="519" y="4731"/>
                    <a:pt x="544" y="4727"/>
                  </a:cubicBezTo>
                  <a:cubicBezTo>
                    <a:pt x="640" y="4708"/>
                    <a:pt x="784" y="4627"/>
                    <a:pt x="803" y="4506"/>
                  </a:cubicBezTo>
                  <a:cubicBezTo>
                    <a:pt x="822" y="4204"/>
                    <a:pt x="880" y="3464"/>
                    <a:pt x="880" y="3464"/>
                  </a:cubicBezTo>
                  <a:cubicBezTo>
                    <a:pt x="861" y="3205"/>
                    <a:pt x="923" y="2964"/>
                    <a:pt x="1024" y="2066"/>
                  </a:cubicBezTo>
                  <a:cubicBezTo>
                    <a:pt x="1063" y="1802"/>
                    <a:pt x="1043" y="1345"/>
                    <a:pt x="981" y="1004"/>
                  </a:cubicBezTo>
                  <a:cubicBezTo>
                    <a:pt x="880" y="481"/>
                    <a:pt x="880" y="0"/>
                    <a:pt x="880" y="0"/>
                  </a:cubicBezTo>
                  <a:close/>
                </a:path>
              </a:pathLst>
            </a:custGeom>
            <a:solidFill>
              <a:srgbClr val="FF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895;p43">
              <a:extLst>
                <a:ext uri="{FF2B5EF4-FFF2-40B4-BE49-F238E27FC236}">
                  <a16:creationId xmlns:a16="http://schemas.microsoft.com/office/drawing/2014/main" id="{21463EC0-ECE5-846F-E0BE-8B574A7A09B9}"/>
                </a:ext>
              </a:extLst>
            </p:cNvPr>
            <p:cNvSpPr/>
            <p:nvPr/>
          </p:nvSpPr>
          <p:spPr>
            <a:xfrm>
              <a:off x="7578303" y="2579169"/>
              <a:ext cx="480789" cy="842480"/>
            </a:xfrm>
            <a:custGeom>
              <a:avLst/>
              <a:gdLst/>
              <a:ahLst/>
              <a:cxnLst/>
              <a:rect l="l" t="t" r="r" b="b"/>
              <a:pathLst>
                <a:path w="2624" h="4598" extrusionOk="0">
                  <a:moveTo>
                    <a:pt x="1075" y="1"/>
                  </a:moveTo>
                  <a:cubicBezTo>
                    <a:pt x="970" y="1"/>
                    <a:pt x="858" y="10"/>
                    <a:pt x="740" y="30"/>
                  </a:cubicBezTo>
                  <a:cubicBezTo>
                    <a:pt x="663" y="49"/>
                    <a:pt x="581" y="68"/>
                    <a:pt x="481" y="87"/>
                  </a:cubicBezTo>
                  <a:cubicBezTo>
                    <a:pt x="361" y="106"/>
                    <a:pt x="240" y="169"/>
                    <a:pt x="101" y="227"/>
                  </a:cubicBezTo>
                  <a:cubicBezTo>
                    <a:pt x="101" y="227"/>
                    <a:pt x="0" y="3993"/>
                    <a:pt x="120" y="4132"/>
                  </a:cubicBezTo>
                  <a:cubicBezTo>
                    <a:pt x="140" y="4151"/>
                    <a:pt x="221" y="4353"/>
                    <a:pt x="860" y="4493"/>
                  </a:cubicBezTo>
                  <a:cubicBezTo>
                    <a:pt x="1215" y="4570"/>
                    <a:pt x="1484" y="4598"/>
                    <a:pt x="1688" y="4598"/>
                  </a:cubicBezTo>
                  <a:cubicBezTo>
                    <a:pt x="2220" y="4598"/>
                    <a:pt x="2308" y="4406"/>
                    <a:pt x="2325" y="4392"/>
                  </a:cubicBezTo>
                  <a:cubicBezTo>
                    <a:pt x="2325" y="4392"/>
                    <a:pt x="2205" y="3349"/>
                    <a:pt x="2282" y="2888"/>
                  </a:cubicBezTo>
                  <a:cubicBezTo>
                    <a:pt x="2402" y="2350"/>
                    <a:pt x="2623" y="1471"/>
                    <a:pt x="2445" y="750"/>
                  </a:cubicBezTo>
                  <a:cubicBezTo>
                    <a:pt x="2445" y="750"/>
                    <a:pt x="2036" y="1"/>
                    <a:pt x="1075" y="1"/>
                  </a:cubicBezTo>
                  <a:close/>
                </a:path>
              </a:pathLst>
            </a:custGeom>
            <a:solidFill>
              <a:srgbClr val="5B3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896;p43">
              <a:extLst>
                <a:ext uri="{FF2B5EF4-FFF2-40B4-BE49-F238E27FC236}">
                  <a16:creationId xmlns:a16="http://schemas.microsoft.com/office/drawing/2014/main" id="{07DB1E9C-A040-C5AA-2E44-2F60D1401A50}"/>
                </a:ext>
              </a:extLst>
            </p:cNvPr>
            <p:cNvSpPr/>
            <p:nvPr/>
          </p:nvSpPr>
          <p:spPr>
            <a:xfrm>
              <a:off x="7395075" y="2606470"/>
              <a:ext cx="110303" cy="212361"/>
            </a:xfrm>
            <a:custGeom>
              <a:avLst/>
              <a:gdLst/>
              <a:ahLst/>
              <a:cxnLst/>
              <a:rect l="l" t="t" r="r" b="b"/>
              <a:pathLst>
                <a:path w="602" h="1159" extrusionOk="0">
                  <a:moveTo>
                    <a:pt x="323" y="1"/>
                  </a:moveTo>
                  <a:lnTo>
                    <a:pt x="222" y="241"/>
                  </a:lnTo>
                  <a:cubicBezTo>
                    <a:pt x="222" y="241"/>
                    <a:pt x="1" y="457"/>
                    <a:pt x="20" y="798"/>
                  </a:cubicBezTo>
                  <a:cubicBezTo>
                    <a:pt x="59" y="1139"/>
                    <a:pt x="419" y="1158"/>
                    <a:pt x="419" y="1158"/>
                  </a:cubicBezTo>
                  <a:cubicBezTo>
                    <a:pt x="419" y="1158"/>
                    <a:pt x="462" y="1038"/>
                    <a:pt x="443" y="937"/>
                  </a:cubicBezTo>
                  <a:cubicBezTo>
                    <a:pt x="400" y="841"/>
                    <a:pt x="361" y="861"/>
                    <a:pt x="380" y="760"/>
                  </a:cubicBezTo>
                  <a:cubicBezTo>
                    <a:pt x="380" y="640"/>
                    <a:pt x="520" y="577"/>
                    <a:pt x="520" y="500"/>
                  </a:cubicBezTo>
                  <a:cubicBezTo>
                    <a:pt x="539" y="419"/>
                    <a:pt x="481" y="337"/>
                    <a:pt x="601" y="178"/>
                  </a:cubicBezTo>
                  <a:lnTo>
                    <a:pt x="323" y="1"/>
                  </a:lnTo>
                  <a:close/>
                </a:path>
              </a:pathLst>
            </a:custGeom>
            <a:solidFill>
              <a:srgbClr val="EFA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897;p43">
              <a:extLst>
                <a:ext uri="{FF2B5EF4-FFF2-40B4-BE49-F238E27FC236}">
                  <a16:creationId xmlns:a16="http://schemas.microsoft.com/office/drawing/2014/main" id="{B2380DE4-7E23-C8D7-4B42-10A38905F60F}"/>
                </a:ext>
              </a:extLst>
            </p:cNvPr>
            <p:cNvSpPr/>
            <p:nvPr/>
          </p:nvSpPr>
          <p:spPr>
            <a:xfrm>
              <a:off x="7446196" y="2154996"/>
              <a:ext cx="198252" cy="462283"/>
            </a:xfrm>
            <a:custGeom>
              <a:avLst/>
              <a:gdLst/>
              <a:ahLst/>
              <a:cxnLst/>
              <a:rect l="l" t="t" r="r" b="b"/>
              <a:pathLst>
                <a:path w="1082" h="2523" extrusionOk="0">
                  <a:moveTo>
                    <a:pt x="1082" y="0"/>
                  </a:moveTo>
                  <a:lnTo>
                    <a:pt x="1" y="2484"/>
                  </a:lnTo>
                  <a:lnTo>
                    <a:pt x="44" y="2522"/>
                  </a:lnTo>
                  <a:lnTo>
                    <a:pt x="1082" y="461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898;p43">
              <a:extLst>
                <a:ext uri="{FF2B5EF4-FFF2-40B4-BE49-F238E27FC236}">
                  <a16:creationId xmlns:a16="http://schemas.microsoft.com/office/drawing/2014/main" id="{99158161-7EE4-E947-78F4-0F44F8391AB2}"/>
                </a:ext>
              </a:extLst>
            </p:cNvPr>
            <p:cNvSpPr/>
            <p:nvPr/>
          </p:nvSpPr>
          <p:spPr>
            <a:xfrm>
              <a:off x="7454075" y="2239464"/>
              <a:ext cx="190373" cy="414827"/>
            </a:xfrm>
            <a:custGeom>
              <a:avLst/>
              <a:gdLst/>
              <a:ahLst/>
              <a:cxnLst/>
              <a:rect l="l" t="t" r="r" b="b"/>
              <a:pathLst>
                <a:path w="1039" h="2264" extrusionOk="0">
                  <a:moveTo>
                    <a:pt x="1039" y="0"/>
                  </a:moveTo>
                  <a:lnTo>
                    <a:pt x="1" y="2061"/>
                  </a:lnTo>
                  <a:lnTo>
                    <a:pt x="299" y="2263"/>
                  </a:lnTo>
                  <a:lnTo>
                    <a:pt x="1039" y="1163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899;p43">
              <a:extLst>
                <a:ext uri="{FF2B5EF4-FFF2-40B4-BE49-F238E27FC236}">
                  <a16:creationId xmlns:a16="http://schemas.microsoft.com/office/drawing/2014/main" id="{6B50A82E-9430-E911-0C63-8D7170E8CD0C}"/>
                </a:ext>
              </a:extLst>
            </p:cNvPr>
            <p:cNvSpPr/>
            <p:nvPr/>
          </p:nvSpPr>
          <p:spPr>
            <a:xfrm>
              <a:off x="7586182" y="1866778"/>
              <a:ext cx="135772" cy="867582"/>
            </a:xfrm>
            <a:custGeom>
              <a:avLst/>
              <a:gdLst/>
              <a:ahLst/>
              <a:cxnLst/>
              <a:rect l="l" t="t" r="r" b="b"/>
              <a:pathLst>
                <a:path w="741" h="4735" extrusionOk="0">
                  <a:moveTo>
                    <a:pt x="620" y="0"/>
                  </a:moveTo>
                  <a:cubicBezTo>
                    <a:pt x="569" y="0"/>
                    <a:pt x="531" y="14"/>
                    <a:pt x="519" y="50"/>
                  </a:cubicBezTo>
                  <a:cubicBezTo>
                    <a:pt x="457" y="151"/>
                    <a:pt x="481" y="454"/>
                    <a:pt x="298" y="651"/>
                  </a:cubicBezTo>
                  <a:cubicBezTo>
                    <a:pt x="121" y="853"/>
                    <a:pt x="58" y="1093"/>
                    <a:pt x="97" y="1333"/>
                  </a:cubicBezTo>
                  <a:cubicBezTo>
                    <a:pt x="121" y="1434"/>
                    <a:pt x="260" y="1756"/>
                    <a:pt x="260" y="1953"/>
                  </a:cubicBezTo>
                  <a:lnTo>
                    <a:pt x="260" y="2054"/>
                  </a:lnTo>
                  <a:lnTo>
                    <a:pt x="260" y="2332"/>
                  </a:lnTo>
                  <a:cubicBezTo>
                    <a:pt x="279" y="2755"/>
                    <a:pt x="279" y="2957"/>
                    <a:pt x="217" y="3154"/>
                  </a:cubicBezTo>
                  <a:cubicBezTo>
                    <a:pt x="159" y="3375"/>
                    <a:pt x="0" y="3956"/>
                    <a:pt x="20" y="4436"/>
                  </a:cubicBezTo>
                  <a:lnTo>
                    <a:pt x="380" y="4734"/>
                  </a:lnTo>
                  <a:lnTo>
                    <a:pt x="380" y="4038"/>
                  </a:lnTo>
                  <a:cubicBezTo>
                    <a:pt x="380" y="3874"/>
                    <a:pt x="399" y="3735"/>
                    <a:pt x="399" y="3596"/>
                  </a:cubicBezTo>
                  <a:cubicBezTo>
                    <a:pt x="418" y="3375"/>
                    <a:pt x="481" y="2736"/>
                    <a:pt x="519" y="2212"/>
                  </a:cubicBezTo>
                  <a:cubicBezTo>
                    <a:pt x="538" y="2174"/>
                    <a:pt x="538" y="2135"/>
                    <a:pt x="538" y="2073"/>
                  </a:cubicBezTo>
                  <a:cubicBezTo>
                    <a:pt x="558" y="1972"/>
                    <a:pt x="558" y="1876"/>
                    <a:pt x="577" y="1813"/>
                  </a:cubicBezTo>
                  <a:lnTo>
                    <a:pt x="577" y="1775"/>
                  </a:lnTo>
                  <a:lnTo>
                    <a:pt x="558" y="1756"/>
                  </a:lnTo>
                  <a:cubicBezTo>
                    <a:pt x="500" y="1112"/>
                    <a:pt x="538" y="492"/>
                    <a:pt x="538" y="492"/>
                  </a:cubicBezTo>
                  <a:lnTo>
                    <a:pt x="740" y="435"/>
                  </a:lnTo>
                  <a:lnTo>
                    <a:pt x="601" y="271"/>
                  </a:lnTo>
                  <a:lnTo>
                    <a:pt x="721" y="12"/>
                  </a:lnTo>
                  <a:cubicBezTo>
                    <a:pt x="684" y="5"/>
                    <a:pt x="650" y="0"/>
                    <a:pt x="620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900;p43">
              <a:extLst>
                <a:ext uri="{FF2B5EF4-FFF2-40B4-BE49-F238E27FC236}">
                  <a16:creationId xmlns:a16="http://schemas.microsoft.com/office/drawing/2014/main" id="{0C67AF91-1B27-3123-61F2-B2FE7EB42CC7}"/>
                </a:ext>
              </a:extLst>
            </p:cNvPr>
            <p:cNvSpPr/>
            <p:nvPr/>
          </p:nvSpPr>
          <p:spPr>
            <a:xfrm>
              <a:off x="7677796" y="1868794"/>
              <a:ext cx="80254" cy="323213"/>
            </a:xfrm>
            <a:custGeom>
              <a:avLst/>
              <a:gdLst/>
              <a:ahLst/>
              <a:cxnLst/>
              <a:rect l="l" t="t" r="r" b="b"/>
              <a:pathLst>
                <a:path w="438" h="1764" extrusionOk="0">
                  <a:moveTo>
                    <a:pt x="221" y="1"/>
                  </a:moveTo>
                  <a:lnTo>
                    <a:pt x="101" y="260"/>
                  </a:lnTo>
                  <a:lnTo>
                    <a:pt x="240" y="424"/>
                  </a:lnTo>
                  <a:lnTo>
                    <a:pt x="38" y="481"/>
                  </a:lnTo>
                  <a:cubicBezTo>
                    <a:pt x="38" y="481"/>
                    <a:pt x="0" y="1101"/>
                    <a:pt x="58" y="1745"/>
                  </a:cubicBezTo>
                  <a:lnTo>
                    <a:pt x="77" y="1764"/>
                  </a:lnTo>
                  <a:lnTo>
                    <a:pt x="77" y="1682"/>
                  </a:lnTo>
                  <a:cubicBezTo>
                    <a:pt x="101" y="1543"/>
                    <a:pt x="101" y="1461"/>
                    <a:pt x="101" y="1461"/>
                  </a:cubicBezTo>
                  <a:cubicBezTo>
                    <a:pt x="101" y="1461"/>
                    <a:pt x="159" y="822"/>
                    <a:pt x="399" y="342"/>
                  </a:cubicBezTo>
                  <a:lnTo>
                    <a:pt x="437" y="342"/>
                  </a:lnTo>
                  <a:cubicBezTo>
                    <a:pt x="360" y="203"/>
                    <a:pt x="360" y="39"/>
                    <a:pt x="360" y="39"/>
                  </a:cubicBezTo>
                  <a:cubicBezTo>
                    <a:pt x="360" y="39"/>
                    <a:pt x="298" y="20"/>
                    <a:pt x="221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901;p43">
              <a:extLst>
                <a:ext uri="{FF2B5EF4-FFF2-40B4-BE49-F238E27FC236}">
                  <a16:creationId xmlns:a16="http://schemas.microsoft.com/office/drawing/2014/main" id="{A1661C93-4ED1-6F4F-0069-5EF143F6FC7F}"/>
                </a:ext>
              </a:extLst>
            </p:cNvPr>
            <p:cNvSpPr/>
            <p:nvPr/>
          </p:nvSpPr>
          <p:spPr>
            <a:xfrm>
              <a:off x="7655626" y="1909287"/>
              <a:ext cx="267879" cy="707991"/>
            </a:xfrm>
            <a:custGeom>
              <a:avLst/>
              <a:gdLst/>
              <a:ahLst/>
              <a:cxnLst/>
              <a:rect l="l" t="t" r="r" b="b"/>
              <a:pathLst>
                <a:path w="1462" h="3864" extrusionOk="0">
                  <a:moveTo>
                    <a:pt x="1461" y="1"/>
                  </a:moveTo>
                  <a:cubicBezTo>
                    <a:pt x="1461" y="1"/>
                    <a:pt x="1187" y="357"/>
                    <a:pt x="898" y="357"/>
                  </a:cubicBezTo>
                  <a:cubicBezTo>
                    <a:pt x="865" y="357"/>
                    <a:pt x="831" y="352"/>
                    <a:pt x="798" y="342"/>
                  </a:cubicBezTo>
                  <a:cubicBezTo>
                    <a:pt x="659" y="299"/>
                    <a:pt x="601" y="222"/>
                    <a:pt x="558" y="121"/>
                  </a:cubicBezTo>
                  <a:lnTo>
                    <a:pt x="520" y="121"/>
                  </a:lnTo>
                  <a:cubicBezTo>
                    <a:pt x="280" y="601"/>
                    <a:pt x="222" y="1240"/>
                    <a:pt x="222" y="1240"/>
                  </a:cubicBezTo>
                  <a:cubicBezTo>
                    <a:pt x="222" y="1240"/>
                    <a:pt x="222" y="1322"/>
                    <a:pt x="198" y="1461"/>
                  </a:cubicBezTo>
                  <a:lnTo>
                    <a:pt x="198" y="1543"/>
                  </a:lnTo>
                  <a:lnTo>
                    <a:pt x="198" y="1581"/>
                  </a:lnTo>
                  <a:cubicBezTo>
                    <a:pt x="179" y="1644"/>
                    <a:pt x="179" y="1740"/>
                    <a:pt x="159" y="1841"/>
                  </a:cubicBezTo>
                  <a:cubicBezTo>
                    <a:pt x="159" y="1903"/>
                    <a:pt x="159" y="1942"/>
                    <a:pt x="140" y="1980"/>
                  </a:cubicBezTo>
                  <a:cubicBezTo>
                    <a:pt x="102" y="2504"/>
                    <a:pt x="39" y="3143"/>
                    <a:pt x="20" y="3364"/>
                  </a:cubicBezTo>
                  <a:cubicBezTo>
                    <a:pt x="20" y="3503"/>
                    <a:pt x="1" y="3642"/>
                    <a:pt x="1" y="3806"/>
                  </a:cubicBezTo>
                  <a:lnTo>
                    <a:pt x="121" y="3863"/>
                  </a:lnTo>
                  <a:cubicBezTo>
                    <a:pt x="102" y="3445"/>
                    <a:pt x="102" y="2941"/>
                    <a:pt x="179" y="2643"/>
                  </a:cubicBezTo>
                  <a:cubicBezTo>
                    <a:pt x="241" y="2441"/>
                    <a:pt x="280" y="2264"/>
                    <a:pt x="318" y="2081"/>
                  </a:cubicBezTo>
                  <a:cubicBezTo>
                    <a:pt x="318" y="2043"/>
                    <a:pt x="342" y="2004"/>
                    <a:pt x="342" y="1961"/>
                  </a:cubicBezTo>
                  <a:lnTo>
                    <a:pt x="361" y="1961"/>
                  </a:lnTo>
                  <a:cubicBezTo>
                    <a:pt x="380" y="1903"/>
                    <a:pt x="400" y="1822"/>
                    <a:pt x="419" y="1764"/>
                  </a:cubicBezTo>
                  <a:cubicBezTo>
                    <a:pt x="419" y="1740"/>
                    <a:pt x="438" y="1721"/>
                    <a:pt x="438" y="1702"/>
                  </a:cubicBezTo>
                  <a:cubicBezTo>
                    <a:pt x="462" y="1682"/>
                    <a:pt x="462" y="1644"/>
                    <a:pt x="481" y="1601"/>
                  </a:cubicBezTo>
                  <a:cubicBezTo>
                    <a:pt x="558" y="1442"/>
                    <a:pt x="678" y="1260"/>
                    <a:pt x="861" y="1101"/>
                  </a:cubicBezTo>
                  <a:cubicBezTo>
                    <a:pt x="1341" y="640"/>
                    <a:pt x="1399" y="260"/>
                    <a:pt x="1461" y="1"/>
                  </a:cubicBezTo>
                  <a:close/>
                </a:path>
              </a:pathLst>
            </a:custGeom>
            <a:solidFill>
              <a:srgbClr val="5B3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902;p43">
              <a:extLst>
                <a:ext uri="{FF2B5EF4-FFF2-40B4-BE49-F238E27FC236}">
                  <a16:creationId xmlns:a16="http://schemas.microsoft.com/office/drawing/2014/main" id="{02E95751-3C0D-68C4-DE12-88CF2A8F09F9}"/>
                </a:ext>
              </a:extLst>
            </p:cNvPr>
            <p:cNvSpPr/>
            <p:nvPr/>
          </p:nvSpPr>
          <p:spPr>
            <a:xfrm>
              <a:off x="7674132" y="1912952"/>
              <a:ext cx="432417" cy="917054"/>
            </a:xfrm>
            <a:custGeom>
              <a:avLst/>
              <a:gdLst/>
              <a:ahLst/>
              <a:cxnLst/>
              <a:rect l="l" t="t" r="r" b="b"/>
              <a:pathLst>
                <a:path w="2360" h="5005" extrusionOk="0">
                  <a:moveTo>
                    <a:pt x="1418" y="0"/>
                  </a:moveTo>
                  <a:cubicBezTo>
                    <a:pt x="1442" y="19"/>
                    <a:pt x="1639" y="183"/>
                    <a:pt x="1639" y="260"/>
                  </a:cubicBezTo>
                  <a:lnTo>
                    <a:pt x="1639" y="341"/>
                  </a:lnTo>
                  <a:cubicBezTo>
                    <a:pt x="1639" y="461"/>
                    <a:pt x="1581" y="620"/>
                    <a:pt x="1442" y="802"/>
                  </a:cubicBezTo>
                  <a:lnTo>
                    <a:pt x="1240" y="783"/>
                  </a:lnTo>
                  <a:lnTo>
                    <a:pt x="1279" y="1043"/>
                  </a:lnTo>
                  <a:cubicBezTo>
                    <a:pt x="1279" y="1043"/>
                    <a:pt x="779" y="1220"/>
                    <a:pt x="419" y="1600"/>
                  </a:cubicBezTo>
                  <a:cubicBezTo>
                    <a:pt x="400" y="1643"/>
                    <a:pt x="380" y="1662"/>
                    <a:pt x="361" y="1682"/>
                  </a:cubicBezTo>
                  <a:cubicBezTo>
                    <a:pt x="337" y="1701"/>
                    <a:pt x="337" y="1720"/>
                    <a:pt x="318" y="1744"/>
                  </a:cubicBezTo>
                  <a:cubicBezTo>
                    <a:pt x="299" y="1802"/>
                    <a:pt x="279" y="1883"/>
                    <a:pt x="260" y="1941"/>
                  </a:cubicBezTo>
                  <a:lnTo>
                    <a:pt x="241" y="1941"/>
                  </a:lnTo>
                  <a:cubicBezTo>
                    <a:pt x="241" y="1984"/>
                    <a:pt x="217" y="2023"/>
                    <a:pt x="217" y="2061"/>
                  </a:cubicBezTo>
                  <a:cubicBezTo>
                    <a:pt x="179" y="2244"/>
                    <a:pt x="140" y="2421"/>
                    <a:pt x="78" y="2623"/>
                  </a:cubicBezTo>
                  <a:cubicBezTo>
                    <a:pt x="1" y="2921"/>
                    <a:pt x="1" y="3425"/>
                    <a:pt x="20" y="3843"/>
                  </a:cubicBezTo>
                  <a:cubicBezTo>
                    <a:pt x="39" y="4266"/>
                    <a:pt x="97" y="4602"/>
                    <a:pt x="97" y="4602"/>
                  </a:cubicBezTo>
                  <a:cubicBezTo>
                    <a:pt x="97" y="4602"/>
                    <a:pt x="923" y="5005"/>
                    <a:pt x="1487" y="5005"/>
                  </a:cubicBezTo>
                  <a:cubicBezTo>
                    <a:pt x="1636" y="5005"/>
                    <a:pt x="1767" y="4976"/>
                    <a:pt x="1860" y="4905"/>
                  </a:cubicBezTo>
                  <a:cubicBezTo>
                    <a:pt x="2360" y="4545"/>
                    <a:pt x="1461" y="3344"/>
                    <a:pt x="1461" y="2863"/>
                  </a:cubicBezTo>
                  <a:cubicBezTo>
                    <a:pt x="1461" y="2623"/>
                    <a:pt x="1620" y="2320"/>
                    <a:pt x="1778" y="2023"/>
                  </a:cubicBezTo>
                  <a:cubicBezTo>
                    <a:pt x="1999" y="1643"/>
                    <a:pt x="2163" y="1240"/>
                    <a:pt x="2182" y="922"/>
                  </a:cubicBezTo>
                  <a:cubicBezTo>
                    <a:pt x="2182" y="721"/>
                    <a:pt x="2119" y="562"/>
                    <a:pt x="2019" y="423"/>
                  </a:cubicBezTo>
                  <a:cubicBezTo>
                    <a:pt x="1860" y="260"/>
                    <a:pt x="1538" y="63"/>
                    <a:pt x="1418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903;p43">
              <a:extLst>
                <a:ext uri="{FF2B5EF4-FFF2-40B4-BE49-F238E27FC236}">
                  <a16:creationId xmlns:a16="http://schemas.microsoft.com/office/drawing/2014/main" id="{7CEDAE41-D0A1-3266-00F4-7E0E0BC475B8}"/>
                </a:ext>
              </a:extLst>
            </p:cNvPr>
            <p:cNvSpPr/>
            <p:nvPr/>
          </p:nvSpPr>
          <p:spPr>
            <a:xfrm>
              <a:off x="7674132" y="2224439"/>
              <a:ext cx="208879" cy="517801"/>
            </a:xfrm>
            <a:custGeom>
              <a:avLst/>
              <a:gdLst/>
              <a:ahLst/>
              <a:cxnLst/>
              <a:rect l="l" t="t" r="r" b="b"/>
              <a:pathLst>
                <a:path w="1140" h="2826" extrusionOk="0">
                  <a:moveTo>
                    <a:pt x="1139" y="1"/>
                  </a:moveTo>
                  <a:lnTo>
                    <a:pt x="1" y="644"/>
                  </a:lnTo>
                  <a:lnTo>
                    <a:pt x="1" y="2826"/>
                  </a:lnTo>
                  <a:lnTo>
                    <a:pt x="1139" y="2124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904;p43">
              <a:extLst>
                <a:ext uri="{FF2B5EF4-FFF2-40B4-BE49-F238E27FC236}">
                  <a16:creationId xmlns:a16="http://schemas.microsoft.com/office/drawing/2014/main" id="{FE822753-36B6-7133-F53E-1A8251612898}"/>
                </a:ext>
              </a:extLst>
            </p:cNvPr>
            <p:cNvSpPr/>
            <p:nvPr/>
          </p:nvSpPr>
          <p:spPr>
            <a:xfrm>
              <a:off x="7666253" y="2213995"/>
              <a:ext cx="228118" cy="542353"/>
            </a:xfrm>
            <a:custGeom>
              <a:avLst/>
              <a:gdLst/>
              <a:ahLst/>
              <a:cxnLst/>
              <a:rect l="l" t="t" r="r" b="b"/>
              <a:pathLst>
                <a:path w="1245" h="2960" extrusionOk="0">
                  <a:moveTo>
                    <a:pt x="1144" y="139"/>
                  </a:moveTo>
                  <a:lnTo>
                    <a:pt x="1144" y="2162"/>
                  </a:lnTo>
                  <a:lnTo>
                    <a:pt x="82" y="2801"/>
                  </a:lnTo>
                  <a:lnTo>
                    <a:pt x="82" y="721"/>
                  </a:lnTo>
                  <a:lnTo>
                    <a:pt x="1144" y="139"/>
                  </a:lnTo>
                  <a:close/>
                  <a:moveTo>
                    <a:pt x="1245" y="0"/>
                  </a:moveTo>
                  <a:lnTo>
                    <a:pt x="1" y="677"/>
                  </a:lnTo>
                  <a:lnTo>
                    <a:pt x="1" y="2959"/>
                  </a:lnTo>
                  <a:lnTo>
                    <a:pt x="1245" y="2200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905;p43">
              <a:extLst>
                <a:ext uri="{FF2B5EF4-FFF2-40B4-BE49-F238E27FC236}">
                  <a16:creationId xmlns:a16="http://schemas.microsoft.com/office/drawing/2014/main" id="{CBA1A78A-7F20-4E74-E605-DFAD32004CAE}"/>
                </a:ext>
              </a:extLst>
            </p:cNvPr>
            <p:cNvSpPr/>
            <p:nvPr/>
          </p:nvSpPr>
          <p:spPr>
            <a:xfrm>
              <a:off x="7681278" y="2235983"/>
              <a:ext cx="213094" cy="513220"/>
            </a:xfrm>
            <a:custGeom>
              <a:avLst/>
              <a:gdLst/>
              <a:ahLst/>
              <a:cxnLst/>
              <a:rect l="l" t="t" r="r" b="b"/>
              <a:pathLst>
                <a:path w="1163" h="2801" extrusionOk="0">
                  <a:moveTo>
                    <a:pt x="1163" y="0"/>
                  </a:moveTo>
                  <a:lnTo>
                    <a:pt x="0" y="620"/>
                  </a:lnTo>
                  <a:lnTo>
                    <a:pt x="0" y="2801"/>
                  </a:lnTo>
                  <a:lnTo>
                    <a:pt x="1163" y="2100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906;p43">
              <a:extLst>
                <a:ext uri="{FF2B5EF4-FFF2-40B4-BE49-F238E27FC236}">
                  <a16:creationId xmlns:a16="http://schemas.microsoft.com/office/drawing/2014/main" id="{92E5F616-8DAF-F73B-996A-81B9F38FF5E3}"/>
                </a:ext>
              </a:extLst>
            </p:cNvPr>
            <p:cNvSpPr/>
            <p:nvPr/>
          </p:nvSpPr>
          <p:spPr>
            <a:xfrm>
              <a:off x="7696119" y="2246427"/>
              <a:ext cx="208879" cy="517801"/>
            </a:xfrm>
            <a:custGeom>
              <a:avLst/>
              <a:gdLst/>
              <a:ahLst/>
              <a:cxnLst/>
              <a:rect l="l" t="t" r="r" b="b"/>
              <a:pathLst>
                <a:path w="1140" h="2826" extrusionOk="0">
                  <a:moveTo>
                    <a:pt x="1140" y="1"/>
                  </a:moveTo>
                  <a:lnTo>
                    <a:pt x="1" y="645"/>
                  </a:lnTo>
                  <a:lnTo>
                    <a:pt x="1" y="2826"/>
                  </a:lnTo>
                  <a:lnTo>
                    <a:pt x="1140" y="2124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907;p43">
              <a:extLst>
                <a:ext uri="{FF2B5EF4-FFF2-40B4-BE49-F238E27FC236}">
                  <a16:creationId xmlns:a16="http://schemas.microsoft.com/office/drawing/2014/main" id="{A3950D5A-AF76-F3C9-6456-2A257145B5D8}"/>
                </a:ext>
              </a:extLst>
            </p:cNvPr>
            <p:cNvSpPr/>
            <p:nvPr/>
          </p:nvSpPr>
          <p:spPr>
            <a:xfrm>
              <a:off x="7688240" y="2232318"/>
              <a:ext cx="228118" cy="546018"/>
            </a:xfrm>
            <a:custGeom>
              <a:avLst/>
              <a:gdLst/>
              <a:ahLst/>
              <a:cxnLst/>
              <a:rect l="l" t="t" r="r" b="b"/>
              <a:pathLst>
                <a:path w="1245" h="2980" extrusionOk="0">
                  <a:moveTo>
                    <a:pt x="1144" y="160"/>
                  </a:moveTo>
                  <a:lnTo>
                    <a:pt x="1144" y="2182"/>
                  </a:lnTo>
                  <a:lnTo>
                    <a:pt x="82" y="2821"/>
                  </a:lnTo>
                  <a:lnTo>
                    <a:pt x="82" y="741"/>
                  </a:lnTo>
                  <a:lnTo>
                    <a:pt x="1144" y="160"/>
                  </a:lnTo>
                  <a:close/>
                  <a:moveTo>
                    <a:pt x="1245" y="1"/>
                  </a:moveTo>
                  <a:lnTo>
                    <a:pt x="1" y="698"/>
                  </a:lnTo>
                  <a:lnTo>
                    <a:pt x="1" y="2979"/>
                  </a:lnTo>
                  <a:lnTo>
                    <a:pt x="1245" y="2220"/>
                  </a:lnTo>
                  <a:lnTo>
                    <a:pt x="1245" y="1"/>
                  </a:ln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908;p43">
              <a:extLst>
                <a:ext uri="{FF2B5EF4-FFF2-40B4-BE49-F238E27FC236}">
                  <a16:creationId xmlns:a16="http://schemas.microsoft.com/office/drawing/2014/main" id="{109FB36F-5F53-0EDE-79AB-37D728811598}"/>
                </a:ext>
              </a:extLst>
            </p:cNvPr>
            <p:cNvSpPr/>
            <p:nvPr/>
          </p:nvSpPr>
          <p:spPr>
            <a:xfrm>
              <a:off x="7828227" y="2004382"/>
              <a:ext cx="381296" cy="619859"/>
            </a:xfrm>
            <a:custGeom>
              <a:avLst/>
              <a:gdLst/>
              <a:ahLst/>
              <a:cxnLst/>
              <a:rect l="l" t="t" r="r" b="b"/>
              <a:pathLst>
                <a:path w="2081" h="3383" extrusionOk="0">
                  <a:moveTo>
                    <a:pt x="1213" y="0"/>
                  </a:moveTo>
                  <a:cubicBezTo>
                    <a:pt x="1209" y="0"/>
                    <a:pt x="1205" y="0"/>
                    <a:pt x="1202" y="1"/>
                  </a:cubicBezTo>
                  <a:cubicBezTo>
                    <a:pt x="1158" y="1"/>
                    <a:pt x="1019" y="44"/>
                    <a:pt x="918" y="183"/>
                  </a:cubicBezTo>
                  <a:cubicBezTo>
                    <a:pt x="740" y="423"/>
                    <a:pt x="798" y="721"/>
                    <a:pt x="860" y="1043"/>
                  </a:cubicBezTo>
                  <a:cubicBezTo>
                    <a:pt x="937" y="1404"/>
                    <a:pt x="1322" y="2182"/>
                    <a:pt x="1259" y="2364"/>
                  </a:cubicBezTo>
                  <a:cubicBezTo>
                    <a:pt x="1202" y="2523"/>
                    <a:pt x="1" y="2845"/>
                    <a:pt x="1" y="2845"/>
                  </a:cubicBezTo>
                  <a:lnTo>
                    <a:pt x="20" y="3003"/>
                  </a:lnTo>
                  <a:lnTo>
                    <a:pt x="58" y="3186"/>
                  </a:lnTo>
                  <a:lnTo>
                    <a:pt x="97" y="3383"/>
                  </a:lnTo>
                  <a:cubicBezTo>
                    <a:pt x="97" y="3383"/>
                    <a:pt x="1658" y="3205"/>
                    <a:pt x="1860" y="2782"/>
                  </a:cubicBezTo>
                  <a:cubicBezTo>
                    <a:pt x="2081" y="2364"/>
                    <a:pt x="1620" y="644"/>
                    <a:pt x="1620" y="644"/>
                  </a:cubicBezTo>
                  <a:cubicBezTo>
                    <a:pt x="1620" y="644"/>
                    <a:pt x="1465" y="0"/>
                    <a:pt x="1213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909;p43">
              <a:extLst>
                <a:ext uri="{FF2B5EF4-FFF2-40B4-BE49-F238E27FC236}">
                  <a16:creationId xmlns:a16="http://schemas.microsoft.com/office/drawing/2014/main" id="{5356C568-EF89-7A9F-8737-966312513C89}"/>
                </a:ext>
              </a:extLst>
            </p:cNvPr>
            <p:cNvSpPr/>
            <p:nvPr/>
          </p:nvSpPr>
          <p:spPr>
            <a:xfrm>
              <a:off x="7644266" y="2536110"/>
              <a:ext cx="201733" cy="116533"/>
            </a:xfrm>
            <a:custGeom>
              <a:avLst/>
              <a:gdLst/>
              <a:ahLst/>
              <a:cxnLst/>
              <a:rect l="l" t="t" r="r" b="b"/>
              <a:pathLst>
                <a:path w="1101" h="636" extrusionOk="0">
                  <a:moveTo>
                    <a:pt x="1024" y="0"/>
                  </a:moveTo>
                  <a:cubicBezTo>
                    <a:pt x="1024" y="0"/>
                    <a:pt x="601" y="0"/>
                    <a:pt x="543" y="44"/>
                  </a:cubicBezTo>
                  <a:cubicBezTo>
                    <a:pt x="503" y="63"/>
                    <a:pt x="427" y="77"/>
                    <a:pt x="346" y="77"/>
                  </a:cubicBezTo>
                  <a:cubicBezTo>
                    <a:pt x="266" y="77"/>
                    <a:pt x="181" y="63"/>
                    <a:pt x="121" y="24"/>
                  </a:cubicBezTo>
                  <a:cubicBezTo>
                    <a:pt x="108" y="16"/>
                    <a:pt x="98" y="12"/>
                    <a:pt x="88" y="12"/>
                  </a:cubicBezTo>
                  <a:cubicBezTo>
                    <a:pt x="1" y="12"/>
                    <a:pt x="2" y="309"/>
                    <a:pt x="20" y="361"/>
                  </a:cubicBezTo>
                  <a:cubicBezTo>
                    <a:pt x="71" y="558"/>
                    <a:pt x="281" y="635"/>
                    <a:pt x="456" y="635"/>
                  </a:cubicBezTo>
                  <a:cubicBezTo>
                    <a:pt x="494" y="635"/>
                    <a:pt x="530" y="632"/>
                    <a:pt x="563" y="625"/>
                  </a:cubicBezTo>
                  <a:cubicBezTo>
                    <a:pt x="764" y="582"/>
                    <a:pt x="1043" y="442"/>
                    <a:pt x="1101" y="423"/>
                  </a:cubicBezTo>
                  <a:lnTo>
                    <a:pt x="1024" y="0"/>
                  </a:lnTo>
                  <a:close/>
                </a:path>
              </a:pathLst>
            </a:custGeom>
            <a:solidFill>
              <a:srgbClr val="F1A4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910;p43">
              <a:extLst>
                <a:ext uri="{FF2B5EF4-FFF2-40B4-BE49-F238E27FC236}">
                  <a16:creationId xmlns:a16="http://schemas.microsoft.com/office/drawing/2014/main" id="{2D4AAF99-075C-73D2-D001-F379A32D2F60}"/>
                </a:ext>
              </a:extLst>
            </p:cNvPr>
            <p:cNvSpPr/>
            <p:nvPr/>
          </p:nvSpPr>
          <p:spPr>
            <a:xfrm>
              <a:off x="7699784" y="2506977"/>
              <a:ext cx="124228" cy="49288"/>
            </a:xfrm>
            <a:custGeom>
              <a:avLst/>
              <a:gdLst/>
              <a:ahLst/>
              <a:cxnLst/>
              <a:rect l="l" t="t" r="r" b="b"/>
              <a:pathLst>
                <a:path w="678" h="269" extrusionOk="0">
                  <a:moveTo>
                    <a:pt x="120" y="1"/>
                  </a:moveTo>
                  <a:cubicBezTo>
                    <a:pt x="0" y="1"/>
                    <a:pt x="39" y="83"/>
                    <a:pt x="120" y="102"/>
                  </a:cubicBezTo>
                  <a:cubicBezTo>
                    <a:pt x="178" y="121"/>
                    <a:pt x="221" y="121"/>
                    <a:pt x="240" y="203"/>
                  </a:cubicBezTo>
                  <a:cubicBezTo>
                    <a:pt x="240" y="241"/>
                    <a:pt x="260" y="241"/>
                    <a:pt x="298" y="260"/>
                  </a:cubicBezTo>
                  <a:cubicBezTo>
                    <a:pt x="319" y="267"/>
                    <a:pt x="341" y="269"/>
                    <a:pt x="364" y="269"/>
                  </a:cubicBezTo>
                  <a:cubicBezTo>
                    <a:pt x="410" y="269"/>
                    <a:pt x="458" y="260"/>
                    <a:pt x="500" y="260"/>
                  </a:cubicBezTo>
                  <a:cubicBezTo>
                    <a:pt x="519" y="241"/>
                    <a:pt x="678" y="222"/>
                    <a:pt x="658" y="183"/>
                  </a:cubicBezTo>
                  <a:lnTo>
                    <a:pt x="678" y="183"/>
                  </a:lnTo>
                  <a:cubicBezTo>
                    <a:pt x="639" y="159"/>
                    <a:pt x="581" y="121"/>
                    <a:pt x="538" y="102"/>
                  </a:cubicBezTo>
                  <a:cubicBezTo>
                    <a:pt x="500" y="83"/>
                    <a:pt x="481" y="39"/>
                    <a:pt x="437" y="20"/>
                  </a:cubicBezTo>
                  <a:cubicBezTo>
                    <a:pt x="380" y="1"/>
                    <a:pt x="317" y="1"/>
                    <a:pt x="260" y="1"/>
                  </a:cubicBezTo>
                  <a:close/>
                </a:path>
              </a:pathLst>
            </a:custGeom>
            <a:solidFill>
              <a:srgbClr val="F1A4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911;p43">
              <a:extLst>
                <a:ext uri="{FF2B5EF4-FFF2-40B4-BE49-F238E27FC236}">
                  <a16:creationId xmlns:a16="http://schemas.microsoft.com/office/drawing/2014/main" id="{4C4C468B-C69C-B0F3-3D6C-38A7294F610A}"/>
                </a:ext>
              </a:extLst>
            </p:cNvPr>
            <p:cNvSpPr/>
            <p:nvPr/>
          </p:nvSpPr>
          <p:spPr>
            <a:xfrm>
              <a:off x="7732215" y="1890964"/>
              <a:ext cx="242410" cy="341536"/>
            </a:xfrm>
            <a:custGeom>
              <a:avLst/>
              <a:gdLst/>
              <a:ahLst/>
              <a:cxnLst/>
              <a:rect l="l" t="t" r="r" b="b"/>
              <a:pathLst>
                <a:path w="1323" h="1864" extrusionOk="0">
                  <a:moveTo>
                    <a:pt x="962" y="0"/>
                  </a:moveTo>
                  <a:lnTo>
                    <a:pt x="962" y="0"/>
                  </a:lnTo>
                  <a:cubicBezTo>
                    <a:pt x="962" y="0"/>
                    <a:pt x="981" y="120"/>
                    <a:pt x="981" y="183"/>
                  </a:cubicBezTo>
                  <a:cubicBezTo>
                    <a:pt x="1005" y="221"/>
                    <a:pt x="1005" y="259"/>
                    <a:pt x="962" y="360"/>
                  </a:cubicBezTo>
                  <a:cubicBezTo>
                    <a:pt x="904" y="601"/>
                    <a:pt x="784" y="879"/>
                    <a:pt x="443" y="1201"/>
                  </a:cubicBezTo>
                  <a:cubicBezTo>
                    <a:pt x="260" y="1360"/>
                    <a:pt x="140" y="1542"/>
                    <a:pt x="63" y="1701"/>
                  </a:cubicBezTo>
                  <a:cubicBezTo>
                    <a:pt x="44" y="1744"/>
                    <a:pt x="44" y="1782"/>
                    <a:pt x="20" y="1802"/>
                  </a:cubicBezTo>
                  <a:cubicBezTo>
                    <a:pt x="20" y="1821"/>
                    <a:pt x="1" y="1840"/>
                    <a:pt x="1" y="1864"/>
                  </a:cubicBezTo>
                  <a:cubicBezTo>
                    <a:pt x="20" y="1840"/>
                    <a:pt x="20" y="1821"/>
                    <a:pt x="44" y="1802"/>
                  </a:cubicBezTo>
                  <a:cubicBezTo>
                    <a:pt x="63" y="1782"/>
                    <a:pt x="83" y="1763"/>
                    <a:pt x="102" y="1720"/>
                  </a:cubicBezTo>
                  <a:cubicBezTo>
                    <a:pt x="462" y="1340"/>
                    <a:pt x="962" y="1163"/>
                    <a:pt x="962" y="1163"/>
                  </a:cubicBezTo>
                  <a:lnTo>
                    <a:pt x="923" y="903"/>
                  </a:lnTo>
                  <a:lnTo>
                    <a:pt x="1125" y="922"/>
                  </a:lnTo>
                  <a:cubicBezTo>
                    <a:pt x="1264" y="740"/>
                    <a:pt x="1322" y="581"/>
                    <a:pt x="1322" y="461"/>
                  </a:cubicBezTo>
                  <a:lnTo>
                    <a:pt x="1322" y="380"/>
                  </a:lnTo>
                  <a:cubicBezTo>
                    <a:pt x="1322" y="341"/>
                    <a:pt x="1284" y="279"/>
                    <a:pt x="1245" y="240"/>
                  </a:cubicBezTo>
                  <a:cubicBezTo>
                    <a:pt x="1202" y="202"/>
                    <a:pt x="1163" y="159"/>
                    <a:pt x="1101" y="120"/>
                  </a:cubicBezTo>
                  <a:cubicBezTo>
                    <a:pt x="1043" y="62"/>
                    <a:pt x="962" y="0"/>
                    <a:pt x="962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912;p43">
              <a:extLst>
                <a:ext uri="{FF2B5EF4-FFF2-40B4-BE49-F238E27FC236}">
                  <a16:creationId xmlns:a16="http://schemas.microsoft.com/office/drawing/2014/main" id="{6D2897CA-6221-4695-BD0F-BD9B0EEC52F6}"/>
                </a:ext>
              </a:extLst>
            </p:cNvPr>
            <p:cNvSpPr/>
            <p:nvPr/>
          </p:nvSpPr>
          <p:spPr>
            <a:xfrm>
              <a:off x="7666253" y="1582775"/>
              <a:ext cx="198252" cy="370852"/>
            </a:xfrm>
            <a:custGeom>
              <a:avLst/>
              <a:gdLst/>
              <a:ahLst/>
              <a:cxnLst/>
              <a:rect l="l" t="t" r="r" b="b"/>
              <a:pathLst>
                <a:path w="1082" h="2024" extrusionOk="0">
                  <a:moveTo>
                    <a:pt x="260" y="1"/>
                  </a:moveTo>
                  <a:cubicBezTo>
                    <a:pt x="260" y="1"/>
                    <a:pt x="63" y="202"/>
                    <a:pt x="44" y="841"/>
                  </a:cubicBezTo>
                  <a:cubicBezTo>
                    <a:pt x="1" y="1461"/>
                    <a:pt x="20" y="1663"/>
                    <a:pt x="164" y="1720"/>
                  </a:cubicBezTo>
                  <a:cubicBezTo>
                    <a:pt x="191" y="1738"/>
                    <a:pt x="261" y="1752"/>
                    <a:pt x="335" y="1752"/>
                  </a:cubicBezTo>
                  <a:cubicBezTo>
                    <a:pt x="364" y="1752"/>
                    <a:pt x="395" y="1750"/>
                    <a:pt x="423" y="1744"/>
                  </a:cubicBezTo>
                  <a:cubicBezTo>
                    <a:pt x="443" y="1744"/>
                    <a:pt x="443" y="2023"/>
                    <a:pt x="462" y="2023"/>
                  </a:cubicBezTo>
                  <a:lnTo>
                    <a:pt x="481" y="1744"/>
                  </a:lnTo>
                  <a:cubicBezTo>
                    <a:pt x="803" y="1581"/>
                    <a:pt x="841" y="1221"/>
                    <a:pt x="841" y="1221"/>
                  </a:cubicBezTo>
                  <a:cubicBezTo>
                    <a:pt x="1082" y="1144"/>
                    <a:pt x="861" y="342"/>
                    <a:pt x="841" y="279"/>
                  </a:cubicBezTo>
                  <a:cubicBezTo>
                    <a:pt x="841" y="222"/>
                    <a:pt x="822" y="183"/>
                    <a:pt x="784" y="140"/>
                  </a:cubicBezTo>
                  <a:cubicBezTo>
                    <a:pt x="664" y="1"/>
                    <a:pt x="260" y="1"/>
                    <a:pt x="260" y="1"/>
                  </a:cubicBezTo>
                  <a:close/>
                </a:path>
              </a:pathLst>
            </a:custGeom>
            <a:solidFill>
              <a:srgbClr val="FF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913;p43">
              <a:extLst>
                <a:ext uri="{FF2B5EF4-FFF2-40B4-BE49-F238E27FC236}">
                  <a16:creationId xmlns:a16="http://schemas.microsoft.com/office/drawing/2014/main" id="{83467606-C307-E8FF-7CA8-CF1C4105A60D}"/>
                </a:ext>
              </a:extLst>
            </p:cNvPr>
            <p:cNvSpPr/>
            <p:nvPr/>
          </p:nvSpPr>
          <p:spPr>
            <a:xfrm>
              <a:off x="7743759" y="1595784"/>
              <a:ext cx="223721" cy="395222"/>
            </a:xfrm>
            <a:custGeom>
              <a:avLst/>
              <a:gdLst/>
              <a:ahLst/>
              <a:cxnLst/>
              <a:rect l="l" t="t" r="r" b="b"/>
              <a:pathLst>
                <a:path w="1221" h="2157" extrusionOk="0">
                  <a:moveTo>
                    <a:pt x="481" y="0"/>
                  </a:moveTo>
                  <a:cubicBezTo>
                    <a:pt x="402" y="0"/>
                    <a:pt x="363" y="56"/>
                    <a:pt x="418" y="208"/>
                  </a:cubicBezTo>
                  <a:cubicBezTo>
                    <a:pt x="438" y="271"/>
                    <a:pt x="438" y="309"/>
                    <a:pt x="438" y="372"/>
                  </a:cubicBezTo>
                  <a:cubicBezTo>
                    <a:pt x="438" y="612"/>
                    <a:pt x="418" y="833"/>
                    <a:pt x="361" y="1073"/>
                  </a:cubicBezTo>
                  <a:cubicBezTo>
                    <a:pt x="341" y="1193"/>
                    <a:pt x="298" y="1313"/>
                    <a:pt x="241" y="1433"/>
                  </a:cubicBezTo>
                  <a:cubicBezTo>
                    <a:pt x="197" y="1491"/>
                    <a:pt x="159" y="1529"/>
                    <a:pt x="120" y="1592"/>
                  </a:cubicBezTo>
                  <a:cubicBezTo>
                    <a:pt x="77" y="1611"/>
                    <a:pt x="20" y="1630"/>
                    <a:pt x="0" y="1673"/>
                  </a:cubicBezTo>
                  <a:cubicBezTo>
                    <a:pt x="0" y="1693"/>
                    <a:pt x="0" y="1750"/>
                    <a:pt x="20" y="1813"/>
                  </a:cubicBezTo>
                  <a:cubicBezTo>
                    <a:pt x="20" y="1870"/>
                    <a:pt x="39" y="1933"/>
                    <a:pt x="39" y="1971"/>
                  </a:cubicBezTo>
                  <a:cubicBezTo>
                    <a:pt x="58" y="2072"/>
                    <a:pt x="159" y="2130"/>
                    <a:pt x="260" y="2154"/>
                  </a:cubicBezTo>
                  <a:cubicBezTo>
                    <a:pt x="280" y="2156"/>
                    <a:pt x="300" y="2157"/>
                    <a:pt x="320" y="2157"/>
                  </a:cubicBezTo>
                  <a:cubicBezTo>
                    <a:pt x="671" y="2157"/>
                    <a:pt x="941" y="1848"/>
                    <a:pt x="918" y="1794"/>
                  </a:cubicBezTo>
                  <a:cubicBezTo>
                    <a:pt x="899" y="1649"/>
                    <a:pt x="880" y="1472"/>
                    <a:pt x="880" y="1433"/>
                  </a:cubicBezTo>
                  <a:cubicBezTo>
                    <a:pt x="918" y="1313"/>
                    <a:pt x="880" y="1289"/>
                    <a:pt x="880" y="1289"/>
                  </a:cubicBezTo>
                  <a:cubicBezTo>
                    <a:pt x="1000" y="1212"/>
                    <a:pt x="1100" y="991"/>
                    <a:pt x="1100" y="991"/>
                  </a:cubicBezTo>
                  <a:cubicBezTo>
                    <a:pt x="1221" y="751"/>
                    <a:pt x="1139" y="569"/>
                    <a:pt x="980" y="309"/>
                  </a:cubicBezTo>
                  <a:cubicBezTo>
                    <a:pt x="915" y="193"/>
                    <a:pt x="629" y="0"/>
                    <a:pt x="481" y="0"/>
                  </a:cubicBezTo>
                  <a:close/>
                </a:path>
              </a:pathLst>
            </a:custGeom>
            <a:solidFill>
              <a:srgbClr val="FF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914;p43">
              <a:extLst>
                <a:ext uri="{FF2B5EF4-FFF2-40B4-BE49-F238E27FC236}">
                  <a16:creationId xmlns:a16="http://schemas.microsoft.com/office/drawing/2014/main" id="{AD886F00-00C3-9F5F-F2DF-C7205BF3FD17}"/>
                </a:ext>
              </a:extLst>
            </p:cNvPr>
            <p:cNvSpPr/>
            <p:nvPr/>
          </p:nvSpPr>
          <p:spPr>
            <a:xfrm>
              <a:off x="7743759" y="1887300"/>
              <a:ext cx="91614" cy="40677"/>
            </a:xfrm>
            <a:custGeom>
              <a:avLst/>
              <a:gdLst/>
              <a:ahLst/>
              <a:cxnLst/>
              <a:rect l="l" t="t" r="r" b="b"/>
              <a:pathLst>
                <a:path w="500" h="222" extrusionOk="0">
                  <a:moveTo>
                    <a:pt x="500" y="1"/>
                  </a:moveTo>
                  <a:cubicBezTo>
                    <a:pt x="500" y="1"/>
                    <a:pt x="178" y="82"/>
                    <a:pt x="0" y="82"/>
                  </a:cubicBezTo>
                  <a:cubicBezTo>
                    <a:pt x="0" y="102"/>
                    <a:pt x="0" y="159"/>
                    <a:pt x="20" y="222"/>
                  </a:cubicBezTo>
                  <a:cubicBezTo>
                    <a:pt x="317" y="179"/>
                    <a:pt x="500" y="1"/>
                    <a:pt x="500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915;p43">
              <a:extLst>
                <a:ext uri="{FF2B5EF4-FFF2-40B4-BE49-F238E27FC236}">
                  <a16:creationId xmlns:a16="http://schemas.microsoft.com/office/drawing/2014/main" id="{C4D72385-CB82-EAC5-6098-DA8C3DA36A86}"/>
                </a:ext>
              </a:extLst>
            </p:cNvPr>
            <p:cNvSpPr/>
            <p:nvPr/>
          </p:nvSpPr>
          <p:spPr>
            <a:xfrm>
              <a:off x="7637303" y="1490061"/>
              <a:ext cx="418125" cy="463566"/>
            </a:xfrm>
            <a:custGeom>
              <a:avLst/>
              <a:gdLst/>
              <a:ahLst/>
              <a:cxnLst/>
              <a:rect l="l" t="t" r="r" b="b"/>
              <a:pathLst>
                <a:path w="2282" h="2530" extrusionOk="0">
                  <a:moveTo>
                    <a:pt x="1226" y="0"/>
                  </a:moveTo>
                  <a:cubicBezTo>
                    <a:pt x="1187" y="0"/>
                    <a:pt x="1145" y="2"/>
                    <a:pt x="1100" y="7"/>
                  </a:cubicBezTo>
                  <a:cubicBezTo>
                    <a:pt x="500" y="89"/>
                    <a:pt x="259" y="348"/>
                    <a:pt x="139" y="665"/>
                  </a:cubicBezTo>
                  <a:cubicBezTo>
                    <a:pt x="0" y="1006"/>
                    <a:pt x="19" y="2371"/>
                    <a:pt x="19" y="2371"/>
                  </a:cubicBezTo>
                  <a:lnTo>
                    <a:pt x="322" y="2226"/>
                  </a:lnTo>
                  <a:cubicBezTo>
                    <a:pt x="322" y="2226"/>
                    <a:pt x="221" y="2150"/>
                    <a:pt x="202" y="1967"/>
                  </a:cubicBezTo>
                  <a:cubicBezTo>
                    <a:pt x="178" y="1808"/>
                    <a:pt x="178" y="1669"/>
                    <a:pt x="202" y="1448"/>
                  </a:cubicBezTo>
                  <a:cubicBezTo>
                    <a:pt x="221" y="1227"/>
                    <a:pt x="240" y="968"/>
                    <a:pt x="240" y="968"/>
                  </a:cubicBezTo>
                  <a:cubicBezTo>
                    <a:pt x="240" y="968"/>
                    <a:pt x="418" y="1170"/>
                    <a:pt x="961" y="1208"/>
                  </a:cubicBezTo>
                  <a:lnTo>
                    <a:pt x="961" y="2529"/>
                  </a:lnTo>
                  <a:cubicBezTo>
                    <a:pt x="961" y="2529"/>
                    <a:pt x="1499" y="2390"/>
                    <a:pt x="1902" y="2068"/>
                  </a:cubicBezTo>
                  <a:cubicBezTo>
                    <a:pt x="2282" y="1770"/>
                    <a:pt x="2143" y="968"/>
                    <a:pt x="2080" y="665"/>
                  </a:cubicBezTo>
                  <a:cubicBezTo>
                    <a:pt x="2030" y="405"/>
                    <a:pt x="1899" y="324"/>
                    <a:pt x="1786" y="324"/>
                  </a:cubicBezTo>
                  <a:cubicBezTo>
                    <a:pt x="1770" y="324"/>
                    <a:pt x="1754" y="326"/>
                    <a:pt x="1739" y="329"/>
                  </a:cubicBezTo>
                  <a:cubicBezTo>
                    <a:pt x="1739" y="329"/>
                    <a:pt x="1706" y="0"/>
                    <a:pt x="1226" y="0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1" name="Google Shape;658;p42">
            <a:extLst>
              <a:ext uri="{FF2B5EF4-FFF2-40B4-BE49-F238E27FC236}">
                <a16:creationId xmlns:a16="http://schemas.microsoft.com/office/drawing/2014/main" id="{A39205C1-A60B-5C04-4610-A814139925AB}"/>
              </a:ext>
            </a:extLst>
          </p:cNvPr>
          <p:cNvSpPr txBox="1">
            <a:spLocks/>
          </p:cNvSpPr>
          <p:nvPr/>
        </p:nvSpPr>
        <p:spPr>
          <a:xfrm>
            <a:off x="1871967" y="1490061"/>
            <a:ext cx="3106361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z="2600" dirty="0"/>
              <a:t>Criação do Modelo Lógico</a:t>
            </a:r>
          </a:p>
        </p:txBody>
      </p:sp>
      <p:sp>
        <p:nvSpPr>
          <p:cNvPr id="724" name="Google Shape;655;p42">
            <a:extLst>
              <a:ext uri="{FF2B5EF4-FFF2-40B4-BE49-F238E27FC236}">
                <a16:creationId xmlns:a16="http://schemas.microsoft.com/office/drawing/2014/main" id="{F013D0DF-0F54-5FC0-4ADA-63AF9E79E9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13198" y="2023720"/>
            <a:ext cx="3051283" cy="2785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 criação do Modelo Lógico foi bem simples, pegamos tudo que colocamos no Conceitual e passamos para uma tabela mudando apenas alguns atributos das entidades.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925189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1F1BE148-8C15-0F50-8BC2-4DA179EF5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04" y="292426"/>
            <a:ext cx="7451592" cy="4744568"/>
          </a:xfrm>
          <a:prstGeom prst="rect">
            <a:avLst/>
          </a:prstGeom>
        </p:spPr>
      </p:pic>
      <p:sp>
        <p:nvSpPr>
          <p:cNvPr id="2" name="Google Shape;654;p42">
            <a:extLst>
              <a:ext uri="{FF2B5EF4-FFF2-40B4-BE49-F238E27FC236}">
                <a16:creationId xmlns:a16="http://schemas.microsoft.com/office/drawing/2014/main" id="{C8CA67C4-0AEA-DF21-3278-91F53E9D879B}"/>
              </a:ext>
            </a:extLst>
          </p:cNvPr>
          <p:cNvSpPr txBox="1">
            <a:spLocks/>
          </p:cNvSpPr>
          <p:nvPr/>
        </p:nvSpPr>
        <p:spPr>
          <a:xfrm>
            <a:off x="2228634" y="12852"/>
            <a:ext cx="4686732" cy="2795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dirty="0"/>
              <a:t>Modelo Lógico</a:t>
            </a:r>
          </a:p>
        </p:txBody>
      </p:sp>
    </p:spTree>
    <p:extLst>
      <p:ext uri="{BB962C8B-B14F-4D97-AF65-F5344CB8AC3E}">
        <p14:creationId xmlns:p14="http://schemas.microsoft.com/office/powerpoint/2010/main" val="2120596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9"/>
          <p:cNvSpPr/>
          <p:nvPr/>
        </p:nvSpPr>
        <p:spPr>
          <a:xfrm rot="10800000">
            <a:off x="5130975" y="328150"/>
            <a:ext cx="3690900" cy="44766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9"/>
          <p:cNvSpPr txBox="1">
            <a:spLocks noGrp="1"/>
          </p:cNvSpPr>
          <p:nvPr>
            <p:ph type="title"/>
          </p:nvPr>
        </p:nvSpPr>
        <p:spPr>
          <a:xfrm>
            <a:off x="1759527" y="3165763"/>
            <a:ext cx="2893364" cy="674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Físico</a:t>
            </a:r>
            <a:endParaRPr dirty="0"/>
          </a:p>
        </p:txBody>
      </p:sp>
      <p:sp>
        <p:nvSpPr>
          <p:cNvPr id="577" name="Google Shape;577;p39"/>
          <p:cNvSpPr txBox="1">
            <a:spLocks noGrp="1"/>
          </p:cNvSpPr>
          <p:nvPr>
            <p:ph type="title" idx="2"/>
          </p:nvPr>
        </p:nvSpPr>
        <p:spPr>
          <a:xfrm>
            <a:off x="720000" y="2927375"/>
            <a:ext cx="969900" cy="11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 dirty="0"/>
              <a:t>04</a:t>
            </a:r>
            <a:endParaRPr sz="8200" dirty="0"/>
          </a:p>
        </p:txBody>
      </p:sp>
      <p:grpSp>
        <p:nvGrpSpPr>
          <p:cNvPr id="2" name="Google Shape;1437;p58">
            <a:extLst>
              <a:ext uri="{FF2B5EF4-FFF2-40B4-BE49-F238E27FC236}">
                <a16:creationId xmlns:a16="http://schemas.microsoft.com/office/drawing/2014/main" id="{A178A268-CF30-4962-8A5D-F8947AB9B096}"/>
              </a:ext>
            </a:extLst>
          </p:cNvPr>
          <p:cNvGrpSpPr/>
          <p:nvPr/>
        </p:nvGrpSpPr>
        <p:grpSpPr>
          <a:xfrm>
            <a:off x="5604978" y="658039"/>
            <a:ext cx="2462322" cy="3827421"/>
            <a:chOff x="5407501" y="694250"/>
            <a:chExt cx="2462322" cy="3827421"/>
          </a:xfrm>
        </p:grpSpPr>
        <p:sp>
          <p:nvSpPr>
            <p:cNvPr id="3" name="Google Shape;1438;p58">
              <a:extLst>
                <a:ext uri="{FF2B5EF4-FFF2-40B4-BE49-F238E27FC236}">
                  <a16:creationId xmlns:a16="http://schemas.microsoft.com/office/drawing/2014/main" id="{88385886-B6F0-003A-A003-92A37A150CA0}"/>
                </a:ext>
              </a:extLst>
            </p:cNvPr>
            <p:cNvSpPr/>
            <p:nvPr/>
          </p:nvSpPr>
          <p:spPr>
            <a:xfrm>
              <a:off x="7210222" y="2842636"/>
              <a:ext cx="617688" cy="831319"/>
            </a:xfrm>
            <a:custGeom>
              <a:avLst/>
              <a:gdLst/>
              <a:ahLst/>
              <a:cxnLst/>
              <a:rect l="l" t="t" r="r" b="b"/>
              <a:pathLst>
                <a:path w="6069" h="8168" extrusionOk="0">
                  <a:moveTo>
                    <a:pt x="6068" y="1"/>
                  </a:moveTo>
                  <a:lnTo>
                    <a:pt x="1" y="3522"/>
                  </a:lnTo>
                  <a:cubicBezTo>
                    <a:pt x="1543" y="4704"/>
                    <a:pt x="5708" y="7884"/>
                    <a:pt x="6068" y="8168"/>
                  </a:cubicBezTo>
                  <a:lnTo>
                    <a:pt x="606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39;p58">
              <a:extLst>
                <a:ext uri="{FF2B5EF4-FFF2-40B4-BE49-F238E27FC236}">
                  <a16:creationId xmlns:a16="http://schemas.microsoft.com/office/drawing/2014/main" id="{B6C9D3C5-A46B-C0B1-7406-5DBC2724E766}"/>
                </a:ext>
              </a:extLst>
            </p:cNvPr>
            <p:cNvSpPr/>
            <p:nvPr/>
          </p:nvSpPr>
          <p:spPr>
            <a:xfrm>
              <a:off x="7153531" y="2324887"/>
              <a:ext cx="676311" cy="1350995"/>
            </a:xfrm>
            <a:custGeom>
              <a:avLst/>
              <a:gdLst/>
              <a:ahLst/>
              <a:cxnLst/>
              <a:rect l="l" t="t" r="r" b="b"/>
              <a:pathLst>
                <a:path w="6645" h="13274" extrusionOk="0">
                  <a:moveTo>
                    <a:pt x="20" y="34"/>
                  </a:moveTo>
                  <a:cubicBezTo>
                    <a:pt x="534" y="417"/>
                    <a:pt x="6389" y="4908"/>
                    <a:pt x="6625" y="5088"/>
                  </a:cubicBezTo>
                  <a:lnTo>
                    <a:pt x="6625" y="13255"/>
                  </a:lnTo>
                  <a:cubicBezTo>
                    <a:pt x="6404" y="13072"/>
                    <a:pt x="361" y="8451"/>
                    <a:pt x="20" y="8186"/>
                  </a:cubicBezTo>
                  <a:lnTo>
                    <a:pt x="20" y="34"/>
                  </a:lnTo>
                  <a:close/>
                  <a:moveTo>
                    <a:pt x="1" y="0"/>
                  </a:moveTo>
                  <a:lnTo>
                    <a:pt x="1" y="8210"/>
                  </a:lnTo>
                  <a:cubicBezTo>
                    <a:pt x="361" y="8470"/>
                    <a:pt x="6385" y="13091"/>
                    <a:pt x="6625" y="13274"/>
                  </a:cubicBezTo>
                  <a:lnTo>
                    <a:pt x="6645" y="13274"/>
                  </a:lnTo>
                  <a:lnTo>
                    <a:pt x="6645" y="5064"/>
                  </a:lnTo>
                  <a:lnTo>
                    <a:pt x="6625" y="5064"/>
                  </a:lnTo>
                  <a:cubicBezTo>
                    <a:pt x="6404" y="4886"/>
                    <a:pt x="361" y="260"/>
                    <a:pt x="2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40;p58">
              <a:extLst>
                <a:ext uri="{FF2B5EF4-FFF2-40B4-BE49-F238E27FC236}">
                  <a16:creationId xmlns:a16="http://schemas.microsoft.com/office/drawing/2014/main" id="{A8A2A47D-64D9-5A58-46B9-47BBF0E8C7F3}"/>
                </a:ext>
              </a:extLst>
            </p:cNvPr>
            <p:cNvSpPr/>
            <p:nvPr/>
          </p:nvSpPr>
          <p:spPr>
            <a:xfrm>
              <a:off x="5949274" y="2324887"/>
              <a:ext cx="1880543" cy="1216546"/>
            </a:xfrm>
            <a:custGeom>
              <a:avLst/>
              <a:gdLst/>
              <a:ahLst/>
              <a:cxnLst/>
              <a:rect l="l" t="t" r="r" b="b"/>
              <a:pathLst>
                <a:path w="18477" h="11953" extrusionOk="0">
                  <a:moveTo>
                    <a:pt x="11841" y="26"/>
                  </a:moveTo>
                  <a:cubicBezTo>
                    <a:pt x="12270" y="343"/>
                    <a:pt x="18011" y="4747"/>
                    <a:pt x="18439" y="5074"/>
                  </a:cubicBezTo>
                  <a:lnTo>
                    <a:pt x="18439" y="5074"/>
                  </a:lnTo>
                  <a:lnTo>
                    <a:pt x="6625" y="11934"/>
                  </a:lnTo>
                  <a:cubicBezTo>
                    <a:pt x="6407" y="11754"/>
                    <a:pt x="529" y="7259"/>
                    <a:pt x="37" y="6879"/>
                  </a:cubicBezTo>
                  <a:lnTo>
                    <a:pt x="37" y="6879"/>
                  </a:lnTo>
                  <a:lnTo>
                    <a:pt x="11841" y="26"/>
                  </a:lnTo>
                  <a:close/>
                  <a:moveTo>
                    <a:pt x="11833" y="0"/>
                  </a:moveTo>
                  <a:lnTo>
                    <a:pt x="0" y="6865"/>
                  </a:lnTo>
                  <a:lnTo>
                    <a:pt x="0" y="6889"/>
                  </a:lnTo>
                  <a:cubicBezTo>
                    <a:pt x="360" y="7149"/>
                    <a:pt x="6385" y="11770"/>
                    <a:pt x="6625" y="11953"/>
                  </a:cubicBezTo>
                  <a:lnTo>
                    <a:pt x="18457" y="5088"/>
                  </a:lnTo>
                  <a:lnTo>
                    <a:pt x="18477" y="5064"/>
                  </a:lnTo>
                  <a:lnTo>
                    <a:pt x="18457" y="5064"/>
                  </a:lnTo>
                  <a:cubicBezTo>
                    <a:pt x="18236" y="4886"/>
                    <a:pt x="12193" y="260"/>
                    <a:pt x="11852" y="0"/>
                  </a:cubicBezTo>
                  <a:close/>
                </a:path>
              </a:pathLst>
            </a:custGeom>
            <a:solidFill>
              <a:srgbClr val="01A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41;p58">
              <a:extLst>
                <a:ext uri="{FF2B5EF4-FFF2-40B4-BE49-F238E27FC236}">
                  <a16:creationId xmlns:a16="http://schemas.microsoft.com/office/drawing/2014/main" id="{4E4D0A7C-6FAD-7889-EC30-FD86AB4DDB2A}"/>
                </a:ext>
              </a:extLst>
            </p:cNvPr>
            <p:cNvSpPr/>
            <p:nvPr/>
          </p:nvSpPr>
          <p:spPr>
            <a:xfrm>
              <a:off x="5951208" y="3026042"/>
              <a:ext cx="672342" cy="1348552"/>
            </a:xfrm>
            <a:custGeom>
              <a:avLst/>
              <a:gdLst/>
              <a:ahLst/>
              <a:cxnLst/>
              <a:rect l="l" t="t" r="r" b="b"/>
              <a:pathLst>
                <a:path w="6606" h="13250" extrusionOk="0">
                  <a:moveTo>
                    <a:pt x="0" y="0"/>
                  </a:moveTo>
                  <a:lnTo>
                    <a:pt x="0" y="8186"/>
                  </a:lnTo>
                  <a:cubicBezTo>
                    <a:pt x="341" y="8446"/>
                    <a:pt x="6366" y="13067"/>
                    <a:pt x="6606" y="13250"/>
                  </a:cubicBezTo>
                  <a:lnTo>
                    <a:pt x="6606" y="5064"/>
                  </a:lnTo>
                  <a:cubicBezTo>
                    <a:pt x="6366" y="4881"/>
                    <a:pt x="404" y="29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42;p58">
              <a:extLst>
                <a:ext uri="{FF2B5EF4-FFF2-40B4-BE49-F238E27FC236}">
                  <a16:creationId xmlns:a16="http://schemas.microsoft.com/office/drawing/2014/main" id="{0E84D096-4D82-C5BC-2610-168D540C65CB}"/>
                </a:ext>
              </a:extLst>
            </p:cNvPr>
            <p:cNvSpPr/>
            <p:nvPr/>
          </p:nvSpPr>
          <p:spPr>
            <a:xfrm>
              <a:off x="5951208" y="3026042"/>
              <a:ext cx="672342" cy="515401"/>
            </a:xfrm>
            <a:custGeom>
              <a:avLst/>
              <a:gdLst/>
              <a:ahLst/>
              <a:cxnLst/>
              <a:rect l="l" t="t" r="r" b="b"/>
              <a:pathLst>
                <a:path w="6606" h="5064" extrusionOk="0">
                  <a:moveTo>
                    <a:pt x="0" y="0"/>
                  </a:moveTo>
                  <a:cubicBezTo>
                    <a:pt x="342" y="260"/>
                    <a:pt x="6366" y="4881"/>
                    <a:pt x="6606" y="5064"/>
                  </a:cubicBezTo>
                  <a:cubicBezTo>
                    <a:pt x="6366" y="4881"/>
                    <a:pt x="404" y="298"/>
                    <a:pt x="0" y="0"/>
                  </a:cubicBezTo>
                  <a:close/>
                </a:path>
              </a:pathLst>
            </a:custGeom>
            <a:solidFill>
              <a:srgbClr val="46B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3;p58">
              <a:extLst>
                <a:ext uri="{FF2B5EF4-FFF2-40B4-BE49-F238E27FC236}">
                  <a16:creationId xmlns:a16="http://schemas.microsoft.com/office/drawing/2014/main" id="{AB882ED5-E86C-9C79-88BA-98889431AAD8}"/>
                </a:ext>
              </a:extLst>
            </p:cNvPr>
            <p:cNvSpPr/>
            <p:nvPr/>
          </p:nvSpPr>
          <p:spPr>
            <a:xfrm>
              <a:off x="5949274" y="3023599"/>
              <a:ext cx="676311" cy="1353030"/>
            </a:xfrm>
            <a:custGeom>
              <a:avLst/>
              <a:gdLst/>
              <a:ahLst/>
              <a:cxnLst/>
              <a:rect l="l" t="t" r="r" b="b"/>
              <a:pathLst>
                <a:path w="6645" h="13294" extrusionOk="0">
                  <a:moveTo>
                    <a:pt x="19" y="38"/>
                  </a:moveTo>
                  <a:cubicBezTo>
                    <a:pt x="534" y="417"/>
                    <a:pt x="6388" y="4908"/>
                    <a:pt x="6625" y="5088"/>
                  </a:cubicBezTo>
                  <a:lnTo>
                    <a:pt x="6625" y="13274"/>
                  </a:lnTo>
                  <a:cubicBezTo>
                    <a:pt x="6404" y="13091"/>
                    <a:pt x="360" y="8470"/>
                    <a:pt x="19" y="8210"/>
                  </a:cubicBezTo>
                  <a:lnTo>
                    <a:pt x="19" y="38"/>
                  </a:lnTo>
                  <a:close/>
                  <a:moveTo>
                    <a:pt x="0" y="0"/>
                  </a:moveTo>
                  <a:lnTo>
                    <a:pt x="0" y="24"/>
                  </a:lnTo>
                  <a:lnTo>
                    <a:pt x="0" y="8210"/>
                  </a:lnTo>
                  <a:cubicBezTo>
                    <a:pt x="360" y="8470"/>
                    <a:pt x="6385" y="13091"/>
                    <a:pt x="6625" y="13293"/>
                  </a:cubicBezTo>
                  <a:lnTo>
                    <a:pt x="6644" y="13274"/>
                  </a:lnTo>
                  <a:lnTo>
                    <a:pt x="6644" y="5088"/>
                  </a:lnTo>
                  <a:lnTo>
                    <a:pt x="6625" y="5069"/>
                  </a:lnTo>
                  <a:cubicBezTo>
                    <a:pt x="6404" y="4886"/>
                    <a:pt x="360" y="264"/>
                    <a:pt x="19" y="0"/>
                  </a:cubicBezTo>
                  <a:close/>
                </a:path>
              </a:pathLst>
            </a:custGeom>
            <a:solidFill>
              <a:srgbClr val="01A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44;p58">
              <a:extLst>
                <a:ext uri="{FF2B5EF4-FFF2-40B4-BE49-F238E27FC236}">
                  <a16:creationId xmlns:a16="http://schemas.microsoft.com/office/drawing/2014/main" id="{9F546B8C-9CC1-7F9D-7DAD-ECA1BC5AE5C3}"/>
                </a:ext>
              </a:extLst>
            </p:cNvPr>
            <p:cNvSpPr/>
            <p:nvPr/>
          </p:nvSpPr>
          <p:spPr>
            <a:xfrm>
              <a:off x="5407501" y="694250"/>
              <a:ext cx="1990564" cy="2177835"/>
            </a:xfrm>
            <a:custGeom>
              <a:avLst/>
              <a:gdLst/>
              <a:ahLst/>
              <a:cxnLst/>
              <a:rect l="l" t="t" r="r" b="b"/>
              <a:pathLst>
                <a:path w="19558" h="21398" extrusionOk="0">
                  <a:moveTo>
                    <a:pt x="19116" y="0"/>
                  </a:moveTo>
                  <a:cubicBezTo>
                    <a:pt x="19015" y="0"/>
                    <a:pt x="18895" y="19"/>
                    <a:pt x="18775" y="101"/>
                  </a:cubicBezTo>
                  <a:lnTo>
                    <a:pt x="702" y="10550"/>
                  </a:lnTo>
                  <a:lnTo>
                    <a:pt x="18794" y="120"/>
                  </a:lnTo>
                  <a:cubicBezTo>
                    <a:pt x="18914" y="38"/>
                    <a:pt x="19015" y="19"/>
                    <a:pt x="19116" y="19"/>
                  </a:cubicBezTo>
                  <a:cubicBezTo>
                    <a:pt x="19236" y="19"/>
                    <a:pt x="19337" y="58"/>
                    <a:pt x="19394" y="159"/>
                  </a:cubicBezTo>
                  <a:cubicBezTo>
                    <a:pt x="19476" y="240"/>
                    <a:pt x="19514" y="360"/>
                    <a:pt x="19514" y="519"/>
                  </a:cubicBezTo>
                  <a:lnTo>
                    <a:pt x="19534" y="9627"/>
                  </a:lnTo>
                  <a:lnTo>
                    <a:pt x="19534" y="9647"/>
                  </a:lnTo>
                  <a:cubicBezTo>
                    <a:pt x="19534" y="10089"/>
                    <a:pt x="19236" y="10607"/>
                    <a:pt x="18856" y="10828"/>
                  </a:cubicBezTo>
                  <a:lnTo>
                    <a:pt x="759" y="21277"/>
                  </a:lnTo>
                  <a:cubicBezTo>
                    <a:pt x="639" y="21340"/>
                    <a:pt x="538" y="21378"/>
                    <a:pt x="437" y="21378"/>
                  </a:cubicBezTo>
                  <a:cubicBezTo>
                    <a:pt x="317" y="21378"/>
                    <a:pt x="221" y="21316"/>
                    <a:pt x="159" y="21239"/>
                  </a:cubicBezTo>
                  <a:cubicBezTo>
                    <a:pt x="77" y="21157"/>
                    <a:pt x="39" y="21018"/>
                    <a:pt x="39" y="20878"/>
                  </a:cubicBezTo>
                  <a:lnTo>
                    <a:pt x="20" y="11751"/>
                  </a:lnTo>
                  <a:cubicBezTo>
                    <a:pt x="20" y="11309"/>
                    <a:pt x="317" y="10790"/>
                    <a:pt x="702" y="10550"/>
                  </a:cubicBezTo>
                  <a:lnTo>
                    <a:pt x="702" y="10550"/>
                  </a:lnTo>
                  <a:cubicBezTo>
                    <a:pt x="500" y="10651"/>
                    <a:pt x="317" y="10848"/>
                    <a:pt x="197" y="11069"/>
                  </a:cubicBezTo>
                  <a:cubicBezTo>
                    <a:pt x="77" y="11290"/>
                    <a:pt x="0" y="11530"/>
                    <a:pt x="0" y="11751"/>
                  </a:cubicBezTo>
                  <a:lnTo>
                    <a:pt x="20" y="20878"/>
                  </a:lnTo>
                  <a:cubicBezTo>
                    <a:pt x="20" y="21037"/>
                    <a:pt x="58" y="21157"/>
                    <a:pt x="140" y="21258"/>
                  </a:cubicBezTo>
                  <a:cubicBezTo>
                    <a:pt x="197" y="21340"/>
                    <a:pt x="317" y="21397"/>
                    <a:pt x="437" y="21397"/>
                  </a:cubicBezTo>
                  <a:cubicBezTo>
                    <a:pt x="538" y="21397"/>
                    <a:pt x="639" y="21359"/>
                    <a:pt x="759" y="21296"/>
                  </a:cubicBezTo>
                  <a:lnTo>
                    <a:pt x="18856" y="10848"/>
                  </a:lnTo>
                  <a:cubicBezTo>
                    <a:pt x="19053" y="10727"/>
                    <a:pt x="19217" y="10550"/>
                    <a:pt x="19356" y="10329"/>
                  </a:cubicBezTo>
                  <a:cubicBezTo>
                    <a:pt x="19476" y="10108"/>
                    <a:pt x="19558" y="9868"/>
                    <a:pt x="19558" y="9647"/>
                  </a:cubicBezTo>
                  <a:lnTo>
                    <a:pt x="19558" y="9627"/>
                  </a:lnTo>
                  <a:lnTo>
                    <a:pt x="19534" y="519"/>
                  </a:lnTo>
                  <a:cubicBezTo>
                    <a:pt x="19534" y="360"/>
                    <a:pt x="19495" y="240"/>
                    <a:pt x="19413" y="139"/>
                  </a:cubicBezTo>
                  <a:cubicBezTo>
                    <a:pt x="19337" y="38"/>
                    <a:pt x="19236" y="0"/>
                    <a:pt x="19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5;p58">
              <a:extLst>
                <a:ext uri="{FF2B5EF4-FFF2-40B4-BE49-F238E27FC236}">
                  <a16:creationId xmlns:a16="http://schemas.microsoft.com/office/drawing/2014/main" id="{078A0A3A-7DB8-4FF1-C094-8439ED78D316}"/>
                </a:ext>
              </a:extLst>
            </p:cNvPr>
            <p:cNvSpPr/>
            <p:nvPr/>
          </p:nvSpPr>
          <p:spPr>
            <a:xfrm>
              <a:off x="5411368" y="698423"/>
              <a:ext cx="1982320" cy="2169082"/>
            </a:xfrm>
            <a:custGeom>
              <a:avLst/>
              <a:gdLst/>
              <a:ahLst/>
              <a:cxnLst/>
              <a:rect l="l" t="t" r="r" b="b"/>
              <a:pathLst>
                <a:path w="19477" h="21312" extrusionOk="0">
                  <a:moveTo>
                    <a:pt x="19075" y="0"/>
                  </a:moveTo>
                  <a:cubicBezTo>
                    <a:pt x="18979" y="0"/>
                    <a:pt x="18870" y="32"/>
                    <a:pt x="18756" y="98"/>
                  </a:cubicBezTo>
                  <a:lnTo>
                    <a:pt x="683" y="10528"/>
                  </a:lnTo>
                  <a:cubicBezTo>
                    <a:pt x="303" y="10749"/>
                    <a:pt x="1" y="11287"/>
                    <a:pt x="1" y="11710"/>
                  </a:cubicBezTo>
                  <a:lnTo>
                    <a:pt x="20" y="20837"/>
                  </a:lnTo>
                  <a:cubicBezTo>
                    <a:pt x="20" y="21134"/>
                    <a:pt x="172" y="21311"/>
                    <a:pt x="395" y="21311"/>
                  </a:cubicBezTo>
                  <a:cubicBezTo>
                    <a:pt x="487" y="21311"/>
                    <a:pt x="591" y="21281"/>
                    <a:pt x="702" y="21217"/>
                  </a:cubicBezTo>
                  <a:lnTo>
                    <a:pt x="18799" y="10768"/>
                  </a:lnTo>
                  <a:cubicBezTo>
                    <a:pt x="19179" y="10547"/>
                    <a:pt x="19476" y="10028"/>
                    <a:pt x="19476" y="9586"/>
                  </a:cubicBezTo>
                  <a:lnTo>
                    <a:pt x="19457" y="478"/>
                  </a:lnTo>
                  <a:cubicBezTo>
                    <a:pt x="19457" y="172"/>
                    <a:pt x="19300" y="0"/>
                    <a:pt x="19075" y="0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alpha val="52230"/>
                  </a:schemeClr>
                </a:gs>
                <a:gs pos="34000">
                  <a:srgbClr val="4CEEFD">
                    <a:alpha val="31372"/>
                    <a:alpha val="52230"/>
                  </a:srgbClr>
                </a:gs>
                <a:gs pos="100000">
                  <a:srgbClr val="4CEEFD">
                    <a:alpha val="0"/>
                    <a:alpha val="5223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46;p58">
              <a:extLst>
                <a:ext uri="{FF2B5EF4-FFF2-40B4-BE49-F238E27FC236}">
                  <a16:creationId xmlns:a16="http://schemas.microsoft.com/office/drawing/2014/main" id="{1E5A5775-E092-A061-0818-2AA9FA5E9CF4}"/>
                </a:ext>
              </a:extLst>
            </p:cNvPr>
            <p:cNvSpPr/>
            <p:nvPr/>
          </p:nvSpPr>
          <p:spPr>
            <a:xfrm>
              <a:off x="5409434" y="696184"/>
              <a:ext cx="1986188" cy="2173967"/>
            </a:xfrm>
            <a:custGeom>
              <a:avLst/>
              <a:gdLst/>
              <a:ahLst/>
              <a:cxnLst/>
              <a:rect l="l" t="t" r="r" b="b"/>
              <a:pathLst>
                <a:path w="19515" h="21360" extrusionOk="0">
                  <a:moveTo>
                    <a:pt x="19097" y="39"/>
                  </a:moveTo>
                  <a:cubicBezTo>
                    <a:pt x="19198" y="39"/>
                    <a:pt x="19274" y="82"/>
                    <a:pt x="19356" y="159"/>
                  </a:cubicBezTo>
                  <a:cubicBezTo>
                    <a:pt x="19419" y="240"/>
                    <a:pt x="19457" y="361"/>
                    <a:pt x="19457" y="500"/>
                  </a:cubicBezTo>
                  <a:lnTo>
                    <a:pt x="19476" y="9608"/>
                  </a:lnTo>
                  <a:lnTo>
                    <a:pt x="19476" y="9628"/>
                  </a:lnTo>
                  <a:cubicBezTo>
                    <a:pt x="19476" y="10050"/>
                    <a:pt x="19178" y="10569"/>
                    <a:pt x="18818" y="10771"/>
                  </a:cubicBezTo>
                  <a:lnTo>
                    <a:pt x="721" y="21220"/>
                  </a:lnTo>
                  <a:cubicBezTo>
                    <a:pt x="601" y="21277"/>
                    <a:pt x="500" y="21321"/>
                    <a:pt x="418" y="21321"/>
                  </a:cubicBezTo>
                  <a:cubicBezTo>
                    <a:pt x="322" y="21321"/>
                    <a:pt x="222" y="21277"/>
                    <a:pt x="159" y="21201"/>
                  </a:cubicBezTo>
                  <a:cubicBezTo>
                    <a:pt x="101" y="21119"/>
                    <a:pt x="58" y="20999"/>
                    <a:pt x="58" y="20859"/>
                  </a:cubicBezTo>
                  <a:lnTo>
                    <a:pt x="39" y="11732"/>
                  </a:lnTo>
                  <a:cubicBezTo>
                    <a:pt x="39" y="11309"/>
                    <a:pt x="342" y="10790"/>
                    <a:pt x="702" y="10569"/>
                  </a:cubicBezTo>
                  <a:lnTo>
                    <a:pt x="18794" y="120"/>
                  </a:lnTo>
                  <a:cubicBezTo>
                    <a:pt x="18895" y="63"/>
                    <a:pt x="18996" y="39"/>
                    <a:pt x="19097" y="39"/>
                  </a:cubicBezTo>
                  <a:close/>
                  <a:moveTo>
                    <a:pt x="19097" y="0"/>
                  </a:moveTo>
                  <a:cubicBezTo>
                    <a:pt x="18996" y="0"/>
                    <a:pt x="18895" y="19"/>
                    <a:pt x="18775" y="101"/>
                  </a:cubicBezTo>
                  <a:lnTo>
                    <a:pt x="683" y="10531"/>
                  </a:lnTo>
                  <a:cubicBezTo>
                    <a:pt x="298" y="10771"/>
                    <a:pt x="1" y="11290"/>
                    <a:pt x="1" y="11732"/>
                  </a:cubicBezTo>
                  <a:lnTo>
                    <a:pt x="20" y="20859"/>
                  </a:lnTo>
                  <a:cubicBezTo>
                    <a:pt x="20" y="20999"/>
                    <a:pt x="58" y="21138"/>
                    <a:pt x="140" y="21220"/>
                  </a:cubicBezTo>
                  <a:cubicBezTo>
                    <a:pt x="202" y="21297"/>
                    <a:pt x="298" y="21359"/>
                    <a:pt x="418" y="21359"/>
                  </a:cubicBezTo>
                  <a:cubicBezTo>
                    <a:pt x="519" y="21359"/>
                    <a:pt x="620" y="21321"/>
                    <a:pt x="740" y="21258"/>
                  </a:cubicBezTo>
                  <a:lnTo>
                    <a:pt x="18837" y="10809"/>
                  </a:lnTo>
                  <a:cubicBezTo>
                    <a:pt x="19217" y="10588"/>
                    <a:pt x="19515" y="10070"/>
                    <a:pt x="19515" y="9628"/>
                  </a:cubicBezTo>
                  <a:lnTo>
                    <a:pt x="19515" y="9608"/>
                  </a:lnTo>
                  <a:lnTo>
                    <a:pt x="19495" y="500"/>
                  </a:lnTo>
                  <a:cubicBezTo>
                    <a:pt x="19495" y="341"/>
                    <a:pt x="19457" y="221"/>
                    <a:pt x="19375" y="140"/>
                  </a:cubicBezTo>
                  <a:cubicBezTo>
                    <a:pt x="19318" y="39"/>
                    <a:pt x="19217" y="0"/>
                    <a:pt x="19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47;p58">
              <a:extLst>
                <a:ext uri="{FF2B5EF4-FFF2-40B4-BE49-F238E27FC236}">
                  <a16:creationId xmlns:a16="http://schemas.microsoft.com/office/drawing/2014/main" id="{AF6605E1-53FD-EF94-8195-A45DC17F5D1C}"/>
                </a:ext>
              </a:extLst>
            </p:cNvPr>
            <p:cNvSpPr/>
            <p:nvPr/>
          </p:nvSpPr>
          <p:spPr>
            <a:xfrm>
              <a:off x="5586468" y="2515811"/>
              <a:ext cx="12315" cy="18015"/>
            </a:xfrm>
            <a:custGeom>
              <a:avLst/>
              <a:gdLst/>
              <a:ahLst/>
              <a:cxnLst/>
              <a:rect l="l" t="t" r="r" b="b"/>
              <a:pathLst>
                <a:path w="121" h="177" extrusionOk="0">
                  <a:moveTo>
                    <a:pt x="90" y="0"/>
                  </a:moveTo>
                  <a:cubicBezTo>
                    <a:pt x="82" y="0"/>
                    <a:pt x="73" y="3"/>
                    <a:pt x="63" y="10"/>
                  </a:cubicBezTo>
                  <a:cubicBezTo>
                    <a:pt x="24" y="29"/>
                    <a:pt x="0" y="87"/>
                    <a:pt x="0" y="130"/>
                  </a:cubicBezTo>
                  <a:cubicBezTo>
                    <a:pt x="0" y="158"/>
                    <a:pt x="13" y="176"/>
                    <a:pt x="35" y="176"/>
                  </a:cubicBezTo>
                  <a:cubicBezTo>
                    <a:pt x="43" y="176"/>
                    <a:pt x="52" y="174"/>
                    <a:pt x="63" y="169"/>
                  </a:cubicBezTo>
                  <a:cubicBezTo>
                    <a:pt x="101" y="149"/>
                    <a:pt x="120" y="87"/>
                    <a:pt x="120" y="48"/>
                  </a:cubicBezTo>
                  <a:cubicBezTo>
                    <a:pt x="120" y="21"/>
                    <a:pt x="110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48;p58">
              <a:extLst>
                <a:ext uri="{FF2B5EF4-FFF2-40B4-BE49-F238E27FC236}">
                  <a16:creationId xmlns:a16="http://schemas.microsoft.com/office/drawing/2014/main" id="{0C9715FD-6022-FB43-89BD-7233A7DF057D}"/>
                </a:ext>
              </a:extLst>
            </p:cNvPr>
            <p:cNvSpPr/>
            <p:nvPr/>
          </p:nvSpPr>
          <p:spPr>
            <a:xfrm>
              <a:off x="5582499" y="2512350"/>
              <a:ext cx="20661" cy="24528"/>
            </a:xfrm>
            <a:custGeom>
              <a:avLst/>
              <a:gdLst/>
              <a:ahLst/>
              <a:cxnLst/>
              <a:rect l="l" t="t" r="r" b="b"/>
              <a:pathLst>
                <a:path w="203" h="241" extrusionOk="0">
                  <a:moveTo>
                    <a:pt x="121" y="82"/>
                  </a:moveTo>
                  <a:lnTo>
                    <a:pt x="121" y="121"/>
                  </a:lnTo>
                  <a:cubicBezTo>
                    <a:pt x="102" y="140"/>
                    <a:pt x="102" y="164"/>
                    <a:pt x="82" y="164"/>
                  </a:cubicBezTo>
                  <a:lnTo>
                    <a:pt x="82" y="121"/>
                  </a:lnTo>
                  <a:cubicBezTo>
                    <a:pt x="102" y="102"/>
                    <a:pt x="102" y="82"/>
                    <a:pt x="121" y="82"/>
                  </a:cubicBezTo>
                  <a:close/>
                  <a:moveTo>
                    <a:pt x="140" y="1"/>
                  </a:moveTo>
                  <a:cubicBezTo>
                    <a:pt x="121" y="1"/>
                    <a:pt x="102" y="1"/>
                    <a:pt x="82" y="20"/>
                  </a:cubicBezTo>
                  <a:cubicBezTo>
                    <a:pt x="63" y="20"/>
                    <a:pt x="39" y="44"/>
                    <a:pt x="20" y="82"/>
                  </a:cubicBezTo>
                  <a:cubicBezTo>
                    <a:pt x="1" y="102"/>
                    <a:pt x="1" y="140"/>
                    <a:pt x="1" y="164"/>
                  </a:cubicBezTo>
                  <a:lnTo>
                    <a:pt x="1" y="183"/>
                  </a:lnTo>
                  <a:lnTo>
                    <a:pt x="1" y="183"/>
                  </a:lnTo>
                  <a:lnTo>
                    <a:pt x="1" y="183"/>
                  </a:lnTo>
                  <a:cubicBezTo>
                    <a:pt x="3" y="196"/>
                    <a:pt x="7" y="209"/>
                    <a:pt x="20" y="222"/>
                  </a:cubicBezTo>
                  <a:cubicBezTo>
                    <a:pt x="20" y="241"/>
                    <a:pt x="39" y="241"/>
                    <a:pt x="82" y="241"/>
                  </a:cubicBezTo>
                  <a:lnTo>
                    <a:pt x="121" y="241"/>
                  </a:lnTo>
                  <a:cubicBezTo>
                    <a:pt x="140" y="222"/>
                    <a:pt x="159" y="203"/>
                    <a:pt x="183" y="164"/>
                  </a:cubicBezTo>
                  <a:cubicBezTo>
                    <a:pt x="202" y="140"/>
                    <a:pt x="202" y="121"/>
                    <a:pt x="202" y="82"/>
                  </a:cubicBezTo>
                  <a:cubicBezTo>
                    <a:pt x="202" y="63"/>
                    <a:pt x="202" y="44"/>
                    <a:pt x="183" y="20"/>
                  </a:cubicBezTo>
                  <a:cubicBezTo>
                    <a:pt x="183" y="1"/>
                    <a:pt x="159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49;p58">
              <a:extLst>
                <a:ext uri="{FF2B5EF4-FFF2-40B4-BE49-F238E27FC236}">
                  <a16:creationId xmlns:a16="http://schemas.microsoft.com/office/drawing/2014/main" id="{81A57968-9456-D405-35B6-F81F8F92D17E}"/>
                </a:ext>
              </a:extLst>
            </p:cNvPr>
            <p:cNvSpPr/>
            <p:nvPr/>
          </p:nvSpPr>
          <p:spPr>
            <a:xfrm>
              <a:off x="5574153" y="2501460"/>
              <a:ext cx="36843" cy="46411"/>
            </a:xfrm>
            <a:custGeom>
              <a:avLst/>
              <a:gdLst/>
              <a:ahLst/>
              <a:cxnLst/>
              <a:rect l="l" t="t" r="r" b="b"/>
              <a:pathLst>
                <a:path w="362" h="456" extrusionOk="0">
                  <a:moveTo>
                    <a:pt x="229" y="74"/>
                  </a:moveTo>
                  <a:cubicBezTo>
                    <a:pt x="270" y="74"/>
                    <a:pt x="304" y="110"/>
                    <a:pt x="304" y="170"/>
                  </a:cubicBezTo>
                  <a:cubicBezTo>
                    <a:pt x="304" y="228"/>
                    <a:pt x="265" y="329"/>
                    <a:pt x="184" y="367"/>
                  </a:cubicBezTo>
                  <a:cubicBezTo>
                    <a:pt x="162" y="382"/>
                    <a:pt x="141" y="390"/>
                    <a:pt x="123" y="390"/>
                  </a:cubicBezTo>
                  <a:cubicBezTo>
                    <a:pt x="88" y="390"/>
                    <a:pt x="63" y="363"/>
                    <a:pt x="63" y="310"/>
                  </a:cubicBezTo>
                  <a:cubicBezTo>
                    <a:pt x="63" y="228"/>
                    <a:pt x="121" y="127"/>
                    <a:pt x="184" y="89"/>
                  </a:cubicBezTo>
                  <a:cubicBezTo>
                    <a:pt x="199" y="78"/>
                    <a:pt x="214" y="74"/>
                    <a:pt x="229" y="74"/>
                  </a:cubicBezTo>
                  <a:close/>
                  <a:moveTo>
                    <a:pt x="261" y="1"/>
                  </a:moveTo>
                  <a:cubicBezTo>
                    <a:pt x="237" y="1"/>
                    <a:pt x="211" y="10"/>
                    <a:pt x="184" y="31"/>
                  </a:cubicBezTo>
                  <a:cubicBezTo>
                    <a:pt x="83" y="89"/>
                    <a:pt x="1" y="228"/>
                    <a:pt x="1" y="329"/>
                  </a:cubicBezTo>
                  <a:cubicBezTo>
                    <a:pt x="1" y="412"/>
                    <a:pt x="40" y="456"/>
                    <a:pt x="98" y="456"/>
                  </a:cubicBezTo>
                  <a:cubicBezTo>
                    <a:pt x="123" y="456"/>
                    <a:pt x="153" y="447"/>
                    <a:pt x="184" y="430"/>
                  </a:cubicBezTo>
                  <a:cubicBezTo>
                    <a:pt x="284" y="391"/>
                    <a:pt x="342" y="271"/>
                    <a:pt x="361" y="170"/>
                  </a:cubicBezTo>
                  <a:lnTo>
                    <a:pt x="361" y="127"/>
                  </a:lnTo>
                  <a:lnTo>
                    <a:pt x="361" y="108"/>
                  </a:lnTo>
                  <a:cubicBezTo>
                    <a:pt x="348" y="40"/>
                    <a:pt x="310" y="1"/>
                    <a:pt x="2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50;p58">
              <a:extLst>
                <a:ext uri="{FF2B5EF4-FFF2-40B4-BE49-F238E27FC236}">
                  <a16:creationId xmlns:a16="http://schemas.microsoft.com/office/drawing/2014/main" id="{8A3D4765-A597-99C9-0672-0BA95600D896}"/>
                </a:ext>
              </a:extLst>
            </p:cNvPr>
            <p:cNvSpPr/>
            <p:nvPr/>
          </p:nvSpPr>
          <p:spPr>
            <a:xfrm>
              <a:off x="5570285" y="2498203"/>
              <a:ext cx="45087" cy="55367"/>
            </a:xfrm>
            <a:custGeom>
              <a:avLst/>
              <a:gdLst/>
              <a:ahLst/>
              <a:cxnLst/>
              <a:rect l="l" t="t" r="r" b="b"/>
              <a:pathLst>
                <a:path w="443" h="544" extrusionOk="0">
                  <a:moveTo>
                    <a:pt x="342" y="82"/>
                  </a:moveTo>
                  <a:cubicBezTo>
                    <a:pt x="342" y="83"/>
                    <a:pt x="342" y="85"/>
                    <a:pt x="342" y="86"/>
                  </a:cubicBezTo>
                  <a:lnTo>
                    <a:pt x="342" y="86"/>
                  </a:lnTo>
                  <a:cubicBezTo>
                    <a:pt x="340" y="85"/>
                    <a:pt x="338" y="83"/>
                    <a:pt x="335" y="82"/>
                  </a:cubicBezTo>
                  <a:close/>
                  <a:moveTo>
                    <a:pt x="303" y="140"/>
                  </a:moveTo>
                  <a:lnTo>
                    <a:pt x="303" y="202"/>
                  </a:lnTo>
                  <a:cubicBezTo>
                    <a:pt x="303" y="221"/>
                    <a:pt x="303" y="260"/>
                    <a:pt x="279" y="303"/>
                  </a:cubicBezTo>
                  <a:cubicBezTo>
                    <a:pt x="260" y="322"/>
                    <a:pt x="222" y="361"/>
                    <a:pt x="202" y="380"/>
                  </a:cubicBezTo>
                  <a:lnTo>
                    <a:pt x="140" y="380"/>
                  </a:lnTo>
                  <a:lnTo>
                    <a:pt x="140" y="342"/>
                  </a:lnTo>
                  <a:cubicBezTo>
                    <a:pt x="140" y="303"/>
                    <a:pt x="140" y="260"/>
                    <a:pt x="159" y="241"/>
                  </a:cubicBezTo>
                  <a:cubicBezTo>
                    <a:pt x="183" y="202"/>
                    <a:pt x="222" y="159"/>
                    <a:pt x="241" y="159"/>
                  </a:cubicBezTo>
                  <a:cubicBezTo>
                    <a:pt x="260" y="140"/>
                    <a:pt x="260" y="140"/>
                    <a:pt x="279" y="140"/>
                  </a:cubicBezTo>
                  <a:close/>
                  <a:moveTo>
                    <a:pt x="101" y="438"/>
                  </a:moveTo>
                  <a:cubicBezTo>
                    <a:pt x="104" y="440"/>
                    <a:pt x="108" y="442"/>
                    <a:pt x="111" y="444"/>
                  </a:cubicBezTo>
                  <a:lnTo>
                    <a:pt x="111" y="444"/>
                  </a:lnTo>
                  <a:cubicBezTo>
                    <a:pt x="108" y="443"/>
                    <a:pt x="105" y="442"/>
                    <a:pt x="101" y="442"/>
                  </a:cubicBezTo>
                  <a:cubicBezTo>
                    <a:pt x="101" y="441"/>
                    <a:pt x="101" y="440"/>
                    <a:pt x="101" y="438"/>
                  </a:cubicBezTo>
                  <a:close/>
                  <a:moveTo>
                    <a:pt x="114" y="446"/>
                  </a:moveTo>
                  <a:cubicBezTo>
                    <a:pt x="126" y="453"/>
                    <a:pt x="139" y="458"/>
                    <a:pt x="149" y="460"/>
                  </a:cubicBezTo>
                  <a:lnTo>
                    <a:pt x="149" y="460"/>
                  </a:lnTo>
                  <a:cubicBezTo>
                    <a:pt x="146" y="461"/>
                    <a:pt x="143" y="462"/>
                    <a:pt x="140" y="462"/>
                  </a:cubicBezTo>
                  <a:cubicBezTo>
                    <a:pt x="126" y="462"/>
                    <a:pt x="122" y="452"/>
                    <a:pt x="114" y="446"/>
                  </a:cubicBezTo>
                  <a:close/>
                  <a:moveTo>
                    <a:pt x="303" y="0"/>
                  </a:moveTo>
                  <a:cubicBezTo>
                    <a:pt x="260" y="0"/>
                    <a:pt x="241" y="0"/>
                    <a:pt x="202" y="20"/>
                  </a:cubicBezTo>
                  <a:cubicBezTo>
                    <a:pt x="140" y="63"/>
                    <a:pt x="101" y="101"/>
                    <a:pt x="63" y="183"/>
                  </a:cubicBezTo>
                  <a:cubicBezTo>
                    <a:pt x="20" y="241"/>
                    <a:pt x="1" y="303"/>
                    <a:pt x="1" y="361"/>
                  </a:cubicBezTo>
                  <a:cubicBezTo>
                    <a:pt x="1" y="423"/>
                    <a:pt x="20" y="462"/>
                    <a:pt x="39" y="481"/>
                  </a:cubicBezTo>
                  <a:cubicBezTo>
                    <a:pt x="63" y="519"/>
                    <a:pt x="101" y="543"/>
                    <a:pt x="140" y="543"/>
                  </a:cubicBezTo>
                  <a:cubicBezTo>
                    <a:pt x="183" y="543"/>
                    <a:pt x="202" y="519"/>
                    <a:pt x="241" y="500"/>
                  </a:cubicBezTo>
                  <a:cubicBezTo>
                    <a:pt x="303" y="481"/>
                    <a:pt x="342" y="423"/>
                    <a:pt x="380" y="380"/>
                  </a:cubicBezTo>
                  <a:cubicBezTo>
                    <a:pt x="399" y="322"/>
                    <a:pt x="423" y="260"/>
                    <a:pt x="443" y="202"/>
                  </a:cubicBezTo>
                  <a:lnTo>
                    <a:pt x="443" y="159"/>
                  </a:lnTo>
                  <a:lnTo>
                    <a:pt x="443" y="121"/>
                  </a:lnTo>
                  <a:cubicBezTo>
                    <a:pt x="443" y="82"/>
                    <a:pt x="423" y="63"/>
                    <a:pt x="399" y="39"/>
                  </a:cubicBezTo>
                  <a:cubicBezTo>
                    <a:pt x="361" y="0"/>
                    <a:pt x="342" y="0"/>
                    <a:pt x="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51;p58">
              <a:extLst>
                <a:ext uri="{FF2B5EF4-FFF2-40B4-BE49-F238E27FC236}">
                  <a16:creationId xmlns:a16="http://schemas.microsoft.com/office/drawing/2014/main" id="{E87D4A6A-598D-AB80-12DF-BE46E06D9582}"/>
                </a:ext>
              </a:extLst>
            </p:cNvPr>
            <p:cNvSpPr/>
            <p:nvPr/>
          </p:nvSpPr>
          <p:spPr>
            <a:xfrm>
              <a:off x="5584433" y="1896486"/>
              <a:ext cx="14351" cy="17811"/>
            </a:xfrm>
            <a:custGeom>
              <a:avLst/>
              <a:gdLst/>
              <a:ahLst/>
              <a:cxnLst/>
              <a:rect l="l" t="t" r="r" b="b"/>
              <a:pathLst>
                <a:path w="141" h="175" extrusionOk="0">
                  <a:moveTo>
                    <a:pt x="90" y="1"/>
                  </a:moveTo>
                  <a:cubicBezTo>
                    <a:pt x="83" y="1"/>
                    <a:pt x="74" y="3"/>
                    <a:pt x="63" y="8"/>
                  </a:cubicBezTo>
                  <a:cubicBezTo>
                    <a:pt x="20" y="27"/>
                    <a:pt x="1" y="90"/>
                    <a:pt x="1" y="128"/>
                  </a:cubicBezTo>
                  <a:cubicBezTo>
                    <a:pt x="1" y="156"/>
                    <a:pt x="11" y="174"/>
                    <a:pt x="34" y="174"/>
                  </a:cubicBezTo>
                  <a:cubicBezTo>
                    <a:pt x="42" y="174"/>
                    <a:pt x="52" y="172"/>
                    <a:pt x="63" y="167"/>
                  </a:cubicBezTo>
                  <a:cubicBezTo>
                    <a:pt x="102" y="148"/>
                    <a:pt x="140" y="90"/>
                    <a:pt x="140" y="47"/>
                  </a:cubicBezTo>
                  <a:cubicBezTo>
                    <a:pt x="126" y="19"/>
                    <a:pt x="112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52;p58">
              <a:extLst>
                <a:ext uri="{FF2B5EF4-FFF2-40B4-BE49-F238E27FC236}">
                  <a16:creationId xmlns:a16="http://schemas.microsoft.com/office/drawing/2014/main" id="{67880CBC-4DBC-429B-DA05-8AEC150251E0}"/>
                </a:ext>
              </a:extLst>
            </p:cNvPr>
            <p:cNvSpPr/>
            <p:nvPr/>
          </p:nvSpPr>
          <p:spPr>
            <a:xfrm>
              <a:off x="5580565" y="1893331"/>
              <a:ext cx="22595" cy="24630"/>
            </a:xfrm>
            <a:custGeom>
              <a:avLst/>
              <a:gdLst/>
              <a:ahLst/>
              <a:cxnLst/>
              <a:rect l="l" t="t" r="r" b="b"/>
              <a:pathLst>
                <a:path w="222" h="242" extrusionOk="0">
                  <a:moveTo>
                    <a:pt x="140" y="78"/>
                  </a:moveTo>
                  <a:cubicBezTo>
                    <a:pt x="140" y="97"/>
                    <a:pt x="121" y="121"/>
                    <a:pt x="121" y="121"/>
                  </a:cubicBezTo>
                  <a:cubicBezTo>
                    <a:pt x="101" y="140"/>
                    <a:pt x="101" y="159"/>
                    <a:pt x="82" y="159"/>
                  </a:cubicBezTo>
                  <a:cubicBezTo>
                    <a:pt x="82" y="140"/>
                    <a:pt x="82" y="121"/>
                    <a:pt x="101" y="121"/>
                  </a:cubicBezTo>
                  <a:cubicBezTo>
                    <a:pt x="101" y="97"/>
                    <a:pt x="121" y="78"/>
                    <a:pt x="121" y="78"/>
                  </a:cubicBezTo>
                  <a:close/>
                  <a:moveTo>
                    <a:pt x="82" y="1"/>
                  </a:moveTo>
                  <a:cubicBezTo>
                    <a:pt x="58" y="20"/>
                    <a:pt x="39" y="39"/>
                    <a:pt x="20" y="78"/>
                  </a:cubicBezTo>
                  <a:cubicBezTo>
                    <a:pt x="0" y="97"/>
                    <a:pt x="0" y="121"/>
                    <a:pt x="0" y="159"/>
                  </a:cubicBezTo>
                  <a:cubicBezTo>
                    <a:pt x="0" y="179"/>
                    <a:pt x="0" y="198"/>
                    <a:pt x="20" y="217"/>
                  </a:cubicBezTo>
                  <a:cubicBezTo>
                    <a:pt x="20" y="241"/>
                    <a:pt x="58" y="241"/>
                    <a:pt x="82" y="241"/>
                  </a:cubicBezTo>
                  <a:lnTo>
                    <a:pt x="121" y="241"/>
                  </a:lnTo>
                  <a:cubicBezTo>
                    <a:pt x="159" y="217"/>
                    <a:pt x="178" y="198"/>
                    <a:pt x="178" y="159"/>
                  </a:cubicBezTo>
                  <a:cubicBezTo>
                    <a:pt x="202" y="140"/>
                    <a:pt x="202" y="121"/>
                    <a:pt x="221" y="78"/>
                  </a:cubicBezTo>
                  <a:cubicBezTo>
                    <a:pt x="202" y="58"/>
                    <a:pt x="202" y="39"/>
                    <a:pt x="202" y="20"/>
                  </a:cubicBezTo>
                  <a:cubicBezTo>
                    <a:pt x="178" y="1"/>
                    <a:pt x="159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53;p58">
              <a:extLst>
                <a:ext uri="{FF2B5EF4-FFF2-40B4-BE49-F238E27FC236}">
                  <a16:creationId xmlns:a16="http://schemas.microsoft.com/office/drawing/2014/main" id="{3A355055-E062-155E-1264-1E93BD277438}"/>
                </a:ext>
              </a:extLst>
            </p:cNvPr>
            <p:cNvSpPr/>
            <p:nvPr/>
          </p:nvSpPr>
          <p:spPr>
            <a:xfrm>
              <a:off x="7208327" y="1580666"/>
              <a:ext cx="12315" cy="17913"/>
            </a:xfrm>
            <a:custGeom>
              <a:avLst/>
              <a:gdLst/>
              <a:ahLst/>
              <a:cxnLst/>
              <a:rect l="l" t="t" r="r" b="b"/>
              <a:pathLst>
                <a:path w="121" h="176" extrusionOk="0">
                  <a:moveTo>
                    <a:pt x="89" y="0"/>
                  </a:moveTo>
                  <a:cubicBezTo>
                    <a:pt x="82" y="0"/>
                    <a:pt x="73" y="3"/>
                    <a:pt x="63" y="8"/>
                  </a:cubicBezTo>
                  <a:cubicBezTo>
                    <a:pt x="19" y="27"/>
                    <a:pt x="0" y="70"/>
                    <a:pt x="0" y="128"/>
                  </a:cubicBezTo>
                  <a:cubicBezTo>
                    <a:pt x="0" y="156"/>
                    <a:pt x="10" y="176"/>
                    <a:pt x="32" y="176"/>
                  </a:cubicBezTo>
                  <a:cubicBezTo>
                    <a:pt x="40" y="176"/>
                    <a:pt x="51" y="173"/>
                    <a:pt x="63" y="166"/>
                  </a:cubicBezTo>
                  <a:cubicBezTo>
                    <a:pt x="101" y="128"/>
                    <a:pt x="120" y="90"/>
                    <a:pt x="120" y="46"/>
                  </a:cubicBezTo>
                  <a:cubicBezTo>
                    <a:pt x="120" y="18"/>
                    <a:pt x="110" y="0"/>
                    <a:pt x="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54;p58">
              <a:extLst>
                <a:ext uri="{FF2B5EF4-FFF2-40B4-BE49-F238E27FC236}">
                  <a16:creationId xmlns:a16="http://schemas.microsoft.com/office/drawing/2014/main" id="{F0136E94-D477-EB46-E458-72D5E4AFCA4E}"/>
                </a:ext>
              </a:extLst>
            </p:cNvPr>
            <p:cNvSpPr/>
            <p:nvPr/>
          </p:nvSpPr>
          <p:spPr>
            <a:xfrm>
              <a:off x="7204358" y="1575577"/>
              <a:ext cx="20152" cy="26462"/>
            </a:xfrm>
            <a:custGeom>
              <a:avLst/>
              <a:gdLst/>
              <a:ahLst/>
              <a:cxnLst/>
              <a:rect l="l" t="t" r="r" b="b"/>
              <a:pathLst>
                <a:path w="198" h="260" extrusionOk="0">
                  <a:moveTo>
                    <a:pt x="121" y="96"/>
                  </a:moveTo>
                  <a:lnTo>
                    <a:pt x="121" y="140"/>
                  </a:lnTo>
                  <a:cubicBezTo>
                    <a:pt x="102" y="159"/>
                    <a:pt x="102" y="159"/>
                    <a:pt x="78" y="178"/>
                  </a:cubicBezTo>
                  <a:lnTo>
                    <a:pt x="78" y="120"/>
                  </a:lnTo>
                  <a:cubicBezTo>
                    <a:pt x="102" y="120"/>
                    <a:pt x="102" y="96"/>
                    <a:pt x="121" y="96"/>
                  </a:cubicBezTo>
                  <a:close/>
                  <a:moveTo>
                    <a:pt x="121" y="0"/>
                  </a:moveTo>
                  <a:cubicBezTo>
                    <a:pt x="121" y="0"/>
                    <a:pt x="102" y="19"/>
                    <a:pt x="78" y="19"/>
                  </a:cubicBezTo>
                  <a:cubicBezTo>
                    <a:pt x="58" y="39"/>
                    <a:pt x="39" y="58"/>
                    <a:pt x="20" y="77"/>
                  </a:cubicBezTo>
                  <a:cubicBezTo>
                    <a:pt x="1" y="120"/>
                    <a:pt x="1" y="140"/>
                    <a:pt x="1" y="178"/>
                  </a:cubicBezTo>
                  <a:cubicBezTo>
                    <a:pt x="1" y="197"/>
                    <a:pt x="1" y="216"/>
                    <a:pt x="20" y="240"/>
                  </a:cubicBezTo>
                  <a:cubicBezTo>
                    <a:pt x="20" y="240"/>
                    <a:pt x="39" y="260"/>
                    <a:pt x="58" y="260"/>
                  </a:cubicBezTo>
                  <a:cubicBezTo>
                    <a:pt x="78" y="260"/>
                    <a:pt x="102" y="260"/>
                    <a:pt x="121" y="240"/>
                  </a:cubicBezTo>
                  <a:cubicBezTo>
                    <a:pt x="140" y="216"/>
                    <a:pt x="159" y="197"/>
                    <a:pt x="178" y="178"/>
                  </a:cubicBezTo>
                  <a:cubicBezTo>
                    <a:pt x="198" y="159"/>
                    <a:pt x="198" y="120"/>
                    <a:pt x="198" y="96"/>
                  </a:cubicBezTo>
                  <a:cubicBezTo>
                    <a:pt x="198" y="77"/>
                    <a:pt x="198" y="58"/>
                    <a:pt x="178" y="39"/>
                  </a:cubicBezTo>
                  <a:cubicBezTo>
                    <a:pt x="178" y="19"/>
                    <a:pt x="159" y="0"/>
                    <a:pt x="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55;p58">
              <a:extLst>
                <a:ext uri="{FF2B5EF4-FFF2-40B4-BE49-F238E27FC236}">
                  <a16:creationId xmlns:a16="http://schemas.microsoft.com/office/drawing/2014/main" id="{A9609B42-FE77-03F6-79FB-AD7F81AD509D}"/>
                </a:ext>
              </a:extLst>
            </p:cNvPr>
            <p:cNvSpPr/>
            <p:nvPr/>
          </p:nvSpPr>
          <p:spPr>
            <a:xfrm>
              <a:off x="7196114" y="1565806"/>
              <a:ext cx="36742" cy="46614"/>
            </a:xfrm>
            <a:custGeom>
              <a:avLst/>
              <a:gdLst/>
              <a:ahLst/>
              <a:cxnLst/>
              <a:rect l="l" t="t" r="r" b="b"/>
              <a:pathLst>
                <a:path w="361" h="458" extrusionOk="0">
                  <a:moveTo>
                    <a:pt x="228" y="57"/>
                  </a:moveTo>
                  <a:cubicBezTo>
                    <a:pt x="269" y="57"/>
                    <a:pt x="303" y="94"/>
                    <a:pt x="303" y="154"/>
                  </a:cubicBezTo>
                  <a:cubicBezTo>
                    <a:pt x="303" y="236"/>
                    <a:pt x="240" y="336"/>
                    <a:pt x="183" y="375"/>
                  </a:cubicBezTo>
                  <a:cubicBezTo>
                    <a:pt x="166" y="385"/>
                    <a:pt x="150" y="390"/>
                    <a:pt x="135" y="390"/>
                  </a:cubicBezTo>
                  <a:cubicBezTo>
                    <a:pt x="94" y="390"/>
                    <a:pt x="62" y="353"/>
                    <a:pt x="62" y="293"/>
                  </a:cubicBezTo>
                  <a:cubicBezTo>
                    <a:pt x="62" y="216"/>
                    <a:pt x="120" y="115"/>
                    <a:pt x="183" y="72"/>
                  </a:cubicBezTo>
                  <a:cubicBezTo>
                    <a:pt x="198" y="62"/>
                    <a:pt x="214" y="57"/>
                    <a:pt x="228" y="57"/>
                  </a:cubicBezTo>
                  <a:close/>
                  <a:moveTo>
                    <a:pt x="250" y="0"/>
                  </a:moveTo>
                  <a:cubicBezTo>
                    <a:pt x="229" y="0"/>
                    <a:pt x="206" y="5"/>
                    <a:pt x="183" y="15"/>
                  </a:cubicBezTo>
                  <a:cubicBezTo>
                    <a:pt x="139" y="53"/>
                    <a:pt x="101" y="72"/>
                    <a:pt x="82" y="135"/>
                  </a:cubicBezTo>
                  <a:lnTo>
                    <a:pt x="101" y="135"/>
                  </a:lnTo>
                  <a:lnTo>
                    <a:pt x="62" y="192"/>
                  </a:lnTo>
                  <a:lnTo>
                    <a:pt x="38" y="192"/>
                  </a:lnTo>
                  <a:cubicBezTo>
                    <a:pt x="19" y="236"/>
                    <a:pt x="0" y="293"/>
                    <a:pt x="0" y="336"/>
                  </a:cubicBezTo>
                  <a:cubicBezTo>
                    <a:pt x="0" y="406"/>
                    <a:pt x="43" y="458"/>
                    <a:pt x="104" y="458"/>
                  </a:cubicBezTo>
                  <a:cubicBezTo>
                    <a:pt x="128" y="458"/>
                    <a:pt x="155" y="450"/>
                    <a:pt x="183" y="432"/>
                  </a:cubicBezTo>
                  <a:cubicBezTo>
                    <a:pt x="279" y="375"/>
                    <a:pt x="360" y="236"/>
                    <a:pt x="360" y="135"/>
                  </a:cubicBezTo>
                  <a:cubicBezTo>
                    <a:pt x="360" y="44"/>
                    <a:pt x="314" y="0"/>
                    <a:pt x="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56;p58">
              <a:extLst>
                <a:ext uri="{FF2B5EF4-FFF2-40B4-BE49-F238E27FC236}">
                  <a16:creationId xmlns:a16="http://schemas.microsoft.com/office/drawing/2014/main" id="{EA2B5C0E-C30F-94F8-60BB-9B3121375289}"/>
                </a:ext>
              </a:extLst>
            </p:cNvPr>
            <p:cNvSpPr/>
            <p:nvPr/>
          </p:nvSpPr>
          <p:spPr>
            <a:xfrm>
              <a:off x="7192144" y="1560921"/>
              <a:ext cx="44579" cy="55265"/>
            </a:xfrm>
            <a:custGeom>
              <a:avLst/>
              <a:gdLst/>
              <a:ahLst/>
              <a:cxnLst/>
              <a:rect l="l" t="t" r="r" b="b"/>
              <a:pathLst>
                <a:path w="438" h="543" extrusionOk="0">
                  <a:moveTo>
                    <a:pt x="298" y="82"/>
                  </a:moveTo>
                  <a:cubicBezTo>
                    <a:pt x="302" y="82"/>
                    <a:pt x="305" y="82"/>
                    <a:pt x="308" y="84"/>
                  </a:cubicBezTo>
                  <a:lnTo>
                    <a:pt x="308" y="84"/>
                  </a:lnTo>
                  <a:cubicBezTo>
                    <a:pt x="303" y="83"/>
                    <a:pt x="298" y="82"/>
                    <a:pt x="294" y="82"/>
                  </a:cubicBezTo>
                  <a:lnTo>
                    <a:pt x="294" y="82"/>
                  </a:lnTo>
                  <a:cubicBezTo>
                    <a:pt x="295" y="82"/>
                    <a:pt x="297" y="82"/>
                    <a:pt x="298" y="82"/>
                  </a:cubicBezTo>
                  <a:close/>
                  <a:moveTo>
                    <a:pt x="298" y="163"/>
                  </a:moveTo>
                  <a:lnTo>
                    <a:pt x="298" y="202"/>
                  </a:lnTo>
                  <a:cubicBezTo>
                    <a:pt x="298" y="240"/>
                    <a:pt x="298" y="284"/>
                    <a:pt x="279" y="303"/>
                  </a:cubicBezTo>
                  <a:cubicBezTo>
                    <a:pt x="260" y="341"/>
                    <a:pt x="222" y="360"/>
                    <a:pt x="198" y="384"/>
                  </a:cubicBezTo>
                  <a:cubicBezTo>
                    <a:pt x="178" y="404"/>
                    <a:pt x="178" y="404"/>
                    <a:pt x="159" y="404"/>
                  </a:cubicBezTo>
                  <a:lnTo>
                    <a:pt x="140" y="384"/>
                  </a:lnTo>
                  <a:lnTo>
                    <a:pt x="140" y="341"/>
                  </a:lnTo>
                  <a:cubicBezTo>
                    <a:pt x="140" y="322"/>
                    <a:pt x="140" y="284"/>
                    <a:pt x="159" y="240"/>
                  </a:cubicBezTo>
                  <a:cubicBezTo>
                    <a:pt x="178" y="202"/>
                    <a:pt x="222" y="183"/>
                    <a:pt x="241" y="163"/>
                  </a:cubicBezTo>
                  <a:close/>
                  <a:moveTo>
                    <a:pt x="298" y="0"/>
                  </a:moveTo>
                  <a:cubicBezTo>
                    <a:pt x="260" y="0"/>
                    <a:pt x="241" y="24"/>
                    <a:pt x="198" y="43"/>
                  </a:cubicBezTo>
                  <a:cubicBezTo>
                    <a:pt x="159" y="63"/>
                    <a:pt x="121" y="101"/>
                    <a:pt x="77" y="144"/>
                  </a:cubicBezTo>
                  <a:lnTo>
                    <a:pt x="58" y="183"/>
                  </a:lnTo>
                  <a:lnTo>
                    <a:pt x="39" y="221"/>
                  </a:lnTo>
                  <a:cubicBezTo>
                    <a:pt x="20" y="264"/>
                    <a:pt x="1" y="322"/>
                    <a:pt x="1" y="384"/>
                  </a:cubicBezTo>
                  <a:cubicBezTo>
                    <a:pt x="1" y="423"/>
                    <a:pt x="20" y="461"/>
                    <a:pt x="39" y="505"/>
                  </a:cubicBezTo>
                  <a:cubicBezTo>
                    <a:pt x="58" y="524"/>
                    <a:pt x="101" y="543"/>
                    <a:pt x="140" y="543"/>
                  </a:cubicBezTo>
                  <a:cubicBezTo>
                    <a:pt x="178" y="543"/>
                    <a:pt x="198" y="543"/>
                    <a:pt x="241" y="524"/>
                  </a:cubicBezTo>
                  <a:cubicBezTo>
                    <a:pt x="298" y="480"/>
                    <a:pt x="342" y="423"/>
                    <a:pt x="380" y="360"/>
                  </a:cubicBezTo>
                  <a:cubicBezTo>
                    <a:pt x="419" y="303"/>
                    <a:pt x="438" y="240"/>
                    <a:pt x="438" y="183"/>
                  </a:cubicBezTo>
                  <a:cubicBezTo>
                    <a:pt x="438" y="120"/>
                    <a:pt x="419" y="82"/>
                    <a:pt x="399" y="63"/>
                  </a:cubicBezTo>
                  <a:cubicBezTo>
                    <a:pt x="380" y="24"/>
                    <a:pt x="342" y="0"/>
                    <a:pt x="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57;p58">
              <a:extLst>
                <a:ext uri="{FF2B5EF4-FFF2-40B4-BE49-F238E27FC236}">
                  <a16:creationId xmlns:a16="http://schemas.microsoft.com/office/drawing/2014/main" id="{96804B80-DE42-6BD9-BB02-EF9283C191B6}"/>
                </a:ext>
              </a:extLst>
            </p:cNvPr>
            <p:cNvSpPr/>
            <p:nvPr/>
          </p:nvSpPr>
          <p:spPr>
            <a:xfrm>
              <a:off x="6970163" y="1551150"/>
              <a:ext cx="236226" cy="91498"/>
            </a:xfrm>
            <a:custGeom>
              <a:avLst/>
              <a:gdLst/>
              <a:ahLst/>
              <a:cxnLst/>
              <a:rect l="l" t="t" r="r" b="b"/>
              <a:pathLst>
                <a:path w="2321" h="899" extrusionOk="0">
                  <a:moveTo>
                    <a:pt x="1802" y="0"/>
                  </a:moveTo>
                  <a:lnTo>
                    <a:pt x="1057" y="418"/>
                  </a:lnTo>
                  <a:lnTo>
                    <a:pt x="1019" y="456"/>
                  </a:lnTo>
                  <a:lnTo>
                    <a:pt x="361" y="841"/>
                  </a:lnTo>
                  <a:lnTo>
                    <a:pt x="58" y="658"/>
                  </a:lnTo>
                  <a:lnTo>
                    <a:pt x="39" y="658"/>
                  </a:lnTo>
                  <a:lnTo>
                    <a:pt x="1" y="721"/>
                  </a:lnTo>
                  <a:lnTo>
                    <a:pt x="20" y="721"/>
                  </a:lnTo>
                  <a:lnTo>
                    <a:pt x="337" y="898"/>
                  </a:lnTo>
                  <a:lnTo>
                    <a:pt x="1019" y="519"/>
                  </a:lnTo>
                  <a:lnTo>
                    <a:pt x="1057" y="480"/>
                  </a:lnTo>
                  <a:lnTo>
                    <a:pt x="1778" y="58"/>
                  </a:lnTo>
                  <a:lnTo>
                    <a:pt x="2258" y="336"/>
                  </a:lnTo>
                  <a:lnTo>
                    <a:pt x="2282" y="336"/>
                  </a:lnTo>
                  <a:lnTo>
                    <a:pt x="2321" y="279"/>
                  </a:lnTo>
                  <a:lnTo>
                    <a:pt x="2302" y="279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58;p58">
              <a:extLst>
                <a:ext uri="{FF2B5EF4-FFF2-40B4-BE49-F238E27FC236}">
                  <a16:creationId xmlns:a16="http://schemas.microsoft.com/office/drawing/2014/main" id="{58B6AEFC-B326-1955-7C70-EE97E7024EF7}"/>
                </a:ext>
              </a:extLst>
            </p:cNvPr>
            <p:cNvSpPr/>
            <p:nvPr/>
          </p:nvSpPr>
          <p:spPr>
            <a:xfrm>
              <a:off x="6965786" y="1544738"/>
              <a:ext cx="246505" cy="104220"/>
            </a:xfrm>
            <a:custGeom>
              <a:avLst/>
              <a:gdLst/>
              <a:ahLst/>
              <a:cxnLst/>
              <a:rect l="l" t="t" r="r" b="b"/>
              <a:pathLst>
                <a:path w="2422" h="1024" extrusionOk="0">
                  <a:moveTo>
                    <a:pt x="1845" y="1"/>
                  </a:moveTo>
                  <a:lnTo>
                    <a:pt x="1081" y="462"/>
                  </a:lnTo>
                  <a:lnTo>
                    <a:pt x="1043" y="481"/>
                  </a:lnTo>
                  <a:lnTo>
                    <a:pt x="404" y="841"/>
                  </a:lnTo>
                  <a:lnTo>
                    <a:pt x="120" y="683"/>
                  </a:lnTo>
                  <a:lnTo>
                    <a:pt x="101" y="683"/>
                  </a:lnTo>
                  <a:lnTo>
                    <a:pt x="63" y="664"/>
                  </a:lnTo>
                  <a:lnTo>
                    <a:pt x="44" y="702"/>
                  </a:lnTo>
                  <a:lnTo>
                    <a:pt x="20" y="760"/>
                  </a:lnTo>
                  <a:lnTo>
                    <a:pt x="0" y="803"/>
                  </a:lnTo>
                  <a:lnTo>
                    <a:pt x="44" y="822"/>
                  </a:lnTo>
                  <a:lnTo>
                    <a:pt x="380" y="1024"/>
                  </a:lnTo>
                  <a:lnTo>
                    <a:pt x="1081" y="601"/>
                  </a:lnTo>
                  <a:lnTo>
                    <a:pt x="1124" y="582"/>
                  </a:lnTo>
                  <a:lnTo>
                    <a:pt x="1821" y="183"/>
                  </a:lnTo>
                  <a:lnTo>
                    <a:pt x="2282" y="423"/>
                  </a:lnTo>
                  <a:lnTo>
                    <a:pt x="2301" y="443"/>
                  </a:lnTo>
                  <a:lnTo>
                    <a:pt x="2345" y="462"/>
                  </a:lnTo>
                  <a:lnTo>
                    <a:pt x="2422" y="322"/>
                  </a:lnTo>
                  <a:lnTo>
                    <a:pt x="2364" y="303"/>
                  </a:lnTo>
                  <a:lnTo>
                    <a:pt x="18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59;p58">
              <a:extLst>
                <a:ext uri="{FF2B5EF4-FFF2-40B4-BE49-F238E27FC236}">
                  <a16:creationId xmlns:a16="http://schemas.microsoft.com/office/drawing/2014/main" id="{47D6E114-C5CD-051F-D9F4-4609E15E833F}"/>
                </a:ext>
              </a:extLst>
            </p:cNvPr>
            <p:cNvSpPr/>
            <p:nvPr/>
          </p:nvSpPr>
          <p:spPr>
            <a:xfrm>
              <a:off x="6953573" y="1605093"/>
              <a:ext cx="14249" cy="18015"/>
            </a:xfrm>
            <a:custGeom>
              <a:avLst/>
              <a:gdLst/>
              <a:ahLst/>
              <a:cxnLst/>
              <a:rect l="l" t="t" r="r" b="b"/>
              <a:pathLst>
                <a:path w="140" h="177" extrusionOk="0">
                  <a:moveTo>
                    <a:pt x="109" y="1"/>
                  </a:moveTo>
                  <a:cubicBezTo>
                    <a:pt x="101" y="1"/>
                    <a:pt x="92" y="3"/>
                    <a:pt x="82" y="8"/>
                  </a:cubicBezTo>
                  <a:cubicBezTo>
                    <a:pt x="43" y="46"/>
                    <a:pt x="0" y="90"/>
                    <a:pt x="0" y="128"/>
                  </a:cubicBezTo>
                  <a:cubicBezTo>
                    <a:pt x="0" y="156"/>
                    <a:pt x="23" y="176"/>
                    <a:pt x="50" y="176"/>
                  </a:cubicBezTo>
                  <a:cubicBezTo>
                    <a:pt x="60" y="176"/>
                    <a:pt x="71" y="173"/>
                    <a:pt x="82" y="167"/>
                  </a:cubicBezTo>
                  <a:cubicBezTo>
                    <a:pt x="120" y="147"/>
                    <a:pt x="140" y="90"/>
                    <a:pt x="140" y="46"/>
                  </a:cubicBezTo>
                  <a:cubicBezTo>
                    <a:pt x="140" y="18"/>
                    <a:pt x="129" y="1"/>
                    <a:pt x="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60;p58">
              <a:extLst>
                <a:ext uri="{FF2B5EF4-FFF2-40B4-BE49-F238E27FC236}">
                  <a16:creationId xmlns:a16="http://schemas.microsoft.com/office/drawing/2014/main" id="{E3607ABE-4151-1439-5A8C-0459FB610126}"/>
                </a:ext>
              </a:extLst>
            </p:cNvPr>
            <p:cNvSpPr/>
            <p:nvPr/>
          </p:nvSpPr>
          <p:spPr>
            <a:xfrm>
              <a:off x="6949603" y="1601938"/>
              <a:ext cx="22595" cy="26564"/>
            </a:xfrm>
            <a:custGeom>
              <a:avLst/>
              <a:gdLst/>
              <a:ahLst/>
              <a:cxnLst/>
              <a:rect l="l" t="t" r="r" b="b"/>
              <a:pathLst>
                <a:path w="222" h="261" extrusionOk="0">
                  <a:moveTo>
                    <a:pt x="140" y="77"/>
                  </a:moveTo>
                  <a:cubicBezTo>
                    <a:pt x="140" y="102"/>
                    <a:pt x="140" y="121"/>
                    <a:pt x="121" y="140"/>
                  </a:cubicBezTo>
                  <a:lnTo>
                    <a:pt x="102" y="159"/>
                  </a:lnTo>
                  <a:lnTo>
                    <a:pt x="92" y="169"/>
                  </a:lnTo>
                  <a:lnTo>
                    <a:pt x="82" y="159"/>
                  </a:lnTo>
                  <a:cubicBezTo>
                    <a:pt x="82" y="159"/>
                    <a:pt x="102" y="140"/>
                    <a:pt x="102" y="121"/>
                  </a:cubicBezTo>
                  <a:cubicBezTo>
                    <a:pt x="121" y="102"/>
                    <a:pt x="121" y="77"/>
                    <a:pt x="140" y="77"/>
                  </a:cubicBezTo>
                  <a:close/>
                  <a:moveTo>
                    <a:pt x="140" y="1"/>
                  </a:moveTo>
                  <a:cubicBezTo>
                    <a:pt x="121" y="1"/>
                    <a:pt x="121" y="1"/>
                    <a:pt x="102" y="20"/>
                  </a:cubicBezTo>
                  <a:cubicBezTo>
                    <a:pt x="58" y="20"/>
                    <a:pt x="39" y="58"/>
                    <a:pt x="39" y="77"/>
                  </a:cubicBezTo>
                  <a:cubicBezTo>
                    <a:pt x="20" y="102"/>
                    <a:pt x="1" y="140"/>
                    <a:pt x="1" y="159"/>
                  </a:cubicBezTo>
                  <a:lnTo>
                    <a:pt x="1" y="178"/>
                  </a:lnTo>
                  <a:lnTo>
                    <a:pt x="5" y="176"/>
                  </a:lnTo>
                  <a:lnTo>
                    <a:pt x="5" y="176"/>
                  </a:lnTo>
                  <a:cubicBezTo>
                    <a:pt x="10" y="190"/>
                    <a:pt x="20" y="205"/>
                    <a:pt x="20" y="222"/>
                  </a:cubicBezTo>
                  <a:cubicBezTo>
                    <a:pt x="39" y="241"/>
                    <a:pt x="58" y="260"/>
                    <a:pt x="82" y="260"/>
                  </a:cubicBezTo>
                  <a:cubicBezTo>
                    <a:pt x="102" y="260"/>
                    <a:pt x="121" y="241"/>
                    <a:pt x="140" y="241"/>
                  </a:cubicBezTo>
                  <a:cubicBezTo>
                    <a:pt x="159" y="222"/>
                    <a:pt x="179" y="198"/>
                    <a:pt x="203" y="178"/>
                  </a:cubicBezTo>
                  <a:cubicBezTo>
                    <a:pt x="218" y="148"/>
                    <a:pt x="221" y="129"/>
                    <a:pt x="222" y="101"/>
                  </a:cubicBezTo>
                  <a:lnTo>
                    <a:pt x="222" y="101"/>
                  </a:lnTo>
                  <a:lnTo>
                    <a:pt x="222" y="102"/>
                  </a:lnTo>
                  <a:lnTo>
                    <a:pt x="222" y="77"/>
                  </a:lnTo>
                  <a:cubicBezTo>
                    <a:pt x="222" y="58"/>
                    <a:pt x="222" y="39"/>
                    <a:pt x="203" y="20"/>
                  </a:cubicBezTo>
                  <a:cubicBezTo>
                    <a:pt x="203" y="1"/>
                    <a:pt x="159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61;p58">
              <a:extLst>
                <a:ext uri="{FF2B5EF4-FFF2-40B4-BE49-F238E27FC236}">
                  <a16:creationId xmlns:a16="http://schemas.microsoft.com/office/drawing/2014/main" id="{C66BC160-55AA-CF17-9535-D4D43BCAAEA3}"/>
                </a:ext>
              </a:extLst>
            </p:cNvPr>
            <p:cNvSpPr/>
            <p:nvPr/>
          </p:nvSpPr>
          <p:spPr>
            <a:xfrm>
              <a:off x="6943293" y="1591149"/>
              <a:ext cx="36742" cy="46309"/>
            </a:xfrm>
            <a:custGeom>
              <a:avLst/>
              <a:gdLst/>
              <a:ahLst/>
              <a:cxnLst/>
              <a:rect l="l" t="t" r="r" b="b"/>
              <a:pathLst>
                <a:path w="361" h="455" extrusionOk="0">
                  <a:moveTo>
                    <a:pt x="230" y="70"/>
                  </a:moveTo>
                  <a:cubicBezTo>
                    <a:pt x="270" y="70"/>
                    <a:pt x="303" y="108"/>
                    <a:pt x="303" y="164"/>
                  </a:cubicBezTo>
                  <a:cubicBezTo>
                    <a:pt x="303" y="246"/>
                    <a:pt x="241" y="328"/>
                    <a:pt x="183" y="366"/>
                  </a:cubicBezTo>
                  <a:cubicBezTo>
                    <a:pt x="156" y="379"/>
                    <a:pt x="134" y="385"/>
                    <a:pt x="116" y="385"/>
                  </a:cubicBezTo>
                  <a:cubicBezTo>
                    <a:pt x="80" y="385"/>
                    <a:pt x="63" y="358"/>
                    <a:pt x="63" y="304"/>
                  </a:cubicBezTo>
                  <a:cubicBezTo>
                    <a:pt x="63" y="227"/>
                    <a:pt x="101" y="126"/>
                    <a:pt x="183" y="87"/>
                  </a:cubicBezTo>
                  <a:cubicBezTo>
                    <a:pt x="199" y="76"/>
                    <a:pt x="215" y="70"/>
                    <a:pt x="230" y="70"/>
                  </a:cubicBezTo>
                  <a:close/>
                  <a:moveTo>
                    <a:pt x="242" y="1"/>
                  </a:moveTo>
                  <a:cubicBezTo>
                    <a:pt x="229" y="1"/>
                    <a:pt x="216" y="3"/>
                    <a:pt x="202" y="6"/>
                  </a:cubicBezTo>
                  <a:lnTo>
                    <a:pt x="202" y="44"/>
                  </a:lnTo>
                  <a:lnTo>
                    <a:pt x="144" y="63"/>
                  </a:lnTo>
                  <a:lnTo>
                    <a:pt x="144" y="44"/>
                  </a:lnTo>
                  <a:cubicBezTo>
                    <a:pt x="82" y="107"/>
                    <a:pt x="24" y="208"/>
                    <a:pt x="0" y="304"/>
                  </a:cubicBezTo>
                  <a:lnTo>
                    <a:pt x="24" y="284"/>
                  </a:lnTo>
                  <a:lnTo>
                    <a:pt x="24" y="347"/>
                  </a:lnTo>
                  <a:lnTo>
                    <a:pt x="0" y="366"/>
                  </a:lnTo>
                  <a:cubicBezTo>
                    <a:pt x="16" y="420"/>
                    <a:pt x="46" y="455"/>
                    <a:pt x="94" y="455"/>
                  </a:cubicBezTo>
                  <a:cubicBezTo>
                    <a:pt x="119" y="455"/>
                    <a:pt x="148" y="445"/>
                    <a:pt x="183" y="424"/>
                  </a:cubicBezTo>
                  <a:cubicBezTo>
                    <a:pt x="221" y="404"/>
                    <a:pt x="265" y="385"/>
                    <a:pt x="284" y="328"/>
                  </a:cubicBezTo>
                  <a:lnTo>
                    <a:pt x="265" y="328"/>
                  </a:lnTo>
                  <a:lnTo>
                    <a:pt x="303" y="265"/>
                  </a:lnTo>
                  <a:lnTo>
                    <a:pt x="322" y="265"/>
                  </a:lnTo>
                  <a:cubicBezTo>
                    <a:pt x="341" y="227"/>
                    <a:pt x="361" y="164"/>
                    <a:pt x="361" y="126"/>
                  </a:cubicBezTo>
                  <a:cubicBezTo>
                    <a:pt x="361" y="42"/>
                    <a:pt x="307" y="1"/>
                    <a:pt x="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62;p58">
              <a:extLst>
                <a:ext uri="{FF2B5EF4-FFF2-40B4-BE49-F238E27FC236}">
                  <a16:creationId xmlns:a16="http://schemas.microsoft.com/office/drawing/2014/main" id="{27AD359D-B3CF-E139-BF00-68A414498787}"/>
                </a:ext>
              </a:extLst>
            </p:cNvPr>
            <p:cNvSpPr/>
            <p:nvPr/>
          </p:nvSpPr>
          <p:spPr>
            <a:xfrm>
              <a:off x="6939323" y="1587790"/>
              <a:ext cx="45087" cy="54858"/>
            </a:xfrm>
            <a:custGeom>
              <a:avLst/>
              <a:gdLst/>
              <a:ahLst/>
              <a:cxnLst/>
              <a:rect l="l" t="t" r="r" b="b"/>
              <a:pathLst>
                <a:path w="443" h="539" extrusionOk="0">
                  <a:moveTo>
                    <a:pt x="280" y="140"/>
                  </a:moveTo>
                  <a:lnTo>
                    <a:pt x="304" y="159"/>
                  </a:lnTo>
                  <a:lnTo>
                    <a:pt x="304" y="197"/>
                  </a:lnTo>
                  <a:cubicBezTo>
                    <a:pt x="304" y="216"/>
                    <a:pt x="280" y="260"/>
                    <a:pt x="280" y="298"/>
                  </a:cubicBezTo>
                  <a:cubicBezTo>
                    <a:pt x="260" y="337"/>
                    <a:pt x="222" y="361"/>
                    <a:pt x="203" y="380"/>
                  </a:cubicBezTo>
                  <a:lnTo>
                    <a:pt x="140" y="380"/>
                  </a:lnTo>
                  <a:lnTo>
                    <a:pt x="140" y="337"/>
                  </a:lnTo>
                  <a:cubicBezTo>
                    <a:pt x="140" y="298"/>
                    <a:pt x="140" y="260"/>
                    <a:pt x="159" y="241"/>
                  </a:cubicBezTo>
                  <a:cubicBezTo>
                    <a:pt x="183" y="197"/>
                    <a:pt x="203" y="178"/>
                    <a:pt x="241" y="159"/>
                  </a:cubicBezTo>
                  <a:cubicBezTo>
                    <a:pt x="260" y="140"/>
                    <a:pt x="260" y="140"/>
                    <a:pt x="280" y="140"/>
                  </a:cubicBezTo>
                  <a:close/>
                  <a:moveTo>
                    <a:pt x="135" y="456"/>
                  </a:moveTo>
                  <a:cubicBezTo>
                    <a:pt x="138" y="456"/>
                    <a:pt x="140" y="456"/>
                    <a:pt x="143" y="457"/>
                  </a:cubicBezTo>
                  <a:lnTo>
                    <a:pt x="143" y="457"/>
                  </a:lnTo>
                  <a:cubicBezTo>
                    <a:pt x="142" y="457"/>
                    <a:pt x="141" y="457"/>
                    <a:pt x="140" y="457"/>
                  </a:cubicBezTo>
                  <a:cubicBezTo>
                    <a:pt x="138" y="457"/>
                    <a:pt x="137" y="457"/>
                    <a:pt x="135" y="456"/>
                  </a:cubicBezTo>
                  <a:close/>
                  <a:moveTo>
                    <a:pt x="222" y="0"/>
                  </a:moveTo>
                  <a:lnTo>
                    <a:pt x="159" y="39"/>
                  </a:lnTo>
                  <a:cubicBezTo>
                    <a:pt x="83" y="120"/>
                    <a:pt x="20" y="216"/>
                    <a:pt x="1" y="317"/>
                  </a:cubicBezTo>
                  <a:lnTo>
                    <a:pt x="1" y="399"/>
                  </a:lnTo>
                  <a:cubicBezTo>
                    <a:pt x="1" y="437"/>
                    <a:pt x="20" y="481"/>
                    <a:pt x="39" y="500"/>
                  </a:cubicBezTo>
                  <a:cubicBezTo>
                    <a:pt x="63" y="519"/>
                    <a:pt x="102" y="538"/>
                    <a:pt x="140" y="538"/>
                  </a:cubicBezTo>
                  <a:cubicBezTo>
                    <a:pt x="159" y="538"/>
                    <a:pt x="203" y="519"/>
                    <a:pt x="241" y="500"/>
                  </a:cubicBezTo>
                  <a:cubicBezTo>
                    <a:pt x="280" y="481"/>
                    <a:pt x="323" y="437"/>
                    <a:pt x="361" y="399"/>
                  </a:cubicBezTo>
                  <a:lnTo>
                    <a:pt x="380" y="361"/>
                  </a:lnTo>
                  <a:lnTo>
                    <a:pt x="400" y="317"/>
                  </a:lnTo>
                  <a:cubicBezTo>
                    <a:pt x="424" y="279"/>
                    <a:pt x="443" y="216"/>
                    <a:pt x="443" y="159"/>
                  </a:cubicBezTo>
                  <a:cubicBezTo>
                    <a:pt x="443" y="120"/>
                    <a:pt x="424" y="77"/>
                    <a:pt x="400" y="39"/>
                  </a:cubicBezTo>
                  <a:cubicBezTo>
                    <a:pt x="380" y="20"/>
                    <a:pt x="342" y="0"/>
                    <a:pt x="304" y="0"/>
                  </a:cubicBezTo>
                  <a:cubicBezTo>
                    <a:pt x="280" y="0"/>
                    <a:pt x="241" y="0"/>
                    <a:pt x="222" y="20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63;p58">
              <a:extLst>
                <a:ext uri="{FF2B5EF4-FFF2-40B4-BE49-F238E27FC236}">
                  <a16:creationId xmlns:a16="http://schemas.microsoft.com/office/drawing/2014/main" id="{B71F3721-0BEB-1394-FD5F-BA805AA91A75}"/>
                </a:ext>
              </a:extLst>
            </p:cNvPr>
            <p:cNvSpPr/>
            <p:nvPr/>
          </p:nvSpPr>
          <p:spPr>
            <a:xfrm>
              <a:off x="6957949" y="1416598"/>
              <a:ext cx="6005" cy="181062"/>
            </a:xfrm>
            <a:custGeom>
              <a:avLst/>
              <a:gdLst/>
              <a:ahLst/>
              <a:cxnLst/>
              <a:rect l="l" t="t" r="r" b="b"/>
              <a:pathLst>
                <a:path w="59" h="1779" extrusionOk="0">
                  <a:moveTo>
                    <a:pt x="58" y="1"/>
                  </a:moveTo>
                  <a:lnTo>
                    <a:pt x="0" y="78"/>
                  </a:lnTo>
                  <a:lnTo>
                    <a:pt x="0" y="1759"/>
                  </a:lnTo>
                  <a:lnTo>
                    <a:pt x="0" y="1778"/>
                  </a:lnTo>
                  <a:lnTo>
                    <a:pt x="58" y="1759"/>
                  </a:lnTo>
                  <a:lnTo>
                    <a:pt x="58" y="1721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64;p58">
              <a:extLst>
                <a:ext uri="{FF2B5EF4-FFF2-40B4-BE49-F238E27FC236}">
                  <a16:creationId xmlns:a16="http://schemas.microsoft.com/office/drawing/2014/main" id="{B6D05324-8752-4F42-CC73-4A4365CD661D}"/>
                </a:ext>
              </a:extLst>
            </p:cNvPr>
            <p:cNvSpPr/>
            <p:nvPr/>
          </p:nvSpPr>
          <p:spPr>
            <a:xfrm>
              <a:off x="6953573" y="1400008"/>
              <a:ext cx="14249" cy="205998"/>
            </a:xfrm>
            <a:custGeom>
              <a:avLst/>
              <a:gdLst/>
              <a:ahLst/>
              <a:cxnLst/>
              <a:rect l="l" t="t" r="r" b="b"/>
              <a:pathLst>
                <a:path w="140" h="2024" extrusionOk="0">
                  <a:moveTo>
                    <a:pt x="140" y="1"/>
                  </a:moveTo>
                  <a:lnTo>
                    <a:pt x="0" y="241"/>
                  </a:lnTo>
                  <a:lnTo>
                    <a:pt x="0" y="1922"/>
                  </a:lnTo>
                  <a:lnTo>
                    <a:pt x="0" y="1941"/>
                  </a:lnTo>
                  <a:lnTo>
                    <a:pt x="0" y="2023"/>
                  </a:lnTo>
                  <a:lnTo>
                    <a:pt x="140" y="1941"/>
                  </a:lnTo>
                  <a:lnTo>
                    <a:pt x="140" y="188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65;p58">
              <a:extLst>
                <a:ext uri="{FF2B5EF4-FFF2-40B4-BE49-F238E27FC236}">
                  <a16:creationId xmlns:a16="http://schemas.microsoft.com/office/drawing/2014/main" id="{68A1C1E7-9203-25AE-0311-0B0D55C46656}"/>
                </a:ext>
              </a:extLst>
            </p:cNvPr>
            <p:cNvSpPr/>
            <p:nvPr/>
          </p:nvSpPr>
          <p:spPr>
            <a:xfrm>
              <a:off x="6945736" y="1343318"/>
              <a:ext cx="18218" cy="73382"/>
            </a:xfrm>
            <a:custGeom>
              <a:avLst/>
              <a:gdLst/>
              <a:ahLst/>
              <a:cxnLst/>
              <a:rect l="l" t="t" r="r" b="b"/>
              <a:pathLst>
                <a:path w="179" h="721" extrusionOk="0">
                  <a:moveTo>
                    <a:pt x="39" y="0"/>
                  </a:moveTo>
                  <a:lnTo>
                    <a:pt x="0" y="58"/>
                  </a:lnTo>
                  <a:lnTo>
                    <a:pt x="120" y="140"/>
                  </a:lnTo>
                  <a:lnTo>
                    <a:pt x="120" y="721"/>
                  </a:lnTo>
                  <a:lnTo>
                    <a:pt x="178" y="639"/>
                  </a:lnTo>
                  <a:lnTo>
                    <a:pt x="178" y="7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66;p58">
              <a:extLst>
                <a:ext uri="{FF2B5EF4-FFF2-40B4-BE49-F238E27FC236}">
                  <a16:creationId xmlns:a16="http://schemas.microsoft.com/office/drawing/2014/main" id="{B77FD787-AFB0-C6B7-E79C-1652E2A1EF90}"/>
                </a:ext>
              </a:extLst>
            </p:cNvPr>
            <p:cNvSpPr/>
            <p:nvPr/>
          </p:nvSpPr>
          <p:spPr>
            <a:xfrm>
              <a:off x="6939323" y="1338941"/>
              <a:ext cx="28498" cy="93941"/>
            </a:xfrm>
            <a:custGeom>
              <a:avLst/>
              <a:gdLst/>
              <a:ahLst/>
              <a:cxnLst/>
              <a:rect l="l" t="t" r="r" b="b"/>
              <a:pathLst>
                <a:path w="280" h="923" extrusionOk="0">
                  <a:moveTo>
                    <a:pt x="121" y="100"/>
                  </a:moveTo>
                  <a:lnTo>
                    <a:pt x="203" y="139"/>
                  </a:lnTo>
                  <a:lnTo>
                    <a:pt x="203" y="151"/>
                  </a:lnTo>
                  <a:lnTo>
                    <a:pt x="121" y="101"/>
                  </a:lnTo>
                  <a:lnTo>
                    <a:pt x="121" y="100"/>
                  </a:lnTo>
                  <a:close/>
                  <a:moveTo>
                    <a:pt x="83" y="0"/>
                  </a:moveTo>
                  <a:lnTo>
                    <a:pt x="63" y="19"/>
                  </a:lnTo>
                  <a:lnTo>
                    <a:pt x="20" y="82"/>
                  </a:lnTo>
                  <a:lnTo>
                    <a:pt x="1" y="120"/>
                  </a:lnTo>
                  <a:lnTo>
                    <a:pt x="140" y="202"/>
                  </a:lnTo>
                  <a:lnTo>
                    <a:pt x="140" y="922"/>
                  </a:lnTo>
                  <a:lnTo>
                    <a:pt x="280" y="682"/>
                  </a:lnTo>
                  <a:lnTo>
                    <a:pt x="280" y="10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67;p58">
              <a:extLst>
                <a:ext uri="{FF2B5EF4-FFF2-40B4-BE49-F238E27FC236}">
                  <a16:creationId xmlns:a16="http://schemas.microsoft.com/office/drawing/2014/main" id="{D05A0791-96B9-68A9-F4AA-C90B357CA5C9}"/>
                </a:ext>
              </a:extLst>
            </p:cNvPr>
            <p:cNvSpPr/>
            <p:nvPr/>
          </p:nvSpPr>
          <p:spPr>
            <a:xfrm>
              <a:off x="6446506" y="1620054"/>
              <a:ext cx="499320" cy="295460"/>
            </a:xfrm>
            <a:custGeom>
              <a:avLst/>
              <a:gdLst/>
              <a:ahLst/>
              <a:cxnLst/>
              <a:rect l="l" t="t" r="r" b="b"/>
              <a:pathLst>
                <a:path w="4906" h="2903" extrusionOk="0">
                  <a:moveTo>
                    <a:pt x="4905" y="0"/>
                  </a:moveTo>
                  <a:lnTo>
                    <a:pt x="4881" y="20"/>
                  </a:lnTo>
                  <a:lnTo>
                    <a:pt x="4622" y="164"/>
                  </a:lnTo>
                  <a:lnTo>
                    <a:pt x="4564" y="202"/>
                  </a:lnTo>
                  <a:lnTo>
                    <a:pt x="39" y="2806"/>
                  </a:lnTo>
                  <a:lnTo>
                    <a:pt x="0" y="2902"/>
                  </a:lnTo>
                  <a:lnTo>
                    <a:pt x="4564" y="260"/>
                  </a:lnTo>
                  <a:lnTo>
                    <a:pt x="4622" y="221"/>
                  </a:lnTo>
                  <a:lnTo>
                    <a:pt x="4881" y="82"/>
                  </a:lnTo>
                  <a:lnTo>
                    <a:pt x="4905" y="63"/>
                  </a:lnTo>
                  <a:lnTo>
                    <a:pt x="4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68;p58">
              <a:extLst>
                <a:ext uri="{FF2B5EF4-FFF2-40B4-BE49-F238E27FC236}">
                  <a16:creationId xmlns:a16="http://schemas.microsoft.com/office/drawing/2014/main" id="{EFA1AC83-3013-09EC-EAEF-8BF92B251EBC}"/>
                </a:ext>
              </a:extLst>
            </p:cNvPr>
            <p:cNvSpPr/>
            <p:nvPr/>
          </p:nvSpPr>
          <p:spPr>
            <a:xfrm>
              <a:off x="6434293" y="1614151"/>
              <a:ext cx="515401" cy="311541"/>
            </a:xfrm>
            <a:custGeom>
              <a:avLst/>
              <a:gdLst/>
              <a:ahLst/>
              <a:cxnLst/>
              <a:rect l="l" t="t" r="r" b="b"/>
              <a:pathLst>
                <a:path w="5064" h="3061" extrusionOk="0">
                  <a:moveTo>
                    <a:pt x="5064" y="1"/>
                  </a:moveTo>
                  <a:lnTo>
                    <a:pt x="4982" y="39"/>
                  </a:lnTo>
                  <a:lnTo>
                    <a:pt x="4723" y="198"/>
                  </a:lnTo>
                  <a:lnTo>
                    <a:pt x="4665" y="222"/>
                  </a:lnTo>
                  <a:lnTo>
                    <a:pt x="140" y="2840"/>
                  </a:lnTo>
                  <a:lnTo>
                    <a:pt x="0" y="3061"/>
                  </a:lnTo>
                  <a:lnTo>
                    <a:pt x="138" y="2982"/>
                  </a:lnTo>
                  <a:lnTo>
                    <a:pt x="138" y="2982"/>
                  </a:lnTo>
                  <a:lnTo>
                    <a:pt x="140" y="2984"/>
                  </a:lnTo>
                  <a:lnTo>
                    <a:pt x="143" y="2979"/>
                  </a:lnTo>
                  <a:lnTo>
                    <a:pt x="4703" y="361"/>
                  </a:lnTo>
                  <a:lnTo>
                    <a:pt x="4761" y="318"/>
                  </a:lnTo>
                  <a:lnTo>
                    <a:pt x="5025" y="178"/>
                  </a:lnTo>
                  <a:lnTo>
                    <a:pt x="5045" y="159"/>
                  </a:lnTo>
                  <a:lnTo>
                    <a:pt x="5064" y="140"/>
                  </a:lnTo>
                  <a:lnTo>
                    <a:pt x="5064" y="58"/>
                  </a:lnTo>
                  <a:lnTo>
                    <a:pt x="50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69;p58">
              <a:extLst>
                <a:ext uri="{FF2B5EF4-FFF2-40B4-BE49-F238E27FC236}">
                  <a16:creationId xmlns:a16="http://schemas.microsoft.com/office/drawing/2014/main" id="{5336220A-E145-7240-C7AA-F44AD5618E95}"/>
                </a:ext>
              </a:extLst>
            </p:cNvPr>
            <p:cNvSpPr/>
            <p:nvPr/>
          </p:nvSpPr>
          <p:spPr>
            <a:xfrm>
              <a:off x="6911029" y="1224949"/>
              <a:ext cx="287114" cy="415761"/>
            </a:xfrm>
            <a:custGeom>
              <a:avLst/>
              <a:gdLst/>
              <a:ahLst/>
              <a:cxnLst/>
              <a:rect l="l" t="t" r="r" b="b"/>
              <a:pathLst>
                <a:path w="2821" h="4085" extrusionOk="0">
                  <a:moveTo>
                    <a:pt x="2820" y="1"/>
                  </a:moveTo>
                  <a:lnTo>
                    <a:pt x="2801" y="20"/>
                  </a:lnTo>
                  <a:lnTo>
                    <a:pt x="1638" y="683"/>
                  </a:lnTo>
                  <a:lnTo>
                    <a:pt x="1581" y="721"/>
                  </a:lnTo>
                  <a:lnTo>
                    <a:pt x="918" y="1101"/>
                  </a:lnTo>
                  <a:lnTo>
                    <a:pt x="519" y="1802"/>
                  </a:lnTo>
                  <a:lnTo>
                    <a:pt x="461" y="1884"/>
                  </a:lnTo>
                  <a:lnTo>
                    <a:pt x="0" y="2681"/>
                  </a:lnTo>
                  <a:lnTo>
                    <a:pt x="0" y="4084"/>
                  </a:lnTo>
                  <a:lnTo>
                    <a:pt x="58" y="4046"/>
                  </a:lnTo>
                  <a:lnTo>
                    <a:pt x="58" y="2681"/>
                  </a:lnTo>
                  <a:lnTo>
                    <a:pt x="461" y="1961"/>
                  </a:lnTo>
                  <a:lnTo>
                    <a:pt x="519" y="1884"/>
                  </a:lnTo>
                  <a:lnTo>
                    <a:pt x="942" y="1163"/>
                  </a:lnTo>
                  <a:lnTo>
                    <a:pt x="1581" y="779"/>
                  </a:lnTo>
                  <a:lnTo>
                    <a:pt x="1638" y="741"/>
                  </a:lnTo>
                  <a:lnTo>
                    <a:pt x="2801" y="82"/>
                  </a:lnTo>
                  <a:lnTo>
                    <a:pt x="2820" y="58"/>
                  </a:lnTo>
                  <a:lnTo>
                    <a:pt x="28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70;p58">
              <a:extLst>
                <a:ext uri="{FF2B5EF4-FFF2-40B4-BE49-F238E27FC236}">
                  <a16:creationId xmlns:a16="http://schemas.microsoft.com/office/drawing/2014/main" id="{C534A49F-117F-8FA5-3175-9DCA50D17620}"/>
                </a:ext>
              </a:extLst>
            </p:cNvPr>
            <p:cNvSpPr/>
            <p:nvPr/>
          </p:nvSpPr>
          <p:spPr>
            <a:xfrm>
              <a:off x="6906652" y="1218638"/>
              <a:ext cx="295867" cy="427873"/>
            </a:xfrm>
            <a:custGeom>
              <a:avLst/>
              <a:gdLst/>
              <a:ahLst/>
              <a:cxnLst/>
              <a:rect l="l" t="t" r="r" b="b"/>
              <a:pathLst>
                <a:path w="2907" h="4204" extrusionOk="0">
                  <a:moveTo>
                    <a:pt x="2906" y="0"/>
                  </a:moveTo>
                  <a:lnTo>
                    <a:pt x="2825" y="43"/>
                  </a:lnTo>
                  <a:lnTo>
                    <a:pt x="1662" y="721"/>
                  </a:lnTo>
                  <a:lnTo>
                    <a:pt x="1605" y="745"/>
                  </a:lnTo>
                  <a:lnTo>
                    <a:pt x="922" y="1144"/>
                  </a:lnTo>
                  <a:lnTo>
                    <a:pt x="524" y="1845"/>
                  </a:lnTo>
                  <a:lnTo>
                    <a:pt x="461" y="1922"/>
                  </a:lnTo>
                  <a:lnTo>
                    <a:pt x="0" y="2743"/>
                  </a:lnTo>
                  <a:lnTo>
                    <a:pt x="0" y="4204"/>
                  </a:lnTo>
                  <a:lnTo>
                    <a:pt x="144" y="4127"/>
                  </a:lnTo>
                  <a:lnTo>
                    <a:pt x="144" y="2743"/>
                  </a:lnTo>
                  <a:lnTo>
                    <a:pt x="543" y="2042"/>
                  </a:lnTo>
                  <a:lnTo>
                    <a:pt x="601" y="1965"/>
                  </a:lnTo>
                  <a:lnTo>
                    <a:pt x="1004" y="1244"/>
                  </a:lnTo>
                  <a:lnTo>
                    <a:pt x="1643" y="884"/>
                  </a:lnTo>
                  <a:lnTo>
                    <a:pt x="1705" y="841"/>
                  </a:lnTo>
                  <a:lnTo>
                    <a:pt x="2863" y="183"/>
                  </a:lnTo>
                  <a:lnTo>
                    <a:pt x="2882" y="164"/>
                  </a:lnTo>
                  <a:lnTo>
                    <a:pt x="2906" y="144"/>
                  </a:lnTo>
                  <a:lnTo>
                    <a:pt x="2906" y="63"/>
                  </a:lnTo>
                  <a:lnTo>
                    <a:pt x="29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71;p58">
              <a:extLst>
                <a:ext uri="{FF2B5EF4-FFF2-40B4-BE49-F238E27FC236}">
                  <a16:creationId xmlns:a16="http://schemas.microsoft.com/office/drawing/2014/main" id="{AF493A83-1203-33DC-3AAF-2860D4D169F1}"/>
                </a:ext>
              </a:extLst>
            </p:cNvPr>
            <p:cNvSpPr/>
            <p:nvPr/>
          </p:nvSpPr>
          <p:spPr>
            <a:xfrm>
              <a:off x="7071841" y="1300265"/>
              <a:ext cx="6005" cy="297394"/>
            </a:xfrm>
            <a:custGeom>
              <a:avLst/>
              <a:gdLst/>
              <a:ahLst/>
              <a:cxnLst/>
              <a:rect l="l" t="t" r="r" b="b"/>
              <a:pathLst>
                <a:path w="59" h="2922" extrusionOk="0">
                  <a:moveTo>
                    <a:pt x="58" y="1"/>
                  </a:moveTo>
                  <a:lnTo>
                    <a:pt x="1" y="39"/>
                  </a:lnTo>
                  <a:lnTo>
                    <a:pt x="20" y="2921"/>
                  </a:lnTo>
                  <a:lnTo>
                    <a:pt x="58" y="2883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72;p58">
              <a:extLst>
                <a:ext uri="{FF2B5EF4-FFF2-40B4-BE49-F238E27FC236}">
                  <a16:creationId xmlns:a16="http://schemas.microsoft.com/office/drawing/2014/main" id="{B4C5CDA4-CBD4-103B-EBAD-CA11E2FDF807}"/>
                </a:ext>
              </a:extLst>
            </p:cNvPr>
            <p:cNvSpPr/>
            <p:nvPr/>
          </p:nvSpPr>
          <p:spPr>
            <a:xfrm>
              <a:off x="7067973" y="1294362"/>
              <a:ext cx="14249" cy="309607"/>
            </a:xfrm>
            <a:custGeom>
              <a:avLst/>
              <a:gdLst/>
              <a:ahLst/>
              <a:cxnLst/>
              <a:rect l="l" t="t" r="r" b="b"/>
              <a:pathLst>
                <a:path w="140" h="3042" extrusionOk="0">
                  <a:moveTo>
                    <a:pt x="140" y="1"/>
                  </a:moveTo>
                  <a:lnTo>
                    <a:pt x="0" y="78"/>
                  </a:lnTo>
                  <a:lnTo>
                    <a:pt x="20" y="3042"/>
                  </a:lnTo>
                  <a:lnTo>
                    <a:pt x="77" y="3003"/>
                  </a:lnTo>
                  <a:lnTo>
                    <a:pt x="120" y="2979"/>
                  </a:lnTo>
                  <a:lnTo>
                    <a:pt x="140" y="296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73;p58">
              <a:extLst>
                <a:ext uri="{FF2B5EF4-FFF2-40B4-BE49-F238E27FC236}">
                  <a16:creationId xmlns:a16="http://schemas.microsoft.com/office/drawing/2014/main" id="{5DDF472E-6D3E-F46B-6903-050D8CA0C51E}"/>
                </a:ext>
              </a:extLst>
            </p:cNvPr>
            <p:cNvSpPr/>
            <p:nvPr/>
          </p:nvSpPr>
          <p:spPr>
            <a:xfrm>
              <a:off x="6238672" y="1600004"/>
              <a:ext cx="841598" cy="639672"/>
            </a:xfrm>
            <a:custGeom>
              <a:avLst/>
              <a:gdLst/>
              <a:ahLst/>
              <a:cxnLst/>
              <a:rect l="l" t="t" r="r" b="b"/>
              <a:pathLst>
                <a:path w="8269" h="6285" extrusionOk="0">
                  <a:moveTo>
                    <a:pt x="8244" y="0"/>
                  </a:moveTo>
                  <a:lnTo>
                    <a:pt x="8206" y="39"/>
                  </a:lnTo>
                  <a:lnTo>
                    <a:pt x="8206" y="1322"/>
                  </a:lnTo>
                  <a:lnTo>
                    <a:pt x="7947" y="1778"/>
                  </a:lnTo>
                  <a:lnTo>
                    <a:pt x="279" y="6202"/>
                  </a:lnTo>
                  <a:lnTo>
                    <a:pt x="58" y="6082"/>
                  </a:lnTo>
                  <a:lnTo>
                    <a:pt x="1" y="6126"/>
                  </a:lnTo>
                  <a:lnTo>
                    <a:pt x="260" y="6284"/>
                  </a:lnTo>
                  <a:lnTo>
                    <a:pt x="7966" y="1840"/>
                  </a:lnTo>
                  <a:lnTo>
                    <a:pt x="8268" y="1322"/>
                  </a:lnTo>
                  <a:lnTo>
                    <a:pt x="82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74;p58">
              <a:extLst>
                <a:ext uri="{FF2B5EF4-FFF2-40B4-BE49-F238E27FC236}">
                  <a16:creationId xmlns:a16="http://schemas.microsoft.com/office/drawing/2014/main" id="{8E52EC85-2F5A-3CCC-D880-C60AD0E853EB}"/>
                </a:ext>
              </a:extLst>
            </p:cNvPr>
            <p:cNvSpPr/>
            <p:nvPr/>
          </p:nvSpPr>
          <p:spPr>
            <a:xfrm>
              <a:off x="6230428" y="1593592"/>
              <a:ext cx="853710" cy="649951"/>
            </a:xfrm>
            <a:custGeom>
              <a:avLst/>
              <a:gdLst/>
              <a:ahLst/>
              <a:cxnLst/>
              <a:rect l="l" t="t" r="r" b="b"/>
              <a:pathLst>
                <a:path w="8388" h="6386" extrusionOk="0">
                  <a:moveTo>
                    <a:pt x="8369" y="1"/>
                  </a:moveTo>
                  <a:lnTo>
                    <a:pt x="8249" y="83"/>
                  </a:lnTo>
                  <a:lnTo>
                    <a:pt x="8249" y="1360"/>
                  </a:lnTo>
                  <a:lnTo>
                    <a:pt x="7989" y="1822"/>
                  </a:lnTo>
                  <a:lnTo>
                    <a:pt x="360" y="6227"/>
                  </a:lnTo>
                  <a:lnTo>
                    <a:pt x="139" y="6107"/>
                  </a:lnTo>
                  <a:lnTo>
                    <a:pt x="0" y="6189"/>
                  </a:lnTo>
                  <a:lnTo>
                    <a:pt x="341" y="6386"/>
                  </a:lnTo>
                  <a:lnTo>
                    <a:pt x="8066" y="1923"/>
                  </a:lnTo>
                  <a:lnTo>
                    <a:pt x="8388" y="1385"/>
                  </a:lnTo>
                  <a:lnTo>
                    <a:pt x="8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75;p58">
              <a:extLst>
                <a:ext uri="{FF2B5EF4-FFF2-40B4-BE49-F238E27FC236}">
                  <a16:creationId xmlns:a16="http://schemas.microsoft.com/office/drawing/2014/main" id="{9349806A-6786-8010-09ED-A48C1D9EF057}"/>
                </a:ext>
              </a:extLst>
            </p:cNvPr>
            <p:cNvSpPr/>
            <p:nvPr/>
          </p:nvSpPr>
          <p:spPr>
            <a:xfrm>
              <a:off x="6189818" y="2192561"/>
              <a:ext cx="50889" cy="28498"/>
            </a:xfrm>
            <a:custGeom>
              <a:avLst/>
              <a:gdLst/>
              <a:ahLst/>
              <a:cxnLst/>
              <a:rect l="l" t="t" r="r" b="b"/>
              <a:pathLst>
                <a:path w="500" h="280" extrusionOk="0">
                  <a:moveTo>
                    <a:pt x="77" y="1"/>
                  </a:moveTo>
                  <a:lnTo>
                    <a:pt x="0" y="39"/>
                  </a:lnTo>
                  <a:lnTo>
                    <a:pt x="418" y="280"/>
                  </a:lnTo>
                  <a:lnTo>
                    <a:pt x="500" y="222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76;p58">
              <a:extLst>
                <a:ext uri="{FF2B5EF4-FFF2-40B4-BE49-F238E27FC236}">
                  <a16:creationId xmlns:a16="http://schemas.microsoft.com/office/drawing/2014/main" id="{75025668-7018-F378-2E09-AD5E794B8ECA}"/>
                </a:ext>
              </a:extLst>
            </p:cNvPr>
            <p:cNvSpPr/>
            <p:nvPr/>
          </p:nvSpPr>
          <p:spPr>
            <a:xfrm>
              <a:off x="6181472" y="2186760"/>
              <a:ext cx="67580" cy="38675"/>
            </a:xfrm>
            <a:custGeom>
              <a:avLst/>
              <a:gdLst/>
              <a:ahLst/>
              <a:cxnLst/>
              <a:rect l="l" t="t" r="r" b="b"/>
              <a:pathLst>
                <a:path w="664" h="380" extrusionOk="0">
                  <a:moveTo>
                    <a:pt x="165" y="91"/>
                  </a:moveTo>
                  <a:lnTo>
                    <a:pt x="500" y="279"/>
                  </a:lnTo>
                  <a:lnTo>
                    <a:pt x="495" y="284"/>
                  </a:lnTo>
                  <a:lnTo>
                    <a:pt x="159" y="96"/>
                  </a:lnTo>
                  <a:lnTo>
                    <a:pt x="165" y="91"/>
                  </a:lnTo>
                  <a:close/>
                  <a:moveTo>
                    <a:pt x="159" y="0"/>
                  </a:moveTo>
                  <a:lnTo>
                    <a:pt x="140" y="19"/>
                  </a:lnTo>
                  <a:lnTo>
                    <a:pt x="1" y="96"/>
                  </a:lnTo>
                  <a:lnTo>
                    <a:pt x="500" y="380"/>
                  </a:lnTo>
                  <a:lnTo>
                    <a:pt x="664" y="27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77;p58">
              <a:extLst>
                <a:ext uri="{FF2B5EF4-FFF2-40B4-BE49-F238E27FC236}">
                  <a16:creationId xmlns:a16="http://schemas.microsoft.com/office/drawing/2014/main" id="{5E5E5A62-6E38-B7CB-6A35-4894A739C15C}"/>
                </a:ext>
              </a:extLst>
            </p:cNvPr>
            <p:cNvSpPr/>
            <p:nvPr/>
          </p:nvSpPr>
          <p:spPr>
            <a:xfrm>
              <a:off x="6153076" y="1642548"/>
              <a:ext cx="763840" cy="600996"/>
            </a:xfrm>
            <a:custGeom>
              <a:avLst/>
              <a:gdLst/>
              <a:ahLst/>
              <a:cxnLst/>
              <a:rect l="l" t="t" r="r" b="b"/>
              <a:pathLst>
                <a:path w="7505" h="5905" extrusionOk="0">
                  <a:moveTo>
                    <a:pt x="7505" y="0"/>
                  </a:moveTo>
                  <a:lnTo>
                    <a:pt x="7447" y="39"/>
                  </a:lnTo>
                  <a:lnTo>
                    <a:pt x="7466" y="1283"/>
                  </a:lnTo>
                  <a:lnTo>
                    <a:pt x="6986" y="2081"/>
                  </a:lnTo>
                  <a:lnTo>
                    <a:pt x="861" y="5626"/>
                  </a:lnTo>
                  <a:lnTo>
                    <a:pt x="779" y="5684"/>
                  </a:lnTo>
                  <a:lnTo>
                    <a:pt x="501" y="5847"/>
                  </a:lnTo>
                  <a:lnTo>
                    <a:pt x="78" y="5607"/>
                  </a:lnTo>
                  <a:lnTo>
                    <a:pt x="1" y="5645"/>
                  </a:lnTo>
                  <a:lnTo>
                    <a:pt x="481" y="5905"/>
                  </a:lnTo>
                  <a:lnTo>
                    <a:pt x="842" y="5708"/>
                  </a:lnTo>
                  <a:lnTo>
                    <a:pt x="899" y="5664"/>
                  </a:lnTo>
                  <a:lnTo>
                    <a:pt x="7005" y="2143"/>
                  </a:lnTo>
                  <a:lnTo>
                    <a:pt x="7505" y="1283"/>
                  </a:lnTo>
                  <a:lnTo>
                    <a:pt x="7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78;p58">
              <a:extLst>
                <a:ext uri="{FF2B5EF4-FFF2-40B4-BE49-F238E27FC236}">
                  <a16:creationId xmlns:a16="http://schemas.microsoft.com/office/drawing/2014/main" id="{879D2491-7AB2-B018-6113-F09294CE918C}"/>
                </a:ext>
              </a:extLst>
            </p:cNvPr>
            <p:cNvSpPr/>
            <p:nvPr/>
          </p:nvSpPr>
          <p:spPr>
            <a:xfrm>
              <a:off x="6144831" y="1636644"/>
              <a:ext cx="776562" cy="613209"/>
            </a:xfrm>
            <a:custGeom>
              <a:avLst/>
              <a:gdLst/>
              <a:ahLst/>
              <a:cxnLst/>
              <a:rect l="l" t="t" r="r" b="b"/>
              <a:pathLst>
                <a:path w="7630" h="6025" extrusionOk="0">
                  <a:moveTo>
                    <a:pt x="7629" y="1"/>
                  </a:moveTo>
                  <a:lnTo>
                    <a:pt x="7485" y="78"/>
                  </a:lnTo>
                  <a:lnTo>
                    <a:pt x="7509" y="1322"/>
                  </a:lnTo>
                  <a:lnTo>
                    <a:pt x="7048" y="2119"/>
                  </a:lnTo>
                  <a:lnTo>
                    <a:pt x="923" y="5665"/>
                  </a:lnTo>
                  <a:lnTo>
                    <a:pt x="841" y="5703"/>
                  </a:lnTo>
                  <a:lnTo>
                    <a:pt x="582" y="5842"/>
                  </a:lnTo>
                  <a:lnTo>
                    <a:pt x="159" y="5621"/>
                  </a:lnTo>
                  <a:lnTo>
                    <a:pt x="0" y="5703"/>
                  </a:lnTo>
                  <a:lnTo>
                    <a:pt x="562" y="6025"/>
                  </a:lnTo>
                  <a:lnTo>
                    <a:pt x="942" y="5804"/>
                  </a:lnTo>
                  <a:lnTo>
                    <a:pt x="1000" y="5766"/>
                  </a:lnTo>
                  <a:lnTo>
                    <a:pt x="7125" y="2220"/>
                  </a:lnTo>
                  <a:lnTo>
                    <a:pt x="7629" y="1341"/>
                  </a:lnTo>
                  <a:lnTo>
                    <a:pt x="76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79;p58">
              <a:extLst>
                <a:ext uri="{FF2B5EF4-FFF2-40B4-BE49-F238E27FC236}">
                  <a16:creationId xmlns:a16="http://schemas.microsoft.com/office/drawing/2014/main" id="{28BD28BF-38C0-61BA-917C-38720DE02CCF}"/>
                </a:ext>
              </a:extLst>
            </p:cNvPr>
            <p:cNvSpPr/>
            <p:nvPr/>
          </p:nvSpPr>
          <p:spPr>
            <a:xfrm>
              <a:off x="6336482" y="1820050"/>
              <a:ext cx="108189" cy="117858"/>
            </a:xfrm>
            <a:custGeom>
              <a:avLst/>
              <a:gdLst/>
              <a:ahLst/>
              <a:cxnLst/>
              <a:rect l="l" t="t" r="r" b="b"/>
              <a:pathLst>
                <a:path w="1063" h="1158" extrusionOk="0">
                  <a:moveTo>
                    <a:pt x="58" y="0"/>
                  </a:moveTo>
                  <a:lnTo>
                    <a:pt x="0" y="39"/>
                  </a:lnTo>
                  <a:lnTo>
                    <a:pt x="0" y="778"/>
                  </a:lnTo>
                  <a:lnTo>
                    <a:pt x="678" y="1158"/>
                  </a:lnTo>
                  <a:lnTo>
                    <a:pt x="1000" y="980"/>
                  </a:lnTo>
                  <a:lnTo>
                    <a:pt x="1062" y="879"/>
                  </a:lnTo>
                  <a:lnTo>
                    <a:pt x="702" y="1100"/>
                  </a:lnTo>
                  <a:lnTo>
                    <a:pt x="58" y="721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80;p58">
              <a:extLst>
                <a:ext uri="{FF2B5EF4-FFF2-40B4-BE49-F238E27FC236}">
                  <a16:creationId xmlns:a16="http://schemas.microsoft.com/office/drawing/2014/main" id="{D377DAFB-3A2E-71BF-78C8-CBFC24332D8F}"/>
                </a:ext>
              </a:extLst>
            </p:cNvPr>
            <p:cNvSpPr/>
            <p:nvPr/>
          </p:nvSpPr>
          <p:spPr>
            <a:xfrm>
              <a:off x="6332106" y="1813638"/>
              <a:ext cx="122337" cy="130682"/>
            </a:xfrm>
            <a:custGeom>
              <a:avLst/>
              <a:gdLst/>
              <a:ahLst/>
              <a:cxnLst/>
              <a:rect l="l" t="t" r="r" b="b"/>
              <a:pathLst>
                <a:path w="1202" h="1284" extrusionOk="0">
                  <a:moveTo>
                    <a:pt x="144" y="1"/>
                  </a:moveTo>
                  <a:lnTo>
                    <a:pt x="0" y="82"/>
                  </a:lnTo>
                  <a:lnTo>
                    <a:pt x="0" y="861"/>
                  </a:lnTo>
                  <a:lnTo>
                    <a:pt x="721" y="1283"/>
                  </a:lnTo>
                  <a:lnTo>
                    <a:pt x="1062" y="1062"/>
                  </a:lnTo>
                  <a:lnTo>
                    <a:pt x="1107" y="991"/>
                  </a:lnTo>
                  <a:lnTo>
                    <a:pt x="1107" y="991"/>
                  </a:lnTo>
                  <a:lnTo>
                    <a:pt x="1124" y="981"/>
                  </a:lnTo>
                  <a:lnTo>
                    <a:pt x="1120" y="971"/>
                  </a:lnTo>
                  <a:lnTo>
                    <a:pt x="1201" y="841"/>
                  </a:lnTo>
                  <a:lnTo>
                    <a:pt x="745" y="1101"/>
                  </a:lnTo>
                  <a:lnTo>
                    <a:pt x="144" y="773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81;p58">
              <a:extLst>
                <a:ext uri="{FF2B5EF4-FFF2-40B4-BE49-F238E27FC236}">
                  <a16:creationId xmlns:a16="http://schemas.microsoft.com/office/drawing/2014/main" id="{83E43EE5-1466-7568-0D8A-BB7A7C9BF280}"/>
                </a:ext>
              </a:extLst>
            </p:cNvPr>
            <p:cNvSpPr/>
            <p:nvPr/>
          </p:nvSpPr>
          <p:spPr>
            <a:xfrm>
              <a:off x="6079794" y="2090884"/>
              <a:ext cx="112057" cy="101778"/>
            </a:xfrm>
            <a:custGeom>
              <a:avLst/>
              <a:gdLst/>
              <a:ahLst/>
              <a:cxnLst/>
              <a:rect l="l" t="t" r="r" b="b"/>
              <a:pathLst>
                <a:path w="1101" h="1000" extrusionOk="0">
                  <a:moveTo>
                    <a:pt x="58" y="1"/>
                  </a:moveTo>
                  <a:lnTo>
                    <a:pt x="0" y="20"/>
                  </a:lnTo>
                  <a:lnTo>
                    <a:pt x="0" y="419"/>
                  </a:lnTo>
                  <a:lnTo>
                    <a:pt x="1038" y="1000"/>
                  </a:lnTo>
                  <a:lnTo>
                    <a:pt x="1100" y="961"/>
                  </a:lnTo>
                  <a:lnTo>
                    <a:pt x="58" y="361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82;p58">
              <a:extLst>
                <a:ext uri="{FF2B5EF4-FFF2-40B4-BE49-F238E27FC236}">
                  <a16:creationId xmlns:a16="http://schemas.microsoft.com/office/drawing/2014/main" id="{8E54A383-40F3-7AF7-9006-812DD8E49704}"/>
                </a:ext>
              </a:extLst>
            </p:cNvPr>
            <p:cNvSpPr/>
            <p:nvPr/>
          </p:nvSpPr>
          <p:spPr>
            <a:xfrm>
              <a:off x="6075418" y="2082538"/>
              <a:ext cx="126713" cy="116535"/>
            </a:xfrm>
            <a:custGeom>
              <a:avLst/>
              <a:gdLst/>
              <a:ahLst/>
              <a:cxnLst/>
              <a:rect l="l" t="t" r="r" b="b"/>
              <a:pathLst>
                <a:path w="1245" h="1145" extrusionOk="0">
                  <a:moveTo>
                    <a:pt x="144" y="1"/>
                  </a:moveTo>
                  <a:lnTo>
                    <a:pt x="0" y="83"/>
                  </a:lnTo>
                  <a:lnTo>
                    <a:pt x="0" y="520"/>
                  </a:lnTo>
                  <a:lnTo>
                    <a:pt x="1081" y="1144"/>
                  </a:lnTo>
                  <a:lnTo>
                    <a:pt x="1244" y="1043"/>
                  </a:lnTo>
                  <a:lnTo>
                    <a:pt x="144" y="413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83;p58">
              <a:extLst>
                <a:ext uri="{FF2B5EF4-FFF2-40B4-BE49-F238E27FC236}">
                  <a16:creationId xmlns:a16="http://schemas.microsoft.com/office/drawing/2014/main" id="{E23C8D72-D6E6-ECDD-26ED-BBD4B5825285}"/>
                </a:ext>
              </a:extLst>
            </p:cNvPr>
            <p:cNvSpPr/>
            <p:nvPr/>
          </p:nvSpPr>
          <p:spPr>
            <a:xfrm>
              <a:off x="6048955" y="2109000"/>
              <a:ext cx="108189" cy="106154"/>
            </a:xfrm>
            <a:custGeom>
              <a:avLst/>
              <a:gdLst/>
              <a:ahLst/>
              <a:cxnLst/>
              <a:rect l="l" t="t" r="r" b="b"/>
              <a:pathLst>
                <a:path w="1063" h="1043" extrusionOk="0">
                  <a:moveTo>
                    <a:pt x="44" y="0"/>
                  </a:moveTo>
                  <a:lnTo>
                    <a:pt x="1" y="20"/>
                  </a:lnTo>
                  <a:lnTo>
                    <a:pt x="1" y="481"/>
                  </a:lnTo>
                  <a:lnTo>
                    <a:pt x="981" y="1043"/>
                  </a:lnTo>
                  <a:lnTo>
                    <a:pt x="1062" y="980"/>
                  </a:lnTo>
                  <a:lnTo>
                    <a:pt x="63" y="42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84;p58">
              <a:extLst>
                <a:ext uri="{FF2B5EF4-FFF2-40B4-BE49-F238E27FC236}">
                  <a16:creationId xmlns:a16="http://schemas.microsoft.com/office/drawing/2014/main" id="{2A59FE15-D8A3-3A26-E169-DE497F6D25F6}"/>
                </a:ext>
              </a:extLst>
            </p:cNvPr>
            <p:cNvSpPr/>
            <p:nvPr/>
          </p:nvSpPr>
          <p:spPr>
            <a:xfrm>
              <a:off x="6045087" y="2101163"/>
              <a:ext cx="120403" cy="117960"/>
            </a:xfrm>
            <a:custGeom>
              <a:avLst/>
              <a:gdLst/>
              <a:ahLst/>
              <a:cxnLst/>
              <a:rect l="l" t="t" r="r" b="b"/>
              <a:pathLst>
                <a:path w="1183" h="1159" extrusionOk="0">
                  <a:moveTo>
                    <a:pt x="82" y="539"/>
                  </a:moveTo>
                  <a:lnTo>
                    <a:pt x="1019" y="1057"/>
                  </a:lnTo>
                  <a:lnTo>
                    <a:pt x="1013" y="1065"/>
                  </a:lnTo>
                  <a:lnTo>
                    <a:pt x="82" y="539"/>
                  </a:lnTo>
                  <a:close/>
                  <a:moveTo>
                    <a:pt x="120" y="1"/>
                  </a:moveTo>
                  <a:lnTo>
                    <a:pt x="0" y="77"/>
                  </a:lnTo>
                  <a:lnTo>
                    <a:pt x="0" y="577"/>
                  </a:lnTo>
                  <a:lnTo>
                    <a:pt x="1019" y="1158"/>
                  </a:lnTo>
                  <a:lnTo>
                    <a:pt x="1182" y="1057"/>
                  </a:lnTo>
                  <a:lnTo>
                    <a:pt x="139" y="478"/>
                  </a:lnTo>
                  <a:lnTo>
                    <a:pt x="139" y="47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85;p58">
              <a:extLst>
                <a:ext uri="{FF2B5EF4-FFF2-40B4-BE49-F238E27FC236}">
                  <a16:creationId xmlns:a16="http://schemas.microsoft.com/office/drawing/2014/main" id="{18040F33-F00C-9BFF-40F2-31E33DF88FAB}"/>
                </a:ext>
              </a:extLst>
            </p:cNvPr>
            <p:cNvSpPr/>
            <p:nvPr/>
          </p:nvSpPr>
          <p:spPr>
            <a:xfrm>
              <a:off x="6336482" y="1612217"/>
              <a:ext cx="6005" cy="205489"/>
            </a:xfrm>
            <a:custGeom>
              <a:avLst/>
              <a:gdLst/>
              <a:ahLst/>
              <a:cxnLst/>
              <a:rect l="l" t="t" r="r" b="b"/>
              <a:pathLst>
                <a:path w="59" h="2019" extrusionOk="0">
                  <a:moveTo>
                    <a:pt x="39" y="1"/>
                  </a:moveTo>
                  <a:lnTo>
                    <a:pt x="0" y="20"/>
                  </a:lnTo>
                  <a:lnTo>
                    <a:pt x="0" y="39"/>
                  </a:lnTo>
                  <a:lnTo>
                    <a:pt x="0" y="2018"/>
                  </a:lnTo>
                  <a:lnTo>
                    <a:pt x="58" y="1980"/>
                  </a:lnTo>
                  <a:lnTo>
                    <a:pt x="39" y="2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86;p58">
              <a:extLst>
                <a:ext uri="{FF2B5EF4-FFF2-40B4-BE49-F238E27FC236}">
                  <a16:creationId xmlns:a16="http://schemas.microsoft.com/office/drawing/2014/main" id="{9E677D3C-EB13-2BED-6131-A0D0B393E14B}"/>
                </a:ext>
              </a:extLst>
            </p:cNvPr>
            <p:cNvSpPr/>
            <p:nvPr/>
          </p:nvSpPr>
          <p:spPr>
            <a:xfrm>
              <a:off x="6332106" y="1603872"/>
              <a:ext cx="14758" cy="220145"/>
            </a:xfrm>
            <a:custGeom>
              <a:avLst/>
              <a:gdLst/>
              <a:ahLst/>
              <a:cxnLst/>
              <a:rect l="l" t="t" r="r" b="b"/>
              <a:pathLst>
                <a:path w="145" h="2163" extrusionOk="0">
                  <a:moveTo>
                    <a:pt x="120" y="1"/>
                  </a:moveTo>
                  <a:lnTo>
                    <a:pt x="0" y="83"/>
                  </a:lnTo>
                  <a:lnTo>
                    <a:pt x="0" y="140"/>
                  </a:lnTo>
                  <a:lnTo>
                    <a:pt x="0" y="2163"/>
                  </a:lnTo>
                  <a:lnTo>
                    <a:pt x="144" y="2081"/>
                  </a:lnTo>
                  <a:lnTo>
                    <a:pt x="120" y="102"/>
                  </a:lnTo>
                  <a:lnTo>
                    <a:pt x="120" y="8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87;p58">
              <a:extLst>
                <a:ext uri="{FF2B5EF4-FFF2-40B4-BE49-F238E27FC236}">
                  <a16:creationId xmlns:a16="http://schemas.microsoft.com/office/drawing/2014/main" id="{B4DD81C8-DDA5-7066-6134-4BF2D64F9523}"/>
                </a:ext>
              </a:extLst>
            </p:cNvPr>
            <p:cNvSpPr/>
            <p:nvPr/>
          </p:nvSpPr>
          <p:spPr>
            <a:xfrm>
              <a:off x="6352665" y="1291919"/>
              <a:ext cx="593159" cy="297903"/>
            </a:xfrm>
            <a:custGeom>
              <a:avLst/>
              <a:gdLst/>
              <a:ahLst/>
              <a:cxnLst/>
              <a:rect l="l" t="t" r="r" b="b"/>
              <a:pathLst>
                <a:path w="5828" h="2927" extrusionOk="0">
                  <a:moveTo>
                    <a:pt x="4963" y="1"/>
                  </a:moveTo>
                  <a:lnTo>
                    <a:pt x="38" y="2845"/>
                  </a:lnTo>
                  <a:lnTo>
                    <a:pt x="0" y="2864"/>
                  </a:lnTo>
                  <a:lnTo>
                    <a:pt x="0" y="2927"/>
                  </a:lnTo>
                  <a:lnTo>
                    <a:pt x="38" y="2907"/>
                  </a:lnTo>
                  <a:lnTo>
                    <a:pt x="4943" y="63"/>
                  </a:lnTo>
                  <a:lnTo>
                    <a:pt x="5784" y="544"/>
                  </a:lnTo>
                  <a:lnTo>
                    <a:pt x="5827" y="481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88;p58">
              <a:extLst>
                <a:ext uri="{FF2B5EF4-FFF2-40B4-BE49-F238E27FC236}">
                  <a16:creationId xmlns:a16="http://schemas.microsoft.com/office/drawing/2014/main" id="{E63D4F7D-E05C-6EB4-F25F-438794A72624}"/>
                </a:ext>
              </a:extLst>
            </p:cNvPr>
            <p:cNvSpPr/>
            <p:nvPr/>
          </p:nvSpPr>
          <p:spPr>
            <a:xfrm>
              <a:off x="6348696" y="1286118"/>
              <a:ext cx="602930" cy="309607"/>
            </a:xfrm>
            <a:custGeom>
              <a:avLst/>
              <a:gdLst/>
              <a:ahLst/>
              <a:cxnLst/>
              <a:rect l="l" t="t" r="r" b="b"/>
              <a:pathLst>
                <a:path w="5924" h="3042" extrusionOk="0">
                  <a:moveTo>
                    <a:pt x="5002" y="0"/>
                  </a:moveTo>
                  <a:lnTo>
                    <a:pt x="58" y="2863"/>
                  </a:lnTo>
                  <a:lnTo>
                    <a:pt x="20" y="2883"/>
                  </a:lnTo>
                  <a:lnTo>
                    <a:pt x="1" y="2902"/>
                  </a:lnTo>
                  <a:lnTo>
                    <a:pt x="1" y="2984"/>
                  </a:lnTo>
                  <a:lnTo>
                    <a:pt x="20" y="3041"/>
                  </a:lnTo>
                  <a:lnTo>
                    <a:pt x="101" y="3003"/>
                  </a:lnTo>
                  <a:lnTo>
                    <a:pt x="4982" y="178"/>
                  </a:lnTo>
                  <a:lnTo>
                    <a:pt x="5842" y="658"/>
                  </a:lnTo>
                  <a:lnTo>
                    <a:pt x="5924" y="519"/>
                  </a:lnTo>
                  <a:lnTo>
                    <a:pt x="50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89;p58">
              <a:extLst>
                <a:ext uri="{FF2B5EF4-FFF2-40B4-BE49-F238E27FC236}">
                  <a16:creationId xmlns:a16="http://schemas.microsoft.com/office/drawing/2014/main" id="{BCC03133-7374-86E5-6B94-6EEF2F96DADF}"/>
                </a:ext>
              </a:extLst>
            </p:cNvPr>
            <p:cNvSpPr/>
            <p:nvPr/>
          </p:nvSpPr>
          <p:spPr>
            <a:xfrm>
              <a:off x="6348696" y="1157469"/>
              <a:ext cx="682723" cy="415761"/>
            </a:xfrm>
            <a:custGeom>
              <a:avLst/>
              <a:gdLst/>
              <a:ahLst/>
              <a:cxnLst/>
              <a:rect l="l" t="t" r="r" b="b"/>
              <a:pathLst>
                <a:path w="6708" h="4085" extrusionOk="0">
                  <a:moveTo>
                    <a:pt x="6083" y="1"/>
                  </a:moveTo>
                  <a:lnTo>
                    <a:pt x="481" y="3243"/>
                  </a:lnTo>
                  <a:lnTo>
                    <a:pt x="1" y="4065"/>
                  </a:lnTo>
                  <a:cubicBezTo>
                    <a:pt x="20" y="4084"/>
                    <a:pt x="39" y="4084"/>
                    <a:pt x="39" y="4084"/>
                  </a:cubicBezTo>
                  <a:lnTo>
                    <a:pt x="500" y="3287"/>
                  </a:lnTo>
                  <a:lnTo>
                    <a:pt x="6063" y="82"/>
                  </a:lnTo>
                  <a:lnTo>
                    <a:pt x="6664" y="424"/>
                  </a:lnTo>
                  <a:lnTo>
                    <a:pt x="6707" y="361"/>
                  </a:lnTo>
                  <a:lnTo>
                    <a:pt x="60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90;p58">
              <a:extLst>
                <a:ext uri="{FF2B5EF4-FFF2-40B4-BE49-F238E27FC236}">
                  <a16:creationId xmlns:a16="http://schemas.microsoft.com/office/drawing/2014/main" id="{4B270055-F3EC-3992-DF5C-4BBD697367DC}"/>
                </a:ext>
              </a:extLst>
            </p:cNvPr>
            <p:cNvSpPr/>
            <p:nvPr/>
          </p:nvSpPr>
          <p:spPr>
            <a:xfrm>
              <a:off x="6342386" y="1153602"/>
              <a:ext cx="694835" cy="427873"/>
            </a:xfrm>
            <a:custGeom>
              <a:avLst/>
              <a:gdLst/>
              <a:ahLst/>
              <a:cxnLst/>
              <a:rect l="l" t="t" r="r" b="b"/>
              <a:pathLst>
                <a:path w="6827" h="4204" extrusionOk="0">
                  <a:moveTo>
                    <a:pt x="6145" y="0"/>
                  </a:moveTo>
                  <a:lnTo>
                    <a:pt x="524" y="3243"/>
                  </a:lnTo>
                  <a:lnTo>
                    <a:pt x="0" y="4146"/>
                  </a:lnTo>
                  <a:lnTo>
                    <a:pt x="63" y="4146"/>
                  </a:lnTo>
                  <a:cubicBezTo>
                    <a:pt x="63" y="4146"/>
                    <a:pt x="63" y="4165"/>
                    <a:pt x="82" y="4165"/>
                  </a:cubicBezTo>
                  <a:lnTo>
                    <a:pt x="101" y="4204"/>
                  </a:lnTo>
                  <a:lnTo>
                    <a:pt x="139" y="4146"/>
                  </a:lnTo>
                  <a:lnTo>
                    <a:pt x="601" y="3363"/>
                  </a:lnTo>
                  <a:lnTo>
                    <a:pt x="6125" y="159"/>
                  </a:lnTo>
                  <a:lnTo>
                    <a:pt x="6745" y="519"/>
                  </a:lnTo>
                  <a:lnTo>
                    <a:pt x="6827" y="380"/>
                  </a:lnTo>
                  <a:lnTo>
                    <a:pt x="61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91;p58">
              <a:extLst>
                <a:ext uri="{FF2B5EF4-FFF2-40B4-BE49-F238E27FC236}">
                  <a16:creationId xmlns:a16="http://schemas.microsoft.com/office/drawing/2014/main" id="{4C9B9C90-B12D-9AD3-487C-67070084D3BC}"/>
                </a:ext>
              </a:extLst>
            </p:cNvPr>
            <p:cNvSpPr/>
            <p:nvPr/>
          </p:nvSpPr>
          <p:spPr>
            <a:xfrm>
              <a:off x="6332106" y="1586773"/>
              <a:ext cx="12315" cy="17404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90" y="1"/>
                  </a:moveTo>
                  <a:cubicBezTo>
                    <a:pt x="83" y="1"/>
                    <a:pt x="73" y="4"/>
                    <a:pt x="63" y="10"/>
                  </a:cubicBezTo>
                  <a:cubicBezTo>
                    <a:pt x="24" y="30"/>
                    <a:pt x="0" y="68"/>
                    <a:pt x="0" y="130"/>
                  </a:cubicBezTo>
                  <a:cubicBezTo>
                    <a:pt x="0" y="154"/>
                    <a:pt x="9" y="171"/>
                    <a:pt x="26" y="171"/>
                  </a:cubicBezTo>
                  <a:cubicBezTo>
                    <a:pt x="35" y="171"/>
                    <a:pt x="48" y="164"/>
                    <a:pt x="63" y="150"/>
                  </a:cubicBezTo>
                  <a:cubicBezTo>
                    <a:pt x="101" y="130"/>
                    <a:pt x="120" y="87"/>
                    <a:pt x="120" y="49"/>
                  </a:cubicBezTo>
                  <a:cubicBezTo>
                    <a:pt x="120" y="21"/>
                    <a:pt x="110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92;p58">
              <a:extLst>
                <a:ext uri="{FF2B5EF4-FFF2-40B4-BE49-F238E27FC236}">
                  <a16:creationId xmlns:a16="http://schemas.microsoft.com/office/drawing/2014/main" id="{D6A61BE3-997E-DED0-CEC0-6B428B1ACA1A}"/>
                </a:ext>
              </a:extLst>
            </p:cNvPr>
            <p:cNvSpPr/>
            <p:nvPr/>
          </p:nvSpPr>
          <p:spPr>
            <a:xfrm>
              <a:off x="6328137" y="1581378"/>
              <a:ext cx="20661" cy="26564"/>
            </a:xfrm>
            <a:custGeom>
              <a:avLst/>
              <a:gdLst/>
              <a:ahLst/>
              <a:cxnLst/>
              <a:rect l="l" t="t" r="r" b="b"/>
              <a:pathLst>
                <a:path w="203" h="261" extrusionOk="0">
                  <a:moveTo>
                    <a:pt x="121" y="102"/>
                  </a:moveTo>
                  <a:lnTo>
                    <a:pt x="121" y="140"/>
                  </a:lnTo>
                  <a:cubicBezTo>
                    <a:pt x="102" y="159"/>
                    <a:pt x="82" y="159"/>
                    <a:pt x="82" y="183"/>
                  </a:cubicBezTo>
                  <a:lnTo>
                    <a:pt x="82" y="121"/>
                  </a:lnTo>
                  <a:cubicBezTo>
                    <a:pt x="102" y="121"/>
                    <a:pt x="102" y="102"/>
                    <a:pt x="121" y="102"/>
                  </a:cubicBezTo>
                  <a:close/>
                  <a:moveTo>
                    <a:pt x="121" y="1"/>
                  </a:moveTo>
                  <a:cubicBezTo>
                    <a:pt x="121" y="1"/>
                    <a:pt x="102" y="20"/>
                    <a:pt x="82" y="20"/>
                  </a:cubicBezTo>
                  <a:cubicBezTo>
                    <a:pt x="63" y="39"/>
                    <a:pt x="39" y="63"/>
                    <a:pt x="20" y="83"/>
                  </a:cubicBezTo>
                  <a:cubicBezTo>
                    <a:pt x="1" y="121"/>
                    <a:pt x="1" y="140"/>
                    <a:pt x="1" y="183"/>
                  </a:cubicBezTo>
                  <a:cubicBezTo>
                    <a:pt x="1" y="203"/>
                    <a:pt x="1" y="222"/>
                    <a:pt x="20" y="241"/>
                  </a:cubicBezTo>
                  <a:cubicBezTo>
                    <a:pt x="20" y="241"/>
                    <a:pt x="39" y="260"/>
                    <a:pt x="63" y="260"/>
                  </a:cubicBezTo>
                  <a:cubicBezTo>
                    <a:pt x="82" y="260"/>
                    <a:pt x="102" y="260"/>
                    <a:pt x="121" y="241"/>
                  </a:cubicBezTo>
                  <a:cubicBezTo>
                    <a:pt x="140" y="222"/>
                    <a:pt x="159" y="203"/>
                    <a:pt x="183" y="183"/>
                  </a:cubicBezTo>
                  <a:cubicBezTo>
                    <a:pt x="203" y="159"/>
                    <a:pt x="203" y="121"/>
                    <a:pt x="203" y="102"/>
                  </a:cubicBezTo>
                  <a:cubicBezTo>
                    <a:pt x="203" y="83"/>
                    <a:pt x="203" y="63"/>
                    <a:pt x="183" y="39"/>
                  </a:cubicBezTo>
                  <a:cubicBezTo>
                    <a:pt x="183" y="20"/>
                    <a:pt x="140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93;p58">
              <a:extLst>
                <a:ext uri="{FF2B5EF4-FFF2-40B4-BE49-F238E27FC236}">
                  <a16:creationId xmlns:a16="http://schemas.microsoft.com/office/drawing/2014/main" id="{E88ABADA-FEE0-6B8F-1235-85728FE8F61A}"/>
                </a:ext>
              </a:extLst>
            </p:cNvPr>
            <p:cNvSpPr/>
            <p:nvPr/>
          </p:nvSpPr>
          <p:spPr>
            <a:xfrm>
              <a:off x="6146765" y="1616085"/>
              <a:ext cx="181469" cy="167322"/>
            </a:xfrm>
            <a:custGeom>
              <a:avLst/>
              <a:gdLst/>
              <a:ahLst/>
              <a:cxnLst/>
              <a:rect l="l" t="t" r="r" b="b"/>
              <a:pathLst>
                <a:path w="1783" h="1644" extrusionOk="0">
                  <a:moveTo>
                    <a:pt x="1744" y="1"/>
                  </a:moveTo>
                  <a:lnTo>
                    <a:pt x="1245" y="861"/>
                  </a:lnTo>
                  <a:lnTo>
                    <a:pt x="1" y="1581"/>
                  </a:lnTo>
                  <a:lnTo>
                    <a:pt x="1" y="1644"/>
                  </a:lnTo>
                  <a:lnTo>
                    <a:pt x="1264" y="923"/>
                  </a:lnTo>
                  <a:lnTo>
                    <a:pt x="1783" y="20"/>
                  </a:lnTo>
                  <a:cubicBezTo>
                    <a:pt x="1764" y="20"/>
                    <a:pt x="1744" y="1"/>
                    <a:pt x="17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94;p58">
              <a:extLst>
                <a:ext uri="{FF2B5EF4-FFF2-40B4-BE49-F238E27FC236}">
                  <a16:creationId xmlns:a16="http://schemas.microsoft.com/office/drawing/2014/main" id="{E5A51A5B-4E21-E6C9-50B8-C57C595F55EF}"/>
                </a:ext>
              </a:extLst>
            </p:cNvPr>
            <p:cNvSpPr/>
            <p:nvPr/>
          </p:nvSpPr>
          <p:spPr>
            <a:xfrm>
              <a:off x="6142898" y="1609775"/>
              <a:ext cx="191749" cy="179536"/>
            </a:xfrm>
            <a:custGeom>
              <a:avLst/>
              <a:gdLst/>
              <a:ahLst/>
              <a:cxnLst/>
              <a:rect l="l" t="t" r="r" b="b"/>
              <a:pathLst>
                <a:path w="1884" h="1764" extrusionOk="0">
                  <a:moveTo>
                    <a:pt x="1763" y="0"/>
                  </a:moveTo>
                  <a:lnTo>
                    <a:pt x="1739" y="44"/>
                  </a:lnTo>
                  <a:lnTo>
                    <a:pt x="1240" y="904"/>
                  </a:lnTo>
                  <a:lnTo>
                    <a:pt x="0" y="1605"/>
                  </a:lnTo>
                  <a:lnTo>
                    <a:pt x="0" y="1706"/>
                  </a:lnTo>
                  <a:lnTo>
                    <a:pt x="0" y="1764"/>
                  </a:lnTo>
                  <a:lnTo>
                    <a:pt x="1321" y="1005"/>
                  </a:lnTo>
                  <a:lnTo>
                    <a:pt x="1883" y="63"/>
                  </a:lnTo>
                  <a:lnTo>
                    <a:pt x="1821" y="44"/>
                  </a:lnTo>
                  <a:lnTo>
                    <a:pt x="1802" y="25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95;p58">
              <a:extLst>
                <a:ext uri="{FF2B5EF4-FFF2-40B4-BE49-F238E27FC236}">
                  <a16:creationId xmlns:a16="http://schemas.microsoft.com/office/drawing/2014/main" id="{1A4033F1-1BA7-640A-F9F9-F60471A3C323}"/>
                </a:ext>
              </a:extLst>
            </p:cNvPr>
            <p:cNvSpPr/>
            <p:nvPr/>
          </p:nvSpPr>
          <p:spPr>
            <a:xfrm>
              <a:off x="6319892" y="1571099"/>
              <a:ext cx="36742" cy="47123"/>
            </a:xfrm>
            <a:custGeom>
              <a:avLst/>
              <a:gdLst/>
              <a:ahLst/>
              <a:cxnLst/>
              <a:rect l="l" t="t" r="r" b="b"/>
              <a:pathLst>
                <a:path w="361" h="463" extrusionOk="0">
                  <a:moveTo>
                    <a:pt x="228" y="68"/>
                  </a:moveTo>
                  <a:cubicBezTo>
                    <a:pt x="269" y="68"/>
                    <a:pt x="303" y="104"/>
                    <a:pt x="303" y="164"/>
                  </a:cubicBezTo>
                  <a:cubicBezTo>
                    <a:pt x="303" y="241"/>
                    <a:pt x="240" y="342"/>
                    <a:pt x="183" y="380"/>
                  </a:cubicBezTo>
                  <a:cubicBezTo>
                    <a:pt x="160" y="392"/>
                    <a:pt x="141" y="398"/>
                    <a:pt x="125" y="398"/>
                  </a:cubicBezTo>
                  <a:cubicBezTo>
                    <a:pt x="83" y="398"/>
                    <a:pt x="63" y="360"/>
                    <a:pt x="63" y="304"/>
                  </a:cubicBezTo>
                  <a:cubicBezTo>
                    <a:pt x="63" y="222"/>
                    <a:pt x="101" y="121"/>
                    <a:pt x="183" y="83"/>
                  </a:cubicBezTo>
                  <a:cubicBezTo>
                    <a:pt x="198" y="72"/>
                    <a:pt x="214" y="68"/>
                    <a:pt x="228" y="68"/>
                  </a:cubicBezTo>
                  <a:close/>
                  <a:moveTo>
                    <a:pt x="284" y="1"/>
                  </a:moveTo>
                  <a:cubicBezTo>
                    <a:pt x="264" y="1"/>
                    <a:pt x="221" y="1"/>
                    <a:pt x="183" y="20"/>
                  </a:cubicBezTo>
                  <a:cubicBezTo>
                    <a:pt x="144" y="63"/>
                    <a:pt x="101" y="83"/>
                    <a:pt x="82" y="121"/>
                  </a:cubicBezTo>
                  <a:lnTo>
                    <a:pt x="101" y="140"/>
                  </a:lnTo>
                  <a:lnTo>
                    <a:pt x="63" y="203"/>
                  </a:lnTo>
                  <a:lnTo>
                    <a:pt x="43" y="203"/>
                  </a:lnTo>
                  <a:cubicBezTo>
                    <a:pt x="24" y="241"/>
                    <a:pt x="0" y="284"/>
                    <a:pt x="0" y="342"/>
                  </a:cubicBezTo>
                  <a:cubicBezTo>
                    <a:pt x="0" y="380"/>
                    <a:pt x="24" y="424"/>
                    <a:pt x="43" y="443"/>
                  </a:cubicBezTo>
                  <a:cubicBezTo>
                    <a:pt x="43" y="443"/>
                    <a:pt x="63" y="462"/>
                    <a:pt x="82" y="462"/>
                  </a:cubicBezTo>
                  <a:cubicBezTo>
                    <a:pt x="101" y="462"/>
                    <a:pt x="120" y="462"/>
                    <a:pt x="163" y="443"/>
                  </a:cubicBezTo>
                  <a:lnTo>
                    <a:pt x="163" y="424"/>
                  </a:lnTo>
                  <a:lnTo>
                    <a:pt x="202" y="405"/>
                  </a:lnTo>
                  <a:lnTo>
                    <a:pt x="202" y="424"/>
                  </a:lnTo>
                  <a:cubicBezTo>
                    <a:pt x="284" y="361"/>
                    <a:pt x="341" y="260"/>
                    <a:pt x="360" y="164"/>
                  </a:cubicBezTo>
                  <a:lnTo>
                    <a:pt x="360" y="164"/>
                  </a:lnTo>
                  <a:lnTo>
                    <a:pt x="322" y="184"/>
                  </a:lnTo>
                  <a:lnTo>
                    <a:pt x="322" y="121"/>
                  </a:lnTo>
                  <a:lnTo>
                    <a:pt x="360" y="102"/>
                  </a:lnTo>
                  <a:cubicBezTo>
                    <a:pt x="341" y="63"/>
                    <a:pt x="341" y="44"/>
                    <a:pt x="322" y="20"/>
                  </a:cubicBezTo>
                  <a:cubicBezTo>
                    <a:pt x="322" y="20"/>
                    <a:pt x="303" y="20"/>
                    <a:pt x="2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96;p58">
              <a:extLst>
                <a:ext uri="{FF2B5EF4-FFF2-40B4-BE49-F238E27FC236}">
                  <a16:creationId xmlns:a16="http://schemas.microsoft.com/office/drawing/2014/main" id="{92BBA46C-97DD-5F4B-0E6E-19EB175C89DB}"/>
                </a:ext>
              </a:extLst>
            </p:cNvPr>
            <p:cNvSpPr/>
            <p:nvPr/>
          </p:nvSpPr>
          <p:spPr>
            <a:xfrm>
              <a:off x="6315923" y="1567231"/>
              <a:ext cx="45087" cy="54858"/>
            </a:xfrm>
            <a:custGeom>
              <a:avLst/>
              <a:gdLst/>
              <a:ahLst/>
              <a:cxnLst/>
              <a:rect l="l" t="t" r="r" b="b"/>
              <a:pathLst>
                <a:path w="443" h="539" extrusionOk="0">
                  <a:moveTo>
                    <a:pt x="323" y="82"/>
                  </a:moveTo>
                  <a:cubicBezTo>
                    <a:pt x="323" y="82"/>
                    <a:pt x="323" y="84"/>
                    <a:pt x="323" y="87"/>
                  </a:cubicBezTo>
                  <a:lnTo>
                    <a:pt x="323" y="87"/>
                  </a:lnTo>
                  <a:cubicBezTo>
                    <a:pt x="312" y="84"/>
                    <a:pt x="301" y="83"/>
                    <a:pt x="291" y="82"/>
                  </a:cubicBezTo>
                  <a:lnTo>
                    <a:pt x="291" y="82"/>
                  </a:lnTo>
                  <a:cubicBezTo>
                    <a:pt x="295" y="82"/>
                    <a:pt x="299" y="82"/>
                    <a:pt x="303" y="82"/>
                  </a:cubicBezTo>
                  <a:close/>
                  <a:moveTo>
                    <a:pt x="303" y="159"/>
                  </a:moveTo>
                  <a:lnTo>
                    <a:pt x="303" y="202"/>
                  </a:lnTo>
                  <a:cubicBezTo>
                    <a:pt x="303" y="241"/>
                    <a:pt x="303" y="279"/>
                    <a:pt x="279" y="298"/>
                  </a:cubicBezTo>
                  <a:cubicBezTo>
                    <a:pt x="260" y="342"/>
                    <a:pt x="222" y="361"/>
                    <a:pt x="202" y="380"/>
                  </a:cubicBezTo>
                  <a:cubicBezTo>
                    <a:pt x="183" y="399"/>
                    <a:pt x="183" y="399"/>
                    <a:pt x="159" y="399"/>
                  </a:cubicBezTo>
                  <a:cubicBezTo>
                    <a:pt x="159" y="399"/>
                    <a:pt x="140" y="399"/>
                    <a:pt x="140" y="380"/>
                  </a:cubicBezTo>
                  <a:lnTo>
                    <a:pt x="140" y="342"/>
                  </a:lnTo>
                  <a:cubicBezTo>
                    <a:pt x="140" y="322"/>
                    <a:pt x="140" y="279"/>
                    <a:pt x="159" y="241"/>
                  </a:cubicBezTo>
                  <a:cubicBezTo>
                    <a:pt x="183" y="202"/>
                    <a:pt x="222" y="178"/>
                    <a:pt x="241" y="159"/>
                  </a:cubicBezTo>
                  <a:close/>
                  <a:moveTo>
                    <a:pt x="303" y="1"/>
                  </a:moveTo>
                  <a:cubicBezTo>
                    <a:pt x="260" y="1"/>
                    <a:pt x="241" y="20"/>
                    <a:pt x="202" y="39"/>
                  </a:cubicBezTo>
                  <a:cubicBezTo>
                    <a:pt x="159" y="58"/>
                    <a:pt x="121" y="101"/>
                    <a:pt x="82" y="140"/>
                  </a:cubicBezTo>
                  <a:lnTo>
                    <a:pt x="63" y="178"/>
                  </a:lnTo>
                  <a:lnTo>
                    <a:pt x="39" y="222"/>
                  </a:lnTo>
                  <a:cubicBezTo>
                    <a:pt x="20" y="260"/>
                    <a:pt x="1" y="322"/>
                    <a:pt x="1" y="380"/>
                  </a:cubicBezTo>
                  <a:cubicBezTo>
                    <a:pt x="1" y="418"/>
                    <a:pt x="20" y="481"/>
                    <a:pt x="39" y="500"/>
                  </a:cubicBezTo>
                  <a:cubicBezTo>
                    <a:pt x="63" y="519"/>
                    <a:pt x="82" y="539"/>
                    <a:pt x="102" y="539"/>
                  </a:cubicBezTo>
                  <a:lnTo>
                    <a:pt x="140" y="539"/>
                  </a:lnTo>
                  <a:cubicBezTo>
                    <a:pt x="159" y="539"/>
                    <a:pt x="183" y="539"/>
                    <a:pt x="202" y="519"/>
                  </a:cubicBezTo>
                  <a:lnTo>
                    <a:pt x="202" y="539"/>
                  </a:lnTo>
                  <a:lnTo>
                    <a:pt x="231" y="519"/>
                  </a:lnTo>
                  <a:lnTo>
                    <a:pt x="241" y="519"/>
                  </a:lnTo>
                  <a:lnTo>
                    <a:pt x="241" y="513"/>
                  </a:lnTo>
                  <a:lnTo>
                    <a:pt x="241" y="513"/>
                  </a:lnTo>
                  <a:lnTo>
                    <a:pt x="260" y="500"/>
                  </a:lnTo>
                  <a:cubicBezTo>
                    <a:pt x="361" y="418"/>
                    <a:pt x="423" y="322"/>
                    <a:pt x="443" y="202"/>
                  </a:cubicBezTo>
                  <a:lnTo>
                    <a:pt x="443" y="121"/>
                  </a:lnTo>
                  <a:lnTo>
                    <a:pt x="436" y="124"/>
                  </a:lnTo>
                  <a:lnTo>
                    <a:pt x="436" y="124"/>
                  </a:lnTo>
                  <a:cubicBezTo>
                    <a:pt x="423" y="90"/>
                    <a:pt x="418" y="56"/>
                    <a:pt x="380" y="39"/>
                  </a:cubicBezTo>
                  <a:cubicBezTo>
                    <a:pt x="380" y="20"/>
                    <a:pt x="361" y="20"/>
                    <a:pt x="3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97;p58">
              <a:extLst>
                <a:ext uri="{FF2B5EF4-FFF2-40B4-BE49-F238E27FC236}">
                  <a16:creationId xmlns:a16="http://schemas.microsoft.com/office/drawing/2014/main" id="{A2C5BF51-A766-7609-0828-E61163673592}"/>
                </a:ext>
              </a:extLst>
            </p:cNvPr>
            <p:cNvSpPr/>
            <p:nvPr/>
          </p:nvSpPr>
          <p:spPr>
            <a:xfrm>
              <a:off x="6079794" y="1970581"/>
              <a:ext cx="5903" cy="116026"/>
            </a:xfrm>
            <a:custGeom>
              <a:avLst/>
              <a:gdLst/>
              <a:ahLst/>
              <a:cxnLst/>
              <a:rect l="l" t="t" r="r" b="b"/>
              <a:pathLst>
                <a:path w="58" h="1140" extrusionOk="0">
                  <a:moveTo>
                    <a:pt x="58" y="1"/>
                  </a:moveTo>
                  <a:lnTo>
                    <a:pt x="0" y="102"/>
                  </a:lnTo>
                  <a:lnTo>
                    <a:pt x="0" y="1139"/>
                  </a:lnTo>
                  <a:lnTo>
                    <a:pt x="58" y="1120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98;p58">
              <a:extLst>
                <a:ext uri="{FF2B5EF4-FFF2-40B4-BE49-F238E27FC236}">
                  <a16:creationId xmlns:a16="http://schemas.microsoft.com/office/drawing/2014/main" id="{AA7D7057-8D88-86C2-97A9-11DFD3E9B3E8}"/>
                </a:ext>
              </a:extLst>
            </p:cNvPr>
            <p:cNvSpPr/>
            <p:nvPr/>
          </p:nvSpPr>
          <p:spPr>
            <a:xfrm>
              <a:off x="6075418" y="1956434"/>
              <a:ext cx="14758" cy="138519"/>
            </a:xfrm>
            <a:custGeom>
              <a:avLst/>
              <a:gdLst/>
              <a:ahLst/>
              <a:cxnLst/>
              <a:rect l="l" t="t" r="r" b="b"/>
              <a:pathLst>
                <a:path w="145" h="1361" extrusionOk="0">
                  <a:moveTo>
                    <a:pt x="144" y="1"/>
                  </a:moveTo>
                  <a:lnTo>
                    <a:pt x="63" y="121"/>
                  </a:lnTo>
                  <a:lnTo>
                    <a:pt x="0" y="222"/>
                  </a:lnTo>
                  <a:lnTo>
                    <a:pt x="0" y="1360"/>
                  </a:lnTo>
                  <a:lnTo>
                    <a:pt x="144" y="127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499;p58">
              <a:extLst>
                <a:ext uri="{FF2B5EF4-FFF2-40B4-BE49-F238E27FC236}">
                  <a16:creationId xmlns:a16="http://schemas.microsoft.com/office/drawing/2014/main" id="{C9D7DDE5-BC03-552B-AF5F-1977D6C7DF6F}"/>
                </a:ext>
              </a:extLst>
            </p:cNvPr>
            <p:cNvSpPr/>
            <p:nvPr/>
          </p:nvSpPr>
          <p:spPr>
            <a:xfrm>
              <a:off x="6079794" y="1815572"/>
              <a:ext cx="5903" cy="155109"/>
            </a:xfrm>
            <a:custGeom>
              <a:avLst/>
              <a:gdLst/>
              <a:ahLst/>
              <a:cxnLst/>
              <a:rect l="l" t="t" r="r" b="b"/>
              <a:pathLst>
                <a:path w="58" h="1524" extrusionOk="0">
                  <a:moveTo>
                    <a:pt x="39" y="1"/>
                  </a:moveTo>
                  <a:lnTo>
                    <a:pt x="0" y="44"/>
                  </a:lnTo>
                  <a:lnTo>
                    <a:pt x="0" y="63"/>
                  </a:lnTo>
                  <a:lnTo>
                    <a:pt x="0" y="1524"/>
                  </a:lnTo>
                  <a:lnTo>
                    <a:pt x="58" y="1442"/>
                  </a:lnTo>
                  <a:lnTo>
                    <a:pt x="39" y="44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500;p58">
              <a:extLst>
                <a:ext uri="{FF2B5EF4-FFF2-40B4-BE49-F238E27FC236}">
                  <a16:creationId xmlns:a16="http://schemas.microsoft.com/office/drawing/2014/main" id="{38A27690-9196-98F7-3444-6DA9012DE910}"/>
                </a:ext>
              </a:extLst>
            </p:cNvPr>
            <p:cNvSpPr/>
            <p:nvPr/>
          </p:nvSpPr>
          <p:spPr>
            <a:xfrm>
              <a:off x="6075418" y="1809770"/>
              <a:ext cx="14758" cy="177093"/>
            </a:xfrm>
            <a:custGeom>
              <a:avLst/>
              <a:gdLst/>
              <a:ahLst/>
              <a:cxnLst/>
              <a:rect l="l" t="t" r="r" b="b"/>
              <a:pathLst>
                <a:path w="145" h="1740" extrusionOk="0">
                  <a:moveTo>
                    <a:pt x="120" y="0"/>
                  </a:moveTo>
                  <a:lnTo>
                    <a:pt x="0" y="58"/>
                  </a:lnTo>
                  <a:lnTo>
                    <a:pt x="0" y="120"/>
                  </a:lnTo>
                  <a:lnTo>
                    <a:pt x="0" y="1739"/>
                  </a:lnTo>
                  <a:lnTo>
                    <a:pt x="144" y="1499"/>
                  </a:lnTo>
                  <a:lnTo>
                    <a:pt x="120" y="101"/>
                  </a:lnTo>
                  <a:lnTo>
                    <a:pt x="120" y="5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501;p58">
              <a:extLst>
                <a:ext uri="{FF2B5EF4-FFF2-40B4-BE49-F238E27FC236}">
                  <a16:creationId xmlns:a16="http://schemas.microsoft.com/office/drawing/2014/main" id="{32421D7E-47BD-F03D-D5EB-6E1826220619}"/>
                </a:ext>
              </a:extLst>
            </p:cNvPr>
            <p:cNvSpPr/>
            <p:nvPr/>
          </p:nvSpPr>
          <p:spPr>
            <a:xfrm>
              <a:off x="5608961" y="1069939"/>
              <a:ext cx="1589154" cy="1540301"/>
            </a:xfrm>
            <a:custGeom>
              <a:avLst/>
              <a:gdLst/>
              <a:ahLst/>
              <a:cxnLst/>
              <a:rect l="l" t="t" r="r" b="b"/>
              <a:pathLst>
                <a:path w="15614" h="15134" extrusionOk="0">
                  <a:moveTo>
                    <a:pt x="15575" y="1"/>
                  </a:moveTo>
                  <a:lnTo>
                    <a:pt x="14215" y="784"/>
                  </a:lnTo>
                  <a:lnTo>
                    <a:pt x="13975" y="1221"/>
                  </a:lnTo>
                  <a:lnTo>
                    <a:pt x="13932" y="1284"/>
                  </a:lnTo>
                  <a:lnTo>
                    <a:pt x="13134" y="2662"/>
                  </a:lnTo>
                  <a:lnTo>
                    <a:pt x="13091" y="2725"/>
                  </a:lnTo>
                  <a:lnTo>
                    <a:pt x="12611" y="3585"/>
                  </a:lnTo>
                  <a:lnTo>
                    <a:pt x="10050" y="5064"/>
                  </a:lnTo>
                  <a:lnTo>
                    <a:pt x="9531" y="5967"/>
                  </a:lnTo>
                  <a:lnTo>
                    <a:pt x="9531" y="6025"/>
                  </a:lnTo>
                  <a:lnTo>
                    <a:pt x="9469" y="6068"/>
                  </a:lnTo>
                  <a:lnTo>
                    <a:pt x="8210" y="8249"/>
                  </a:lnTo>
                  <a:lnTo>
                    <a:pt x="8148" y="8350"/>
                  </a:lnTo>
                  <a:lnTo>
                    <a:pt x="7067" y="10229"/>
                  </a:lnTo>
                  <a:lnTo>
                    <a:pt x="5726" y="10992"/>
                  </a:lnTo>
                  <a:lnTo>
                    <a:pt x="5664" y="11031"/>
                  </a:lnTo>
                  <a:lnTo>
                    <a:pt x="5385" y="11189"/>
                  </a:lnTo>
                  <a:lnTo>
                    <a:pt x="5304" y="11252"/>
                  </a:lnTo>
                  <a:lnTo>
                    <a:pt x="3382" y="12352"/>
                  </a:lnTo>
                  <a:lnTo>
                    <a:pt x="2705" y="13534"/>
                  </a:lnTo>
                  <a:lnTo>
                    <a:pt x="0" y="15095"/>
                  </a:lnTo>
                  <a:lnTo>
                    <a:pt x="19" y="15134"/>
                  </a:lnTo>
                  <a:lnTo>
                    <a:pt x="2724" y="13572"/>
                  </a:lnTo>
                  <a:lnTo>
                    <a:pt x="3406" y="12390"/>
                  </a:lnTo>
                  <a:lnTo>
                    <a:pt x="5347" y="11271"/>
                  </a:lnTo>
                  <a:lnTo>
                    <a:pt x="5424" y="11233"/>
                  </a:lnTo>
                  <a:lnTo>
                    <a:pt x="5707" y="11069"/>
                  </a:lnTo>
                  <a:lnTo>
                    <a:pt x="5784" y="11031"/>
                  </a:lnTo>
                  <a:lnTo>
                    <a:pt x="7086" y="10272"/>
                  </a:lnTo>
                  <a:lnTo>
                    <a:pt x="8229" y="8307"/>
                  </a:lnTo>
                  <a:lnTo>
                    <a:pt x="8268" y="8211"/>
                  </a:lnTo>
                  <a:lnTo>
                    <a:pt x="10069" y="5108"/>
                  </a:lnTo>
                  <a:lnTo>
                    <a:pt x="12630" y="3623"/>
                  </a:lnTo>
                  <a:lnTo>
                    <a:pt x="13134" y="2744"/>
                  </a:lnTo>
                  <a:lnTo>
                    <a:pt x="13173" y="2686"/>
                  </a:lnTo>
                  <a:lnTo>
                    <a:pt x="13975" y="1303"/>
                  </a:lnTo>
                  <a:lnTo>
                    <a:pt x="14013" y="1245"/>
                  </a:lnTo>
                  <a:lnTo>
                    <a:pt x="14254" y="822"/>
                  </a:lnTo>
                  <a:lnTo>
                    <a:pt x="15613" y="44"/>
                  </a:lnTo>
                  <a:lnTo>
                    <a:pt x="15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502;p58">
              <a:extLst>
                <a:ext uri="{FF2B5EF4-FFF2-40B4-BE49-F238E27FC236}">
                  <a16:creationId xmlns:a16="http://schemas.microsoft.com/office/drawing/2014/main" id="{9FAF0E81-0284-23F0-D76F-8E8115B7B10E}"/>
                </a:ext>
              </a:extLst>
            </p:cNvPr>
            <p:cNvSpPr/>
            <p:nvPr/>
          </p:nvSpPr>
          <p:spPr>
            <a:xfrm>
              <a:off x="5603058" y="1064138"/>
              <a:ext cx="1599433" cy="1552514"/>
            </a:xfrm>
            <a:custGeom>
              <a:avLst/>
              <a:gdLst/>
              <a:ahLst/>
              <a:cxnLst/>
              <a:rect l="l" t="t" r="r" b="b"/>
              <a:pathLst>
                <a:path w="15715" h="15254" extrusionOk="0">
                  <a:moveTo>
                    <a:pt x="15652" y="0"/>
                  </a:moveTo>
                  <a:lnTo>
                    <a:pt x="15614" y="19"/>
                  </a:lnTo>
                  <a:lnTo>
                    <a:pt x="14249" y="798"/>
                  </a:lnTo>
                  <a:lnTo>
                    <a:pt x="13990" y="1259"/>
                  </a:lnTo>
                  <a:lnTo>
                    <a:pt x="13951" y="1321"/>
                  </a:lnTo>
                  <a:lnTo>
                    <a:pt x="13149" y="2700"/>
                  </a:lnTo>
                  <a:lnTo>
                    <a:pt x="13111" y="2762"/>
                  </a:lnTo>
                  <a:lnTo>
                    <a:pt x="12630" y="3603"/>
                  </a:lnTo>
                  <a:lnTo>
                    <a:pt x="10070" y="5083"/>
                  </a:lnTo>
                  <a:lnTo>
                    <a:pt x="9546" y="6005"/>
                  </a:lnTo>
                  <a:lnTo>
                    <a:pt x="9546" y="6063"/>
                  </a:lnTo>
                  <a:lnTo>
                    <a:pt x="9508" y="6082"/>
                  </a:lnTo>
                  <a:lnTo>
                    <a:pt x="9488" y="6082"/>
                  </a:lnTo>
                  <a:lnTo>
                    <a:pt x="8225" y="8287"/>
                  </a:lnTo>
                  <a:lnTo>
                    <a:pt x="8167" y="8388"/>
                  </a:lnTo>
                  <a:lnTo>
                    <a:pt x="7086" y="10247"/>
                  </a:lnTo>
                  <a:lnTo>
                    <a:pt x="5765" y="11006"/>
                  </a:lnTo>
                  <a:lnTo>
                    <a:pt x="5703" y="11069"/>
                  </a:lnTo>
                  <a:lnTo>
                    <a:pt x="5424" y="11227"/>
                  </a:lnTo>
                  <a:lnTo>
                    <a:pt x="5343" y="11270"/>
                  </a:lnTo>
                  <a:lnTo>
                    <a:pt x="3421" y="12371"/>
                  </a:lnTo>
                  <a:lnTo>
                    <a:pt x="2744" y="13552"/>
                  </a:lnTo>
                  <a:lnTo>
                    <a:pt x="0" y="15133"/>
                  </a:lnTo>
                  <a:lnTo>
                    <a:pt x="58" y="15253"/>
                  </a:lnTo>
                  <a:lnTo>
                    <a:pt x="2820" y="13672"/>
                  </a:lnTo>
                  <a:lnTo>
                    <a:pt x="3503" y="12491"/>
                  </a:lnTo>
                  <a:lnTo>
                    <a:pt x="5424" y="11367"/>
                  </a:lnTo>
                  <a:lnTo>
                    <a:pt x="5506" y="11328"/>
                  </a:lnTo>
                  <a:lnTo>
                    <a:pt x="5784" y="11170"/>
                  </a:lnTo>
                  <a:lnTo>
                    <a:pt x="5866" y="11107"/>
                  </a:lnTo>
                  <a:lnTo>
                    <a:pt x="7163" y="10367"/>
                  </a:lnTo>
                  <a:lnTo>
                    <a:pt x="8307" y="8388"/>
                  </a:lnTo>
                  <a:lnTo>
                    <a:pt x="8364" y="8287"/>
                  </a:lnTo>
                  <a:lnTo>
                    <a:pt x="9605" y="6126"/>
                  </a:lnTo>
                  <a:lnTo>
                    <a:pt x="9605" y="6126"/>
                  </a:lnTo>
                  <a:lnTo>
                    <a:pt x="9609" y="6125"/>
                  </a:lnTo>
                  <a:lnTo>
                    <a:pt x="9628" y="6106"/>
                  </a:lnTo>
                  <a:lnTo>
                    <a:pt x="9628" y="6087"/>
                  </a:lnTo>
                  <a:lnTo>
                    <a:pt x="10147" y="5184"/>
                  </a:lnTo>
                  <a:lnTo>
                    <a:pt x="12712" y="3723"/>
                  </a:lnTo>
                  <a:lnTo>
                    <a:pt x="13231" y="2820"/>
                  </a:lnTo>
                  <a:lnTo>
                    <a:pt x="13269" y="2762"/>
                  </a:lnTo>
                  <a:lnTo>
                    <a:pt x="14071" y="1379"/>
                  </a:lnTo>
                  <a:lnTo>
                    <a:pt x="14091" y="1321"/>
                  </a:lnTo>
                  <a:lnTo>
                    <a:pt x="14331" y="918"/>
                  </a:lnTo>
                  <a:lnTo>
                    <a:pt x="15714" y="120"/>
                  </a:lnTo>
                  <a:lnTo>
                    <a:pt x="156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503;p58">
              <a:extLst>
                <a:ext uri="{FF2B5EF4-FFF2-40B4-BE49-F238E27FC236}">
                  <a16:creationId xmlns:a16="http://schemas.microsoft.com/office/drawing/2014/main" id="{8E3C7778-B277-A505-36CB-C9DDFE973638}"/>
                </a:ext>
              </a:extLst>
            </p:cNvPr>
            <p:cNvSpPr/>
            <p:nvPr/>
          </p:nvSpPr>
          <p:spPr>
            <a:xfrm>
              <a:off x="6048955" y="1587790"/>
              <a:ext cx="99844" cy="437643"/>
            </a:xfrm>
            <a:custGeom>
              <a:avLst/>
              <a:gdLst/>
              <a:ahLst/>
              <a:cxnLst/>
              <a:rect l="l" t="t" r="r" b="b"/>
              <a:pathLst>
                <a:path w="981" h="4300" extrusionOk="0">
                  <a:moveTo>
                    <a:pt x="962" y="0"/>
                  </a:moveTo>
                  <a:lnTo>
                    <a:pt x="923" y="20"/>
                  </a:lnTo>
                  <a:lnTo>
                    <a:pt x="923" y="1879"/>
                  </a:lnTo>
                  <a:lnTo>
                    <a:pt x="923" y="1941"/>
                  </a:lnTo>
                  <a:lnTo>
                    <a:pt x="923" y="2700"/>
                  </a:lnTo>
                  <a:lnTo>
                    <a:pt x="361" y="3680"/>
                  </a:lnTo>
                  <a:lnTo>
                    <a:pt x="303" y="3762"/>
                  </a:lnTo>
                  <a:lnTo>
                    <a:pt x="1" y="4281"/>
                  </a:lnTo>
                  <a:lnTo>
                    <a:pt x="44" y="4300"/>
                  </a:lnTo>
                  <a:lnTo>
                    <a:pt x="303" y="3863"/>
                  </a:lnTo>
                  <a:lnTo>
                    <a:pt x="361" y="3762"/>
                  </a:lnTo>
                  <a:lnTo>
                    <a:pt x="981" y="2700"/>
                  </a:lnTo>
                  <a:lnTo>
                    <a:pt x="962" y="1922"/>
                  </a:lnTo>
                  <a:lnTo>
                    <a:pt x="962" y="1859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504;p58">
              <a:extLst>
                <a:ext uri="{FF2B5EF4-FFF2-40B4-BE49-F238E27FC236}">
                  <a16:creationId xmlns:a16="http://schemas.microsoft.com/office/drawing/2014/main" id="{D30DCE43-1F35-3921-96D7-2AF1425087C0}"/>
                </a:ext>
              </a:extLst>
            </p:cNvPr>
            <p:cNvSpPr/>
            <p:nvPr/>
          </p:nvSpPr>
          <p:spPr>
            <a:xfrm>
              <a:off x="6043153" y="1579445"/>
              <a:ext cx="110021" cy="452401"/>
            </a:xfrm>
            <a:custGeom>
              <a:avLst/>
              <a:gdLst/>
              <a:ahLst/>
              <a:cxnLst/>
              <a:rect l="l" t="t" r="r" b="b"/>
              <a:pathLst>
                <a:path w="1081" h="4445" extrusionOk="0">
                  <a:moveTo>
                    <a:pt x="1062" y="1"/>
                  </a:moveTo>
                  <a:lnTo>
                    <a:pt x="999" y="39"/>
                  </a:lnTo>
                  <a:lnTo>
                    <a:pt x="961" y="82"/>
                  </a:lnTo>
                  <a:lnTo>
                    <a:pt x="942" y="82"/>
                  </a:lnTo>
                  <a:lnTo>
                    <a:pt x="942" y="1961"/>
                  </a:lnTo>
                  <a:lnTo>
                    <a:pt x="942" y="2023"/>
                  </a:lnTo>
                  <a:lnTo>
                    <a:pt x="942" y="2763"/>
                  </a:lnTo>
                  <a:lnTo>
                    <a:pt x="380" y="3743"/>
                  </a:lnTo>
                  <a:lnTo>
                    <a:pt x="317" y="3825"/>
                  </a:lnTo>
                  <a:lnTo>
                    <a:pt x="38" y="4343"/>
                  </a:lnTo>
                  <a:lnTo>
                    <a:pt x="19" y="4343"/>
                  </a:lnTo>
                  <a:lnTo>
                    <a:pt x="0" y="4382"/>
                  </a:lnTo>
                  <a:lnTo>
                    <a:pt x="120" y="4444"/>
                  </a:lnTo>
                  <a:lnTo>
                    <a:pt x="139" y="4406"/>
                  </a:lnTo>
                  <a:lnTo>
                    <a:pt x="399" y="3964"/>
                  </a:lnTo>
                  <a:lnTo>
                    <a:pt x="437" y="3863"/>
                  </a:lnTo>
                  <a:lnTo>
                    <a:pt x="1081" y="2782"/>
                  </a:lnTo>
                  <a:lnTo>
                    <a:pt x="1062" y="2004"/>
                  </a:lnTo>
                  <a:lnTo>
                    <a:pt x="1062" y="1941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505;p58">
              <a:extLst>
                <a:ext uri="{FF2B5EF4-FFF2-40B4-BE49-F238E27FC236}">
                  <a16:creationId xmlns:a16="http://schemas.microsoft.com/office/drawing/2014/main" id="{15B6FCB7-ED09-AA1D-34F9-639E26492A83}"/>
                </a:ext>
              </a:extLst>
            </p:cNvPr>
            <p:cNvSpPr/>
            <p:nvPr/>
          </p:nvSpPr>
          <p:spPr>
            <a:xfrm>
              <a:off x="5725296" y="1677254"/>
              <a:ext cx="853811" cy="621555"/>
            </a:xfrm>
            <a:custGeom>
              <a:avLst/>
              <a:gdLst/>
              <a:ahLst/>
              <a:cxnLst/>
              <a:rect l="l" t="t" r="r" b="b"/>
              <a:pathLst>
                <a:path w="8389" h="6107" extrusionOk="0">
                  <a:moveTo>
                    <a:pt x="8388" y="0"/>
                  </a:moveTo>
                  <a:lnTo>
                    <a:pt x="6063" y="1341"/>
                  </a:lnTo>
                  <a:lnTo>
                    <a:pt x="6005" y="1379"/>
                  </a:lnTo>
                  <a:lnTo>
                    <a:pt x="5146" y="1884"/>
                  </a:lnTo>
                  <a:lnTo>
                    <a:pt x="4103" y="3685"/>
                  </a:lnTo>
                  <a:lnTo>
                    <a:pt x="3541" y="4002"/>
                  </a:lnTo>
                  <a:lnTo>
                    <a:pt x="3483" y="4021"/>
                  </a:lnTo>
                  <a:lnTo>
                    <a:pt x="3224" y="4185"/>
                  </a:lnTo>
                  <a:lnTo>
                    <a:pt x="3181" y="4204"/>
                  </a:lnTo>
                  <a:lnTo>
                    <a:pt x="20" y="6025"/>
                  </a:lnTo>
                  <a:lnTo>
                    <a:pt x="0" y="6044"/>
                  </a:lnTo>
                  <a:lnTo>
                    <a:pt x="0" y="6106"/>
                  </a:lnTo>
                  <a:lnTo>
                    <a:pt x="20" y="6087"/>
                  </a:lnTo>
                  <a:lnTo>
                    <a:pt x="3181" y="4262"/>
                  </a:lnTo>
                  <a:lnTo>
                    <a:pt x="3224" y="4242"/>
                  </a:lnTo>
                  <a:lnTo>
                    <a:pt x="3483" y="4084"/>
                  </a:lnTo>
                  <a:lnTo>
                    <a:pt x="3541" y="4065"/>
                  </a:lnTo>
                  <a:lnTo>
                    <a:pt x="4122" y="3724"/>
                  </a:lnTo>
                  <a:lnTo>
                    <a:pt x="5165" y="1922"/>
                  </a:lnTo>
                  <a:lnTo>
                    <a:pt x="6005" y="1442"/>
                  </a:lnTo>
                  <a:lnTo>
                    <a:pt x="6063" y="1403"/>
                  </a:lnTo>
                  <a:lnTo>
                    <a:pt x="8326" y="101"/>
                  </a:lnTo>
                  <a:lnTo>
                    <a:pt x="8388" y="58"/>
                  </a:lnTo>
                  <a:lnTo>
                    <a:pt x="83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506;p58">
              <a:extLst>
                <a:ext uri="{FF2B5EF4-FFF2-40B4-BE49-F238E27FC236}">
                  <a16:creationId xmlns:a16="http://schemas.microsoft.com/office/drawing/2014/main" id="{F2F647C7-D644-DFB8-A9F3-23CBBFAA779C}"/>
                </a:ext>
              </a:extLst>
            </p:cNvPr>
            <p:cNvSpPr/>
            <p:nvPr/>
          </p:nvSpPr>
          <p:spPr>
            <a:xfrm>
              <a:off x="5720919" y="1670842"/>
              <a:ext cx="862055" cy="633870"/>
            </a:xfrm>
            <a:custGeom>
              <a:avLst/>
              <a:gdLst/>
              <a:ahLst/>
              <a:cxnLst/>
              <a:rect l="l" t="t" r="r" b="b"/>
              <a:pathLst>
                <a:path w="8470" h="6228" extrusionOk="0">
                  <a:moveTo>
                    <a:pt x="8451" y="1"/>
                  </a:moveTo>
                  <a:lnTo>
                    <a:pt x="8407" y="44"/>
                  </a:lnTo>
                  <a:lnTo>
                    <a:pt x="6087" y="1365"/>
                  </a:lnTo>
                  <a:lnTo>
                    <a:pt x="6029" y="1404"/>
                  </a:lnTo>
                  <a:lnTo>
                    <a:pt x="5145" y="1903"/>
                  </a:lnTo>
                  <a:lnTo>
                    <a:pt x="4108" y="3705"/>
                  </a:lnTo>
                  <a:lnTo>
                    <a:pt x="3565" y="4027"/>
                  </a:lnTo>
                  <a:lnTo>
                    <a:pt x="3507" y="4065"/>
                  </a:lnTo>
                  <a:lnTo>
                    <a:pt x="3243" y="4205"/>
                  </a:lnTo>
                  <a:lnTo>
                    <a:pt x="3204" y="4248"/>
                  </a:lnTo>
                  <a:lnTo>
                    <a:pt x="43" y="6049"/>
                  </a:lnTo>
                  <a:lnTo>
                    <a:pt x="24" y="6068"/>
                  </a:lnTo>
                  <a:lnTo>
                    <a:pt x="0" y="6088"/>
                  </a:lnTo>
                  <a:lnTo>
                    <a:pt x="0" y="6169"/>
                  </a:lnTo>
                  <a:lnTo>
                    <a:pt x="0" y="6227"/>
                  </a:lnTo>
                  <a:lnTo>
                    <a:pt x="82" y="6189"/>
                  </a:lnTo>
                  <a:lnTo>
                    <a:pt x="3243" y="4368"/>
                  </a:lnTo>
                  <a:lnTo>
                    <a:pt x="3286" y="4349"/>
                  </a:lnTo>
                  <a:lnTo>
                    <a:pt x="3546" y="4185"/>
                  </a:lnTo>
                  <a:lnTo>
                    <a:pt x="3603" y="4166"/>
                  </a:lnTo>
                  <a:lnTo>
                    <a:pt x="4185" y="3806"/>
                  </a:lnTo>
                  <a:lnTo>
                    <a:pt x="5246" y="2004"/>
                  </a:lnTo>
                  <a:lnTo>
                    <a:pt x="6068" y="1524"/>
                  </a:lnTo>
                  <a:lnTo>
                    <a:pt x="6125" y="1505"/>
                  </a:lnTo>
                  <a:lnTo>
                    <a:pt x="8388" y="203"/>
                  </a:lnTo>
                  <a:lnTo>
                    <a:pt x="8451" y="164"/>
                  </a:lnTo>
                  <a:lnTo>
                    <a:pt x="8470" y="145"/>
                  </a:lnTo>
                  <a:lnTo>
                    <a:pt x="8451" y="63"/>
                  </a:lnTo>
                  <a:lnTo>
                    <a:pt x="84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507;p58">
              <a:extLst>
                <a:ext uri="{FF2B5EF4-FFF2-40B4-BE49-F238E27FC236}">
                  <a16:creationId xmlns:a16="http://schemas.microsoft.com/office/drawing/2014/main" id="{A35369A0-2A38-8E1A-2928-495FADC5B915}"/>
                </a:ext>
              </a:extLst>
            </p:cNvPr>
            <p:cNvSpPr/>
            <p:nvPr/>
          </p:nvSpPr>
          <p:spPr>
            <a:xfrm>
              <a:off x="5610895" y="2215054"/>
              <a:ext cx="118367" cy="303806"/>
            </a:xfrm>
            <a:custGeom>
              <a:avLst/>
              <a:gdLst/>
              <a:ahLst/>
              <a:cxnLst/>
              <a:rect l="l" t="t" r="r" b="b"/>
              <a:pathLst>
                <a:path w="1163" h="2985" extrusionOk="0">
                  <a:moveTo>
                    <a:pt x="1144" y="1"/>
                  </a:moveTo>
                  <a:lnTo>
                    <a:pt x="1105" y="20"/>
                  </a:lnTo>
                  <a:lnTo>
                    <a:pt x="1105" y="1884"/>
                  </a:lnTo>
                  <a:lnTo>
                    <a:pt x="764" y="2485"/>
                  </a:lnTo>
                  <a:lnTo>
                    <a:pt x="0" y="2922"/>
                  </a:lnTo>
                  <a:lnTo>
                    <a:pt x="0" y="2941"/>
                  </a:lnTo>
                  <a:lnTo>
                    <a:pt x="0" y="2984"/>
                  </a:lnTo>
                  <a:lnTo>
                    <a:pt x="783" y="2523"/>
                  </a:lnTo>
                  <a:lnTo>
                    <a:pt x="1163" y="1884"/>
                  </a:lnTo>
                  <a:lnTo>
                    <a:pt x="1144" y="803"/>
                  </a:lnTo>
                  <a:lnTo>
                    <a:pt x="1124" y="822"/>
                  </a:lnTo>
                  <a:lnTo>
                    <a:pt x="1124" y="760"/>
                  </a:lnTo>
                  <a:lnTo>
                    <a:pt x="1144" y="741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508;p58">
              <a:extLst>
                <a:ext uri="{FF2B5EF4-FFF2-40B4-BE49-F238E27FC236}">
                  <a16:creationId xmlns:a16="http://schemas.microsoft.com/office/drawing/2014/main" id="{2901EC4D-730B-AEE0-2024-4A385DAE2A93}"/>
                </a:ext>
              </a:extLst>
            </p:cNvPr>
            <p:cNvSpPr/>
            <p:nvPr/>
          </p:nvSpPr>
          <p:spPr>
            <a:xfrm>
              <a:off x="5604992" y="2206810"/>
              <a:ext cx="128240" cy="317851"/>
            </a:xfrm>
            <a:custGeom>
              <a:avLst/>
              <a:gdLst/>
              <a:ahLst/>
              <a:cxnLst/>
              <a:rect l="l" t="t" r="r" b="b"/>
              <a:pathLst>
                <a:path w="1260" h="3123" extrusionOk="0">
                  <a:moveTo>
                    <a:pt x="1240" y="0"/>
                  </a:moveTo>
                  <a:lnTo>
                    <a:pt x="1120" y="82"/>
                  </a:lnTo>
                  <a:lnTo>
                    <a:pt x="1120" y="1941"/>
                  </a:lnTo>
                  <a:lnTo>
                    <a:pt x="779" y="2522"/>
                  </a:lnTo>
                  <a:lnTo>
                    <a:pt x="20" y="2964"/>
                  </a:lnTo>
                  <a:lnTo>
                    <a:pt x="20" y="3003"/>
                  </a:lnTo>
                  <a:lnTo>
                    <a:pt x="20" y="3022"/>
                  </a:lnTo>
                  <a:lnTo>
                    <a:pt x="20" y="3046"/>
                  </a:lnTo>
                  <a:lnTo>
                    <a:pt x="1" y="3123"/>
                  </a:lnTo>
                  <a:lnTo>
                    <a:pt x="1" y="3123"/>
                  </a:lnTo>
                  <a:lnTo>
                    <a:pt x="100" y="3065"/>
                  </a:lnTo>
                  <a:lnTo>
                    <a:pt x="102" y="3065"/>
                  </a:lnTo>
                  <a:lnTo>
                    <a:pt x="102" y="3064"/>
                  </a:lnTo>
                  <a:lnTo>
                    <a:pt x="102" y="3064"/>
                  </a:lnTo>
                  <a:lnTo>
                    <a:pt x="861" y="2623"/>
                  </a:lnTo>
                  <a:lnTo>
                    <a:pt x="1259" y="1965"/>
                  </a:lnTo>
                  <a:lnTo>
                    <a:pt x="1240" y="822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509;p58">
              <a:extLst>
                <a:ext uri="{FF2B5EF4-FFF2-40B4-BE49-F238E27FC236}">
                  <a16:creationId xmlns:a16="http://schemas.microsoft.com/office/drawing/2014/main" id="{15508ABC-A867-EC41-D38A-F5833C37E677}"/>
                </a:ext>
              </a:extLst>
            </p:cNvPr>
            <p:cNvSpPr/>
            <p:nvPr/>
          </p:nvSpPr>
          <p:spPr>
            <a:xfrm>
              <a:off x="5606926" y="2023404"/>
              <a:ext cx="446498" cy="261263"/>
            </a:xfrm>
            <a:custGeom>
              <a:avLst/>
              <a:gdLst/>
              <a:ahLst/>
              <a:cxnLst/>
              <a:rect l="l" t="t" r="r" b="b"/>
              <a:pathLst>
                <a:path w="4387" h="2567" extrusionOk="0">
                  <a:moveTo>
                    <a:pt x="4344" y="1"/>
                  </a:moveTo>
                  <a:lnTo>
                    <a:pt x="1183" y="1821"/>
                  </a:lnTo>
                  <a:lnTo>
                    <a:pt x="1144" y="1845"/>
                  </a:lnTo>
                  <a:lnTo>
                    <a:pt x="20" y="2484"/>
                  </a:lnTo>
                  <a:lnTo>
                    <a:pt x="1" y="2504"/>
                  </a:lnTo>
                  <a:lnTo>
                    <a:pt x="1" y="2566"/>
                  </a:lnTo>
                  <a:lnTo>
                    <a:pt x="20" y="2542"/>
                  </a:lnTo>
                  <a:lnTo>
                    <a:pt x="1144" y="1903"/>
                  </a:lnTo>
                  <a:lnTo>
                    <a:pt x="1183" y="1884"/>
                  </a:lnTo>
                  <a:lnTo>
                    <a:pt x="4344" y="63"/>
                  </a:lnTo>
                  <a:lnTo>
                    <a:pt x="4344" y="803"/>
                  </a:lnTo>
                  <a:lnTo>
                    <a:pt x="4387" y="784"/>
                  </a:lnTo>
                  <a:lnTo>
                    <a:pt x="4387" y="20"/>
                  </a:lnTo>
                  <a:lnTo>
                    <a:pt x="43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510;p58">
              <a:extLst>
                <a:ext uri="{FF2B5EF4-FFF2-40B4-BE49-F238E27FC236}">
                  <a16:creationId xmlns:a16="http://schemas.microsoft.com/office/drawing/2014/main" id="{DBF535A7-AC95-570A-3C0A-75980A04B998}"/>
                </a:ext>
              </a:extLst>
            </p:cNvPr>
            <p:cNvSpPr/>
            <p:nvPr/>
          </p:nvSpPr>
          <p:spPr>
            <a:xfrm>
              <a:off x="5603058" y="2009257"/>
              <a:ext cx="458202" cy="281211"/>
            </a:xfrm>
            <a:custGeom>
              <a:avLst/>
              <a:gdLst/>
              <a:ahLst/>
              <a:cxnLst/>
              <a:rect l="l" t="t" r="r" b="b"/>
              <a:pathLst>
                <a:path w="4502" h="2763" extrusionOk="0">
                  <a:moveTo>
                    <a:pt x="4463" y="0"/>
                  </a:moveTo>
                  <a:lnTo>
                    <a:pt x="4433" y="59"/>
                  </a:lnTo>
                  <a:lnTo>
                    <a:pt x="1201" y="1922"/>
                  </a:lnTo>
                  <a:lnTo>
                    <a:pt x="1158" y="1960"/>
                  </a:lnTo>
                  <a:lnTo>
                    <a:pt x="39" y="2604"/>
                  </a:lnTo>
                  <a:lnTo>
                    <a:pt x="20" y="2604"/>
                  </a:lnTo>
                  <a:lnTo>
                    <a:pt x="0" y="2623"/>
                  </a:lnTo>
                  <a:lnTo>
                    <a:pt x="0" y="2705"/>
                  </a:lnTo>
                  <a:lnTo>
                    <a:pt x="0" y="2763"/>
                  </a:lnTo>
                  <a:lnTo>
                    <a:pt x="77" y="2724"/>
                  </a:lnTo>
                  <a:lnTo>
                    <a:pt x="1201" y="2081"/>
                  </a:lnTo>
                  <a:lnTo>
                    <a:pt x="1240" y="2061"/>
                  </a:lnTo>
                  <a:lnTo>
                    <a:pt x="4343" y="260"/>
                  </a:lnTo>
                  <a:lnTo>
                    <a:pt x="4343" y="1024"/>
                  </a:lnTo>
                  <a:lnTo>
                    <a:pt x="4401" y="980"/>
                  </a:lnTo>
                  <a:lnTo>
                    <a:pt x="4444" y="942"/>
                  </a:lnTo>
                  <a:lnTo>
                    <a:pt x="4463" y="942"/>
                  </a:lnTo>
                  <a:lnTo>
                    <a:pt x="4463" y="89"/>
                  </a:lnTo>
                  <a:lnTo>
                    <a:pt x="4502" y="20"/>
                  </a:lnTo>
                  <a:lnTo>
                    <a:pt x="4502" y="20"/>
                  </a:lnTo>
                  <a:lnTo>
                    <a:pt x="4463" y="42"/>
                  </a:lnTo>
                  <a:lnTo>
                    <a:pt x="44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511;p58">
              <a:extLst>
                <a:ext uri="{FF2B5EF4-FFF2-40B4-BE49-F238E27FC236}">
                  <a16:creationId xmlns:a16="http://schemas.microsoft.com/office/drawing/2014/main" id="{7A835626-4943-0C0D-E439-DA0A299789F9}"/>
                </a:ext>
              </a:extLst>
            </p:cNvPr>
            <p:cNvSpPr/>
            <p:nvPr/>
          </p:nvSpPr>
          <p:spPr>
            <a:xfrm>
              <a:off x="5720919" y="1778931"/>
              <a:ext cx="422071" cy="432351"/>
            </a:xfrm>
            <a:custGeom>
              <a:avLst/>
              <a:gdLst/>
              <a:ahLst/>
              <a:cxnLst/>
              <a:rect l="l" t="t" r="r" b="b"/>
              <a:pathLst>
                <a:path w="4147" h="4248" extrusionOk="0">
                  <a:moveTo>
                    <a:pt x="4146" y="1"/>
                  </a:moveTo>
                  <a:lnTo>
                    <a:pt x="360" y="2182"/>
                  </a:lnTo>
                  <a:lnTo>
                    <a:pt x="0" y="2782"/>
                  </a:lnTo>
                  <a:lnTo>
                    <a:pt x="24" y="4247"/>
                  </a:lnTo>
                  <a:lnTo>
                    <a:pt x="63" y="4223"/>
                  </a:lnTo>
                  <a:lnTo>
                    <a:pt x="63" y="2782"/>
                  </a:lnTo>
                  <a:lnTo>
                    <a:pt x="385" y="2244"/>
                  </a:lnTo>
                  <a:lnTo>
                    <a:pt x="3526" y="423"/>
                  </a:lnTo>
                  <a:lnTo>
                    <a:pt x="3526" y="404"/>
                  </a:lnTo>
                  <a:lnTo>
                    <a:pt x="3565" y="361"/>
                  </a:lnTo>
                  <a:lnTo>
                    <a:pt x="3565" y="404"/>
                  </a:lnTo>
                  <a:lnTo>
                    <a:pt x="4146" y="63"/>
                  </a:lnTo>
                  <a:lnTo>
                    <a:pt x="41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512;p58">
              <a:extLst>
                <a:ext uri="{FF2B5EF4-FFF2-40B4-BE49-F238E27FC236}">
                  <a16:creationId xmlns:a16="http://schemas.microsoft.com/office/drawing/2014/main" id="{828B76ED-DF2F-D888-7400-54C0E0973C83}"/>
                </a:ext>
              </a:extLst>
            </p:cNvPr>
            <p:cNvSpPr/>
            <p:nvPr/>
          </p:nvSpPr>
          <p:spPr>
            <a:xfrm>
              <a:off x="5716950" y="1773130"/>
              <a:ext cx="429908" cy="445989"/>
            </a:xfrm>
            <a:custGeom>
              <a:avLst/>
              <a:gdLst/>
              <a:ahLst/>
              <a:cxnLst/>
              <a:rect l="l" t="t" r="r" b="b"/>
              <a:pathLst>
                <a:path w="4224" h="4382" extrusionOk="0">
                  <a:moveTo>
                    <a:pt x="4224" y="0"/>
                  </a:moveTo>
                  <a:lnTo>
                    <a:pt x="361" y="2220"/>
                  </a:lnTo>
                  <a:lnTo>
                    <a:pt x="1" y="2820"/>
                  </a:lnTo>
                  <a:lnTo>
                    <a:pt x="1" y="2839"/>
                  </a:lnTo>
                  <a:lnTo>
                    <a:pt x="20" y="4381"/>
                  </a:lnTo>
                  <a:lnTo>
                    <a:pt x="140" y="4304"/>
                  </a:lnTo>
                  <a:lnTo>
                    <a:pt x="140" y="2839"/>
                  </a:lnTo>
                  <a:lnTo>
                    <a:pt x="443" y="2320"/>
                  </a:lnTo>
                  <a:lnTo>
                    <a:pt x="3604" y="500"/>
                  </a:lnTo>
                  <a:lnTo>
                    <a:pt x="3604" y="497"/>
                  </a:lnTo>
                  <a:lnTo>
                    <a:pt x="4224" y="139"/>
                  </a:lnTo>
                  <a:lnTo>
                    <a:pt x="4224" y="58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513;p58">
              <a:extLst>
                <a:ext uri="{FF2B5EF4-FFF2-40B4-BE49-F238E27FC236}">
                  <a16:creationId xmlns:a16="http://schemas.microsoft.com/office/drawing/2014/main" id="{337BD334-7BDC-4A85-6686-E3DE616D4596}"/>
                </a:ext>
              </a:extLst>
            </p:cNvPr>
            <p:cNvSpPr/>
            <p:nvPr/>
          </p:nvSpPr>
          <p:spPr>
            <a:xfrm>
              <a:off x="5584433" y="2281312"/>
              <a:ext cx="14351" cy="18218"/>
            </a:xfrm>
            <a:custGeom>
              <a:avLst/>
              <a:gdLst/>
              <a:ahLst/>
              <a:cxnLst/>
              <a:rect l="l" t="t" r="r" b="b"/>
              <a:pathLst>
                <a:path w="141" h="179" extrusionOk="0">
                  <a:moveTo>
                    <a:pt x="109" y="1"/>
                  </a:moveTo>
                  <a:cubicBezTo>
                    <a:pt x="101" y="1"/>
                    <a:pt x="93" y="3"/>
                    <a:pt x="83" y="8"/>
                  </a:cubicBezTo>
                  <a:cubicBezTo>
                    <a:pt x="44" y="32"/>
                    <a:pt x="1" y="90"/>
                    <a:pt x="1" y="128"/>
                  </a:cubicBezTo>
                  <a:cubicBezTo>
                    <a:pt x="1" y="160"/>
                    <a:pt x="24" y="179"/>
                    <a:pt x="52" y="179"/>
                  </a:cubicBezTo>
                  <a:cubicBezTo>
                    <a:pt x="62" y="179"/>
                    <a:pt x="72" y="176"/>
                    <a:pt x="83" y="171"/>
                  </a:cubicBezTo>
                  <a:cubicBezTo>
                    <a:pt x="121" y="152"/>
                    <a:pt x="140" y="90"/>
                    <a:pt x="140" y="51"/>
                  </a:cubicBezTo>
                  <a:cubicBezTo>
                    <a:pt x="140" y="19"/>
                    <a:pt x="130" y="1"/>
                    <a:pt x="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514;p58">
              <a:extLst>
                <a:ext uri="{FF2B5EF4-FFF2-40B4-BE49-F238E27FC236}">
                  <a16:creationId xmlns:a16="http://schemas.microsoft.com/office/drawing/2014/main" id="{1EF41245-8080-5E07-5430-EEC8688B2B42}"/>
                </a:ext>
              </a:extLst>
            </p:cNvPr>
            <p:cNvSpPr/>
            <p:nvPr/>
          </p:nvSpPr>
          <p:spPr>
            <a:xfrm>
              <a:off x="5580565" y="2278157"/>
              <a:ext cx="22595" cy="24528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40" y="82"/>
                  </a:moveTo>
                  <a:cubicBezTo>
                    <a:pt x="140" y="101"/>
                    <a:pt x="140" y="101"/>
                    <a:pt x="121" y="121"/>
                  </a:cubicBezTo>
                  <a:cubicBezTo>
                    <a:pt x="121" y="140"/>
                    <a:pt x="101" y="159"/>
                    <a:pt x="101" y="159"/>
                  </a:cubicBezTo>
                  <a:lnTo>
                    <a:pt x="82" y="159"/>
                  </a:lnTo>
                  <a:cubicBezTo>
                    <a:pt x="82" y="140"/>
                    <a:pt x="101" y="121"/>
                    <a:pt x="101" y="121"/>
                  </a:cubicBezTo>
                  <a:cubicBezTo>
                    <a:pt x="121" y="101"/>
                    <a:pt x="121" y="82"/>
                    <a:pt x="140" y="82"/>
                  </a:cubicBezTo>
                  <a:close/>
                  <a:moveTo>
                    <a:pt x="101" y="1"/>
                  </a:moveTo>
                  <a:cubicBezTo>
                    <a:pt x="58" y="20"/>
                    <a:pt x="39" y="39"/>
                    <a:pt x="39" y="63"/>
                  </a:cubicBezTo>
                  <a:cubicBezTo>
                    <a:pt x="20" y="101"/>
                    <a:pt x="0" y="121"/>
                    <a:pt x="0" y="159"/>
                  </a:cubicBezTo>
                  <a:cubicBezTo>
                    <a:pt x="0" y="183"/>
                    <a:pt x="20" y="202"/>
                    <a:pt x="20" y="222"/>
                  </a:cubicBezTo>
                  <a:cubicBezTo>
                    <a:pt x="39" y="241"/>
                    <a:pt x="58" y="241"/>
                    <a:pt x="82" y="241"/>
                  </a:cubicBezTo>
                  <a:cubicBezTo>
                    <a:pt x="101" y="241"/>
                    <a:pt x="121" y="241"/>
                    <a:pt x="140" y="222"/>
                  </a:cubicBezTo>
                  <a:cubicBezTo>
                    <a:pt x="159" y="222"/>
                    <a:pt x="178" y="202"/>
                    <a:pt x="202" y="159"/>
                  </a:cubicBezTo>
                  <a:cubicBezTo>
                    <a:pt x="221" y="140"/>
                    <a:pt x="221" y="101"/>
                    <a:pt x="221" y="82"/>
                  </a:cubicBezTo>
                  <a:cubicBezTo>
                    <a:pt x="221" y="63"/>
                    <a:pt x="221" y="39"/>
                    <a:pt x="202" y="20"/>
                  </a:cubicBezTo>
                  <a:cubicBezTo>
                    <a:pt x="178" y="1"/>
                    <a:pt x="159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515;p58">
              <a:extLst>
                <a:ext uri="{FF2B5EF4-FFF2-40B4-BE49-F238E27FC236}">
                  <a16:creationId xmlns:a16="http://schemas.microsoft.com/office/drawing/2014/main" id="{14ECB91C-9CCB-CF9E-3E83-6C0C6B792549}"/>
                </a:ext>
              </a:extLst>
            </p:cNvPr>
            <p:cNvSpPr/>
            <p:nvPr/>
          </p:nvSpPr>
          <p:spPr>
            <a:xfrm>
              <a:off x="5574153" y="2267063"/>
              <a:ext cx="34910" cy="46614"/>
            </a:xfrm>
            <a:custGeom>
              <a:avLst/>
              <a:gdLst/>
              <a:ahLst/>
              <a:cxnLst/>
              <a:rect l="l" t="t" r="r" b="b"/>
              <a:pathLst>
                <a:path w="343" h="458" extrusionOk="0">
                  <a:moveTo>
                    <a:pt x="240" y="71"/>
                  </a:moveTo>
                  <a:cubicBezTo>
                    <a:pt x="276" y="71"/>
                    <a:pt x="304" y="97"/>
                    <a:pt x="304" y="148"/>
                  </a:cubicBezTo>
                  <a:cubicBezTo>
                    <a:pt x="304" y="230"/>
                    <a:pt x="241" y="331"/>
                    <a:pt x="184" y="369"/>
                  </a:cubicBezTo>
                  <a:cubicBezTo>
                    <a:pt x="161" y="381"/>
                    <a:pt x="141" y="386"/>
                    <a:pt x="123" y="386"/>
                  </a:cubicBezTo>
                  <a:cubicBezTo>
                    <a:pt x="75" y="386"/>
                    <a:pt x="44" y="348"/>
                    <a:pt x="44" y="292"/>
                  </a:cubicBezTo>
                  <a:cubicBezTo>
                    <a:pt x="44" y="210"/>
                    <a:pt x="102" y="129"/>
                    <a:pt x="184" y="90"/>
                  </a:cubicBezTo>
                  <a:cubicBezTo>
                    <a:pt x="203" y="78"/>
                    <a:pt x="222" y="71"/>
                    <a:pt x="240" y="71"/>
                  </a:cubicBezTo>
                  <a:close/>
                  <a:moveTo>
                    <a:pt x="260" y="0"/>
                  </a:moveTo>
                  <a:cubicBezTo>
                    <a:pt x="237" y="0"/>
                    <a:pt x="210" y="9"/>
                    <a:pt x="184" y="28"/>
                  </a:cubicBezTo>
                  <a:cubicBezTo>
                    <a:pt x="83" y="71"/>
                    <a:pt x="1" y="210"/>
                    <a:pt x="1" y="331"/>
                  </a:cubicBezTo>
                  <a:cubicBezTo>
                    <a:pt x="1" y="414"/>
                    <a:pt x="40" y="458"/>
                    <a:pt x="98" y="458"/>
                  </a:cubicBezTo>
                  <a:cubicBezTo>
                    <a:pt x="123" y="458"/>
                    <a:pt x="153" y="449"/>
                    <a:pt x="184" y="431"/>
                  </a:cubicBezTo>
                  <a:cubicBezTo>
                    <a:pt x="265" y="369"/>
                    <a:pt x="342" y="268"/>
                    <a:pt x="342" y="148"/>
                  </a:cubicBezTo>
                  <a:lnTo>
                    <a:pt x="342" y="148"/>
                  </a:lnTo>
                  <a:lnTo>
                    <a:pt x="323" y="172"/>
                  </a:lnTo>
                  <a:lnTo>
                    <a:pt x="323" y="110"/>
                  </a:lnTo>
                  <a:lnTo>
                    <a:pt x="342" y="90"/>
                  </a:lnTo>
                  <a:cubicBezTo>
                    <a:pt x="342" y="36"/>
                    <a:pt x="308" y="0"/>
                    <a:pt x="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516;p58">
              <a:extLst>
                <a:ext uri="{FF2B5EF4-FFF2-40B4-BE49-F238E27FC236}">
                  <a16:creationId xmlns:a16="http://schemas.microsoft.com/office/drawing/2014/main" id="{030B43F2-CED7-B0E7-8133-E67C901320AD}"/>
                </a:ext>
              </a:extLst>
            </p:cNvPr>
            <p:cNvSpPr/>
            <p:nvPr/>
          </p:nvSpPr>
          <p:spPr>
            <a:xfrm>
              <a:off x="5570285" y="2262076"/>
              <a:ext cx="45087" cy="54858"/>
            </a:xfrm>
            <a:custGeom>
              <a:avLst/>
              <a:gdLst/>
              <a:ahLst/>
              <a:cxnLst/>
              <a:rect l="l" t="t" r="r" b="b"/>
              <a:pathLst>
                <a:path w="443" h="539" extrusionOk="0">
                  <a:moveTo>
                    <a:pt x="303" y="77"/>
                  </a:moveTo>
                  <a:lnTo>
                    <a:pt x="305" y="79"/>
                  </a:lnTo>
                  <a:lnTo>
                    <a:pt x="305" y="79"/>
                  </a:lnTo>
                  <a:cubicBezTo>
                    <a:pt x="302" y="79"/>
                    <a:pt x="298" y="78"/>
                    <a:pt x="295" y="78"/>
                  </a:cubicBezTo>
                  <a:lnTo>
                    <a:pt x="295" y="78"/>
                  </a:lnTo>
                  <a:cubicBezTo>
                    <a:pt x="298" y="77"/>
                    <a:pt x="300" y="77"/>
                    <a:pt x="303" y="77"/>
                  </a:cubicBezTo>
                  <a:close/>
                  <a:moveTo>
                    <a:pt x="279" y="159"/>
                  </a:moveTo>
                  <a:cubicBezTo>
                    <a:pt x="303" y="178"/>
                    <a:pt x="303" y="178"/>
                    <a:pt x="303" y="197"/>
                  </a:cubicBezTo>
                  <a:cubicBezTo>
                    <a:pt x="303" y="240"/>
                    <a:pt x="279" y="279"/>
                    <a:pt x="260" y="298"/>
                  </a:cubicBezTo>
                  <a:cubicBezTo>
                    <a:pt x="241" y="341"/>
                    <a:pt x="222" y="380"/>
                    <a:pt x="202" y="380"/>
                  </a:cubicBezTo>
                  <a:cubicBezTo>
                    <a:pt x="183" y="399"/>
                    <a:pt x="159" y="399"/>
                    <a:pt x="159" y="399"/>
                  </a:cubicBezTo>
                  <a:cubicBezTo>
                    <a:pt x="140" y="399"/>
                    <a:pt x="140" y="399"/>
                    <a:pt x="140" y="380"/>
                  </a:cubicBezTo>
                  <a:cubicBezTo>
                    <a:pt x="140" y="380"/>
                    <a:pt x="121" y="380"/>
                    <a:pt x="121" y="341"/>
                  </a:cubicBezTo>
                  <a:cubicBezTo>
                    <a:pt x="121" y="317"/>
                    <a:pt x="140" y="279"/>
                    <a:pt x="159" y="240"/>
                  </a:cubicBezTo>
                  <a:cubicBezTo>
                    <a:pt x="183" y="221"/>
                    <a:pt x="202" y="178"/>
                    <a:pt x="241" y="159"/>
                  </a:cubicBezTo>
                  <a:close/>
                  <a:moveTo>
                    <a:pt x="303" y="0"/>
                  </a:moveTo>
                  <a:cubicBezTo>
                    <a:pt x="260" y="0"/>
                    <a:pt x="222" y="19"/>
                    <a:pt x="202" y="39"/>
                  </a:cubicBezTo>
                  <a:cubicBezTo>
                    <a:pt x="140" y="77"/>
                    <a:pt x="82" y="120"/>
                    <a:pt x="63" y="178"/>
                  </a:cubicBezTo>
                  <a:cubicBezTo>
                    <a:pt x="20" y="240"/>
                    <a:pt x="1" y="317"/>
                    <a:pt x="1" y="380"/>
                  </a:cubicBezTo>
                  <a:cubicBezTo>
                    <a:pt x="1" y="418"/>
                    <a:pt x="1" y="461"/>
                    <a:pt x="39" y="500"/>
                  </a:cubicBezTo>
                  <a:cubicBezTo>
                    <a:pt x="63" y="519"/>
                    <a:pt x="101" y="538"/>
                    <a:pt x="140" y="538"/>
                  </a:cubicBezTo>
                  <a:cubicBezTo>
                    <a:pt x="159" y="538"/>
                    <a:pt x="202" y="538"/>
                    <a:pt x="241" y="519"/>
                  </a:cubicBezTo>
                  <a:cubicBezTo>
                    <a:pt x="279" y="480"/>
                    <a:pt x="342" y="437"/>
                    <a:pt x="361" y="380"/>
                  </a:cubicBezTo>
                  <a:cubicBezTo>
                    <a:pt x="399" y="341"/>
                    <a:pt x="423" y="279"/>
                    <a:pt x="423" y="221"/>
                  </a:cubicBezTo>
                  <a:lnTo>
                    <a:pt x="437" y="161"/>
                  </a:lnTo>
                  <a:lnTo>
                    <a:pt x="443" y="159"/>
                  </a:lnTo>
                  <a:lnTo>
                    <a:pt x="439" y="155"/>
                  </a:lnTo>
                  <a:lnTo>
                    <a:pt x="443" y="139"/>
                  </a:lnTo>
                  <a:lnTo>
                    <a:pt x="443" y="139"/>
                  </a:lnTo>
                  <a:lnTo>
                    <a:pt x="429" y="145"/>
                  </a:lnTo>
                  <a:lnTo>
                    <a:pt x="429" y="145"/>
                  </a:lnTo>
                  <a:lnTo>
                    <a:pt x="423" y="139"/>
                  </a:lnTo>
                  <a:cubicBezTo>
                    <a:pt x="423" y="101"/>
                    <a:pt x="399" y="58"/>
                    <a:pt x="380" y="39"/>
                  </a:cubicBezTo>
                  <a:cubicBezTo>
                    <a:pt x="361" y="19"/>
                    <a:pt x="322" y="0"/>
                    <a:pt x="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517;p58">
              <a:extLst>
                <a:ext uri="{FF2B5EF4-FFF2-40B4-BE49-F238E27FC236}">
                  <a16:creationId xmlns:a16="http://schemas.microsoft.com/office/drawing/2014/main" id="{C1A63868-A659-D97B-75EB-DF59A7C344CA}"/>
                </a:ext>
              </a:extLst>
            </p:cNvPr>
            <p:cNvSpPr/>
            <p:nvPr/>
          </p:nvSpPr>
          <p:spPr>
            <a:xfrm>
              <a:off x="5606926" y="1528657"/>
              <a:ext cx="723333" cy="370674"/>
            </a:xfrm>
            <a:custGeom>
              <a:avLst/>
              <a:gdLst/>
              <a:ahLst/>
              <a:cxnLst/>
              <a:rect l="l" t="t" r="r" b="b"/>
              <a:pathLst>
                <a:path w="7107" h="3642" extrusionOk="0">
                  <a:moveTo>
                    <a:pt x="6188" y="0"/>
                  </a:moveTo>
                  <a:lnTo>
                    <a:pt x="20" y="3560"/>
                  </a:lnTo>
                  <a:lnTo>
                    <a:pt x="1" y="3584"/>
                  </a:lnTo>
                  <a:lnTo>
                    <a:pt x="1" y="3641"/>
                  </a:lnTo>
                  <a:lnTo>
                    <a:pt x="20" y="3622"/>
                  </a:lnTo>
                  <a:lnTo>
                    <a:pt x="5266" y="601"/>
                  </a:lnTo>
                  <a:lnTo>
                    <a:pt x="5305" y="581"/>
                  </a:lnTo>
                  <a:lnTo>
                    <a:pt x="6164" y="77"/>
                  </a:lnTo>
                  <a:lnTo>
                    <a:pt x="7048" y="620"/>
                  </a:lnTo>
                  <a:lnTo>
                    <a:pt x="7068" y="620"/>
                  </a:lnTo>
                  <a:lnTo>
                    <a:pt x="7106" y="557"/>
                  </a:lnTo>
                  <a:lnTo>
                    <a:pt x="7087" y="538"/>
                  </a:lnTo>
                  <a:lnTo>
                    <a:pt x="61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518;p58">
              <a:extLst>
                <a:ext uri="{FF2B5EF4-FFF2-40B4-BE49-F238E27FC236}">
                  <a16:creationId xmlns:a16="http://schemas.microsoft.com/office/drawing/2014/main" id="{9D9BC065-6965-4369-1D43-E7B26757961A}"/>
                </a:ext>
              </a:extLst>
            </p:cNvPr>
            <p:cNvSpPr/>
            <p:nvPr/>
          </p:nvSpPr>
          <p:spPr>
            <a:xfrm>
              <a:off x="5603058" y="1524179"/>
              <a:ext cx="731577" cy="383498"/>
            </a:xfrm>
            <a:custGeom>
              <a:avLst/>
              <a:gdLst/>
              <a:ahLst/>
              <a:cxnLst/>
              <a:rect l="l" t="t" r="r" b="b"/>
              <a:pathLst>
                <a:path w="7188" h="3768" extrusionOk="0">
                  <a:moveTo>
                    <a:pt x="6226" y="1"/>
                  </a:moveTo>
                  <a:lnTo>
                    <a:pt x="6202" y="25"/>
                  </a:lnTo>
                  <a:lnTo>
                    <a:pt x="39" y="3585"/>
                  </a:lnTo>
                  <a:lnTo>
                    <a:pt x="20" y="3585"/>
                  </a:lnTo>
                  <a:lnTo>
                    <a:pt x="0" y="3604"/>
                  </a:lnTo>
                  <a:lnTo>
                    <a:pt x="0" y="3685"/>
                  </a:lnTo>
                  <a:lnTo>
                    <a:pt x="0" y="3767"/>
                  </a:lnTo>
                  <a:lnTo>
                    <a:pt x="77" y="3705"/>
                  </a:lnTo>
                  <a:lnTo>
                    <a:pt x="5323" y="683"/>
                  </a:lnTo>
                  <a:lnTo>
                    <a:pt x="5362" y="664"/>
                  </a:lnTo>
                  <a:lnTo>
                    <a:pt x="6202" y="164"/>
                  </a:lnTo>
                  <a:lnTo>
                    <a:pt x="7067" y="683"/>
                  </a:lnTo>
                  <a:lnTo>
                    <a:pt x="7086" y="702"/>
                  </a:lnTo>
                  <a:lnTo>
                    <a:pt x="7106" y="721"/>
                  </a:lnTo>
                  <a:lnTo>
                    <a:pt x="7187" y="582"/>
                  </a:lnTo>
                  <a:lnTo>
                    <a:pt x="7144" y="563"/>
                  </a:lnTo>
                  <a:lnTo>
                    <a:pt x="62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519;p58">
              <a:extLst>
                <a:ext uri="{FF2B5EF4-FFF2-40B4-BE49-F238E27FC236}">
                  <a16:creationId xmlns:a16="http://schemas.microsoft.com/office/drawing/2014/main" id="{490D6EFC-09E5-A91F-EC08-656492D921C5}"/>
                </a:ext>
              </a:extLst>
            </p:cNvPr>
            <p:cNvSpPr/>
            <p:nvPr/>
          </p:nvSpPr>
          <p:spPr>
            <a:xfrm>
              <a:off x="5572219" y="1882033"/>
              <a:ext cx="36843" cy="46614"/>
            </a:xfrm>
            <a:custGeom>
              <a:avLst/>
              <a:gdLst/>
              <a:ahLst/>
              <a:cxnLst/>
              <a:rect l="l" t="t" r="r" b="b"/>
              <a:pathLst>
                <a:path w="362" h="458" extrusionOk="0">
                  <a:moveTo>
                    <a:pt x="248" y="69"/>
                  </a:moveTo>
                  <a:cubicBezTo>
                    <a:pt x="284" y="69"/>
                    <a:pt x="303" y="95"/>
                    <a:pt x="303" y="150"/>
                  </a:cubicBezTo>
                  <a:cubicBezTo>
                    <a:pt x="303" y="232"/>
                    <a:pt x="260" y="328"/>
                    <a:pt x="183" y="371"/>
                  </a:cubicBezTo>
                  <a:cubicBezTo>
                    <a:pt x="163" y="384"/>
                    <a:pt x="143" y="390"/>
                    <a:pt x="125" y="390"/>
                  </a:cubicBezTo>
                  <a:cubicBezTo>
                    <a:pt x="89" y="390"/>
                    <a:pt x="63" y="364"/>
                    <a:pt x="63" y="309"/>
                  </a:cubicBezTo>
                  <a:cubicBezTo>
                    <a:pt x="63" y="232"/>
                    <a:pt x="121" y="131"/>
                    <a:pt x="183" y="88"/>
                  </a:cubicBezTo>
                  <a:cubicBezTo>
                    <a:pt x="209" y="75"/>
                    <a:pt x="230" y="69"/>
                    <a:pt x="248" y="69"/>
                  </a:cubicBezTo>
                  <a:close/>
                  <a:moveTo>
                    <a:pt x="270" y="0"/>
                  </a:moveTo>
                  <a:cubicBezTo>
                    <a:pt x="246" y="0"/>
                    <a:pt x="217" y="9"/>
                    <a:pt x="183" y="30"/>
                  </a:cubicBezTo>
                  <a:cubicBezTo>
                    <a:pt x="82" y="88"/>
                    <a:pt x="1" y="208"/>
                    <a:pt x="1" y="328"/>
                  </a:cubicBezTo>
                  <a:cubicBezTo>
                    <a:pt x="1" y="411"/>
                    <a:pt x="40" y="457"/>
                    <a:pt x="97" y="457"/>
                  </a:cubicBezTo>
                  <a:cubicBezTo>
                    <a:pt x="123" y="457"/>
                    <a:pt x="152" y="448"/>
                    <a:pt x="183" y="429"/>
                  </a:cubicBezTo>
                  <a:cubicBezTo>
                    <a:pt x="284" y="390"/>
                    <a:pt x="342" y="270"/>
                    <a:pt x="361" y="150"/>
                  </a:cubicBezTo>
                  <a:lnTo>
                    <a:pt x="361" y="150"/>
                  </a:lnTo>
                  <a:lnTo>
                    <a:pt x="342" y="169"/>
                  </a:lnTo>
                  <a:lnTo>
                    <a:pt x="342" y="112"/>
                  </a:lnTo>
                  <a:lnTo>
                    <a:pt x="361" y="88"/>
                  </a:lnTo>
                  <a:cubicBezTo>
                    <a:pt x="348" y="37"/>
                    <a:pt x="318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520;p58">
              <a:extLst>
                <a:ext uri="{FF2B5EF4-FFF2-40B4-BE49-F238E27FC236}">
                  <a16:creationId xmlns:a16="http://schemas.microsoft.com/office/drawing/2014/main" id="{D514C32E-51A5-332D-D5BC-276B1095679A}"/>
                </a:ext>
              </a:extLst>
            </p:cNvPr>
            <p:cNvSpPr/>
            <p:nvPr/>
          </p:nvSpPr>
          <p:spPr>
            <a:xfrm>
              <a:off x="5568351" y="1878675"/>
              <a:ext cx="45087" cy="53433"/>
            </a:xfrm>
            <a:custGeom>
              <a:avLst/>
              <a:gdLst/>
              <a:ahLst/>
              <a:cxnLst/>
              <a:rect l="l" t="t" r="r" b="b"/>
              <a:pathLst>
                <a:path w="443" h="525" extrusionOk="0">
                  <a:moveTo>
                    <a:pt x="341" y="82"/>
                  </a:moveTo>
                  <a:cubicBezTo>
                    <a:pt x="341" y="83"/>
                    <a:pt x="341" y="83"/>
                    <a:pt x="341" y="84"/>
                  </a:cubicBezTo>
                  <a:lnTo>
                    <a:pt x="341" y="84"/>
                  </a:lnTo>
                  <a:cubicBezTo>
                    <a:pt x="341" y="83"/>
                    <a:pt x="340" y="83"/>
                    <a:pt x="340" y="82"/>
                  </a:cubicBezTo>
                  <a:close/>
                  <a:moveTo>
                    <a:pt x="298" y="145"/>
                  </a:moveTo>
                  <a:lnTo>
                    <a:pt x="298" y="183"/>
                  </a:lnTo>
                  <a:cubicBezTo>
                    <a:pt x="298" y="222"/>
                    <a:pt x="298" y="265"/>
                    <a:pt x="279" y="284"/>
                  </a:cubicBezTo>
                  <a:cubicBezTo>
                    <a:pt x="260" y="323"/>
                    <a:pt x="241" y="361"/>
                    <a:pt x="202" y="361"/>
                  </a:cubicBezTo>
                  <a:cubicBezTo>
                    <a:pt x="178" y="385"/>
                    <a:pt x="178" y="385"/>
                    <a:pt x="159" y="385"/>
                  </a:cubicBezTo>
                  <a:lnTo>
                    <a:pt x="140" y="385"/>
                  </a:lnTo>
                  <a:lnTo>
                    <a:pt x="140" y="342"/>
                  </a:lnTo>
                  <a:cubicBezTo>
                    <a:pt x="140" y="303"/>
                    <a:pt x="140" y="265"/>
                    <a:pt x="159" y="222"/>
                  </a:cubicBezTo>
                  <a:cubicBezTo>
                    <a:pt x="178" y="202"/>
                    <a:pt x="221" y="164"/>
                    <a:pt x="241" y="164"/>
                  </a:cubicBezTo>
                  <a:cubicBezTo>
                    <a:pt x="260" y="145"/>
                    <a:pt x="279" y="145"/>
                    <a:pt x="279" y="145"/>
                  </a:cubicBezTo>
                  <a:close/>
                  <a:moveTo>
                    <a:pt x="298" y="1"/>
                  </a:moveTo>
                  <a:cubicBezTo>
                    <a:pt x="260" y="1"/>
                    <a:pt x="241" y="1"/>
                    <a:pt x="202" y="25"/>
                  </a:cubicBezTo>
                  <a:cubicBezTo>
                    <a:pt x="140" y="63"/>
                    <a:pt x="101" y="102"/>
                    <a:pt x="58" y="164"/>
                  </a:cubicBezTo>
                  <a:cubicBezTo>
                    <a:pt x="20" y="222"/>
                    <a:pt x="0" y="303"/>
                    <a:pt x="0" y="361"/>
                  </a:cubicBezTo>
                  <a:cubicBezTo>
                    <a:pt x="0" y="404"/>
                    <a:pt x="20" y="443"/>
                    <a:pt x="39" y="481"/>
                  </a:cubicBezTo>
                  <a:cubicBezTo>
                    <a:pt x="58" y="524"/>
                    <a:pt x="101" y="524"/>
                    <a:pt x="140" y="524"/>
                  </a:cubicBezTo>
                  <a:cubicBezTo>
                    <a:pt x="178" y="524"/>
                    <a:pt x="221" y="524"/>
                    <a:pt x="241" y="505"/>
                  </a:cubicBezTo>
                  <a:cubicBezTo>
                    <a:pt x="298" y="462"/>
                    <a:pt x="341" y="423"/>
                    <a:pt x="380" y="361"/>
                  </a:cubicBezTo>
                  <a:cubicBezTo>
                    <a:pt x="399" y="323"/>
                    <a:pt x="442" y="265"/>
                    <a:pt x="442" y="202"/>
                  </a:cubicBezTo>
                  <a:lnTo>
                    <a:pt x="442" y="121"/>
                  </a:lnTo>
                  <a:cubicBezTo>
                    <a:pt x="442" y="82"/>
                    <a:pt x="418" y="63"/>
                    <a:pt x="399" y="25"/>
                  </a:cubicBezTo>
                  <a:cubicBezTo>
                    <a:pt x="380" y="1"/>
                    <a:pt x="341" y="1"/>
                    <a:pt x="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521;p58">
              <a:extLst>
                <a:ext uri="{FF2B5EF4-FFF2-40B4-BE49-F238E27FC236}">
                  <a16:creationId xmlns:a16="http://schemas.microsoft.com/office/drawing/2014/main" id="{B68BF43F-4C25-2411-C8C1-DFD42EEE7DE1}"/>
                </a:ext>
              </a:extLst>
            </p:cNvPr>
            <p:cNvSpPr/>
            <p:nvPr/>
          </p:nvSpPr>
          <p:spPr>
            <a:xfrm>
              <a:off x="5574153" y="2595097"/>
              <a:ext cx="36843" cy="46716"/>
            </a:xfrm>
            <a:custGeom>
              <a:avLst/>
              <a:gdLst/>
              <a:ahLst/>
              <a:cxnLst/>
              <a:rect l="l" t="t" r="r" b="b"/>
              <a:pathLst>
                <a:path w="362" h="459" extrusionOk="0">
                  <a:moveTo>
                    <a:pt x="251" y="70"/>
                  </a:moveTo>
                  <a:cubicBezTo>
                    <a:pt x="287" y="70"/>
                    <a:pt x="304" y="97"/>
                    <a:pt x="304" y="149"/>
                  </a:cubicBezTo>
                  <a:cubicBezTo>
                    <a:pt x="304" y="230"/>
                    <a:pt x="265" y="331"/>
                    <a:pt x="184" y="370"/>
                  </a:cubicBezTo>
                  <a:cubicBezTo>
                    <a:pt x="166" y="380"/>
                    <a:pt x="149" y="385"/>
                    <a:pt x="133" y="385"/>
                  </a:cubicBezTo>
                  <a:cubicBezTo>
                    <a:pt x="93" y="385"/>
                    <a:pt x="63" y="353"/>
                    <a:pt x="63" y="312"/>
                  </a:cubicBezTo>
                  <a:cubicBezTo>
                    <a:pt x="63" y="230"/>
                    <a:pt x="121" y="129"/>
                    <a:pt x="184" y="91"/>
                  </a:cubicBezTo>
                  <a:cubicBezTo>
                    <a:pt x="211" y="76"/>
                    <a:pt x="233" y="70"/>
                    <a:pt x="251" y="70"/>
                  </a:cubicBezTo>
                  <a:close/>
                  <a:moveTo>
                    <a:pt x="269" y="1"/>
                  </a:moveTo>
                  <a:cubicBezTo>
                    <a:pt x="245" y="1"/>
                    <a:pt x="217" y="9"/>
                    <a:pt x="184" y="28"/>
                  </a:cubicBezTo>
                  <a:cubicBezTo>
                    <a:pt x="83" y="91"/>
                    <a:pt x="1" y="211"/>
                    <a:pt x="1" y="331"/>
                  </a:cubicBezTo>
                  <a:cubicBezTo>
                    <a:pt x="1" y="414"/>
                    <a:pt x="40" y="458"/>
                    <a:pt x="98" y="458"/>
                  </a:cubicBezTo>
                  <a:cubicBezTo>
                    <a:pt x="123" y="458"/>
                    <a:pt x="153" y="450"/>
                    <a:pt x="184" y="432"/>
                  </a:cubicBezTo>
                  <a:cubicBezTo>
                    <a:pt x="284" y="389"/>
                    <a:pt x="342" y="269"/>
                    <a:pt x="361" y="149"/>
                  </a:cubicBezTo>
                  <a:lnTo>
                    <a:pt x="361" y="149"/>
                  </a:lnTo>
                  <a:lnTo>
                    <a:pt x="342" y="168"/>
                  </a:lnTo>
                  <a:lnTo>
                    <a:pt x="342" y="110"/>
                  </a:lnTo>
                  <a:lnTo>
                    <a:pt x="361" y="91"/>
                  </a:lnTo>
                  <a:cubicBezTo>
                    <a:pt x="348" y="36"/>
                    <a:pt x="318" y="1"/>
                    <a:pt x="2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522;p58">
              <a:extLst>
                <a:ext uri="{FF2B5EF4-FFF2-40B4-BE49-F238E27FC236}">
                  <a16:creationId xmlns:a16="http://schemas.microsoft.com/office/drawing/2014/main" id="{EBEE5807-98B8-6B29-EDE0-DAE6D57DB8E6}"/>
                </a:ext>
              </a:extLst>
            </p:cNvPr>
            <p:cNvSpPr/>
            <p:nvPr/>
          </p:nvSpPr>
          <p:spPr>
            <a:xfrm>
              <a:off x="5570285" y="2592043"/>
              <a:ext cx="45087" cy="52924"/>
            </a:xfrm>
            <a:custGeom>
              <a:avLst/>
              <a:gdLst/>
              <a:ahLst/>
              <a:cxnLst/>
              <a:rect l="l" t="t" r="r" b="b"/>
              <a:pathLst>
                <a:path w="443" h="520" extrusionOk="0">
                  <a:moveTo>
                    <a:pt x="342" y="78"/>
                  </a:moveTo>
                  <a:cubicBezTo>
                    <a:pt x="342" y="80"/>
                    <a:pt x="342" y="82"/>
                    <a:pt x="342" y="84"/>
                  </a:cubicBezTo>
                  <a:lnTo>
                    <a:pt x="342" y="84"/>
                  </a:lnTo>
                  <a:cubicBezTo>
                    <a:pt x="339" y="82"/>
                    <a:pt x="336" y="80"/>
                    <a:pt x="333" y="78"/>
                  </a:cubicBezTo>
                  <a:close/>
                  <a:moveTo>
                    <a:pt x="303" y="140"/>
                  </a:moveTo>
                  <a:lnTo>
                    <a:pt x="303" y="179"/>
                  </a:lnTo>
                  <a:cubicBezTo>
                    <a:pt x="303" y="222"/>
                    <a:pt x="303" y="260"/>
                    <a:pt x="279" y="279"/>
                  </a:cubicBezTo>
                  <a:cubicBezTo>
                    <a:pt x="260" y="318"/>
                    <a:pt x="241" y="361"/>
                    <a:pt x="202" y="361"/>
                  </a:cubicBezTo>
                  <a:cubicBezTo>
                    <a:pt x="183" y="380"/>
                    <a:pt x="183" y="380"/>
                    <a:pt x="159" y="380"/>
                  </a:cubicBezTo>
                  <a:lnTo>
                    <a:pt x="140" y="380"/>
                  </a:lnTo>
                  <a:lnTo>
                    <a:pt x="140" y="342"/>
                  </a:lnTo>
                  <a:cubicBezTo>
                    <a:pt x="140" y="299"/>
                    <a:pt x="140" y="260"/>
                    <a:pt x="159" y="222"/>
                  </a:cubicBezTo>
                  <a:lnTo>
                    <a:pt x="241" y="140"/>
                  </a:lnTo>
                  <a:close/>
                  <a:moveTo>
                    <a:pt x="303" y="1"/>
                  </a:moveTo>
                  <a:cubicBezTo>
                    <a:pt x="260" y="1"/>
                    <a:pt x="241" y="1"/>
                    <a:pt x="202" y="20"/>
                  </a:cubicBezTo>
                  <a:cubicBezTo>
                    <a:pt x="140" y="58"/>
                    <a:pt x="101" y="102"/>
                    <a:pt x="63" y="159"/>
                  </a:cubicBezTo>
                  <a:cubicBezTo>
                    <a:pt x="20" y="222"/>
                    <a:pt x="1" y="299"/>
                    <a:pt x="1" y="361"/>
                  </a:cubicBezTo>
                  <a:cubicBezTo>
                    <a:pt x="1" y="400"/>
                    <a:pt x="20" y="438"/>
                    <a:pt x="39" y="481"/>
                  </a:cubicBezTo>
                  <a:cubicBezTo>
                    <a:pt x="63" y="520"/>
                    <a:pt x="101" y="520"/>
                    <a:pt x="140" y="520"/>
                  </a:cubicBezTo>
                  <a:cubicBezTo>
                    <a:pt x="183" y="520"/>
                    <a:pt x="222" y="520"/>
                    <a:pt x="241" y="500"/>
                  </a:cubicBezTo>
                  <a:cubicBezTo>
                    <a:pt x="303" y="462"/>
                    <a:pt x="342" y="419"/>
                    <a:pt x="380" y="361"/>
                  </a:cubicBezTo>
                  <a:cubicBezTo>
                    <a:pt x="399" y="318"/>
                    <a:pt x="443" y="260"/>
                    <a:pt x="443" y="198"/>
                  </a:cubicBezTo>
                  <a:lnTo>
                    <a:pt x="443" y="121"/>
                  </a:lnTo>
                  <a:cubicBezTo>
                    <a:pt x="443" y="78"/>
                    <a:pt x="423" y="58"/>
                    <a:pt x="399" y="20"/>
                  </a:cubicBezTo>
                  <a:cubicBezTo>
                    <a:pt x="380" y="1"/>
                    <a:pt x="342" y="1"/>
                    <a:pt x="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523;p58">
              <a:extLst>
                <a:ext uri="{FF2B5EF4-FFF2-40B4-BE49-F238E27FC236}">
                  <a16:creationId xmlns:a16="http://schemas.microsoft.com/office/drawing/2014/main" id="{5E8B2E3A-A14F-0570-C56E-0C2390727287}"/>
                </a:ext>
              </a:extLst>
            </p:cNvPr>
            <p:cNvSpPr/>
            <p:nvPr/>
          </p:nvSpPr>
          <p:spPr>
            <a:xfrm>
              <a:off x="5586468" y="2609447"/>
              <a:ext cx="14758" cy="18218"/>
            </a:xfrm>
            <a:custGeom>
              <a:avLst/>
              <a:gdLst/>
              <a:ahLst/>
              <a:cxnLst/>
              <a:rect l="l" t="t" r="r" b="b"/>
              <a:pathLst>
                <a:path w="145" h="179" extrusionOk="0">
                  <a:moveTo>
                    <a:pt x="89" y="0"/>
                  </a:moveTo>
                  <a:cubicBezTo>
                    <a:pt x="81" y="0"/>
                    <a:pt x="73" y="3"/>
                    <a:pt x="63" y="8"/>
                  </a:cubicBezTo>
                  <a:cubicBezTo>
                    <a:pt x="24" y="27"/>
                    <a:pt x="0" y="89"/>
                    <a:pt x="0" y="128"/>
                  </a:cubicBezTo>
                  <a:cubicBezTo>
                    <a:pt x="0" y="160"/>
                    <a:pt x="13" y="178"/>
                    <a:pt x="35" y="178"/>
                  </a:cubicBezTo>
                  <a:cubicBezTo>
                    <a:pt x="43" y="178"/>
                    <a:pt x="52" y="176"/>
                    <a:pt x="63" y="171"/>
                  </a:cubicBezTo>
                  <a:cubicBezTo>
                    <a:pt x="101" y="147"/>
                    <a:pt x="144" y="89"/>
                    <a:pt x="120" y="51"/>
                  </a:cubicBezTo>
                  <a:cubicBezTo>
                    <a:pt x="120" y="19"/>
                    <a:pt x="110" y="0"/>
                    <a:pt x="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524;p58">
              <a:extLst>
                <a:ext uri="{FF2B5EF4-FFF2-40B4-BE49-F238E27FC236}">
                  <a16:creationId xmlns:a16="http://schemas.microsoft.com/office/drawing/2014/main" id="{2BE1BFDF-3A2B-EFD9-45F9-AD3715264A9E}"/>
                </a:ext>
              </a:extLst>
            </p:cNvPr>
            <p:cNvSpPr/>
            <p:nvPr/>
          </p:nvSpPr>
          <p:spPr>
            <a:xfrm>
              <a:off x="5582499" y="2606292"/>
              <a:ext cx="20661" cy="24528"/>
            </a:xfrm>
            <a:custGeom>
              <a:avLst/>
              <a:gdLst/>
              <a:ahLst/>
              <a:cxnLst/>
              <a:rect l="l" t="t" r="r" b="b"/>
              <a:pathLst>
                <a:path w="203" h="241" extrusionOk="0">
                  <a:moveTo>
                    <a:pt x="121" y="82"/>
                  </a:moveTo>
                  <a:cubicBezTo>
                    <a:pt x="140" y="101"/>
                    <a:pt x="121" y="120"/>
                    <a:pt x="121" y="120"/>
                  </a:cubicBezTo>
                  <a:cubicBezTo>
                    <a:pt x="102" y="139"/>
                    <a:pt x="102" y="159"/>
                    <a:pt x="82" y="159"/>
                  </a:cubicBezTo>
                  <a:cubicBezTo>
                    <a:pt x="82" y="139"/>
                    <a:pt x="82" y="120"/>
                    <a:pt x="102" y="120"/>
                  </a:cubicBezTo>
                  <a:cubicBezTo>
                    <a:pt x="102" y="101"/>
                    <a:pt x="121" y="82"/>
                    <a:pt x="121" y="82"/>
                  </a:cubicBezTo>
                  <a:close/>
                  <a:moveTo>
                    <a:pt x="82" y="0"/>
                  </a:moveTo>
                  <a:cubicBezTo>
                    <a:pt x="63" y="19"/>
                    <a:pt x="39" y="39"/>
                    <a:pt x="20" y="82"/>
                  </a:cubicBezTo>
                  <a:cubicBezTo>
                    <a:pt x="1" y="101"/>
                    <a:pt x="1" y="120"/>
                    <a:pt x="1" y="159"/>
                  </a:cubicBez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cubicBezTo>
                    <a:pt x="2" y="192"/>
                    <a:pt x="7" y="208"/>
                    <a:pt x="20" y="221"/>
                  </a:cubicBezTo>
                  <a:cubicBezTo>
                    <a:pt x="20" y="240"/>
                    <a:pt x="63" y="240"/>
                    <a:pt x="82" y="240"/>
                  </a:cubicBezTo>
                  <a:lnTo>
                    <a:pt x="121" y="240"/>
                  </a:lnTo>
                  <a:cubicBezTo>
                    <a:pt x="140" y="221"/>
                    <a:pt x="159" y="202"/>
                    <a:pt x="183" y="159"/>
                  </a:cubicBezTo>
                  <a:cubicBezTo>
                    <a:pt x="202" y="139"/>
                    <a:pt x="202" y="120"/>
                    <a:pt x="202" y="82"/>
                  </a:cubicBezTo>
                  <a:lnTo>
                    <a:pt x="202" y="19"/>
                  </a:lnTo>
                  <a:cubicBezTo>
                    <a:pt x="183" y="0"/>
                    <a:pt x="159" y="0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525;p58">
              <a:extLst>
                <a:ext uri="{FF2B5EF4-FFF2-40B4-BE49-F238E27FC236}">
                  <a16:creationId xmlns:a16="http://schemas.microsoft.com/office/drawing/2014/main" id="{841C27A0-54F4-A98C-E0B6-68F0F65CC800}"/>
                </a:ext>
              </a:extLst>
            </p:cNvPr>
            <p:cNvSpPr/>
            <p:nvPr/>
          </p:nvSpPr>
          <p:spPr>
            <a:xfrm>
              <a:off x="6576581" y="1497004"/>
              <a:ext cx="108088" cy="89462"/>
            </a:xfrm>
            <a:custGeom>
              <a:avLst/>
              <a:gdLst/>
              <a:ahLst/>
              <a:cxnLst/>
              <a:rect l="l" t="t" r="r" b="b"/>
              <a:pathLst>
                <a:path w="1062" h="879" extrusionOk="0">
                  <a:moveTo>
                    <a:pt x="1033" y="0"/>
                  </a:moveTo>
                  <a:cubicBezTo>
                    <a:pt x="1025" y="0"/>
                    <a:pt x="1016" y="3"/>
                    <a:pt x="1004" y="8"/>
                  </a:cubicBezTo>
                  <a:lnTo>
                    <a:pt x="44" y="570"/>
                  </a:lnTo>
                  <a:cubicBezTo>
                    <a:pt x="24" y="570"/>
                    <a:pt x="0" y="609"/>
                    <a:pt x="0" y="652"/>
                  </a:cubicBezTo>
                  <a:lnTo>
                    <a:pt x="0" y="849"/>
                  </a:lnTo>
                  <a:cubicBezTo>
                    <a:pt x="0" y="863"/>
                    <a:pt x="12" y="878"/>
                    <a:pt x="26" y="878"/>
                  </a:cubicBezTo>
                  <a:cubicBezTo>
                    <a:pt x="32" y="878"/>
                    <a:pt x="38" y="875"/>
                    <a:pt x="44" y="868"/>
                  </a:cubicBezTo>
                  <a:lnTo>
                    <a:pt x="461" y="628"/>
                  </a:lnTo>
                  <a:lnTo>
                    <a:pt x="524" y="691"/>
                  </a:lnTo>
                  <a:cubicBezTo>
                    <a:pt x="543" y="691"/>
                    <a:pt x="543" y="691"/>
                    <a:pt x="543" y="671"/>
                  </a:cubicBezTo>
                  <a:lnTo>
                    <a:pt x="601" y="551"/>
                  </a:lnTo>
                  <a:lnTo>
                    <a:pt x="1004" y="311"/>
                  </a:lnTo>
                  <a:cubicBezTo>
                    <a:pt x="1043" y="292"/>
                    <a:pt x="1062" y="268"/>
                    <a:pt x="1062" y="229"/>
                  </a:cubicBezTo>
                  <a:lnTo>
                    <a:pt x="1062" y="28"/>
                  </a:lnTo>
                  <a:cubicBezTo>
                    <a:pt x="1062" y="14"/>
                    <a:pt x="1052" y="0"/>
                    <a:pt x="1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526;p58">
              <a:extLst>
                <a:ext uri="{FF2B5EF4-FFF2-40B4-BE49-F238E27FC236}">
                  <a16:creationId xmlns:a16="http://schemas.microsoft.com/office/drawing/2014/main" id="{AA20437C-BF1B-80D6-DB8D-E5D880C3A3A6}"/>
                </a:ext>
              </a:extLst>
            </p:cNvPr>
            <p:cNvSpPr/>
            <p:nvPr/>
          </p:nvSpPr>
          <p:spPr>
            <a:xfrm>
              <a:off x="6572611" y="1491915"/>
              <a:ext cx="116535" cy="97910"/>
            </a:xfrm>
            <a:custGeom>
              <a:avLst/>
              <a:gdLst/>
              <a:ahLst/>
              <a:cxnLst/>
              <a:rect l="l" t="t" r="r" b="b"/>
              <a:pathLst>
                <a:path w="1145" h="962" extrusionOk="0">
                  <a:moveTo>
                    <a:pt x="1063" y="89"/>
                  </a:moveTo>
                  <a:lnTo>
                    <a:pt x="1063" y="279"/>
                  </a:lnTo>
                  <a:cubicBezTo>
                    <a:pt x="1063" y="279"/>
                    <a:pt x="1063" y="299"/>
                    <a:pt x="1043" y="299"/>
                  </a:cubicBezTo>
                  <a:cubicBezTo>
                    <a:pt x="1043" y="318"/>
                    <a:pt x="1043" y="318"/>
                    <a:pt x="1024" y="318"/>
                  </a:cubicBezTo>
                  <a:lnTo>
                    <a:pt x="601" y="582"/>
                  </a:lnTo>
                  <a:lnTo>
                    <a:pt x="557" y="674"/>
                  </a:lnTo>
                  <a:lnTo>
                    <a:pt x="544" y="659"/>
                  </a:lnTo>
                  <a:lnTo>
                    <a:pt x="520" y="620"/>
                  </a:lnTo>
                  <a:lnTo>
                    <a:pt x="83" y="869"/>
                  </a:lnTo>
                  <a:lnTo>
                    <a:pt x="83" y="702"/>
                  </a:lnTo>
                  <a:lnTo>
                    <a:pt x="83" y="659"/>
                  </a:lnTo>
                  <a:cubicBezTo>
                    <a:pt x="102" y="659"/>
                    <a:pt x="102" y="640"/>
                    <a:pt x="102" y="640"/>
                  </a:cubicBezTo>
                  <a:lnTo>
                    <a:pt x="1063" y="89"/>
                  </a:lnTo>
                  <a:close/>
                  <a:moveTo>
                    <a:pt x="1082" y="1"/>
                  </a:moveTo>
                  <a:cubicBezTo>
                    <a:pt x="1063" y="1"/>
                    <a:pt x="1043" y="20"/>
                    <a:pt x="1024" y="20"/>
                  </a:cubicBezTo>
                  <a:lnTo>
                    <a:pt x="63" y="582"/>
                  </a:lnTo>
                  <a:cubicBezTo>
                    <a:pt x="39" y="582"/>
                    <a:pt x="20" y="601"/>
                    <a:pt x="20" y="620"/>
                  </a:cubicBezTo>
                  <a:cubicBezTo>
                    <a:pt x="1" y="640"/>
                    <a:pt x="1" y="659"/>
                    <a:pt x="1" y="702"/>
                  </a:cubicBezTo>
                  <a:lnTo>
                    <a:pt x="1" y="899"/>
                  </a:lnTo>
                  <a:cubicBezTo>
                    <a:pt x="1" y="918"/>
                    <a:pt x="1" y="918"/>
                    <a:pt x="20" y="942"/>
                  </a:cubicBezTo>
                  <a:cubicBezTo>
                    <a:pt x="20" y="962"/>
                    <a:pt x="39" y="962"/>
                    <a:pt x="63" y="962"/>
                  </a:cubicBezTo>
                  <a:lnTo>
                    <a:pt x="102" y="962"/>
                  </a:lnTo>
                  <a:lnTo>
                    <a:pt x="500" y="741"/>
                  </a:lnTo>
                  <a:lnTo>
                    <a:pt x="520" y="760"/>
                  </a:lnTo>
                  <a:lnTo>
                    <a:pt x="520" y="779"/>
                  </a:lnTo>
                  <a:lnTo>
                    <a:pt x="582" y="779"/>
                  </a:lnTo>
                  <a:cubicBezTo>
                    <a:pt x="601" y="760"/>
                    <a:pt x="621" y="760"/>
                    <a:pt x="621" y="741"/>
                  </a:cubicBezTo>
                  <a:lnTo>
                    <a:pt x="664" y="640"/>
                  </a:lnTo>
                  <a:lnTo>
                    <a:pt x="1082" y="399"/>
                  </a:lnTo>
                  <a:lnTo>
                    <a:pt x="1063" y="399"/>
                  </a:lnTo>
                  <a:cubicBezTo>
                    <a:pt x="1101" y="380"/>
                    <a:pt x="1101" y="361"/>
                    <a:pt x="1120" y="342"/>
                  </a:cubicBezTo>
                  <a:cubicBezTo>
                    <a:pt x="1120" y="325"/>
                    <a:pt x="1132" y="310"/>
                    <a:pt x="1139" y="296"/>
                  </a:cubicBezTo>
                  <a:lnTo>
                    <a:pt x="1139" y="296"/>
                  </a:lnTo>
                  <a:lnTo>
                    <a:pt x="1144" y="299"/>
                  </a:lnTo>
                  <a:lnTo>
                    <a:pt x="1144" y="78"/>
                  </a:lnTo>
                  <a:cubicBezTo>
                    <a:pt x="1144" y="58"/>
                    <a:pt x="1144" y="39"/>
                    <a:pt x="1120" y="39"/>
                  </a:cubicBezTo>
                  <a:cubicBezTo>
                    <a:pt x="1101" y="20"/>
                    <a:pt x="1082" y="1"/>
                    <a:pt x="10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527;p58">
              <a:extLst>
                <a:ext uri="{FF2B5EF4-FFF2-40B4-BE49-F238E27FC236}">
                  <a16:creationId xmlns:a16="http://schemas.microsoft.com/office/drawing/2014/main" id="{42F274B9-FF30-693C-BC0F-D9CC95AED15B}"/>
                </a:ext>
              </a:extLst>
            </p:cNvPr>
            <p:cNvSpPr/>
            <p:nvPr/>
          </p:nvSpPr>
          <p:spPr>
            <a:xfrm>
              <a:off x="6481213" y="1956434"/>
              <a:ext cx="107681" cy="89564"/>
            </a:xfrm>
            <a:custGeom>
              <a:avLst/>
              <a:gdLst/>
              <a:ahLst/>
              <a:cxnLst/>
              <a:rect l="l" t="t" r="r" b="b"/>
              <a:pathLst>
                <a:path w="1058" h="880" extrusionOk="0">
                  <a:moveTo>
                    <a:pt x="1019" y="1"/>
                  </a:moveTo>
                  <a:lnTo>
                    <a:pt x="58" y="558"/>
                  </a:lnTo>
                  <a:cubicBezTo>
                    <a:pt x="20" y="582"/>
                    <a:pt x="0" y="620"/>
                    <a:pt x="0" y="639"/>
                  </a:cubicBezTo>
                  <a:lnTo>
                    <a:pt x="0" y="841"/>
                  </a:lnTo>
                  <a:cubicBezTo>
                    <a:pt x="0" y="880"/>
                    <a:pt x="20" y="880"/>
                    <a:pt x="58" y="880"/>
                  </a:cubicBezTo>
                  <a:lnTo>
                    <a:pt x="481" y="639"/>
                  </a:lnTo>
                  <a:lnTo>
                    <a:pt x="519" y="702"/>
                  </a:lnTo>
                  <a:lnTo>
                    <a:pt x="539" y="702"/>
                  </a:lnTo>
                  <a:cubicBezTo>
                    <a:pt x="539" y="702"/>
                    <a:pt x="539" y="678"/>
                    <a:pt x="558" y="678"/>
                  </a:cubicBezTo>
                  <a:lnTo>
                    <a:pt x="601" y="558"/>
                  </a:lnTo>
                  <a:lnTo>
                    <a:pt x="1019" y="318"/>
                  </a:lnTo>
                  <a:cubicBezTo>
                    <a:pt x="1038" y="298"/>
                    <a:pt x="1057" y="260"/>
                    <a:pt x="1057" y="241"/>
                  </a:cubicBezTo>
                  <a:lnTo>
                    <a:pt x="1057" y="39"/>
                  </a:lnTo>
                  <a:cubicBezTo>
                    <a:pt x="1057" y="1"/>
                    <a:pt x="1038" y="1"/>
                    <a:pt x="10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528;p58">
              <a:extLst>
                <a:ext uri="{FF2B5EF4-FFF2-40B4-BE49-F238E27FC236}">
                  <a16:creationId xmlns:a16="http://schemas.microsoft.com/office/drawing/2014/main" id="{0B67A3B3-4B89-33D5-6D87-C55F85363F2A}"/>
                </a:ext>
              </a:extLst>
            </p:cNvPr>
            <p:cNvSpPr/>
            <p:nvPr/>
          </p:nvSpPr>
          <p:spPr>
            <a:xfrm>
              <a:off x="6476837" y="1952057"/>
              <a:ext cx="116433" cy="97910"/>
            </a:xfrm>
            <a:custGeom>
              <a:avLst/>
              <a:gdLst/>
              <a:ahLst/>
              <a:cxnLst/>
              <a:rect l="l" t="t" r="r" b="b"/>
              <a:pathLst>
                <a:path w="1144" h="962" extrusionOk="0">
                  <a:moveTo>
                    <a:pt x="1062" y="93"/>
                  </a:moveTo>
                  <a:lnTo>
                    <a:pt x="1062" y="284"/>
                  </a:lnTo>
                  <a:lnTo>
                    <a:pt x="1062" y="303"/>
                  </a:lnTo>
                  <a:cubicBezTo>
                    <a:pt x="1062" y="322"/>
                    <a:pt x="1043" y="322"/>
                    <a:pt x="1043" y="322"/>
                  </a:cubicBezTo>
                  <a:lnTo>
                    <a:pt x="601" y="582"/>
                  </a:lnTo>
                  <a:lnTo>
                    <a:pt x="569" y="682"/>
                  </a:lnTo>
                  <a:lnTo>
                    <a:pt x="569" y="682"/>
                  </a:lnTo>
                  <a:lnTo>
                    <a:pt x="543" y="644"/>
                  </a:lnTo>
                  <a:lnTo>
                    <a:pt x="524" y="625"/>
                  </a:lnTo>
                  <a:lnTo>
                    <a:pt x="82" y="884"/>
                  </a:lnTo>
                  <a:lnTo>
                    <a:pt x="82" y="682"/>
                  </a:lnTo>
                  <a:lnTo>
                    <a:pt x="101" y="663"/>
                  </a:lnTo>
                  <a:cubicBezTo>
                    <a:pt x="101" y="663"/>
                    <a:pt x="101" y="644"/>
                    <a:pt x="120" y="644"/>
                  </a:cubicBezTo>
                  <a:lnTo>
                    <a:pt x="1062" y="93"/>
                  </a:lnTo>
                  <a:close/>
                  <a:moveTo>
                    <a:pt x="1081" y="0"/>
                  </a:moveTo>
                  <a:cubicBezTo>
                    <a:pt x="1062" y="0"/>
                    <a:pt x="1062" y="0"/>
                    <a:pt x="1043" y="24"/>
                  </a:cubicBezTo>
                  <a:lnTo>
                    <a:pt x="82" y="582"/>
                  </a:lnTo>
                  <a:lnTo>
                    <a:pt x="82" y="562"/>
                  </a:lnTo>
                  <a:cubicBezTo>
                    <a:pt x="63" y="582"/>
                    <a:pt x="43" y="601"/>
                    <a:pt x="19" y="625"/>
                  </a:cubicBezTo>
                  <a:cubicBezTo>
                    <a:pt x="19" y="644"/>
                    <a:pt x="0" y="663"/>
                    <a:pt x="0" y="682"/>
                  </a:cubicBezTo>
                  <a:lnTo>
                    <a:pt x="0" y="884"/>
                  </a:lnTo>
                  <a:cubicBezTo>
                    <a:pt x="0" y="903"/>
                    <a:pt x="19" y="923"/>
                    <a:pt x="19" y="942"/>
                  </a:cubicBezTo>
                  <a:cubicBezTo>
                    <a:pt x="43" y="961"/>
                    <a:pt x="63" y="961"/>
                    <a:pt x="82" y="961"/>
                  </a:cubicBezTo>
                  <a:cubicBezTo>
                    <a:pt x="82" y="961"/>
                    <a:pt x="101" y="961"/>
                    <a:pt x="120" y="942"/>
                  </a:cubicBezTo>
                  <a:lnTo>
                    <a:pt x="500" y="721"/>
                  </a:lnTo>
                  <a:lnTo>
                    <a:pt x="524" y="764"/>
                  </a:lnTo>
                  <a:lnTo>
                    <a:pt x="543" y="783"/>
                  </a:lnTo>
                  <a:lnTo>
                    <a:pt x="601" y="783"/>
                  </a:lnTo>
                  <a:cubicBezTo>
                    <a:pt x="620" y="764"/>
                    <a:pt x="620" y="745"/>
                    <a:pt x="644" y="721"/>
                  </a:cubicBezTo>
                  <a:lnTo>
                    <a:pt x="682" y="625"/>
                  </a:lnTo>
                  <a:lnTo>
                    <a:pt x="1081" y="404"/>
                  </a:lnTo>
                  <a:cubicBezTo>
                    <a:pt x="1100" y="385"/>
                    <a:pt x="1124" y="361"/>
                    <a:pt x="1124" y="341"/>
                  </a:cubicBezTo>
                  <a:cubicBezTo>
                    <a:pt x="1137" y="328"/>
                    <a:pt x="1142" y="316"/>
                    <a:pt x="1143" y="303"/>
                  </a:cubicBezTo>
                  <a:lnTo>
                    <a:pt x="1143" y="303"/>
                  </a:lnTo>
                  <a:lnTo>
                    <a:pt x="1144" y="303"/>
                  </a:lnTo>
                  <a:lnTo>
                    <a:pt x="1144" y="284"/>
                  </a:lnTo>
                  <a:lnTo>
                    <a:pt x="1144" y="82"/>
                  </a:lnTo>
                  <a:lnTo>
                    <a:pt x="1144" y="24"/>
                  </a:lnTo>
                  <a:cubicBezTo>
                    <a:pt x="1124" y="0"/>
                    <a:pt x="1100" y="0"/>
                    <a:pt x="10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529;p58">
              <a:extLst>
                <a:ext uri="{FF2B5EF4-FFF2-40B4-BE49-F238E27FC236}">
                  <a16:creationId xmlns:a16="http://schemas.microsoft.com/office/drawing/2014/main" id="{BC4C89E6-1A98-CF09-B3D6-C0B0D46D31B5}"/>
                </a:ext>
              </a:extLst>
            </p:cNvPr>
            <p:cNvSpPr/>
            <p:nvPr/>
          </p:nvSpPr>
          <p:spPr>
            <a:xfrm>
              <a:off x="5700868" y="1914094"/>
              <a:ext cx="108088" cy="90175"/>
            </a:xfrm>
            <a:custGeom>
              <a:avLst/>
              <a:gdLst/>
              <a:ahLst/>
              <a:cxnLst/>
              <a:rect l="l" t="t" r="r" b="b"/>
              <a:pathLst>
                <a:path w="1062" h="886" extrusionOk="0">
                  <a:moveTo>
                    <a:pt x="1042" y="1"/>
                  </a:moveTo>
                  <a:cubicBezTo>
                    <a:pt x="1035" y="1"/>
                    <a:pt x="1026" y="5"/>
                    <a:pt x="1019" y="13"/>
                  </a:cubicBezTo>
                  <a:lnTo>
                    <a:pt x="39" y="556"/>
                  </a:lnTo>
                  <a:cubicBezTo>
                    <a:pt x="19" y="575"/>
                    <a:pt x="0" y="614"/>
                    <a:pt x="0" y="657"/>
                  </a:cubicBezTo>
                  <a:lnTo>
                    <a:pt x="0" y="854"/>
                  </a:lnTo>
                  <a:cubicBezTo>
                    <a:pt x="0" y="871"/>
                    <a:pt x="10" y="886"/>
                    <a:pt x="23" y="886"/>
                  </a:cubicBezTo>
                  <a:cubicBezTo>
                    <a:pt x="28" y="886"/>
                    <a:pt x="33" y="883"/>
                    <a:pt x="39" y="878"/>
                  </a:cubicBezTo>
                  <a:lnTo>
                    <a:pt x="461" y="638"/>
                  </a:lnTo>
                  <a:lnTo>
                    <a:pt x="519" y="695"/>
                  </a:lnTo>
                  <a:lnTo>
                    <a:pt x="538" y="695"/>
                  </a:lnTo>
                  <a:lnTo>
                    <a:pt x="538" y="676"/>
                  </a:lnTo>
                  <a:lnTo>
                    <a:pt x="601" y="556"/>
                  </a:lnTo>
                  <a:lnTo>
                    <a:pt x="1019" y="316"/>
                  </a:lnTo>
                  <a:cubicBezTo>
                    <a:pt x="1038" y="296"/>
                    <a:pt x="1062" y="253"/>
                    <a:pt x="1062" y="234"/>
                  </a:cubicBezTo>
                  <a:lnTo>
                    <a:pt x="1062" y="37"/>
                  </a:lnTo>
                  <a:cubicBezTo>
                    <a:pt x="1062" y="11"/>
                    <a:pt x="1053" y="1"/>
                    <a:pt x="1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530;p58">
              <a:extLst>
                <a:ext uri="{FF2B5EF4-FFF2-40B4-BE49-F238E27FC236}">
                  <a16:creationId xmlns:a16="http://schemas.microsoft.com/office/drawing/2014/main" id="{C764399E-CF06-D9E1-6C5D-63687BE78743}"/>
                </a:ext>
              </a:extLst>
            </p:cNvPr>
            <p:cNvSpPr/>
            <p:nvPr/>
          </p:nvSpPr>
          <p:spPr>
            <a:xfrm>
              <a:off x="5696390" y="1909514"/>
              <a:ext cx="116535" cy="97910"/>
            </a:xfrm>
            <a:custGeom>
              <a:avLst/>
              <a:gdLst/>
              <a:ahLst/>
              <a:cxnLst/>
              <a:rect l="l" t="t" r="r" b="b"/>
              <a:pathLst>
                <a:path w="1145" h="962" extrusionOk="0">
                  <a:moveTo>
                    <a:pt x="1063" y="93"/>
                  </a:moveTo>
                  <a:lnTo>
                    <a:pt x="1063" y="279"/>
                  </a:lnTo>
                  <a:lnTo>
                    <a:pt x="1063" y="298"/>
                  </a:lnTo>
                  <a:lnTo>
                    <a:pt x="1043" y="322"/>
                  </a:lnTo>
                  <a:lnTo>
                    <a:pt x="601" y="582"/>
                  </a:lnTo>
                  <a:lnTo>
                    <a:pt x="568" y="686"/>
                  </a:lnTo>
                  <a:lnTo>
                    <a:pt x="544" y="659"/>
                  </a:lnTo>
                  <a:lnTo>
                    <a:pt x="525" y="620"/>
                  </a:lnTo>
                  <a:lnTo>
                    <a:pt x="83" y="869"/>
                  </a:lnTo>
                  <a:lnTo>
                    <a:pt x="83" y="869"/>
                  </a:lnTo>
                  <a:lnTo>
                    <a:pt x="83" y="702"/>
                  </a:lnTo>
                  <a:lnTo>
                    <a:pt x="83" y="659"/>
                  </a:lnTo>
                  <a:cubicBezTo>
                    <a:pt x="102" y="659"/>
                    <a:pt x="102" y="639"/>
                    <a:pt x="102" y="639"/>
                  </a:cubicBezTo>
                  <a:lnTo>
                    <a:pt x="1063" y="93"/>
                  </a:lnTo>
                  <a:close/>
                  <a:moveTo>
                    <a:pt x="1082" y="0"/>
                  </a:moveTo>
                  <a:cubicBezTo>
                    <a:pt x="1063" y="0"/>
                    <a:pt x="1043" y="20"/>
                    <a:pt x="1043" y="20"/>
                  </a:cubicBezTo>
                  <a:lnTo>
                    <a:pt x="63" y="582"/>
                  </a:lnTo>
                  <a:cubicBezTo>
                    <a:pt x="44" y="582"/>
                    <a:pt x="44" y="601"/>
                    <a:pt x="25" y="620"/>
                  </a:cubicBezTo>
                  <a:cubicBezTo>
                    <a:pt x="5" y="636"/>
                    <a:pt x="2" y="652"/>
                    <a:pt x="1" y="683"/>
                  </a:cubicBezTo>
                  <a:lnTo>
                    <a:pt x="1" y="683"/>
                  </a:lnTo>
                  <a:lnTo>
                    <a:pt x="1" y="683"/>
                  </a:lnTo>
                  <a:lnTo>
                    <a:pt x="1" y="702"/>
                  </a:lnTo>
                  <a:lnTo>
                    <a:pt x="1" y="899"/>
                  </a:lnTo>
                  <a:cubicBezTo>
                    <a:pt x="1" y="899"/>
                    <a:pt x="1" y="923"/>
                    <a:pt x="25" y="942"/>
                  </a:cubicBezTo>
                  <a:cubicBezTo>
                    <a:pt x="25" y="961"/>
                    <a:pt x="44" y="961"/>
                    <a:pt x="63" y="961"/>
                  </a:cubicBezTo>
                  <a:lnTo>
                    <a:pt x="102" y="961"/>
                  </a:lnTo>
                  <a:lnTo>
                    <a:pt x="505" y="721"/>
                  </a:lnTo>
                  <a:lnTo>
                    <a:pt x="525" y="759"/>
                  </a:lnTo>
                  <a:lnTo>
                    <a:pt x="544" y="779"/>
                  </a:lnTo>
                  <a:lnTo>
                    <a:pt x="601" y="779"/>
                  </a:lnTo>
                  <a:cubicBezTo>
                    <a:pt x="626" y="759"/>
                    <a:pt x="626" y="759"/>
                    <a:pt x="626" y="740"/>
                  </a:cubicBezTo>
                  <a:lnTo>
                    <a:pt x="664" y="639"/>
                  </a:lnTo>
                  <a:lnTo>
                    <a:pt x="1082" y="399"/>
                  </a:lnTo>
                  <a:cubicBezTo>
                    <a:pt x="1106" y="380"/>
                    <a:pt x="1125" y="361"/>
                    <a:pt x="1125" y="341"/>
                  </a:cubicBezTo>
                  <a:cubicBezTo>
                    <a:pt x="1138" y="328"/>
                    <a:pt x="1143" y="313"/>
                    <a:pt x="1144" y="298"/>
                  </a:cubicBezTo>
                  <a:lnTo>
                    <a:pt x="1144" y="298"/>
                  </a:lnTo>
                  <a:lnTo>
                    <a:pt x="1144" y="298"/>
                  </a:lnTo>
                  <a:lnTo>
                    <a:pt x="1144" y="82"/>
                  </a:lnTo>
                  <a:cubicBezTo>
                    <a:pt x="1144" y="58"/>
                    <a:pt x="1144" y="39"/>
                    <a:pt x="1125" y="20"/>
                  </a:cubicBezTo>
                  <a:cubicBezTo>
                    <a:pt x="1125" y="20"/>
                    <a:pt x="1106" y="0"/>
                    <a:pt x="10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531;p58">
              <a:extLst>
                <a:ext uri="{FF2B5EF4-FFF2-40B4-BE49-F238E27FC236}">
                  <a16:creationId xmlns:a16="http://schemas.microsoft.com/office/drawing/2014/main" id="{D1F2B848-A83B-6A0D-FF40-46F5B6B29B22}"/>
                </a:ext>
              </a:extLst>
            </p:cNvPr>
            <p:cNvSpPr/>
            <p:nvPr/>
          </p:nvSpPr>
          <p:spPr>
            <a:xfrm>
              <a:off x="7092400" y="1462297"/>
              <a:ext cx="107681" cy="89666"/>
            </a:xfrm>
            <a:custGeom>
              <a:avLst/>
              <a:gdLst/>
              <a:ahLst/>
              <a:cxnLst/>
              <a:rect l="l" t="t" r="r" b="b"/>
              <a:pathLst>
                <a:path w="1058" h="881" extrusionOk="0">
                  <a:moveTo>
                    <a:pt x="1035" y="0"/>
                  </a:moveTo>
                  <a:cubicBezTo>
                    <a:pt x="1030" y="0"/>
                    <a:pt x="1025" y="3"/>
                    <a:pt x="1019" y="8"/>
                  </a:cubicBezTo>
                  <a:lnTo>
                    <a:pt x="58" y="570"/>
                  </a:lnTo>
                  <a:cubicBezTo>
                    <a:pt x="20" y="590"/>
                    <a:pt x="1" y="609"/>
                    <a:pt x="1" y="652"/>
                  </a:cubicBezTo>
                  <a:lnTo>
                    <a:pt x="1" y="849"/>
                  </a:lnTo>
                  <a:cubicBezTo>
                    <a:pt x="1" y="866"/>
                    <a:pt x="10" y="881"/>
                    <a:pt x="30" y="881"/>
                  </a:cubicBezTo>
                  <a:cubicBezTo>
                    <a:pt x="38" y="881"/>
                    <a:pt x="47" y="878"/>
                    <a:pt x="58" y="873"/>
                  </a:cubicBezTo>
                  <a:lnTo>
                    <a:pt x="481" y="633"/>
                  </a:lnTo>
                  <a:lnTo>
                    <a:pt x="519" y="690"/>
                  </a:lnTo>
                  <a:lnTo>
                    <a:pt x="539" y="710"/>
                  </a:lnTo>
                  <a:cubicBezTo>
                    <a:pt x="539" y="690"/>
                    <a:pt x="539" y="690"/>
                    <a:pt x="558" y="671"/>
                  </a:cubicBezTo>
                  <a:lnTo>
                    <a:pt x="601" y="570"/>
                  </a:lnTo>
                  <a:lnTo>
                    <a:pt x="1019" y="311"/>
                  </a:lnTo>
                  <a:cubicBezTo>
                    <a:pt x="1038" y="311"/>
                    <a:pt x="1057" y="272"/>
                    <a:pt x="1057" y="229"/>
                  </a:cubicBezTo>
                  <a:lnTo>
                    <a:pt x="1057" y="32"/>
                  </a:lnTo>
                  <a:cubicBezTo>
                    <a:pt x="1057" y="15"/>
                    <a:pt x="1048" y="0"/>
                    <a:pt x="1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532;p58">
              <a:extLst>
                <a:ext uri="{FF2B5EF4-FFF2-40B4-BE49-F238E27FC236}">
                  <a16:creationId xmlns:a16="http://schemas.microsoft.com/office/drawing/2014/main" id="{0D9EB952-4FB8-5119-9448-9DD71F55C75A}"/>
                </a:ext>
              </a:extLst>
            </p:cNvPr>
            <p:cNvSpPr/>
            <p:nvPr/>
          </p:nvSpPr>
          <p:spPr>
            <a:xfrm>
              <a:off x="7088024" y="1459142"/>
              <a:ext cx="116433" cy="97910"/>
            </a:xfrm>
            <a:custGeom>
              <a:avLst/>
              <a:gdLst/>
              <a:ahLst/>
              <a:cxnLst/>
              <a:rect l="l" t="t" r="r" b="b"/>
              <a:pathLst>
                <a:path w="1144" h="962" extrusionOk="0">
                  <a:moveTo>
                    <a:pt x="1062" y="94"/>
                  </a:moveTo>
                  <a:lnTo>
                    <a:pt x="1062" y="260"/>
                  </a:lnTo>
                  <a:lnTo>
                    <a:pt x="1062" y="303"/>
                  </a:lnTo>
                  <a:cubicBezTo>
                    <a:pt x="1043" y="303"/>
                    <a:pt x="1043" y="323"/>
                    <a:pt x="1043" y="323"/>
                  </a:cubicBezTo>
                  <a:lnTo>
                    <a:pt x="601" y="563"/>
                  </a:lnTo>
                  <a:lnTo>
                    <a:pt x="568" y="681"/>
                  </a:lnTo>
                  <a:lnTo>
                    <a:pt x="543" y="640"/>
                  </a:lnTo>
                  <a:lnTo>
                    <a:pt x="524" y="621"/>
                  </a:lnTo>
                  <a:lnTo>
                    <a:pt x="82" y="880"/>
                  </a:lnTo>
                  <a:lnTo>
                    <a:pt x="82" y="683"/>
                  </a:lnTo>
                  <a:cubicBezTo>
                    <a:pt x="82" y="683"/>
                    <a:pt x="82" y="664"/>
                    <a:pt x="101" y="664"/>
                  </a:cubicBezTo>
                  <a:cubicBezTo>
                    <a:pt x="101" y="640"/>
                    <a:pt x="101" y="640"/>
                    <a:pt x="120" y="640"/>
                  </a:cubicBezTo>
                  <a:lnTo>
                    <a:pt x="1062" y="94"/>
                  </a:lnTo>
                  <a:close/>
                  <a:moveTo>
                    <a:pt x="1043" y="1"/>
                  </a:moveTo>
                  <a:lnTo>
                    <a:pt x="82" y="563"/>
                  </a:lnTo>
                  <a:cubicBezTo>
                    <a:pt x="44" y="582"/>
                    <a:pt x="44" y="601"/>
                    <a:pt x="20" y="621"/>
                  </a:cubicBezTo>
                  <a:cubicBezTo>
                    <a:pt x="20" y="640"/>
                    <a:pt x="0" y="664"/>
                    <a:pt x="0" y="683"/>
                  </a:cubicBezTo>
                  <a:lnTo>
                    <a:pt x="0" y="880"/>
                  </a:lnTo>
                  <a:cubicBezTo>
                    <a:pt x="0" y="904"/>
                    <a:pt x="0" y="923"/>
                    <a:pt x="20" y="923"/>
                  </a:cubicBezTo>
                  <a:cubicBezTo>
                    <a:pt x="44" y="942"/>
                    <a:pt x="63" y="962"/>
                    <a:pt x="63" y="962"/>
                  </a:cubicBezTo>
                  <a:cubicBezTo>
                    <a:pt x="82" y="962"/>
                    <a:pt x="101" y="942"/>
                    <a:pt x="120" y="942"/>
                  </a:cubicBezTo>
                  <a:lnTo>
                    <a:pt x="500" y="721"/>
                  </a:lnTo>
                  <a:lnTo>
                    <a:pt x="524" y="760"/>
                  </a:lnTo>
                  <a:lnTo>
                    <a:pt x="543" y="760"/>
                  </a:lnTo>
                  <a:lnTo>
                    <a:pt x="562" y="784"/>
                  </a:lnTo>
                  <a:lnTo>
                    <a:pt x="582" y="784"/>
                  </a:lnTo>
                  <a:lnTo>
                    <a:pt x="601" y="760"/>
                  </a:lnTo>
                  <a:cubicBezTo>
                    <a:pt x="620" y="760"/>
                    <a:pt x="620" y="741"/>
                    <a:pt x="620" y="721"/>
                  </a:cubicBezTo>
                  <a:lnTo>
                    <a:pt x="644" y="721"/>
                  </a:lnTo>
                  <a:lnTo>
                    <a:pt x="663" y="621"/>
                  </a:lnTo>
                  <a:lnTo>
                    <a:pt x="1081" y="380"/>
                  </a:lnTo>
                  <a:cubicBezTo>
                    <a:pt x="1100" y="380"/>
                    <a:pt x="1124" y="361"/>
                    <a:pt x="1124" y="342"/>
                  </a:cubicBezTo>
                  <a:cubicBezTo>
                    <a:pt x="1141" y="326"/>
                    <a:pt x="1143" y="310"/>
                    <a:pt x="1144" y="279"/>
                  </a:cubicBezTo>
                  <a:lnTo>
                    <a:pt x="1144" y="279"/>
                  </a:lnTo>
                  <a:lnTo>
                    <a:pt x="1144" y="279"/>
                  </a:lnTo>
                  <a:lnTo>
                    <a:pt x="1144" y="63"/>
                  </a:lnTo>
                  <a:cubicBezTo>
                    <a:pt x="1144" y="39"/>
                    <a:pt x="1144" y="39"/>
                    <a:pt x="1124" y="20"/>
                  </a:cubicBezTo>
                  <a:cubicBezTo>
                    <a:pt x="1124" y="1"/>
                    <a:pt x="1100" y="1"/>
                    <a:pt x="1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533;p58">
              <a:extLst>
                <a:ext uri="{FF2B5EF4-FFF2-40B4-BE49-F238E27FC236}">
                  <a16:creationId xmlns:a16="http://schemas.microsoft.com/office/drawing/2014/main" id="{519EA06C-CC96-99B7-4088-BE8FE1C09FD3}"/>
                </a:ext>
              </a:extLst>
            </p:cNvPr>
            <p:cNvSpPr/>
            <p:nvPr/>
          </p:nvSpPr>
          <p:spPr>
            <a:xfrm>
              <a:off x="6562332" y="1645601"/>
              <a:ext cx="134652" cy="107070"/>
            </a:xfrm>
            <a:custGeom>
              <a:avLst/>
              <a:gdLst/>
              <a:ahLst/>
              <a:cxnLst/>
              <a:rect l="l" t="t" r="r" b="b"/>
              <a:pathLst>
                <a:path w="1323" h="1052" extrusionOk="0">
                  <a:moveTo>
                    <a:pt x="1300" y="1"/>
                  </a:moveTo>
                  <a:cubicBezTo>
                    <a:pt x="1295" y="1"/>
                    <a:pt x="1289" y="3"/>
                    <a:pt x="1284" y="9"/>
                  </a:cubicBezTo>
                  <a:lnTo>
                    <a:pt x="164" y="653"/>
                  </a:lnTo>
                  <a:cubicBezTo>
                    <a:pt x="121" y="672"/>
                    <a:pt x="102" y="710"/>
                    <a:pt x="102" y="729"/>
                  </a:cubicBezTo>
                  <a:lnTo>
                    <a:pt x="102" y="811"/>
                  </a:lnTo>
                  <a:lnTo>
                    <a:pt x="1" y="931"/>
                  </a:lnTo>
                  <a:lnTo>
                    <a:pt x="102" y="950"/>
                  </a:lnTo>
                  <a:lnTo>
                    <a:pt x="102" y="1013"/>
                  </a:lnTo>
                  <a:cubicBezTo>
                    <a:pt x="102" y="1051"/>
                    <a:pt x="121" y="1051"/>
                    <a:pt x="164" y="1051"/>
                  </a:cubicBezTo>
                  <a:lnTo>
                    <a:pt x="1284" y="393"/>
                  </a:lnTo>
                  <a:cubicBezTo>
                    <a:pt x="1303" y="393"/>
                    <a:pt x="1322" y="350"/>
                    <a:pt x="1322" y="311"/>
                  </a:cubicBezTo>
                  <a:lnTo>
                    <a:pt x="1322" y="33"/>
                  </a:lnTo>
                  <a:cubicBezTo>
                    <a:pt x="1322" y="16"/>
                    <a:pt x="1312" y="1"/>
                    <a:pt x="1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534;p58">
              <a:extLst>
                <a:ext uri="{FF2B5EF4-FFF2-40B4-BE49-F238E27FC236}">
                  <a16:creationId xmlns:a16="http://schemas.microsoft.com/office/drawing/2014/main" id="{BBFC86E7-0810-AAF1-B41C-8A2B34C78BB6}"/>
                </a:ext>
              </a:extLst>
            </p:cNvPr>
            <p:cNvSpPr/>
            <p:nvPr/>
          </p:nvSpPr>
          <p:spPr>
            <a:xfrm>
              <a:off x="6556530" y="1640614"/>
              <a:ext cx="144829" cy="115925"/>
            </a:xfrm>
            <a:custGeom>
              <a:avLst/>
              <a:gdLst/>
              <a:ahLst/>
              <a:cxnLst/>
              <a:rect l="l" t="t" r="r" b="b"/>
              <a:pathLst>
                <a:path w="1423" h="1139" extrusionOk="0">
                  <a:moveTo>
                    <a:pt x="1341" y="93"/>
                  </a:moveTo>
                  <a:lnTo>
                    <a:pt x="1341" y="360"/>
                  </a:lnTo>
                  <a:lnTo>
                    <a:pt x="1341" y="399"/>
                  </a:lnTo>
                  <a:cubicBezTo>
                    <a:pt x="1341" y="399"/>
                    <a:pt x="1321" y="399"/>
                    <a:pt x="1321" y="418"/>
                  </a:cubicBezTo>
                  <a:lnTo>
                    <a:pt x="197" y="1062"/>
                  </a:lnTo>
                  <a:lnTo>
                    <a:pt x="197" y="999"/>
                  </a:lnTo>
                  <a:lnTo>
                    <a:pt x="197" y="961"/>
                  </a:lnTo>
                  <a:lnTo>
                    <a:pt x="140" y="942"/>
                  </a:lnTo>
                  <a:lnTo>
                    <a:pt x="197" y="879"/>
                  </a:lnTo>
                  <a:lnTo>
                    <a:pt x="197" y="778"/>
                  </a:lnTo>
                  <a:cubicBezTo>
                    <a:pt x="197" y="778"/>
                    <a:pt x="197" y="759"/>
                    <a:pt x="221" y="759"/>
                  </a:cubicBezTo>
                  <a:cubicBezTo>
                    <a:pt x="221" y="740"/>
                    <a:pt x="221" y="740"/>
                    <a:pt x="241" y="740"/>
                  </a:cubicBezTo>
                  <a:lnTo>
                    <a:pt x="1341" y="93"/>
                  </a:lnTo>
                  <a:close/>
                  <a:moveTo>
                    <a:pt x="1360" y="0"/>
                  </a:moveTo>
                  <a:cubicBezTo>
                    <a:pt x="1341" y="0"/>
                    <a:pt x="1321" y="19"/>
                    <a:pt x="1321" y="19"/>
                  </a:cubicBezTo>
                  <a:lnTo>
                    <a:pt x="197" y="658"/>
                  </a:lnTo>
                  <a:cubicBezTo>
                    <a:pt x="178" y="682"/>
                    <a:pt x="159" y="702"/>
                    <a:pt x="140" y="721"/>
                  </a:cubicBezTo>
                  <a:cubicBezTo>
                    <a:pt x="140" y="740"/>
                    <a:pt x="120" y="759"/>
                    <a:pt x="120" y="778"/>
                  </a:cubicBezTo>
                  <a:lnTo>
                    <a:pt x="120" y="841"/>
                  </a:lnTo>
                  <a:lnTo>
                    <a:pt x="0" y="1019"/>
                  </a:lnTo>
                  <a:lnTo>
                    <a:pt x="120" y="1019"/>
                  </a:lnTo>
                  <a:lnTo>
                    <a:pt x="120" y="1062"/>
                  </a:lnTo>
                  <a:cubicBezTo>
                    <a:pt x="120" y="1081"/>
                    <a:pt x="140" y="1100"/>
                    <a:pt x="140" y="1119"/>
                  </a:cubicBezTo>
                  <a:cubicBezTo>
                    <a:pt x="159" y="1139"/>
                    <a:pt x="178" y="1139"/>
                    <a:pt x="197" y="1139"/>
                  </a:cubicBezTo>
                  <a:cubicBezTo>
                    <a:pt x="197" y="1139"/>
                    <a:pt x="221" y="1139"/>
                    <a:pt x="241" y="1119"/>
                  </a:cubicBezTo>
                  <a:lnTo>
                    <a:pt x="1360" y="481"/>
                  </a:lnTo>
                  <a:cubicBezTo>
                    <a:pt x="1379" y="461"/>
                    <a:pt x="1398" y="461"/>
                    <a:pt x="1398" y="442"/>
                  </a:cubicBezTo>
                  <a:cubicBezTo>
                    <a:pt x="1411" y="429"/>
                    <a:pt x="1417" y="413"/>
                    <a:pt x="1420" y="397"/>
                  </a:cubicBezTo>
                  <a:lnTo>
                    <a:pt x="1420" y="397"/>
                  </a:lnTo>
                  <a:lnTo>
                    <a:pt x="1422" y="399"/>
                  </a:lnTo>
                  <a:lnTo>
                    <a:pt x="1422" y="380"/>
                  </a:lnTo>
                  <a:lnTo>
                    <a:pt x="1422" y="82"/>
                  </a:lnTo>
                  <a:cubicBezTo>
                    <a:pt x="1422" y="58"/>
                    <a:pt x="1422" y="39"/>
                    <a:pt x="1398" y="39"/>
                  </a:cubicBezTo>
                  <a:cubicBezTo>
                    <a:pt x="1398" y="19"/>
                    <a:pt x="1379" y="0"/>
                    <a:pt x="1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535;p58">
              <a:extLst>
                <a:ext uri="{FF2B5EF4-FFF2-40B4-BE49-F238E27FC236}">
                  <a16:creationId xmlns:a16="http://schemas.microsoft.com/office/drawing/2014/main" id="{2F8F25BE-AFCC-2A28-966B-18F7244D41CD}"/>
                </a:ext>
              </a:extLst>
            </p:cNvPr>
            <p:cNvSpPr/>
            <p:nvPr/>
          </p:nvSpPr>
          <p:spPr>
            <a:xfrm>
              <a:off x="5763870" y="2289658"/>
              <a:ext cx="134652" cy="107782"/>
            </a:xfrm>
            <a:custGeom>
              <a:avLst/>
              <a:gdLst/>
              <a:ahLst/>
              <a:cxnLst/>
              <a:rect l="l" t="t" r="r" b="b"/>
              <a:pathLst>
                <a:path w="1323" h="1059" extrusionOk="0">
                  <a:moveTo>
                    <a:pt x="1289" y="0"/>
                  </a:moveTo>
                  <a:cubicBezTo>
                    <a:pt x="1281" y="0"/>
                    <a:pt x="1271" y="3"/>
                    <a:pt x="1260" y="8"/>
                  </a:cubicBezTo>
                  <a:lnTo>
                    <a:pt x="140" y="671"/>
                  </a:lnTo>
                  <a:cubicBezTo>
                    <a:pt x="121" y="671"/>
                    <a:pt x="102" y="709"/>
                    <a:pt x="102" y="748"/>
                  </a:cubicBezTo>
                  <a:lnTo>
                    <a:pt x="102" y="810"/>
                  </a:lnTo>
                  <a:lnTo>
                    <a:pt x="1" y="949"/>
                  </a:lnTo>
                  <a:lnTo>
                    <a:pt x="102" y="949"/>
                  </a:lnTo>
                  <a:lnTo>
                    <a:pt x="102" y="1031"/>
                  </a:lnTo>
                  <a:cubicBezTo>
                    <a:pt x="102" y="1045"/>
                    <a:pt x="111" y="1058"/>
                    <a:pt x="124" y="1058"/>
                  </a:cubicBezTo>
                  <a:cubicBezTo>
                    <a:pt x="129" y="1058"/>
                    <a:pt x="135" y="1056"/>
                    <a:pt x="140" y="1050"/>
                  </a:cubicBezTo>
                  <a:lnTo>
                    <a:pt x="1260" y="406"/>
                  </a:lnTo>
                  <a:cubicBezTo>
                    <a:pt x="1303" y="387"/>
                    <a:pt x="1322" y="349"/>
                    <a:pt x="1322" y="330"/>
                  </a:cubicBezTo>
                  <a:lnTo>
                    <a:pt x="1322" y="46"/>
                  </a:lnTo>
                  <a:cubicBezTo>
                    <a:pt x="1322" y="18"/>
                    <a:pt x="1312" y="0"/>
                    <a:pt x="1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536;p58">
              <a:extLst>
                <a:ext uri="{FF2B5EF4-FFF2-40B4-BE49-F238E27FC236}">
                  <a16:creationId xmlns:a16="http://schemas.microsoft.com/office/drawing/2014/main" id="{070CE069-259D-46A8-4EBD-031312198A1D}"/>
                </a:ext>
              </a:extLst>
            </p:cNvPr>
            <p:cNvSpPr/>
            <p:nvPr/>
          </p:nvSpPr>
          <p:spPr>
            <a:xfrm>
              <a:off x="5755626" y="2286503"/>
              <a:ext cx="146763" cy="113991"/>
            </a:xfrm>
            <a:custGeom>
              <a:avLst/>
              <a:gdLst/>
              <a:ahLst/>
              <a:cxnLst/>
              <a:rect l="l" t="t" r="r" b="b"/>
              <a:pathLst>
                <a:path w="1442" h="1120" extrusionOk="0">
                  <a:moveTo>
                    <a:pt x="1365" y="77"/>
                  </a:moveTo>
                  <a:lnTo>
                    <a:pt x="1365" y="361"/>
                  </a:lnTo>
                  <a:lnTo>
                    <a:pt x="1341" y="380"/>
                  </a:lnTo>
                  <a:cubicBezTo>
                    <a:pt x="1341" y="380"/>
                    <a:pt x="1341" y="399"/>
                    <a:pt x="1321" y="399"/>
                  </a:cubicBezTo>
                  <a:lnTo>
                    <a:pt x="221" y="1027"/>
                  </a:lnTo>
                  <a:lnTo>
                    <a:pt x="221" y="980"/>
                  </a:lnTo>
                  <a:lnTo>
                    <a:pt x="221" y="942"/>
                  </a:lnTo>
                  <a:lnTo>
                    <a:pt x="164" y="942"/>
                  </a:lnTo>
                  <a:lnTo>
                    <a:pt x="221" y="860"/>
                  </a:lnTo>
                  <a:lnTo>
                    <a:pt x="221" y="779"/>
                  </a:lnTo>
                  <a:lnTo>
                    <a:pt x="221" y="740"/>
                  </a:lnTo>
                  <a:cubicBezTo>
                    <a:pt x="240" y="740"/>
                    <a:pt x="240" y="721"/>
                    <a:pt x="240" y="721"/>
                  </a:cubicBezTo>
                  <a:lnTo>
                    <a:pt x="1365" y="77"/>
                  </a:lnTo>
                  <a:close/>
                  <a:moveTo>
                    <a:pt x="1321" y="0"/>
                  </a:moveTo>
                  <a:lnTo>
                    <a:pt x="202" y="658"/>
                  </a:lnTo>
                  <a:cubicBezTo>
                    <a:pt x="183" y="658"/>
                    <a:pt x="164" y="678"/>
                    <a:pt x="164" y="702"/>
                  </a:cubicBezTo>
                  <a:cubicBezTo>
                    <a:pt x="144" y="717"/>
                    <a:pt x="140" y="733"/>
                    <a:pt x="140" y="759"/>
                  </a:cubicBezTo>
                  <a:lnTo>
                    <a:pt x="140" y="759"/>
                  </a:lnTo>
                  <a:lnTo>
                    <a:pt x="140" y="759"/>
                  </a:lnTo>
                  <a:lnTo>
                    <a:pt x="140" y="779"/>
                  </a:lnTo>
                  <a:lnTo>
                    <a:pt x="140" y="841"/>
                  </a:lnTo>
                  <a:lnTo>
                    <a:pt x="0" y="1000"/>
                  </a:lnTo>
                  <a:lnTo>
                    <a:pt x="140" y="1019"/>
                  </a:lnTo>
                  <a:lnTo>
                    <a:pt x="140" y="1062"/>
                  </a:lnTo>
                  <a:cubicBezTo>
                    <a:pt x="140" y="1081"/>
                    <a:pt x="140" y="1081"/>
                    <a:pt x="164" y="1100"/>
                  </a:cubicBezTo>
                  <a:cubicBezTo>
                    <a:pt x="164" y="1120"/>
                    <a:pt x="183" y="1120"/>
                    <a:pt x="202" y="1120"/>
                  </a:cubicBezTo>
                  <a:lnTo>
                    <a:pt x="240" y="1120"/>
                  </a:lnTo>
                  <a:lnTo>
                    <a:pt x="1384" y="461"/>
                  </a:lnTo>
                  <a:lnTo>
                    <a:pt x="1365" y="461"/>
                  </a:lnTo>
                  <a:cubicBezTo>
                    <a:pt x="1384" y="461"/>
                    <a:pt x="1403" y="437"/>
                    <a:pt x="1422" y="418"/>
                  </a:cubicBezTo>
                  <a:cubicBezTo>
                    <a:pt x="1422" y="399"/>
                    <a:pt x="1441" y="380"/>
                    <a:pt x="1441" y="361"/>
                  </a:cubicBezTo>
                  <a:lnTo>
                    <a:pt x="1441" y="77"/>
                  </a:lnTo>
                  <a:cubicBezTo>
                    <a:pt x="1441" y="58"/>
                    <a:pt x="1441" y="39"/>
                    <a:pt x="1422" y="19"/>
                  </a:cubicBezTo>
                  <a:cubicBezTo>
                    <a:pt x="1403" y="0"/>
                    <a:pt x="1384" y="0"/>
                    <a:pt x="1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537;p58">
              <a:extLst>
                <a:ext uri="{FF2B5EF4-FFF2-40B4-BE49-F238E27FC236}">
                  <a16:creationId xmlns:a16="http://schemas.microsoft.com/office/drawing/2014/main" id="{09103828-9FE2-7A48-33B2-99346BD26BA9}"/>
                </a:ext>
              </a:extLst>
            </p:cNvPr>
            <p:cNvSpPr/>
            <p:nvPr/>
          </p:nvSpPr>
          <p:spPr>
            <a:xfrm>
              <a:off x="5868296" y="2029816"/>
              <a:ext cx="60456" cy="75010"/>
            </a:xfrm>
            <a:custGeom>
              <a:avLst/>
              <a:gdLst/>
              <a:ahLst/>
              <a:cxnLst/>
              <a:rect l="l" t="t" r="r" b="b"/>
              <a:pathLst>
                <a:path w="594" h="737" extrusionOk="0">
                  <a:moveTo>
                    <a:pt x="296" y="0"/>
                  </a:moveTo>
                  <a:cubicBezTo>
                    <a:pt x="277" y="0"/>
                    <a:pt x="258" y="19"/>
                    <a:pt x="234" y="58"/>
                  </a:cubicBezTo>
                  <a:lnTo>
                    <a:pt x="17" y="658"/>
                  </a:lnTo>
                  <a:cubicBezTo>
                    <a:pt x="0" y="704"/>
                    <a:pt x="8" y="736"/>
                    <a:pt x="28" y="736"/>
                  </a:cubicBezTo>
                  <a:cubicBezTo>
                    <a:pt x="36" y="736"/>
                    <a:pt x="45" y="731"/>
                    <a:pt x="56" y="721"/>
                  </a:cubicBezTo>
                  <a:lnTo>
                    <a:pt x="536" y="461"/>
                  </a:lnTo>
                  <a:cubicBezTo>
                    <a:pt x="575" y="418"/>
                    <a:pt x="594" y="380"/>
                    <a:pt x="575" y="341"/>
                  </a:cubicBezTo>
                  <a:lnTo>
                    <a:pt x="334" y="19"/>
                  </a:lnTo>
                  <a:cubicBezTo>
                    <a:pt x="315" y="0"/>
                    <a:pt x="296" y="0"/>
                    <a:pt x="2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538;p58">
              <a:extLst>
                <a:ext uri="{FF2B5EF4-FFF2-40B4-BE49-F238E27FC236}">
                  <a16:creationId xmlns:a16="http://schemas.microsoft.com/office/drawing/2014/main" id="{FE3A9C17-4E5A-16BC-6BE4-EB2CE4F09079}"/>
                </a:ext>
              </a:extLst>
            </p:cNvPr>
            <p:cNvSpPr/>
            <p:nvPr/>
          </p:nvSpPr>
          <p:spPr>
            <a:xfrm>
              <a:off x="5863614" y="2025338"/>
              <a:ext cx="67580" cy="83763"/>
            </a:xfrm>
            <a:custGeom>
              <a:avLst/>
              <a:gdLst/>
              <a:ahLst/>
              <a:cxnLst/>
              <a:rect l="l" t="t" r="r" b="b"/>
              <a:pathLst>
                <a:path w="664" h="823" extrusionOk="0">
                  <a:moveTo>
                    <a:pt x="347" y="89"/>
                  </a:moveTo>
                  <a:lnTo>
                    <a:pt x="582" y="404"/>
                  </a:lnTo>
                  <a:lnTo>
                    <a:pt x="582" y="424"/>
                  </a:lnTo>
                  <a:cubicBezTo>
                    <a:pt x="582" y="424"/>
                    <a:pt x="582" y="443"/>
                    <a:pt x="563" y="462"/>
                  </a:cubicBezTo>
                  <a:lnTo>
                    <a:pt x="86" y="744"/>
                  </a:lnTo>
                  <a:lnTo>
                    <a:pt x="86" y="744"/>
                  </a:lnTo>
                  <a:cubicBezTo>
                    <a:pt x="88" y="739"/>
                    <a:pt x="93" y="733"/>
                    <a:pt x="102" y="722"/>
                  </a:cubicBezTo>
                  <a:lnTo>
                    <a:pt x="323" y="121"/>
                  </a:lnTo>
                  <a:cubicBezTo>
                    <a:pt x="331" y="104"/>
                    <a:pt x="340" y="94"/>
                    <a:pt x="347" y="89"/>
                  </a:cubicBezTo>
                  <a:close/>
                  <a:moveTo>
                    <a:pt x="323" y="1"/>
                  </a:moveTo>
                  <a:cubicBezTo>
                    <a:pt x="280" y="25"/>
                    <a:pt x="260" y="63"/>
                    <a:pt x="260" y="83"/>
                  </a:cubicBezTo>
                  <a:lnTo>
                    <a:pt x="20" y="702"/>
                  </a:lnTo>
                  <a:cubicBezTo>
                    <a:pt x="1" y="722"/>
                    <a:pt x="1" y="746"/>
                    <a:pt x="1" y="765"/>
                  </a:cubicBezTo>
                  <a:cubicBezTo>
                    <a:pt x="1" y="765"/>
                    <a:pt x="1" y="784"/>
                    <a:pt x="20" y="803"/>
                  </a:cubicBezTo>
                  <a:cubicBezTo>
                    <a:pt x="39" y="822"/>
                    <a:pt x="63" y="822"/>
                    <a:pt x="63" y="822"/>
                  </a:cubicBezTo>
                  <a:cubicBezTo>
                    <a:pt x="83" y="822"/>
                    <a:pt x="102" y="822"/>
                    <a:pt x="121" y="803"/>
                  </a:cubicBezTo>
                  <a:lnTo>
                    <a:pt x="601" y="544"/>
                  </a:lnTo>
                  <a:cubicBezTo>
                    <a:pt x="640" y="505"/>
                    <a:pt x="664" y="462"/>
                    <a:pt x="664" y="424"/>
                  </a:cubicBezTo>
                  <a:cubicBezTo>
                    <a:pt x="664" y="404"/>
                    <a:pt x="664" y="385"/>
                    <a:pt x="640" y="361"/>
                  </a:cubicBezTo>
                  <a:lnTo>
                    <a:pt x="424" y="25"/>
                  </a:lnTo>
                  <a:cubicBezTo>
                    <a:pt x="400" y="1"/>
                    <a:pt x="380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539;p58">
              <a:extLst>
                <a:ext uri="{FF2B5EF4-FFF2-40B4-BE49-F238E27FC236}">
                  <a16:creationId xmlns:a16="http://schemas.microsoft.com/office/drawing/2014/main" id="{F964E76A-6D53-AB3E-18E9-2BA2272D4AB6}"/>
                </a:ext>
              </a:extLst>
            </p:cNvPr>
            <p:cNvSpPr/>
            <p:nvPr/>
          </p:nvSpPr>
          <p:spPr>
            <a:xfrm>
              <a:off x="6290071" y="1469422"/>
              <a:ext cx="60659" cy="76130"/>
            </a:xfrm>
            <a:custGeom>
              <a:avLst/>
              <a:gdLst/>
              <a:ahLst/>
              <a:cxnLst/>
              <a:rect l="l" t="t" r="r" b="b"/>
              <a:pathLst>
                <a:path w="596" h="748" extrusionOk="0">
                  <a:moveTo>
                    <a:pt x="293" y="1"/>
                  </a:moveTo>
                  <a:cubicBezTo>
                    <a:pt x="274" y="20"/>
                    <a:pt x="255" y="39"/>
                    <a:pt x="255" y="58"/>
                  </a:cubicBezTo>
                  <a:lnTo>
                    <a:pt x="15" y="683"/>
                  </a:lnTo>
                  <a:cubicBezTo>
                    <a:pt x="0" y="726"/>
                    <a:pt x="7" y="748"/>
                    <a:pt x="28" y="748"/>
                  </a:cubicBezTo>
                  <a:cubicBezTo>
                    <a:pt x="35" y="748"/>
                    <a:pt x="43" y="745"/>
                    <a:pt x="53" y="741"/>
                  </a:cubicBezTo>
                  <a:lnTo>
                    <a:pt x="533" y="462"/>
                  </a:lnTo>
                  <a:cubicBezTo>
                    <a:pt x="577" y="443"/>
                    <a:pt x="596" y="380"/>
                    <a:pt x="577" y="342"/>
                  </a:cubicBezTo>
                  <a:lnTo>
                    <a:pt x="336" y="20"/>
                  </a:lnTo>
                  <a:cubicBezTo>
                    <a:pt x="336" y="1"/>
                    <a:pt x="317" y="1"/>
                    <a:pt x="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540;p58">
              <a:extLst>
                <a:ext uri="{FF2B5EF4-FFF2-40B4-BE49-F238E27FC236}">
                  <a16:creationId xmlns:a16="http://schemas.microsoft.com/office/drawing/2014/main" id="{56AC30BD-197A-F712-2082-2EBDCCDFD0B6}"/>
                </a:ext>
              </a:extLst>
            </p:cNvPr>
            <p:cNvSpPr/>
            <p:nvPr/>
          </p:nvSpPr>
          <p:spPr>
            <a:xfrm>
              <a:off x="6287628" y="1465554"/>
              <a:ext cx="67071" cy="83152"/>
            </a:xfrm>
            <a:custGeom>
              <a:avLst/>
              <a:gdLst/>
              <a:ahLst/>
              <a:cxnLst/>
              <a:rect l="l" t="t" r="r" b="b"/>
              <a:pathLst>
                <a:path w="659" h="817" extrusionOk="0">
                  <a:moveTo>
                    <a:pt x="341" y="77"/>
                  </a:moveTo>
                  <a:lnTo>
                    <a:pt x="557" y="418"/>
                  </a:lnTo>
                  <a:lnTo>
                    <a:pt x="581" y="418"/>
                  </a:lnTo>
                  <a:cubicBezTo>
                    <a:pt x="581" y="437"/>
                    <a:pt x="557" y="457"/>
                    <a:pt x="538" y="457"/>
                  </a:cubicBezTo>
                  <a:lnTo>
                    <a:pt x="77" y="729"/>
                  </a:lnTo>
                  <a:lnTo>
                    <a:pt x="77" y="729"/>
                  </a:lnTo>
                  <a:lnTo>
                    <a:pt x="77" y="721"/>
                  </a:lnTo>
                  <a:lnTo>
                    <a:pt x="317" y="120"/>
                  </a:lnTo>
                  <a:cubicBezTo>
                    <a:pt x="317" y="96"/>
                    <a:pt x="341" y="77"/>
                    <a:pt x="341" y="77"/>
                  </a:cubicBezTo>
                  <a:close/>
                  <a:moveTo>
                    <a:pt x="341" y="0"/>
                  </a:moveTo>
                  <a:cubicBezTo>
                    <a:pt x="317" y="0"/>
                    <a:pt x="317" y="0"/>
                    <a:pt x="298" y="20"/>
                  </a:cubicBezTo>
                  <a:cubicBezTo>
                    <a:pt x="279" y="20"/>
                    <a:pt x="260" y="58"/>
                    <a:pt x="240" y="96"/>
                  </a:cubicBezTo>
                  <a:lnTo>
                    <a:pt x="0" y="697"/>
                  </a:lnTo>
                  <a:lnTo>
                    <a:pt x="0" y="759"/>
                  </a:lnTo>
                  <a:lnTo>
                    <a:pt x="0" y="798"/>
                  </a:lnTo>
                  <a:cubicBezTo>
                    <a:pt x="19" y="817"/>
                    <a:pt x="39" y="817"/>
                    <a:pt x="58" y="817"/>
                  </a:cubicBezTo>
                  <a:cubicBezTo>
                    <a:pt x="77" y="817"/>
                    <a:pt x="77" y="817"/>
                    <a:pt x="101" y="798"/>
                  </a:cubicBezTo>
                  <a:lnTo>
                    <a:pt x="581" y="538"/>
                  </a:lnTo>
                  <a:cubicBezTo>
                    <a:pt x="620" y="519"/>
                    <a:pt x="658" y="457"/>
                    <a:pt x="658" y="418"/>
                  </a:cubicBezTo>
                  <a:cubicBezTo>
                    <a:pt x="658" y="399"/>
                    <a:pt x="639" y="380"/>
                    <a:pt x="639" y="361"/>
                  </a:cubicBezTo>
                  <a:lnTo>
                    <a:pt x="399" y="20"/>
                  </a:lnTo>
                  <a:lnTo>
                    <a:pt x="399" y="39"/>
                  </a:lnTo>
                  <a:cubicBezTo>
                    <a:pt x="380" y="20"/>
                    <a:pt x="360" y="0"/>
                    <a:pt x="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541;p58">
              <a:extLst>
                <a:ext uri="{FF2B5EF4-FFF2-40B4-BE49-F238E27FC236}">
                  <a16:creationId xmlns:a16="http://schemas.microsoft.com/office/drawing/2014/main" id="{EB1AF265-6840-8861-2B31-C5EB68BFCCDD}"/>
                </a:ext>
              </a:extLst>
            </p:cNvPr>
            <p:cNvSpPr/>
            <p:nvPr/>
          </p:nvSpPr>
          <p:spPr>
            <a:xfrm>
              <a:off x="5951208" y="2324887"/>
              <a:ext cx="1876675" cy="1216546"/>
            </a:xfrm>
            <a:custGeom>
              <a:avLst/>
              <a:gdLst/>
              <a:ahLst/>
              <a:cxnLst/>
              <a:rect l="l" t="t" r="r" b="b"/>
              <a:pathLst>
                <a:path w="18439" h="11953" extrusionOk="0">
                  <a:moveTo>
                    <a:pt x="11833" y="0"/>
                  </a:moveTo>
                  <a:lnTo>
                    <a:pt x="0" y="6889"/>
                  </a:lnTo>
                  <a:cubicBezTo>
                    <a:pt x="341" y="7149"/>
                    <a:pt x="6366" y="11770"/>
                    <a:pt x="6606" y="11953"/>
                  </a:cubicBezTo>
                  <a:lnTo>
                    <a:pt x="18438" y="5064"/>
                  </a:lnTo>
                  <a:cubicBezTo>
                    <a:pt x="18198" y="4886"/>
                    <a:pt x="12174" y="260"/>
                    <a:pt x="11833" y="0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alpha val="52230"/>
                  </a:schemeClr>
                </a:gs>
                <a:gs pos="34000">
                  <a:srgbClr val="4CEEFD">
                    <a:alpha val="31372"/>
                    <a:alpha val="52230"/>
                  </a:srgbClr>
                </a:gs>
                <a:gs pos="100000">
                  <a:srgbClr val="4CEEFD">
                    <a:alpha val="0"/>
                    <a:alpha val="5223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542;p58">
              <a:extLst>
                <a:ext uri="{FF2B5EF4-FFF2-40B4-BE49-F238E27FC236}">
                  <a16:creationId xmlns:a16="http://schemas.microsoft.com/office/drawing/2014/main" id="{8C877E89-6CB6-9736-14E5-9D235E841CB8}"/>
                </a:ext>
              </a:extLst>
            </p:cNvPr>
            <p:cNvSpPr/>
            <p:nvPr/>
          </p:nvSpPr>
          <p:spPr>
            <a:xfrm>
              <a:off x="7175295" y="3001615"/>
              <a:ext cx="32365" cy="20152"/>
            </a:xfrm>
            <a:custGeom>
              <a:avLst/>
              <a:gdLst/>
              <a:ahLst/>
              <a:cxnLst/>
              <a:rect l="l" t="t" r="r" b="b"/>
              <a:pathLst>
                <a:path w="318" h="198" extrusionOk="0">
                  <a:moveTo>
                    <a:pt x="159" y="0"/>
                  </a:moveTo>
                  <a:lnTo>
                    <a:pt x="0" y="96"/>
                  </a:lnTo>
                  <a:lnTo>
                    <a:pt x="139" y="197"/>
                  </a:lnTo>
                  <a:lnTo>
                    <a:pt x="317" y="12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543;p58">
              <a:extLst>
                <a:ext uri="{FF2B5EF4-FFF2-40B4-BE49-F238E27FC236}">
                  <a16:creationId xmlns:a16="http://schemas.microsoft.com/office/drawing/2014/main" id="{294CB7B6-EF20-FB46-4269-8446CD6FEF32}"/>
                </a:ext>
              </a:extLst>
            </p:cNvPr>
            <p:cNvSpPr/>
            <p:nvPr/>
          </p:nvSpPr>
          <p:spPr>
            <a:xfrm>
              <a:off x="7165016" y="2993269"/>
              <a:ext cx="52924" cy="36742"/>
            </a:xfrm>
            <a:custGeom>
              <a:avLst/>
              <a:gdLst/>
              <a:ahLst/>
              <a:cxnLst/>
              <a:rect l="l" t="t" r="r" b="b"/>
              <a:pathLst>
                <a:path w="520" h="361" extrusionOk="0">
                  <a:moveTo>
                    <a:pt x="260" y="82"/>
                  </a:moveTo>
                  <a:lnTo>
                    <a:pt x="418" y="202"/>
                  </a:lnTo>
                  <a:lnTo>
                    <a:pt x="240" y="279"/>
                  </a:lnTo>
                  <a:lnTo>
                    <a:pt x="101" y="178"/>
                  </a:lnTo>
                  <a:lnTo>
                    <a:pt x="260" y="82"/>
                  </a:lnTo>
                  <a:close/>
                  <a:moveTo>
                    <a:pt x="260" y="0"/>
                  </a:moveTo>
                  <a:lnTo>
                    <a:pt x="140" y="82"/>
                  </a:lnTo>
                  <a:lnTo>
                    <a:pt x="101" y="82"/>
                  </a:lnTo>
                  <a:lnTo>
                    <a:pt x="82" y="101"/>
                  </a:lnTo>
                  <a:cubicBezTo>
                    <a:pt x="58" y="120"/>
                    <a:pt x="58" y="120"/>
                    <a:pt x="39" y="120"/>
                  </a:cubicBezTo>
                  <a:lnTo>
                    <a:pt x="0" y="159"/>
                  </a:lnTo>
                  <a:lnTo>
                    <a:pt x="0" y="178"/>
                  </a:lnTo>
                  <a:lnTo>
                    <a:pt x="20" y="178"/>
                  </a:lnTo>
                  <a:lnTo>
                    <a:pt x="202" y="322"/>
                  </a:lnTo>
                  <a:cubicBezTo>
                    <a:pt x="202" y="322"/>
                    <a:pt x="221" y="341"/>
                    <a:pt x="221" y="361"/>
                  </a:cubicBezTo>
                  <a:lnTo>
                    <a:pt x="240" y="361"/>
                  </a:lnTo>
                  <a:lnTo>
                    <a:pt x="519" y="202"/>
                  </a:lnTo>
                  <a:lnTo>
                    <a:pt x="500" y="178"/>
                  </a:lnTo>
                  <a:lnTo>
                    <a:pt x="322" y="58"/>
                  </a:lnTo>
                  <a:cubicBezTo>
                    <a:pt x="298" y="39"/>
                    <a:pt x="298" y="20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544;p58">
              <a:extLst>
                <a:ext uri="{FF2B5EF4-FFF2-40B4-BE49-F238E27FC236}">
                  <a16:creationId xmlns:a16="http://schemas.microsoft.com/office/drawing/2014/main" id="{ED56AA4B-85D7-9404-95E3-65BFC928E0C7}"/>
                </a:ext>
              </a:extLst>
            </p:cNvPr>
            <p:cNvSpPr/>
            <p:nvPr/>
          </p:nvSpPr>
          <p:spPr>
            <a:xfrm>
              <a:off x="7142522" y="2970776"/>
              <a:ext cx="185439" cy="110123"/>
            </a:xfrm>
            <a:custGeom>
              <a:avLst/>
              <a:gdLst/>
              <a:ahLst/>
              <a:cxnLst/>
              <a:rect l="l" t="t" r="r" b="b"/>
              <a:pathLst>
                <a:path w="1822" h="1082" extrusionOk="0">
                  <a:moveTo>
                    <a:pt x="1624" y="0"/>
                  </a:moveTo>
                  <a:lnTo>
                    <a:pt x="0" y="942"/>
                  </a:lnTo>
                  <a:lnTo>
                    <a:pt x="202" y="1081"/>
                  </a:lnTo>
                  <a:lnTo>
                    <a:pt x="1821" y="140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545;p58">
              <a:extLst>
                <a:ext uri="{FF2B5EF4-FFF2-40B4-BE49-F238E27FC236}">
                  <a16:creationId xmlns:a16="http://schemas.microsoft.com/office/drawing/2014/main" id="{6F02544F-D0EF-48C8-68D1-F41FA4CBD8AA}"/>
                </a:ext>
              </a:extLst>
            </p:cNvPr>
            <p:cNvSpPr/>
            <p:nvPr/>
          </p:nvSpPr>
          <p:spPr>
            <a:xfrm>
              <a:off x="7132242" y="2962430"/>
              <a:ext cx="205896" cy="126713"/>
            </a:xfrm>
            <a:custGeom>
              <a:avLst/>
              <a:gdLst/>
              <a:ahLst/>
              <a:cxnLst/>
              <a:rect l="l" t="t" r="r" b="b"/>
              <a:pathLst>
                <a:path w="2023" h="1245" extrusionOk="0">
                  <a:moveTo>
                    <a:pt x="1725" y="82"/>
                  </a:moveTo>
                  <a:lnTo>
                    <a:pt x="1922" y="222"/>
                  </a:lnTo>
                  <a:lnTo>
                    <a:pt x="303" y="1163"/>
                  </a:lnTo>
                  <a:lnTo>
                    <a:pt x="101" y="1024"/>
                  </a:lnTo>
                  <a:lnTo>
                    <a:pt x="1725" y="82"/>
                  </a:lnTo>
                  <a:close/>
                  <a:moveTo>
                    <a:pt x="1701" y="1"/>
                  </a:moveTo>
                  <a:cubicBezTo>
                    <a:pt x="1701" y="25"/>
                    <a:pt x="1682" y="44"/>
                    <a:pt x="1682" y="44"/>
                  </a:cubicBezTo>
                  <a:lnTo>
                    <a:pt x="1485" y="145"/>
                  </a:lnTo>
                  <a:cubicBezTo>
                    <a:pt x="1461" y="164"/>
                    <a:pt x="1461" y="164"/>
                    <a:pt x="1442" y="164"/>
                  </a:cubicBezTo>
                  <a:lnTo>
                    <a:pt x="1422" y="183"/>
                  </a:lnTo>
                  <a:cubicBezTo>
                    <a:pt x="1403" y="183"/>
                    <a:pt x="1403" y="203"/>
                    <a:pt x="1384" y="203"/>
                  </a:cubicBezTo>
                  <a:lnTo>
                    <a:pt x="1201" y="323"/>
                  </a:lnTo>
                  <a:lnTo>
                    <a:pt x="1144" y="323"/>
                  </a:lnTo>
                  <a:lnTo>
                    <a:pt x="1125" y="342"/>
                  </a:lnTo>
                  <a:cubicBezTo>
                    <a:pt x="1125" y="361"/>
                    <a:pt x="1101" y="361"/>
                    <a:pt x="1101" y="385"/>
                  </a:cubicBezTo>
                  <a:lnTo>
                    <a:pt x="904" y="481"/>
                  </a:lnTo>
                  <a:cubicBezTo>
                    <a:pt x="884" y="505"/>
                    <a:pt x="884" y="505"/>
                    <a:pt x="860" y="505"/>
                  </a:cubicBezTo>
                  <a:lnTo>
                    <a:pt x="841" y="505"/>
                  </a:lnTo>
                  <a:lnTo>
                    <a:pt x="562" y="664"/>
                  </a:lnTo>
                  <a:lnTo>
                    <a:pt x="543" y="683"/>
                  </a:lnTo>
                  <a:cubicBezTo>
                    <a:pt x="543" y="702"/>
                    <a:pt x="524" y="702"/>
                    <a:pt x="524" y="702"/>
                  </a:cubicBezTo>
                  <a:lnTo>
                    <a:pt x="322" y="822"/>
                  </a:lnTo>
                  <a:cubicBezTo>
                    <a:pt x="303" y="822"/>
                    <a:pt x="303" y="841"/>
                    <a:pt x="284" y="841"/>
                  </a:cubicBezTo>
                  <a:lnTo>
                    <a:pt x="241" y="841"/>
                  </a:lnTo>
                  <a:cubicBezTo>
                    <a:pt x="241" y="865"/>
                    <a:pt x="241" y="885"/>
                    <a:pt x="221" y="885"/>
                  </a:cubicBezTo>
                  <a:lnTo>
                    <a:pt x="20" y="1005"/>
                  </a:lnTo>
                  <a:cubicBezTo>
                    <a:pt x="0" y="1005"/>
                    <a:pt x="0" y="1005"/>
                    <a:pt x="0" y="1024"/>
                  </a:cubicBezTo>
                  <a:lnTo>
                    <a:pt x="44" y="1024"/>
                  </a:lnTo>
                  <a:lnTo>
                    <a:pt x="260" y="1183"/>
                  </a:lnTo>
                  <a:cubicBezTo>
                    <a:pt x="284" y="1202"/>
                    <a:pt x="284" y="1226"/>
                    <a:pt x="284" y="1245"/>
                  </a:cubicBezTo>
                  <a:lnTo>
                    <a:pt x="342" y="1245"/>
                  </a:lnTo>
                  <a:lnTo>
                    <a:pt x="2004" y="284"/>
                  </a:lnTo>
                  <a:cubicBezTo>
                    <a:pt x="2004" y="284"/>
                    <a:pt x="2023" y="265"/>
                    <a:pt x="2023" y="241"/>
                  </a:cubicBezTo>
                  <a:cubicBezTo>
                    <a:pt x="2023" y="222"/>
                    <a:pt x="2004" y="222"/>
                    <a:pt x="2004" y="222"/>
                  </a:cubicBezTo>
                  <a:lnTo>
                    <a:pt x="1783" y="63"/>
                  </a:lnTo>
                  <a:cubicBezTo>
                    <a:pt x="1764" y="44"/>
                    <a:pt x="1764" y="44"/>
                    <a:pt x="1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546;p58">
              <a:extLst>
                <a:ext uri="{FF2B5EF4-FFF2-40B4-BE49-F238E27FC236}">
                  <a16:creationId xmlns:a16="http://schemas.microsoft.com/office/drawing/2014/main" id="{E7375623-866D-FFAB-245F-252832332EFC}"/>
                </a:ext>
              </a:extLst>
            </p:cNvPr>
            <p:cNvSpPr/>
            <p:nvPr/>
          </p:nvSpPr>
          <p:spPr>
            <a:xfrm>
              <a:off x="6901915" y="3005483"/>
              <a:ext cx="45087" cy="30431"/>
            </a:xfrm>
            <a:custGeom>
              <a:avLst/>
              <a:gdLst/>
              <a:ahLst/>
              <a:cxnLst/>
              <a:rect l="l" t="t" r="r" b="b"/>
              <a:pathLst>
                <a:path w="443" h="299" extrusionOk="0">
                  <a:moveTo>
                    <a:pt x="303" y="39"/>
                  </a:moveTo>
                  <a:lnTo>
                    <a:pt x="404" y="121"/>
                  </a:lnTo>
                  <a:cubicBezTo>
                    <a:pt x="423" y="121"/>
                    <a:pt x="423" y="140"/>
                    <a:pt x="404" y="140"/>
                  </a:cubicBezTo>
                  <a:lnTo>
                    <a:pt x="202" y="260"/>
                  </a:lnTo>
                  <a:lnTo>
                    <a:pt x="164" y="260"/>
                  </a:lnTo>
                  <a:lnTo>
                    <a:pt x="63" y="178"/>
                  </a:lnTo>
                  <a:cubicBezTo>
                    <a:pt x="44" y="178"/>
                    <a:pt x="44" y="159"/>
                    <a:pt x="63" y="159"/>
                  </a:cubicBezTo>
                  <a:lnTo>
                    <a:pt x="265" y="39"/>
                  </a:lnTo>
                  <a:close/>
                  <a:moveTo>
                    <a:pt x="241" y="0"/>
                  </a:moveTo>
                  <a:lnTo>
                    <a:pt x="44" y="121"/>
                  </a:lnTo>
                  <a:cubicBezTo>
                    <a:pt x="25" y="121"/>
                    <a:pt x="1" y="140"/>
                    <a:pt x="1" y="159"/>
                  </a:cubicBezTo>
                  <a:cubicBezTo>
                    <a:pt x="1" y="178"/>
                    <a:pt x="1" y="178"/>
                    <a:pt x="25" y="178"/>
                  </a:cubicBezTo>
                  <a:lnTo>
                    <a:pt x="121" y="260"/>
                  </a:lnTo>
                  <a:cubicBezTo>
                    <a:pt x="145" y="260"/>
                    <a:pt x="145" y="279"/>
                    <a:pt x="145" y="298"/>
                  </a:cubicBezTo>
                  <a:lnTo>
                    <a:pt x="183" y="298"/>
                  </a:lnTo>
                  <a:lnTo>
                    <a:pt x="284" y="241"/>
                  </a:lnTo>
                  <a:lnTo>
                    <a:pt x="323" y="241"/>
                  </a:lnTo>
                  <a:lnTo>
                    <a:pt x="342" y="221"/>
                  </a:lnTo>
                  <a:lnTo>
                    <a:pt x="361" y="202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443" y="121"/>
                  </a:lnTo>
                  <a:lnTo>
                    <a:pt x="342" y="39"/>
                  </a:lnTo>
                  <a:cubicBezTo>
                    <a:pt x="323" y="39"/>
                    <a:pt x="323" y="2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547;p58">
              <a:extLst>
                <a:ext uri="{FF2B5EF4-FFF2-40B4-BE49-F238E27FC236}">
                  <a16:creationId xmlns:a16="http://schemas.microsoft.com/office/drawing/2014/main" id="{BEA31DB3-D357-6769-EC2F-343609A5301E}"/>
                </a:ext>
              </a:extLst>
            </p:cNvPr>
            <p:cNvSpPr/>
            <p:nvPr/>
          </p:nvSpPr>
          <p:spPr>
            <a:xfrm>
              <a:off x="7244200" y="2814342"/>
              <a:ext cx="36742" cy="24019"/>
            </a:xfrm>
            <a:custGeom>
              <a:avLst/>
              <a:gdLst/>
              <a:ahLst/>
              <a:cxnLst/>
              <a:rect l="l" t="t" r="r" b="b"/>
              <a:pathLst>
                <a:path w="361" h="236" extrusionOk="0">
                  <a:moveTo>
                    <a:pt x="229" y="0"/>
                  </a:moveTo>
                  <a:cubicBezTo>
                    <a:pt x="222" y="0"/>
                    <a:pt x="212" y="5"/>
                    <a:pt x="202" y="15"/>
                  </a:cubicBezTo>
                  <a:lnTo>
                    <a:pt x="1" y="115"/>
                  </a:lnTo>
                  <a:lnTo>
                    <a:pt x="1" y="159"/>
                  </a:lnTo>
                  <a:lnTo>
                    <a:pt x="101" y="216"/>
                  </a:lnTo>
                  <a:cubicBezTo>
                    <a:pt x="121" y="236"/>
                    <a:pt x="145" y="236"/>
                    <a:pt x="145" y="236"/>
                  </a:cubicBezTo>
                  <a:lnTo>
                    <a:pt x="342" y="115"/>
                  </a:lnTo>
                  <a:cubicBezTo>
                    <a:pt x="361" y="115"/>
                    <a:pt x="361" y="96"/>
                    <a:pt x="342" y="77"/>
                  </a:cubicBezTo>
                  <a:lnTo>
                    <a:pt x="241" y="15"/>
                  </a:lnTo>
                  <a:cubicBezTo>
                    <a:pt x="241" y="5"/>
                    <a:pt x="236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548;p58">
              <a:extLst>
                <a:ext uri="{FF2B5EF4-FFF2-40B4-BE49-F238E27FC236}">
                  <a16:creationId xmlns:a16="http://schemas.microsoft.com/office/drawing/2014/main" id="{F3673F9C-CD99-FE17-EC2A-4067E0453D40}"/>
                </a:ext>
              </a:extLst>
            </p:cNvPr>
            <p:cNvSpPr/>
            <p:nvPr/>
          </p:nvSpPr>
          <p:spPr>
            <a:xfrm>
              <a:off x="7242266" y="2813833"/>
              <a:ext cx="38675" cy="24528"/>
            </a:xfrm>
            <a:custGeom>
              <a:avLst/>
              <a:gdLst/>
              <a:ahLst/>
              <a:cxnLst/>
              <a:rect l="l" t="t" r="r" b="b"/>
              <a:pathLst>
                <a:path w="380" h="241" extrusionOk="0">
                  <a:moveTo>
                    <a:pt x="260" y="20"/>
                  </a:moveTo>
                  <a:lnTo>
                    <a:pt x="361" y="101"/>
                  </a:lnTo>
                  <a:lnTo>
                    <a:pt x="361" y="120"/>
                  </a:lnTo>
                  <a:cubicBezTo>
                    <a:pt x="380" y="120"/>
                    <a:pt x="380" y="120"/>
                    <a:pt x="380" y="101"/>
                  </a:cubicBezTo>
                  <a:cubicBezTo>
                    <a:pt x="380" y="101"/>
                    <a:pt x="380" y="82"/>
                    <a:pt x="361" y="82"/>
                  </a:cubicBezTo>
                  <a:lnTo>
                    <a:pt x="260" y="20"/>
                  </a:lnTo>
                  <a:close/>
                  <a:moveTo>
                    <a:pt x="221" y="0"/>
                  </a:moveTo>
                  <a:lnTo>
                    <a:pt x="20" y="120"/>
                  </a:lnTo>
                  <a:lnTo>
                    <a:pt x="0" y="140"/>
                  </a:lnTo>
                  <a:lnTo>
                    <a:pt x="20" y="164"/>
                  </a:lnTo>
                  <a:lnTo>
                    <a:pt x="120" y="241"/>
                  </a:lnTo>
                  <a:lnTo>
                    <a:pt x="183" y="241"/>
                  </a:lnTo>
                  <a:lnTo>
                    <a:pt x="361" y="120"/>
                  </a:lnTo>
                  <a:lnTo>
                    <a:pt x="164" y="221"/>
                  </a:lnTo>
                  <a:lnTo>
                    <a:pt x="120" y="221"/>
                  </a:lnTo>
                  <a:lnTo>
                    <a:pt x="20" y="140"/>
                  </a:lnTo>
                  <a:lnTo>
                    <a:pt x="221" y="20"/>
                  </a:lnTo>
                  <a:lnTo>
                    <a:pt x="260" y="20"/>
                  </a:lnTo>
                  <a:cubicBezTo>
                    <a:pt x="260" y="0"/>
                    <a:pt x="24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549;p58">
              <a:extLst>
                <a:ext uri="{FF2B5EF4-FFF2-40B4-BE49-F238E27FC236}">
                  <a16:creationId xmlns:a16="http://schemas.microsoft.com/office/drawing/2014/main" id="{15D6224F-68BB-D1EA-E252-16A3E0EE88C1}"/>
                </a:ext>
              </a:extLst>
            </p:cNvPr>
            <p:cNvSpPr/>
            <p:nvPr/>
          </p:nvSpPr>
          <p:spPr>
            <a:xfrm>
              <a:off x="7295497" y="2811899"/>
              <a:ext cx="44680" cy="28396"/>
            </a:xfrm>
            <a:custGeom>
              <a:avLst/>
              <a:gdLst/>
              <a:ahLst/>
              <a:cxnLst/>
              <a:rect l="l" t="t" r="r" b="b"/>
              <a:pathLst>
                <a:path w="439" h="279" extrusionOk="0">
                  <a:moveTo>
                    <a:pt x="217" y="0"/>
                  </a:moveTo>
                  <a:lnTo>
                    <a:pt x="20" y="120"/>
                  </a:lnTo>
                  <a:cubicBezTo>
                    <a:pt x="1" y="120"/>
                    <a:pt x="1" y="139"/>
                    <a:pt x="20" y="139"/>
                  </a:cubicBezTo>
                  <a:lnTo>
                    <a:pt x="198" y="279"/>
                  </a:lnTo>
                  <a:lnTo>
                    <a:pt x="241" y="279"/>
                  </a:lnTo>
                  <a:lnTo>
                    <a:pt x="438" y="159"/>
                  </a:lnTo>
                  <a:lnTo>
                    <a:pt x="438" y="139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550;p58">
              <a:extLst>
                <a:ext uri="{FF2B5EF4-FFF2-40B4-BE49-F238E27FC236}">
                  <a16:creationId xmlns:a16="http://schemas.microsoft.com/office/drawing/2014/main" id="{4D84E912-1D28-93B8-2696-834B88453C56}"/>
                </a:ext>
              </a:extLst>
            </p:cNvPr>
            <p:cNvSpPr/>
            <p:nvPr/>
          </p:nvSpPr>
          <p:spPr>
            <a:xfrm>
              <a:off x="7295497" y="2811899"/>
              <a:ext cx="44680" cy="28396"/>
            </a:xfrm>
            <a:custGeom>
              <a:avLst/>
              <a:gdLst/>
              <a:ahLst/>
              <a:cxnLst/>
              <a:rect l="l" t="t" r="r" b="b"/>
              <a:pathLst>
                <a:path w="439" h="279" extrusionOk="0">
                  <a:moveTo>
                    <a:pt x="217" y="0"/>
                  </a:moveTo>
                  <a:lnTo>
                    <a:pt x="20" y="120"/>
                  </a:lnTo>
                  <a:lnTo>
                    <a:pt x="20" y="120"/>
                  </a:lnTo>
                  <a:lnTo>
                    <a:pt x="217" y="19"/>
                  </a:lnTo>
                  <a:lnTo>
                    <a:pt x="241" y="0"/>
                  </a:lnTo>
                  <a:close/>
                  <a:moveTo>
                    <a:pt x="241" y="0"/>
                  </a:moveTo>
                  <a:lnTo>
                    <a:pt x="260" y="19"/>
                  </a:lnTo>
                  <a:lnTo>
                    <a:pt x="419" y="139"/>
                  </a:lnTo>
                  <a:lnTo>
                    <a:pt x="438" y="159"/>
                  </a:lnTo>
                  <a:lnTo>
                    <a:pt x="438" y="139"/>
                  </a:lnTo>
                  <a:lnTo>
                    <a:pt x="260" y="0"/>
                  </a:lnTo>
                  <a:close/>
                  <a:moveTo>
                    <a:pt x="438" y="159"/>
                  </a:moveTo>
                  <a:lnTo>
                    <a:pt x="241" y="279"/>
                  </a:lnTo>
                  <a:lnTo>
                    <a:pt x="241" y="279"/>
                  </a:lnTo>
                  <a:lnTo>
                    <a:pt x="438" y="183"/>
                  </a:lnTo>
                  <a:lnTo>
                    <a:pt x="438" y="159"/>
                  </a:lnTo>
                  <a:close/>
                  <a:moveTo>
                    <a:pt x="20" y="120"/>
                  </a:moveTo>
                  <a:cubicBezTo>
                    <a:pt x="1" y="120"/>
                    <a:pt x="1" y="120"/>
                    <a:pt x="1" y="139"/>
                  </a:cubicBezTo>
                  <a:lnTo>
                    <a:pt x="20" y="159"/>
                  </a:lnTo>
                  <a:lnTo>
                    <a:pt x="198" y="279"/>
                  </a:lnTo>
                  <a:lnTo>
                    <a:pt x="217" y="279"/>
                  </a:lnTo>
                  <a:cubicBezTo>
                    <a:pt x="217" y="279"/>
                    <a:pt x="198" y="279"/>
                    <a:pt x="198" y="260"/>
                  </a:cubicBezTo>
                  <a:lnTo>
                    <a:pt x="20" y="139"/>
                  </a:lnTo>
                  <a:lnTo>
                    <a:pt x="20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551;p58">
              <a:extLst>
                <a:ext uri="{FF2B5EF4-FFF2-40B4-BE49-F238E27FC236}">
                  <a16:creationId xmlns:a16="http://schemas.microsoft.com/office/drawing/2014/main" id="{F4B4A696-6E44-8B1D-8500-E9C8428AD9C6}"/>
                </a:ext>
              </a:extLst>
            </p:cNvPr>
            <p:cNvSpPr/>
            <p:nvPr/>
          </p:nvSpPr>
          <p:spPr>
            <a:xfrm>
              <a:off x="7275039" y="2797650"/>
              <a:ext cx="36742" cy="22595"/>
            </a:xfrm>
            <a:custGeom>
              <a:avLst/>
              <a:gdLst/>
              <a:ahLst/>
              <a:cxnLst/>
              <a:rect l="l" t="t" r="r" b="b"/>
              <a:pathLst>
                <a:path w="361" h="222" extrusionOk="0"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01" y="222"/>
                  </a:lnTo>
                  <a:lnTo>
                    <a:pt x="140" y="222"/>
                  </a:lnTo>
                  <a:lnTo>
                    <a:pt x="341" y="102"/>
                  </a:lnTo>
                  <a:cubicBezTo>
                    <a:pt x="361" y="102"/>
                    <a:pt x="361" y="82"/>
                    <a:pt x="341" y="82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552;p58">
              <a:extLst>
                <a:ext uri="{FF2B5EF4-FFF2-40B4-BE49-F238E27FC236}">
                  <a16:creationId xmlns:a16="http://schemas.microsoft.com/office/drawing/2014/main" id="{AD8FD808-7E07-B92A-CDBB-23C02A5E5223}"/>
                </a:ext>
              </a:extLst>
            </p:cNvPr>
            <p:cNvSpPr/>
            <p:nvPr/>
          </p:nvSpPr>
          <p:spPr>
            <a:xfrm>
              <a:off x="7273004" y="2795716"/>
              <a:ext cx="38777" cy="24528"/>
            </a:xfrm>
            <a:custGeom>
              <a:avLst/>
              <a:gdLst/>
              <a:ahLst/>
              <a:cxnLst/>
              <a:rect l="l" t="t" r="r" b="b"/>
              <a:pathLst>
                <a:path w="381" h="241" extrusionOk="0">
                  <a:moveTo>
                    <a:pt x="241" y="1"/>
                  </a:moveTo>
                  <a:cubicBezTo>
                    <a:pt x="241" y="1"/>
                    <a:pt x="222" y="1"/>
                    <a:pt x="222" y="20"/>
                  </a:cubicBezTo>
                  <a:lnTo>
                    <a:pt x="260" y="20"/>
                  </a:lnTo>
                  <a:lnTo>
                    <a:pt x="241" y="1"/>
                  </a:lnTo>
                  <a:close/>
                  <a:moveTo>
                    <a:pt x="361" y="101"/>
                  </a:moveTo>
                  <a:lnTo>
                    <a:pt x="361" y="121"/>
                  </a:lnTo>
                  <a:lnTo>
                    <a:pt x="381" y="121"/>
                  </a:lnTo>
                  <a:cubicBezTo>
                    <a:pt x="381" y="101"/>
                    <a:pt x="381" y="101"/>
                    <a:pt x="361" y="101"/>
                  </a:cubicBezTo>
                  <a:close/>
                  <a:moveTo>
                    <a:pt x="222" y="20"/>
                  </a:moveTo>
                  <a:lnTo>
                    <a:pt x="20" y="121"/>
                  </a:lnTo>
                  <a:cubicBezTo>
                    <a:pt x="20" y="140"/>
                    <a:pt x="1" y="140"/>
                    <a:pt x="1" y="140"/>
                  </a:cubicBezTo>
                  <a:cubicBezTo>
                    <a:pt x="1" y="159"/>
                    <a:pt x="20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20" y="159"/>
                  </a:moveTo>
                  <a:lnTo>
                    <a:pt x="121" y="241"/>
                  </a:lnTo>
                  <a:lnTo>
                    <a:pt x="160" y="241"/>
                  </a:lnTo>
                  <a:cubicBezTo>
                    <a:pt x="140" y="241"/>
                    <a:pt x="140" y="241"/>
                    <a:pt x="121" y="222"/>
                  </a:cubicBezTo>
                  <a:lnTo>
                    <a:pt x="20" y="159"/>
                  </a:lnTo>
                  <a:close/>
                  <a:moveTo>
                    <a:pt x="361" y="121"/>
                  </a:moveTo>
                  <a:lnTo>
                    <a:pt x="160" y="241"/>
                  </a:lnTo>
                  <a:lnTo>
                    <a:pt x="179" y="241"/>
                  </a:lnTo>
                  <a:lnTo>
                    <a:pt x="361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553;p58">
              <a:extLst>
                <a:ext uri="{FF2B5EF4-FFF2-40B4-BE49-F238E27FC236}">
                  <a16:creationId xmlns:a16="http://schemas.microsoft.com/office/drawing/2014/main" id="{D703C975-C1A3-BAF2-268A-4ED12D054EFE}"/>
                </a:ext>
              </a:extLst>
            </p:cNvPr>
            <p:cNvSpPr/>
            <p:nvPr/>
          </p:nvSpPr>
          <p:spPr>
            <a:xfrm>
              <a:off x="6936622" y="2991335"/>
              <a:ext cx="38777" cy="24019"/>
            </a:xfrm>
            <a:custGeom>
              <a:avLst/>
              <a:gdLst/>
              <a:ahLst/>
              <a:cxnLst/>
              <a:rect l="l" t="t" r="r" b="b"/>
              <a:pathLst>
                <a:path w="381" h="236" extrusionOk="0">
                  <a:moveTo>
                    <a:pt x="222" y="0"/>
                  </a:moveTo>
                  <a:lnTo>
                    <a:pt x="20" y="120"/>
                  </a:lnTo>
                  <a:cubicBezTo>
                    <a:pt x="1" y="120"/>
                    <a:pt x="1" y="139"/>
                    <a:pt x="20" y="139"/>
                  </a:cubicBezTo>
                  <a:lnTo>
                    <a:pt x="121" y="221"/>
                  </a:lnTo>
                  <a:cubicBezTo>
                    <a:pt x="131" y="231"/>
                    <a:pt x="141" y="236"/>
                    <a:pt x="150" y="236"/>
                  </a:cubicBezTo>
                  <a:cubicBezTo>
                    <a:pt x="158" y="236"/>
                    <a:pt x="164" y="231"/>
                    <a:pt x="164" y="221"/>
                  </a:cubicBezTo>
                  <a:lnTo>
                    <a:pt x="361" y="120"/>
                  </a:lnTo>
                  <a:cubicBezTo>
                    <a:pt x="380" y="101"/>
                    <a:pt x="380" y="101"/>
                    <a:pt x="361" y="77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554;p58">
              <a:extLst>
                <a:ext uri="{FF2B5EF4-FFF2-40B4-BE49-F238E27FC236}">
                  <a16:creationId xmlns:a16="http://schemas.microsoft.com/office/drawing/2014/main" id="{C069986E-6197-599E-8839-6AE3EBB1E78D}"/>
                </a:ext>
              </a:extLst>
            </p:cNvPr>
            <p:cNvSpPr/>
            <p:nvPr/>
          </p:nvSpPr>
          <p:spPr>
            <a:xfrm>
              <a:off x="6936622" y="2991335"/>
              <a:ext cx="38777" cy="24528"/>
            </a:xfrm>
            <a:custGeom>
              <a:avLst/>
              <a:gdLst/>
              <a:ahLst/>
              <a:cxnLst/>
              <a:rect l="l" t="t" r="r" b="b"/>
              <a:pathLst>
                <a:path w="381" h="241" extrusionOk="0">
                  <a:moveTo>
                    <a:pt x="241" y="0"/>
                  </a:moveTo>
                  <a:cubicBezTo>
                    <a:pt x="241" y="0"/>
                    <a:pt x="241" y="19"/>
                    <a:pt x="260" y="19"/>
                  </a:cubicBezTo>
                  <a:lnTo>
                    <a:pt x="361" y="77"/>
                  </a:lnTo>
                  <a:lnTo>
                    <a:pt x="260" y="0"/>
                  </a:lnTo>
                  <a:close/>
                  <a:moveTo>
                    <a:pt x="222" y="0"/>
                  </a:moveTo>
                  <a:lnTo>
                    <a:pt x="20" y="120"/>
                  </a:lnTo>
                  <a:lnTo>
                    <a:pt x="222" y="19"/>
                  </a:lnTo>
                  <a:lnTo>
                    <a:pt x="241" y="0"/>
                  </a:lnTo>
                  <a:close/>
                  <a:moveTo>
                    <a:pt x="20" y="120"/>
                  </a:moveTo>
                  <a:cubicBezTo>
                    <a:pt x="1" y="120"/>
                    <a:pt x="1" y="120"/>
                    <a:pt x="1" y="139"/>
                  </a:cubicBezTo>
                  <a:lnTo>
                    <a:pt x="20" y="159"/>
                  </a:lnTo>
                  <a:lnTo>
                    <a:pt x="121" y="221"/>
                  </a:lnTo>
                  <a:lnTo>
                    <a:pt x="121" y="221"/>
                  </a:lnTo>
                  <a:lnTo>
                    <a:pt x="20" y="139"/>
                  </a:lnTo>
                  <a:lnTo>
                    <a:pt x="20" y="120"/>
                  </a:lnTo>
                  <a:close/>
                  <a:moveTo>
                    <a:pt x="361" y="77"/>
                  </a:moveTo>
                  <a:lnTo>
                    <a:pt x="361" y="101"/>
                  </a:lnTo>
                  <a:lnTo>
                    <a:pt x="164" y="221"/>
                  </a:lnTo>
                  <a:lnTo>
                    <a:pt x="121" y="221"/>
                  </a:lnTo>
                  <a:cubicBezTo>
                    <a:pt x="121" y="240"/>
                    <a:pt x="140" y="240"/>
                    <a:pt x="140" y="240"/>
                  </a:cubicBezTo>
                  <a:lnTo>
                    <a:pt x="164" y="240"/>
                  </a:lnTo>
                  <a:lnTo>
                    <a:pt x="361" y="120"/>
                  </a:lnTo>
                  <a:cubicBezTo>
                    <a:pt x="380" y="120"/>
                    <a:pt x="380" y="101"/>
                    <a:pt x="380" y="101"/>
                  </a:cubicBezTo>
                  <a:cubicBezTo>
                    <a:pt x="380" y="101"/>
                    <a:pt x="380" y="77"/>
                    <a:pt x="361" y="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555;p58">
              <a:extLst>
                <a:ext uri="{FF2B5EF4-FFF2-40B4-BE49-F238E27FC236}">
                  <a16:creationId xmlns:a16="http://schemas.microsoft.com/office/drawing/2014/main" id="{5533254E-D8BF-F48F-B30A-6219620BA91F}"/>
                </a:ext>
              </a:extLst>
            </p:cNvPr>
            <p:cNvSpPr/>
            <p:nvPr/>
          </p:nvSpPr>
          <p:spPr>
            <a:xfrm>
              <a:off x="6969395" y="2999783"/>
              <a:ext cx="45087" cy="29719"/>
            </a:xfrm>
            <a:custGeom>
              <a:avLst/>
              <a:gdLst/>
              <a:ahLst/>
              <a:cxnLst/>
              <a:rect l="l" t="t" r="r" b="b"/>
              <a:pathLst>
                <a:path w="443" h="292" extrusionOk="0">
                  <a:moveTo>
                    <a:pt x="234" y="0"/>
                  </a:moveTo>
                  <a:cubicBezTo>
                    <a:pt x="226" y="0"/>
                    <a:pt x="222" y="6"/>
                    <a:pt x="222" y="18"/>
                  </a:cubicBezTo>
                  <a:lnTo>
                    <a:pt x="20" y="114"/>
                  </a:lnTo>
                  <a:cubicBezTo>
                    <a:pt x="1" y="138"/>
                    <a:pt x="1" y="138"/>
                    <a:pt x="20" y="157"/>
                  </a:cubicBezTo>
                  <a:lnTo>
                    <a:pt x="202" y="277"/>
                  </a:lnTo>
                  <a:cubicBezTo>
                    <a:pt x="202" y="287"/>
                    <a:pt x="207" y="292"/>
                    <a:pt x="214" y="292"/>
                  </a:cubicBezTo>
                  <a:cubicBezTo>
                    <a:pt x="222" y="292"/>
                    <a:pt x="231" y="287"/>
                    <a:pt x="241" y="277"/>
                  </a:cubicBezTo>
                  <a:lnTo>
                    <a:pt x="443" y="177"/>
                  </a:lnTo>
                  <a:lnTo>
                    <a:pt x="443" y="138"/>
                  </a:lnTo>
                  <a:lnTo>
                    <a:pt x="260" y="18"/>
                  </a:lnTo>
                  <a:cubicBezTo>
                    <a:pt x="250" y="6"/>
                    <a:pt x="241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556;p58">
              <a:extLst>
                <a:ext uri="{FF2B5EF4-FFF2-40B4-BE49-F238E27FC236}">
                  <a16:creationId xmlns:a16="http://schemas.microsoft.com/office/drawing/2014/main" id="{B3E640E9-BB27-4ADD-A0CA-F30AA19D4146}"/>
                </a:ext>
              </a:extLst>
            </p:cNvPr>
            <p:cNvSpPr/>
            <p:nvPr/>
          </p:nvSpPr>
          <p:spPr>
            <a:xfrm>
              <a:off x="6969395" y="2999172"/>
              <a:ext cx="45087" cy="30839"/>
            </a:xfrm>
            <a:custGeom>
              <a:avLst/>
              <a:gdLst/>
              <a:ahLst/>
              <a:cxnLst/>
              <a:rect l="l" t="t" r="r" b="b"/>
              <a:pathLst>
                <a:path w="443" h="303" extrusionOk="0">
                  <a:moveTo>
                    <a:pt x="202" y="0"/>
                  </a:moveTo>
                  <a:lnTo>
                    <a:pt x="20" y="120"/>
                  </a:lnTo>
                  <a:cubicBezTo>
                    <a:pt x="1" y="120"/>
                    <a:pt x="1" y="144"/>
                    <a:pt x="1" y="144"/>
                  </a:cubicBezTo>
                  <a:cubicBezTo>
                    <a:pt x="1" y="144"/>
                    <a:pt x="1" y="163"/>
                    <a:pt x="20" y="163"/>
                  </a:cubicBezTo>
                  <a:lnTo>
                    <a:pt x="178" y="283"/>
                  </a:lnTo>
                  <a:cubicBezTo>
                    <a:pt x="202" y="303"/>
                    <a:pt x="202" y="303"/>
                    <a:pt x="222" y="303"/>
                  </a:cubicBezTo>
                  <a:lnTo>
                    <a:pt x="241" y="303"/>
                  </a:lnTo>
                  <a:lnTo>
                    <a:pt x="443" y="183"/>
                  </a:lnTo>
                  <a:lnTo>
                    <a:pt x="443" y="163"/>
                  </a:lnTo>
                  <a:lnTo>
                    <a:pt x="443" y="144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419" y="163"/>
                  </a:lnTo>
                  <a:lnTo>
                    <a:pt x="241" y="283"/>
                  </a:lnTo>
                  <a:lnTo>
                    <a:pt x="202" y="283"/>
                  </a:lnTo>
                  <a:lnTo>
                    <a:pt x="20" y="144"/>
                  </a:lnTo>
                  <a:lnTo>
                    <a:pt x="222" y="24"/>
                  </a:lnTo>
                  <a:lnTo>
                    <a:pt x="260" y="24"/>
                  </a:lnTo>
                  <a:cubicBezTo>
                    <a:pt x="260" y="0"/>
                    <a:pt x="241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557;p58">
              <a:extLst>
                <a:ext uri="{FF2B5EF4-FFF2-40B4-BE49-F238E27FC236}">
                  <a16:creationId xmlns:a16="http://schemas.microsoft.com/office/drawing/2014/main" id="{D8A653A0-6A01-1C73-4AB7-7638EA40BD4E}"/>
                </a:ext>
              </a:extLst>
            </p:cNvPr>
            <p:cNvSpPr/>
            <p:nvPr/>
          </p:nvSpPr>
          <p:spPr>
            <a:xfrm>
              <a:off x="6983542" y="3029095"/>
              <a:ext cx="45087" cy="28803"/>
            </a:xfrm>
            <a:custGeom>
              <a:avLst/>
              <a:gdLst/>
              <a:ahLst/>
              <a:cxnLst/>
              <a:rect l="l" t="t" r="r" b="b"/>
              <a:pathLst>
                <a:path w="443" h="283" extrusionOk="0">
                  <a:moveTo>
                    <a:pt x="228" y="0"/>
                  </a:moveTo>
                  <a:cubicBezTo>
                    <a:pt x="224" y="0"/>
                    <a:pt x="222" y="2"/>
                    <a:pt x="222" y="9"/>
                  </a:cubicBezTo>
                  <a:lnTo>
                    <a:pt x="20" y="110"/>
                  </a:lnTo>
                  <a:cubicBezTo>
                    <a:pt x="1" y="129"/>
                    <a:pt x="1" y="129"/>
                    <a:pt x="20" y="148"/>
                  </a:cubicBezTo>
                  <a:lnTo>
                    <a:pt x="203" y="268"/>
                  </a:lnTo>
                  <a:cubicBezTo>
                    <a:pt x="203" y="278"/>
                    <a:pt x="208" y="283"/>
                    <a:pt x="215" y="283"/>
                  </a:cubicBezTo>
                  <a:cubicBezTo>
                    <a:pt x="222" y="283"/>
                    <a:pt x="232" y="278"/>
                    <a:pt x="241" y="268"/>
                  </a:cubicBezTo>
                  <a:lnTo>
                    <a:pt x="443" y="167"/>
                  </a:lnTo>
                  <a:lnTo>
                    <a:pt x="443" y="129"/>
                  </a:lnTo>
                  <a:lnTo>
                    <a:pt x="260" y="9"/>
                  </a:lnTo>
                  <a:cubicBezTo>
                    <a:pt x="248" y="9"/>
                    <a:pt x="235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558;p58">
              <a:extLst>
                <a:ext uri="{FF2B5EF4-FFF2-40B4-BE49-F238E27FC236}">
                  <a16:creationId xmlns:a16="http://schemas.microsoft.com/office/drawing/2014/main" id="{E4C96715-8544-7EE8-A089-5D75A2A13869}"/>
                </a:ext>
              </a:extLst>
            </p:cNvPr>
            <p:cNvSpPr/>
            <p:nvPr/>
          </p:nvSpPr>
          <p:spPr>
            <a:xfrm>
              <a:off x="6983542" y="3027976"/>
              <a:ext cx="47123" cy="30431"/>
            </a:xfrm>
            <a:custGeom>
              <a:avLst/>
              <a:gdLst/>
              <a:ahLst/>
              <a:cxnLst/>
              <a:rect l="l" t="t" r="r" b="b"/>
              <a:pathLst>
                <a:path w="463" h="299" extrusionOk="0">
                  <a:moveTo>
                    <a:pt x="241" y="0"/>
                  </a:moveTo>
                  <a:cubicBezTo>
                    <a:pt x="222" y="0"/>
                    <a:pt x="222" y="0"/>
                    <a:pt x="222" y="20"/>
                  </a:cubicBezTo>
                  <a:lnTo>
                    <a:pt x="260" y="20"/>
                  </a:lnTo>
                  <a:cubicBezTo>
                    <a:pt x="260" y="0"/>
                    <a:pt x="241" y="0"/>
                    <a:pt x="241" y="0"/>
                  </a:cubicBezTo>
                  <a:close/>
                  <a:moveTo>
                    <a:pt x="222" y="20"/>
                  </a:moveTo>
                  <a:lnTo>
                    <a:pt x="20" y="121"/>
                  </a:lnTo>
                  <a:lnTo>
                    <a:pt x="1" y="140"/>
                  </a:lnTo>
                  <a:cubicBezTo>
                    <a:pt x="1" y="159"/>
                    <a:pt x="20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260" y="20"/>
                  </a:moveTo>
                  <a:lnTo>
                    <a:pt x="443" y="159"/>
                  </a:lnTo>
                  <a:lnTo>
                    <a:pt x="443" y="178"/>
                  </a:lnTo>
                  <a:cubicBezTo>
                    <a:pt x="443" y="178"/>
                    <a:pt x="462" y="178"/>
                    <a:pt x="462" y="159"/>
                  </a:cubicBezTo>
                  <a:lnTo>
                    <a:pt x="443" y="140"/>
                  </a:lnTo>
                  <a:lnTo>
                    <a:pt x="260" y="20"/>
                  </a:lnTo>
                  <a:close/>
                  <a:moveTo>
                    <a:pt x="20" y="159"/>
                  </a:moveTo>
                  <a:lnTo>
                    <a:pt x="203" y="298"/>
                  </a:lnTo>
                  <a:lnTo>
                    <a:pt x="241" y="298"/>
                  </a:lnTo>
                  <a:lnTo>
                    <a:pt x="443" y="178"/>
                  </a:lnTo>
                  <a:lnTo>
                    <a:pt x="443" y="178"/>
                  </a:lnTo>
                  <a:lnTo>
                    <a:pt x="241" y="279"/>
                  </a:lnTo>
                  <a:lnTo>
                    <a:pt x="203" y="27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559;p58">
              <a:extLst>
                <a:ext uri="{FF2B5EF4-FFF2-40B4-BE49-F238E27FC236}">
                  <a16:creationId xmlns:a16="http://schemas.microsoft.com/office/drawing/2014/main" id="{B05D41B3-4336-BC6F-AEF0-1E7746A531C6}"/>
                </a:ext>
              </a:extLst>
            </p:cNvPr>
            <p:cNvSpPr/>
            <p:nvPr/>
          </p:nvSpPr>
          <p:spPr>
            <a:xfrm>
              <a:off x="7358600" y="2919887"/>
              <a:ext cx="56792" cy="36843"/>
            </a:xfrm>
            <a:custGeom>
              <a:avLst/>
              <a:gdLst/>
              <a:ahLst/>
              <a:cxnLst/>
              <a:rect l="l" t="t" r="r" b="b"/>
              <a:pathLst>
                <a:path w="558" h="362" extrusionOk="0">
                  <a:moveTo>
                    <a:pt x="279" y="1"/>
                  </a:moveTo>
                  <a:lnTo>
                    <a:pt x="1" y="159"/>
                  </a:lnTo>
                  <a:lnTo>
                    <a:pt x="1" y="203"/>
                  </a:lnTo>
                  <a:lnTo>
                    <a:pt x="241" y="361"/>
                  </a:lnTo>
                  <a:lnTo>
                    <a:pt x="279" y="361"/>
                  </a:lnTo>
                  <a:lnTo>
                    <a:pt x="558" y="203"/>
                  </a:lnTo>
                  <a:lnTo>
                    <a:pt x="558" y="179"/>
                  </a:lnTo>
                  <a:lnTo>
                    <a:pt x="318" y="20"/>
                  </a:lnTo>
                  <a:cubicBezTo>
                    <a:pt x="318" y="1"/>
                    <a:pt x="299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560;p58">
              <a:extLst>
                <a:ext uri="{FF2B5EF4-FFF2-40B4-BE49-F238E27FC236}">
                  <a16:creationId xmlns:a16="http://schemas.microsoft.com/office/drawing/2014/main" id="{F665526F-6BD9-0572-5947-E616771CDBBF}"/>
                </a:ext>
              </a:extLst>
            </p:cNvPr>
            <p:cNvSpPr/>
            <p:nvPr/>
          </p:nvSpPr>
          <p:spPr>
            <a:xfrm>
              <a:off x="7358600" y="2919887"/>
              <a:ext cx="56792" cy="38777"/>
            </a:xfrm>
            <a:custGeom>
              <a:avLst/>
              <a:gdLst/>
              <a:ahLst/>
              <a:cxnLst/>
              <a:rect l="l" t="t" r="r" b="b"/>
              <a:pathLst>
                <a:path w="558" h="381" extrusionOk="0">
                  <a:moveTo>
                    <a:pt x="279" y="1"/>
                  </a:moveTo>
                  <a:lnTo>
                    <a:pt x="1" y="159"/>
                  </a:lnTo>
                  <a:lnTo>
                    <a:pt x="1" y="179"/>
                  </a:lnTo>
                  <a:lnTo>
                    <a:pt x="20" y="179"/>
                  </a:lnTo>
                  <a:lnTo>
                    <a:pt x="279" y="20"/>
                  </a:lnTo>
                  <a:lnTo>
                    <a:pt x="299" y="1"/>
                  </a:lnTo>
                  <a:close/>
                  <a:moveTo>
                    <a:pt x="299" y="1"/>
                  </a:moveTo>
                  <a:cubicBezTo>
                    <a:pt x="318" y="1"/>
                    <a:pt x="318" y="20"/>
                    <a:pt x="318" y="20"/>
                  </a:cubicBezTo>
                  <a:lnTo>
                    <a:pt x="539" y="179"/>
                  </a:lnTo>
                  <a:lnTo>
                    <a:pt x="558" y="179"/>
                  </a:lnTo>
                  <a:lnTo>
                    <a:pt x="342" y="1"/>
                  </a:lnTo>
                  <a:close/>
                  <a:moveTo>
                    <a:pt x="558" y="179"/>
                  </a:moveTo>
                  <a:lnTo>
                    <a:pt x="539" y="203"/>
                  </a:lnTo>
                  <a:lnTo>
                    <a:pt x="279" y="361"/>
                  </a:lnTo>
                  <a:lnTo>
                    <a:pt x="558" y="203"/>
                  </a:lnTo>
                  <a:lnTo>
                    <a:pt x="558" y="179"/>
                  </a:lnTo>
                  <a:close/>
                  <a:moveTo>
                    <a:pt x="1" y="179"/>
                  </a:moveTo>
                  <a:lnTo>
                    <a:pt x="1" y="203"/>
                  </a:lnTo>
                  <a:lnTo>
                    <a:pt x="222" y="361"/>
                  </a:lnTo>
                  <a:cubicBezTo>
                    <a:pt x="241" y="380"/>
                    <a:pt x="241" y="380"/>
                    <a:pt x="260" y="380"/>
                  </a:cubicBezTo>
                  <a:cubicBezTo>
                    <a:pt x="260" y="380"/>
                    <a:pt x="279" y="380"/>
                    <a:pt x="279" y="361"/>
                  </a:cubicBezTo>
                  <a:lnTo>
                    <a:pt x="241" y="361"/>
                  </a:lnTo>
                  <a:lnTo>
                    <a:pt x="20" y="203"/>
                  </a:lnTo>
                  <a:lnTo>
                    <a:pt x="1" y="17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561;p58">
              <a:extLst>
                <a:ext uri="{FF2B5EF4-FFF2-40B4-BE49-F238E27FC236}">
                  <a16:creationId xmlns:a16="http://schemas.microsoft.com/office/drawing/2014/main" id="{4C6F04DB-3EF0-1BD3-9D10-89B9E5C4199B}"/>
                </a:ext>
              </a:extLst>
            </p:cNvPr>
            <p:cNvSpPr/>
            <p:nvPr/>
          </p:nvSpPr>
          <p:spPr>
            <a:xfrm>
              <a:off x="7395241" y="2895460"/>
              <a:ext cx="65138" cy="40711"/>
            </a:xfrm>
            <a:custGeom>
              <a:avLst/>
              <a:gdLst/>
              <a:ahLst/>
              <a:cxnLst/>
              <a:rect l="l" t="t" r="r" b="b"/>
              <a:pathLst>
                <a:path w="640" h="400" extrusionOk="0">
                  <a:moveTo>
                    <a:pt x="361" y="1"/>
                  </a:moveTo>
                  <a:lnTo>
                    <a:pt x="20" y="202"/>
                  </a:lnTo>
                  <a:cubicBezTo>
                    <a:pt x="1" y="202"/>
                    <a:pt x="1" y="222"/>
                    <a:pt x="20" y="222"/>
                  </a:cubicBezTo>
                  <a:lnTo>
                    <a:pt x="241" y="399"/>
                  </a:lnTo>
                  <a:lnTo>
                    <a:pt x="280" y="399"/>
                  </a:lnTo>
                  <a:lnTo>
                    <a:pt x="621" y="202"/>
                  </a:lnTo>
                  <a:cubicBezTo>
                    <a:pt x="640" y="202"/>
                    <a:pt x="640" y="178"/>
                    <a:pt x="621" y="159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562;p58">
              <a:extLst>
                <a:ext uri="{FF2B5EF4-FFF2-40B4-BE49-F238E27FC236}">
                  <a16:creationId xmlns:a16="http://schemas.microsoft.com/office/drawing/2014/main" id="{7A8E3A22-7A77-F0F6-3E51-28AEBE39D151}"/>
                </a:ext>
              </a:extLst>
            </p:cNvPr>
            <p:cNvSpPr/>
            <p:nvPr/>
          </p:nvSpPr>
          <p:spPr>
            <a:xfrm>
              <a:off x="7395241" y="2895460"/>
              <a:ext cx="65138" cy="40711"/>
            </a:xfrm>
            <a:custGeom>
              <a:avLst/>
              <a:gdLst/>
              <a:ahLst/>
              <a:cxnLst/>
              <a:rect l="l" t="t" r="r" b="b"/>
              <a:pathLst>
                <a:path w="640" h="400" extrusionOk="0">
                  <a:moveTo>
                    <a:pt x="361" y="1"/>
                  </a:moveTo>
                  <a:cubicBezTo>
                    <a:pt x="381" y="1"/>
                    <a:pt x="381" y="1"/>
                    <a:pt x="400" y="20"/>
                  </a:cubicBezTo>
                  <a:lnTo>
                    <a:pt x="621" y="178"/>
                  </a:lnTo>
                  <a:lnTo>
                    <a:pt x="621" y="202"/>
                  </a:lnTo>
                  <a:cubicBezTo>
                    <a:pt x="621" y="202"/>
                    <a:pt x="640" y="202"/>
                    <a:pt x="640" y="178"/>
                  </a:cubicBezTo>
                  <a:lnTo>
                    <a:pt x="621" y="159"/>
                  </a:lnTo>
                  <a:lnTo>
                    <a:pt x="400" y="1"/>
                  </a:lnTo>
                  <a:close/>
                  <a:moveTo>
                    <a:pt x="342" y="1"/>
                  </a:moveTo>
                  <a:lnTo>
                    <a:pt x="1" y="202"/>
                  </a:lnTo>
                  <a:lnTo>
                    <a:pt x="1" y="222"/>
                  </a:lnTo>
                  <a:lnTo>
                    <a:pt x="20" y="202"/>
                  </a:lnTo>
                  <a:lnTo>
                    <a:pt x="361" y="1"/>
                  </a:lnTo>
                  <a:close/>
                  <a:moveTo>
                    <a:pt x="1" y="222"/>
                  </a:moveTo>
                  <a:lnTo>
                    <a:pt x="1" y="241"/>
                  </a:lnTo>
                  <a:lnTo>
                    <a:pt x="241" y="399"/>
                  </a:lnTo>
                  <a:lnTo>
                    <a:pt x="260" y="399"/>
                  </a:lnTo>
                  <a:lnTo>
                    <a:pt x="241" y="380"/>
                  </a:lnTo>
                  <a:lnTo>
                    <a:pt x="20" y="222"/>
                  </a:lnTo>
                  <a:close/>
                  <a:moveTo>
                    <a:pt x="621" y="202"/>
                  </a:moveTo>
                  <a:lnTo>
                    <a:pt x="280" y="380"/>
                  </a:lnTo>
                  <a:lnTo>
                    <a:pt x="260" y="399"/>
                  </a:lnTo>
                  <a:lnTo>
                    <a:pt x="280" y="399"/>
                  </a:lnTo>
                  <a:lnTo>
                    <a:pt x="621" y="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563;p58">
              <a:extLst>
                <a:ext uri="{FF2B5EF4-FFF2-40B4-BE49-F238E27FC236}">
                  <a16:creationId xmlns:a16="http://schemas.microsoft.com/office/drawing/2014/main" id="{860AE0D8-AC35-6FF9-B1E3-289935932ED5}"/>
                </a:ext>
              </a:extLst>
            </p:cNvPr>
            <p:cNvSpPr/>
            <p:nvPr/>
          </p:nvSpPr>
          <p:spPr>
            <a:xfrm>
              <a:off x="7213870" y="2832357"/>
              <a:ext cx="36742" cy="23511"/>
            </a:xfrm>
            <a:custGeom>
              <a:avLst/>
              <a:gdLst/>
              <a:ahLst/>
              <a:cxnLst/>
              <a:rect l="l" t="t" r="r" b="b"/>
              <a:pathLst>
                <a:path w="361" h="231" extrusionOk="0">
                  <a:moveTo>
                    <a:pt x="202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02" y="222"/>
                  </a:lnTo>
                  <a:cubicBezTo>
                    <a:pt x="114" y="222"/>
                    <a:pt x="127" y="230"/>
                    <a:pt x="134" y="230"/>
                  </a:cubicBezTo>
                  <a:cubicBezTo>
                    <a:pt x="138" y="230"/>
                    <a:pt x="140" y="228"/>
                    <a:pt x="140" y="222"/>
                  </a:cubicBezTo>
                  <a:lnTo>
                    <a:pt x="342" y="121"/>
                  </a:lnTo>
                  <a:cubicBezTo>
                    <a:pt x="361" y="102"/>
                    <a:pt x="361" y="102"/>
                    <a:pt x="342" y="78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564;p58">
              <a:extLst>
                <a:ext uri="{FF2B5EF4-FFF2-40B4-BE49-F238E27FC236}">
                  <a16:creationId xmlns:a16="http://schemas.microsoft.com/office/drawing/2014/main" id="{F497A60A-04C1-E126-0D01-42BFBC43873F}"/>
                </a:ext>
              </a:extLst>
            </p:cNvPr>
            <p:cNvSpPr/>
            <p:nvPr/>
          </p:nvSpPr>
          <p:spPr>
            <a:xfrm>
              <a:off x="7211936" y="2832357"/>
              <a:ext cx="38675" cy="24630"/>
            </a:xfrm>
            <a:custGeom>
              <a:avLst/>
              <a:gdLst/>
              <a:ahLst/>
              <a:cxnLst/>
              <a:rect l="l" t="t" r="r" b="b"/>
              <a:pathLst>
                <a:path w="380" h="242" extrusionOk="0">
                  <a:moveTo>
                    <a:pt x="241" y="1"/>
                  </a:moveTo>
                  <a:cubicBezTo>
                    <a:pt x="241" y="1"/>
                    <a:pt x="260" y="1"/>
                    <a:pt x="260" y="20"/>
                  </a:cubicBezTo>
                  <a:lnTo>
                    <a:pt x="361" y="78"/>
                  </a:lnTo>
                  <a:lnTo>
                    <a:pt x="361" y="78"/>
                  </a:lnTo>
                  <a:lnTo>
                    <a:pt x="260" y="1"/>
                  </a:lnTo>
                  <a:close/>
                  <a:moveTo>
                    <a:pt x="221" y="1"/>
                  </a:moveTo>
                  <a:lnTo>
                    <a:pt x="20" y="121"/>
                  </a:lnTo>
                  <a:lnTo>
                    <a:pt x="221" y="20"/>
                  </a:lnTo>
                  <a:lnTo>
                    <a:pt x="241" y="1"/>
                  </a:lnTo>
                  <a:close/>
                  <a:moveTo>
                    <a:pt x="20" y="121"/>
                  </a:moveTo>
                  <a:cubicBezTo>
                    <a:pt x="20" y="121"/>
                    <a:pt x="0" y="121"/>
                    <a:pt x="0" y="140"/>
                  </a:cubicBezTo>
                  <a:cubicBezTo>
                    <a:pt x="0" y="140"/>
                    <a:pt x="20" y="140"/>
                    <a:pt x="20" y="159"/>
                  </a:cubicBezTo>
                  <a:lnTo>
                    <a:pt x="121" y="222"/>
                  </a:lnTo>
                  <a:lnTo>
                    <a:pt x="121" y="222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361" y="78"/>
                  </a:moveTo>
                  <a:lnTo>
                    <a:pt x="361" y="102"/>
                  </a:lnTo>
                  <a:lnTo>
                    <a:pt x="159" y="222"/>
                  </a:lnTo>
                  <a:lnTo>
                    <a:pt x="121" y="222"/>
                  </a:lnTo>
                  <a:cubicBezTo>
                    <a:pt x="121" y="241"/>
                    <a:pt x="140" y="241"/>
                    <a:pt x="140" y="241"/>
                  </a:cubicBezTo>
                  <a:cubicBezTo>
                    <a:pt x="159" y="241"/>
                    <a:pt x="159" y="241"/>
                    <a:pt x="178" y="222"/>
                  </a:cubicBezTo>
                  <a:lnTo>
                    <a:pt x="361" y="121"/>
                  </a:lnTo>
                  <a:cubicBezTo>
                    <a:pt x="380" y="121"/>
                    <a:pt x="380" y="102"/>
                    <a:pt x="380" y="102"/>
                  </a:cubicBezTo>
                  <a:cubicBezTo>
                    <a:pt x="380" y="78"/>
                    <a:pt x="380" y="78"/>
                    <a:pt x="361" y="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565;p58">
              <a:extLst>
                <a:ext uri="{FF2B5EF4-FFF2-40B4-BE49-F238E27FC236}">
                  <a16:creationId xmlns:a16="http://schemas.microsoft.com/office/drawing/2014/main" id="{D877B404-4D3F-BF58-48C3-8CD8ED414618}"/>
                </a:ext>
              </a:extLst>
            </p:cNvPr>
            <p:cNvSpPr/>
            <p:nvPr/>
          </p:nvSpPr>
          <p:spPr>
            <a:xfrm>
              <a:off x="7309746" y="2832866"/>
              <a:ext cx="59235" cy="37759"/>
            </a:xfrm>
            <a:custGeom>
              <a:avLst/>
              <a:gdLst/>
              <a:ahLst/>
              <a:cxnLst/>
              <a:rect l="l" t="t" r="r" b="b"/>
              <a:pathLst>
                <a:path w="582" h="371" extrusionOk="0">
                  <a:moveTo>
                    <a:pt x="373" y="1"/>
                  </a:moveTo>
                  <a:cubicBezTo>
                    <a:pt x="365" y="1"/>
                    <a:pt x="361" y="5"/>
                    <a:pt x="361" y="15"/>
                  </a:cubicBezTo>
                  <a:lnTo>
                    <a:pt x="20" y="193"/>
                  </a:lnTo>
                  <a:cubicBezTo>
                    <a:pt x="0" y="217"/>
                    <a:pt x="0" y="217"/>
                    <a:pt x="0" y="236"/>
                  </a:cubicBezTo>
                  <a:lnTo>
                    <a:pt x="178" y="356"/>
                  </a:lnTo>
                  <a:cubicBezTo>
                    <a:pt x="188" y="366"/>
                    <a:pt x="198" y="371"/>
                    <a:pt x="207" y="371"/>
                  </a:cubicBezTo>
                  <a:cubicBezTo>
                    <a:pt x="215" y="371"/>
                    <a:pt x="221" y="366"/>
                    <a:pt x="221" y="356"/>
                  </a:cubicBezTo>
                  <a:lnTo>
                    <a:pt x="558" y="174"/>
                  </a:lnTo>
                  <a:cubicBezTo>
                    <a:pt x="582" y="154"/>
                    <a:pt x="582" y="154"/>
                    <a:pt x="582" y="135"/>
                  </a:cubicBezTo>
                  <a:lnTo>
                    <a:pt x="399" y="15"/>
                  </a:lnTo>
                  <a:cubicBezTo>
                    <a:pt x="389" y="5"/>
                    <a:pt x="380" y="1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566;p58">
              <a:extLst>
                <a:ext uri="{FF2B5EF4-FFF2-40B4-BE49-F238E27FC236}">
                  <a16:creationId xmlns:a16="http://schemas.microsoft.com/office/drawing/2014/main" id="{63AEC425-7F93-B5A5-93B0-EF9239ABBC58}"/>
                </a:ext>
              </a:extLst>
            </p:cNvPr>
            <p:cNvSpPr/>
            <p:nvPr/>
          </p:nvSpPr>
          <p:spPr>
            <a:xfrm>
              <a:off x="7309746" y="2832357"/>
              <a:ext cx="59235" cy="38777"/>
            </a:xfrm>
            <a:custGeom>
              <a:avLst/>
              <a:gdLst/>
              <a:ahLst/>
              <a:cxnLst/>
              <a:rect l="l" t="t" r="r" b="b"/>
              <a:pathLst>
                <a:path w="582" h="381" extrusionOk="0">
                  <a:moveTo>
                    <a:pt x="399" y="20"/>
                  </a:moveTo>
                  <a:lnTo>
                    <a:pt x="558" y="140"/>
                  </a:lnTo>
                  <a:lnTo>
                    <a:pt x="582" y="159"/>
                  </a:lnTo>
                  <a:lnTo>
                    <a:pt x="582" y="140"/>
                  </a:lnTo>
                  <a:lnTo>
                    <a:pt x="399" y="20"/>
                  </a:lnTo>
                  <a:close/>
                  <a:moveTo>
                    <a:pt x="341" y="1"/>
                  </a:moveTo>
                  <a:lnTo>
                    <a:pt x="0" y="198"/>
                  </a:lnTo>
                  <a:lnTo>
                    <a:pt x="0" y="222"/>
                  </a:lnTo>
                  <a:lnTo>
                    <a:pt x="20" y="222"/>
                  </a:lnTo>
                  <a:lnTo>
                    <a:pt x="361" y="20"/>
                  </a:lnTo>
                  <a:lnTo>
                    <a:pt x="399" y="20"/>
                  </a:lnTo>
                  <a:cubicBezTo>
                    <a:pt x="380" y="1"/>
                    <a:pt x="380" y="1"/>
                    <a:pt x="361" y="1"/>
                  </a:cubicBezTo>
                  <a:close/>
                  <a:moveTo>
                    <a:pt x="0" y="222"/>
                  </a:moveTo>
                  <a:lnTo>
                    <a:pt x="0" y="241"/>
                  </a:lnTo>
                  <a:lnTo>
                    <a:pt x="178" y="361"/>
                  </a:lnTo>
                  <a:lnTo>
                    <a:pt x="20" y="241"/>
                  </a:lnTo>
                  <a:lnTo>
                    <a:pt x="0" y="222"/>
                  </a:lnTo>
                  <a:close/>
                  <a:moveTo>
                    <a:pt x="558" y="159"/>
                  </a:moveTo>
                  <a:lnTo>
                    <a:pt x="221" y="361"/>
                  </a:lnTo>
                  <a:lnTo>
                    <a:pt x="178" y="361"/>
                  </a:lnTo>
                  <a:cubicBezTo>
                    <a:pt x="197" y="380"/>
                    <a:pt x="197" y="380"/>
                    <a:pt x="221" y="380"/>
                  </a:cubicBezTo>
                  <a:lnTo>
                    <a:pt x="240" y="380"/>
                  </a:lnTo>
                  <a:lnTo>
                    <a:pt x="582" y="179"/>
                  </a:lnTo>
                  <a:lnTo>
                    <a:pt x="582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567;p58">
              <a:extLst>
                <a:ext uri="{FF2B5EF4-FFF2-40B4-BE49-F238E27FC236}">
                  <a16:creationId xmlns:a16="http://schemas.microsoft.com/office/drawing/2014/main" id="{98786363-A120-E002-D3B9-1906C89736B7}"/>
                </a:ext>
              </a:extLst>
            </p:cNvPr>
            <p:cNvSpPr/>
            <p:nvPr/>
          </p:nvSpPr>
          <p:spPr>
            <a:xfrm>
              <a:off x="7236363" y="2846606"/>
              <a:ext cx="44579" cy="28396"/>
            </a:xfrm>
            <a:custGeom>
              <a:avLst/>
              <a:gdLst/>
              <a:ahLst/>
              <a:cxnLst/>
              <a:rect l="l" t="t" r="r" b="b"/>
              <a:pathLst>
                <a:path w="438" h="279" extrusionOk="0">
                  <a:moveTo>
                    <a:pt x="222" y="0"/>
                  </a:moveTo>
                  <a:lnTo>
                    <a:pt x="20" y="120"/>
                  </a:lnTo>
                  <a:cubicBezTo>
                    <a:pt x="1" y="120"/>
                    <a:pt x="1" y="139"/>
                    <a:pt x="20" y="139"/>
                  </a:cubicBezTo>
                  <a:lnTo>
                    <a:pt x="198" y="279"/>
                  </a:lnTo>
                  <a:lnTo>
                    <a:pt x="241" y="279"/>
                  </a:lnTo>
                  <a:lnTo>
                    <a:pt x="438" y="159"/>
                  </a:lnTo>
                  <a:lnTo>
                    <a:pt x="438" y="139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568;p58">
              <a:extLst>
                <a:ext uri="{FF2B5EF4-FFF2-40B4-BE49-F238E27FC236}">
                  <a16:creationId xmlns:a16="http://schemas.microsoft.com/office/drawing/2014/main" id="{8A148A24-0D36-84D8-B15F-576BCD51D0B8}"/>
                </a:ext>
              </a:extLst>
            </p:cNvPr>
            <p:cNvSpPr/>
            <p:nvPr/>
          </p:nvSpPr>
          <p:spPr>
            <a:xfrm>
              <a:off x="7236363" y="2846606"/>
              <a:ext cx="44579" cy="28396"/>
            </a:xfrm>
            <a:custGeom>
              <a:avLst/>
              <a:gdLst/>
              <a:ahLst/>
              <a:cxnLst/>
              <a:rect l="l" t="t" r="r" b="b"/>
              <a:pathLst>
                <a:path w="438" h="279" extrusionOk="0">
                  <a:moveTo>
                    <a:pt x="198" y="0"/>
                  </a:moveTo>
                  <a:lnTo>
                    <a:pt x="20" y="101"/>
                  </a:lnTo>
                  <a:lnTo>
                    <a:pt x="1" y="120"/>
                  </a:lnTo>
                  <a:cubicBezTo>
                    <a:pt x="1" y="139"/>
                    <a:pt x="1" y="139"/>
                    <a:pt x="20" y="139"/>
                  </a:cubicBezTo>
                  <a:lnTo>
                    <a:pt x="20" y="120"/>
                  </a:lnTo>
                  <a:lnTo>
                    <a:pt x="222" y="0"/>
                  </a:lnTo>
                  <a:close/>
                  <a:moveTo>
                    <a:pt x="260" y="0"/>
                  </a:moveTo>
                  <a:lnTo>
                    <a:pt x="419" y="139"/>
                  </a:lnTo>
                  <a:lnTo>
                    <a:pt x="438" y="139"/>
                  </a:lnTo>
                  <a:lnTo>
                    <a:pt x="438" y="120"/>
                  </a:lnTo>
                  <a:lnTo>
                    <a:pt x="260" y="0"/>
                  </a:lnTo>
                  <a:close/>
                  <a:moveTo>
                    <a:pt x="20" y="139"/>
                  </a:moveTo>
                  <a:lnTo>
                    <a:pt x="178" y="279"/>
                  </a:lnTo>
                  <a:lnTo>
                    <a:pt x="222" y="279"/>
                  </a:lnTo>
                  <a:cubicBezTo>
                    <a:pt x="198" y="279"/>
                    <a:pt x="198" y="260"/>
                    <a:pt x="198" y="260"/>
                  </a:cubicBezTo>
                  <a:lnTo>
                    <a:pt x="20" y="139"/>
                  </a:lnTo>
                  <a:close/>
                  <a:moveTo>
                    <a:pt x="438" y="139"/>
                  </a:moveTo>
                  <a:lnTo>
                    <a:pt x="419" y="159"/>
                  </a:lnTo>
                  <a:lnTo>
                    <a:pt x="241" y="260"/>
                  </a:lnTo>
                  <a:lnTo>
                    <a:pt x="222" y="279"/>
                  </a:lnTo>
                  <a:lnTo>
                    <a:pt x="241" y="279"/>
                  </a:lnTo>
                  <a:lnTo>
                    <a:pt x="438" y="159"/>
                  </a:lnTo>
                  <a:lnTo>
                    <a:pt x="438" y="1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569;p58">
              <a:extLst>
                <a:ext uri="{FF2B5EF4-FFF2-40B4-BE49-F238E27FC236}">
                  <a16:creationId xmlns:a16="http://schemas.microsoft.com/office/drawing/2014/main" id="{D3C7E884-22E8-A979-4202-9A4AFF6DFB23}"/>
                </a:ext>
              </a:extLst>
            </p:cNvPr>
            <p:cNvSpPr/>
            <p:nvPr/>
          </p:nvSpPr>
          <p:spPr>
            <a:xfrm>
              <a:off x="7183132" y="2850473"/>
              <a:ext cx="36742" cy="22595"/>
            </a:xfrm>
            <a:custGeom>
              <a:avLst/>
              <a:gdLst/>
              <a:ahLst/>
              <a:cxnLst/>
              <a:rect l="l" t="t" r="r" b="b"/>
              <a:pathLst>
                <a:path w="361" h="222" extrusionOk="0"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01" y="222"/>
                  </a:lnTo>
                  <a:lnTo>
                    <a:pt x="144" y="222"/>
                  </a:lnTo>
                  <a:lnTo>
                    <a:pt x="341" y="101"/>
                  </a:lnTo>
                  <a:cubicBezTo>
                    <a:pt x="360" y="101"/>
                    <a:pt x="360" y="82"/>
                    <a:pt x="341" y="82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570;p58">
              <a:extLst>
                <a:ext uri="{FF2B5EF4-FFF2-40B4-BE49-F238E27FC236}">
                  <a16:creationId xmlns:a16="http://schemas.microsoft.com/office/drawing/2014/main" id="{8DD8C11B-EA29-E4D5-C715-62DF3D72A1EF}"/>
                </a:ext>
              </a:extLst>
            </p:cNvPr>
            <p:cNvSpPr/>
            <p:nvPr/>
          </p:nvSpPr>
          <p:spPr>
            <a:xfrm>
              <a:off x="7181097" y="2848540"/>
              <a:ext cx="38777" cy="24528"/>
            </a:xfrm>
            <a:custGeom>
              <a:avLst/>
              <a:gdLst/>
              <a:ahLst/>
              <a:cxnLst/>
              <a:rect l="l" t="t" r="r" b="b"/>
              <a:pathLst>
                <a:path w="381" h="241" extrusionOk="0">
                  <a:moveTo>
                    <a:pt x="241" y="0"/>
                  </a:moveTo>
                  <a:cubicBezTo>
                    <a:pt x="222" y="0"/>
                    <a:pt x="222" y="20"/>
                    <a:pt x="222" y="20"/>
                  </a:cubicBezTo>
                  <a:lnTo>
                    <a:pt x="260" y="20"/>
                  </a:lnTo>
                  <a:lnTo>
                    <a:pt x="241" y="0"/>
                  </a:lnTo>
                  <a:close/>
                  <a:moveTo>
                    <a:pt x="361" y="101"/>
                  </a:moveTo>
                  <a:lnTo>
                    <a:pt x="361" y="120"/>
                  </a:lnTo>
                  <a:lnTo>
                    <a:pt x="380" y="120"/>
                  </a:lnTo>
                  <a:cubicBezTo>
                    <a:pt x="380" y="101"/>
                    <a:pt x="380" y="101"/>
                    <a:pt x="361" y="101"/>
                  </a:cubicBezTo>
                  <a:close/>
                  <a:moveTo>
                    <a:pt x="222" y="20"/>
                  </a:moveTo>
                  <a:lnTo>
                    <a:pt x="20" y="120"/>
                  </a:lnTo>
                  <a:cubicBezTo>
                    <a:pt x="20" y="140"/>
                    <a:pt x="1" y="140"/>
                    <a:pt x="1" y="140"/>
                  </a:cubicBezTo>
                  <a:cubicBezTo>
                    <a:pt x="1" y="159"/>
                    <a:pt x="20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20" y="159"/>
                  </a:moveTo>
                  <a:lnTo>
                    <a:pt x="121" y="241"/>
                  </a:lnTo>
                  <a:lnTo>
                    <a:pt x="140" y="241"/>
                  </a:lnTo>
                  <a:lnTo>
                    <a:pt x="121" y="221"/>
                  </a:lnTo>
                  <a:lnTo>
                    <a:pt x="20" y="159"/>
                  </a:lnTo>
                  <a:close/>
                  <a:moveTo>
                    <a:pt x="361" y="120"/>
                  </a:moveTo>
                  <a:lnTo>
                    <a:pt x="164" y="241"/>
                  </a:lnTo>
                  <a:lnTo>
                    <a:pt x="183" y="241"/>
                  </a:lnTo>
                  <a:lnTo>
                    <a:pt x="361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571;p58">
              <a:extLst>
                <a:ext uri="{FF2B5EF4-FFF2-40B4-BE49-F238E27FC236}">
                  <a16:creationId xmlns:a16="http://schemas.microsoft.com/office/drawing/2014/main" id="{94000668-5057-BA17-FB5B-B8B929312775}"/>
                </a:ext>
              </a:extLst>
            </p:cNvPr>
            <p:cNvSpPr/>
            <p:nvPr/>
          </p:nvSpPr>
          <p:spPr>
            <a:xfrm>
              <a:off x="7280841" y="2857293"/>
              <a:ext cx="45087" cy="29515"/>
            </a:xfrm>
            <a:custGeom>
              <a:avLst/>
              <a:gdLst/>
              <a:ahLst/>
              <a:cxnLst/>
              <a:rect l="l" t="t" r="r" b="b"/>
              <a:pathLst>
                <a:path w="443" h="290" extrusionOk="0">
                  <a:moveTo>
                    <a:pt x="232" y="1"/>
                  </a:moveTo>
                  <a:cubicBezTo>
                    <a:pt x="222" y="1"/>
                    <a:pt x="212" y="6"/>
                    <a:pt x="203" y="15"/>
                  </a:cubicBezTo>
                  <a:lnTo>
                    <a:pt x="25" y="116"/>
                  </a:lnTo>
                  <a:cubicBezTo>
                    <a:pt x="1" y="135"/>
                    <a:pt x="1" y="135"/>
                    <a:pt x="25" y="155"/>
                  </a:cubicBezTo>
                  <a:lnTo>
                    <a:pt x="183" y="275"/>
                  </a:lnTo>
                  <a:cubicBezTo>
                    <a:pt x="193" y="284"/>
                    <a:pt x="203" y="289"/>
                    <a:pt x="212" y="289"/>
                  </a:cubicBezTo>
                  <a:cubicBezTo>
                    <a:pt x="222" y="289"/>
                    <a:pt x="231" y="284"/>
                    <a:pt x="241" y="275"/>
                  </a:cubicBezTo>
                  <a:lnTo>
                    <a:pt x="424" y="174"/>
                  </a:lnTo>
                  <a:cubicBezTo>
                    <a:pt x="443" y="155"/>
                    <a:pt x="443" y="155"/>
                    <a:pt x="424" y="135"/>
                  </a:cubicBezTo>
                  <a:lnTo>
                    <a:pt x="265" y="15"/>
                  </a:lnTo>
                  <a:cubicBezTo>
                    <a:pt x="253" y="6"/>
                    <a:pt x="242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572;p58">
              <a:extLst>
                <a:ext uri="{FF2B5EF4-FFF2-40B4-BE49-F238E27FC236}">
                  <a16:creationId xmlns:a16="http://schemas.microsoft.com/office/drawing/2014/main" id="{025E0076-F792-9B45-EE85-C76CF1A97245}"/>
                </a:ext>
              </a:extLst>
            </p:cNvPr>
            <p:cNvSpPr/>
            <p:nvPr/>
          </p:nvSpPr>
          <p:spPr>
            <a:xfrm>
              <a:off x="7280841" y="2856886"/>
              <a:ext cx="45087" cy="30330"/>
            </a:xfrm>
            <a:custGeom>
              <a:avLst/>
              <a:gdLst/>
              <a:ahLst/>
              <a:cxnLst/>
              <a:rect l="l" t="t" r="r" b="b"/>
              <a:pathLst>
                <a:path w="443" h="298" extrusionOk="0">
                  <a:moveTo>
                    <a:pt x="222" y="0"/>
                  </a:moveTo>
                  <a:lnTo>
                    <a:pt x="203" y="19"/>
                  </a:lnTo>
                  <a:lnTo>
                    <a:pt x="25" y="120"/>
                  </a:lnTo>
                  <a:cubicBezTo>
                    <a:pt x="1" y="120"/>
                    <a:pt x="1" y="139"/>
                    <a:pt x="1" y="139"/>
                  </a:cubicBezTo>
                  <a:lnTo>
                    <a:pt x="25" y="139"/>
                  </a:lnTo>
                  <a:lnTo>
                    <a:pt x="222" y="19"/>
                  </a:lnTo>
                  <a:lnTo>
                    <a:pt x="241" y="19"/>
                  </a:lnTo>
                  <a:lnTo>
                    <a:pt x="424" y="159"/>
                  </a:lnTo>
                  <a:lnTo>
                    <a:pt x="443" y="159"/>
                  </a:lnTo>
                  <a:lnTo>
                    <a:pt x="443" y="139"/>
                  </a:lnTo>
                  <a:lnTo>
                    <a:pt x="265" y="19"/>
                  </a:lnTo>
                  <a:cubicBezTo>
                    <a:pt x="241" y="0"/>
                    <a:pt x="241" y="0"/>
                    <a:pt x="222" y="0"/>
                  </a:cubicBezTo>
                  <a:close/>
                  <a:moveTo>
                    <a:pt x="1" y="139"/>
                  </a:moveTo>
                  <a:lnTo>
                    <a:pt x="1" y="159"/>
                  </a:lnTo>
                  <a:lnTo>
                    <a:pt x="183" y="279"/>
                  </a:lnTo>
                  <a:cubicBezTo>
                    <a:pt x="203" y="298"/>
                    <a:pt x="203" y="298"/>
                    <a:pt x="222" y="298"/>
                  </a:cubicBezTo>
                  <a:lnTo>
                    <a:pt x="241" y="298"/>
                  </a:lnTo>
                  <a:lnTo>
                    <a:pt x="443" y="178"/>
                  </a:lnTo>
                  <a:lnTo>
                    <a:pt x="443" y="159"/>
                  </a:lnTo>
                  <a:lnTo>
                    <a:pt x="424" y="178"/>
                  </a:lnTo>
                  <a:lnTo>
                    <a:pt x="222" y="279"/>
                  </a:lnTo>
                  <a:lnTo>
                    <a:pt x="203" y="279"/>
                  </a:lnTo>
                  <a:lnTo>
                    <a:pt x="25" y="159"/>
                  </a:lnTo>
                  <a:lnTo>
                    <a:pt x="1" y="1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573;p58">
              <a:extLst>
                <a:ext uri="{FF2B5EF4-FFF2-40B4-BE49-F238E27FC236}">
                  <a16:creationId xmlns:a16="http://schemas.microsoft.com/office/drawing/2014/main" id="{FC767790-BEB7-AF18-F858-0743FCFD8794}"/>
                </a:ext>
              </a:extLst>
            </p:cNvPr>
            <p:cNvSpPr/>
            <p:nvPr/>
          </p:nvSpPr>
          <p:spPr>
            <a:xfrm>
              <a:off x="7329797" y="2853018"/>
              <a:ext cx="67580" cy="42543"/>
            </a:xfrm>
            <a:custGeom>
              <a:avLst/>
              <a:gdLst/>
              <a:ahLst/>
              <a:cxnLst/>
              <a:rect l="l" t="t" r="r" b="b"/>
              <a:pathLst>
                <a:path w="664" h="418" extrusionOk="0">
                  <a:moveTo>
                    <a:pt x="454" y="1"/>
                  </a:moveTo>
                  <a:cubicBezTo>
                    <a:pt x="447" y="1"/>
                    <a:pt x="442" y="7"/>
                    <a:pt x="442" y="19"/>
                  </a:cubicBezTo>
                  <a:lnTo>
                    <a:pt x="24" y="259"/>
                  </a:lnTo>
                  <a:cubicBezTo>
                    <a:pt x="0" y="259"/>
                    <a:pt x="0" y="278"/>
                    <a:pt x="24" y="278"/>
                  </a:cubicBezTo>
                  <a:lnTo>
                    <a:pt x="202" y="418"/>
                  </a:lnTo>
                  <a:lnTo>
                    <a:pt x="240" y="418"/>
                  </a:lnTo>
                  <a:lnTo>
                    <a:pt x="663" y="177"/>
                  </a:lnTo>
                  <a:lnTo>
                    <a:pt x="663" y="139"/>
                  </a:lnTo>
                  <a:lnTo>
                    <a:pt x="481" y="19"/>
                  </a:lnTo>
                  <a:cubicBezTo>
                    <a:pt x="471" y="7"/>
                    <a:pt x="461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574;p58">
              <a:extLst>
                <a:ext uri="{FF2B5EF4-FFF2-40B4-BE49-F238E27FC236}">
                  <a16:creationId xmlns:a16="http://schemas.microsoft.com/office/drawing/2014/main" id="{B842838C-86C4-5654-147B-EAF973232168}"/>
                </a:ext>
              </a:extLst>
            </p:cNvPr>
            <p:cNvSpPr/>
            <p:nvPr/>
          </p:nvSpPr>
          <p:spPr>
            <a:xfrm>
              <a:off x="7329797" y="2852407"/>
              <a:ext cx="67580" cy="43154"/>
            </a:xfrm>
            <a:custGeom>
              <a:avLst/>
              <a:gdLst/>
              <a:ahLst/>
              <a:cxnLst/>
              <a:rect l="l" t="t" r="r" b="b"/>
              <a:pathLst>
                <a:path w="664" h="424" extrusionOk="0">
                  <a:moveTo>
                    <a:pt x="442" y="1"/>
                  </a:moveTo>
                  <a:lnTo>
                    <a:pt x="24" y="265"/>
                  </a:lnTo>
                  <a:lnTo>
                    <a:pt x="442" y="25"/>
                  </a:lnTo>
                  <a:lnTo>
                    <a:pt x="481" y="25"/>
                  </a:lnTo>
                  <a:cubicBezTo>
                    <a:pt x="481" y="1"/>
                    <a:pt x="461" y="1"/>
                    <a:pt x="461" y="1"/>
                  </a:cubicBezTo>
                  <a:close/>
                  <a:moveTo>
                    <a:pt x="0" y="265"/>
                  </a:moveTo>
                  <a:cubicBezTo>
                    <a:pt x="0" y="284"/>
                    <a:pt x="0" y="284"/>
                    <a:pt x="24" y="284"/>
                  </a:cubicBezTo>
                  <a:lnTo>
                    <a:pt x="24" y="265"/>
                  </a:lnTo>
                  <a:close/>
                  <a:moveTo>
                    <a:pt x="481" y="25"/>
                  </a:moveTo>
                  <a:lnTo>
                    <a:pt x="644" y="164"/>
                  </a:lnTo>
                  <a:lnTo>
                    <a:pt x="240" y="424"/>
                  </a:lnTo>
                  <a:lnTo>
                    <a:pt x="240" y="424"/>
                  </a:lnTo>
                  <a:lnTo>
                    <a:pt x="663" y="183"/>
                  </a:lnTo>
                  <a:lnTo>
                    <a:pt x="663" y="164"/>
                  </a:lnTo>
                  <a:lnTo>
                    <a:pt x="663" y="145"/>
                  </a:lnTo>
                  <a:lnTo>
                    <a:pt x="481" y="25"/>
                  </a:lnTo>
                  <a:close/>
                  <a:moveTo>
                    <a:pt x="24" y="284"/>
                  </a:moveTo>
                  <a:lnTo>
                    <a:pt x="183" y="424"/>
                  </a:lnTo>
                  <a:lnTo>
                    <a:pt x="221" y="424"/>
                  </a:lnTo>
                  <a:cubicBezTo>
                    <a:pt x="202" y="424"/>
                    <a:pt x="202" y="424"/>
                    <a:pt x="202" y="404"/>
                  </a:cubicBezTo>
                  <a:lnTo>
                    <a:pt x="24" y="2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575;p58">
              <a:extLst>
                <a:ext uri="{FF2B5EF4-FFF2-40B4-BE49-F238E27FC236}">
                  <a16:creationId xmlns:a16="http://schemas.microsoft.com/office/drawing/2014/main" id="{B3B04A1C-0A6D-0212-3E5A-9F0E8E2FE33A}"/>
                </a:ext>
              </a:extLst>
            </p:cNvPr>
            <p:cNvSpPr/>
            <p:nvPr/>
          </p:nvSpPr>
          <p:spPr>
            <a:xfrm>
              <a:off x="7207559" y="2862687"/>
              <a:ext cx="45087" cy="29007"/>
            </a:xfrm>
            <a:custGeom>
              <a:avLst/>
              <a:gdLst/>
              <a:ahLst/>
              <a:cxnLst/>
              <a:rect l="l" t="t" r="r" b="b"/>
              <a:pathLst>
                <a:path w="443" h="285" extrusionOk="0">
                  <a:moveTo>
                    <a:pt x="202" y="1"/>
                  </a:moveTo>
                  <a:lnTo>
                    <a:pt x="0" y="121"/>
                  </a:lnTo>
                  <a:lnTo>
                    <a:pt x="0" y="164"/>
                  </a:lnTo>
                  <a:lnTo>
                    <a:pt x="183" y="284"/>
                  </a:lnTo>
                  <a:lnTo>
                    <a:pt x="221" y="284"/>
                  </a:lnTo>
                  <a:lnTo>
                    <a:pt x="423" y="164"/>
                  </a:lnTo>
                  <a:cubicBezTo>
                    <a:pt x="442" y="164"/>
                    <a:pt x="442" y="140"/>
                    <a:pt x="423" y="140"/>
                  </a:cubicBezTo>
                  <a:lnTo>
                    <a:pt x="240" y="20"/>
                  </a:lnTo>
                  <a:cubicBezTo>
                    <a:pt x="240" y="1"/>
                    <a:pt x="221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576;p58">
              <a:extLst>
                <a:ext uri="{FF2B5EF4-FFF2-40B4-BE49-F238E27FC236}">
                  <a16:creationId xmlns:a16="http://schemas.microsoft.com/office/drawing/2014/main" id="{C2552338-1BF2-7DA9-393B-736F01731B24}"/>
                </a:ext>
              </a:extLst>
            </p:cNvPr>
            <p:cNvSpPr/>
            <p:nvPr/>
          </p:nvSpPr>
          <p:spPr>
            <a:xfrm>
              <a:off x="7207559" y="2862687"/>
              <a:ext cx="45087" cy="30940"/>
            </a:xfrm>
            <a:custGeom>
              <a:avLst/>
              <a:gdLst/>
              <a:ahLst/>
              <a:cxnLst/>
              <a:rect l="l" t="t" r="r" b="b"/>
              <a:pathLst>
                <a:path w="443" h="304" extrusionOk="0">
                  <a:moveTo>
                    <a:pt x="202" y="1"/>
                  </a:moveTo>
                  <a:lnTo>
                    <a:pt x="0" y="121"/>
                  </a:lnTo>
                  <a:lnTo>
                    <a:pt x="0" y="121"/>
                  </a:lnTo>
                  <a:lnTo>
                    <a:pt x="202" y="20"/>
                  </a:lnTo>
                  <a:lnTo>
                    <a:pt x="240" y="20"/>
                  </a:lnTo>
                  <a:lnTo>
                    <a:pt x="423" y="140"/>
                  </a:lnTo>
                  <a:lnTo>
                    <a:pt x="240" y="1"/>
                  </a:lnTo>
                  <a:close/>
                  <a:moveTo>
                    <a:pt x="0" y="140"/>
                  </a:moveTo>
                  <a:lnTo>
                    <a:pt x="0" y="164"/>
                  </a:lnTo>
                  <a:lnTo>
                    <a:pt x="183" y="284"/>
                  </a:lnTo>
                  <a:lnTo>
                    <a:pt x="0" y="140"/>
                  </a:lnTo>
                  <a:close/>
                  <a:moveTo>
                    <a:pt x="423" y="140"/>
                  </a:moveTo>
                  <a:lnTo>
                    <a:pt x="423" y="164"/>
                  </a:lnTo>
                  <a:lnTo>
                    <a:pt x="221" y="284"/>
                  </a:lnTo>
                  <a:lnTo>
                    <a:pt x="423" y="183"/>
                  </a:lnTo>
                  <a:lnTo>
                    <a:pt x="442" y="164"/>
                  </a:lnTo>
                  <a:cubicBezTo>
                    <a:pt x="442" y="140"/>
                    <a:pt x="442" y="140"/>
                    <a:pt x="423" y="140"/>
                  </a:cubicBezTo>
                  <a:close/>
                  <a:moveTo>
                    <a:pt x="183" y="284"/>
                  </a:moveTo>
                  <a:lnTo>
                    <a:pt x="202" y="303"/>
                  </a:lnTo>
                  <a:cubicBezTo>
                    <a:pt x="221" y="303"/>
                    <a:pt x="221" y="303"/>
                    <a:pt x="221" y="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577;p58">
              <a:extLst>
                <a:ext uri="{FF2B5EF4-FFF2-40B4-BE49-F238E27FC236}">
                  <a16:creationId xmlns:a16="http://schemas.microsoft.com/office/drawing/2014/main" id="{CDDC7D17-883C-06D2-22FA-1421A8F48B84}"/>
                </a:ext>
              </a:extLst>
            </p:cNvPr>
            <p:cNvSpPr/>
            <p:nvPr/>
          </p:nvSpPr>
          <p:spPr>
            <a:xfrm>
              <a:off x="7150766" y="2867572"/>
              <a:ext cx="38777" cy="24121"/>
            </a:xfrm>
            <a:custGeom>
              <a:avLst/>
              <a:gdLst/>
              <a:ahLst/>
              <a:cxnLst/>
              <a:rect l="l" t="t" r="r" b="b"/>
              <a:pathLst>
                <a:path w="381" h="237" extrusionOk="0">
                  <a:moveTo>
                    <a:pt x="248" y="1"/>
                  </a:moveTo>
                  <a:cubicBezTo>
                    <a:pt x="241" y="1"/>
                    <a:pt x="232" y="6"/>
                    <a:pt x="222" y="15"/>
                  </a:cubicBezTo>
                  <a:lnTo>
                    <a:pt x="20" y="116"/>
                  </a:lnTo>
                  <a:cubicBezTo>
                    <a:pt x="20" y="135"/>
                    <a:pt x="1" y="135"/>
                    <a:pt x="20" y="154"/>
                  </a:cubicBezTo>
                  <a:lnTo>
                    <a:pt x="121" y="212"/>
                  </a:lnTo>
                  <a:cubicBezTo>
                    <a:pt x="140" y="236"/>
                    <a:pt x="160" y="236"/>
                    <a:pt x="160" y="236"/>
                  </a:cubicBezTo>
                  <a:lnTo>
                    <a:pt x="361" y="116"/>
                  </a:lnTo>
                  <a:cubicBezTo>
                    <a:pt x="380" y="116"/>
                    <a:pt x="380" y="92"/>
                    <a:pt x="361" y="73"/>
                  </a:cubicBezTo>
                  <a:lnTo>
                    <a:pt x="260" y="15"/>
                  </a:lnTo>
                  <a:cubicBezTo>
                    <a:pt x="260" y="6"/>
                    <a:pt x="256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578;p58">
              <a:extLst>
                <a:ext uri="{FF2B5EF4-FFF2-40B4-BE49-F238E27FC236}">
                  <a16:creationId xmlns:a16="http://schemas.microsoft.com/office/drawing/2014/main" id="{D54D99B8-7DF7-7CDE-35AE-BF05823C2B41}"/>
                </a:ext>
              </a:extLst>
            </p:cNvPr>
            <p:cNvSpPr/>
            <p:nvPr/>
          </p:nvSpPr>
          <p:spPr>
            <a:xfrm>
              <a:off x="7150766" y="2867063"/>
              <a:ext cx="38777" cy="24630"/>
            </a:xfrm>
            <a:custGeom>
              <a:avLst/>
              <a:gdLst/>
              <a:ahLst/>
              <a:cxnLst/>
              <a:rect l="l" t="t" r="r" b="b"/>
              <a:pathLst>
                <a:path w="381" h="242" extrusionOk="0">
                  <a:moveTo>
                    <a:pt x="260" y="20"/>
                  </a:moveTo>
                  <a:lnTo>
                    <a:pt x="361" y="97"/>
                  </a:lnTo>
                  <a:lnTo>
                    <a:pt x="361" y="121"/>
                  </a:lnTo>
                  <a:cubicBezTo>
                    <a:pt x="380" y="121"/>
                    <a:pt x="380" y="121"/>
                    <a:pt x="380" y="97"/>
                  </a:cubicBezTo>
                  <a:cubicBezTo>
                    <a:pt x="380" y="97"/>
                    <a:pt x="380" y="78"/>
                    <a:pt x="361" y="78"/>
                  </a:cubicBezTo>
                  <a:lnTo>
                    <a:pt x="260" y="20"/>
                  </a:lnTo>
                  <a:close/>
                  <a:moveTo>
                    <a:pt x="222" y="1"/>
                  </a:moveTo>
                  <a:lnTo>
                    <a:pt x="20" y="121"/>
                  </a:lnTo>
                  <a:lnTo>
                    <a:pt x="1" y="140"/>
                  </a:lnTo>
                  <a:lnTo>
                    <a:pt x="20" y="159"/>
                  </a:lnTo>
                  <a:lnTo>
                    <a:pt x="121" y="241"/>
                  </a:lnTo>
                  <a:lnTo>
                    <a:pt x="160" y="241"/>
                  </a:lnTo>
                  <a:lnTo>
                    <a:pt x="361" y="121"/>
                  </a:lnTo>
                  <a:lnTo>
                    <a:pt x="361" y="121"/>
                  </a:lnTo>
                  <a:lnTo>
                    <a:pt x="160" y="217"/>
                  </a:lnTo>
                  <a:lnTo>
                    <a:pt x="121" y="217"/>
                  </a:lnTo>
                  <a:lnTo>
                    <a:pt x="20" y="140"/>
                  </a:lnTo>
                  <a:lnTo>
                    <a:pt x="222" y="20"/>
                  </a:lnTo>
                  <a:lnTo>
                    <a:pt x="260" y="20"/>
                  </a:lnTo>
                  <a:cubicBezTo>
                    <a:pt x="260" y="1"/>
                    <a:pt x="241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579;p58">
              <a:extLst>
                <a:ext uri="{FF2B5EF4-FFF2-40B4-BE49-F238E27FC236}">
                  <a16:creationId xmlns:a16="http://schemas.microsoft.com/office/drawing/2014/main" id="{0148DA51-FB05-F4EE-4B5F-AD5E4FA372CA}"/>
                </a:ext>
              </a:extLst>
            </p:cNvPr>
            <p:cNvSpPr/>
            <p:nvPr/>
          </p:nvSpPr>
          <p:spPr>
            <a:xfrm>
              <a:off x="7250510" y="2874900"/>
              <a:ext cx="45087" cy="29007"/>
            </a:xfrm>
            <a:custGeom>
              <a:avLst/>
              <a:gdLst/>
              <a:ahLst/>
              <a:cxnLst/>
              <a:rect l="l" t="t" r="r" b="b"/>
              <a:pathLst>
                <a:path w="443" h="285" extrusionOk="0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203" y="284"/>
                  </a:lnTo>
                  <a:lnTo>
                    <a:pt x="241" y="284"/>
                  </a:lnTo>
                  <a:lnTo>
                    <a:pt x="443" y="164"/>
                  </a:lnTo>
                  <a:lnTo>
                    <a:pt x="443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580;p58">
              <a:extLst>
                <a:ext uri="{FF2B5EF4-FFF2-40B4-BE49-F238E27FC236}">
                  <a16:creationId xmlns:a16="http://schemas.microsoft.com/office/drawing/2014/main" id="{D9481982-AEDE-B20E-50D0-3E69EEA61BC9}"/>
                </a:ext>
              </a:extLst>
            </p:cNvPr>
            <p:cNvSpPr/>
            <p:nvPr/>
          </p:nvSpPr>
          <p:spPr>
            <a:xfrm>
              <a:off x="7250510" y="2874900"/>
              <a:ext cx="47123" cy="29007"/>
            </a:xfrm>
            <a:custGeom>
              <a:avLst/>
              <a:gdLst/>
              <a:ahLst/>
              <a:cxnLst/>
              <a:rect l="l" t="t" r="r" b="b"/>
              <a:pathLst>
                <a:path w="463" h="285" extrusionOk="0">
                  <a:moveTo>
                    <a:pt x="1" y="121"/>
                  </a:moveTo>
                  <a:cubicBezTo>
                    <a:pt x="1" y="140"/>
                    <a:pt x="20" y="140"/>
                    <a:pt x="20" y="140"/>
                  </a:cubicBezTo>
                  <a:lnTo>
                    <a:pt x="20" y="121"/>
                  </a:lnTo>
                  <a:close/>
                  <a:moveTo>
                    <a:pt x="241" y="1"/>
                  </a:moveTo>
                  <a:cubicBezTo>
                    <a:pt x="241" y="1"/>
                    <a:pt x="260" y="1"/>
                    <a:pt x="260" y="20"/>
                  </a:cubicBezTo>
                  <a:lnTo>
                    <a:pt x="443" y="140"/>
                  </a:lnTo>
                  <a:lnTo>
                    <a:pt x="260" y="1"/>
                  </a:lnTo>
                  <a:close/>
                  <a:moveTo>
                    <a:pt x="443" y="140"/>
                  </a:moveTo>
                  <a:lnTo>
                    <a:pt x="443" y="164"/>
                  </a:lnTo>
                  <a:cubicBezTo>
                    <a:pt x="443" y="164"/>
                    <a:pt x="462" y="164"/>
                    <a:pt x="462" y="140"/>
                  </a:cubicBezTo>
                  <a:close/>
                  <a:moveTo>
                    <a:pt x="20" y="140"/>
                  </a:moveTo>
                  <a:lnTo>
                    <a:pt x="203" y="284"/>
                  </a:lnTo>
                  <a:lnTo>
                    <a:pt x="222" y="284"/>
                  </a:lnTo>
                  <a:cubicBezTo>
                    <a:pt x="222" y="284"/>
                    <a:pt x="203" y="284"/>
                    <a:pt x="203" y="260"/>
                  </a:cubicBezTo>
                  <a:lnTo>
                    <a:pt x="20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581;p58">
              <a:extLst>
                <a:ext uri="{FF2B5EF4-FFF2-40B4-BE49-F238E27FC236}">
                  <a16:creationId xmlns:a16="http://schemas.microsoft.com/office/drawing/2014/main" id="{AAADA6E7-9C78-E171-B833-C4A1B979D00D}"/>
                </a:ext>
              </a:extLst>
            </p:cNvPr>
            <p:cNvSpPr/>
            <p:nvPr/>
          </p:nvSpPr>
          <p:spPr>
            <a:xfrm>
              <a:off x="7301400" y="2883246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22" y="0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202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582;p58">
              <a:extLst>
                <a:ext uri="{FF2B5EF4-FFF2-40B4-BE49-F238E27FC236}">
                  <a16:creationId xmlns:a16="http://schemas.microsoft.com/office/drawing/2014/main" id="{D48895B6-051F-C2A3-B8F4-2A18F5BB8FE4}"/>
                </a:ext>
              </a:extLst>
            </p:cNvPr>
            <p:cNvSpPr/>
            <p:nvPr/>
          </p:nvSpPr>
          <p:spPr>
            <a:xfrm>
              <a:off x="7301400" y="2883246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02" y="0"/>
                  </a:moveTo>
                  <a:lnTo>
                    <a:pt x="20" y="121"/>
                  </a:lnTo>
                  <a:lnTo>
                    <a:pt x="222" y="0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0"/>
                  </a:cubicBez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241" y="0"/>
                  </a:moveTo>
                  <a:lnTo>
                    <a:pt x="260" y="20"/>
                  </a:lnTo>
                  <a:lnTo>
                    <a:pt x="423" y="140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0" y="0"/>
                  </a:lnTo>
                  <a:close/>
                  <a:moveTo>
                    <a:pt x="423" y="159"/>
                  </a:moveTo>
                  <a:lnTo>
                    <a:pt x="241" y="279"/>
                  </a:lnTo>
                  <a:lnTo>
                    <a:pt x="443" y="159"/>
                  </a:lnTo>
                  <a:close/>
                  <a:moveTo>
                    <a:pt x="20" y="140"/>
                  </a:moveTo>
                  <a:lnTo>
                    <a:pt x="202" y="279"/>
                  </a:lnTo>
                  <a:lnTo>
                    <a:pt x="222" y="279"/>
                  </a:lnTo>
                  <a:cubicBezTo>
                    <a:pt x="222" y="279"/>
                    <a:pt x="202" y="279"/>
                    <a:pt x="202" y="260"/>
                  </a:cubicBezTo>
                  <a:lnTo>
                    <a:pt x="20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583;p58">
              <a:extLst>
                <a:ext uri="{FF2B5EF4-FFF2-40B4-BE49-F238E27FC236}">
                  <a16:creationId xmlns:a16="http://schemas.microsoft.com/office/drawing/2014/main" id="{8DBDAE21-092B-EE9C-BA23-033AE0873BEB}"/>
                </a:ext>
              </a:extLst>
            </p:cNvPr>
            <p:cNvSpPr/>
            <p:nvPr/>
          </p:nvSpPr>
          <p:spPr>
            <a:xfrm>
              <a:off x="7344453" y="2874900"/>
              <a:ext cx="81218" cy="49057"/>
            </a:xfrm>
            <a:custGeom>
              <a:avLst/>
              <a:gdLst/>
              <a:ahLst/>
              <a:cxnLst/>
              <a:rect l="l" t="t" r="r" b="b"/>
              <a:pathLst>
                <a:path w="798" h="482" extrusionOk="0">
                  <a:moveTo>
                    <a:pt x="577" y="1"/>
                  </a:moveTo>
                  <a:lnTo>
                    <a:pt x="20" y="323"/>
                  </a:lnTo>
                  <a:cubicBezTo>
                    <a:pt x="0" y="323"/>
                    <a:pt x="0" y="342"/>
                    <a:pt x="20" y="361"/>
                  </a:cubicBezTo>
                  <a:lnTo>
                    <a:pt x="197" y="481"/>
                  </a:lnTo>
                  <a:lnTo>
                    <a:pt x="241" y="481"/>
                  </a:lnTo>
                  <a:lnTo>
                    <a:pt x="798" y="164"/>
                  </a:lnTo>
                  <a:lnTo>
                    <a:pt x="798" y="140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584;p58">
              <a:extLst>
                <a:ext uri="{FF2B5EF4-FFF2-40B4-BE49-F238E27FC236}">
                  <a16:creationId xmlns:a16="http://schemas.microsoft.com/office/drawing/2014/main" id="{097F0BF2-42EB-F265-DECD-FF825B12495A}"/>
                </a:ext>
              </a:extLst>
            </p:cNvPr>
            <p:cNvSpPr/>
            <p:nvPr/>
          </p:nvSpPr>
          <p:spPr>
            <a:xfrm>
              <a:off x="7344453" y="2872967"/>
              <a:ext cx="81218" cy="52924"/>
            </a:xfrm>
            <a:custGeom>
              <a:avLst/>
              <a:gdLst/>
              <a:ahLst/>
              <a:cxnLst/>
              <a:rect l="l" t="t" r="r" b="b"/>
              <a:pathLst>
                <a:path w="798" h="520" extrusionOk="0">
                  <a:moveTo>
                    <a:pt x="601" y="1"/>
                  </a:moveTo>
                  <a:cubicBezTo>
                    <a:pt x="577" y="1"/>
                    <a:pt x="577" y="20"/>
                    <a:pt x="577" y="20"/>
                  </a:cubicBezTo>
                  <a:lnTo>
                    <a:pt x="620" y="20"/>
                  </a:lnTo>
                  <a:lnTo>
                    <a:pt x="601" y="1"/>
                  </a:lnTo>
                  <a:close/>
                  <a:moveTo>
                    <a:pt x="620" y="20"/>
                  </a:moveTo>
                  <a:lnTo>
                    <a:pt x="798" y="159"/>
                  </a:lnTo>
                  <a:lnTo>
                    <a:pt x="798" y="140"/>
                  </a:lnTo>
                  <a:lnTo>
                    <a:pt x="620" y="20"/>
                  </a:lnTo>
                  <a:close/>
                  <a:moveTo>
                    <a:pt x="20" y="342"/>
                  </a:moveTo>
                  <a:cubicBezTo>
                    <a:pt x="0" y="342"/>
                    <a:pt x="0" y="342"/>
                    <a:pt x="0" y="361"/>
                  </a:cubicBezTo>
                  <a:cubicBezTo>
                    <a:pt x="0" y="361"/>
                    <a:pt x="0" y="380"/>
                    <a:pt x="20" y="380"/>
                  </a:cubicBezTo>
                  <a:lnTo>
                    <a:pt x="178" y="500"/>
                  </a:lnTo>
                  <a:cubicBezTo>
                    <a:pt x="197" y="500"/>
                    <a:pt x="197" y="519"/>
                    <a:pt x="217" y="519"/>
                  </a:cubicBezTo>
                  <a:cubicBezTo>
                    <a:pt x="217" y="519"/>
                    <a:pt x="241" y="519"/>
                    <a:pt x="241" y="500"/>
                  </a:cubicBezTo>
                  <a:lnTo>
                    <a:pt x="197" y="500"/>
                  </a:lnTo>
                  <a:lnTo>
                    <a:pt x="20" y="361"/>
                  </a:lnTo>
                  <a:lnTo>
                    <a:pt x="20" y="3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585;p58">
              <a:extLst>
                <a:ext uri="{FF2B5EF4-FFF2-40B4-BE49-F238E27FC236}">
                  <a16:creationId xmlns:a16="http://schemas.microsoft.com/office/drawing/2014/main" id="{B87C5D8B-0AC7-8459-8E26-EEC52C9E9496}"/>
                </a:ext>
              </a:extLst>
            </p:cNvPr>
            <p:cNvSpPr/>
            <p:nvPr/>
          </p:nvSpPr>
          <p:spPr>
            <a:xfrm>
              <a:off x="7177229" y="2881312"/>
              <a:ext cx="45087" cy="27989"/>
            </a:xfrm>
            <a:custGeom>
              <a:avLst/>
              <a:gdLst/>
              <a:ahLst/>
              <a:cxnLst/>
              <a:rect l="l" t="t" r="r" b="b"/>
              <a:pathLst>
                <a:path w="443" h="275" extrusionOk="0">
                  <a:moveTo>
                    <a:pt x="202" y="0"/>
                  </a:moveTo>
                  <a:lnTo>
                    <a:pt x="20" y="101"/>
                  </a:lnTo>
                  <a:cubicBezTo>
                    <a:pt x="0" y="120"/>
                    <a:pt x="0" y="120"/>
                    <a:pt x="20" y="140"/>
                  </a:cubicBezTo>
                  <a:lnTo>
                    <a:pt x="202" y="260"/>
                  </a:lnTo>
                  <a:cubicBezTo>
                    <a:pt x="202" y="269"/>
                    <a:pt x="207" y="274"/>
                    <a:pt x="214" y="274"/>
                  </a:cubicBezTo>
                  <a:cubicBezTo>
                    <a:pt x="221" y="274"/>
                    <a:pt x="231" y="269"/>
                    <a:pt x="241" y="260"/>
                  </a:cubicBezTo>
                  <a:lnTo>
                    <a:pt x="418" y="159"/>
                  </a:lnTo>
                  <a:cubicBezTo>
                    <a:pt x="442" y="159"/>
                    <a:pt x="442" y="140"/>
                    <a:pt x="418" y="120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586;p58">
              <a:extLst>
                <a:ext uri="{FF2B5EF4-FFF2-40B4-BE49-F238E27FC236}">
                  <a16:creationId xmlns:a16="http://schemas.microsoft.com/office/drawing/2014/main" id="{9CC0279E-4E2F-9BC1-2FF0-3697271C6F0D}"/>
                </a:ext>
              </a:extLst>
            </p:cNvPr>
            <p:cNvSpPr/>
            <p:nvPr/>
          </p:nvSpPr>
          <p:spPr>
            <a:xfrm>
              <a:off x="7177229" y="2879379"/>
              <a:ext cx="45087" cy="30330"/>
            </a:xfrm>
            <a:custGeom>
              <a:avLst/>
              <a:gdLst/>
              <a:ahLst/>
              <a:cxnLst/>
              <a:rect l="l" t="t" r="r" b="b"/>
              <a:pathLst>
                <a:path w="443" h="298" extrusionOk="0">
                  <a:moveTo>
                    <a:pt x="221" y="0"/>
                  </a:moveTo>
                  <a:lnTo>
                    <a:pt x="202" y="19"/>
                  </a:lnTo>
                  <a:lnTo>
                    <a:pt x="20" y="120"/>
                  </a:lnTo>
                  <a:cubicBezTo>
                    <a:pt x="0" y="120"/>
                    <a:pt x="0" y="139"/>
                    <a:pt x="0" y="139"/>
                  </a:cubicBezTo>
                  <a:cubicBezTo>
                    <a:pt x="0" y="159"/>
                    <a:pt x="0" y="159"/>
                    <a:pt x="20" y="159"/>
                  </a:cubicBezTo>
                  <a:lnTo>
                    <a:pt x="20" y="139"/>
                  </a:lnTo>
                  <a:lnTo>
                    <a:pt x="221" y="19"/>
                  </a:lnTo>
                  <a:lnTo>
                    <a:pt x="241" y="19"/>
                  </a:lnTo>
                  <a:lnTo>
                    <a:pt x="418" y="159"/>
                  </a:lnTo>
                  <a:lnTo>
                    <a:pt x="442" y="159"/>
                  </a:lnTo>
                  <a:lnTo>
                    <a:pt x="442" y="139"/>
                  </a:lnTo>
                  <a:lnTo>
                    <a:pt x="260" y="19"/>
                  </a:lnTo>
                  <a:cubicBezTo>
                    <a:pt x="241" y="0"/>
                    <a:pt x="241" y="0"/>
                    <a:pt x="221" y="0"/>
                  </a:cubicBezTo>
                  <a:close/>
                  <a:moveTo>
                    <a:pt x="442" y="159"/>
                  </a:moveTo>
                  <a:lnTo>
                    <a:pt x="418" y="178"/>
                  </a:lnTo>
                  <a:lnTo>
                    <a:pt x="241" y="279"/>
                  </a:lnTo>
                  <a:lnTo>
                    <a:pt x="202" y="279"/>
                  </a:lnTo>
                  <a:lnTo>
                    <a:pt x="20" y="159"/>
                  </a:lnTo>
                  <a:lnTo>
                    <a:pt x="20" y="159"/>
                  </a:lnTo>
                  <a:lnTo>
                    <a:pt x="178" y="298"/>
                  </a:lnTo>
                  <a:lnTo>
                    <a:pt x="241" y="298"/>
                  </a:lnTo>
                  <a:lnTo>
                    <a:pt x="442" y="178"/>
                  </a:lnTo>
                  <a:lnTo>
                    <a:pt x="442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587;p58">
              <a:extLst>
                <a:ext uri="{FF2B5EF4-FFF2-40B4-BE49-F238E27FC236}">
                  <a16:creationId xmlns:a16="http://schemas.microsoft.com/office/drawing/2014/main" id="{302ECB8A-A720-00AE-292F-4BA71C9A1115}"/>
                </a:ext>
              </a:extLst>
            </p:cNvPr>
            <p:cNvSpPr/>
            <p:nvPr/>
          </p:nvSpPr>
          <p:spPr>
            <a:xfrm>
              <a:off x="7222216" y="2891999"/>
              <a:ext cx="44579" cy="28905"/>
            </a:xfrm>
            <a:custGeom>
              <a:avLst/>
              <a:gdLst/>
              <a:ahLst/>
              <a:cxnLst/>
              <a:rect l="l" t="t" r="r" b="b"/>
              <a:pathLst>
                <a:path w="438" h="284" extrusionOk="0">
                  <a:moveTo>
                    <a:pt x="226" y="1"/>
                  </a:moveTo>
                  <a:cubicBezTo>
                    <a:pt x="218" y="1"/>
                    <a:pt x="207" y="6"/>
                    <a:pt x="197" y="15"/>
                  </a:cubicBezTo>
                  <a:lnTo>
                    <a:pt x="20" y="116"/>
                  </a:lnTo>
                  <a:cubicBezTo>
                    <a:pt x="0" y="135"/>
                    <a:pt x="0" y="135"/>
                    <a:pt x="20" y="155"/>
                  </a:cubicBezTo>
                  <a:lnTo>
                    <a:pt x="178" y="275"/>
                  </a:lnTo>
                  <a:cubicBezTo>
                    <a:pt x="191" y="275"/>
                    <a:pt x="204" y="283"/>
                    <a:pt x="218" y="283"/>
                  </a:cubicBezTo>
                  <a:cubicBezTo>
                    <a:pt x="225" y="283"/>
                    <a:pt x="233" y="281"/>
                    <a:pt x="241" y="275"/>
                  </a:cubicBezTo>
                  <a:lnTo>
                    <a:pt x="418" y="174"/>
                  </a:lnTo>
                  <a:cubicBezTo>
                    <a:pt x="438" y="155"/>
                    <a:pt x="438" y="155"/>
                    <a:pt x="418" y="135"/>
                  </a:cubicBezTo>
                  <a:lnTo>
                    <a:pt x="241" y="15"/>
                  </a:lnTo>
                  <a:cubicBezTo>
                    <a:pt x="241" y="6"/>
                    <a:pt x="235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588;p58">
              <a:extLst>
                <a:ext uri="{FF2B5EF4-FFF2-40B4-BE49-F238E27FC236}">
                  <a16:creationId xmlns:a16="http://schemas.microsoft.com/office/drawing/2014/main" id="{135CD58D-5D9F-51DA-04D5-DB8BDFD9504E}"/>
                </a:ext>
              </a:extLst>
            </p:cNvPr>
            <p:cNvSpPr/>
            <p:nvPr/>
          </p:nvSpPr>
          <p:spPr>
            <a:xfrm>
              <a:off x="7222216" y="2891592"/>
              <a:ext cx="44579" cy="30330"/>
            </a:xfrm>
            <a:custGeom>
              <a:avLst/>
              <a:gdLst/>
              <a:ahLst/>
              <a:cxnLst/>
              <a:rect l="l" t="t" r="r" b="b"/>
              <a:pathLst>
                <a:path w="438" h="298" extrusionOk="0">
                  <a:moveTo>
                    <a:pt x="197" y="0"/>
                  </a:moveTo>
                  <a:lnTo>
                    <a:pt x="0" y="120"/>
                  </a:lnTo>
                  <a:lnTo>
                    <a:pt x="0" y="139"/>
                  </a:lnTo>
                  <a:lnTo>
                    <a:pt x="20" y="120"/>
                  </a:lnTo>
                  <a:lnTo>
                    <a:pt x="197" y="19"/>
                  </a:lnTo>
                  <a:lnTo>
                    <a:pt x="241" y="19"/>
                  </a:lnTo>
                  <a:lnTo>
                    <a:pt x="418" y="139"/>
                  </a:lnTo>
                  <a:lnTo>
                    <a:pt x="260" y="0"/>
                  </a:lnTo>
                  <a:close/>
                  <a:moveTo>
                    <a:pt x="0" y="139"/>
                  </a:moveTo>
                  <a:lnTo>
                    <a:pt x="0" y="159"/>
                  </a:lnTo>
                  <a:lnTo>
                    <a:pt x="178" y="279"/>
                  </a:lnTo>
                  <a:cubicBezTo>
                    <a:pt x="197" y="298"/>
                    <a:pt x="197" y="298"/>
                    <a:pt x="217" y="298"/>
                  </a:cubicBezTo>
                  <a:lnTo>
                    <a:pt x="241" y="279"/>
                  </a:lnTo>
                  <a:lnTo>
                    <a:pt x="418" y="178"/>
                  </a:lnTo>
                  <a:cubicBezTo>
                    <a:pt x="438" y="178"/>
                    <a:pt x="438" y="159"/>
                    <a:pt x="438" y="159"/>
                  </a:cubicBezTo>
                  <a:cubicBezTo>
                    <a:pt x="438" y="159"/>
                    <a:pt x="438" y="139"/>
                    <a:pt x="418" y="139"/>
                  </a:cubicBezTo>
                  <a:lnTo>
                    <a:pt x="418" y="159"/>
                  </a:lnTo>
                  <a:lnTo>
                    <a:pt x="217" y="279"/>
                  </a:lnTo>
                  <a:lnTo>
                    <a:pt x="197" y="279"/>
                  </a:lnTo>
                  <a:lnTo>
                    <a:pt x="20" y="1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589;p58">
              <a:extLst>
                <a:ext uri="{FF2B5EF4-FFF2-40B4-BE49-F238E27FC236}">
                  <a16:creationId xmlns:a16="http://schemas.microsoft.com/office/drawing/2014/main" id="{6A19E070-A6DE-C57D-64C0-83D423AC17DE}"/>
                </a:ext>
              </a:extLst>
            </p:cNvPr>
            <p:cNvSpPr/>
            <p:nvPr/>
          </p:nvSpPr>
          <p:spPr>
            <a:xfrm>
              <a:off x="7120029" y="2885180"/>
              <a:ext cx="38675" cy="24121"/>
            </a:xfrm>
            <a:custGeom>
              <a:avLst/>
              <a:gdLst/>
              <a:ahLst/>
              <a:cxnLst/>
              <a:rect l="l" t="t" r="r" b="b"/>
              <a:pathLst>
                <a:path w="380" h="237" extrusionOk="0">
                  <a:moveTo>
                    <a:pt x="221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20" y="140"/>
                  </a:cubicBezTo>
                  <a:lnTo>
                    <a:pt x="120" y="222"/>
                  </a:lnTo>
                  <a:cubicBezTo>
                    <a:pt x="130" y="231"/>
                    <a:pt x="141" y="236"/>
                    <a:pt x="149" y="236"/>
                  </a:cubicBezTo>
                  <a:cubicBezTo>
                    <a:pt x="158" y="236"/>
                    <a:pt x="164" y="231"/>
                    <a:pt x="164" y="222"/>
                  </a:cubicBezTo>
                  <a:lnTo>
                    <a:pt x="361" y="121"/>
                  </a:lnTo>
                  <a:cubicBezTo>
                    <a:pt x="380" y="102"/>
                    <a:pt x="380" y="102"/>
                    <a:pt x="361" y="82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590;p58">
              <a:extLst>
                <a:ext uri="{FF2B5EF4-FFF2-40B4-BE49-F238E27FC236}">
                  <a16:creationId xmlns:a16="http://schemas.microsoft.com/office/drawing/2014/main" id="{B0531D11-B980-4DF0-2078-A8D02A08C2E2}"/>
                </a:ext>
              </a:extLst>
            </p:cNvPr>
            <p:cNvSpPr/>
            <p:nvPr/>
          </p:nvSpPr>
          <p:spPr>
            <a:xfrm>
              <a:off x="7120029" y="2885180"/>
              <a:ext cx="38675" cy="24528"/>
            </a:xfrm>
            <a:custGeom>
              <a:avLst/>
              <a:gdLst/>
              <a:ahLst/>
              <a:cxnLst/>
              <a:rect l="l" t="t" r="r" b="b"/>
              <a:pathLst>
                <a:path w="380" h="241" extrusionOk="0">
                  <a:moveTo>
                    <a:pt x="241" y="1"/>
                  </a:moveTo>
                  <a:cubicBezTo>
                    <a:pt x="241" y="1"/>
                    <a:pt x="260" y="1"/>
                    <a:pt x="260" y="20"/>
                  </a:cubicBezTo>
                  <a:lnTo>
                    <a:pt x="361" y="82"/>
                  </a:lnTo>
                  <a:lnTo>
                    <a:pt x="361" y="82"/>
                  </a:lnTo>
                  <a:lnTo>
                    <a:pt x="260" y="1"/>
                  </a:lnTo>
                  <a:close/>
                  <a:moveTo>
                    <a:pt x="221" y="1"/>
                  </a:moveTo>
                  <a:lnTo>
                    <a:pt x="20" y="121"/>
                  </a:lnTo>
                  <a:lnTo>
                    <a:pt x="20" y="121"/>
                  </a:lnTo>
                  <a:lnTo>
                    <a:pt x="221" y="20"/>
                  </a:lnTo>
                  <a:lnTo>
                    <a:pt x="241" y="1"/>
                  </a:lnTo>
                  <a:close/>
                  <a:moveTo>
                    <a:pt x="20" y="121"/>
                  </a:moveTo>
                  <a:cubicBezTo>
                    <a:pt x="20" y="121"/>
                    <a:pt x="0" y="121"/>
                    <a:pt x="0" y="140"/>
                  </a:cubicBezTo>
                  <a:cubicBezTo>
                    <a:pt x="0" y="140"/>
                    <a:pt x="20" y="140"/>
                    <a:pt x="20" y="159"/>
                  </a:cubicBezTo>
                  <a:lnTo>
                    <a:pt x="120" y="222"/>
                  </a:lnTo>
                  <a:lnTo>
                    <a:pt x="120" y="222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361" y="82"/>
                  </a:moveTo>
                  <a:lnTo>
                    <a:pt x="361" y="102"/>
                  </a:lnTo>
                  <a:lnTo>
                    <a:pt x="164" y="222"/>
                  </a:lnTo>
                  <a:lnTo>
                    <a:pt x="361" y="121"/>
                  </a:lnTo>
                  <a:cubicBezTo>
                    <a:pt x="380" y="121"/>
                    <a:pt x="380" y="102"/>
                    <a:pt x="380" y="102"/>
                  </a:cubicBezTo>
                  <a:cubicBezTo>
                    <a:pt x="380" y="102"/>
                    <a:pt x="380" y="82"/>
                    <a:pt x="361" y="82"/>
                  </a:cubicBezTo>
                  <a:close/>
                  <a:moveTo>
                    <a:pt x="120" y="222"/>
                  </a:moveTo>
                  <a:cubicBezTo>
                    <a:pt x="120" y="241"/>
                    <a:pt x="140" y="241"/>
                    <a:pt x="140" y="241"/>
                  </a:cubicBezTo>
                  <a:cubicBezTo>
                    <a:pt x="164" y="241"/>
                    <a:pt x="164" y="241"/>
                    <a:pt x="164" y="2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591;p58">
              <a:extLst>
                <a:ext uri="{FF2B5EF4-FFF2-40B4-BE49-F238E27FC236}">
                  <a16:creationId xmlns:a16="http://schemas.microsoft.com/office/drawing/2014/main" id="{1BCC3CC1-8BDC-E861-A9EF-F298F925066D}"/>
                </a:ext>
              </a:extLst>
            </p:cNvPr>
            <p:cNvSpPr/>
            <p:nvPr/>
          </p:nvSpPr>
          <p:spPr>
            <a:xfrm>
              <a:off x="7273004" y="2899836"/>
              <a:ext cx="44680" cy="29923"/>
            </a:xfrm>
            <a:custGeom>
              <a:avLst/>
              <a:gdLst/>
              <a:ahLst/>
              <a:cxnLst/>
              <a:rect l="l" t="t" r="r" b="b"/>
              <a:pathLst>
                <a:path w="439" h="294" extrusionOk="0">
                  <a:moveTo>
                    <a:pt x="229" y="1"/>
                  </a:moveTo>
                  <a:cubicBezTo>
                    <a:pt x="221" y="1"/>
                    <a:pt x="210" y="6"/>
                    <a:pt x="198" y="15"/>
                  </a:cubicBezTo>
                  <a:lnTo>
                    <a:pt x="1" y="116"/>
                  </a:lnTo>
                  <a:lnTo>
                    <a:pt x="1" y="159"/>
                  </a:lnTo>
                  <a:lnTo>
                    <a:pt x="179" y="279"/>
                  </a:lnTo>
                  <a:cubicBezTo>
                    <a:pt x="188" y="289"/>
                    <a:pt x="199" y="294"/>
                    <a:pt x="208" y="294"/>
                  </a:cubicBezTo>
                  <a:cubicBezTo>
                    <a:pt x="216" y="294"/>
                    <a:pt x="222" y="289"/>
                    <a:pt x="222" y="279"/>
                  </a:cubicBezTo>
                  <a:lnTo>
                    <a:pt x="419" y="179"/>
                  </a:lnTo>
                  <a:cubicBezTo>
                    <a:pt x="438" y="159"/>
                    <a:pt x="438" y="159"/>
                    <a:pt x="419" y="135"/>
                  </a:cubicBezTo>
                  <a:lnTo>
                    <a:pt x="241" y="15"/>
                  </a:lnTo>
                  <a:cubicBezTo>
                    <a:pt x="241" y="6"/>
                    <a:pt x="236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592;p58">
              <a:extLst>
                <a:ext uri="{FF2B5EF4-FFF2-40B4-BE49-F238E27FC236}">
                  <a16:creationId xmlns:a16="http://schemas.microsoft.com/office/drawing/2014/main" id="{CFD1B24C-6183-A954-48DC-B8C0A22306BC}"/>
                </a:ext>
              </a:extLst>
            </p:cNvPr>
            <p:cNvSpPr/>
            <p:nvPr/>
          </p:nvSpPr>
          <p:spPr>
            <a:xfrm>
              <a:off x="7273004" y="2899429"/>
              <a:ext cx="44680" cy="30839"/>
            </a:xfrm>
            <a:custGeom>
              <a:avLst/>
              <a:gdLst/>
              <a:ahLst/>
              <a:cxnLst/>
              <a:rect l="l" t="t" r="r" b="b"/>
              <a:pathLst>
                <a:path w="439" h="303" extrusionOk="0">
                  <a:moveTo>
                    <a:pt x="198" y="0"/>
                  </a:moveTo>
                  <a:lnTo>
                    <a:pt x="1" y="120"/>
                  </a:lnTo>
                  <a:lnTo>
                    <a:pt x="1" y="139"/>
                  </a:lnTo>
                  <a:lnTo>
                    <a:pt x="20" y="120"/>
                  </a:lnTo>
                  <a:lnTo>
                    <a:pt x="198" y="19"/>
                  </a:lnTo>
                  <a:lnTo>
                    <a:pt x="241" y="19"/>
                  </a:lnTo>
                  <a:cubicBezTo>
                    <a:pt x="241" y="0"/>
                    <a:pt x="241" y="0"/>
                    <a:pt x="222" y="0"/>
                  </a:cubicBezTo>
                  <a:close/>
                  <a:moveTo>
                    <a:pt x="419" y="139"/>
                  </a:moveTo>
                  <a:lnTo>
                    <a:pt x="419" y="163"/>
                  </a:lnTo>
                  <a:lnTo>
                    <a:pt x="222" y="283"/>
                  </a:lnTo>
                  <a:lnTo>
                    <a:pt x="222" y="283"/>
                  </a:lnTo>
                  <a:lnTo>
                    <a:pt x="419" y="183"/>
                  </a:lnTo>
                  <a:cubicBezTo>
                    <a:pt x="438" y="183"/>
                    <a:pt x="438" y="163"/>
                    <a:pt x="438" y="163"/>
                  </a:cubicBezTo>
                  <a:cubicBezTo>
                    <a:pt x="438" y="163"/>
                    <a:pt x="438" y="139"/>
                    <a:pt x="419" y="139"/>
                  </a:cubicBezTo>
                  <a:close/>
                  <a:moveTo>
                    <a:pt x="1" y="139"/>
                  </a:moveTo>
                  <a:lnTo>
                    <a:pt x="1" y="163"/>
                  </a:lnTo>
                  <a:lnTo>
                    <a:pt x="179" y="283"/>
                  </a:lnTo>
                  <a:lnTo>
                    <a:pt x="20" y="139"/>
                  </a:lnTo>
                  <a:close/>
                  <a:moveTo>
                    <a:pt x="179" y="283"/>
                  </a:moveTo>
                  <a:cubicBezTo>
                    <a:pt x="179" y="303"/>
                    <a:pt x="198" y="303"/>
                    <a:pt x="198" y="303"/>
                  </a:cubicBezTo>
                  <a:cubicBezTo>
                    <a:pt x="222" y="303"/>
                    <a:pt x="222" y="303"/>
                    <a:pt x="222" y="2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593;p58">
              <a:extLst>
                <a:ext uri="{FF2B5EF4-FFF2-40B4-BE49-F238E27FC236}">
                  <a16:creationId xmlns:a16="http://schemas.microsoft.com/office/drawing/2014/main" id="{18600E71-F54C-FD3D-F423-FD99B149031D}"/>
                </a:ext>
              </a:extLst>
            </p:cNvPr>
            <p:cNvSpPr/>
            <p:nvPr/>
          </p:nvSpPr>
          <p:spPr>
            <a:xfrm>
              <a:off x="7317583" y="2911643"/>
              <a:ext cx="45087" cy="28905"/>
            </a:xfrm>
            <a:custGeom>
              <a:avLst/>
              <a:gdLst/>
              <a:ahLst/>
              <a:cxnLst/>
              <a:rect l="l" t="t" r="r" b="b"/>
              <a:pathLst>
                <a:path w="443" h="284" extrusionOk="0">
                  <a:moveTo>
                    <a:pt x="202" y="0"/>
                  </a:moveTo>
                  <a:lnTo>
                    <a:pt x="0" y="120"/>
                  </a:lnTo>
                  <a:lnTo>
                    <a:pt x="0" y="139"/>
                  </a:lnTo>
                  <a:lnTo>
                    <a:pt x="183" y="284"/>
                  </a:lnTo>
                  <a:lnTo>
                    <a:pt x="221" y="284"/>
                  </a:lnTo>
                  <a:lnTo>
                    <a:pt x="423" y="163"/>
                  </a:lnTo>
                  <a:cubicBezTo>
                    <a:pt x="442" y="163"/>
                    <a:pt x="442" y="139"/>
                    <a:pt x="423" y="139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594;p58">
              <a:extLst>
                <a:ext uri="{FF2B5EF4-FFF2-40B4-BE49-F238E27FC236}">
                  <a16:creationId xmlns:a16="http://schemas.microsoft.com/office/drawing/2014/main" id="{653080BF-4664-B0AC-E3C0-243D9701E2E3}"/>
                </a:ext>
              </a:extLst>
            </p:cNvPr>
            <p:cNvSpPr/>
            <p:nvPr/>
          </p:nvSpPr>
          <p:spPr>
            <a:xfrm>
              <a:off x="7315548" y="2911643"/>
              <a:ext cx="47123" cy="28905"/>
            </a:xfrm>
            <a:custGeom>
              <a:avLst/>
              <a:gdLst/>
              <a:ahLst/>
              <a:cxnLst/>
              <a:rect l="l" t="t" r="r" b="b"/>
              <a:pathLst>
                <a:path w="463" h="284" extrusionOk="0">
                  <a:moveTo>
                    <a:pt x="222" y="0"/>
                  </a:moveTo>
                  <a:lnTo>
                    <a:pt x="20" y="120"/>
                  </a:lnTo>
                  <a:lnTo>
                    <a:pt x="20" y="120"/>
                  </a:lnTo>
                  <a:lnTo>
                    <a:pt x="222" y="19"/>
                  </a:lnTo>
                  <a:lnTo>
                    <a:pt x="241" y="0"/>
                  </a:lnTo>
                  <a:close/>
                  <a:moveTo>
                    <a:pt x="241" y="0"/>
                  </a:moveTo>
                  <a:lnTo>
                    <a:pt x="260" y="19"/>
                  </a:lnTo>
                  <a:lnTo>
                    <a:pt x="443" y="139"/>
                  </a:lnTo>
                  <a:lnTo>
                    <a:pt x="443" y="139"/>
                  </a:lnTo>
                  <a:lnTo>
                    <a:pt x="260" y="0"/>
                  </a:lnTo>
                  <a:close/>
                  <a:moveTo>
                    <a:pt x="443" y="139"/>
                  </a:moveTo>
                  <a:lnTo>
                    <a:pt x="443" y="163"/>
                  </a:lnTo>
                  <a:lnTo>
                    <a:pt x="241" y="284"/>
                  </a:lnTo>
                  <a:lnTo>
                    <a:pt x="241" y="284"/>
                  </a:lnTo>
                  <a:lnTo>
                    <a:pt x="443" y="183"/>
                  </a:lnTo>
                  <a:cubicBezTo>
                    <a:pt x="443" y="163"/>
                    <a:pt x="462" y="163"/>
                    <a:pt x="462" y="163"/>
                  </a:cubicBezTo>
                  <a:cubicBezTo>
                    <a:pt x="462" y="139"/>
                    <a:pt x="443" y="139"/>
                    <a:pt x="443" y="139"/>
                  </a:cubicBezTo>
                  <a:close/>
                  <a:moveTo>
                    <a:pt x="20" y="120"/>
                  </a:moveTo>
                  <a:cubicBezTo>
                    <a:pt x="20" y="120"/>
                    <a:pt x="1" y="120"/>
                    <a:pt x="1" y="139"/>
                  </a:cubicBezTo>
                  <a:cubicBezTo>
                    <a:pt x="1" y="139"/>
                    <a:pt x="20" y="139"/>
                    <a:pt x="20" y="163"/>
                  </a:cubicBezTo>
                  <a:lnTo>
                    <a:pt x="203" y="284"/>
                  </a:lnTo>
                  <a:lnTo>
                    <a:pt x="20" y="139"/>
                  </a:lnTo>
                  <a:lnTo>
                    <a:pt x="20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595;p58">
              <a:extLst>
                <a:ext uri="{FF2B5EF4-FFF2-40B4-BE49-F238E27FC236}">
                  <a16:creationId xmlns:a16="http://schemas.microsoft.com/office/drawing/2014/main" id="{845A9CAF-801B-0F8B-F4BC-A0D3C68058FE}"/>
                </a:ext>
              </a:extLst>
            </p:cNvPr>
            <p:cNvSpPr/>
            <p:nvPr/>
          </p:nvSpPr>
          <p:spPr>
            <a:xfrm>
              <a:off x="7191376" y="2909607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202" y="260"/>
                  </a:lnTo>
                  <a:cubicBezTo>
                    <a:pt x="202" y="280"/>
                    <a:pt x="222" y="280"/>
                    <a:pt x="241" y="280"/>
                  </a:cubicBezTo>
                  <a:lnTo>
                    <a:pt x="443" y="159"/>
                  </a:lnTo>
                  <a:lnTo>
                    <a:pt x="443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596;p58">
              <a:extLst>
                <a:ext uri="{FF2B5EF4-FFF2-40B4-BE49-F238E27FC236}">
                  <a16:creationId xmlns:a16="http://schemas.microsoft.com/office/drawing/2014/main" id="{F2D179C8-3BF4-C49A-BDA7-3481C8A3A1CB}"/>
                </a:ext>
              </a:extLst>
            </p:cNvPr>
            <p:cNvSpPr/>
            <p:nvPr/>
          </p:nvSpPr>
          <p:spPr>
            <a:xfrm>
              <a:off x="7191376" y="2907673"/>
              <a:ext cx="45087" cy="30431"/>
            </a:xfrm>
            <a:custGeom>
              <a:avLst/>
              <a:gdLst/>
              <a:ahLst/>
              <a:cxnLst/>
              <a:rect l="l" t="t" r="r" b="b"/>
              <a:pathLst>
                <a:path w="443" h="299" extrusionOk="0">
                  <a:moveTo>
                    <a:pt x="241" y="1"/>
                  </a:moveTo>
                  <a:cubicBezTo>
                    <a:pt x="222" y="1"/>
                    <a:pt x="222" y="20"/>
                    <a:pt x="222" y="20"/>
                  </a:cubicBezTo>
                  <a:lnTo>
                    <a:pt x="260" y="20"/>
                  </a:lnTo>
                  <a:lnTo>
                    <a:pt x="241" y="1"/>
                  </a:lnTo>
                  <a:close/>
                  <a:moveTo>
                    <a:pt x="222" y="20"/>
                  </a:moveTo>
                  <a:lnTo>
                    <a:pt x="20" y="121"/>
                  </a:lnTo>
                  <a:lnTo>
                    <a:pt x="1" y="140"/>
                  </a:lnTo>
                  <a:cubicBezTo>
                    <a:pt x="1" y="159"/>
                    <a:pt x="1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260" y="20"/>
                  </a:moveTo>
                  <a:lnTo>
                    <a:pt x="443" y="159"/>
                  </a:lnTo>
                  <a:lnTo>
                    <a:pt x="443" y="140"/>
                  </a:lnTo>
                  <a:lnTo>
                    <a:pt x="260" y="20"/>
                  </a:lnTo>
                  <a:close/>
                  <a:moveTo>
                    <a:pt x="20" y="159"/>
                  </a:moveTo>
                  <a:lnTo>
                    <a:pt x="202" y="299"/>
                  </a:lnTo>
                  <a:lnTo>
                    <a:pt x="222" y="299"/>
                  </a:lnTo>
                  <a:lnTo>
                    <a:pt x="202" y="279"/>
                  </a:lnTo>
                  <a:lnTo>
                    <a:pt x="20" y="159"/>
                  </a:lnTo>
                  <a:close/>
                  <a:moveTo>
                    <a:pt x="443" y="178"/>
                  </a:moveTo>
                  <a:lnTo>
                    <a:pt x="241" y="279"/>
                  </a:lnTo>
                  <a:lnTo>
                    <a:pt x="222" y="299"/>
                  </a:lnTo>
                  <a:lnTo>
                    <a:pt x="241" y="299"/>
                  </a:lnTo>
                  <a:lnTo>
                    <a:pt x="443" y="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597;p58">
              <a:extLst>
                <a:ext uri="{FF2B5EF4-FFF2-40B4-BE49-F238E27FC236}">
                  <a16:creationId xmlns:a16="http://schemas.microsoft.com/office/drawing/2014/main" id="{A1D2B8C0-F215-BF95-8F75-67960937A63E}"/>
                </a:ext>
              </a:extLst>
            </p:cNvPr>
            <p:cNvSpPr/>
            <p:nvPr/>
          </p:nvSpPr>
          <p:spPr>
            <a:xfrm>
              <a:off x="7089699" y="2903806"/>
              <a:ext cx="38675" cy="22086"/>
            </a:xfrm>
            <a:custGeom>
              <a:avLst/>
              <a:gdLst/>
              <a:ahLst/>
              <a:cxnLst/>
              <a:rect l="l" t="t" r="r" b="b"/>
              <a:pathLst>
                <a:path w="380" h="217" extrusionOk="0">
                  <a:moveTo>
                    <a:pt x="221" y="0"/>
                  </a:moveTo>
                  <a:lnTo>
                    <a:pt x="20" y="120"/>
                  </a:lnTo>
                  <a:cubicBezTo>
                    <a:pt x="0" y="120"/>
                    <a:pt x="0" y="140"/>
                    <a:pt x="20" y="140"/>
                  </a:cubicBezTo>
                  <a:lnTo>
                    <a:pt x="121" y="216"/>
                  </a:lnTo>
                  <a:lnTo>
                    <a:pt x="159" y="216"/>
                  </a:lnTo>
                  <a:lnTo>
                    <a:pt x="361" y="96"/>
                  </a:lnTo>
                  <a:cubicBezTo>
                    <a:pt x="380" y="96"/>
                    <a:pt x="380" y="77"/>
                    <a:pt x="361" y="77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598;p58">
              <a:extLst>
                <a:ext uri="{FF2B5EF4-FFF2-40B4-BE49-F238E27FC236}">
                  <a16:creationId xmlns:a16="http://schemas.microsoft.com/office/drawing/2014/main" id="{4BF8B3AF-F027-B7E6-5782-1EDFDE4174F9}"/>
                </a:ext>
              </a:extLst>
            </p:cNvPr>
            <p:cNvSpPr/>
            <p:nvPr/>
          </p:nvSpPr>
          <p:spPr>
            <a:xfrm>
              <a:off x="7089699" y="2901363"/>
              <a:ext cx="38675" cy="24528"/>
            </a:xfrm>
            <a:custGeom>
              <a:avLst/>
              <a:gdLst/>
              <a:ahLst/>
              <a:cxnLst/>
              <a:rect l="l" t="t" r="r" b="b"/>
              <a:pathLst>
                <a:path w="380" h="241" extrusionOk="0">
                  <a:moveTo>
                    <a:pt x="241" y="0"/>
                  </a:moveTo>
                  <a:cubicBezTo>
                    <a:pt x="221" y="0"/>
                    <a:pt x="221" y="24"/>
                    <a:pt x="221" y="24"/>
                  </a:cubicBezTo>
                  <a:lnTo>
                    <a:pt x="260" y="24"/>
                  </a:lnTo>
                  <a:lnTo>
                    <a:pt x="241" y="0"/>
                  </a:lnTo>
                  <a:close/>
                  <a:moveTo>
                    <a:pt x="221" y="24"/>
                  </a:moveTo>
                  <a:lnTo>
                    <a:pt x="20" y="120"/>
                  </a:lnTo>
                  <a:cubicBezTo>
                    <a:pt x="20" y="144"/>
                    <a:pt x="0" y="144"/>
                    <a:pt x="0" y="144"/>
                  </a:cubicBezTo>
                  <a:cubicBezTo>
                    <a:pt x="0" y="164"/>
                    <a:pt x="20" y="164"/>
                    <a:pt x="20" y="164"/>
                  </a:cubicBezTo>
                  <a:lnTo>
                    <a:pt x="20" y="144"/>
                  </a:lnTo>
                  <a:lnTo>
                    <a:pt x="221" y="24"/>
                  </a:lnTo>
                  <a:close/>
                  <a:moveTo>
                    <a:pt x="361" y="101"/>
                  </a:moveTo>
                  <a:lnTo>
                    <a:pt x="361" y="120"/>
                  </a:lnTo>
                  <a:lnTo>
                    <a:pt x="159" y="240"/>
                  </a:lnTo>
                  <a:lnTo>
                    <a:pt x="361" y="144"/>
                  </a:lnTo>
                  <a:lnTo>
                    <a:pt x="380" y="120"/>
                  </a:lnTo>
                  <a:cubicBezTo>
                    <a:pt x="380" y="101"/>
                    <a:pt x="380" y="101"/>
                    <a:pt x="361" y="1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599;p58">
              <a:extLst>
                <a:ext uri="{FF2B5EF4-FFF2-40B4-BE49-F238E27FC236}">
                  <a16:creationId xmlns:a16="http://schemas.microsoft.com/office/drawing/2014/main" id="{A4C3E6CF-C5B8-B097-217C-B5E4E9663C4F}"/>
                </a:ext>
              </a:extLst>
            </p:cNvPr>
            <p:cNvSpPr/>
            <p:nvPr/>
          </p:nvSpPr>
          <p:spPr>
            <a:xfrm>
              <a:off x="7242266" y="2917953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21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20" y="140"/>
                  </a:cubicBezTo>
                  <a:lnTo>
                    <a:pt x="202" y="260"/>
                  </a:lnTo>
                  <a:cubicBezTo>
                    <a:pt x="202" y="279"/>
                    <a:pt x="221" y="279"/>
                    <a:pt x="241" y="279"/>
                  </a:cubicBezTo>
                  <a:lnTo>
                    <a:pt x="442" y="159"/>
                  </a:lnTo>
                  <a:lnTo>
                    <a:pt x="442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600;p58">
              <a:extLst>
                <a:ext uri="{FF2B5EF4-FFF2-40B4-BE49-F238E27FC236}">
                  <a16:creationId xmlns:a16="http://schemas.microsoft.com/office/drawing/2014/main" id="{402C3930-E6D9-62D8-8C2E-859854824ED9}"/>
                </a:ext>
              </a:extLst>
            </p:cNvPr>
            <p:cNvSpPr/>
            <p:nvPr/>
          </p:nvSpPr>
          <p:spPr>
            <a:xfrm>
              <a:off x="7242266" y="2916019"/>
              <a:ext cx="45087" cy="30431"/>
            </a:xfrm>
            <a:custGeom>
              <a:avLst/>
              <a:gdLst/>
              <a:ahLst/>
              <a:cxnLst/>
              <a:rect l="l" t="t" r="r" b="b"/>
              <a:pathLst>
                <a:path w="443" h="299" extrusionOk="0">
                  <a:moveTo>
                    <a:pt x="221" y="0"/>
                  </a:moveTo>
                  <a:cubicBezTo>
                    <a:pt x="221" y="0"/>
                    <a:pt x="221" y="20"/>
                    <a:pt x="202" y="20"/>
                  </a:cubicBezTo>
                  <a:lnTo>
                    <a:pt x="20" y="120"/>
                  </a:lnTo>
                  <a:lnTo>
                    <a:pt x="0" y="140"/>
                  </a:lnTo>
                  <a:cubicBezTo>
                    <a:pt x="0" y="159"/>
                    <a:pt x="0" y="159"/>
                    <a:pt x="20" y="159"/>
                  </a:cubicBezTo>
                  <a:lnTo>
                    <a:pt x="20" y="140"/>
                  </a:lnTo>
                  <a:lnTo>
                    <a:pt x="221" y="20"/>
                  </a:lnTo>
                  <a:lnTo>
                    <a:pt x="260" y="20"/>
                  </a:lnTo>
                  <a:cubicBezTo>
                    <a:pt x="241" y="20"/>
                    <a:pt x="241" y="0"/>
                    <a:pt x="221" y="0"/>
                  </a:cubicBezTo>
                  <a:close/>
                  <a:moveTo>
                    <a:pt x="260" y="20"/>
                  </a:moveTo>
                  <a:lnTo>
                    <a:pt x="423" y="159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20"/>
                  </a:lnTo>
                  <a:close/>
                  <a:moveTo>
                    <a:pt x="20" y="159"/>
                  </a:moveTo>
                  <a:lnTo>
                    <a:pt x="183" y="298"/>
                  </a:lnTo>
                  <a:lnTo>
                    <a:pt x="221" y="298"/>
                  </a:lnTo>
                  <a:cubicBezTo>
                    <a:pt x="202" y="298"/>
                    <a:pt x="202" y="279"/>
                    <a:pt x="202" y="279"/>
                  </a:cubicBezTo>
                  <a:lnTo>
                    <a:pt x="20" y="159"/>
                  </a:lnTo>
                  <a:close/>
                  <a:moveTo>
                    <a:pt x="442" y="159"/>
                  </a:moveTo>
                  <a:lnTo>
                    <a:pt x="423" y="178"/>
                  </a:lnTo>
                  <a:lnTo>
                    <a:pt x="241" y="279"/>
                  </a:lnTo>
                  <a:lnTo>
                    <a:pt x="221" y="298"/>
                  </a:lnTo>
                  <a:lnTo>
                    <a:pt x="241" y="298"/>
                  </a:lnTo>
                  <a:lnTo>
                    <a:pt x="442" y="178"/>
                  </a:lnTo>
                  <a:lnTo>
                    <a:pt x="442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601;p58">
              <a:extLst>
                <a:ext uri="{FF2B5EF4-FFF2-40B4-BE49-F238E27FC236}">
                  <a16:creationId xmlns:a16="http://schemas.microsoft.com/office/drawing/2014/main" id="{20A6AFD1-E5D8-2755-195A-13F82A6D9910}"/>
                </a:ext>
              </a:extLst>
            </p:cNvPr>
            <p:cNvSpPr/>
            <p:nvPr/>
          </p:nvSpPr>
          <p:spPr>
            <a:xfrm>
              <a:off x="7287253" y="2928741"/>
              <a:ext cx="45087" cy="29414"/>
            </a:xfrm>
            <a:custGeom>
              <a:avLst/>
              <a:gdLst/>
              <a:ahLst/>
              <a:cxnLst/>
              <a:rect l="l" t="t" r="r" b="b"/>
              <a:pathLst>
                <a:path w="443" h="289" extrusionOk="0">
                  <a:moveTo>
                    <a:pt x="231" y="0"/>
                  </a:moveTo>
                  <a:cubicBezTo>
                    <a:pt x="221" y="0"/>
                    <a:pt x="212" y="5"/>
                    <a:pt x="202" y="15"/>
                  </a:cubicBezTo>
                  <a:lnTo>
                    <a:pt x="20" y="116"/>
                  </a:lnTo>
                  <a:cubicBezTo>
                    <a:pt x="0" y="135"/>
                    <a:pt x="0" y="135"/>
                    <a:pt x="20" y="154"/>
                  </a:cubicBezTo>
                  <a:lnTo>
                    <a:pt x="178" y="274"/>
                  </a:lnTo>
                  <a:cubicBezTo>
                    <a:pt x="190" y="284"/>
                    <a:pt x="201" y="288"/>
                    <a:pt x="211" y="288"/>
                  </a:cubicBezTo>
                  <a:cubicBezTo>
                    <a:pt x="221" y="288"/>
                    <a:pt x="231" y="284"/>
                    <a:pt x="241" y="274"/>
                  </a:cubicBezTo>
                  <a:lnTo>
                    <a:pt x="418" y="173"/>
                  </a:lnTo>
                  <a:cubicBezTo>
                    <a:pt x="442" y="154"/>
                    <a:pt x="442" y="154"/>
                    <a:pt x="418" y="135"/>
                  </a:cubicBezTo>
                  <a:lnTo>
                    <a:pt x="260" y="15"/>
                  </a:lnTo>
                  <a:cubicBezTo>
                    <a:pt x="250" y="5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602;p58">
              <a:extLst>
                <a:ext uri="{FF2B5EF4-FFF2-40B4-BE49-F238E27FC236}">
                  <a16:creationId xmlns:a16="http://schemas.microsoft.com/office/drawing/2014/main" id="{E07966D2-3C79-0DDD-55BE-3AD79830E52C}"/>
                </a:ext>
              </a:extLst>
            </p:cNvPr>
            <p:cNvSpPr/>
            <p:nvPr/>
          </p:nvSpPr>
          <p:spPr>
            <a:xfrm>
              <a:off x="7287253" y="2928233"/>
              <a:ext cx="45087" cy="30431"/>
            </a:xfrm>
            <a:custGeom>
              <a:avLst/>
              <a:gdLst/>
              <a:ahLst/>
              <a:cxnLst/>
              <a:rect l="l" t="t" r="r" b="b"/>
              <a:pathLst>
                <a:path w="443" h="299" extrusionOk="0">
                  <a:moveTo>
                    <a:pt x="241" y="20"/>
                  </a:moveTo>
                  <a:lnTo>
                    <a:pt x="418" y="159"/>
                  </a:lnTo>
                  <a:lnTo>
                    <a:pt x="221" y="279"/>
                  </a:lnTo>
                  <a:lnTo>
                    <a:pt x="202" y="279"/>
                  </a:lnTo>
                  <a:lnTo>
                    <a:pt x="20" y="159"/>
                  </a:lnTo>
                  <a:lnTo>
                    <a:pt x="20" y="140"/>
                  </a:lnTo>
                  <a:lnTo>
                    <a:pt x="221" y="20"/>
                  </a:lnTo>
                  <a:close/>
                  <a:moveTo>
                    <a:pt x="202" y="0"/>
                  </a:moveTo>
                  <a:lnTo>
                    <a:pt x="20" y="121"/>
                  </a:lnTo>
                  <a:cubicBezTo>
                    <a:pt x="0" y="121"/>
                    <a:pt x="0" y="140"/>
                    <a:pt x="0" y="140"/>
                  </a:cubicBezTo>
                  <a:lnTo>
                    <a:pt x="0" y="159"/>
                  </a:lnTo>
                  <a:lnTo>
                    <a:pt x="178" y="279"/>
                  </a:lnTo>
                  <a:cubicBezTo>
                    <a:pt x="202" y="298"/>
                    <a:pt x="202" y="298"/>
                    <a:pt x="221" y="298"/>
                  </a:cubicBezTo>
                  <a:lnTo>
                    <a:pt x="241" y="298"/>
                  </a:lnTo>
                  <a:lnTo>
                    <a:pt x="442" y="178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20"/>
                  </a:lnTo>
                  <a:cubicBezTo>
                    <a:pt x="241" y="0"/>
                    <a:pt x="241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603;p58">
              <a:extLst>
                <a:ext uri="{FF2B5EF4-FFF2-40B4-BE49-F238E27FC236}">
                  <a16:creationId xmlns:a16="http://schemas.microsoft.com/office/drawing/2014/main" id="{0B20E125-F036-F329-48A6-1F6A4E481D26}"/>
                </a:ext>
              </a:extLst>
            </p:cNvPr>
            <p:cNvSpPr/>
            <p:nvPr/>
          </p:nvSpPr>
          <p:spPr>
            <a:xfrm>
              <a:off x="7118095" y="2914187"/>
              <a:ext cx="45087" cy="29821"/>
            </a:xfrm>
            <a:custGeom>
              <a:avLst/>
              <a:gdLst/>
              <a:ahLst/>
              <a:cxnLst/>
              <a:rect l="l" t="t" r="r" b="b"/>
              <a:pathLst>
                <a:path w="443" h="293" extrusionOk="0">
                  <a:moveTo>
                    <a:pt x="231" y="0"/>
                  </a:moveTo>
                  <a:cubicBezTo>
                    <a:pt x="221" y="0"/>
                    <a:pt x="211" y="6"/>
                    <a:pt x="202" y="18"/>
                  </a:cubicBezTo>
                  <a:lnTo>
                    <a:pt x="19" y="114"/>
                  </a:lnTo>
                  <a:cubicBezTo>
                    <a:pt x="0" y="138"/>
                    <a:pt x="0" y="138"/>
                    <a:pt x="19" y="158"/>
                  </a:cubicBezTo>
                  <a:lnTo>
                    <a:pt x="183" y="278"/>
                  </a:lnTo>
                  <a:cubicBezTo>
                    <a:pt x="192" y="287"/>
                    <a:pt x="202" y="292"/>
                    <a:pt x="211" y="292"/>
                  </a:cubicBezTo>
                  <a:cubicBezTo>
                    <a:pt x="221" y="292"/>
                    <a:pt x="231" y="287"/>
                    <a:pt x="240" y="278"/>
                  </a:cubicBezTo>
                  <a:lnTo>
                    <a:pt x="423" y="177"/>
                  </a:lnTo>
                  <a:cubicBezTo>
                    <a:pt x="442" y="158"/>
                    <a:pt x="442" y="158"/>
                    <a:pt x="423" y="138"/>
                  </a:cubicBezTo>
                  <a:lnTo>
                    <a:pt x="260" y="18"/>
                  </a:lnTo>
                  <a:cubicBezTo>
                    <a:pt x="250" y="6"/>
                    <a:pt x="240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604;p58">
              <a:extLst>
                <a:ext uri="{FF2B5EF4-FFF2-40B4-BE49-F238E27FC236}">
                  <a16:creationId xmlns:a16="http://schemas.microsoft.com/office/drawing/2014/main" id="{77F9A667-D45D-F70E-900E-E8B28459835A}"/>
                </a:ext>
              </a:extLst>
            </p:cNvPr>
            <p:cNvSpPr/>
            <p:nvPr/>
          </p:nvSpPr>
          <p:spPr>
            <a:xfrm>
              <a:off x="7118095" y="2913576"/>
              <a:ext cx="45087" cy="30839"/>
            </a:xfrm>
            <a:custGeom>
              <a:avLst/>
              <a:gdLst/>
              <a:ahLst/>
              <a:cxnLst/>
              <a:rect l="l" t="t" r="r" b="b"/>
              <a:pathLst>
                <a:path w="443" h="303" extrusionOk="0">
                  <a:moveTo>
                    <a:pt x="240" y="24"/>
                  </a:moveTo>
                  <a:lnTo>
                    <a:pt x="423" y="144"/>
                  </a:lnTo>
                  <a:lnTo>
                    <a:pt x="423" y="164"/>
                  </a:lnTo>
                  <a:lnTo>
                    <a:pt x="221" y="284"/>
                  </a:lnTo>
                  <a:lnTo>
                    <a:pt x="202" y="284"/>
                  </a:lnTo>
                  <a:lnTo>
                    <a:pt x="19" y="144"/>
                  </a:lnTo>
                  <a:lnTo>
                    <a:pt x="221" y="24"/>
                  </a:lnTo>
                  <a:close/>
                  <a:moveTo>
                    <a:pt x="202" y="0"/>
                  </a:moveTo>
                  <a:lnTo>
                    <a:pt x="0" y="120"/>
                  </a:lnTo>
                  <a:lnTo>
                    <a:pt x="0" y="144"/>
                  </a:lnTo>
                  <a:lnTo>
                    <a:pt x="0" y="164"/>
                  </a:lnTo>
                  <a:lnTo>
                    <a:pt x="183" y="284"/>
                  </a:lnTo>
                  <a:cubicBezTo>
                    <a:pt x="202" y="303"/>
                    <a:pt x="202" y="303"/>
                    <a:pt x="221" y="303"/>
                  </a:cubicBezTo>
                  <a:lnTo>
                    <a:pt x="240" y="303"/>
                  </a:lnTo>
                  <a:lnTo>
                    <a:pt x="423" y="183"/>
                  </a:lnTo>
                  <a:cubicBezTo>
                    <a:pt x="442" y="183"/>
                    <a:pt x="442" y="164"/>
                    <a:pt x="442" y="164"/>
                  </a:cubicBezTo>
                  <a:lnTo>
                    <a:pt x="442" y="144"/>
                  </a:lnTo>
                  <a:lnTo>
                    <a:pt x="260" y="24"/>
                  </a:lnTo>
                  <a:cubicBezTo>
                    <a:pt x="240" y="0"/>
                    <a:pt x="240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605;p58">
              <a:extLst>
                <a:ext uri="{FF2B5EF4-FFF2-40B4-BE49-F238E27FC236}">
                  <a16:creationId xmlns:a16="http://schemas.microsoft.com/office/drawing/2014/main" id="{7CB92EDA-A9A9-9BBF-E875-9E53316223B4}"/>
                </a:ext>
              </a:extLst>
            </p:cNvPr>
            <p:cNvSpPr/>
            <p:nvPr/>
          </p:nvSpPr>
          <p:spPr>
            <a:xfrm>
              <a:off x="7163082" y="2925790"/>
              <a:ext cx="44579" cy="28905"/>
            </a:xfrm>
            <a:custGeom>
              <a:avLst/>
              <a:gdLst/>
              <a:ahLst/>
              <a:cxnLst/>
              <a:rect l="l" t="t" r="r" b="b"/>
              <a:pathLst>
                <a:path w="438" h="284" extrusionOk="0">
                  <a:moveTo>
                    <a:pt x="197" y="0"/>
                  </a:moveTo>
                  <a:lnTo>
                    <a:pt x="0" y="121"/>
                  </a:lnTo>
                  <a:lnTo>
                    <a:pt x="0" y="145"/>
                  </a:lnTo>
                  <a:lnTo>
                    <a:pt x="178" y="284"/>
                  </a:lnTo>
                  <a:lnTo>
                    <a:pt x="221" y="284"/>
                  </a:lnTo>
                  <a:lnTo>
                    <a:pt x="418" y="164"/>
                  </a:lnTo>
                  <a:cubicBezTo>
                    <a:pt x="437" y="164"/>
                    <a:pt x="437" y="145"/>
                    <a:pt x="418" y="145"/>
                  </a:cubicBezTo>
                  <a:lnTo>
                    <a:pt x="240" y="24"/>
                  </a:lnTo>
                  <a:cubicBezTo>
                    <a:pt x="240" y="0"/>
                    <a:pt x="221" y="0"/>
                    <a:pt x="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606;p58">
              <a:extLst>
                <a:ext uri="{FF2B5EF4-FFF2-40B4-BE49-F238E27FC236}">
                  <a16:creationId xmlns:a16="http://schemas.microsoft.com/office/drawing/2014/main" id="{262A912E-A27F-9DB3-C99A-70EE2473F931}"/>
                </a:ext>
              </a:extLst>
            </p:cNvPr>
            <p:cNvSpPr/>
            <p:nvPr/>
          </p:nvSpPr>
          <p:spPr>
            <a:xfrm>
              <a:off x="7163082" y="2925790"/>
              <a:ext cx="44579" cy="30940"/>
            </a:xfrm>
            <a:custGeom>
              <a:avLst/>
              <a:gdLst/>
              <a:ahLst/>
              <a:cxnLst/>
              <a:rect l="l" t="t" r="r" b="b"/>
              <a:pathLst>
                <a:path w="438" h="304" extrusionOk="0">
                  <a:moveTo>
                    <a:pt x="221" y="0"/>
                  </a:moveTo>
                  <a:lnTo>
                    <a:pt x="240" y="24"/>
                  </a:lnTo>
                  <a:lnTo>
                    <a:pt x="418" y="145"/>
                  </a:lnTo>
                  <a:lnTo>
                    <a:pt x="418" y="145"/>
                  </a:lnTo>
                  <a:lnTo>
                    <a:pt x="259" y="0"/>
                  </a:lnTo>
                  <a:close/>
                  <a:moveTo>
                    <a:pt x="197" y="0"/>
                  </a:moveTo>
                  <a:lnTo>
                    <a:pt x="0" y="121"/>
                  </a:lnTo>
                  <a:lnTo>
                    <a:pt x="0" y="145"/>
                  </a:lnTo>
                  <a:lnTo>
                    <a:pt x="19" y="121"/>
                  </a:lnTo>
                  <a:lnTo>
                    <a:pt x="197" y="24"/>
                  </a:lnTo>
                  <a:lnTo>
                    <a:pt x="221" y="0"/>
                  </a:lnTo>
                  <a:close/>
                  <a:moveTo>
                    <a:pt x="0" y="145"/>
                  </a:moveTo>
                  <a:lnTo>
                    <a:pt x="0" y="164"/>
                  </a:lnTo>
                  <a:lnTo>
                    <a:pt x="178" y="284"/>
                  </a:lnTo>
                  <a:lnTo>
                    <a:pt x="19" y="145"/>
                  </a:lnTo>
                  <a:close/>
                  <a:moveTo>
                    <a:pt x="418" y="145"/>
                  </a:moveTo>
                  <a:lnTo>
                    <a:pt x="418" y="164"/>
                  </a:lnTo>
                  <a:lnTo>
                    <a:pt x="221" y="284"/>
                  </a:lnTo>
                  <a:lnTo>
                    <a:pt x="178" y="284"/>
                  </a:lnTo>
                  <a:lnTo>
                    <a:pt x="197" y="303"/>
                  </a:lnTo>
                  <a:cubicBezTo>
                    <a:pt x="221" y="303"/>
                    <a:pt x="221" y="284"/>
                    <a:pt x="240" y="284"/>
                  </a:cubicBezTo>
                  <a:lnTo>
                    <a:pt x="418" y="183"/>
                  </a:lnTo>
                  <a:lnTo>
                    <a:pt x="437" y="164"/>
                  </a:lnTo>
                  <a:cubicBezTo>
                    <a:pt x="437" y="145"/>
                    <a:pt x="437" y="145"/>
                    <a:pt x="418" y="1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607;p58">
              <a:extLst>
                <a:ext uri="{FF2B5EF4-FFF2-40B4-BE49-F238E27FC236}">
                  <a16:creationId xmlns:a16="http://schemas.microsoft.com/office/drawing/2014/main" id="{F64F6014-28A3-B5E4-E2B2-38125AF2F46A}"/>
                </a:ext>
              </a:extLst>
            </p:cNvPr>
            <p:cNvSpPr/>
            <p:nvPr/>
          </p:nvSpPr>
          <p:spPr>
            <a:xfrm>
              <a:off x="7058859" y="2920396"/>
              <a:ext cx="38777" cy="24019"/>
            </a:xfrm>
            <a:custGeom>
              <a:avLst/>
              <a:gdLst/>
              <a:ahLst/>
              <a:cxnLst/>
              <a:rect l="l" t="t" r="r" b="b"/>
              <a:pathLst>
                <a:path w="381" h="236" extrusionOk="0">
                  <a:moveTo>
                    <a:pt x="234" y="1"/>
                  </a:moveTo>
                  <a:cubicBezTo>
                    <a:pt x="227" y="1"/>
                    <a:pt x="222" y="5"/>
                    <a:pt x="222" y="15"/>
                  </a:cubicBezTo>
                  <a:lnTo>
                    <a:pt x="20" y="116"/>
                  </a:lnTo>
                  <a:cubicBezTo>
                    <a:pt x="1" y="135"/>
                    <a:pt x="1" y="135"/>
                    <a:pt x="20" y="154"/>
                  </a:cubicBezTo>
                  <a:lnTo>
                    <a:pt x="121" y="217"/>
                  </a:lnTo>
                  <a:cubicBezTo>
                    <a:pt x="140" y="236"/>
                    <a:pt x="164" y="236"/>
                    <a:pt x="164" y="236"/>
                  </a:cubicBezTo>
                  <a:lnTo>
                    <a:pt x="361" y="116"/>
                  </a:lnTo>
                  <a:cubicBezTo>
                    <a:pt x="380" y="116"/>
                    <a:pt x="380" y="97"/>
                    <a:pt x="361" y="77"/>
                  </a:cubicBezTo>
                  <a:lnTo>
                    <a:pt x="260" y="15"/>
                  </a:lnTo>
                  <a:cubicBezTo>
                    <a:pt x="251" y="5"/>
                    <a:pt x="241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608;p58">
              <a:extLst>
                <a:ext uri="{FF2B5EF4-FFF2-40B4-BE49-F238E27FC236}">
                  <a16:creationId xmlns:a16="http://schemas.microsoft.com/office/drawing/2014/main" id="{F28982A4-9952-F9A5-D8D9-D17713F3A48A}"/>
                </a:ext>
              </a:extLst>
            </p:cNvPr>
            <p:cNvSpPr/>
            <p:nvPr/>
          </p:nvSpPr>
          <p:spPr>
            <a:xfrm>
              <a:off x="7058859" y="2919887"/>
              <a:ext cx="38777" cy="24528"/>
            </a:xfrm>
            <a:custGeom>
              <a:avLst/>
              <a:gdLst/>
              <a:ahLst/>
              <a:cxnLst/>
              <a:rect l="l" t="t" r="r" b="b"/>
              <a:pathLst>
                <a:path w="381" h="241" extrusionOk="0">
                  <a:moveTo>
                    <a:pt x="260" y="20"/>
                  </a:moveTo>
                  <a:lnTo>
                    <a:pt x="361" y="102"/>
                  </a:lnTo>
                  <a:lnTo>
                    <a:pt x="361" y="121"/>
                  </a:lnTo>
                  <a:cubicBezTo>
                    <a:pt x="380" y="121"/>
                    <a:pt x="380" y="121"/>
                    <a:pt x="380" y="102"/>
                  </a:cubicBezTo>
                  <a:lnTo>
                    <a:pt x="361" y="82"/>
                  </a:lnTo>
                  <a:lnTo>
                    <a:pt x="260" y="20"/>
                  </a:lnTo>
                  <a:close/>
                  <a:moveTo>
                    <a:pt x="222" y="1"/>
                  </a:moveTo>
                  <a:lnTo>
                    <a:pt x="20" y="121"/>
                  </a:lnTo>
                  <a:lnTo>
                    <a:pt x="1" y="140"/>
                  </a:lnTo>
                  <a:cubicBezTo>
                    <a:pt x="1" y="140"/>
                    <a:pt x="1" y="159"/>
                    <a:pt x="20" y="159"/>
                  </a:cubicBezTo>
                  <a:lnTo>
                    <a:pt x="121" y="241"/>
                  </a:lnTo>
                  <a:lnTo>
                    <a:pt x="140" y="241"/>
                  </a:lnTo>
                  <a:cubicBezTo>
                    <a:pt x="140" y="241"/>
                    <a:pt x="140" y="222"/>
                    <a:pt x="121" y="222"/>
                  </a:cubicBezTo>
                  <a:lnTo>
                    <a:pt x="20" y="140"/>
                  </a:lnTo>
                  <a:lnTo>
                    <a:pt x="222" y="20"/>
                  </a:lnTo>
                  <a:lnTo>
                    <a:pt x="260" y="20"/>
                  </a:lnTo>
                  <a:cubicBezTo>
                    <a:pt x="260" y="1"/>
                    <a:pt x="241" y="1"/>
                    <a:pt x="241" y="1"/>
                  </a:cubicBezTo>
                  <a:close/>
                  <a:moveTo>
                    <a:pt x="361" y="121"/>
                  </a:moveTo>
                  <a:lnTo>
                    <a:pt x="164" y="222"/>
                  </a:lnTo>
                  <a:lnTo>
                    <a:pt x="140" y="241"/>
                  </a:lnTo>
                  <a:lnTo>
                    <a:pt x="164" y="241"/>
                  </a:lnTo>
                  <a:lnTo>
                    <a:pt x="361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609;p58">
              <a:extLst>
                <a:ext uri="{FF2B5EF4-FFF2-40B4-BE49-F238E27FC236}">
                  <a16:creationId xmlns:a16="http://schemas.microsoft.com/office/drawing/2014/main" id="{E0AAF6D6-E1EE-0DCD-BCF7-2185CDD38A9F}"/>
                </a:ext>
              </a:extLst>
            </p:cNvPr>
            <p:cNvSpPr/>
            <p:nvPr/>
          </p:nvSpPr>
          <p:spPr>
            <a:xfrm>
              <a:off x="7213870" y="2934136"/>
              <a:ext cx="45087" cy="28396"/>
            </a:xfrm>
            <a:custGeom>
              <a:avLst/>
              <a:gdLst/>
              <a:ahLst/>
              <a:cxnLst/>
              <a:rect l="l" t="t" r="r" b="b"/>
              <a:pathLst>
                <a:path w="443" h="279" extrusionOk="0">
                  <a:moveTo>
                    <a:pt x="202" y="0"/>
                  </a:moveTo>
                  <a:lnTo>
                    <a:pt x="1" y="120"/>
                  </a:lnTo>
                  <a:lnTo>
                    <a:pt x="1" y="139"/>
                  </a:lnTo>
                  <a:lnTo>
                    <a:pt x="178" y="279"/>
                  </a:lnTo>
                  <a:lnTo>
                    <a:pt x="222" y="279"/>
                  </a:lnTo>
                  <a:lnTo>
                    <a:pt x="419" y="159"/>
                  </a:lnTo>
                  <a:cubicBezTo>
                    <a:pt x="443" y="159"/>
                    <a:pt x="443" y="139"/>
                    <a:pt x="419" y="139"/>
                  </a:cubicBezTo>
                  <a:lnTo>
                    <a:pt x="241" y="19"/>
                  </a:lnTo>
                  <a:cubicBezTo>
                    <a:pt x="241" y="0"/>
                    <a:pt x="222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610;p58">
              <a:extLst>
                <a:ext uri="{FF2B5EF4-FFF2-40B4-BE49-F238E27FC236}">
                  <a16:creationId xmlns:a16="http://schemas.microsoft.com/office/drawing/2014/main" id="{83E9299F-6CB4-3E83-1175-99B8C7A674E8}"/>
                </a:ext>
              </a:extLst>
            </p:cNvPr>
            <p:cNvSpPr/>
            <p:nvPr/>
          </p:nvSpPr>
          <p:spPr>
            <a:xfrm>
              <a:off x="7211936" y="2934136"/>
              <a:ext cx="47021" cy="30839"/>
            </a:xfrm>
            <a:custGeom>
              <a:avLst/>
              <a:gdLst/>
              <a:ahLst/>
              <a:cxnLst/>
              <a:rect l="l" t="t" r="r" b="b"/>
              <a:pathLst>
                <a:path w="462" h="303" extrusionOk="0">
                  <a:moveTo>
                    <a:pt x="221" y="0"/>
                  </a:moveTo>
                  <a:lnTo>
                    <a:pt x="20" y="120"/>
                  </a:lnTo>
                  <a:lnTo>
                    <a:pt x="221" y="19"/>
                  </a:lnTo>
                  <a:lnTo>
                    <a:pt x="241" y="0"/>
                  </a:lnTo>
                  <a:close/>
                  <a:moveTo>
                    <a:pt x="241" y="0"/>
                  </a:moveTo>
                  <a:lnTo>
                    <a:pt x="260" y="19"/>
                  </a:lnTo>
                  <a:lnTo>
                    <a:pt x="438" y="139"/>
                  </a:lnTo>
                  <a:lnTo>
                    <a:pt x="260" y="0"/>
                  </a:lnTo>
                  <a:close/>
                  <a:moveTo>
                    <a:pt x="20" y="120"/>
                  </a:moveTo>
                  <a:cubicBezTo>
                    <a:pt x="20" y="120"/>
                    <a:pt x="0" y="120"/>
                    <a:pt x="0" y="139"/>
                  </a:cubicBezTo>
                  <a:cubicBezTo>
                    <a:pt x="0" y="139"/>
                    <a:pt x="20" y="139"/>
                    <a:pt x="20" y="159"/>
                  </a:cubicBezTo>
                  <a:lnTo>
                    <a:pt x="197" y="279"/>
                  </a:lnTo>
                  <a:lnTo>
                    <a:pt x="20" y="139"/>
                  </a:lnTo>
                  <a:lnTo>
                    <a:pt x="20" y="120"/>
                  </a:lnTo>
                  <a:close/>
                  <a:moveTo>
                    <a:pt x="438" y="139"/>
                  </a:moveTo>
                  <a:lnTo>
                    <a:pt x="438" y="159"/>
                  </a:lnTo>
                  <a:lnTo>
                    <a:pt x="241" y="279"/>
                  </a:lnTo>
                  <a:lnTo>
                    <a:pt x="438" y="183"/>
                  </a:lnTo>
                  <a:cubicBezTo>
                    <a:pt x="438" y="159"/>
                    <a:pt x="462" y="159"/>
                    <a:pt x="462" y="159"/>
                  </a:cubicBezTo>
                  <a:cubicBezTo>
                    <a:pt x="462" y="139"/>
                    <a:pt x="462" y="139"/>
                    <a:pt x="438" y="139"/>
                  </a:cubicBezTo>
                  <a:close/>
                  <a:moveTo>
                    <a:pt x="197" y="279"/>
                  </a:moveTo>
                  <a:lnTo>
                    <a:pt x="221" y="303"/>
                  </a:lnTo>
                  <a:cubicBezTo>
                    <a:pt x="241" y="303"/>
                    <a:pt x="241" y="279"/>
                    <a:pt x="241" y="2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611;p58">
              <a:extLst>
                <a:ext uri="{FF2B5EF4-FFF2-40B4-BE49-F238E27FC236}">
                  <a16:creationId xmlns:a16="http://schemas.microsoft.com/office/drawing/2014/main" id="{E1FE32D3-83E4-5E92-6540-ED417B1DF865}"/>
                </a:ext>
              </a:extLst>
            </p:cNvPr>
            <p:cNvSpPr/>
            <p:nvPr/>
          </p:nvSpPr>
          <p:spPr>
            <a:xfrm>
              <a:off x="7256414" y="2946349"/>
              <a:ext cx="45087" cy="28396"/>
            </a:xfrm>
            <a:custGeom>
              <a:avLst/>
              <a:gdLst/>
              <a:ahLst/>
              <a:cxnLst/>
              <a:rect l="l" t="t" r="r" b="b"/>
              <a:pathLst>
                <a:path w="443" h="279" extrusionOk="0">
                  <a:moveTo>
                    <a:pt x="222" y="0"/>
                  </a:moveTo>
                  <a:lnTo>
                    <a:pt x="25" y="120"/>
                  </a:lnTo>
                  <a:cubicBezTo>
                    <a:pt x="25" y="120"/>
                    <a:pt x="1" y="140"/>
                    <a:pt x="25" y="140"/>
                  </a:cubicBezTo>
                  <a:lnTo>
                    <a:pt x="202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612;p58">
              <a:extLst>
                <a:ext uri="{FF2B5EF4-FFF2-40B4-BE49-F238E27FC236}">
                  <a16:creationId xmlns:a16="http://schemas.microsoft.com/office/drawing/2014/main" id="{CDA4CEEA-7D93-9E2E-F36A-03D3924266FF}"/>
                </a:ext>
              </a:extLst>
            </p:cNvPr>
            <p:cNvSpPr/>
            <p:nvPr/>
          </p:nvSpPr>
          <p:spPr>
            <a:xfrm>
              <a:off x="7256414" y="2946349"/>
              <a:ext cx="47021" cy="28396"/>
            </a:xfrm>
            <a:custGeom>
              <a:avLst/>
              <a:gdLst/>
              <a:ahLst/>
              <a:cxnLst/>
              <a:rect l="l" t="t" r="r" b="b"/>
              <a:pathLst>
                <a:path w="462" h="279" extrusionOk="0">
                  <a:moveTo>
                    <a:pt x="1" y="120"/>
                  </a:moveTo>
                  <a:cubicBezTo>
                    <a:pt x="1" y="140"/>
                    <a:pt x="25" y="140"/>
                    <a:pt x="25" y="140"/>
                  </a:cubicBezTo>
                  <a:lnTo>
                    <a:pt x="25" y="120"/>
                  </a:lnTo>
                  <a:close/>
                  <a:moveTo>
                    <a:pt x="241" y="0"/>
                  </a:moveTo>
                  <a:cubicBezTo>
                    <a:pt x="241" y="0"/>
                    <a:pt x="265" y="0"/>
                    <a:pt x="265" y="19"/>
                  </a:cubicBezTo>
                  <a:lnTo>
                    <a:pt x="443" y="140"/>
                  </a:lnTo>
                  <a:lnTo>
                    <a:pt x="443" y="159"/>
                  </a:lnTo>
                  <a:cubicBezTo>
                    <a:pt x="443" y="159"/>
                    <a:pt x="462" y="159"/>
                    <a:pt x="462" y="140"/>
                  </a:cubicBezTo>
                  <a:cubicBezTo>
                    <a:pt x="462" y="140"/>
                    <a:pt x="443" y="140"/>
                    <a:pt x="443" y="120"/>
                  </a:cubicBezTo>
                  <a:lnTo>
                    <a:pt x="265" y="0"/>
                  </a:lnTo>
                  <a:close/>
                  <a:moveTo>
                    <a:pt x="25" y="140"/>
                  </a:moveTo>
                  <a:lnTo>
                    <a:pt x="202" y="279"/>
                  </a:lnTo>
                  <a:lnTo>
                    <a:pt x="222" y="279"/>
                  </a:lnTo>
                  <a:cubicBezTo>
                    <a:pt x="222" y="279"/>
                    <a:pt x="202" y="279"/>
                    <a:pt x="202" y="260"/>
                  </a:cubicBezTo>
                  <a:lnTo>
                    <a:pt x="25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613;p58">
              <a:extLst>
                <a:ext uri="{FF2B5EF4-FFF2-40B4-BE49-F238E27FC236}">
                  <a16:creationId xmlns:a16="http://schemas.microsoft.com/office/drawing/2014/main" id="{6704C09F-DD24-21F0-D7E4-C230058CAE47}"/>
                </a:ext>
              </a:extLst>
            </p:cNvPr>
            <p:cNvSpPr/>
            <p:nvPr/>
          </p:nvSpPr>
          <p:spPr>
            <a:xfrm>
              <a:off x="7313614" y="2942380"/>
              <a:ext cx="65138" cy="40711"/>
            </a:xfrm>
            <a:custGeom>
              <a:avLst/>
              <a:gdLst/>
              <a:ahLst/>
              <a:cxnLst/>
              <a:rect l="l" t="t" r="r" b="b"/>
              <a:pathLst>
                <a:path w="640" h="400" extrusionOk="0">
                  <a:moveTo>
                    <a:pt x="361" y="1"/>
                  </a:moveTo>
                  <a:lnTo>
                    <a:pt x="20" y="198"/>
                  </a:lnTo>
                  <a:cubicBezTo>
                    <a:pt x="1" y="198"/>
                    <a:pt x="1" y="222"/>
                    <a:pt x="20" y="222"/>
                  </a:cubicBezTo>
                  <a:lnTo>
                    <a:pt x="241" y="380"/>
                  </a:lnTo>
                  <a:cubicBezTo>
                    <a:pt x="260" y="400"/>
                    <a:pt x="279" y="400"/>
                    <a:pt x="279" y="400"/>
                  </a:cubicBezTo>
                  <a:lnTo>
                    <a:pt x="620" y="198"/>
                  </a:lnTo>
                  <a:cubicBezTo>
                    <a:pt x="640" y="179"/>
                    <a:pt x="640" y="179"/>
                    <a:pt x="620" y="159"/>
                  </a:cubicBezTo>
                  <a:lnTo>
                    <a:pt x="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614;p58">
              <a:extLst>
                <a:ext uri="{FF2B5EF4-FFF2-40B4-BE49-F238E27FC236}">
                  <a16:creationId xmlns:a16="http://schemas.microsoft.com/office/drawing/2014/main" id="{553BD2EC-CC37-F1EF-1EEB-38A8DFAE3B67}"/>
                </a:ext>
              </a:extLst>
            </p:cNvPr>
            <p:cNvSpPr/>
            <p:nvPr/>
          </p:nvSpPr>
          <p:spPr>
            <a:xfrm>
              <a:off x="7313614" y="2940446"/>
              <a:ext cx="65138" cy="42645"/>
            </a:xfrm>
            <a:custGeom>
              <a:avLst/>
              <a:gdLst/>
              <a:ahLst/>
              <a:cxnLst/>
              <a:rect l="l" t="t" r="r" b="b"/>
              <a:pathLst>
                <a:path w="640" h="419" extrusionOk="0">
                  <a:moveTo>
                    <a:pt x="380" y="1"/>
                  </a:moveTo>
                  <a:lnTo>
                    <a:pt x="361" y="20"/>
                  </a:lnTo>
                  <a:lnTo>
                    <a:pt x="399" y="20"/>
                  </a:lnTo>
                  <a:lnTo>
                    <a:pt x="380" y="1"/>
                  </a:lnTo>
                  <a:close/>
                  <a:moveTo>
                    <a:pt x="361" y="20"/>
                  </a:moveTo>
                  <a:lnTo>
                    <a:pt x="20" y="198"/>
                  </a:lnTo>
                  <a:lnTo>
                    <a:pt x="1" y="217"/>
                  </a:lnTo>
                  <a:cubicBezTo>
                    <a:pt x="1" y="241"/>
                    <a:pt x="1" y="241"/>
                    <a:pt x="20" y="241"/>
                  </a:cubicBezTo>
                  <a:lnTo>
                    <a:pt x="20" y="217"/>
                  </a:lnTo>
                  <a:lnTo>
                    <a:pt x="361" y="20"/>
                  </a:lnTo>
                  <a:close/>
                  <a:moveTo>
                    <a:pt x="399" y="20"/>
                  </a:moveTo>
                  <a:lnTo>
                    <a:pt x="620" y="198"/>
                  </a:lnTo>
                  <a:lnTo>
                    <a:pt x="279" y="399"/>
                  </a:lnTo>
                  <a:lnTo>
                    <a:pt x="241" y="399"/>
                  </a:lnTo>
                  <a:lnTo>
                    <a:pt x="20" y="241"/>
                  </a:lnTo>
                  <a:lnTo>
                    <a:pt x="241" y="419"/>
                  </a:lnTo>
                  <a:lnTo>
                    <a:pt x="303" y="419"/>
                  </a:lnTo>
                  <a:lnTo>
                    <a:pt x="640" y="217"/>
                  </a:lnTo>
                  <a:lnTo>
                    <a:pt x="640" y="198"/>
                  </a:lnTo>
                  <a:lnTo>
                    <a:pt x="640" y="178"/>
                  </a:lnTo>
                  <a:lnTo>
                    <a:pt x="399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615;p58">
              <a:extLst>
                <a:ext uri="{FF2B5EF4-FFF2-40B4-BE49-F238E27FC236}">
                  <a16:creationId xmlns:a16="http://schemas.microsoft.com/office/drawing/2014/main" id="{6E21FBF5-C761-9695-46D6-A092DA3D5890}"/>
                </a:ext>
              </a:extLst>
            </p:cNvPr>
            <p:cNvSpPr/>
            <p:nvPr/>
          </p:nvSpPr>
          <p:spPr>
            <a:xfrm>
              <a:off x="7087765" y="2932100"/>
              <a:ext cx="44579" cy="28498"/>
            </a:xfrm>
            <a:custGeom>
              <a:avLst/>
              <a:gdLst/>
              <a:ahLst/>
              <a:cxnLst/>
              <a:rect l="l" t="t" r="r" b="b"/>
              <a:pathLst>
                <a:path w="438" h="280" extrusionOk="0">
                  <a:moveTo>
                    <a:pt x="216" y="1"/>
                  </a:moveTo>
                  <a:lnTo>
                    <a:pt x="19" y="121"/>
                  </a:lnTo>
                  <a:cubicBezTo>
                    <a:pt x="0" y="121"/>
                    <a:pt x="0" y="140"/>
                    <a:pt x="19" y="140"/>
                  </a:cubicBezTo>
                  <a:lnTo>
                    <a:pt x="197" y="280"/>
                  </a:lnTo>
                  <a:lnTo>
                    <a:pt x="240" y="280"/>
                  </a:lnTo>
                  <a:lnTo>
                    <a:pt x="437" y="159"/>
                  </a:lnTo>
                  <a:lnTo>
                    <a:pt x="437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616;p58">
              <a:extLst>
                <a:ext uri="{FF2B5EF4-FFF2-40B4-BE49-F238E27FC236}">
                  <a16:creationId xmlns:a16="http://schemas.microsoft.com/office/drawing/2014/main" id="{48D5E7F3-60AD-CDBE-CDED-84C1D004E635}"/>
                </a:ext>
              </a:extLst>
            </p:cNvPr>
            <p:cNvSpPr/>
            <p:nvPr/>
          </p:nvSpPr>
          <p:spPr>
            <a:xfrm>
              <a:off x="7087765" y="2932100"/>
              <a:ext cx="46512" cy="28498"/>
            </a:xfrm>
            <a:custGeom>
              <a:avLst/>
              <a:gdLst/>
              <a:ahLst/>
              <a:cxnLst/>
              <a:rect l="l" t="t" r="r" b="b"/>
              <a:pathLst>
                <a:path w="457" h="280" extrusionOk="0">
                  <a:moveTo>
                    <a:pt x="216" y="1"/>
                  </a:moveTo>
                  <a:lnTo>
                    <a:pt x="19" y="102"/>
                  </a:lnTo>
                  <a:cubicBezTo>
                    <a:pt x="19" y="121"/>
                    <a:pt x="0" y="121"/>
                    <a:pt x="0" y="121"/>
                  </a:cubicBezTo>
                  <a:cubicBezTo>
                    <a:pt x="0" y="140"/>
                    <a:pt x="0" y="140"/>
                    <a:pt x="19" y="140"/>
                  </a:cubicBezTo>
                  <a:lnTo>
                    <a:pt x="19" y="121"/>
                  </a:lnTo>
                  <a:lnTo>
                    <a:pt x="216" y="1"/>
                  </a:lnTo>
                  <a:close/>
                  <a:moveTo>
                    <a:pt x="260" y="1"/>
                  </a:moveTo>
                  <a:lnTo>
                    <a:pt x="437" y="140"/>
                  </a:lnTo>
                  <a:lnTo>
                    <a:pt x="437" y="159"/>
                  </a:lnTo>
                  <a:cubicBezTo>
                    <a:pt x="437" y="159"/>
                    <a:pt x="457" y="159"/>
                    <a:pt x="457" y="140"/>
                  </a:cubicBezTo>
                  <a:cubicBezTo>
                    <a:pt x="457" y="140"/>
                    <a:pt x="437" y="140"/>
                    <a:pt x="437" y="121"/>
                  </a:cubicBezTo>
                  <a:lnTo>
                    <a:pt x="260" y="1"/>
                  </a:lnTo>
                  <a:close/>
                  <a:moveTo>
                    <a:pt x="19" y="140"/>
                  </a:moveTo>
                  <a:lnTo>
                    <a:pt x="197" y="280"/>
                  </a:lnTo>
                  <a:lnTo>
                    <a:pt x="216" y="280"/>
                  </a:lnTo>
                  <a:cubicBezTo>
                    <a:pt x="216" y="280"/>
                    <a:pt x="197" y="280"/>
                    <a:pt x="197" y="260"/>
                  </a:cubicBezTo>
                  <a:lnTo>
                    <a:pt x="19" y="140"/>
                  </a:lnTo>
                  <a:close/>
                  <a:moveTo>
                    <a:pt x="437" y="159"/>
                  </a:moveTo>
                  <a:lnTo>
                    <a:pt x="240" y="260"/>
                  </a:lnTo>
                  <a:lnTo>
                    <a:pt x="216" y="280"/>
                  </a:lnTo>
                  <a:lnTo>
                    <a:pt x="240" y="280"/>
                  </a:lnTo>
                  <a:lnTo>
                    <a:pt x="437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617;p58">
              <a:extLst>
                <a:ext uri="{FF2B5EF4-FFF2-40B4-BE49-F238E27FC236}">
                  <a16:creationId xmlns:a16="http://schemas.microsoft.com/office/drawing/2014/main" id="{7C4D2A05-6971-9B46-596F-CA121377DD04}"/>
                </a:ext>
              </a:extLst>
            </p:cNvPr>
            <p:cNvSpPr/>
            <p:nvPr/>
          </p:nvSpPr>
          <p:spPr>
            <a:xfrm>
              <a:off x="7132242" y="2943499"/>
              <a:ext cx="45087" cy="28803"/>
            </a:xfrm>
            <a:custGeom>
              <a:avLst/>
              <a:gdLst/>
              <a:ahLst/>
              <a:cxnLst/>
              <a:rect l="l" t="t" r="r" b="b"/>
              <a:pathLst>
                <a:path w="443" h="283" extrusionOk="0">
                  <a:moveTo>
                    <a:pt x="227" y="0"/>
                  </a:moveTo>
                  <a:cubicBezTo>
                    <a:pt x="224" y="0"/>
                    <a:pt x="221" y="3"/>
                    <a:pt x="221" y="9"/>
                  </a:cubicBezTo>
                  <a:lnTo>
                    <a:pt x="20" y="110"/>
                  </a:lnTo>
                  <a:cubicBezTo>
                    <a:pt x="0" y="129"/>
                    <a:pt x="0" y="129"/>
                    <a:pt x="20" y="148"/>
                  </a:cubicBezTo>
                  <a:lnTo>
                    <a:pt x="202" y="268"/>
                  </a:lnTo>
                  <a:cubicBezTo>
                    <a:pt x="202" y="278"/>
                    <a:pt x="207" y="283"/>
                    <a:pt x="214" y="283"/>
                  </a:cubicBezTo>
                  <a:cubicBezTo>
                    <a:pt x="221" y="283"/>
                    <a:pt x="231" y="278"/>
                    <a:pt x="241" y="268"/>
                  </a:cubicBezTo>
                  <a:lnTo>
                    <a:pt x="442" y="168"/>
                  </a:lnTo>
                  <a:lnTo>
                    <a:pt x="442" y="129"/>
                  </a:lnTo>
                  <a:lnTo>
                    <a:pt x="260" y="9"/>
                  </a:lnTo>
                  <a:cubicBezTo>
                    <a:pt x="247" y="9"/>
                    <a:pt x="234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618;p58">
              <a:extLst>
                <a:ext uri="{FF2B5EF4-FFF2-40B4-BE49-F238E27FC236}">
                  <a16:creationId xmlns:a16="http://schemas.microsoft.com/office/drawing/2014/main" id="{817EAFC7-DA39-B0B5-5753-6A886A591FE7}"/>
                </a:ext>
              </a:extLst>
            </p:cNvPr>
            <p:cNvSpPr/>
            <p:nvPr/>
          </p:nvSpPr>
          <p:spPr>
            <a:xfrm>
              <a:off x="7132242" y="2942380"/>
              <a:ext cx="45087" cy="30431"/>
            </a:xfrm>
            <a:custGeom>
              <a:avLst/>
              <a:gdLst/>
              <a:ahLst/>
              <a:cxnLst/>
              <a:rect l="l" t="t" r="r" b="b"/>
              <a:pathLst>
                <a:path w="443" h="299" extrusionOk="0">
                  <a:moveTo>
                    <a:pt x="241" y="1"/>
                  </a:moveTo>
                  <a:cubicBezTo>
                    <a:pt x="221" y="1"/>
                    <a:pt x="221" y="1"/>
                    <a:pt x="202" y="20"/>
                  </a:cubicBezTo>
                  <a:lnTo>
                    <a:pt x="20" y="121"/>
                  </a:lnTo>
                  <a:cubicBezTo>
                    <a:pt x="0" y="121"/>
                    <a:pt x="0" y="140"/>
                    <a:pt x="0" y="140"/>
                  </a:cubicBezTo>
                  <a:cubicBezTo>
                    <a:pt x="0" y="140"/>
                    <a:pt x="0" y="159"/>
                    <a:pt x="20" y="159"/>
                  </a:cubicBezTo>
                  <a:lnTo>
                    <a:pt x="20" y="140"/>
                  </a:lnTo>
                  <a:lnTo>
                    <a:pt x="221" y="20"/>
                  </a:lnTo>
                  <a:lnTo>
                    <a:pt x="260" y="20"/>
                  </a:lnTo>
                  <a:cubicBezTo>
                    <a:pt x="260" y="1"/>
                    <a:pt x="241" y="1"/>
                    <a:pt x="241" y="1"/>
                  </a:cubicBezTo>
                  <a:close/>
                  <a:moveTo>
                    <a:pt x="260" y="20"/>
                  </a:moveTo>
                  <a:lnTo>
                    <a:pt x="423" y="159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20"/>
                  </a:lnTo>
                  <a:close/>
                  <a:moveTo>
                    <a:pt x="442" y="159"/>
                  </a:moveTo>
                  <a:lnTo>
                    <a:pt x="423" y="179"/>
                  </a:lnTo>
                  <a:lnTo>
                    <a:pt x="241" y="279"/>
                  </a:lnTo>
                  <a:lnTo>
                    <a:pt x="202" y="279"/>
                  </a:lnTo>
                  <a:lnTo>
                    <a:pt x="20" y="159"/>
                  </a:lnTo>
                  <a:lnTo>
                    <a:pt x="20" y="159"/>
                  </a:lnTo>
                  <a:lnTo>
                    <a:pt x="202" y="299"/>
                  </a:lnTo>
                  <a:lnTo>
                    <a:pt x="241" y="299"/>
                  </a:lnTo>
                  <a:lnTo>
                    <a:pt x="442" y="179"/>
                  </a:lnTo>
                  <a:lnTo>
                    <a:pt x="442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619;p58">
              <a:extLst>
                <a:ext uri="{FF2B5EF4-FFF2-40B4-BE49-F238E27FC236}">
                  <a16:creationId xmlns:a16="http://schemas.microsoft.com/office/drawing/2014/main" id="{C60CC2B5-02AD-5F5C-6CF7-5BA55BE555CA}"/>
                </a:ext>
              </a:extLst>
            </p:cNvPr>
            <p:cNvSpPr/>
            <p:nvPr/>
          </p:nvSpPr>
          <p:spPr>
            <a:xfrm>
              <a:off x="7028529" y="2938003"/>
              <a:ext cx="38777" cy="24019"/>
            </a:xfrm>
            <a:custGeom>
              <a:avLst/>
              <a:gdLst/>
              <a:ahLst/>
              <a:cxnLst/>
              <a:rect l="l" t="t" r="r" b="b"/>
              <a:pathLst>
                <a:path w="381" h="236" extrusionOk="0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45"/>
                    <a:pt x="20" y="145"/>
                  </a:cubicBezTo>
                  <a:lnTo>
                    <a:pt x="121" y="222"/>
                  </a:lnTo>
                  <a:cubicBezTo>
                    <a:pt x="131" y="231"/>
                    <a:pt x="140" y="236"/>
                    <a:pt x="147" y="236"/>
                  </a:cubicBezTo>
                  <a:cubicBezTo>
                    <a:pt x="155" y="236"/>
                    <a:pt x="159" y="231"/>
                    <a:pt x="159" y="222"/>
                  </a:cubicBezTo>
                  <a:lnTo>
                    <a:pt x="361" y="121"/>
                  </a:lnTo>
                  <a:cubicBezTo>
                    <a:pt x="380" y="101"/>
                    <a:pt x="380" y="101"/>
                    <a:pt x="361" y="82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620;p58">
              <a:extLst>
                <a:ext uri="{FF2B5EF4-FFF2-40B4-BE49-F238E27FC236}">
                  <a16:creationId xmlns:a16="http://schemas.microsoft.com/office/drawing/2014/main" id="{431C5E51-7E04-97D4-7AB1-EEC033679159}"/>
                </a:ext>
              </a:extLst>
            </p:cNvPr>
            <p:cNvSpPr/>
            <p:nvPr/>
          </p:nvSpPr>
          <p:spPr>
            <a:xfrm>
              <a:off x="7028529" y="2938003"/>
              <a:ext cx="38777" cy="24528"/>
            </a:xfrm>
            <a:custGeom>
              <a:avLst/>
              <a:gdLst/>
              <a:ahLst/>
              <a:cxnLst/>
              <a:rect l="l" t="t" r="r" b="b"/>
              <a:pathLst>
                <a:path w="381" h="241" extrusionOk="0">
                  <a:moveTo>
                    <a:pt x="241" y="1"/>
                  </a:moveTo>
                  <a:lnTo>
                    <a:pt x="260" y="25"/>
                  </a:lnTo>
                  <a:lnTo>
                    <a:pt x="361" y="82"/>
                  </a:lnTo>
                  <a:lnTo>
                    <a:pt x="361" y="82"/>
                  </a:lnTo>
                  <a:lnTo>
                    <a:pt x="260" y="1"/>
                  </a:lnTo>
                  <a:close/>
                  <a:moveTo>
                    <a:pt x="222" y="1"/>
                  </a:moveTo>
                  <a:lnTo>
                    <a:pt x="20" y="121"/>
                  </a:lnTo>
                  <a:lnTo>
                    <a:pt x="222" y="25"/>
                  </a:lnTo>
                  <a:lnTo>
                    <a:pt x="241" y="1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5"/>
                  </a:cubicBezTo>
                  <a:lnTo>
                    <a:pt x="20" y="164"/>
                  </a:lnTo>
                  <a:lnTo>
                    <a:pt x="121" y="222"/>
                  </a:lnTo>
                  <a:lnTo>
                    <a:pt x="121" y="222"/>
                  </a:lnTo>
                  <a:lnTo>
                    <a:pt x="20" y="145"/>
                  </a:lnTo>
                  <a:lnTo>
                    <a:pt x="20" y="121"/>
                  </a:lnTo>
                  <a:close/>
                  <a:moveTo>
                    <a:pt x="361" y="82"/>
                  </a:moveTo>
                  <a:lnTo>
                    <a:pt x="361" y="101"/>
                  </a:lnTo>
                  <a:lnTo>
                    <a:pt x="159" y="222"/>
                  </a:lnTo>
                  <a:lnTo>
                    <a:pt x="121" y="222"/>
                  </a:lnTo>
                  <a:cubicBezTo>
                    <a:pt x="121" y="241"/>
                    <a:pt x="140" y="241"/>
                    <a:pt x="140" y="241"/>
                  </a:cubicBezTo>
                  <a:lnTo>
                    <a:pt x="159" y="241"/>
                  </a:lnTo>
                  <a:lnTo>
                    <a:pt x="361" y="121"/>
                  </a:lnTo>
                  <a:cubicBezTo>
                    <a:pt x="380" y="121"/>
                    <a:pt x="380" y="101"/>
                    <a:pt x="380" y="101"/>
                  </a:cubicBezTo>
                  <a:cubicBezTo>
                    <a:pt x="380" y="101"/>
                    <a:pt x="380" y="82"/>
                    <a:pt x="361" y="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621;p58">
              <a:extLst>
                <a:ext uri="{FF2B5EF4-FFF2-40B4-BE49-F238E27FC236}">
                  <a16:creationId xmlns:a16="http://schemas.microsoft.com/office/drawing/2014/main" id="{C1B290AC-4B25-4B50-C4E2-C5C7E2997044}"/>
                </a:ext>
              </a:extLst>
            </p:cNvPr>
            <p:cNvSpPr/>
            <p:nvPr/>
          </p:nvSpPr>
          <p:spPr>
            <a:xfrm>
              <a:off x="7183132" y="2951540"/>
              <a:ext cx="45087" cy="29108"/>
            </a:xfrm>
            <a:custGeom>
              <a:avLst/>
              <a:gdLst/>
              <a:ahLst/>
              <a:cxnLst/>
              <a:rect l="l" t="t" r="r" b="b"/>
              <a:pathLst>
                <a:path w="443" h="286" extrusionOk="0">
                  <a:moveTo>
                    <a:pt x="221" y="1"/>
                  </a:moveTo>
                  <a:cubicBezTo>
                    <a:pt x="215" y="1"/>
                    <a:pt x="208" y="4"/>
                    <a:pt x="202" y="12"/>
                  </a:cubicBezTo>
                  <a:lnTo>
                    <a:pt x="24" y="108"/>
                  </a:lnTo>
                  <a:cubicBezTo>
                    <a:pt x="0" y="132"/>
                    <a:pt x="0" y="132"/>
                    <a:pt x="24" y="151"/>
                  </a:cubicBezTo>
                  <a:lnTo>
                    <a:pt x="202" y="271"/>
                  </a:lnTo>
                  <a:cubicBezTo>
                    <a:pt x="202" y="281"/>
                    <a:pt x="207" y="285"/>
                    <a:pt x="214" y="285"/>
                  </a:cubicBezTo>
                  <a:cubicBezTo>
                    <a:pt x="221" y="285"/>
                    <a:pt x="231" y="281"/>
                    <a:pt x="240" y="271"/>
                  </a:cubicBezTo>
                  <a:lnTo>
                    <a:pt x="423" y="170"/>
                  </a:lnTo>
                  <a:cubicBezTo>
                    <a:pt x="442" y="151"/>
                    <a:pt x="442" y="151"/>
                    <a:pt x="423" y="132"/>
                  </a:cubicBezTo>
                  <a:lnTo>
                    <a:pt x="264" y="12"/>
                  </a:lnTo>
                  <a:cubicBezTo>
                    <a:pt x="248" y="12"/>
                    <a:pt x="234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622;p58">
              <a:extLst>
                <a:ext uri="{FF2B5EF4-FFF2-40B4-BE49-F238E27FC236}">
                  <a16:creationId xmlns:a16="http://schemas.microsoft.com/office/drawing/2014/main" id="{87BBCF8D-B4D9-ECCF-33F2-70717E629BB9}"/>
                </a:ext>
              </a:extLst>
            </p:cNvPr>
            <p:cNvSpPr/>
            <p:nvPr/>
          </p:nvSpPr>
          <p:spPr>
            <a:xfrm>
              <a:off x="7183132" y="2950217"/>
              <a:ext cx="45087" cy="30940"/>
            </a:xfrm>
            <a:custGeom>
              <a:avLst/>
              <a:gdLst/>
              <a:ahLst/>
              <a:cxnLst/>
              <a:rect l="l" t="t" r="r" b="b"/>
              <a:pathLst>
                <a:path w="443" h="304" extrusionOk="0">
                  <a:moveTo>
                    <a:pt x="221" y="1"/>
                  </a:moveTo>
                  <a:lnTo>
                    <a:pt x="202" y="25"/>
                  </a:lnTo>
                  <a:lnTo>
                    <a:pt x="24" y="121"/>
                  </a:lnTo>
                  <a:cubicBezTo>
                    <a:pt x="0" y="121"/>
                    <a:pt x="0" y="145"/>
                    <a:pt x="0" y="145"/>
                  </a:cubicBezTo>
                  <a:lnTo>
                    <a:pt x="0" y="164"/>
                  </a:lnTo>
                  <a:lnTo>
                    <a:pt x="183" y="303"/>
                  </a:lnTo>
                  <a:lnTo>
                    <a:pt x="240" y="303"/>
                  </a:lnTo>
                  <a:lnTo>
                    <a:pt x="442" y="183"/>
                  </a:lnTo>
                  <a:lnTo>
                    <a:pt x="442" y="164"/>
                  </a:lnTo>
                  <a:lnTo>
                    <a:pt x="423" y="183"/>
                  </a:lnTo>
                  <a:lnTo>
                    <a:pt x="240" y="284"/>
                  </a:lnTo>
                  <a:lnTo>
                    <a:pt x="202" y="284"/>
                  </a:lnTo>
                  <a:lnTo>
                    <a:pt x="24" y="164"/>
                  </a:lnTo>
                  <a:lnTo>
                    <a:pt x="24" y="145"/>
                  </a:lnTo>
                  <a:lnTo>
                    <a:pt x="221" y="25"/>
                  </a:lnTo>
                  <a:lnTo>
                    <a:pt x="240" y="25"/>
                  </a:lnTo>
                  <a:lnTo>
                    <a:pt x="423" y="164"/>
                  </a:lnTo>
                  <a:lnTo>
                    <a:pt x="442" y="164"/>
                  </a:lnTo>
                  <a:lnTo>
                    <a:pt x="442" y="145"/>
                  </a:lnTo>
                  <a:lnTo>
                    <a:pt x="264" y="25"/>
                  </a:lnTo>
                  <a:cubicBezTo>
                    <a:pt x="240" y="1"/>
                    <a:pt x="240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623;p58">
              <a:extLst>
                <a:ext uri="{FF2B5EF4-FFF2-40B4-BE49-F238E27FC236}">
                  <a16:creationId xmlns:a16="http://schemas.microsoft.com/office/drawing/2014/main" id="{EBF92D26-691A-97D0-8FA6-5EA59C5B4AFC}"/>
                </a:ext>
              </a:extLst>
            </p:cNvPr>
            <p:cNvSpPr/>
            <p:nvPr/>
          </p:nvSpPr>
          <p:spPr>
            <a:xfrm>
              <a:off x="7228119" y="2963041"/>
              <a:ext cx="44986" cy="29210"/>
            </a:xfrm>
            <a:custGeom>
              <a:avLst/>
              <a:gdLst/>
              <a:ahLst/>
              <a:cxnLst/>
              <a:rect l="l" t="t" r="r" b="b"/>
              <a:pathLst>
                <a:path w="442" h="287" extrusionOk="0">
                  <a:moveTo>
                    <a:pt x="228" y="1"/>
                  </a:moveTo>
                  <a:cubicBezTo>
                    <a:pt x="221" y="1"/>
                    <a:pt x="211" y="7"/>
                    <a:pt x="202" y="19"/>
                  </a:cubicBezTo>
                  <a:lnTo>
                    <a:pt x="19" y="115"/>
                  </a:lnTo>
                  <a:cubicBezTo>
                    <a:pt x="0" y="139"/>
                    <a:pt x="0" y="139"/>
                    <a:pt x="19" y="158"/>
                  </a:cubicBezTo>
                  <a:lnTo>
                    <a:pt x="183" y="278"/>
                  </a:lnTo>
                  <a:cubicBezTo>
                    <a:pt x="195" y="278"/>
                    <a:pt x="208" y="287"/>
                    <a:pt x="221" y="287"/>
                  </a:cubicBezTo>
                  <a:cubicBezTo>
                    <a:pt x="227" y="287"/>
                    <a:pt x="234" y="285"/>
                    <a:pt x="240" y="278"/>
                  </a:cubicBezTo>
                  <a:lnTo>
                    <a:pt x="423" y="177"/>
                  </a:lnTo>
                  <a:cubicBezTo>
                    <a:pt x="442" y="158"/>
                    <a:pt x="442" y="158"/>
                    <a:pt x="423" y="139"/>
                  </a:cubicBezTo>
                  <a:lnTo>
                    <a:pt x="240" y="19"/>
                  </a:lnTo>
                  <a:cubicBezTo>
                    <a:pt x="240" y="7"/>
                    <a:pt x="235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624;p58">
              <a:extLst>
                <a:ext uri="{FF2B5EF4-FFF2-40B4-BE49-F238E27FC236}">
                  <a16:creationId xmlns:a16="http://schemas.microsoft.com/office/drawing/2014/main" id="{F1667F8F-6454-119C-F04C-90D5624E0472}"/>
                </a:ext>
              </a:extLst>
            </p:cNvPr>
            <p:cNvSpPr/>
            <p:nvPr/>
          </p:nvSpPr>
          <p:spPr>
            <a:xfrm>
              <a:off x="7228119" y="2962430"/>
              <a:ext cx="44986" cy="30940"/>
            </a:xfrm>
            <a:custGeom>
              <a:avLst/>
              <a:gdLst/>
              <a:ahLst/>
              <a:cxnLst/>
              <a:rect l="l" t="t" r="r" b="b"/>
              <a:pathLst>
                <a:path w="442" h="304" extrusionOk="0">
                  <a:moveTo>
                    <a:pt x="202" y="1"/>
                  </a:moveTo>
                  <a:lnTo>
                    <a:pt x="0" y="121"/>
                  </a:lnTo>
                  <a:lnTo>
                    <a:pt x="0" y="145"/>
                  </a:lnTo>
                  <a:lnTo>
                    <a:pt x="19" y="121"/>
                  </a:lnTo>
                  <a:lnTo>
                    <a:pt x="202" y="25"/>
                  </a:lnTo>
                  <a:lnTo>
                    <a:pt x="240" y="25"/>
                  </a:lnTo>
                  <a:lnTo>
                    <a:pt x="423" y="145"/>
                  </a:lnTo>
                  <a:lnTo>
                    <a:pt x="423" y="145"/>
                  </a:lnTo>
                  <a:lnTo>
                    <a:pt x="259" y="1"/>
                  </a:lnTo>
                  <a:close/>
                  <a:moveTo>
                    <a:pt x="0" y="145"/>
                  </a:moveTo>
                  <a:lnTo>
                    <a:pt x="0" y="164"/>
                  </a:lnTo>
                  <a:lnTo>
                    <a:pt x="183" y="284"/>
                  </a:lnTo>
                  <a:cubicBezTo>
                    <a:pt x="202" y="303"/>
                    <a:pt x="202" y="303"/>
                    <a:pt x="221" y="303"/>
                  </a:cubicBezTo>
                  <a:lnTo>
                    <a:pt x="240" y="284"/>
                  </a:lnTo>
                  <a:lnTo>
                    <a:pt x="423" y="183"/>
                  </a:lnTo>
                  <a:cubicBezTo>
                    <a:pt x="442" y="183"/>
                    <a:pt x="442" y="164"/>
                    <a:pt x="442" y="164"/>
                  </a:cubicBezTo>
                  <a:cubicBezTo>
                    <a:pt x="442" y="145"/>
                    <a:pt x="442" y="145"/>
                    <a:pt x="423" y="145"/>
                  </a:cubicBezTo>
                  <a:lnTo>
                    <a:pt x="423" y="164"/>
                  </a:lnTo>
                  <a:lnTo>
                    <a:pt x="221" y="284"/>
                  </a:lnTo>
                  <a:lnTo>
                    <a:pt x="202" y="284"/>
                  </a:lnTo>
                  <a:lnTo>
                    <a:pt x="19" y="1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625;p58">
              <a:extLst>
                <a:ext uri="{FF2B5EF4-FFF2-40B4-BE49-F238E27FC236}">
                  <a16:creationId xmlns:a16="http://schemas.microsoft.com/office/drawing/2014/main" id="{3E6C0C44-EFB8-DD04-94AC-76BF74DF4F8C}"/>
                </a:ext>
              </a:extLst>
            </p:cNvPr>
            <p:cNvSpPr/>
            <p:nvPr/>
          </p:nvSpPr>
          <p:spPr>
            <a:xfrm>
              <a:off x="7058859" y="2948283"/>
              <a:ext cx="45087" cy="28905"/>
            </a:xfrm>
            <a:custGeom>
              <a:avLst/>
              <a:gdLst/>
              <a:ahLst/>
              <a:cxnLst/>
              <a:rect l="l" t="t" r="r" b="b"/>
              <a:pathLst>
                <a:path w="443" h="284" extrusionOk="0">
                  <a:moveTo>
                    <a:pt x="203" y="0"/>
                  </a:moveTo>
                  <a:lnTo>
                    <a:pt x="1" y="121"/>
                  </a:lnTo>
                  <a:lnTo>
                    <a:pt x="1" y="164"/>
                  </a:lnTo>
                  <a:lnTo>
                    <a:pt x="183" y="284"/>
                  </a:lnTo>
                  <a:lnTo>
                    <a:pt x="222" y="284"/>
                  </a:lnTo>
                  <a:lnTo>
                    <a:pt x="424" y="164"/>
                  </a:lnTo>
                  <a:cubicBezTo>
                    <a:pt x="443" y="164"/>
                    <a:pt x="443" y="140"/>
                    <a:pt x="424" y="140"/>
                  </a:cubicBezTo>
                  <a:lnTo>
                    <a:pt x="241" y="20"/>
                  </a:lnTo>
                  <a:cubicBezTo>
                    <a:pt x="241" y="0"/>
                    <a:pt x="222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626;p58">
              <a:extLst>
                <a:ext uri="{FF2B5EF4-FFF2-40B4-BE49-F238E27FC236}">
                  <a16:creationId xmlns:a16="http://schemas.microsoft.com/office/drawing/2014/main" id="{637FA9D7-2C0E-0DA7-7430-813BB9BCAAA4}"/>
                </a:ext>
              </a:extLst>
            </p:cNvPr>
            <p:cNvSpPr/>
            <p:nvPr/>
          </p:nvSpPr>
          <p:spPr>
            <a:xfrm>
              <a:off x="7058859" y="2948283"/>
              <a:ext cx="45087" cy="30940"/>
            </a:xfrm>
            <a:custGeom>
              <a:avLst/>
              <a:gdLst/>
              <a:ahLst/>
              <a:cxnLst/>
              <a:rect l="l" t="t" r="r" b="b"/>
              <a:pathLst>
                <a:path w="443" h="304" extrusionOk="0">
                  <a:moveTo>
                    <a:pt x="203" y="0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20" y="121"/>
                  </a:lnTo>
                  <a:lnTo>
                    <a:pt x="203" y="20"/>
                  </a:lnTo>
                  <a:lnTo>
                    <a:pt x="241" y="20"/>
                  </a:lnTo>
                  <a:lnTo>
                    <a:pt x="424" y="140"/>
                  </a:lnTo>
                  <a:lnTo>
                    <a:pt x="424" y="140"/>
                  </a:lnTo>
                  <a:lnTo>
                    <a:pt x="260" y="0"/>
                  </a:lnTo>
                  <a:close/>
                  <a:moveTo>
                    <a:pt x="1" y="140"/>
                  </a:moveTo>
                  <a:lnTo>
                    <a:pt x="1" y="164"/>
                  </a:lnTo>
                  <a:lnTo>
                    <a:pt x="183" y="284"/>
                  </a:lnTo>
                  <a:lnTo>
                    <a:pt x="183" y="284"/>
                  </a:lnTo>
                  <a:lnTo>
                    <a:pt x="20" y="140"/>
                  </a:lnTo>
                  <a:close/>
                  <a:moveTo>
                    <a:pt x="424" y="140"/>
                  </a:moveTo>
                  <a:lnTo>
                    <a:pt x="424" y="164"/>
                  </a:lnTo>
                  <a:lnTo>
                    <a:pt x="222" y="284"/>
                  </a:lnTo>
                  <a:lnTo>
                    <a:pt x="183" y="284"/>
                  </a:lnTo>
                  <a:cubicBezTo>
                    <a:pt x="203" y="284"/>
                    <a:pt x="203" y="303"/>
                    <a:pt x="222" y="303"/>
                  </a:cubicBezTo>
                  <a:lnTo>
                    <a:pt x="241" y="284"/>
                  </a:lnTo>
                  <a:lnTo>
                    <a:pt x="424" y="183"/>
                  </a:lnTo>
                  <a:cubicBezTo>
                    <a:pt x="443" y="183"/>
                    <a:pt x="443" y="164"/>
                    <a:pt x="443" y="164"/>
                  </a:cubicBezTo>
                  <a:cubicBezTo>
                    <a:pt x="443" y="140"/>
                    <a:pt x="443" y="140"/>
                    <a:pt x="424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627;p58">
              <a:extLst>
                <a:ext uri="{FF2B5EF4-FFF2-40B4-BE49-F238E27FC236}">
                  <a16:creationId xmlns:a16="http://schemas.microsoft.com/office/drawing/2014/main" id="{1072E6D0-32D1-5FD9-FD46-253F4FF097D4}"/>
                </a:ext>
              </a:extLst>
            </p:cNvPr>
            <p:cNvSpPr/>
            <p:nvPr/>
          </p:nvSpPr>
          <p:spPr>
            <a:xfrm>
              <a:off x="7103846" y="2960496"/>
              <a:ext cx="45087" cy="28905"/>
            </a:xfrm>
            <a:custGeom>
              <a:avLst/>
              <a:gdLst/>
              <a:ahLst/>
              <a:cxnLst/>
              <a:rect l="l" t="t" r="r" b="b"/>
              <a:pathLst>
                <a:path w="443" h="284" extrusionOk="0">
                  <a:moveTo>
                    <a:pt x="203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79" y="284"/>
                  </a:lnTo>
                  <a:lnTo>
                    <a:pt x="222" y="284"/>
                  </a:lnTo>
                  <a:lnTo>
                    <a:pt x="419" y="164"/>
                  </a:lnTo>
                  <a:cubicBezTo>
                    <a:pt x="443" y="164"/>
                    <a:pt x="443" y="140"/>
                    <a:pt x="419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628;p58">
              <a:extLst>
                <a:ext uri="{FF2B5EF4-FFF2-40B4-BE49-F238E27FC236}">
                  <a16:creationId xmlns:a16="http://schemas.microsoft.com/office/drawing/2014/main" id="{84819B90-0CA1-3190-A4A7-97241CF69F0F}"/>
                </a:ext>
              </a:extLst>
            </p:cNvPr>
            <p:cNvSpPr/>
            <p:nvPr/>
          </p:nvSpPr>
          <p:spPr>
            <a:xfrm>
              <a:off x="7103846" y="2960496"/>
              <a:ext cx="45087" cy="28905"/>
            </a:xfrm>
            <a:custGeom>
              <a:avLst/>
              <a:gdLst/>
              <a:ahLst/>
              <a:cxnLst/>
              <a:rect l="l" t="t" r="r" b="b"/>
              <a:pathLst>
                <a:path w="443" h="284" extrusionOk="0">
                  <a:moveTo>
                    <a:pt x="222" y="1"/>
                  </a:moveTo>
                  <a:cubicBezTo>
                    <a:pt x="222" y="1"/>
                    <a:pt x="241" y="1"/>
                    <a:pt x="241" y="20"/>
                  </a:cubicBezTo>
                  <a:lnTo>
                    <a:pt x="419" y="140"/>
                  </a:lnTo>
                  <a:lnTo>
                    <a:pt x="419" y="140"/>
                  </a:lnTo>
                  <a:lnTo>
                    <a:pt x="241" y="1"/>
                  </a:lnTo>
                  <a:close/>
                  <a:moveTo>
                    <a:pt x="419" y="140"/>
                  </a:moveTo>
                  <a:lnTo>
                    <a:pt x="419" y="164"/>
                  </a:lnTo>
                  <a:lnTo>
                    <a:pt x="443" y="164"/>
                  </a:lnTo>
                  <a:cubicBezTo>
                    <a:pt x="443" y="140"/>
                    <a:pt x="443" y="140"/>
                    <a:pt x="419" y="140"/>
                  </a:cubicBezTo>
                  <a:close/>
                  <a:moveTo>
                    <a:pt x="1" y="140"/>
                  </a:moveTo>
                  <a:lnTo>
                    <a:pt x="179" y="284"/>
                  </a:lnTo>
                  <a:lnTo>
                    <a:pt x="203" y="284"/>
                  </a:lnTo>
                  <a:lnTo>
                    <a:pt x="179" y="260"/>
                  </a:lnTo>
                  <a:lnTo>
                    <a:pt x="1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629;p58">
              <a:extLst>
                <a:ext uri="{FF2B5EF4-FFF2-40B4-BE49-F238E27FC236}">
                  <a16:creationId xmlns:a16="http://schemas.microsoft.com/office/drawing/2014/main" id="{D3BBB638-0CA7-D9CF-0D90-1CD094441190}"/>
                </a:ext>
              </a:extLst>
            </p:cNvPr>
            <p:cNvSpPr/>
            <p:nvPr/>
          </p:nvSpPr>
          <p:spPr>
            <a:xfrm>
              <a:off x="7154736" y="2968842"/>
              <a:ext cx="43154" cy="28396"/>
            </a:xfrm>
            <a:custGeom>
              <a:avLst/>
              <a:gdLst/>
              <a:ahLst/>
              <a:cxnLst/>
              <a:rect l="l" t="t" r="r" b="b"/>
              <a:pathLst>
                <a:path w="424" h="279" extrusionOk="0">
                  <a:moveTo>
                    <a:pt x="202" y="0"/>
                  </a:moveTo>
                  <a:lnTo>
                    <a:pt x="0" y="120"/>
                  </a:lnTo>
                  <a:lnTo>
                    <a:pt x="0" y="140"/>
                  </a:lnTo>
                  <a:lnTo>
                    <a:pt x="183" y="279"/>
                  </a:lnTo>
                  <a:lnTo>
                    <a:pt x="221" y="279"/>
                  </a:lnTo>
                  <a:lnTo>
                    <a:pt x="423" y="159"/>
                  </a:lnTo>
                  <a:lnTo>
                    <a:pt x="423" y="14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630;p58">
              <a:extLst>
                <a:ext uri="{FF2B5EF4-FFF2-40B4-BE49-F238E27FC236}">
                  <a16:creationId xmlns:a16="http://schemas.microsoft.com/office/drawing/2014/main" id="{F006EFD8-672B-DB75-C5D1-E7351BCDF2D4}"/>
                </a:ext>
              </a:extLst>
            </p:cNvPr>
            <p:cNvSpPr/>
            <p:nvPr/>
          </p:nvSpPr>
          <p:spPr>
            <a:xfrm>
              <a:off x="7152802" y="2968842"/>
              <a:ext cx="47021" cy="28396"/>
            </a:xfrm>
            <a:custGeom>
              <a:avLst/>
              <a:gdLst/>
              <a:ahLst/>
              <a:cxnLst/>
              <a:rect l="l" t="t" r="r" b="b"/>
              <a:pathLst>
                <a:path w="462" h="279" extrusionOk="0">
                  <a:moveTo>
                    <a:pt x="240" y="0"/>
                  </a:moveTo>
                  <a:cubicBezTo>
                    <a:pt x="240" y="0"/>
                    <a:pt x="260" y="0"/>
                    <a:pt x="260" y="19"/>
                  </a:cubicBezTo>
                  <a:lnTo>
                    <a:pt x="442" y="140"/>
                  </a:lnTo>
                  <a:lnTo>
                    <a:pt x="260" y="0"/>
                  </a:lnTo>
                  <a:close/>
                  <a:moveTo>
                    <a:pt x="442" y="140"/>
                  </a:moveTo>
                  <a:lnTo>
                    <a:pt x="442" y="159"/>
                  </a:lnTo>
                  <a:lnTo>
                    <a:pt x="461" y="159"/>
                  </a:lnTo>
                  <a:cubicBezTo>
                    <a:pt x="461" y="140"/>
                    <a:pt x="442" y="140"/>
                    <a:pt x="442" y="140"/>
                  </a:cubicBezTo>
                  <a:close/>
                  <a:moveTo>
                    <a:pt x="19" y="120"/>
                  </a:moveTo>
                  <a:cubicBezTo>
                    <a:pt x="19" y="120"/>
                    <a:pt x="0" y="120"/>
                    <a:pt x="0" y="140"/>
                  </a:cubicBezTo>
                  <a:cubicBezTo>
                    <a:pt x="0" y="140"/>
                    <a:pt x="19" y="140"/>
                    <a:pt x="19" y="159"/>
                  </a:cubicBezTo>
                  <a:lnTo>
                    <a:pt x="202" y="279"/>
                  </a:lnTo>
                  <a:lnTo>
                    <a:pt x="221" y="279"/>
                  </a:lnTo>
                  <a:cubicBezTo>
                    <a:pt x="221" y="279"/>
                    <a:pt x="202" y="279"/>
                    <a:pt x="202" y="260"/>
                  </a:cubicBezTo>
                  <a:lnTo>
                    <a:pt x="19" y="140"/>
                  </a:lnTo>
                  <a:lnTo>
                    <a:pt x="19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631;p58">
              <a:extLst>
                <a:ext uri="{FF2B5EF4-FFF2-40B4-BE49-F238E27FC236}">
                  <a16:creationId xmlns:a16="http://schemas.microsoft.com/office/drawing/2014/main" id="{BF0079B9-057E-D212-0642-5EAB8C2AE93B}"/>
                </a:ext>
              </a:extLst>
            </p:cNvPr>
            <p:cNvSpPr/>
            <p:nvPr/>
          </p:nvSpPr>
          <p:spPr>
            <a:xfrm>
              <a:off x="6997792" y="2956629"/>
              <a:ext cx="38675" cy="22595"/>
            </a:xfrm>
            <a:custGeom>
              <a:avLst/>
              <a:gdLst/>
              <a:ahLst/>
              <a:cxnLst/>
              <a:rect l="l" t="t" r="r" b="b"/>
              <a:pathLst>
                <a:path w="380" h="222" extrusionOk="0">
                  <a:moveTo>
                    <a:pt x="221" y="0"/>
                  </a:moveTo>
                  <a:lnTo>
                    <a:pt x="20" y="120"/>
                  </a:lnTo>
                  <a:cubicBezTo>
                    <a:pt x="0" y="120"/>
                    <a:pt x="0" y="139"/>
                    <a:pt x="20" y="139"/>
                  </a:cubicBezTo>
                  <a:lnTo>
                    <a:pt x="120" y="221"/>
                  </a:lnTo>
                  <a:lnTo>
                    <a:pt x="164" y="221"/>
                  </a:lnTo>
                  <a:lnTo>
                    <a:pt x="361" y="101"/>
                  </a:lnTo>
                  <a:cubicBezTo>
                    <a:pt x="380" y="101"/>
                    <a:pt x="380" y="82"/>
                    <a:pt x="361" y="82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632;p58">
              <a:extLst>
                <a:ext uri="{FF2B5EF4-FFF2-40B4-BE49-F238E27FC236}">
                  <a16:creationId xmlns:a16="http://schemas.microsoft.com/office/drawing/2014/main" id="{5CE770DF-07CA-08E5-2CB0-10D9F7DF8629}"/>
                </a:ext>
              </a:extLst>
            </p:cNvPr>
            <p:cNvSpPr/>
            <p:nvPr/>
          </p:nvSpPr>
          <p:spPr>
            <a:xfrm>
              <a:off x="6997792" y="2954593"/>
              <a:ext cx="38675" cy="24630"/>
            </a:xfrm>
            <a:custGeom>
              <a:avLst/>
              <a:gdLst/>
              <a:ahLst/>
              <a:cxnLst/>
              <a:rect l="l" t="t" r="r" b="b"/>
              <a:pathLst>
                <a:path w="380" h="242" extrusionOk="0">
                  <a:moveTo>
                    <a:pt x="241" y="1"/>
                  </a:moveTo>
                  <a:cubicBezTo>
                    <a:pt x="221" y="1"/>
                    <a:pt x="221" y="20"/>
                    <a:pt x="221" y="20"/>
                  </a:cubicBezTo>
                  <a:lnTo>
                    <a:pt x="260" y="20"/>
                  </a:lnTo>
                  <a:lnTo>
                    <a:pt x="241" y="1"/>
                  </a:lnTo>
                  <a:close/>
                  <a:moveTo>
                    <a:pt x="221" y="20"/>
                  </a:moveTo>
                  <a:lnTo>
                    <a:pt x="20" y="121"/>
                  </a:lnTo>
                  <a:lnTo>
                    <a:pt x="0" y="140"/>
                  </a:lnTo>
                  <a:cubicBezTo>
                    <a:pt x="0" y="159"/>
                    <a:pt x="0" y="159"/>
                    <a:pt x="20" y="159"/>
                  </a:cubicBezTo>
                  <a:lnTo>
                    <a:pt x="20" y="140"/>
                  </a:lnTo>
                  <a:lnTo>
                    <a:pt x="221" y="20"/>
                  </a:lnTo>
                  <a:close/>
                  <a:moveTo>
                    <a:pt x="361" y="102"/>
                  </a:moveTo>
                  <a:lnTo>
                    <a:pt x="361" y="121"/>
                  </a:lnTo>
                  <a:lnTo>
                    <a:pt x="164" y="241"/>
                  </a:lnTo>
                  <a:lnTo>
                    <a:pt x="164" y="241"/>
                  </a:lnTo>
                  <a:lnTo>
                    <a:pt x="361" y="140"/>
                  </a:lnTo>
                  <a:lnTo>
                    <a:pt x="380" y="121"/>
                  </a:lnTo>
                  <a:cubicBezTo>
                    <a:pt x="380" y="102"/>
                    <a:pt x="380" y="102"/>
                    <a:pt x="361" y="1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633;p58">
              <a:extLst>
                <a:ext uri="{FF2B5EF4-FFF2-40B4-BE49-F238E27FC236}">
                  <a16:creationId xmlns:a16="http://schemas.microsoft.com/office/drawing/2014/main" id="{F100AB2A-6EA2-471C-B9E7-1E69104CF018}"/>
                </a:ext>
              </a:extLst>
            </p:cNvPr>
            <p:cNvSpPr/>
            <p:nvPr/>
          </p:nvSpPr>
          <p:spPr>
            <a:xfrm>
              <a:off x="7197789" y="2981056"/>
              <a:ext cx="44579" cy="28396"/>
            </a:xfrm>
            <a:custGeom>
              <a:avLst/>
              <a:gdLst/>
              <a:ahLst/>
              <a:cxnLst/>
              <a:rect l="l" t="t" r="r" b="b"/>
              <a:pathLst>
                <a:path w="438" h="279" extrusionOk="0">
                  <a:moveTo>
                    <a:pt x="216" y="0"/>
                  </a:moveTo>
                  <a:lnTo>
                    <a:pt x="19" y="120"/>
                  </a:lnTo>
                  <a:cubicBezTo>
                    <a:pt x="0" y="120"/>
                    <a:pt x="0" y="140"/>
                    <a:pt x="19" y="140"/>
                  </a:cubicBezTo>
                  <a:lnTo>
                    <a:pt x="197" y="260"/>
                  </a:lnTo>
                  <a:cubicBezTo>
                    <a:pt x="197" y="279"/>
                    <a:pt x="216" y="279"/>
                    <a:pt x="240" y="279"/>
                  </a:cubicBezTo>
                  <a:lnTo>
                    <a:pt x="437" y="159"/>
                  </a:lnTo>
                  <a:lnTo>
                    <a:pt x="437" y="14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634;p58">
              <a:extLst>
                <a:ext uri="{FF2B5EF4-FFF2-40B4-BE49-F238E27FC236}">
                  <a16:creationId xmlns:a16="http://schemas.microsoft.com/office/drawing/2014/main" id="{DFFDBDD1-FAD2-D05F-3CF0-1A10BEB09F0A}"/>
                </a:ext>
              </a:extLst>
            </p:cNvPr>
            <p:cNvSpPr/>
            <p:nvPr/>
          </p:nvSpPr>
          <p:spPr>
            <a:xfrm>
              <a:off x="7197789" y="2979122"/>
              <a:ext cx="44579" cy="30330"/>
            </a:xfrm>
            <a:custGeom>
              <a:avLst/>
              <a:gdLst/>
              <a:ahLst/>
              <a:cxnLst/>
              <a:rect l="l" t="t" r="r" b="b"/>
              <a:pathLst>
                <a:path w="438" h="298" extrusionOk="0">
                  <a:moveTo>
                    <a:pt x="240" y="0"/>
                  </a:moveTo>
                  <a:cubicBezTo>
                    <a:pt x="216" y="0"/>
                    <a:pt x="216" y="0"/>
                    <a:pt x="216" y="19"/>
                  </a:cubicBezTo>
                  <a:lnTo>
                    <a:pt x="260" y="19"/>
                  </a:lnTo>
                  <a:lnTo>
                    <a:pt x="240" y="0"/>
                  </a:lnTo>
                  <a:close/>
                  <a:moveTo>
                    <a:pt x="216" y="19"/>
                  </a:moveTo>
                  <a:lnTo>
                    <a:pt x="19" y="120"/>
                  </a:lnTo>
                  <a:lnTo>
                    <a:pt x="0" y="139"/>
                  </a:lnTo>
                  <a:cubicBezTo>
                    <a:pt x="0" y="159"/>
                    <a:pt x="0" y="159"/>
                    <a:pt x="19" y="159"/>
                  </a:cubicBezTo>
                  <a:lnTo>
                    <a:pt x="19" y="139"/>
                  </a:lnTo>
                  <a:lnTo>
                    <a:pt x="216" y="19"/>
                  </a:lnTo>
                  <a:close/>
                  <a:moveTo>
                    <a:pt x="260" y="19"/>
                  </a:moveTo>
                  <a:lnTo>
                    <a:pt x="437" y="159"/>
                  </a:lnTo>
                  <a:lnTo>
                    <a:pt x="437" y="139"/>
                  </a:lnTo>
                  <a:lnTo>
                    <a:pt x="260" y="19"/>
                  </a:lnTo>
                  <a:close/>
                  <a:moveTo>
                    <a:pt x="19" y="159"/>
                  </a:moveTo>
                  <a:lnTo>
                    <a:pt x="197" y="298"/>
                  </a:lnTo>
                  <a:lnTo>
                    <a:pt x="240" y="298"/>
                  </a:lnTo>
                  <a:lnTo>
                    <a:pt x="437" y="178"/>
                  </a:lnTo>
                  <a:lnTo>
                    <a:pt x="240" y="279"/>
                  </a:lnTo>
                  <a:lnTo>
                    <a:pt x="197" y="279"/>
                  </a:lnTo>
                  <a:lnTo>
                    <a:pt x="19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635;p58">
              <a:extLst>
                <a:ext uri="{FF2B5EF4-FFF2-40B4-BE49-F238E27FC236}">
                  <a16:creationId xmlns:a16="http://schemas.microsoft.com/office/drawing/2014/main" id="{AEAD8682-45BD-6A87-D0E1-3AE2E1C2BFBE}"/>
                </a:ext>
              </a:extLst>
            </p:cNvPr>
            <p:cNvSpPr/>
            <p:nvPr/>
          </p:nvSpPr>
          <p:spPr>
            <a:xfrm>
              <a:off x="7028529" y="2966807"/>
              <a:ext cx="44680" cy="28498"/>
            </a:xfrm>
            <a:custGeom>
              <a:avLst/>
              <a:gdLst/>
              <a:ahLst/>
              <a:cxnLst/>
              <a:rect l="l" t="t" r="r" b="b"/>
              <a:pathLst>
                <a:path w="439" h="280" extrusionOk="0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21"/>
                    <a:pt x="20" y="140"/>
                  </a:cubicBezTo>
                  <a:lnTo>
                    <a:pt x="198" y="260"/>
                  </a:lnTo>
                  <a:cubicBezTo>
                    <a:pt x="198" y="280"/>
                    <a:pt x="222" y="280"/>
                    <a:pt x="241" y="280"/>
                  </a:cubicBezTo>
                  <a:lnTo>
                    <a:pt x="438" y="160"/>
                  </a:lnTo>
                  <a:lnTo>
                    <a:pt x="438" y="12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636;p58">
              <a:extLst>
                <a:ext uri="{FF2B5EF4-FFF2-40B4-BE49-F238E27FC236}">
                  <a16:creationId xmlns:a16="http://schemas.microsoft.com/office/drawing/2014/main" id="{CA732A6C-BA27-0F1F-4E2E-79747191A009}"/>
                </a:ext>
              </a:extLst>
            </p:cNvPr>
            <p:cNvSpPr/>
            <p:nvPr/>
          </p:nvSpPr>
          <p:spPr>
            <a:xfrm>
              <a:off x="7028529" y="2964873"/>
              <a:ext cx="44680" cy="30431"/>
            </a:xfrm>
            <a:custGeom>
              <a:avLst/>
              <a:gdLst/>
              <a:ahLst/>
              <a:cxnLst/>
              <a:rect l="l" t="t" r="r" b="b"/>
              <a:pathLst>
                <a:path w="439" h="299" extrusionOk="0">
                  <a:moveTo>
                    <a:pt x="241" y="1"/>
                  </a:moveTo>
                  <a:cubicBezTo>
                    <a:pt x="222" y="1"/>
                    <a:pt x="222" y="1"/>
                    <a:pt x="222" y="20"/>
                  </a:cubicBezTo>
                  <a:lnTo>
                    <a:pt x="260" y="20"/>
                  </a:lnTo>
                  <a:cubicBezTo>
                    <a:pt x="260" y="1"/>
                    <a:pt x="241" y="1"/>
                    <a:pt x="241" y="1"/>
                  </a:cubicBezTo>
                  <a:close/>
                  <a:moveTo>
                    <a:pt x="222" y="20"/>
                  </a:moveTo>
                  <a:lnTo>
                    <a:pt x="20" y="121"/>
                  </a:lnTo>
                  <a:cubicBezTo>
                    <a:pt x="1" y="121"/>
                    <a:pt x="1" y="140"/>
                    <a:pt x="1" y="140"/>
                  </a:cubicBezTo>
                  <a:cubicBezTo>
                    <a:pt x="1" y="159"/>
                    <a:pt x="1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260" y="20"/>
                  </a:moveTo>
                  <a:lnTo>
                    <a:pt x="419" y="159"/>
                  </a:lnTo>
                  <a:lnTo>
                    <a:pt x="438" y="159"/>
                  </a:lnTo>
                  <a:lnTo>
                    <a:pt x="438" y="140"/>
                  </a:lnTo>
                  <a:lnTo>
                    <a:pt x="260" y="20"/>
                  </a:lnTo>
                  <a:close/>
                  <a:moveTo>
                    <a:pt x="20" y="159"/>
                  </a:moveTo>
                  <a:lnTo>
                    <a:pt x="198" y="299"/>
                  </a:lnTo>
                  <a:lnTo>
                    <a:pt x="241" y="299"/>
                  </a:lnTo>
                  <a:lnTo>
                    <a:pt x="438" y="179"/>
                  </a:lnTo>
                  <a:lnTo>
                    <a:pt x="438" y="159"/>
                  </a:lnTo>
                  <a:lnTo>
                    <a:pt x="419" y="179"/>
                  </a:lnTo>
                  <a:lnTo>
                    <a:pt x="241" y="279"/>
                  </a:lnTo>
                  <a:lnTo>
                    <a:pt x="198" y="27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637;p58">
              <a:extLst>
                <a:ext uri="{FF2B5EF4-FFF2-40B4-BE49-F238E27FC236}">
                  <a16:creationId xmlns:a16="http://schemas.microsoft.com/office/drawing/2014/main" id="{153753BE-1FF4-00E7-0673-3667CDD45144}"/>
                </a:ext>
              </a:extLst>
            </p:cNvPr>
            <p:cNvSpPr/>
            <p:nvPr/>
          </p:nvSpPr>
          <p:spPr>
            <a:xfrm>
              <a:off x="7073108" y="2977595"/>
              <a:ext cx="45087" cy="29414"/>
            </a:xfrm>
            <a:custGeom>
              <a:avLst/>
              <a:gdLst/>
              <a:ahLst/>
              <a:cxnLst/>
              <a:rect l="l" t="t" r="r" b="b"/>
              <a:pathLst>
                <a:path w="443" h="289" extrusionOk="0">
                  <a:moveTo>
                    <a:pt x="234" y="1"/>
                  </a:moveTo>
                  <a:cubicBezTo>
                    <a:pt x="226" y="1"/>
                    <a:pt x="221" y="5"/>
                    <a:pt x="221" y="15"/>
                  </a:cubicBezTo>
                  <a:lnTo>
                    <a:pt x="24" y="116"/>
                  </a:lnTo>
                  <a:cubicBezTo>
                    <a:pt x="0" y="135"/>
                    <a:pt x="0" y="135"/>
                    <a:pt x="24" y="154"/>
                  </a:cubicBezTo>
                  <a:lnTo>
                    <a:pt x="202" y="274"/>
                  </a:lnTo>
                  <a:cubicBezTo>
                    <a:pt x="202" y="284"/>
                    <a:pt x="207" y="289"/>
                    <a:pt x="214" y="289"/>
                  </a:cubicBezTo>
                  <a:cubicBezTo>
                    <a:pt x="221" y="289"/>
                    <a:pt x="231" y="284"/>
                    <a:pt x="240" y="274"/>
                  </a:cubicBezTo>
                  <a:lnTo>
                    <a:pt x="423" y="174"/>
                  </a:lnTo>
                  <a:cubicBezTo>
                    <a:pt x="442" y="154"/>
                    <a:pt x="442" y="154"/>
                    <a:pt x="442" y="135"/>
                  </a:cubicBezTo>
                  <a:lnTo>
                    <a:pt x="264" y="15"/>
                  </a:lnTo>
                  <a:cubicBezTo>
                    <a:pt x="252" y="5"/>
                    <a:pt x="242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638;p58">
              <a:extLst>
                <a:ext uri="{FF2B5EF4-FFF2-40B4-BE49-F238E27FC236}">
                  <a16:creationId xmlns:a16="http://schemas.microsoft.com/office/drawing/2014/main" id="{D0DF791B-7E07-BE84-5B29-8AA67C16831F}"/>
                </a:ext>
              </a:extLst>
            </p:cNvPr>
            <p:cNvSpPr/>
            <p:nvPr/>
          </p:nvSpPr>
          <p:spPr>
            <a:xfrm>
              <a:off x="7073108" y="2977086"/>
              <a:ext cx="45087" cy="30431"/>
            </a:xfrm>
            <a:custGeom>
              <a:avLst/>
              <a:gdLst/>
              <a:ahLst/>
              <a:cxnLst/>
              <a:rect l="l" t="t" r="r" b="b"/>
              <a:pathLst>
                <a:path w="443" h="299" extrusionOk="0">
                  <a:moveTo>
                    <a:pt x="202" y="1"/>
                  </a:moveTo>
                  <a:lnTo>
                    <a:pt x="24" y="121"/>
                  </a:lnTo>
                  <a:lnTo>
                    <a:pt x="221" y="20"/>
                  </a:lnTo>
                  <a:lnTo>
                    <a:pt x="264" y="20"/>
                  </a:lnTo>
                  <a:cubicBezTo>
                    <a:pt x="240" y="1"/>
                    <a:pt x="240" y="1"/>
                    <a:pt x="221" y="1"/>
                  </a:cubicBezTo>
                  <a:close/>
                  <a:moveTo>
                    <a:pt x="264" y="20"/>
                  </a:moveTo>
                  <a:lnTo>
                    <a:pt x="423" y="140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4" y="20"/>
                  </a:lnTo>
                  <a:close/>
                  <a:moveTo>
                    <a:pt x="423" y="159"/>
                  </a:moveTo>
                  <a:lnTo>
                    <a:pt x="240" y="279"/>
                  </a:lnTo>
                  <a:lnTo>
                    <a:pt x="240" y="279"/>
                  </a:lnTo>
                  <a:lnTo>
                    <a:pt x="442" y="179"/>
                  </a:lnTo>
                  <a:lnTo>
                    <a:pt x="442" y="159"/>
                  </a:lnTo>
                  <a:close/>
                  <a:moveTo>
                    <a:pt x="24" y="121"/>
                  </a:moveTo>
                  <a:cubicBezTo>
                    <a:pt x="0" y="121"/>
                    <a:pt x="0" y="140"/>
                    <a:pt x="0" y="140"/>
                  </a:cubicBezTo>
                  <a:cubicBezTo>
                    <a:pt x="0" y="140"/>
                    <a:pt x="0" y="159"/>
                    <a:pt x="24" y="159"/>
                  </a:cubicBezTo>
                  <a:lnTo>
                    <a:pt x="183" y="279"/>
                  </a:lnTo>
                  <a:cubicBezTo>
                    <a:pt x="202" y="299"/>
                    <a:pt x="202" y="299"/>
                    <a:pt x="221" y="299"/>
                  </a:cubicBezTo>
                  <a:cubicBezTo>
                    <a:pt x="221" y="299"/>
                    <a:pt x="240" y="299"/>
                    <a:pt x="240" y="279"/>
                  </a:cubicBezTo>
                  <a:lnTo>
                    <a:pt x="202" y="279"/>
                  </a:lnTo>
                  <a:lnTo>
                    <a:pt x="24" y="140"/>
                  </a:lnTo>
                  <a:lnTo>
                    <a:pt x="24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639;p58">
              <a:extLst>
                <a:ext uri="{FF2B5EF4-FFF2-40B4-BE49-F238E27FC236}">
                  <a16:creationId xmlns:a16="http://schemas.microsoft.com/office/drawing/2014/main" id="{5F90D351-9E0B-8BA1-74A0-8924318B250C}"/>
                </a:ext>
              </a:extLst>
            </p:cNvPr>
            <p:cNvSpPr/>
            <p:nvPr/>
          </p:nvSpPr>
          <p:spPr>
            <a:xfrm>
              <a:off x="7124405" y="2985432"/>
              <a:ext cx="44579" cy="29923"/>
            </a:xfrm>
            <a:custGeom>
              <a:avLst/>
              <a:gdLst/>
              <a:ahLst/>
              <a:cxnLst/>
              <a:rect l="l" t="t" r="r" b="b"/>
              <a:pathLst>
                <a:path w="438" h="294" extrusionOk="0">
                  <a:moveTo>
                    <a:pt x="226" y="1"/>
                  </a:moveTo>
                  <a:cubicBezTo>
                    <a:pt x="218" y="1"/>
                    <a:pt x="207" y="5"/>
                    <a:pt x="198" y="15"/>
                  </a:cubicBezTo>
                  <a:lnTo>
                    <a:pt x="20" y="116"/>
                  </a:lnTo>
                  <a:cubicBezTo>
                    <a:pt x="1" y="135"/>
                    <a:pt x="1" y="135"/>
                    <a:pt x="20" y="159"/>
                  </a:cubicBezTo>
                  <a:lnTo>
                    <a:pt x="178" y="279"/>
                  </a:lnTo>
                  <a:cubicBezTo>
                    <a:pt x="188" y="289"/>
                    <a:pt x="198" y="294"/>
                    <a:pt x="208" y="294"/>
                  </a:cubicBezTo>
                  <a:cubicBezTo>
                    <a:pt x="218" y="294"/>
                    <a:pt x="229" y="289"/>
                    <a:pt x="241" y="279"/>
                  </a:cubicBezTo>
                  <a:lnTo>
                    <a:pt x="419" y="178"/>
                  </a:lnTo>
                  <a:cubicBezTo>
                    <a:pt x="438" y="159"/>
                    <a:pt x="438" y="159"/>
                    <a:pt x="419" y="135"/>
                  </a:cubicBezTo>
                  <a:lnTo>
                    <a:pt x="241" y="15"/>
                  </a:lnTo>
                  <a:cubicBezTo>
                    <a:pt x="241" y="5"/>
                    <a:pt x="235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640;p58">
              <a:extLst>
                <a:ext uri="{FF2B5EF4-FFF2-40B4-BE49-F238E27FC236}">
                  <a16:creationId xmlns:a16="http://schemas.microsoft.com/office/drawing/2014/main" id="{7688AC75-5A25-7E63-5F8D-836B764BCA82}"/>
                </a:ext>
              </a:extLst>
            </p:cNvPr>
            <p:cNvSpPr/>
            <p:nvPr/>
          </p:nvSpPr>
          <p:spPr>
            <a:xfrm>
              <a:off x="7124405" y="2984923"/>
              <a:ext cx="44579" cy="30940"/>
            </a:xfrm>
            <a:custGeom>
              <a:avLst/>
              <a:gdLst/>
              <a:ahLst/>
              <a:cxnLst/>
              <a:rect l="l" t="t" r="r" b="b"/>
              <a:pathLst>
                <a:path w="438" h="304" extrusionOk="0">
                  <a:moveTo>
                    <a:pt x="241" y="20"/>
                  </a:moveTo>
                  <a:lnTo>
                    <a:pt x="419" y="140"/>
                  </a:lnTo>
                  <a:lnTo>
                    <a:pt x="419" y="164"/>
                  </a:lnTo>
                  <a:lnTo>
                    <a:pt x="217" y="284"/>
                  </a:lnTo>
                  <a:lnTo>
                    <a:pt x="198" y="284"/>
                  </a:lnTo>
                  <a:lnTo>
                    <a:pt x="20" y="140"/>
                  </a:lnTo>
                  <a:lnTo>
                    <a:pt x="198" y="20"/>
                  </a:lnTo>
                  <a:close/>
                  <a:moveTo>
                    <a:pt x="198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" y="164"/>
                  </a:lnTo>
                  <a:lnTo>
                    <a:pt x="178" y="284"/>
                  </a:lnTo>
                  <a:cubicBezTo>
                    <a:pt x="198" y="303"/>
                    <a:pt x="198" y="303"/>
                    <a:pt x="217" y="303"/>
                  </a:cubicBezTo>
                  <a:lnTo>
                    <a:pt x="241" y="303"/>
                  </a:lnTo>
                  <a:lnTo>
                    <a:pt x="419" y="183"/>
                  </a:lnTo>
                  <a:cubicBezTo>
                    <a:pt x="438" y="183"/>
                    <a:pt x="438" y="164"/>
                    <a:pt x="438" y="164"/>
                  </a:cubicBezTo>
                  <a:lnTo>
                    <a:pt x="438" y="140"/>
                  </a:lnTo>
                  <a:lnTo>
                    <a:pt x="260" y="20"/>
                  </a:lnTo>
                  <a:cubicBezTo>
                    <a:pt x="241" y="1"/>
                    <a:pt x="241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641;p58">
              <a:extLst>
                <a:ext uri="{FF2B5EF4-FFF2-40B4-BE49-F238E27FC236}">
                  <a16:creationId xmlns:a16="http://schemas.microsoft.com/office/drawing/2014/main" id="{DF3E2B0C-451B-8F52-BD5A-A37864B66FC0}"/>
                </a:ext>
              </a:extLst>
            </p:cNvPr>
            <p:cNvSpPr/>
            <p:nvPr/>
          </p:nvSpPr>
          <p:spPr>
            <a:xfrm>
              <a:off x="6967461" y="2973219"/>
              <a:ext cx="38675" cy="24019"/>
            </a:xfrm>
            <a:custGeom>
              <a:avLst/>
              <a:gdLst/>
              <a:ahLst/>
              <a:cxnLst/>
              <a:rect l="l" t="t" r="r" b="b"/>
              <a:pathLst>
                <a:path w="380" h="236" extrusionOk="0">
                  <a:moveTo>
                    <a:pt x="233" y="0"/>
                  </a:moveTo>
                  <a:cubicBezTo>
                    <a:pt x="226" y="0"/>
                    <a:pt x="221" y="5"/>
                    <a:pt x="221" y="15"/>
                  </a:cubicBezTo>
                  <a:lnTo>
                    <a:pt x="20" y="116"/>
                  </a:lnTo>
                  <a:cubicBezTo>
                    <a:pt x="0" y="135"/>
                    <a:pt x="0" y="135"/>
                    <a:pt x="20" y="159"/>
                  </a:cubicBezTo>
                  <a:lnTo>
                    <a:pt x="121" y="217"/>
                  </a:lnTo>
                  <a:cubicBezTo>
                    <a:pt x="140" y="236"/>
                    <a:pt x="159" y="236"/>
                    <a:pt x="159" y="236"/>
                  </a:cubicBezTo>
                  <a:lnTo>
                    <a:pt x="361" y="116"/>
                  </a:lnTo>
                  <a:cubicBezTo>
                    <a:pt x="380" y="116"/>
                    <a:pt x="380" y="97"/>
                    <a:pt x="361" y="97"/>
                  </a:cubicBezTo>
                  <a:lnTo>
                    <a:pt x="260" y="15"/>
                  </a:lnTo>
                  <a:cubicBezTo>
                    <a:pt x="250" y="5"/>
                    <a:pt x="24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642;p58">
              <a:extLst>
                <a:ext uri="{FF2B5EF4-FFF2-40B4-BE49-F238E27FC236}">
                  <a16:creationId xmlns:a16="http://schemas.microsoft.com/office/drawing/2014/main" id="{3C2CF000-6489-1F3B-AFED-F8E7A4A6FB2C}"/>
                </a:ext>
              </a:extLst>
            </p:cNvPr>
            <p:cNvSpPr/>
            <p:nvPr/>
          </p:nvSpPr>
          <p:spPr>
            <a:xfrm>
              <a:off x="6967461" y="2972710"/>
              <a:ext cx="38675" cy="24528"/>
            </a:xfrm>
            <a:custGeom>
              <a:avLst/>
              <a:gdLst/>
              <a:ahLst/>
              <a:cxnLst/>
              <a:rect l="l" t="t" r="r" b="b"/>
              <a:pathLst>
                <a:path w="380" h="241" extrusionOk="0">
                  <a:moveTo>
                    <a:pt x="260" y="20"/>
                  </a:moveTo>
                  <a:lnTo>
                    <a:pt x="361" y="102"/>
                  </a:lnTo>
                  <a:lnTo>
                    <a:pt x="361" y="121"/>
                  </a:lnTo>
                  <a:cubicBezTo>
                    <a:pt x="380" y="121"/>
                    <a:pt x="380" y="121"/>
                    <a:pt x="380" y="102"/>
                  </a:cubicBezTo>
                  <a:lnTo>
                    <a:pt x="361" y="82"/>
                  </a:lnTo>
                  <a:lnTo>
                    <a:pt x="260" y="20"/>
                  </a:lnTo>
                  <a:close/>
                  <a:moveTo>
                    <a:pt x="221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0" y="140"/>
                  </a:cubicBezTo>
                  <a:cubicBezTo>
                    <a:pt x="0" y="140"/>
                    <a:pt x="0" y="164"/>
                    <a:pt x="20" y="164"/>
                  </a:cubicBezTo>
                  <a:lnTo>
                    <a:pt x="20" y="140"/>
                  </a:lnTo>
                  <a:lnTo>
                    <a:pt x="221" y="20"/>
                  </a:lnTo>
                  <a:lnTo>
                    <a:pt x="260" y="20"/>
                  </a:lnTo>
                  <a:cubicBezTo>
                    <a:pt x="260" y="1"/>
                    <a:pt x="241" y="1"/>
                    <a:pt x="241" y="1"/>
                  </a:cubicBezTo>
                  <a:close/>
                  <a:moveTo>
                    <a:pt x="20" y="164"/>
                  </a:moveTo>
                  <a:lnTo>
                    <a:pt x="121" y="241"/>
                  </a:lnTo>
                  <a:lnTo>
                    <a:pt x="140" y="241"/>
                  </a:lnTo>
                  <a:lnTo>
                    <a:pt x="121" y="222"/>
                  </a:lnTo>
                  <a:lnTo>
                    <a:pt x="20" y="164"/>
                  </a:lnTo>
                  <a:close/>
                  <a:moveTo>
                    <a:pt x="361" y="121"/>
                  </a:moveTo>
                  <a:lnTo>
                    <a:pt x="159" y="222"/>
                  </a:lnTo>
                  <a:lnTo>
                    <a:pt x="140" y="241"/>
                  </a:lnTo>
                  <a:lnTo>
                    <a:pt x="159" y="241"/>
                  </a:lnTo>
                  <a:lnTo>
                    <a:pt x="361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643;p58">
              <a:extLst>
                <a:ext uri="{FF2B5EF4-FFF2-40B4-BE49-F238E27FC236}">
                  <a16:creationId xmlns:a16="http://schemas.microsoft.com/office/drawing/2014/main" id="{96A904CA-51FB-8AF6-C362-A823F8BCF3E6}"/>
                </a:ext>
              </a:extLst>
            </p:cNvPr>
            <p:cNvSpPr/>
            <p:nvPr/>
          </p:nvSpPr>
          <p:spPr>
            <a:xfrm>
              <a:off x="7168883" y="2997137"/>
              <a:ext cx="45087" cy="29007"/>
            </a:xfrm>
            <a:custGeom>
              <a:avLst/>
              <a:gdLst/>
              <a:ahLst/>
              <a:cxnLst/>
              <a:rect l="l" t="t" r="r" b="b"/>
              <a:pathLst>
                <a:path w="443" h="285" extrusionOk="0">
                  <a:moveTo>
                    <a:pt x="202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83" y="284"/>
                  </a:lnTo>
                  <a:lnTo>
                    <a:pt x="222" y="284"/>
                  </a:lnTo>
                  <a:lnTo>
                    <a:pt x="423" y="164"/>
                  </a:lnTo>
                  <a:cubicBezTo>
                    <a:pt x="443" y="164"/>
                    <a:pt x="443" y="140"/>
                    <a:pt x="423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644;p58">
              <a:extLst>
                <a:ext uri="{FF2B5EF4-FFF2-40B4-BE49-F238E27FC236}">
                  <a16:creationId xmlns:a16="http://schemas.microsoft.com/office/drawing/2014/main" id="{32958481-8CBE-5021-7B10-0D0F2E1F5551}"/>
                </a:ext>
              </a:extLst>
            </p:cNvPr>
            <p:cNvSpPr/>
            <p:nvPr/>
          </p:nvSpPr>
          <p:spPr>
            <a:xfrm>
              <a:off x="7168883" y="2997137"/>
              <a:ext cx="45087" cy="29007"/>
            </a:xfrm>
            <a:custGeom>
              <a:avLst/>
              <a:gdLst/>
              <a:ahLst/>
              <a:cxnLst/>
              <a:rect l="l" t="t" r="r" b="b"/>
              <a:pathLst>
                <a:path w="443" h="285" extrusionOk="0">
                  <a:moveTo>
                    <a:pt x="202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20" y="121"/>
                  </a:lnTo>
                  <a:lnTo>
                    <a:pt x="202" y="20"/>
                  </a:lnTo>
                  <a:lnTo>
                    <a:pt x="222" y="1"/>
                  </a:lnTo>
                  <a:close/>
                  <a:moveTo>
                    <a:pt x="222" y="1"/>
                  </a:moveTo>
                  <a:cubicBezTo>
                    <a:pt x="241" y="1"/>
                    <a:pt x="241" y="20"/>
                    <a:pt x="241" y="20"/>
                  </a:cubicBezTo>
                  <a:lnTo>
                    <a:pt x="423" y="140"/>
                  </a:lnTo>
                  <a:lnTo>
                    <a:pt x="260" y="1"/>
                  </a:lnTo>
                  <a:close/>
                  <a:moveTo>
                    <a:pt x="1" y="140"/>
                  </a:moveTo>
                  <a:lnTo>
                    <a:pt x="1" y="164"/>
                  </a:lnTo>
                  <a:lnTo>
                    <a:pt x="183" y="284"/>
                  </a:lnTo>
                  <a:lnTo>
                    <a:pt x="20" y="140"/>
                  </a:lnTo>
                  <a:close/>
                  <a:moveTo>
                    <a:pt x="423" y="140"/>
                  </a:moveTo>
                  <a:lnTo>
                    <a:pt x="423" y="164"/>
                  </a:lnTo>
                  <a:lnTo>
                    <a:pt x="222" y="284"/>
                  </a:lnTo>
                  <a:lnTo>
                    <a:pt x="241" y="284"/>
                  </a:lnTo>
                  <a:lnTo>
                    <a:pt x="423" y="183"/>
                  </a:lnTo>
                  <a:lnTo>
                    <a:pt x="443" y="164"/>
                  </a:lnTo>
                  <a:cubicBezTo>
                    <a:pt x="443" y="140"/>
                    <a:pt x="443" y="140"/>
                    <a:pt x="423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645;p58">
              <a:extLst>
                <a:ext uri="{FF2B5EF4-FFF2-40B4-BE49-F238E27FC236}">
                  <a16:creationId xmlns:a16="http://schemas.microsoft.com/office/drawing/2014/main" id="{DB44271E-3F19-F68C-A836-F8DDFC751358}"/>
                </a:ext>
              </a:extLst>
            </p:cNvPr>
            <p:cNvSpPr/>
            <p:nvPr/>
          </p:nvSpPr>
          <p:spPr>
            <a:xfrm>
              <a:off x="6999725" y="2982990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02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83" y="279"/>
                  </a:lnTo>
                  <a:lnTo>
                    <a:pt x="222" y="279"/>
                  </a:lnTo>
                  <a:lnTo>
                    <a:pt x="423" y="159"/>
                  </a:lnTo>
                  <a:cubicBezTo>
                    <a:pt x="442" y="159"/>
                    <a:pt x="442" y="140"/>
                    <a:pt x="423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646;p58">
              <a:extLst>
                <a:ext uri="{FF2B5EF4-FFF2-40B4-BE49-F238E27FC236}">
                  <a16:creationId xmlns:a16="http://schemas.microsoft.com/office/drawing/2014/main" id="{894F4B72-5121-E057-940F-2BF0AA21D29C}"/>
                </a:ext>
              </a:extLst>
            </p:cNvPr>
            <p:cNvSpPr/>
            <p:nvPr/>
          </p:nvSpPr>
          <p:spPr>
            <a:xfrm>
              <a:off x="6999725" y="2982990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02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25" y="121"/>
                  </a:lnTo>
                  <a:lnTo>
                    <a:pt x="202" y="20"/>
                  </a:lnTo>
                  <a:lnTo>
                    <a:pt x="222" y="1"/>
                  </a:lnTo>
                  <a:close/>
                  <a:moveTo>
                    <a:pt x="222" y="1"/>
                  </a:moveTo>
                  <a:cubicBezTo>
                    <a:pt x="222" y="1"/>
                    <a:pt x="241" y="1"/>
                    <a:pt x="241" y="20"/>
                  </a:cubicBezTo>
                  <a:lnTo>
                    <a:pt x="423" y="140"/>
                  </a:lnTo>
                  <a:lnTo>
                    <a:pt x="241" y="1"/>
                  </a:lnTo>
                  <a:close/>
                  <a:moveTo>
                    <a:pt x="1" y="140"/>
                  </a:moveTo>
                  <a:lnTo>
                    <a:pt x="1" y="159"/>
                  </a:lnTo>
                  <a:lnTo>
                    <a:pt x="183" y="279"/>
                  </a:lnTo>
                  <a:lnTo>
                    <a:pt x="183" y="279"/>
                  </a:lnTo>
                  <a:lnTo>
                    <a:pt x="25" y="140"/>
                  </a:lnTo>
                  <a:close/>
                  <a:moveTo>
                    <a:pt x="423" y="140"/>
                  </a:moveTo>
                  <a:lnTo>
                    <a:pt x="423" y="159"/>
                  </a:lnTo>
                  <a:lnTo>
                    <a:pt x="222" y="279"/>
                  </a:lnTo>
                  <a:lnTo>
                    <a:pt x="423" y="183"/>
                  </a:lnTo>
                  <a:lnTo>
                    <a:pt x="442" y="159"/>
                  </a:lnTo>
                  <a:cubicBezTo>
                    <a:pt x="442" y="140"/>
                    <a:pt x="442" y="140"/>
                    <a:pt x="423" y="140"/>
                  </a:cubicBezTo>
                  <a:close/>
                  <a:moveTo>
                    <a:pt x="222" y="279"/>
                  </a:moveTo>
                  <a:lnTo>
                    <a:pt x="222" y="279"/>
                  </a:lnTo>
                  <a:lnTo>
                    <a:pt x="222" y="27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647;p58">
              <a:extLst>
                <a:ext uri="{FF2B5EF4-FFF2-40B4-BE49-F238E27FC236}">
                  <a16:creationId xmlns:a16="http://schemas.microsoft.com/office/drawing/2014/main" id="{4BD7F3F0-A815-869D-1FE4-0772610E9826}"/>
                </a:ext>
              </a:extLst>
            </p:cNvPr>
            <p:cNvSpPr/>
            <p:nvPr/>
          </p:nvSpPr>
          <p:spPr>
            <a:xfrm>
              <a:off x="7044712" y="2995203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83" y="260"/>
                  </a:lnTo>
                  <a:cubicBezTo>
                    <a:pt x="202" y="279"/>
                    <a:pt x="221" y="279"/>
                    <a:pt x="221" y="279"/>
                  </a:cubicBezTo>
                  <a:lnTo>
                    <a:pt x="423" y="159"/>
                  </a:lnTo>
                  <a:cubicBezTo>
                    <a:pt x="442" y="159"/>
                    <a:pt x="442" y="140"/>
                    <a:pt x="423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648;p58">
              <a:extLst>
                <a:ext uri="{FF2B5EF4-FFF2-40B4-BE49-F238E27FC236}">
                  <a16:creationId xmlns:a16="http://schemas.microsoft.com/office/drawing/2014/main" id="{7FF6DB01-DA8D-0321-6DF0-06D17ADBB554}"/>
                </a:ext>
              </a:extLst>
            </p:cNvPr>
            <p:cNvSpPr/>
            <p:nvPr/>
          </p:nvSpPr>
          <p:spPr>
            <a:xfrm>
              <a:off x="7042778" y="2993269"/>
              <a:ext cx="47021" cy="30431"/>
            </a:xfrm>
            <a:custGeom>
              <a:avLst/>
              <a:gdLst/>
              <a:ahLst/>
              <a:cxnLst/>
              <a:rect l="l" t="t" r="r" b="b"/>
              <a:pathLst>
                <a:path w="462" h="299" extrusionOk="0">
                  <a:moveTo>
                    <a:pt x="240" y="0"/>
                  </a:moveTo>
                  <a:lnTo>
                    <a:pt x="221" y="20"/>
                  </a:lnTo>
                  <a:lnTo>
                    <a:pt x="260" y="20"/>
                  </a:lnTo>
                  <a:lnTo>
                    <a:pt x="240" y="0"/>
                  </a:lnTo>
                  <a:close/>
                  <a:moveTo>
                    <a:pt x="221" y="20"/>
                  </a:moveTo>
                  <a:lnTo>
                    <a:pt x="19" y="120"/>
                  </a:lnTo>
                  <a:cubicBezTo>
                    <a:pt x="19" y="140"/>
                    <a:pt x="0" y="140"/>
                    <a:pt x="0" y="140"/>
                  </a:cubicBezTo>
                  <a:cubicBezTo>
                    <a:pt x="0" y="159"/>
                    <a:pt x="19" y="159"/>
                    <a:pt x="19" y="159"/>
                  </a:cubicBezTo>
                  <a:lnTo>
                    <a:pt x="19" y="140"/>
                  </a:lnTo>
                  <a:lnTo>
                    <a:pt x="221" y="20"/>
                  </a:lnTo>
                  <a:close/>
                  <a:moveTo>
                    <a:pt x="260" y="20"/>
                  </a:moveTo>
                  <a:lnTo>
                    <a:pt x="442" y="159"/>
                  </a:lnTo>
                  <a:lnTo>
                    <a:pt x="442" y="178"/>
                  </a:lnTo>
                  <a:cubicBezTo>
                    <a:pt x="442" y="178"/>
                    <a:pt x="461" y="178"/>
                    <a:pt x="461" y="159"/>
                  </a:cubicBezTo>
                  <a:cubicBezTo>
                    <a:pt x="461" y="159"/>
                    <a:pt x="442" y="159"/>
                    <a:pt x="442" y="140"/>
                  </a:cubicBezTo>
                  <a:lnTo>
                    <a:pt x="260" y="20"/>
                  </a:lnTo>
                  <a:close/>
                  <a:moveTo>
                    <a:pt x="19" y="159"/>
                  </a:moveTo>
                  <a:lnTo>
                    <a:pt x="202" y="298"/>
                  </a:lnTo>
                  <a:lnTo>
                    <a:pt x="221" y="298"/>
                  </a:lnTo>
                  <a:lnTo>
                    <a:pt x="202" y="279"/>
                  </a:lnTo>
                  <a:lnTo>
                    <a:pt x="19" y="159"/>
                  </a:lnTo>
                  <a:close/>
                  <a:moveTo>
                    <a:pt x="442" y="178"/>
                  </a:moveTo>
                  <a:lnTo>
                    <a:pt x="240" y="279"/>
                  </a:lnTo>
                  <a:lnTo>
                    <a:pt x="221" y="298"/>
                  </a:lnTo>
                  <a:lnTo>
                    <a:pt x="240" y="298"/>
                  </a:lnTo>
                  <a:lnTo>
                    <a:pt x="442" y="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649;p58">
              <a:extLst>
                <a:ext uri="{FF2B5EF4-FFF2-40B4-BE49-F238E27FC236}">
                  <a16:creationId xmlns:a16="http://schemas.microsoft.com/office/drawing/2014/main" id="{93703DE9-0241-5D46-8C17-90A8B3202ACC}"/>
                </a:ext>
              </a:extLst>
            </p:cNvPr>
            <p:cNvSpPr/>
            <p:nvPr/>
          </p:nvSpPr>
          <p:spPr>
            <a:xfrm>
              <a:off x="7093566" y="3003549"/>
              <a:ext cx="45087" cy="28396"/>
            </a:xfrm>
            <a:custGeom>
              <a:avLst/>
              <a:gdLst/>
              <a:ahLst/>
              <a:cxnLst/>
              <a:rect l="l" t="t" r="r" b="b"/>
              <a:pathLst>
                <a:path w="443" h="279" extrusionOk="0">
                  <a:moveTo>
                    <a:pt x="222" y="0"/>
                  </a:moveTo>
                  <a:lnTo>
                    <a:pt x="20" y="120"/>
                  </a:lnTo>
                  <a:cubicBezTo>
                    <a:pt x="1" y="120"/>
                    <a:pt x="1" y="140"/>
                    <a:pt x="20" y="140"/>
                  </a:cubicBezTo>
                  <a:lnTo>
                    <a:pt x="203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650;p58">
              <a:extLst>
                <a:ext uri="{FF2B5EF4-FFF2-40B4-BE49-F238E27FC236}">
                  <a16:creationId xmlns:a16="http://schemas.microsoft.com/office/drawing/2014/main" id="{B29057A0-6C0E-AE27-5F71-6010E45A8A9D}"/>
                </a:ext>
              </a:extLst>
            </p:cNvPr>
            <p:cNvSpPr/>
            <p:nvPr/>
          </p:nvSpPr>
          <p:spPr>
            <a:xfrm>
              <a:off x="7093566" y="3001615"/>
              <a:ext cx="47123" cy="30330"/>
            </a:xfrm>
            <a:custGeom>
              <a:avLst/>
              <a:gdLst/>
              <a:ahLst/>
              <a:cxnLst/>
              <a:rect l="l" t="t" r="r" b="b"/>
              <a:pathLst>
                <a:path w="463" h="298" extrusionOk="0">
                  <a:moveTo>
                    <a:pt x="241" y="0"/>
                  </a:moveTo>
                  <a:cubicBezTo>
                    <a:pt x="222" y="0"/>
                    <a:pt x="222" y="19"/>
                    <a:pt x="222" y="19"/>
                  </a:cubicBezTo>
                  <a:lnTo>
                    <a:pt x="260" y="19"/>
                  </a:lnTo>
                  <a:lnTo>
                    <a:pt x="241" y="0"/>
                  </a:lnTo>
                  <a:close/>
                  <a:moveTo>
                    <a:pt x="222" y="19"/>
                  </a:moveTo>
                  <a:lnTo>
                    <a:pt x="20" y="120"/>
                  </a:lnTo>
                  <a:lnTo>
                    <a:pt x="1" y="139"/>
                  </a:lnTo>
                  <a:cubicBezTo>
                    <a:pt x="1" y="159"/>
                    <a:pt x="1" y="159"/>
                    <a:pt x="20" y="159"/>
                  </a:cubicBezTo>
                  <a:lnTo>
                    <a:pt x="20" y="139"/>
                  </a:lnTo>
                  <a:lnTo>
                    <a:pt x="222" y="19"/>
                  </a:lnTo>
                  <a:close/>
                  <a:moveTo>
                    <a:pt x="260" y="19"/>
                  </a:moveTo>
                  <a:lnTo>
                    <a:pt x="443" y="159"/>
                  </a:lnTo>
                  <a:lnTo>
                    <a:pt x="443" y="139"/>
                  </a:lnTo>
                  <a:lnTo>
                    <a:pt x="260" y="19"/>
                  </a:lnTo>
                  <a:close/>
                  <a:moveTo>
                    <a:pt x="443" y="159"/>
                  </a:moveTo>
                  <a:lnTo>
                    <a:pt x="443" y="178"/>
                  </a:lnTo>
                  <a:cubicBezTo>
                    <a:pt x="443" y="178"/>
                    <a:pt x="462" y="178"/>
                    <a:pt x="443" y="159"/>
                  </a:cubicBezTo>
                  <a:close/>
                  <a:moveTo>
                    <a:pt x="20" y="159"/>
                  </a:moveTo>
                  <a:lnTo>
                    <a:pt x="203" y="298"/>
                  </a:lnTo>
                  <a:lnTo>
                    <a:pt x="222" y="298"/>
                  </a:lnTo>
                  <a:lnTo>
                    <a:pt x="203" y="279"/>
                  </a:lnTo>
                  <a:lnTo>
                    <a:pt x="20" y="159"/>
                  </a:lnTo>
                  <a:close/>
                  <a:moveTo>
                    <a:pt x="443" y="178"/>
                  </a:moveTo>
                  <a:lnTo>
                    <a:pt x="241" y="279"/>
                  </a:lnTo>
                  <a:lnTo>
                    <a:pt x="222" y="298"/>
                  </a:lnTo>
                  <a:lnTo>
                    <a:pt x="241" y="298"/>
                  </a:lnTo>
                  <a:lnTo>
                    <a:pt x="443" y="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651;p58">
              <a:extLst>
                <a:ext uri="{FF2B5EF4-FFF2-40B4-BE49-F238E27FC236}">
                  <a16:creationId xmlns:a16="http://schemas.microsoft.com/office/drawing/2014/main" id="{B4959FA7-ACD5-67AF-644E-BF28257F5172}"/>
                </a:ext>
              </a:extLst>
            </p:cNvPr>
            <p:cNvSpPr/>
            <p:nvPr/>
          </p:nvSpPr>
          <p:spPr>
            <a:xfrm>
              <a:off x="7138553" y="3014236"/>
              <a:ext cx="44680" cy="29515"/>
            </a:xfrm>
            <a:custGeom>
              <a:avLst/>
              <a:gdLst/>
              <a:ahLst/>
              <a:cxnLst/>
              <a:rect l="l" t="t" r="r" b="b"/>
              <a:pathLst>
                <a:path w="439" h="290" extrusionOk="0">
                  <a:moveTo>
                    <a:pt x="234" y="1"/>
                  </a:moveTo>
                  <a:cubicBezTo>
                    <a:pt x="227" y="1"/>
                    <a:pt x="222" y="6"/>
                    <a:pt x="222" y="15"/>
                  </a:cubicBezTo>
                  <a:lnTo>
                    <a:pt x="20" y="116"/>
                  </a:lnTo>
                  <a:cubicBezTo>
                    <a:pt x="1" y="135"/>
                    <a:pt x="1" y="135"/>
                    <a:pt x="20" y="155"/>
                  </a:cubicBezTo>
                  <a:lnTo>
                    <a:pt x="198" y="275"/>
                  </a:lnTo>
                  <a:cubicBezTo>
                    <a:pt x="198" y="284"/>
                    <a:pt x="204" y="289"/>
                    <a:pt x="212" y="289"/>
                  </a:cubicBezTo>
                  <a:cubicBezTo>
                    <a:pt x="221" y="289"/>
                    <a:pt x="231" y="284"/>
                    <a:pt x="241" y="275"/>
                  </a:cubicBezTo>
                  <a:lnTo>
                    <a:pt x="438" y="174"/>
                  </a:lnTo>
                  <a:lnTo>
                    <a:pt x="438" y="135"/>
                  </a:lnTo>
                  <a:lnTo>
                    <a:pt x="260" y="15"/>
                  </a:lnTo>
                  <a:cubicBezTo>
                    <a:pt x="251" y="6"/>
                    <a:pt x="241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652;p58">
              <a:extLst>
                <a:ext uri="{FF2B5EF4-FFF2-40B4-BE49-F238E27FC236}">
                  <a16:creationId xmlns:a16="http://schemas.microsoft.com/office/drawing/2014/main" id="{DA577413-1628-912E-7E32-88470B941FEF}"/>
                </a:ext>
              </a:extLst>
            </p:cNvPr>
            <p:cNvSpPr/>
            <p:nvPr/>
          </p:nvSpPr>
          <p:spPr>
            <a:xfrm>
              <a:off x="7138553" y="3013829"/>
              <a:ext cx="44680" cy="30431"/>
            </a:xfrm>
            <a:custGeom>
              <a:avLst/>
              <a:gdLst/>
              <a:ahLst/>
              <a:cxnLst/>
              <a:rect l="l" t="t" r="r" b="b"/>
              <a:pathLst>
                <a:path w="439" h="299" extrusionOk="0">
                  <a:moveTo>
                    <a:pt x="198" y="0"/>
                  </a:moveTo>
                  <a:lnTo>
                    <a:pt x="20" y="120"/>
                  </a:lnTo>
                  <a:cubicBezTo>
                    <a:pt x="1" y="120"/>
                    <a:pt x="1" y="139"/>
                    <a:pt x="1" y="139"/>
                  </a:cubicBezTo>
                  <a:cubicBezTo>
                    <a:pt x="1" y="139"/>
                    <a:pt x="1" y="159"/>
                    <a:pt x="20" y="159"/>
                  </a:cubicBezTo>
                  <a:lnTo>
                    <a:pt x="20" y="139"/>
                  </a:lnTo>
                  <a:lnTo>
                    <a:pt x="222" y="19"/>
                  </a:lnTo>
                  <a:lnTo>
                    <a:pt x="260" y="19"/>
                  </a:lnTo>
                  <a:cubicBezTo>
                    <a:pt x="260" y="0"/>
                    <a:pt x="241" y="0"/>
                    <a:pt x="241" y="0"/>
                  </a:cubicBezTo>
                  <a:close/>
                  <a:moveTo>
                    <a:pt x="260" y="19"/>
                  </a:moveTo>
                  <a:lnTo>
                    <a:pt x="419" y="159"/>
                  </a:lnTo>
                  <a:lnTo>
                    <a:pt x="241" y="279"/>
                  </a:lnTo>
                  <a:lnTo>
                    <a:pt x="198" y="279"/>
                  </a:lnTo>
                  <a:cubicBezTo>
                    <a:pt x="198" y="298"/>
                    <a:pt x="198" y="298"/>
                    <a:pt x="222" y="298"/>
                  </a:cubicBezTo>
                  <a:lnTo>
                    <a:pt x="241" y="298"/>
                  </a:lnTo>
                  <a:lnTo>
                    <a:pt x="438" y="178"/>
                  </a:lnTo>
                  <a:lnTo>
                    <a:pt x="438" y="159"/>
                  </a:lnTo>
                  <a:lnTo>
                    <a:pt x="438" y="139"/>
                  </a:lnTo>
                  <a:lnTo>
                    <a:pt x="260" y="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653;p58">
              <a:extLst>
                <a:ext uri="{FF2B5EF4-FFF2-40B4-BE49-F238E27FC236}">
                  <a16:creationId xmlns:a16="http://schemas.microsoft.com/office/drawing/2014/main" id="{86A805C5-1AEA-A4E4-9585-F3ED49EE588F}"/>
                </a:ext>
              </a:extLst>
            </p:cNvPr>
            <p:cNvSpPr/>
            <p:nvPr/>
          </p:nvSpPr>
          <p:spPr>
            <a:xfrm>
              <a:off x="7014382" y="3011386"/>
              <a:ext cx="44579" cy="28905"/>
            </a:xfrm>
            <a:custGeom>
              <a:avLst/>
              <a:gdLst/>
              <a:ahLst/>
              <a:cxnLst/>
              <a:rect l="l" t="t" r="r" b="b"/>
              <a:pathLst>
                <a:path w="438" h="284" extrusionOk="0">
                  <a:moveTo>
                    <a:pt x="198" y="0"/>
                  </a:moveTo>
                  <a:lnTo>
                    <a:pt x="20" y="120"/>
                  </a:lnTo>
                  <a:cubicBezTo>
                    <a:pt x="1" y="120"/>
                    <a:pt x="1" y="144"/>
                    <a:pt x="20" y="144"/>
                  </a:cubicBezTo>
                  <a:lnTo>
                    <a:pt x="178" y="284"/>
                  </a:lnTo>
                  <a:lnTo>
                    <a:pt x="241" y="284"/>
                  </a:lnTo>
                  <a:lnTo>
                    <a:pt x="419" y="163"/>
                  </a:lnTo>
                  <a:cubicBezTo>
                    <a:pt x="438" y="163"/>
                    <a:pt x="438" y="144"/>
                    <a:pt x="419" y="144"/>
                  </a:cubicBezTo>
                  <a:lnTo>
                    <a:pt x="260" y="24"/>
                  </a:lnTo>
                  <a:cubicBezTo>
                    <a:pt x="241" y="0"/>
                    <a:pt x="217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654;p58">
              <a:extLst>
                <a:ext uri="{FF2B5EF4-FFF2-40B4-BE49-F238E27FC236}">
                  <a16:creationId xmlns:a16="http://schemas.microsoft.com/office/drawing/2014/main" id="{7CA7B3B7-A958-E4A1-04C8-5EDFA14384A6}"/>
                </a:ext>
              </a:extLst>
            </p:cNvPr>
            <p:cNvSpPr/>
            <p:nvPr/>
          </p:nvSpPr>
          <p:spPr>
            <a:xfrm>
              <a:off x="7014382" y="3011386"/>
              <a:ext cx="44579" cy="30839"/>
            </a:xfrm>
            <a:custGeom>
              <a:avLst/>
              <a:gdLst/>
              <a:ahLst/>
              <a:cxnLst/>
              <a:rect l="l" t="t" r="r" b="b"/>
              <a:pathLst>
                <a:path w="438" h="303" extrusionOk="0">
                  <a:moveTo>
                    <a:pt x="198" y="0"/>
                  </a:moveTo>
                  <a:lnTo>
                    <a:pt x="20" y="120"/>
                  </a:lnTo>
                  <a:lnTo>
                    <a:pt x="20" y="120"/>
                  </a:lnTo>
                  <a:lnTo>
                    <a:pt x="217" y="24"/>
                  </a:lnTo>
                  <a:lnTo>
                    <a:pt x="217" y="0"/>
                  </a:lnTo>
                  <a:close/>
                  <a:moveTo>
                    <a:pt x="20" y="120"/>
                  </a:moveTo>
                  <a:cubicBezTo>
                    <a:pt x="1" y="120"/>
                    <a:pt x="1" y="120"/>
                    <a:pt x="1" y="144"/>
                  </a:cubicBezTo>
                  <a:lnTo>
                    <a:pt x="20" y="120"/>
                  </a:lnTo>
                  <a:close/>
                  <a:moveTo>
                    <a:pt x="217" y="0"/>
                  </a:moveTo>
                  <a:cubicBezTo>
                    <a:pt x="241" y="0"/>
                    <a:pt x="241" y="24"/>
                    <a:pt x="241" y="24"/>
                  </a:cubicBezTo>
                  <a:lnTo>
                    <a:pt x="419" y="144"/>
                  </a:lnTo>
                  <a:lnTo>
                    <a:pt x="438" y="163"/>
                  </a:lnTo>
                  <a:lnTo>
                    <a:pt x="438" y="144"/>
                  </a:lnTo>
                  <a:lnTo>
                    <a:pt x="260" y="0"/>
                  </a:lnTo>
                  <a:close/>
                  <a:moveTo>
                    <a:pt x="1" y="144"/>
                  </a:moveTo>
                  <a:lnTo>
                    <a:pt x="1" y="163"/>
                  </a:lnTo>
                  <a:lnTo>
                    <a:pt x="178" y="284"/>
                  </a:lnTo>
                  <a:cubicBezTo>
                    <a:pt x="198" y="284"/>
                    <a:pt x="198" y="303"/>
                    <a:pt x="217" y="303"/>
                  </a:cubicBezTo>
                  <a:cubicBezTo>
                    <a:pt x="217" y="303"/>
                    <a:pt x="217" y="284"/>
                    <a:pt x="241" y="284"/>
                  </a:cubicBezTo>
                  <a:lnTo>
                    <a:pt x="438" y="183"/>
                  </a:lnTo>
                  <a:lnTo>
                    <a:pt x="438" y="163"/>
                  </a:lnTo>
                  <a:lnTo>
                    <a:pt x="419" y="163"/>
                  </a:lnTo>
                  <a:lnTo>
                    <a:pt x="217" y="284"/>
                  </a:lnTo>
                  <a:lnTo>
                    <a:pt x="198" y="284"/>
                  </a:lnTo>
                  <a:lnTo>
                    <a:pt x="20" y="1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655;p58">
              <a:extLst>
                <a:ext uri="{FF2B5EF4-FFF2-40B4-BE49-F238E27FC236}">
                  <a16:creationId xmlns:a16="http://schemas.microsoft.com/office/drawing/2014/main" id="{4AA69E2F-B4FE-D012-2A26-6E369E4841A9}"/>
                </a:ext>
              </a:extLst>
            </p:cNvPr>
            <p:cNvSpPr/>
            <p:nvPr/>
          </p:nvSpPr>
          <p:spPr>
            <a:xfrm>
              <a:off x="7136619" y="2966807"/>
              <a:ext cx="197652" cy="117960"/>
            </a:xfrm>
            <a:custGeom>
              <a:avLst/>
              <a:gdLst/>
              <a:ahLst/>
              <a:cxnLst/>
              <a:rect l="l" t="t" r="r" b="b"/>
              <a:pathLst>
                <a:path w="1942" h="1159" extrusionOk="0">
                  <a:moveTo>
                    <a:pt x="1658" y="1"/>
                  </a:moveTo>
                  <a:lnTo>
                    <a:pt x="20" y="962"/>
                  </a:lnTo>
                  <a:cubicBezTo>
                    <a:pt x="1" y="962"/>
                    <a:pt x="1" y="981"/>
                    <a:pt x="20" y="1000"/>
                  </a:cubicBezTo>
                  <a:lnTo>
                    <a:pt x="241" y="1159"/>
                  </a:lnTo>
                  <a:lnTo>
                    <a:pt x="279" y="1159"/>
                  </a:lnTo>
                  <a:lnTo>
                    <a:pt x="1941" y="198"/>
                  </a:lnTo>
                  <a:lnTo>
                    <a:pt x="1941" y="179"/>
                  </a:lnTo>
                  <a:lnTo>
                    <a:pt x="1701" y="20"/>
                  </a:lnTo>
                  <a:cubicBezTo>
                    <a:pt x="1701" y="1"/>
                    <a:pt x="1682" y="1"/>
                    <a:pt x="1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656;p58">
              <a:extLst>
                <a:ext uri="{FF2B5EF4-FFF2-40B4-BE49-F238E27FC236}">
                  <a16:creationId xmlns:a16="http://schemas.microsoft.com/office/drawing/2014/main" id="{E6D769CB-9671-F5D7-94C3-018454A716A9}"/>
                </a:ext>
              </a:extLst>
            </p:cNvPr>
            <p:cNvSpPr/>
            <p:nvPr/>
          </p:nvSpPr>
          <p:spPr>
            <a:xfrm>
              <a:off x="7136619" y="2966807"/>
              <a:ext cx="197652" cy="117960"/>
            </a:xfrm>
            <a:custGeom>
              <a:avLst/>
              <a:gdLst/>
              <a:ahLst/>
              <a:cxnLst/>
              <a:rect l="l" t="t" r="r" b="b"/>
              <a:pathLst>
                <a:path w="1942" h="1159" extrusionOk="0">
                  <a:moveTo>
                    <a:pt x="1658" y="1"/>
                  </a:moveTo>
                  <a:lnTo>
                    <a:pt x="20" y="962"/>
                  </a:lnTo>
                  <a:lnTo>
                    <a:pt x="1658" y="20"/>
                  </a:lnTo>
                  <a:lnTo>
                    <a:pt x="1701" y="20"/>
                  </a:lnTo>
                  <a:lnTo>
                    <a:pt x="1941" y="179"/>
                  </a:lnTo>
                  <a:lnTo>
                    <a:pt x="1721" y="1"/>
                  </a:lnTo>
                  <a:close/>
                  <a:moveTo>
                    <a:pt x="20" y="962"/>
                  </a:moveTo>
                  <a:cubicBezTo>
                    <a:pt x="1" y="962"/>
                    <a:pt x="1" y="962"/>
                    <a:pt x="1" y="981"/>
                  </a:cubicBezTo>
                  <a:lnTo>
                    <a:pt x="20" y="1000"/>
                  </a:lnTo>
                  <a:lnTo>
                    <a:pt x="241" y="1159"/>
                  </a:lnTo>
                  <a:lnTo>
                    <a:pt x="260" y="1159"/>
                  </a:lnTo>
                  <a:cubicBezTo>
                    <a:pt x="260" y="1159"/>
                    <a:pt x="241" y="1159"/>
                    <a:pt x="241" y="1140"/>
                  </a:cubicBezTo>
                  <a:lnTo>
                    <a:pt x="20" y="981"/>
                  </a:lnTo>
                  <a:lnTo>
                    <a:pt x="20" y="9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657;p58">
              <a:extLst>
                <a:ext uri="{FF2B5EF4-FFF2-40B4-BE49-F238E27FC236}">
                  <a16:creationId xmlns:a16="http://schemas.microsoft.com/office/drawing/2014/main" id="{D25D1E62-3ABE-BD7B-DB5A-656B88D7862F}"/>
                </a:ext>
              </a:extLst>
            </p:cNvPr>
            <p:cNvSpPr/>
            <p:nvPr/>
          </p:nvSpPr>
          <p:spPr>
            <a:xfrm>
              <a:off x="6941100" y="3017696"/>
              <a:ext cx="44579" cy="28498"/>
            </a:xfrm>
            <a:custGeom>
              <a:avLst/>
              <a:gdLst/>
              <a:ahLst/>
              <a:cxnLst/>
              <a:rect l="l" t="t" r="r" b="b"/>
              <a:pathLst>
                <a:path w="438" h="280" extrusionOk="0">
                  <a:moveTo>
                    <a:pt x="197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78" y="279"/>
                  </a:lnTo>
                  <a:lnTo>
                    <a:pt x="216" y="279"/>
                  </a:lnTo>
                  <a:lnTo>
                    <a:pt x="418" y="159"/>
                  </a:lnTo>
                  <a:cubicBezTo>
                    <a:pt x="437" y="159"/>
                    <a:pt x="437" y="140"/>
                    <a:pt x="418" y="140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658;p58">
              <a:extLst>
                <a:ext uri="{FF2B5EF4-FFF2-40B4-BE49-F238E27FC236}">
                  <a16:creationId xmlns:a16="http://schemas.microsoft.com/office/drawing/2014/main" id="{B9E4E22C-A405-1ADF-7F52-6E8DA812CE2B}"/>
                </a:ext>
              </a:extLst>
            </p:cNvPr>
            <p:cNvSpPr/>
            <p:nvPr/>
          </p:nvSpPr>
          <p:spPr>
            <a:xfrm>
              <a:off x="6941100" y="3017696"/>
              <a:ext cx="44579" cy="28498"/>
            </a:xfrm>
            <a:custGeom>
              <a:avLst/>
              <a:gdLst/>
              <a:ahLst/>
              <a:cxnLst/>
              <a:rect l="l" t="t" r="r" b="b"/>
              <a:pathLst>
                <a:path w="438" h="280" extrusionOk="0">
                  <a:moveTo>
                    <a:pt x="197" y="1"/>
                  </a:moveTo>
                  <a:lnTo>
                    <a:pt x="0" y="101"/>
                  </a:lnTo>
                  <a:lnTo>
                    <a:pt x="0" y="121"/>
                  </a:lnTo>
                  <a:lnTo>
                    <a:pt x="197" y="1"/>
                  </a:lnTo>
                  <a:close/>
                  <a:moveTo>
                    <a:pt x="240" y="1"/>
                  </a:moveTo>
                  <a:lnTo>
                    <a:pt x="418" y="140"/>
                  </a:lnTo>
                  <a:lnTo>
                    <a:pt x="418" y="159"/>
                  </a:lnTo>
                  <a:cubicBezTo>
                    <a:pt x="437" y="159"/>
                    <a:pt x="437" y="159"/>
                    <a:pt x="437" y="140"/>
                  </a:cubicBezTo>
                  <a:lnTo>
                    <a:pt x="418" y="121"/>
                  </a:lnTo>
                  <a:lnTo>
                    <a:pt x="240" y="1"/>
                  </a:lnTo>
                  <a:close/>
                  <a:moveTo>
                    <a:pt x="0" y="140"/>
                  </a:moveTo>
                  <a:lnTo>
                    <a:pt x="178" y="279"/>
                  </a:lnTo>
                  <a:lnTo>
                    <a:pt x="197" y="279"/>
                  </a:lnTo>
                  <a:lnTo>
                    <a:pt x="178" y="260"/>
                  </a:lnTo>
                  <a:lnTo>
                    <a:pt x="0" y="140"/>
                  </a:lnTo>
                  <a:close/>
                  <a:moveTo>
                    <a:pt x="418" y="159"/>
                  </a:moveTo>
                  <a:lnTo>
                    <a:pt x="216" y="260"/>
                  </a:lnTo>
                  <a:lnTo>
                    <a:pt x="197" y="279"/>
                  </a:lnTo>
                  <a:lnTo>
                    <a:pt x="216" y="279"/>
                  </a:lnTo>
                  <a:lnTo>
                    <a:pt x="418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659;p58">
              <a:extLst>
                <a:ext uri="{FF2B5EF4-FFF2-40B4-BE49-F238E27FC236}">
                  <a16:creationId xmlns:a16="http://schemas.microsoft.com/office/drawing/2014/main" id="{B33EFD40-CAE9-1F2A-71CC-1430AF41C9CB}"/>
                </a:ext>
              </a:extLst>
            </p:cNvPr>
            <p:cNvSpPr/>
            <p:nvPr/>
          </p:nvSpPr>
          <p:spPr>
            <a:xfrm>
              <a:off x="6906292" y="3009350"/>
              <a:ext cx="38777" cy="22595"/>
            </a:xfrm>
            <a:custGeom>
              <a:avLst/>
              <a:gdLst/>
              <a:ahLst/>
              <a:cxnLst/>
              <a:rect l="l" t="t" r="r" b="b"/>
              <a:pathLst>
                <a:path w="381" h="222" extrusionOk="0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121" y="222"/>
                  </a:lnTo>
                  <a:lnTo>
                    <a:pt x="159" y="222"/>
                  </a:lnTo>
                  <a:lnTo>
                    <a:pt x="361" y="102"/>
                  </a:lnTo>
                  <a:cubicBezTo>
                    <a:pt x="380" y="102"/>
                    <a:pt x="380" y="83"/>
                    <a:pt x="361" y="83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660;p58">
              <a:extLst>
                <a:ext uri="{FF2B5EF4-FFF2-40B4-BE49-F238E27FC236}">
                  <a16:creationId xmlns:a16="http://schemas.microsoft.com/office/drawing/2014/main" id="{8483280B-8B05-8623-D356-EF60F96B8F9A}"/>
                </a:ext>
              </a:extLst>
            </p:cNvPr>
            <p:cNvSpPr/>
            <p:nvPr/>
          </p:nvSpPr>
          <p:spPr>
            <a:xfrm>
              <a:off x="6906292" y="3007417"/>
              <a:ext cx="38777" cy="24528"/>
            </a:xfrm>
            <a:custGeom>
              <a:avLst/>
              <a:gdLst/>
              <a:ahLst/>
              <a:cxnLst/>
              <a:rect l="l" t="t" r="r" b="b"/>
              <a:pathLst>
                <a:path w="381" h="241" extrusionOk="0">
                  <a:moveTo>
                    <a:pt x="241" y="1"/>
                  </a:moveTo>
                  <a:lnTo>
                    <a:pt x="222" y="20"/>
                  </a:lnTo>
                  <a:lnTo>
                    <a:pt x="260" y="20"/>
                  </a:lnTo>
                  <a:cubicBezTo>
                    <a:pt x="260" y="20"/>
                    <a:pt x="241" y="20"/>
                    <a:pt x="241" y="1"/>
                  </a:cubicBezTo>
                  <a:close/>
                  <a:moveTo>
                    <a:pt x="222" y="20"/>
                  </a:moveTo>
                  <a:lnTo>
                    <a:pt x="20" y="121"/>
                  </a:lnTo>
                  <a:lnTo>
                    <a:pt x="1" y="140"/>
                  </a:lnTo>
                  <a:cubicBezTo>
                    <a:pt x="1" y="159"/>
                    <a:pt x="1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361" y="102"/>
                  </a:moveTo>
                  <a:lnTo>
                    <a:pt x="361" y="121"/>
                  </a:lnTo>
                  <a:lnTo>
                    <a:pt x="159" y="241"/>
                  </a:lnTo>
                  <a:lnTo>
                    <a:pt x="159" y="241"/>
                  </a:lnTo>
                  <a:lnTo>
                    <a:pt x="361" y="140"/>
                  </a:lnTo>
                  <a:cubicBezTo>
                    <a:pt x="361" y="121"/>
                    <a:pt x="380" y="121"/>
                    <a:pt x="380" y="121"/>
                  </a:cubicBezTo>
                  <a:cubicBezTo>
                    <a:pt x="380" y="102"/>
                    <a:pt x="361" y="102"/>
                    <a:pt x="361" y="1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661;p58">
              <a:extLst>
                <a:ext uri="{FF2B5EF4-FFF2-40B4-BE49-F238E27FC236}">
                  <a16:creationId xmlns:a16="http://schemas.microsoft.com/office/drawing/2014/main" id="{4C3B60C3-9E85-C39D-CA38-DBE812913331}"/>
                </a:ext>
              </a:extLst>
            </p:cNvPr>
            <p:cNvSpPr/>
            <p:nvPr/>
          </p:nvSpPr>
          <p:spPr>
            <a:xfrm>
              <a:off x="6875554" y="3026551"/>
              <a:ext cx="38675" cy="24019"/>
            </a:xfrm>
            <a:custGeom>
              <a:avLst/>
              <a:gdLst/>
              <a:ahLst/>
              <a:cxnLst/>
              <a:rect l="l" t="t" r="r" b="b"/>
              <a:pathLst>
                <a:path w="380" h="236" extrusionOk="0">
                  <a:moveTo>
                    <a:pt x="233" y="0"/>
                  </a:moveTo>
                  <a:cubicBezTo>
                    <a:pt x="226" y="0"/>
                    <a:pt x="221" y="5"/>
                    <a:pt x="221" y="14"/>
                  </a:cubicBezTo>
                  <a:lnTo>
                    <a:pt x="20" y="115"/>
                  </a:lnTo>
                  <a:cubicBezTo>
                    <a:pt x="0" y="135"/>
                    <a:pt x="0" y="135"/>
                    <a:pt x="20" y="154"/>
                  </a:cubicBezTo>
                  <a:lnTo>
                    <a:pt x="120" y="211"/>
                  </a:lnTo>
                  <a:cubicBezTo>
                    <a:pt x="140" y="235"/>
                    <a:pt x="164" y="235"/>
                    <a:pt x="164" y="235"/>
                  </a:cubicBezTo>
                  <a:lnTo>
                    <a:pt x="361" y="115"/>
                  </a:lnTo>
                  <a:cubicBezTo>
                    <a:pt x="380" y="115"/>
                    <a:pt x="380" y="91"/>
                    <a:pt x="361" y="91"/>
                  </a:cubicBezTo>
                  <a:lnTo>
                    <a:pt x="260" y="14"/>
                  </a:lnTo>
                  <a:cubicBezTo>
                    <a:pt x="250" y="5"/>
                    <a:pt x="240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662;p58">
              <a:extLst>
                <a:ext uri="{FF2B5EF4-FFF2-40B4-BE49-F238E27FC236}">
                  <a16:creationId xmlns:a16="http://schemas.microsoft.com/office/drawing/2014/main" id="{DE73552E-3397-A30A-FFC0-CF1C97B57D76}"/>
                </a:ext>
              </a:extLst>
            </p:cNvPr>
            <p:cNvSpPr/>
            <p:nvPr/>
          </p:nvSpPr>
          <p:spPr>
            <a:xfrm>
              <a:off x="6875554" y="3026042"/>
              <a:ext cx="38675" cy="24528"/>
            </a:xfrm>
            <a:custGeom>
              <a:avLst/>
              <a:gdLst/>
              <a:ahLst/>
              <a:cxnLst/>
              <a:rect l="l" t="t" r="r" b="b"/>
              <a:pathLst>
                <a:path w="380" h="241" extrusionOk="0">
                  <a:moveTo>
                    <a:pt x="260" y="19"/>
                  </a:moveTo>
                  <a:lnTo>
                    <a:pt x="361" y="96"/>
                  </a:lnTo>
                  <a:lnTo>
                    <a:pt x="361" y="120"/>
                  </a:lnTo>
                  <a:cubicBezTo>
                    <a:pt x="361" y="120"/>
                    <a:pt x="380" y="120"/>
                    <a:pt x="380" y="96"/>
                  </a:cubicBezTo>
                  <a:cubicBezTo>
                    <a:pt x="380" y="96"/>
                    <a:pt x="361" y="96"/>
                    <a:pt x="361" y="77"/>
                  </a:cubicBezTo>
                  <a:lnTo>
                    <a:pt x="260" y="19"/>
                  </a:lnTo>
                  <a:close/>
                  <a:moveTo>
                    <a:pt x="221" y="0"/>
                  </a:moveTo>
                  <a:lnTo>
                    <a:pt x="20" y="120"/>
                  </a:lnTo>
                  <a:cubicBezTo>
                    <a:pt x="0" y="120"/>
                    <a:pt x="0" y="140"/>
                    <a:pt x="0" y="140"/>
                  </a:cubicBezTo>
                  <a:cubicBezTo>
                    <a:pt x="0" y="140"/>
                    <a:pt x="0" y="159"/>
                    <a:pt x="20" y="159"/>
                  </a:cubicBezTo>
                  <a:lnTo>
                    <a:pt x="20" y="140"/>
                  </a:lnTo>
                  <a:lnTo>
                    <a:pt x="221" y="19"/>
                  </a:lnTo>
                  <a:lnTo>
                    <a:pt x="260" y="19"/>
                  </a:lnTo>
                  <a:cubicBezTo>
                    <a:pt x="260" y="0"/>
                    <a:pt x="240" y="0"/>
                    <a:pt x="240" y="0"/>
                  </a:cubicBezTo>
                  <a:close/>
                  <a:moveTo>
                    <a:pt x="20" y="159"/>
                  </a:moveTo>
                  <a:lnTo>
                    <a:pt x="120" y="240"/>
                  </a:lnTo>
                  <a:lnTo>
                    <a:pt x="140" y="240"/>
                  </a:lnTo>
                  <a:lnTo>
                    <a:pt x="120" y="216"/>
                  </a:lnTo>
                  <a:lnTo>
                    <a:pt x="20" y="159"/>
                  </a:lnTo>
                  <a:close/>
                  <a:moveTo>
                    <a:pt x="361" y="120"/>
                  </a:moveTo>
                  <a:lnTo>
                    <a:pt x="164" y="216"/>
                  </a:lnTo>
                  <a:lnTo>
                    <a:pt x="140" y="240"/>
                  </a:lnTo>
                  <a:lnTo>
                    <a:pt x="164" y="240"/>
                  </a:lnTo>
                  <a:lnTo>
                    <a:pt x="361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663;p58">
              <a:extLst>
                <a:ext uri="{FF2B5EF4-FFF2-40B4-BE49-F238E27FC236}">
                  <a16:creationId xmlns:a16="http://schemas.microsoft.com/office/drawing/2014/main" id="{3D1E11B6-AF48-93F3-0E0F-214F385607A8}"/>
                </a:ext>
              </a:extLst>
            </p:cNvPr>
            <p:cNvSpPr/>
            <p:nvPr/>
          </p:nvSpPr>
          <p:spPr>
            <a:xfrm>
              <a:off x="6898047" y="3033879"/>
              <a:ext cx="59235" cy="36742"/>
            </a:xfrm>
            <a:custGeom>
              <a:avLst/>
              <a:gdLst/>
              <a:ahLst/>
              <a:cxnLst/>
              <a:rect l="l" t="t" r="r" b="b"/>
              <a:pathLst>
                <a:path w="582" h="361" extrusionOk="0">
                  <a:moveTo>
                    <a:pt x="341" y="0"/>
                  </a:moveTo>
                  <a:lnTo>
                    <a:pt x="0" y="202"/>
                  </a:lnTo>
                  <a:lnTo>
                    <a:pt x="0" y="221"/>
                  </a:lnTo>
                  <a:lnTo>
                    <a:pt x="183" y="360"/>
                  </a:lnTo>
                  <a:lnTo>
                    <a:pt x="221" y="360"/>
                  </a:lnTo>
                  <a:lnTo>
                    <a:pt x="562" y="163"/>
                  </a:lnTo>
                  <a:cubicBezTo>
                    <a:pt x="582" y="163"/>
                    <a:pt x="582" y="139"/>
                    <a:pt x="562" y="139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664;p58">
              <a:extLst>
                <a:ext uri="{FF2B5EF4-FFF2-40B4-BE49-F238E27FC236}">
                  <a16:creationId xmlns:a16="http://schemas.microsoft.com/office/drawing/2014/main" id="{3E06E166-34AE-0D50-4F4B-E550CE6382E2}"/>
                </a:ext>
              </a:extLst>
            </p:cNvPr>
            <p:cNvSpPr/>
            <p:nvPr/>
          </p:nvSpPr>
          <p:spPr>
            <a:xfrm>
              <a:off x="6896114" y="3033879"/>
              <a:ext cx="61168" cy="36742"/>
            </a:xfrm>
            <a:custGeom>
              <a:avLst/>
              <a:gdLst/>
              <a:ahLst/>
              <a:cxnLst/>
              <a:rect l="l" t="t" r="r" b="b"/>
              <a:pathLst>
                <a:path w="601" h="361" extrusionOk="0">
                  <a:moveTo>
                    <a:pt x="399" y="0"/>
                  </a:moveTo>
                  <a:lnTo>
                    <a:pt x="581" y="139"/>
                  </a:lnTo>
                  <a:lnTo>
                    <a:pt x="581" y="163"/>
                  </a:lnTo>
                  <a:cubicBezTo>
                    <a:pt x="601" y="163"/>
                    <a:pt x="601" y="163"/>
                    <a:pt x="601" y="139"/>
                  </a:cubicBezTo>
                  <a:lnTo>
                    <a:pt x="581" y="120"/>
                  </a:lnTo>
                  <a:lnTo>
                    <a:pt x="418" y="0"/>
                  </a:lnTo>
                  <a:close/>
                  <a:moveTo>
                    <a:pt x="19" y="202"/>
                  </a:moveTo>
                  <a:cubicBezTo>
                    <a:pt x="19" y="202"/>
                    <a:pt x="0" y="202"/>
                    <a:pt x="0" y="221"/>
                  </a:cubicBezTo>
                  <a:cubicBezTo>
                    <a:pt x="0" y="221"/>
                    <a:pt x="19" y="221"/>
                    <a:pt x="19" y="240"/>
                  </a:cubicBezTo>
                  <a:lnTo>
                    <a:pt x="202" y="360"/>
                  </a:lnTo>
                  <a:lnTo>
                    <a:pt x="221" y="360"/>
                  </a:lnTo>
                  <a:cubicBezTo>
                    <a:pt x="221" y="360"/>
                    <a:pt x="202" y="360"/>
                    <a:pt x="202" y="341"/>
                  </a:cubicBezTo>
                  <a:lnTo>
                    <a:pt x="19" y="221"/>
                  </a:lnTo>
                  <a:lnTo>
                    <a:pt x="19" y="202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665;p58">
              <a:extLst>
                <a:ext uri="{FF2B5EF4-FFF2-40B4-BE49-F238E27FC236}">
                  <a16:creationId xmlns:a16="http://schemas.microsoft.com/office/drawing/2014/main" id="{FFC1AA57-E727-4FD9-32DC-33EF54C79559}"/>
                </a:ext>
              </a:extLst>
            </p:cNvPr>
            <p:cNvSpPr/>
            <p:nvPr/>
          </p:nvSpPr>
          <p:spPr>
            <a:xfrm>
              <a:off x="6796370" y="3100443"/>
              <a:ext cx="44579" cy="28803"/>
            </a:xfrm>
            <a:custGeom>
              <a:avLst/>
              <a:gdLst/>
              <a:ahLst/>
              <a:cxnLst/>
              <a:rect l="l" t="t" r="r" b="b"/>
              <a:pathLst>
                <a:path w="438" h="283" extrusionOk="0">
                  <a:moveTo>
                    <a:pt x="220" y="1"/>
                  </a:moveTo>
                  <a:cubicBezTo>
                    <a:pt x="212" y="1"/>
                    <a:pt x="205" y="3"/>
                    <a:pt x="197" y="9"/>
                  </a:cubicBezTo>
                  <a:lnTo>
                    <a:pt x="19" y="110"/>
                  </a:lnTo>
                  <a:cubicBezTo>
                    <a:pt x="0" y="129"/>
                    <a:pt x="0" y="129"/>
                    <a:pt x="19" y="148"/>
                  </a:cubicBezTo>
                  <a:lnTo>
                    <a:pt x="178" y="269"/>
                  </a:lnTo>
                  <a:cubicBezTo>
                    <a:pt x="187" y="278"/>
                    <a:pt x="198" y="283"/>
                    <a:pt x="209" y="283"/>
                  </a:cubicBezTo>
                  <a:cubicBezTo>
                    <a:pt x="220" y="283"/>
                    <a:pt x="231" y="278"/>
                    <a:pt x="240" y="269"/>
                  </a:cubicBezTo>
                  <a:lnTo>
                    <a:pt x="418" y="168"/>
                  </a:lnTo>
                  <a:cubicBezTo>
                    <a:pt x="437" y="148"/>
                    <a:pt x="437" y="148"/>
                    <a:pt x="418" y="129"/>
                  </a:cubicBezTo>
                  <a:lnTo>
                    <a:pt x="259" y="9"/>
                  </a:lnTo>
                  <a:cubicBezTo>
                    <a:pt x="247" y="9"/>
                    <a:pt x="234" y="1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666;p58">
              <a:extLst>
                <a:ext uri="{FF2B5EF4-FFF2-40B4-BE49-F238E27FC236}">
                  <a16:creationId xmlns:a16="http://schemas.microsoft.com/office/drawing/2014/main" id="{3ED160F5-413D-7B26-6198-7823F21327B3}"/>
                </a:ext>
              </a:extLst>
            </p:cNvPr>
            <p:cNvSpPr/>
            <p:nvPr/>
          </p:nvSpPr>
          <p:spPr>
            <a:xfrm>
              <a:off x="6796370" y="3099323"/>
              <a:ext cx="44579" cy="30431"/>
            </a:xfrm>
            <a:custGeom>
              <a:avLst/>
              <a:gdLst/>
              <a:ahLst/>
              <a:cxnLst/>
              <a:rect l="l" t="t" r="r" b="b"/>
              <a:pathLst>
                <a:path w="438" h="299" extrusionOk="0">
                  <a:moveTo>
                    <a:pt x="221" y="1"/>
                  </a:moveTo>
                  <a:lnTo>
                    <a:pt x="197" y="20"/>
                  </a:lnTo>
                  <a:lnTo>
                    <a:pt x="19" y="121"/>
                  </a:lnTo>
                  <a:cubicBezTo>
                    <a:pt x="0" y="121"/>
                    <a:pt x="0" y="140"/>
                    <a:pt x="0" y="140"/>
                  </a:cubicBezTo>
                  <a:lnTo>
                    <a:pt x="0" y="159"/>
                  </a:lnTo>
                  <a:lnTo>
                    <a:pt x="178" y="299"/>
                  </a:lnTo>
                  <a:lnTo>
                    <a:pt x="240" y="299"/>
                  </a:lnTo>
                  <a:lnTo>
                    <a:pt x="437" y="179"/>
                  </a:lnTo>
                  <a:lnTo>
                    <a:pt x="437" y="159"/>
                  </a:lnTo>
                  <a:lnTo>
                    <a:pt x="418" y="179"/>
                  </a:lnTo>
                  <a:lnTo>
                    <a:pt x="240" y="280"/>
                  </a:lnTo>
                  <a:lnTo>
                    <a:pt x="197" y="280"/>
                  </a:lnTo>
                  <a:lnTo>
                    <a:pt x="19" y="159"/>
                  </a:lnTo>
                  <a:lnTo>
                    <a:pt x="19" y="140"/>
                  </a:lnTo>
                  <a:lnTo>
                    <a:pt x="221" y="20"/>
                  </a:lnTo>
                  <a:lnTo>
                    <a:pt x="240" y="20"/>
                  </a:lnTo>
                  <a:lnTo>
                    <a:pt x="418" y="159"/>
                  </a:lnTo>
                  <a:lnTo>
                    <a:pt x="437" y="159"/>
                  </a:lnTo>
                  <a:lnTo>
                    <a:pt x="437" y="140"/>
                  </a:lnTo>
                  <a:lnTo>
                    <a:pt x="259" y="20"/>
                  </a:lnTo>
                  <a:cubicBezTo>
                    <a:pt x="240" y="1"/>
                    <a:pt x="240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667;p58">
              <a:extLst>
                <a:ext uri="{FF2B5EF4-FFF2-40B4-BE49-F238E27FC236}">
                  <a16:creationId xmlns:a16="http://schemas.microsoft.com/office/drawing/2014/main" id="{C5347F9C-4E44-C16C-DD7F-D12E3755AE9D}"/>
                </a:ext>
              </a:extLst>
            </p:cNvPr>
            <p:cNvSpPr/>
            <p:nvPr/>
          </p:nvSpPr>
          <p:spPr>
            <a:xfrm>
              <a:off x="6773876" y="3084667"/>
              <a:ext cx="38675" cy="24121"/>
            </a:xfrm>
            <a:custGeom>
              <a:avLst/>
              <a:gdLst/>
              <a:ahLst/>
              <a:cxnLst/>
              <a:rect l="l" t="t" r="r" b="b"/>
              <a:pathLst>
                <a:path w="380" h="237" extrusionOk="0">
                  <a:moveTo>
                    <a:pt x="221" y="1"/>
                  </a:moveTo>
                  <a:lnTo>
                    <a:pt x="19" y="121"/>
                  </a:lnTo>
                  <a:cubicBezTo>
                    <a:pt x="0" y="121"/>
                    <a:pt x="0" y="145"/>
                    <a:pt x="19" y="164"/>
                  </a:cubicBezTo>
                  <a:lnTo>
                    <a:pt x="120" y="222"/>
                  </a:lnTo>
                  <a:cubicBezTo>
                    <a:pt x="130" y="231"/>
                    <a:pt x="139" y="236"/>
                    <a:pt x="147" y="236"/>
                  </a:cubicBezTo>
                  <a:cubicBezTo>
                    <a:pt x="154" y="236"/>
                    <a:pt x="159" y="231"/>
                    <a:pt x="159" y="222"/>
                  </a:cubicBezTo>
                  <a:lnTo>
                    <a:pt x="360" y="121"/>
                  </a:lnTo>
                  <a:cubicBezTo>
                    <a:pt x="380" y="102"/>
                    <a:pt x="380" y="102"/>
                    <a:pt x="360" y="82"/>
                  </a:cubicBezTo>
                  <a:lnTo>
                    <a:pt x="259" y="25"/>
                  </a:lnTo>
                  <a:cubicBezTo>
                    <a:pt x="240" y="1"/>
                    <a:pt x="221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668;p58">
              <a:extLst>
                <a:ext uri="{FF2B5EF4-FFF2-40B4-BE49-F238E27FC236}">
                  <a16:creationId xmlns:a16="http://schemas.microsoft.com/office/drawing/2014/main" id="{405D54A1-BE83-365F-8371-9A245EA43877}"/>
                </a:ext>
              </a:extLst>
            </p:cNvPr>
            <p:cNvSpPr/>
            <p:nvPr/>
          </p:nvSpPr>
          <p:spPr>
            <a:xfrm>
              <a:off x="6773876" y="3084667"/>
              <a:ext cx="38675" cy="24528"/>
            </a:xfrm>
            <a:custGeom>
              <a:avLst/>
              <a:gdLst/>
              <a:ahLst/>
              <a:cxnLst/>
              <a:rect l="l" t="t" r="r" b="b"/>
              <a:pathLst>
                <a:path w="380" h="241" extrusionOk="0">
                  <a:moveTo>
                    <a:pt x="19" y="121"/>
                  </a:moveTo>
                  <a:cubicBezTo>
                    <a:pt x="19" y="121"/>
                    <a:pt x="0" y="121"/>
                    <a:pt x="0" y="145"/>
                  </a:cubicBezTo>
                  <a:lnTo>
                    <a:pt x="19" y="164"/>
                  </a:lnTo>
                  <a:lnTo>
                    <a:pt x="120" y="222"/>
                  </a:lnTo>
                  <a:lnTo>
                    <a:pt x="19" y="145"/>
                  </a:lnTo>
                  <a:lnTo>
                    <a:pt x="19" y="121"/>
                  </a:lnTo>
                  <a:close/>
                  <a:moveTo>
                    <a:pt x="221" y="1"/>
                  </a:moveTo>
                  <a:lnTo>
                    <a:pt x="19" y="121"/>
                  </a:lnTo>
                  <a:lnTo>
                    <a:pt x="221" y="25"/>
                  </a:lnTo>
                  <a:lnTo>
                    <a:pt x="259" y="25"/>
                  </a:lnTo>
                  <a:lnTo>
                    <a:pt x="360" y="102"/>
                  </a:lnTo>
                  <a:lnTo>
                    <a:pt x="159" y="222"/>
                  </a:lnTo>
                  <a:lnTo>
                    <a:pt x="120" y="222"/>
                  </a:lnTo>
                  <a:cubicBezTo>
                    <a:pt x="120" y="241"/>
                    <a:pt x="139" y="241"/>
                    <a:pt x="139" y="241"/>
                  </a:cubicBezTo>
                  <a:lnTo>
                    <a:pt x="159" y="241"/>
                  </a:lnTo>
                  <a:lnTo>
                    <a:pt x="360" y="121"/>
                  </a:lnTo>
                  <a:cubicBezTo>
                    <a:pt x="380" y="121"/>
                    <a:pt x="380" y="102"/>
                    <a:pt x="380" y="102"/>
                  </a:cubicBezTo>
                  <a:cubicBezTo>
                    <a:pt x="380" y="102"/>
                    <a:pt x="380" y="82"/>
                    <a:pt x="360" y="82"/>
                  </a:cubicBezTo>
                  <a:lnTo>
                    <a:pt x="2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669;p58">
              <a:extLst>
                <a:ext uri="{FF2B5EF4-FFF2-40B4-BE49-F238E27FC236}">
                  <a16:creationId xmlns:a16="http://schemas.microsoft.com/office/drawing/2014/main" id="{C3E0B8C0-50CD-477E-FCE0-73979FCFB6E6}"/>
                </a:ext>
              </a:extLst>
            </p:cNvPr>
            <p:cNvSpPr/>
            <p:nvPr/>
          </p:nvSpPr>
          <p:spPr>
            <a:xfrm>
              <a:off x="6804105" y="3068586"/>
              <a:ext cx="39286" cy="22595"/>
            </a:xfrm>
            <a:custGeom>
              <a:avLst/>
              <a:gdLst/>
              <a:ahLst/>
              <a:cxnLst/>
              <a:rect l="l" t="t" r="r" b="b"/>
              <a:pathLst>
                <a:path w="386" h="222" extrusionOk="0">
                  <a:moveTo>
                    <a:pt x="222" y="0"/>
                  </a:moveTo>
                  <a:lnTo>
                    <a:pt x="25" y="120"/>
                  </a:lnTo>
                  <a:cubicBezTo>
                    <a:pt x="1" y="120"/>
                    <a:pt x="1" y="140"/>
                    <a:pt x="25" y="140"/>
                  </a:cubicBezTo>
                  <a:lnTo>
                    <a:pt x="121" y="221"/>
                  </a:lnTo>
                  <a:lnTo>
                    <a:pt x="164" y="221"/>
                  </a:lnTo>
                  <a:lnTo>
                    <a:pt x="361" y="101"/>
                  </a:lnTo>
                  <a:cubicBezTo>
                    <a:pt x="385" y="101"/>
                    <a:pt x="385" y="82"/>
                    <a:pt x="361" y="82"/>
                  </a:cubicBezTo>
                  <a:lnTo>
                    <a:pt x="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670;p58">
              <a:extLst>
                <a:ext uri="{FF2B5EF4-FFF2-40B4-BE49-F238E27FC236}">
                  <a16:creationId xmlns:a16="http://schemas.microsoft.com/office/drawing/2014/main" id="{F4AB6BDB-1E06-417E-166E-5D980F51AF3B}"/>
                </a:ext>
              </a:extLst>
            </p:cNvPr>
            <p:cNvSpPr/>
            <p:nvPr/>
          </p:nvSpPr>
          <p:spPr>
            <a:xfrm>
              <a:off x="6804105" y="3066550"/>
              <a:ext cx="39286" cy="24630"/>
            </a:xfrm>
            <a:custGeom>
              <a:avLst/>
              <a:gdLst/>
              <a:ahLst/>
              <a:cxnLst/>
              <a:rect l="l" t="t" r="r" b="b"/>
              <a:pathLst>
                <a:path w="386" h="242" extrusionOk="0">
                  <a:moveTo>
                    <a:pt x="241" y="1"/>
                  </a:moveTo>
                  <a:cubicBezTo>
                    <a:pt x="222" y="1"/>
                    <a:pt x="222" y="1"/>
                    <a:pt x="222" y="20"/>
                  </a:cubicBezTo>
                  <a:lnTo>
                    <a:pt x="265" y="20"/>
                  </a:lnTo>
                  <a:lnTo>
                    <a:pt x="241" y="1"/>
                  </a:lnTo>
                  <a:close/>
                  <a:moveTo>
                    <a:pt x="361" y="102"/>
                  </a:moveTo>
                  <a:lnTo>
                    <a:pt x="361" y="121"/>
                  </a:lnTo>
                  <a:cubicBezTo>
                    <a:pt x="361" y="121"/>
                    <a:pt x="385" y="121"/>
                    <a:pt x="385" y="102"/>
                  </a:cubicBezTo>
                  <a:close/>
                  <a:moveTo>
                    <a:pt x="222" y="20"/>
                  </a:moveTo>
                  <a:lnTo>
                    <a:pt x="25" y="121"/>
                  </a:lnTo>
                  <a:lnTo>
                    <a:pt x="1" y="140"/>
                  </a:lnTo>
                  <a:cubicBezTo>
                    <a:pt x="1" y="160"/>
                    <a:pt x="1" y="160"/>
                    <a:pt x="25" y="160"/>
                  </a:cubicBezTo>
                  <a:lnTo>
                    <a:pt x="25" y="140"/>
                  </a:lnTo>
                  <a:lnTo>
                    <a:pt x="222" y="20"/>
                  </a:lnTo>
                  <a:close/>
                  <a:moveTo>
                    <a:pt x="25" y="160"/>
                  </a:moveTo>
                  <a:lnTo>
                    <a:pt x="121" y="241"/>
                  </a:lnTo>
                  <a:lnTo>
                    <a:pt x="145" y="241"/>
                  </a:lnTo>
                  <a:cubicBezTo>
                    <a:pt x="145" y="241"/>
                    <a:pt x="121" y="241"/>
                    <a:pt x="121" y="222"/>
                  </a:cubicBezTo>
                  <a:lnTo>
                    <a:pt x="25" y="1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671;p58">
              <a:extLst>
                <a:ext uri="{FF2B5EF4-FFF2-40B4-BE49-F238E27FC236}">
                  <a16:creationId xmlns:a16="http://schemas.microsoft.com/office/drawing/2014/main" id="{C6AA7EA0-9693-73C2-4EE2-F29719351F86}"/>
                </a:ext>
              </a:extLst>
            </p:cNvPr>
            <p:cNvSpPr/>
            <p:nvPr/>
          </p:nvSpPr>
          <p:spPr>
            <a:xfrm>
              <a:off x="6855504" y="3066550"/>
              <a:ext cx="44579" cy="28498"/>
            </a:xfrm>
            <a:custGeom>
              <a:avLst/>
              <a:gdLst/>
              <a:ahLst/>
              <a:cxnLst/>
              <a:rect l="l" t="t" r="r" b="b"/>
              <a:pathLst>
                <a:path w="438" h="280" extrusionOk="0">
                  <a:moveTo>
                    <a:pt x="217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20" y="140"/>
                  </a:cubicBezTo>
                  <a:lnTo>
                    <a:pt x="197" y="280"/>
                  </a:lnTo>
                  <a:lnTo>
                    <a:pt x="241" y="280"/>
                  </a:lnTo>
                  <a:lnTo>
                    <a:pt x="418" y="160"/>
                  </a:lnTo>
                  <a:cubicBezTo>
                    <a:pt x="437" y="160"/>
                    <a:pt x="437" y="140"/>
                    <a:pt x="437" y="140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672;p58">
              <a:extLst>
                <a:ext uri="{FF2B5EF4-FFF2-40B4-BE49-F238E27FC236}">
                  <a16:creationId xmlns:a16="http://schemas.microsoft.com/office/drawing/2014/main" id="{1497DE70-FB48-FFE5-DEA3-9913ABAB4C5D}"/>
                </a:ext>
              </a:extLst>
            </p:cNvPr>
            <p:cNvSpPr/>
            <p:nvPr/>
          </p:nvSpPr>
          <p:spPr>
            <a:xfrm>
              <a:off x="6855504" y="3066550"/>
              <a:ext cx="44579" cy="28498"/>
            </a:xfrm>
            <a:custGeom>
              <a:avLst/>
              <a:gdLst/>
              <a:ahLst/>
              <a:cxnLst/>
              <a:rect l="l" t="t" r="r" b="b"/>
              <a:pathLst>
                <a:path w="438" h="280" extrusionOk="0">
                  <a:moveTo>
                    <a:pt x="197" y="1"/>
                  </a:moveTo>
                  <a:lnTo>
                    <a:pt x="20" y="102"/>
                  </a:lnTo>
                  <a:lnTo>
                    <a:pt x="0" y="121"/>
                  </a:lnTo>
                  <a:cubicBezTo>
                    <a:pt x="0" y="140"/>
                    <a:pt x="0" y="140"/>
                    <a:pt x="20" y="140"/>
                  </a:cubicBezTo>
                  <a:lnTo>
                    <a:pt x="20" y="121"/>
                  </a:lnTo>
                  <a:lnTo>
                    <a:pt x="217" y="1"/>
                  </a:lnTo>
                  <a:close/>
                  <a:moveTo>
                    <a:pt x="260" y="1"/>
                  </a:moveTo>
                  <a:lnTo>
                    <a:pt x="418" y="140"/>
                  </a:lnTo>
                  <a:lnTo>
                    <a:pt x="437" y="140"/>
                  </a:lnTo>
                  <a:lnTo>
                    <a:pt x="437" y="121"/>
                  </a:lnTo>
                  <a:lnTo>
                    <a:pt x="260" y="1"/>
                  </a:lnTo>
                  <a:close/>
                  <a:moveTo>
                    <a:pt x="20" y="140"/>
                  </a:moveTo>
                  <a:lnTo>
                    <a:pt x="178" y="280"/>
                  </a:lnTo>
                  <a:lnTo>
                    <a:pt x="217" y="280"/>
                  </a:lnTo>
                  <a:cubicBezTo>
                    <a:pt x="197" y="280"/>
                    <a:pt x="197" y="260"/>
                    <a:pt x="197" y="260"/>
                  </a:cubicBezTo>
                  <a:lnTo>
                    <a:pt x="20" y="140"/>
                  </a:lnTo>
                  <a:close/>
                  <a:moveTo>
                    <a:pt x="437" y="140"/>
                  </a:moveTo>
                  <a:lnTo>
                    <a:pt x="418" y="160"/>
                  </a:lnTo>
                  <a:lnTo>
                    <a:pt x="241" y="260"/>
                  </a:lnTo>
                  <a:lnTo>
                    <a:pt x="217" y="280"/>
                  </a:lnTo>
                  <a:lnTo>
                    <a:pt x="241" y="280"/>
                  </a:lnTo>
                  <a:lnTo>
                    <a:pt x="437" y="160"/>
                  </a:lnTo>
                  <a:lnTo>
                    <a:pt x="437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673;p58">
              <a:extLst>
                <a:ext uri="{FF2B5EF4-FFF2-40B4-BE49-F238E27FC236}">
                  <a16:creationId xmlns:a16="http://schemas.microsoft.com/office/drawing/2014/main" id="{3F61FAA8-A34C-5D8E-6B67-979B641E704D}"/>
                </a:ext>
              </a:extLst>
            </p:cNvPr>
            <p:cNvSpPr/>
            <p:nvPr/>
          </p:nvSpPr>
          <p:spPr>
            <a:xfrm>
              <a:off x="6834944" y="3050469"/>
              <a:ext cx="36742" cy="23918"/>
            </a:xfrm>
            <a:custGeom>
              <a:avLst/>
              <a:gdLst/>
              <a:ahLst/>
              <a:cxnLst/>
              <a:rect l="l" t="t" r="r" b="b"/>
              <a:pathLst>
                <a:path w="361" h="235" extrusionOk="0">
                  <a:moveTo>
                    <a:pt x="222" y="0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121" y="217"/>
                  </a:lnTo>
                  <a:cubicBezTo>
                    <a:pt x="121" y="229"/>
                    <a:pt x="125" y="235"/>
                    <a:pt x="133" y="235"/>
                  </a:cubicBezTo>
                  <a:cubicBezTo>
                    <a:pt x="140" y="235"/>
                    <a:pt x="149" y="229"/>
                    <a:pt x="159" y="217"/>
                  </a:cubicBezTo>
                  <a:lnTo>
                    <a:pt x="361" y="121"/>
                  </a:lnTo>
                  <a:lnTo>
                    <a:pt x="361" y="77"/>
                  </a:lnTo>
                  <a:lnTo>
                    <a:pt x="260" y="20"/>
                  </a:lnTo>
                  <a:cubicBezTo>
                    <a:pt x="241" y="0"/>
                    <a:pt x="222" y="0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674;p58">
              <a:extLst>
                <a:ext uri="{FF2B5EF4-FFF2-40B4-BE49-F238E27FC236}">
                  <a16:creationId xmlns:a16="http://schemas.microsoft.com/office/drawing/2014/main" id="{9FC445A7-1FAF-EC61-3206-BC0B09D58641}"/>
                </a:ext>
              </a:extLst>
            </p:cNvPr>
            <p:cNvSpPr/>
            <p:nvPr/>
          </p:nvSpPr>
          <p:spPr>
            <a:xfrm>
              <a:off x="6834944" y="3050469"/>
              <a:ext cx="38777" cy="24528"/>
            </a:xfrm>
            <a:custGeom>
              <a:avLst/>
              <a:gdLst/>
              <a:ahLst/>
              <a:cxnLst/>
              <a:rect l="l" t="t" r="r" b="b"/>
              <a:pathLst>
                <a:path w="381" h="241" extrusionOk="0">
                  <a:moveTo>
                    <a:pt x="222" y="0"/>
                  </a:moveTo>
                  <a:cubicBezTo>
                    <a:pt x="241" y="0"/>
                    <a:pt x="241" y="20"/>
                    <a:pt x="260" y="20"/>
                  </a:cubicBezTo>
                  <a:lnTo>
                    <a:pt x="361" y="77"/>
                  </a:lnTo>
                  <a:lnTo>
                    <a:pt x="361" y="77"/>
                  </a:lnTo>
                  <a:lnTo>
                    <a:pt x="260" y="0"/>
                  </a:lnTo>
                  <a:close/>
                  <a:moveTo>
                    <a:pt x="202" y="0"/>
                  </a:moveTo>
                  <a:lnTo>
                    <a:pt x="20" y="121"/>
                  </a:lnTo>
                  <a:lnTo>
                    <a:pt x="20" y="121"/>
                  </a:lnTo>
                  <a:lnTo>
                    <a:pt x="222" y="20"/>
                  </a:lnTo>
                  <a:lnTo>
                    <a:pt x="222" y="0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0"/>
                  </a:cubicBezTo>
                  <a:lnTo>
                    <a:pt x="20" y="159"/>
                  </a:lnTo>
                  <a:lnTo>
                    <a:pt x="121" y="217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361" y="77"/>
                  </a:moveTo>
                  <a:lnTo>
                    <a:pt x="361" y="97"/>
                  </a:lnTo>
                  <a:lnTo>
                    <a:pt x="159" y="217"/>
                  </a:lnTo>
                  <a:lnTo>
                    <a:pt x="121" y="217"/>
                  </a:lnTo>
                  <a:cubicBezTo>
                    <a:pt x="121" y="241"/>
                    <a:pt x="140" y="241"/>
                    <a:pt x="140" y="241"/>
                  </a:cubicBezTo>
                  <a:lnTo>
                    <a:pt x="159" y="241"/>
                  </a:lnTo>
                  <a:lnTo>
                    <a:pt x="361" y="121"/>
                  </a:lnTo>
                  <a:lnTo>
                    <a:pt x="380" y="97"/>
                  </a:lnTo>
                  <a:lnTo>
                    <a:pt x="361" y="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675;p58">
              <a:extLst>
                <a:ext uri="{FF2B5EF4-FFF2-40B4-BE49-F238E27FC236}">
                  <a16:creationId xmlns:a16="http://schemas.microsoft.com/office/drawing/2014/main" id="{637B6C73-20F2-5E50-ADC3-AD787C284883}"/>
                </a:ext>
              </a:extLst>
            </p:cNvPr>
            <p:cNvSpPr/>
            <p:nvPr/>
          </p:nvSpPr>
          <p:spPr>
            <a:xfrm>
              <a:off x="6726854" y="3141867"/>
              <a:ext cx="43154" cy="28498"/>
            </a:xfrm>
            <a:custGeom>
              <a:avLst/>
              <a:gdLst/>
              <a:ahLst/>
              <a:cxnLst/>
              <a:rect l="l" t="t" r="r" b="b"/>
              <a:pathLst>
                <a:path w="424" h="280" extrusionOk="0">
                  <a:moveTo>
                    <a:pt x="203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83" y="279"/>
                  </a:lnTo>
                  <a:lnTo>
                    <a:pt x="222" y="279"/>
                  </a:lnTo>
                  <a:lnTo>
                    <a:pt x="424" y="159"/>
                  </a:lnTo>
                  <a:lnTo>
                    <a:pt x="424" y="140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676;p58">
              <a:extLst>
                <a:ext uri="{FF2B5EF4-FFF2-40B4-BE49-F238E27FC236}">
                  <a16:creationId xmlns:a16="http://schemas.microsoft.com/office/drawing/2014/main" id="{5BB1E266-1F31-3FE0-22CF-F8F4E47F900E}"/>
                </a:ext>
              </a:extLst>
            </p:cNvPr>
            <p:cNvSpPr/>
            <p:nvPr/>
          </p:nvSpPr>
          <p:spPr>
            <a:xfrm>
              <a:off x="6724920" y="3141867"/>
              <a:ext cx="47021" cy="28498"/>
            </a:xfrm>
            <a:custGeom>
              <a:avLst/>
              <a:gdLst/>
              <a:ahLst/>
              <a:cxnLst/>
              <a:rect l="l" t="t" r="r" b="b"/>
              <a:pathLst>
                <a:path w="462" h="280" extrusionOk="0">
                  <a:moveTo>
                    <a:pt x="222" y="1"/>
                  </a:moveTo>
                  <a:lnTo>
                    <a:pt x="20" y="121"/>
                  </a:lnTo>
                  <a:lnTo>
                    <a:pt x="222" y="20"/>
                  </a:lnTo>
                  <a:lnTo>
                    <a:pt x="241" y="1"/>
                  </a:lnTo>
                  <a:close/>
                  <a:moveTo>
                    <a:pt x="241" y="1"/>
                  </a:moveTo>
                  <a:lnTo>
                    <a:pt x="260" y="20"/>
                  </a:lnTo>
                  <a:lnTo>
                    <a:pt x="443" y="140"/>
                  </a:lnTo>
                  <a:lnTo>
                    <a:pt x="260" y="1"/>
                  </a:lnTo>
                  <a:close/>
                  <a:moveTo>
                    <a:pt x="20" y="121"/>
                  </a:moveTo>
                  <a:cubicBezTo>
                    <a:pt x="20" y="121"/>
                    <a:pt x="1" y="121"/>
                    <a:pt x="1" y="140"/>
                  </a:cubicBezTo>
                  <a:cubicBezTo>
                    <a:pt x="1" y="140"/>
                    <a:pt x="20" y="140"/>
                    <a:pt x="20" y="159"/>
                  </a:cubicBezTo>
                  <a:lnTo>
                    <a:pt x="202" y="279"/>
                  </a:lnTo>
                  <a:lnTo>
                    <a:pt x="202" y="279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443" y="140"/>
                  </a:moveTo>
                  <a:lnTo>
                    <a:pt x="443" y="159"/>
                  </a:lnTo>
                  <a:lnTo>
                    <a:pt x="241" y="279"/>
                  </a:lnTo>
                  <a:lnTo>
                    <a:pt x="443" y="183"/>
                  </a:lnTo>
                  <a:cubicBezTo>
                    <a:pt x="443" y="159"/>
                    <a:pt x="462" y="159"/>
                    <a:pt x="462" y="159"/>
                  </a:cubicBezTo>
                  <a:cubicBezTo>
                    <a:pt x="462" y="140"/>
                    <a:pt x="443" y="140"/>
                    <a:pt x="443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677;p58">
              <a:extLst>
                <a:ext uri="{FF2B5EF4-FFF2-40B4-BE49-F238E27FC236}">
                  <a16:creationId xmlns:a16="http://schemas.microsoft.com/office/drawing/2014/main" id="{06A52598-267A-7AFE-B52E-FD0BD5949358}"/>
                </a:ext>
              </a:extLst>
            </p:cNvPr>
            <p:cNvSpPr/>
            <p:nvPr/>
          </p:nvSpPr>
          <p:spPr>
            <a:xfrm>
              <a:off x="6812451" y="3166395"/>
              <a:ext cx="45087" cy="28396"/>
            </a:xfrm>
            <a:custGeom>
              <a:avLst/>
              <a:gdLst/>
              <a:ahLst/>
              <a:cxnLst/>
              <a:rect l="l" t="t" r="r" b="b"/>
              <a:pathLst>
                <a:path w="443" h="279" extrusionOk="0">
                  <a:moveTo>
                    <a:pt x="202" y="0"/>
                  </a:moveTo>
                  <a:lnTo>
                    <a:pt x="1" y="120"/>
                  </a:lnTo>
                  <a:lnTo>
                    <a:pt x="1" y="139"/>
                  </a:lnTo>
                  <a:lnTo>
                    <a:pt x="183" y="279"/>
                  </a:lnTo>
                  <a:lnTo>
                    <a:pt x="222" y="279"/>
                  </a:lnTo>
                  <a:lnTo>
                    <a:pt x="423" y="159"/>
                  </a:lnTo>
                  <a:cubicBezTo>
                    <a:pt x="443" y="159"/>
                    <a:pt x="443" y="139"/>
                    <a:pt x="423" y="139"/>
                  </a:cubicBezTo>
                  <a:lnTo>
                    <a:pt x="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678;p58">
              <a:extLst>
                <a:ext uri="{FF2B5EF4-FFF2-40B4-BE49-F238E27FC236}">
                  <a16:creationId xmlns:a16="http://schemas.microsoft.com/office/drawing/2014/main" id="{4F87F164-B2E6-DD95-9EEF-77096EBA9ED6}"/>
                </a:ext>
              </a:extLst>
            </p:cNvPr>
            <p:cNvSpPr/>
            <p:nvPr/>
          </p:nvSpPr>
          <p:spPr>
            <a:xfrm>
              <a:off x="6812451" y="3166395"/>
              <a:ext cx="45087" cy="28396"/>
            </a:xfrm>
            <a:custGeom>
              <a:avLst/>
              <a:gdLst/>
              <a:ahLst/>
              <a:cxnLst/>
              <a:rect l="l" t="t" r="r" b="b"/>
              <a:pathLst>
                <a:path w="443" h="279" extrusionOk="0">
                  <a:moveTo>
                    <a:pt x="202" y="0"/>
                  </a:moveTo>
                  <a:lnTo>
                    <a:pt x="1" y="101"/>
                  </a:lnTo>
                  <a:lnTo>
                    <a:pt x="1" y="120"/>
                  </a:lnTo>
                  <a:lnTo>
                    <a:pt x="20" y="120"/>
                  </a:lnTo>
                  <a:lnTo>
                    <a:pt x="202" y="0"/>
                  </a:lnTo>
                  <a:close/>
                  <a:moveTo>
                    <a:pt x="241" y="0"/>
                  </a:moveTo>
                  <a:lnTo>
                    <a:pt x="423" y="139"/>
                  </a:lnTo>
                  <a:lnTo>
                    <a:pt x="423" y="159"/>
                  </a:lnTo>
                  <a:cubicBezTo>
                    <a:pt x="443" y="159"/>
                    <a:pt x="443" y="159"/>
                    <a:pt x="443" y="139"/>
                  </a:cubicBezTo>
                  <a:lnTo>
                    <a:pt x="423" y="120"/>
                  </a:lnTo>
                  <a:lnTo>
                    <a:pt x="241" y="0"/>
                  </a:lnTo>
                  <a:close/>
                  <a:moveTo>
                    <a:pt x="1" y="120"/>
                  </a:moveTo>
                  <a:lnTo>
                    <a:pt x="1" y="139"/>
                  </a:lnTo>
                  <a:lnTo>
                    <a:pt x="183" y="279"/>
                  </a:lnTo>
                  <a:lnTo>
                    <a:pt x="202" y="279"/>
                  </a:lnTo>
                  <a:lnTo>
                    <a:pt x="183" y="259"/>
                  </a:lnTo>
                  <a:lnTo>
                    <a:pt x="20" y="139"/>
                  </a:lnTo>
                  <a:lnTo>
                    <a:pt x="1" y="120"/>
                  </a:lnTo>
                  <a:close/>
                  <a:moveTo>
                    <a:pt x="423" y="159"/>
                  </a:moveTo>
                  <a:lnTo>
                    <a:pt x="222" y="259"/>
                  </a:lnTo>
                  <a:lnTo>
                    <a:pt x="202" y="279"/>
                  </a:lnTo>
                  <a:lnTo>
                    <a:pt x="222" y="279"/>
                  </a:lnTo>
                  <a:lnTo>
                    <a:pt x="423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679;p58">
              <a:extLst>
                <a:ext uri="{FF2B5EF4-FFF2-40B4-BE49-F238E27FC236}">
                  <a16:creationId xmlns:a16="http://schemas.microsoft.com/office/drawing/2014/main" id="{7D3AEB5A-65B9-01FC-F83B-7B6FAFF1AB80}"/>
                </a:ext>
              </a:extLst>
            </p:cNvPr>
            <p:cNvSpPr/>
            <p:nvPr/>
          </p:nvSpPr>
          <p:spPr>
            <a:xfrm>
              <a:off x="6784054" y="3144920"/>
              <a:ext cx="44680" cy="29312"/>
            </a:xfrm>
            <a:custGeom>
              <a:avLst/>
              <a:gdLst/>
              <a:ahLst/>
              <a:cxnLst/>
              <a:rect l="l" t="t" r="r" b="b"/>
              <a:pathLst>
                <a:path w="439" h="288" extrusionOk="0">
                  <a:moveTo>
                    <a:pt x="220" y="1"/>
                  </a:moveTo>
                  <a:cubicBezTo>
                    <a:pt x="213" y="1"/>
                    <a:pt x="206" y="3"/>
                    <a:pt x="198" y="9"/>
                  </a:cubicBezTo>
                  <a:lnTo>
                    <a:pt x="1" y="110"/>
                  </a:lnTo>
                  <a:lnTo>
                    <a:pt x="1" y="153"/>
                  </a:lnTo>
                  <a:lnTo>
                    <a:pt x="179" y="273"/>
                  </a:lnTo>
                  <a:cubicBezTo>
                    <a:pt x="188" y="283"/>
                    <a:pt x="199" y="288"/>
                    <a:pt x="208" y="288"/>
                  </a:cubicBezTo>
                  <a:cubicBezTo>
                    <a:pt x="216" y="288"/>
                    <a:pt x="222" y="283"/>
                    <a:pt x="222" y="273"/>
                  </a:cubicBezTo>
                  <a:lnTo>
                    <a:pt x="419" y="173"/>
                  </a:lnTo>
                  <a:cubicBezTo>
                    <a:pt x="438" y="153"/>
                    <a:pt x="438" y="153"/>
                    <a:pt x="419" y="129"/>
                  </a:cubicBezTo>
                  <a:lnTo>
                    <a:pt x="241" y="9"/>
                  </a:lnTo>
                  <a:cubicBezTo>
                    <a:pt x="241" y="9"/>
                    <a:pt x="233" y="1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680;p58">
              <a:extLst>
                <a:ext uri="{FF2B5EF4-FFF2-40B4-BE49-F238E27FC236}">
                  <a16:creationId xmlns:a16="http://schemas.microsoft.com/office/drawing/2014/main" id="{FC6B184D-D7D4-C485-A4EC-7AD17B02D9B8}"/>
                </a:ext>
              </a:extLst>
            </p:cNvPr>
            <p:cNvSpPr/>
            <p:nvPr/>
          </p:nvSpPr>
          <p:spPr>
            <a:xfrm>
              <a:off x="6784054" y="3143902"/>
              <a:ext cx="44680" cy="30839"/>
            </a:xfrm>
            <a:custGeom>
              <a:avLst/>
              <a:gdLst/>
              <a:ahLst/>
              <a:cxnLst/>
              <a:rect l="l" t="t" r="r" b="b"/>
              <a:pathLst>
                <a:path w="439" h="303" extrusionOk="0">
                  <a:moveTo>
                    <a:pt x="222" y="0"/>
                  </a:moveTo>
                  <a:cubicBezTo>
                    <a:pt x="222" y="0"/>
                    <a:pt x="198" y="0"/>
                    <a:pt x="198" y="19"/>
                  </a:cubicBezTo>
                  <a:lnTo>
                    <a:pt x="241" y="19"/>
                  </a:lnTo>
                  <a:cubicBezTo>
                    <a:pt x="241" y="0"/>
                    <a:pt x="222" y="0"/>
                    <a:pt x="222" y="0"/>
                  </a:cubicBezTo>
                  <a:close/>
                  <a:moveTo>
                    <a:pt x="198" y="19"/>
                  </a:moveTo>
                  <a:lnTo>
                    <a:pt x="1" y="120"/>
                  </a:lnTo>
                  <a:lnTo>
                    <a:pt x="1" y="139"/>
                  </a:lnTo>
                  <a:lnTo>
                    <a:pt x="198" y="19"/>
                  </a:lnTo>
                  <a:close/>
                  <a:moveTo>
                    <a:pt x="241" y="19"/>
                  </a:moveTo>
                  <a:lnTo>
                    <a:pt x="419" y="163"/>
                  </a:lnTo>
                  <a:lnTo>
                    <a:pt x="419" y="183"/>
                  </a:lnTo>
                  <a:cubicBezTo>
                    <a:pt x="438" y="183"/>
                    <a:pt x="438" y="183"/>
                    <a:pt x="438" y="163"/>
                  </a:cubicBezTo>
                  <a:cubicBezTo>
                    <a:pt x="438" y="163"/>
                    <a:pt x="438" y="139"/>
                    <a:pt x="419" y="139"/>
                  </a:cubicBezTo>
                  <a:lnTo>
                    <a:pt x="241" y="19"/>
                  </a:lnTo>
                  <a:close/>
                  <a:moveTo>
                    <a:pt x="1" y="163"/>
                  </a:moveTo>
                  <a:lnTo>
                    <a:pt x="179" y="303"/>
                  </a:lnTo>
                  <a:lnTo>
                    <a:pt x="222" y="303"/>
                  </a:lnTo>
                  <a:lnTo>
                    <a:pt x="419" y="183"/>
                  </a:lnTo>
                  <a:lnTo>
                    <a:pt x="222" y="283"/>
                  </a:lnTo>
                  <a:lnTo>
                    <a:pt x="179" y="283"/>
                  </a:lnTo>
                  <a:lnTo>
                    <a:pt x="1" y="1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681;p58">
              <a:extLst>
                <a:ext uri="{FF2B5EF4-FFF2-40B4-BE49-F238E27FC236}">
                  <a16:creationId xmlns:a16="http://schemas.microsoft.com/office/drawing/2014/main" id="{42393A6B-7035-83E0-9443-087EAB98BDA3}"/>
                </a:ext>
              </a:extLst>
            </p:cNvPr>
            <p:cNvSpPr/>
            <p:nvPr/>
          </p:nvSpPr>
          <p:spPr>
            <a:xfrm>
              <a:off x="6755251" y="3125785"/>
              <a:ext cx="45087" cy="28396"/>
            </a:xfrm>
            <a:custGeom>
              <a:avLst/>
              <a:gdLst/>
              <a:ahLst/>
              <a:cxnLst/>
              <a:rect l="l" t="t" r="r" b="b"/>
              <a:pathLst>
                <a:path w="443" h="279" extrusionOk="0">
                  <a:moveTo>
                    <a:pt x="202" y="0"/>
                  </a:moveTo>
                  <a:lnTo>
                    <a:pt x="25" y="120"/>
                  </a:lnTo>
                  <a:cubicBezTo>
                    <a:pt x="0" y="120"/>
                    <a:pt x="0" y="140"/>
                    <a:pt x="25" y="140"/>
                  </a:cubicBezTo>
                  <a:lnTo>
                    <a:pt x="202" y="260"/>
                  </a:lnTo>
                  <a:cubicBezTo>
                    <a:pt x="202" y="279"/>
                    <a:pt x="221" y="279"/>
                    <a:pt x="241" y="279"/>
                  </a:cubicBezTo>
                  <a:lnTo>
                    <a:pt x="423" y="159"/>
                  </a:lnTo>
                  <a:cubicBezTo>
                    <a:pt x="442" y="159"/>
                    <a:pt x="442" y="140"/>
                    <a:pt x="423" y="120"/>
                  </a:cubicBezTo>
                  <a:lnTo>
                    <a:pt x="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682;p58">
              <a:extLst>
                <a:ext uri="{FF2B5EF4-FFF2-40B4-BE49-F238E27FC236}">
                  <a16:creationId xmlns:a16="http://schemas.microsoft.com/office/drawing/2014/main" id="{C8E18736-6BCA-FFB4-AB5F-6629E45613DE}"/>
                </a:ext>
              </a:extLst>
            </p:cNvPr>
            <p:cNvSpPr/>
            <p:nvPr/>
          </p:nvSpPr>
          <p:spPr>
            <a:xfrm>
              <a:off x="6755251" y="3123852"/>
              <a:ext cx="45087" cy="30330"/>
            </a:xfrm>
            <a:custGeom>
              <a:avLst/>
              <a:gdLst/>
              <a:ahLst/>
              <a:cxnLst/>
              <a:rect l="l" t="t" r="r" b="b"/>
              <a:pathLst>
                <a:path w="443" h="298" extrusionOk="0">
                  <a:moveTo>
                    <a:pt x="221" y="0"/>
                  </a:moveTo>
                  <a:lnTo>
                    <a:pt x="202" y="19"/>
                  </a:lnTo>
                  <a:lnTo>
                    <a:pt x="25" y="120"/>
                  </a:lnTo>
                  <a:cubicBezTo>
                    <a:pt x="0" y="120"/>
                    <a:pt x="0" y="139"/>
                    <a:pt x="0" y="139"/>
                  </a:cubicBezTo>
                  <a:cubicBezTo>
                    <a:pt x="0" y="159"/>
                    <a:pt x="0" y="159"/>
                    <a:pt x="25" y="159"/>
                  </a:cubicBezTo>
                  <a:lnTo>
                    <a:pt x="25" y="139"/>
                  </a:lnTo>
                  <a:lnTo>
                    <a:pt x="221" y="19"/>
                  </a:lnTo>
                  <a:lnTo>
                    <a:pt x="241" y="19"/>
                  </a:lnTo>
                  <a:lnTo>
                    <a:pt x="423" y="159"/>
                  </a:lnTo>
                  <a:lnTo>
                    <a:pt x="442" y="159"/>
                  </a:lnTo>
                  <a:lnTo>
                    <a:pt x="442" y="139"/>
                  </a:lnTo>
                  <a:lnTo>
                    <a:pt x="265" y="19"/>
                  </a:lnTo>
                  <a:cubicBezTo>
                    <a:pt x="241" y="19"/>
                    <a:pt x="241" y="0"/>
                    <a:pt x="221" y="0"/>
                  </a:cubicBezTo>
                  <a:close/>
                  <a:moveTo>
                    <a:pt x="25" y="159"/>
                  </a:moveTo>
                  <a:lnTo>
                    <a:pt x="183" y="298"/>
                  </a:lnTo>
                  <a:lnTo>
                    <a:pt x="241" y="298"/>
                  </a:lnTo>
                  <a:lnTo>
                    <a:pt x="442" y="178"/>
                  </a:lnTo>
                  <a:lnTo>
                    <a:pt x="442" y="159"/>
                  </a:lnTo>
                  <a:lnTo>
                    <a:pt x="423" y="178"/>
                  </a:lnTo>
                  <a:lnTo>
                    <a:pt x="241" y="279"/>
                  </a:lnTo>
                  <a:lnTo>
                    <a:pt x="202" y="279"/>
                  </a:lnTo>
                  <a:lnTo>
                    <a:pt x="25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683;p58">
              <a:extLst>
                <a:ext uri="{FF2B5EF4-FFF2-40B4-BE49-F238E27FC236}">
                  <a16:creationId xmlns:a16="http://schemas.microsoft.com/office/drawing/2014/main" id="{19331D4B-0FBE-A93F-964E-86A13B3BFE62}"/>
                </a:ext>
              </a:extLst>
            </p:cNvPr>
            <p:cNvSpPr/>
            <p:nvPr/>
          </p:nvSpPr>
          <p:spPr>
            <a:xfrm>
              <a:off x="6733266" y="3109094"/>
              <a:ext cx="38675" cy="22595"/>
            </a:xfrm>
            <a:custGeom>
              <a:avLst/>
              <a:gdLst/>
              <a:ahLst/>
              <a:cxnLst/>
              <a:rect l="l" t="t" r="r" b="b"/>
              <a:pathLst>
                <a:path w="380" h="222" extrusionOk="0">
                  <a:moveTo>
                    <a:pt x="216" y="1"/>
                  </a:moveTo>
                  <a:lnTo>
                    <a:pt x="20" y="121"/>
                  </a:lnTo>
                  <a:cubicBezTo>
                    <a:pt x="0" y="121"/>
                    <a:pt x="0" y="145"/>
                    <a:pt x="20" y="145"/>
                  </a:cubicBezTo>
                  <a:lnTo>
                    <a:pt x="120" y="222"/>
                  </a:lnTo>
                  <a:lnTo>
                    <a:pt x="159" y="222"/>
                  </a:lnTo>
                  <a:lnTo>
                    <a:pt x="361" y="102"/>
                  </a:lnTo>
                  <a:cubicBezTo>
                    <a:pt x="380" y="102"/>
                    <a:pt x="380" y="83"/>
                    <a:pt x="361" y="83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684;p58">
              <a:extLst>
                <a:ext uri="{FF2B5EF4-FFF2-40B4-BE49-F238E27FC236}">
                  <a16:creationId xmlns:a16="http://schemas.microsoft.com/office/drawing/2014/main" id="{1D4BD997-D2A1-3C7D-36C1-BF1F03040584}"/>
                </a:ext>
              </a:extLst>
            </p:cNvPr>
            <p:cNvSpPr/>
            <p:nvPr/>
          </p:nvSpPr>
          <p:spPr>
            <a:xfrm>
              <a:off x="6733266" y="3109094"/>
              <a:ext cx="38675" cy="24630"/>
            </a:xfrm>
            <a:custGeom>
              <a:avLst/>
              <a:gdLst/>
              <a:ahLst/>
              <a:cxnLst/>
              <a:rect l="l" t="t" r="r" b="b"/>
              <a:pathLst>
                <a:path w="380" h="242" extrusionOk="0">
                  <a:moveTo>
                    <a:pt x="216" y="1"/>
                  </a:moveTo>
                  <a:lnTo>
                    <a:pt x="20" y="102"/>
                  </a:lnTo>
                  <a:lnTo>
                    <a:pt x="0" y="121"/>
                  </a:lnTo>
                  <a:cubicBezTo>
                    <a:pt x="0" y="145"/>
                    <a:pt x="0" y="145"/>
                    <a:pt x="20" y="145"/>
                  </a:cubicBezTo>
                  <a:lnTo>
                    <a:pt x="20" y="121"/>
                  </a:lnTo>
                  <a:lnTo>
                    <a:pt x="216" y="1"/>
                  </a:lnTo>
                  <a:close/>
                  <a:moveTo>
                    <a:pt x="361" y="83"/>
                  </a:moveTo>
                  <a:lnTo>
                    <a:pt x="361" y="102"/>
                  </a:lnTo>
                  <a:lnTo>
                    <a:pt x="159" y="222"/>
                  </a:lnTo>
                  <a:lnTo>
                    <a:pt x="159" y="222"/>
                  </a:lnTo>
                  <a:lnTo>
                    <a:pt x="361" y="121"/>
                  </a:lnTo>
                  <a:lnTo>
                    <a:pt x="380" y="102"/>
                  </a:lnTo>
                  <a:cubicBezTo>
                    <a:pt x="380" y="83"/>
                    <a:pt x="380" y="83"/>
                    <a:pt x="361" y="83"/>
                  </a:cubicBezTo>
                  <a:close/>
                  <a:moveTo>
                    <a:pt x="120" y="222"/>
                  </a:moveTo>
                  <a:lnTo>
                    <a:pt x="140" y="241"/>
                  </a:lnTo>
                  <a:cubicBezTo>
                    <a:pt x="159" y="241"/>
                    <a:pt x="159" y="222"/>
                    <a:pt x="159" y="2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685;p58">
              <a:extLst>
                <a:ext uri="{FF2B5EF4-FFF2-40B4-BE49-F238E27FC236}">
                  <a16:creationId xmlns:a16="http://schemas.microsoft.com/office/drawing/2014/main" id="{97D62FE5-9BEE-288A-E40B-0975436BA8D7}"/>
                </a:ext>
              </a:extLst>
            </p:cNvPr>
            <p:cNvSpPr/>
            <p:nvPr/>
          </p:nvSpPr>
          <p:spPr>
            <a:xfrm>
              <a:off x="6645227" y="3160492"/>
              <a:ext cx="36742" cy="22086"/>
            </a:xfrm>
            <a:custGeom>
              <a:avLst/>
              <a:gdLst/>
              <a:ahLst/>
              <a:cxnLst/>
              <a:rect l="l" t="t" r="r" b="b"/>
              <a:pathLst>
                <a:path w="361" h="217" extrusionOk="0">
                  <a:moveTo>
                    <a:pt x="202" y="0"/>
                  </a:moveTo>
                  <a:lnTo>
                    <a:pt x="25" y="120"/>
                  </a:lnTo>
                  <a:cubicBezTo>
                    <a:pt x="1" y="120"/>
                    <a:pt x="1" y="140"/>
                    <a:pt x="25" y="140"/>
                  </a:cubicBezTo>
                  <a:lnTo>
                    <a:pt x="121" y="217"/>
                  </a:lnTo>
                  <a:lnTo>
                    <a:pt x="164" y="217"/>
                  </a:lnTo>
                  <a:lnTo>
                    <a:pt x="361" y="96"/>
                  </a:lnTo>
                  <a:lnTo>
                    <a:pt x="361" y="77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686;p58">
              <a:extLst>
                <a:ext uri="{FF2B5EF4-FFF2-40B4-BE49-F238E27FC236}">
                  <a16:creationId xmlns:a16="http://schemas.microsoft.com/office/drawing/2014/main" id="{FFB889DD-FF0D-4C20-7C18-B7C5697B00BF}"/>
                </a:ext>
              </a:extLst>
            </p:cNvPr>
            <p:cNvSpPr/>
            <p:nvPr/>
          </p:nvSpPr>
          <p:spPr>
            <a:xfrm>
              <a:off x="6645227" y="3160492"/>
              <a:ext cx="36742" cy="24528"/>
            </a:xfrm>
            <a:custGeom>
              <a:avLst/>
              <a:gdLst/>
              <a:ahLst/>
              <a:cxnLst/>
              <a:rect l="l" t="t" r="r" b="b"/>
              <a:pathLst>
                <a:path w="361" h="241" extrusionOk="0">
                  <a:moveTo>
                    <a:pt x="241" y="0"/>
                  </a:moveTo>
                  <a:lnTo>
                    <a:pt x="361" y="77"/>
                  </a:lnTo>
                  <a:lnTo>
                    <a:pt x="361" y="77"/>
                  </a:lnTo>
                  <a:lnTo>
                    <a:pt x="265" y="0"/>
                  </a:lnTo>
                  <a:close/>
                  <a:moveTo>
                    <a:pt x="202" y="0"/>
                  </a:moveTo>
                  <a:lnTo>
                    <a:pt x="25" y="96"/>
                  </a:lnTo>
                  <a:lnTo>
                    <a:pt x="1" y="120"/>
                  </a:lnTo>
                  <a:lnTo>
                    <a:pt x="1" y="140"/>
                  </a:lnTo>
                  <a:lnTo>
                    <a:pt x="121" y="217"/>
                  </a:lnTo>
                  <a:lnTo>
                    <a:pt x="121" y="217"/>
                  </a:lnTo>
                  <a:lnTo>
                    <a:pt x="25" y="140"/>
                  </a:lnTo>
                  <a:lnTo>
                    <a:pt x="25" y="120"/>
                  </a:lnTo>
                  <a:lnTo>
                    <a:pt x="222" y="0"/>
                  </a:lnTo>
                  <a:close/>
                  <a:moveTo>
                    <a:pt x="361" y="96"/>
                  </a:moveTo>
                  <a:lnTo>
                    <a:pt x="164" y="217"/>
                  </a:lnTo>
                  <a:lnTo>
                    <a:pt x="361" y="120"/>
                  </a:lnTo>
                  <a:lnTo>
                    <a:pt x="361" y="96"/>
                  </a:lnTo>
                  <a:close/>
                  <a:moveTo>
                    <a:pt x="121" y="217"/>
                  </a:moveTo>
                  <a:cubicBezTo>
                    <a:pt x="121" y="217"/>
                    <a:pt x="121" y="241"/>
                    <a:pt x="145" y="241"/>
                  </a:cubicBezTo>
                  <a:lnTo>
                    <a:pt x="164" y="2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687;p58">
              <a:extLst>
                <a:ext uri="{FF2B5EF4-FFF2-40B4-BE49-F238E27FC236}">
                  <a16:creationId xmlns:a16="http://schemas.microsoft.com/office/drawing/2014/main" id="{C6DC6435-73A3-E387-7DCA-B671E3EB2B3F}"/>
                </a:ext>
              </a:extLst>
            </p:cNvPr>
            <p:cNvSpPr/>
            <p:nvPr/>
          </p:nvSpPr>
          <p:spPr>
            <a:xfrm>
              <a:off x="6665786" y="3176573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21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20" y="140"/>
                  </a:cubicBezTo>
                  <a:lnTo>
                    <a:pt x="202" y="280"/>
                  </a:lnTo>
                  <a:lnTo>
                    <a:pt x="241" y="280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688;p58">
              <a:extLst>
                <a:ext uri="{FF2B5EF4-FFF2-40B4-BE49-F238E27FC236}">
                  <a16:creationId xmlns:a16="http://schemas.microsoft.com/office/drawing/2014/main" id="{8AF987D2-D737-0626-C31B-A826CEA11D2C}"/>
                </a:ext>
              </a:extLst>
            </p:cNvPr>
            <p:cNvSpPr/>
            <p:nvPr/>
          </p:nvSpPr>
          <p:spPr>
            <a:xfrm>
              <a:off x="6665786" y="3176573"/>
              <a:ext cx="47021" cy="28498"/>
            </a:xfrm>
            <a:custGeom>
              <a:avLst/>
              <a:gdLst/>
              <a:ahLst/>
              <a:cxnLst/>
              <a:rect l="l" t="t" r="r" b="b"/>
              <a:pathLst>
                <a:path w="462" h="280" extrusionOk="0">
                  <a:moveTo>
                    <a:pt x="221" y="1"/>
                  </a:moveTo>
                  <a:lnTo>
                    <a:pt x="20" y="102"/>
                  </a:lnTo>
                  <a:lnTo>
                    <a:pt x="0" y="121"/>
                  </a:lnTo>
                  <a:cubicBezTo>
                    <a:pt x="0" y="140"/>
                    <a:pt x="0" y="140"/>
                    <a:pt x="20" y="140"/>
                  </a:cubicBezTo>
                  <a:lnTo>
                    <a:pt x="20" y="121"/>
                  </a:lnTo>
                  <a:lnTo>
                    <a:pt x="221" y="1"/>
                  </a:lnTo>
                  <a:close/>
                  <a:moveTo>
                    <a:pt x="241" y="1"/>
                  </a:moveTo>
                  <a:cubicBezTo>
                    <a:pt x="241" y="1"/>
                    <a:pt x="260" y="1"/>
                    <a:pt x="260" y="20"/>
                  </a:cubicBezTo>
                  <a:lnTo>
                    <a:pt x="442" y="140"/>
                  </a:lnTo>
                  <a:lnTo>
                    <a:pt x="442" y="159"/>
                  </a:lnTo>
                  <a:cubicBezTo>
                    <a:pt x="442" y="159"/>
                    <a:pt x="462" y="159"/>
                    <a:pt x="462" y="140"/>
                  </a:cubicBezTo>
                  <a:cubicBezTo>
                    <a:pt x="462" y="140"/>
                    <a:pt x="442" y="140"/>
                    <a:pt x="442" y="121"/>
                  </a:cubicBezTo>
                  <a:lnTo>
                    <a:pt x="260" y="1"/>
                  </a:lnTo>
                  <a:close/>
                  <a:moveTo>
                    <a:pt x="20" y="140"/>
                  </a:moveTo>
                  <a:lnTo>
                    <a:pt x="202" y="280"/>
                  </a:lnTo>
                  <a:lnTo>
                    <a:pt x="221" y="280"/>
                  </a:lnTo>
                  <a:cubicBezTo>
                    <a:pt x="221" y="280"/>
                    <a:pt x="202" y="280"/>
                    <a:pt x="202" y="260"/>
                  </a:cubicBezTo>
                  <a:lnTo>
                    <a:pt x="20" y="140"/>
                  </a:lnTo>
                  <a:close/>
                  <a:moveTo>
                    <a:pt x="442" y="159"/>
                  </a:moveTo>
                  <a:lnTo>
                    <a:pt x="241" y="260"/>
                  </a:lnTo>
                  <a:lnTo>
                    <a:pt x="221" y="280"/>
                  </a:lnTo>
                  <a:lnTo>
                    <a:pt x="241" y="280"/>
                  </a:lnTo>
                  <a:lnTo>
                    <a:pt x="442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689;p58">
              <a:extLst>
                <a:ext uri="{FF2B5EF4-FFF2-40B4-BE49-F238E27FC236}">
                  <a16:creationId xmlns:a16="http://schemas.microsoft.com/office/drawing/2014/main" id="{24D4396A-F3B6-8CA7-DEE7-8D1E817C02D0}"/>
                </a:ext>
              </a:extLst>
            </p:cNvPr>
            <p:cNvSpPr/>
            <p:nvPr/>
          </p:nvSpPr>
          <p:spPr>
            <a:xfrm>
              <a:off x="6753317" y="3162426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21" y="1"/>
                  </a:moveTo>
                  <a:lnTo>
                    <a:pt x="19" y="121"/>
                  </a:lnTo>
                  <a:cubicBezTo>
                    <a:pt x="0" y="121"/>
                    <a:pt x="0" y="140"/>
                    <a:pt x="19" y="140"/>
                  </a:cubicBezTo>
                  <a:lnTo>
                    <a:pt x="202" y="279"/>
                  </a:lnTo>
                  <a:lnTo>
                    <a:pt x="240" y="279"/>
                  </a:lnTo>
                  <a:lnTo>
                    <a:pt x="423" y="159"/>
                  </a:lnTo>
                  <a:cubicBezTo>
                    <a:pt x="442" y="159"/>
                    <a:pt x="442" y="140"/>
                    <a:pt x="442" y="140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690;p58">
              <a:extLst>
                <a:ext uri="{FF2B5EF4-FFF2-40B4-BE49-F238E27FC236}">
                  <a16:creationId xmlns:a16="http://schemas.microsoft.com/office/drawing/2014/main" id="{EA8046CA-E52E-D9CE-ECAB-054FB72C30DA}"/>
                </a:ext>
              </a:extLst>
            </p:cNvPr>
            <p:cNvSpPr/>
            <p:nvPr/>
          </p:nvSpPr>
          <p:spPr>
            <a:xfrm>
              <a:off x="6753317" y="3162426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02" y="1"/>
                  </a:moveTo>
                  <a:lnTo>
                    <a:pt x="19" y="121"/>
                  </a:lnTo>
                  <a:lnTo>
                    <a:pt x="19" y="121"/>
                  </a:lnTo>
                  <a:lnTo>
                    <a:pt x="221" y="20"/>
                  </a:lnTo>
                  <a:lnTo>
                    <a:pt x="221" y="1"/>
                  </a:lnTo>
                  <a:close/>
                  <a:moveTo>
                    <a:pt x="221" y="1"/>
                  </a:moveTo>
                  <a:cubicBezTo>
                    <a:pt x="240" y="1"/>
                    <a:pt x="240" y="1"/>
                    <a:pt x="260" y="20"/>
                  </a:cubicBezTo>
                  <a:lnTo>
                    <a:pt x="423" y="140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1"/>
                  </a:lnTo>
                  <a:close/>
                  <a:moveTo>
                    <a:pt x="423" y="159"/>
                  </a:moveTo>
                  <a:lnTo>
                    <a:pt x="240" y="279"/>
                  </a:lnTo>
                  <a:lnTo>
                    <a:pt x="240" y="279"/>
                  </a:lnTo>
                  <a:lnTo>
                    <a:pt x="442" y="178"/>
                  </a:lnTo>
                  <a:lnTo>
                    <a:pt x="442" y="159"/>
                  </a:lnTo>
                  <a:close/>
                  <a:moveTo>
                    <a:pt x="19" y="121"/>
                  </a:moveTo>
                  <a:cubicBezTo>
                    <a:pt x="0" y="121"/>
                    <a:pt x="0" y="121"/>
                    <a:pt x="0" y="140"/>
                  </a:cubicBezTo>
                  <a:lnTo>
                    <a:pt x="19" y="159"/>
                  </a:lnTo>
                  <a:lnTo>
                    <a:pt x="183" y="279"/>
                  </a:lnTo>
                  <a:lnTo>
                    <a:pt x="221" y="279"/>
                  </a:lnTo>
                  <a:cubicBezTo>
                    <a:pt x="202" y="279"/>
                    <a:pt x="202" y="279"/>
                    <a:pt x="202" y="260"/>
                  </a:cubicBezTo>
                  <a:lnTo>
                    <a:pt x="19" y="140"/>
                  </a:lnTo>
                  <a:lnTo>
                    <a:pt x="19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691;p58">
              <a:extLst>
                <a:ext uri="{FF2B5EF4-FFF2-40B4-BE49-F238E27FC236}">
                  <a16:creationId xmlns:a16="http://schemas.microsoft.com/office/drawing/2014/main" id="{61D09F69-A721-9EAF-5767-313522BB87E5}"/>
                </a:ext>
              </a:extLst>
            </p:cNvPr>
            <p:cNvSpPr/>
            <p:nvPr/>
          </p:nvSpPr>
          <p:spPr>
            <a:xfrm>
              <a:off x="6694081" y="3197132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03" y="1"/>
                  </a:moveTo>
                  <a:lnTo>
                    <a:pt x="25" y="121"/>
                  </a:lnTo>
                  <a:cubicBezTo>
                    <a:pt x="1" y="121"/>
                    <a:pt x="1" y="140"/>
                    <a:pt x="25" y="140"/>
                  </a:cubicBezTo>
                  <a:lnTo>
                    <a:pt x="184" y="279"/>
                  </a:lnTo>
                  <a:lnTo>
                    <a:pt x="241" y="279"/>
                  </a:lnTo>
                  <a:lnTo>
                    <a:pt x="424" y="159"/>
                  </a:lnTo>
                  <a:cubicBezTo>
                    <a:pt x="443" y="159"/>
                    <a:pt x="443" y="140"/>
                    <a:pt x="424" y="140"/>
                  </a:cubicBezTo>
                  <a:lnTo>
                    <a:pt x="2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692;p58">
              <a:extLst>
                <a:ext uri="{FF2B5EF4-FFF2-40B4-BE49-F238E27FC236}">
                  <a16:creationId xmlns:a16="http://schemas.microsoft.com/office/drawing/2014/main" id="{50C488F8-7C14-4B64-9BC4-A4BBE4B5060E}"/>
                </a:ext>
              </a:extLst>
            </p:cNvPr>
            <p:cNvSpPr/>
            <p:nvPr/>
          </p:nvSpPr>
          <p:spPr>
            <a:xfrm>
              <a:off x="6694081" y="3197132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41" y="1"/>
                  </a:moveTo>
                  <a:lnTo>
                    <a:pt x="424" y="140"/>
                  </a:lnTo>
                  <a:lnTo>
                    <a:pt x="443" y="140"/>
                  </a:lnTo>
                  <a:lnTo>
                    <a:pt x="443" y="121"/>
                  </a:lnTo>
                  <a:lnTo>
                    <a:pt x="265" y="1"/>
                  </a:lnTo>
                  <a:close/>
                  <a:moveTo>
                    <a:pt x="203" y="1"/>
                  </a:moveTo>
                  <a:lnTo>
                    <a:pt x="25" y="97"/>
                  </a:lnTo>
                  <a:lnTo>
                    <a:pt x="1" y="121"/>
                  </a:lnTo>
                  <a:lnTo>
                    <a:pt x="1" y="140"/>
                  </a:lnTo>
                  <a:lnTo>
                    <a:pt x="184" y="279"/>
                  </a:lnTo>
                  <a:lnTo>
                    <a:pt x="222" y="279"/>
                  </a:lnTo>
                  <a:cubicBezTo>
                    <a:pt x="203" y="279"/>
                    <a:pt x="203" y="260"/>
                    <a:pt x="203" y="260"/>
                  </a:cubicBezTo>
                  <a:lnTo>
                    <a:pt x="25" y="140"/>
                  </a:lnTo>
                  <a:lnTo>
                    <a:pt x="25" y="121"/>
                  </a:lnTo>
                  <a:lnTo>
                    <a:pt x="222" y="1"/>
                  </a:lnTo>
                  <a:close/>
                  <a:moveTo>
                    <a:pt x="443" y="140"/>
                  </a:moveTo>
                  <a:lnTo>
                    <a:pt x="424" y="159"/>
                  </a:lnTo>
                  <a:lnTo>
                    <a:pt x="222" y="260"/>
                  </a:lnTo>
                  <a:lnTo>
                    <a:pt x="222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693;p58">
              <a:extLst>
                <a:ext uri="{FF2B5EF4-FFF2-40B4-BE49-F238E27FC236}">
                  <a16:creationId xmlns:a16="http://schemas.microsoft.com/office/drawing/2014/main" id="{32EF2CEB-7255-A0B6-5842-F65509FA855E}"/>
                </a:ext>
              </a:extLst>
            </p:cNvPr>
            <p:cNvSpPr/>
            <p:nvPr/>
          </p:nvSpPr>
          <p:spPr>
            <a:xfrm>
              <a:off x="6753317" y="3201102"/>
              <a:ext cx="45087" cy="28396"/>
            </a:xfrm>
            <a:custGeom>
              <a:avLst/>
              <a:gdLst/>
              <a:ahLst/>
              <a:cxnLst/>
              <a:rect l="l" t="t" r="r" b="b"/>
              <a:pathLst>
                <a:path w="443" h="279" extrusionOk="0">
                  <a:moveTo>
                    <a:pt x="202" y="0"/>
                  </a:moveTo>
                  <a:lnTo>
                    <a:pt x="0" y="120"/>
                  </a:lnTo>
                  <a:lnTo>
                    <a:pt x="0" y="139"/>
                  </a:lnTo>
                  <a:lnTo>
                    <a:pt x="183" y="260"/>
                  </a:lnTo>
                  <a:cubicBezTo>
                    <a:pt x="202" y="279"/>
                    <a:pt x="221" y="279"/>
                    <a:pt x="221" y="279"/>
                  </a:cubicBezTo>
                  <a:lnTo>
                    <a:pt x="423" y="159"/>
                  </a:lnTo>
                  <a:cubicBezTo>
                    <a:pt x="442" y="159"/>
                    <a:pt x="442" y="139"/>
                    <a:pt x="423" y="120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694;p58">
              <a:extLst>
                <a:ext uri="{FF2B5EF4-FFF2-40B4-BE49-F238E27FC236}">
                  <a16:creationId xmlns:a16="http://schemas.microsoft.com/office/drawing/2014/main" id="{A406362E-282B-E244-6EE7-2A00151546DB}"/>
                </a:ext>
              </a:extLst>
            </p:cNvPr>
            <p:cNvSpPr/>
            <p:nvPr/>
          </p:nvSpPr>
          <p:spPr>
            <a:xfrm>
              <a:off x="6751383" y="3199066"/>
              <a:ext cx="47021" cy="30431"/>
            </a:xfrm>
            <a:custGeom>
              <a:avLst/>
              <a:gdLst/>
              <a:ahLst/>
              <a:cxnLst/>
              <a:rect l="l" t="t" r="r" b="b"/>
              <a:pathLst>
                <a:path w="462" h="299" extrusionOk="0">
                  <a:moveTo>
                    <a:pt x="240" y="1"/>
                  </a:moveTo>
                  <a:cubicBezTo>
                    <a:pt x="240" y="1"/>
                    <a:pt x="221" y="1"/>
                    <a:pt x="221" y="20"/>
                  </a:cubicBezTo>
                  <a:lnTo>
                    <a:pt x="259" y="20"/>
                  </a:lnTo>
                  <a:lnTo>
                    <a:pt x="240" y="1"/>
                  </a:lnTo>
                  <a:close/>
                  <a:moveTo>
                    <a:pt x="221" y="20"/>
                  </a:moveTo>
                  <a:lnTo>
                    <a:pt x="19" y="121"/>
                  </a:lnTo>
                  <a:lnTo>
                    <a:pt x="0" y="140"/>
                  </a:lnTo>
                  <a:cubicBezTo>
                    <a:pt x="0" y="159"/>
                    <a:pt x="19" y="159"/>
                    <a:pt x="19" y="159"/>
                  </a:cubicBezTo>
                  <a:lnTo>
                    <a:pt x="19" y="140"/>
                  </a:lnTo>
                  <a:lnTo>
                    <a:pt x="221" y="20"/>
                  </a:lnTo>
                  <a:close/>
                  <a:moveTo>
                    <a:pt x="259" y="20"/>
                  </a:moveTo>
                  <a:lnTo>
                    <a:pt x="442" y="159"/>
                  </a:lnTo>
                  <a:lnTo>
                    <a:pt x="442" y="179"/>
                  </a:lnTo>
                  <a:cubicBezTo>
                    <a:pt x="442" y="179"/>
                    <a:pt x="461" y="179"/>
                    <a:pt x="461" y="159"/>
                  </a:cubicBezTo>
                  <a:cubicBezTo>
                    <a:pt x="461" y="159"/>
                    <a:pt x="461" y="140"/>
                    <a:pt x="442" y="140"/>
                  </a:cubicBezTo>
                  <a:lnTo>
                    <a:pt x="259" y="20"/>
                  </a:lnTo>
                  <a:close/>
                  <a:moveTo>
                    <a:pt x="19" y="159"/>
                  </a:moveTo>
                  <a:lnTo>
                    <a:pt x="202" y="299"/>
                  </a:lnTo>
                  <a:lnTo>
                    <a:pt x="240" y="299"/>
                  </a:lnTo>
                  <a:lnTo>
                    <a:pt x="442" y="179"/>
                  </a:lnTo>
                  <a:lnTo>
                    <a:pt x="442" y="179"/>
                  </a:lnTo>
                  <a:lnTo>
                    <a:pt x="240" y="280"/>
                  </a:lnTo>
                  <a:lnTo>
                    <a:pt x="202" y="280"/>
                  </a:lnTo>
                  <a:lnTo>
                    <a:pt x="19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695;p58">
              <a:extLst>
                <a:ext uri="{FF2B5EF4-FFF2-40B4-BE49-F238E27FC236}">
                  <a16:creationId xmlns:a16="http://schemas.microsoft.com/office/drawing/2014/main" id="{C26AD45D-5628-38E6-7E8B-E37599429F81}"/>
                </a:ext>
              </a:extLst>
            </p:cNvPr>
            <p:cNvSpPr/>
            <p:nvPr/>
          </p:nvSpPr>
          <p:spPr>
            <a:xfrm>
              <a:off x="6724920" y="3179016"/>
              <a:ext cx="45087" cy="29821"/>
            </a:xfrm>
            <a:custGeom>
              <a:avLst/>
              <a:gdLst/>
              <a:ahLst/>
              <a:cxnLst/>
              <a:rect l="l" t="t" r="r" b="b"/>
              <a:pathLst>
                <a:path w="443" h="293" extrusionOk="0">
                  <a:moveTo>
                    <a:pt x="229" y="1"/>
                  </a:moveTo>
                  <a:cubicBezTo>
                    <a:pt x="222" y="1"/>
                    <a:pt x="212" y="6"/>
                    <a:pt x="202" y="15"/>
                  </a:cubicBezTo>
                  <a:lnTo>
                    <a:pt x="1" y="116"/>
                  </a:lnTo>
                  <a:lnTo>
                    <a:pt x="1" y="155"/>
                  </a:lnTo>
                  <a:lnTo>
                    <a:pt x="178" y="275"/>
                  </a:lnTo>
                  <a:cubicBezTo>
                    <a:pt x="190" y="287"/>
                    <a:pt x="201" y="293"/>
                    <a:pt x="209" y="293"/>
                  </a:cubicBezTo>
                  <a:cubicBezTo>
                    <a:pt x="217" y="293"/>
                    <a:pt x="222" y="287"/>
                    <a:pt x="222" y="275"/>
                  </a:cubicBezTo>
                  <a:lnTo>
                    <a:pt x="419" y="179"/>
                  </a:lnTo>
                  <a:cubicBezTo>
                    <a:pt x="443" y="155"/>
                    <a:pt x="443" y="155"/>
                    <a:pt x="419" y="135"/>
                  </a:cubicBezTo>
                  <a:lnTo>
                    <a:pt x="241" y="15"/>
                  </a:lnTo>
                  <a:cubicBezTo>
                    <a:pt x="241" y="6"/>
                    <a:pt x="236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696;p58">
              <a:extLst>
                <a:ext uri="{FF2B5EF4-FFF2-40B4-BE49-F238E27FC236}">
                  <a16:creationId xmlns:a16="http://schemas.microsoft.com/office/drawing/2014/main" id="{0BF4D266-330D-D813-5E13-90AA294566A4}"/>
                </a:ext>
              </a:extLst>
            </p:cNvPr>
            <p:cNvSpPr/>
            <p:nvPr/>
          </p:nvSpPr>
          <p:spPr>
            <a:xfrm>
              <a:off x="6722986" y="3178609"/>
              <a:ext cx="47021" cy="30839"/>
            </a:xfrm>
            <a:custGeom>
              <a:avLst/>
              <a:gdLst/>
              <a:ahLst/>
              <a:cxnLst/>
              <a:rect l="l" t="t" r="r" b="b"/>
              <a:pathLst>
                <a:path w="462" h="303" extrusionOk="0">
                  <a:moveTo>
                    <a:pt x="221" y="0"/>
                  </a:moveTo>
                  <a:lnTo>
                    <a:pt x="20" y="120"/>
                  </a:lnTo>
                  <a:lnTo>
                    <a:pt x="0" y="139"/>
                  </a:lnTo>
                  <a:lnTo>
                    <a:pt x="20" y="159"/>
                  </a:lnTo>
                  <a:lnTo>
                    <a:pt x="197" y="279"/>
                  </a:lnTo>
                  <a:lnTo>
                    <a:pt x="20" y="139"/>
                  </a:lnTo>
                  <a:lnTo>
                    <a:pt x="221" y="19"/>
                  </a:lnTo>
                  <a:lnTo>
                    <a:pt x="260" y="19"/>
                  </a:lnTo>
                  <a:cubicBezTo>
                    <a:pt x="260" y="0"/>
                    <a:pt x="241" y="0"/>
                    <a:pt x="241" y="0"/>
                  </a:cubicBezTo>
                  <a:close/>
                  <a:moveTo>
                    <a:pt x="438" y="139"/>
                  </a:moveTo>
                  <a:lnTo>
                    <a:pt x="438" y="159"/>
                  </a:lnTo>
                  <a:lnTo>
                    <a:pt x="241" y="279"/>
                  </a:lnTo>
                  <a:lnTo>
                    <a:pt x="197" y="279"/>
                  </a:lnTo>
                  <a:cubicBezTo>
                    <a:pt x="197" y="303"/>
                    <a:pt x="221" y="303"/>
                    <a:pt x="221" y="303"/>
                  </a:cubicBezTo>
                  <a:lnTo>
                    <a:pt x="241" y="303"/>
                  </a:lnTo>
                  <a:lnTo>
                    <a:pt x="438" y="183"/>
                  </a:lnTo>
                  <a:lnTo>
                    <a:pt x="462" y="159"/>
                  </a:lnTo>
                  <a:lnTo>
                    <a:pt x="438" y="1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697;p58">
              <a:extLst>
                <a:ext uri="{FF2B5EF4-FFF2-40B4-BE49-F238E27FC236}">
                  <a16:creationId xmlns:a16="http://schemas.microsoft.com/office/drawing/2014/main" id="{AA77BF28-EA71-2AF5-AC5C-5117821FEB35}"/>
                </a:ext>
              </a:extLst>
            </p:cNvPr>
            <p:cNvSpPr/>
            <p:nvPr/>
          </p:nvSpPr>
          <p:spPr>
            <a:xfrm>
              <a:off x="6696524" y="3158660"/>
              <a:ext cx="44680" cy="29821"/>
            </a:xfrm>
            <a:custGeom>
              <a:avLst/>
              <a:gdLst/>
              <a:ahLst/>
              <a:cxnLst/>
              <a:rect l="l" t="t" r="r" b="b"/>
              <a:pathLst>
                <a:path w="439" h="293" extrusionOk="0">
                  <a:moveTo>
                    <a:pt x="227" y="0"/>
                  </a:moveTo>
                  <a:cubicBezTo>
                    <a:pt x="218" y="0"/>
                    <a:pt x="208" y="6"/>
                    <a:pt x="198" y="18"/>
                  </a:cubicBezTo>
                  <a:lnTo>
                    <a:pt x="20" y="114"/>
                  </a:lnTo>
                  <a:cubicBezTo>
                    <a:pt x="1" y="138"/>
                    <a:pt x="1" y="138"/>
                    <a:pt x="20" y="158"/>
                  </a:cubicBezTo>
                  <a:lnTo>
                    <a:pt x="179" y="278"/>
                  </a:lnTo>
                  <a:cubicBezTo>
                    <a:pt x="188" y="287"/>
                    <a:pt x="198" y="292"/>
                    <a:pt x="208" y="292"/>
                  </a:cubicBezTo>
                  <a:cubicBezTo>
                    <a:pt x="218" y="292"/>
                    <a:pt x="229" y="287"/>
                    <a:pt x="241" y="278"/>
                  </a:cubicBezTo>
                  <a:lnTo>
                    <a:pt x="419" y="177"/>
                  </a:lnTo>
                  <a:cubicBezTo>
                    <a:pt x="438" y="158"/>
                    <a:pt x="438" y="158"/>
                    <a:pt x="419" y="138"/>
                  </a:cubicBezTo>
                  <a:lnTo>
                    <a:pt x="241" y="18"/>
                  </a:lnTo>
                  <a:cubicBezTo>
                    <a:pt x="241" y="6"/>
                    <a:pt x="235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698;p58">
              <a:extLst>
                <a:ext uri="{FF2B5EF4-FFF2-40B4-BE49-F238E27FC236}">
                  <a16:creationId xmlns:a16="http://schemas.microsoft.com/office/drawing/2014/main" id="{ADDAA49A-E5DB-973B-BF0D-049DD245EECA}"/>
                </a:ext>
              </a:extLst>
            </p:cNvPr>
            <p:cNvSpPr/>
            <p:nvPr/>
          </p:nvSpPr>
          <p:spPr>
            <a:xfrm>
              <a:off x="6696524" y="3158049"/>
              <a:ext cx="44680" cy="30839"/>
            </a:xfrm>
            <a:custGeom>
              <a:avLst/>
              <a:gdLst/>
              <a:ahLst/>
              <a:cxnLst/>
              <a:rect l="l" t="t" r="r" b="b"/>
              <a:pathLst>
                <a:path w="439" h="303" extrusionOk="0">
                  <a:moveTo>
                    <a:pt x="198" y="0"/>
                  </a:moveTo>
                  <a:lnTo>
                    <a:pt x="1" y="120"/>
                  </a:lnTo>
                  <a:lnTo>
                    <a:pt x="1" y="144"/>
                  </a:lnTo>
                  <a:lnTo>
                    <a:pt x="20" y="144"/>
                  </a:lnTo>
                  <a:lnTo>
                    <a:pt x="198" y="24"/>
                  </a:lnTo>
                  <a:lnTo>
                    <a:pt x="241" y="24"/>
                  </a:lnTo>
                  <a:lnTo>
                    <a:pt x="419" y="164"/>
                  </a:lnTo>
                  <a:lnTo>
                    <a:pt x="217" y="284"/>
                  </a:lnTo>
                  <a:lnTo>
                    <a:pt x="198" y="284"/>
                  </a:lnTo>
                  <a:lnTo>
                    <a:pt x="20" y="164"/>
                  </a:lnTo>
                  <a:lnTo>
                    <a:pt x="1" y="144"/>
                  </a:lnTo>
                  <a:lnTo>
                    <a:pt x="1" y="164"/>
                  </a:lnTo>
                  <a:lnTo>
                    <a:pt x="179" y="284"/>
                  </a:lnTo>
                  <a:cubicBezTo>
                    <a:pt x="198" y="303"/>
                    <a:pt x="198" y="303"/>
                    <a:pt x="217" y="303"/>
                  </a:cubicBezTo>
                  <a:lnTo>
                    <a:pt x="241" y="303"/>
                  </a:lnTo>
                  <a:lnTo>
                    <a:pt x="419" y="183"/>
                  </a:lnTo>
                  <a:cubicBezTo>
                    <a:pt x="438" y="183"/>
                    <a:pt x="438" y="164"/>
                    <a:pt x="438" y="164"/>
                  </a:cubicBezTo>
                  <a:cubicBezTo>
                    <a:pt x="438" y="164"/>
                    <a:pt x="438" y="144"/>
                    <a:pt x="419" y="144"/>
                  </a:cubicBezTo>
                  <a:lnTo>
                    <a:pt x="260" y="24"/>
                  </a:lnTo>
                  <a:cubicBezTo>
                    <a:pt x="241" y="0"/>
                    <a:pt x="241" y="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699;p58">
              <a:extLst>
                <a:ext uri="{FF2B5EF4-FFF2-40B4-BE49-F238E27FC236}">
                  <a16:creationId xmlns:a16="http://schemas.microsoft.com/office/drawing/2014/main" id="{C730CD9F-BB92-67E0-4A64-DB67DC217298}"/>
                </a:ext>
              </a:extLst>
            </p:cNvPr>
            <p:cNvSpPr/>
            <p:nvPr/>
          </p:nvSpPr>
          <p:spPr>
            <a:xfrm>
              <a:off x="6674132" y="3142375"/>
              <a:ext cx="38675" cy="24121"/>
            </a:xfrm>
            <a:custGeom>
              <a:avLst/>
              <a:gdLst/>
              <a:ahLst/>
              <a:cxnLst/>
              <a:rect l="l" t="t" r="r" b="b"/>
              <a:pathLst>
                <a:path w="380" h="237" extrusionOk="0">
                  <a:moveTo>
                    <a:pt x="240" y="1"/>
                  </a:moveTo>
                  <a:cubicBezTo>
                    <a:pt x="235" y="1"/>
                    <a:pt x="231" y="5"/>
                    <a:pt x="221" y="15"/>
                  </a:cubicBezTo>
                  <a:lnTo>
                    <a:pt x="19" y="116"/>
                  </a:lnTo>
                  <a:cubicBezTo>
                    <a:pt x="0" y="135"/>
                    <a:pt x="0" y="135"/>
                    <a:pt x="19" y="154"/>
                  </a:cubicBezTo>
                  <a:lnTo>
                    <a:pt x="120" y="236"/>
                  </a:lnTo>
                  <a:lnTo>
                    <a:pt x="159" y="236"/>
                  </a:lnTo>
                  <a:lnTo>
                    <a:pt x="360" y="116"/>
                  </a:lnTo>
                  <a:cubicBezTo>
                    <a:pt x="380" y="116"/>
                    <a:pt x="380" y="97"/>
                    <a:pt x="360" y="97"/>
                  </a:cubicBezTo>
                  <a:lnTo>
                    <a:pt x="259" y="15"/>
                  </a:lnTo>
                  <a:cubicBezTo>
                    <a:pt x="250" y="5"/>
                    <a:pt x="245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700;p58">
              <a:extLst>
                <a:ext uri="{FF2B5EF4-FFF2-40B4-BE49-F238E27FC236}">
                  <a16:creationId xmlns:a16="http://schemas.microsoft.com/office/drawing/2014/main" id="{F349C66E-6983-5E7E-C3FF-5B653F4634F4}"/>
                </a:ext>
              </a:extLst>
            </p:cNvPr>
            <p:cNvSpPr/>
            <p:nvPr/>
          </p:nvSpPr>
          <p:spPr>
            <a:xfrm>
              <a:off x="6674132" y="3141867"/>
              <a:ext cx="38675" cy="24630"/>
            </a:xfrm>
            <a:custGeom>
              <a:avLst/>
              <a:gdLst/>
              <a:ahLst/>
              <a:cxnLst/>
              <a:rect l="l" t="t" r="r" b="b"/>
              <a:pathLst>
                <a:path w="380" h="242" extrusionOk="0">
                  <a:moveTo>
                    <a:pt x="259" y="20"/>
                  </a:moveTo>
                  <a:lnTo>
                    <a:pt x="360" y="102"/>
                  </a:lnTo>
                  <a:lnTo>
                    <a:pt x="360" y="121"/>
                  </a:lnTo>
                  <a:cubicBezTo>
                    <a:pt x="380" y="121"/>
                    <a:pt x="380" y="121"/>
                    <a:pt x="380" y="102"/>
                  </a:cubicBezTo>
                  <a:lnTo>
                    <a:pt x="360" y="82"/>
                  </a:lnTo>
                  <a:lnTo>
                    <a:pt x="259" y="20"/>
                  </a:lnTo>
                  <a:close/>
                  <a:moveTo>
                    <a:pt x="221" y="1"/>
                  </a:moveTo>
                  <a:lnTo>
                    <a:pt x="19" y="121"/>
                  </a:lnTo>
                  <a:lnTo>
                    <a:pt x="0" y="140"/>
                  </a:lnTo>
                  <a:lnTo>
                    <a:pt x="19" y="159"/>
                  </a:lnTo>
                  <a:lnTo>
                    <a:pt x="19" y="140"/>
                  </a:lnTo>
                  <a:lnTo>
                    <a:pt x="221" y="20"/>
                  </a:lnTo>
                  <a:lnTo>
                    <a:pt x="259" y="20"/>
                  </a:lnTo>
                  <a:cubicBezTo>
                    <a:pt x="259" y="1"/>
                    <a:pt x="240" y="1"/>
                    <a:pt x="240" y="1"/>
                  </a:cubicBezTo>
                  <a:close/>
                  <a:moveTo>
                    <a:pt x="19" y="159"/>
                  </a:moveTo>
                  <a:lnTo>
                    <a:pt x="120" y="241"/>
                  </a:lnTo>
                  <a:lnTo>
                    <a:pt x="139" y="241"/>
                  </a:lnTo>
                  <a:cubicBezTo>
                    <a:pt x="139" y="241"/>
                    <a:pt x="139" y="222"/>
                    <a:pt x="120" y="222"/>
                  </a:cubicBezTo>
                  <a:lnTo>
                    <a:pt x="19" y="159"/>
                  </a:lnTo>
                  <a:close/>
                  <a:moveTo>
                    <a:pt x="360" y="121"/>
                  </a:moveTo>
                  <a:lnTo>
                    <a:pt x="159" y="222"/>
                  </a:lnTo>
                  <a:lnTo>
                    <a:pt x="139" y="241"/>
                  </a:lnTo>
                  <a:lnTo>
                    <a:pt x="159" y="241"/>
                  </a:lnTo>
                  <a:lnTo>
                    <a:pt x="360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701;p58">
              <a:extLst>
                <a:ext uri="{FF2B5EF4-FFF2-40B4-BE49-F238E27FC236}">
                  <a16:creationId xmlns:a16="http://schemas.microsoft.com/office/drawing/2014/main" id="{646FB009-67A0-0E3A-57B8-2BAC1FBFE7C6}"/>
                </a:ext>
              </a:extLst>
            </p:cNvPr>
            <p:cNvSpPr/>
            <p:nvPr/>
          </p:nvSpPr>
          <p:spPr>
            <a:xfrm>
              <a:off x="6704361" y="3125785"/>
              <a:ext cx="36843" cy="24019"/>
            </a:xfrm>
            <a:custGeom>
              <a:avLst/>
              <a:gdLst/>
              <a:ahLst/>
              <a:cxnLst/>
              <a:rect l="l" t="t" r="r" b="b"/>
              <a:pathLst>
                <a:path w="362" h="236" extrusionOk="0">
                  <a:moveTo>
                    <a:pt x="203" y="0"/>
                  </a:moveTo>
                  <a:lnTo>
                    <a:pt x="20" y="120"/>
                  </a:lnTo>
                  <a:cubicBezTo>
                    <a:pt x="1" y="120"/>
                    <a:pt x="1" y="140"/>
                    <a:pt x="20" y="140"/>
                  </a:cubicBezTo>
                  <a:lnTo>
                    <a:pt x="121" y="221"/>
                  </a:lnTo>
                  <a:cubicBezTo>
                    <a:pt x="121" y="231"/>
                    <a:pt x="126" y="236"/>
                    <a:pt x="134" y="236"/>
                  </a:cubicBezTo>
                  <a:cubicBezTo>
                    <a:pt x="141" y="236"/>
                    <a:pt x="152" y="231"/>
                    <a:pt x="164" y="221"/>
                  </a:cubicBezTo>
                  <a:lnTo>
                    <a:pt x="361" y="120"/>
                  </a:lnTo>
                  <a:lnTo>
                    <a:pt x="361" y="77"/>
                  </a:lnTo>
                  <a:lnTo>
                    <a:pt x="260" y="20"/>
                  </a:lnTo>
                  <a:cubicBezTo>
                    <a:pt x="241" y="0"/>
                    <a:pt x="222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702;p58">
              <a:extLst>
                <a:ext uri="{FF2B5EF4-FFF2-40B4-BE49-F238E27FC236}">
                  <a16:creationId xmlns:a16="http://schemas.microsoft.com/office/drawing/2014/main" id="{FB15E7FD-A224-C00D-2A5F-5FB0AEFD1115}"/>
                </a:ext>
              </a:extLst>
            </p:cNvPr>
            <p:cNvSpPr/>
            <p:nvPr/>
          </p:nvSpPr>
          <p:spPr>
            <a:xfrm>
              <a:off x="6704361" y="3125785"/>
              <a:ext cx="36843" cy="24528"/>
            </a:xfrm>
            <a:custGeom>
              <a:avLst/>
              <a:gdLst/>
              <a:ahLst/>
              <a:cxnLst/>
              <a:rect l="l" t="t" r="r" b="b"/>
              <a:pathLst>
                <a:path w="362" h="241" extrusionOk="0">
                  <a:moveTo>
                    <a:pt x="222" y="0"/>
                  </a:moveTo>
                  <a:cubicBezTo>
                    <a:pt x="241" y="0"/>
                    <a:pt x="241" y="20"/>
                    <a:pt x="241" y="20"/>
                  </a:cubicBezTo>
                  <a:lnTo>
                    <a:pt x="342" y="77"/>
                  </a:lnTo>
                  <a:lnTo>
                    <a:pt x="361" y="101"/>
                  </a:lnTo>
                  <a:lnTo>
                    <a:pt x="361" y="77"/>
                  </a:lnTo>
                  <a:lnTo>
                    <a:pt x="260" y="0"/>
                  </a:lnTo>
                  <a:close/>
                  <a:moveTo>
                    <a:pt x="203" y="0"/>
                  </a:moveTo>
                  <a:lnTo>
                    <a:pt x="1" y="120"/>
                  </a:lnTo>
                  <a:lnTo>
                    <a:pt x="1" y="140"/>
                  </a:lnTo>
                  <a:lnTo>
                    <a:pt x="20" y="120"/>
                  </a:lnTo>
                  <a:lnTo>
                    <a:pt x="203" y="20"/>
                  </a:lnTo>
                  <a:lnTo>
                    <a:pt x="222" y="0"/>
                  </a:lnTo>
                  <a:close/>
                  <a:moveTo>
                    <a:pt x="342" y="101"/>
                  </a:moveTo>
                  <a:lnTo>
                    <a:pt x="164" y="221"/>
                  </a:lnTo>
                  <a:lnTo>
                    <a:pt x="121" y="221"/>
                  </a:lnTo>
                  <a:lnTo>
                    <a:pt x="20" y="140"/>
                  </a:lnTo>
                  <a:lnTo>
                    <a:pt x="1" y="140"/>
                  </a:lnTo>
                  <a:lnTo>
                    <a:pt x="1" y="159"/>
                  </a:lnTo>
                  <a:lnTo>
                    <a:pt x="102" y="221"/>
                  </a:lnTo>
                  <a:cubicBezTo>
                    <a:pt x="121" y="240"/>
                    <a:pt x="121" y="240"/>
                    <a:pt x="140" y="240"/>
                  </a:cubicBezTo>
                  <a:lnTo>
                    <a:pt x="164" y="240"/>
                  </a:lnTo>
                  <a:lnTo>
                    <a:pt x="361" y="120"/>
                  </a:lnTo>
                  <a:lnTo>
                    <a:pt x="361" y="1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703;p58">
              <a:extLst>
                <a:ext uri="{FF2B5EF4-FFF2-40B4-BE49-F238E27FC236}">
                  <a16:creationId xmlns:a16="http://schemas.microsoft.com/office/drawing/2014/main" id="{B9C52450-AB04-9A85-A5B6-03E57E69A78B}"/>
                </a:ext>
              </a:extLst>
            </p:cNvPr>
            <p:cNvSpPr/>
            <p:nvPr/>
          </p:nvSpPr>
          <p:spPr>
            <a:xfrm>
              <a:off x="7266693" y="2828591"/>
              <a:ext cx="45087" cy="29821"/>
            </a:xfrm>
            <a:custGeom>
              <a:avLst/>
              <a:gdLst/>
              <a:ahLst/>
              <a:cxnLst/>
              <a:rect l="l" t="t" r="r" b="b"/>
              <a:pathLst>
                <a:path w="443" h="293" extrusionOk="0">
                  <a:moveTo>
                    <a:pt x="229" y="1"/>
                  </a:moveTo>
                  <a:cubicBezTo>
                    <a:pt x="222" y="1"/>
                    <a:pt x="212" y="7"/>
                    <a:pt x="202" y="19"/>
                  </a:cubicBezTo>
                  <a:lnTo>
                    <a:pt x="1" y="115"/>
                  </a:lnTo>
                  <a:lnTo>
                    <a:pt x="1" y="158"/>
                  </a:lnTo>
                  <a:lnTo>
                    <a:pt x="183" y="278"/>
                  </a:lnTo>
                  <a:cubicBezTo>
                    <a:pt x="193" y="288"/>
                    <a:pt x="202" y="292"/>
                    <a:pt x="210" y="292"/>
                  </a:cubicBezTo>
                  <a:cubicBezTo>
                    <a:pt x="217" y="292"/>
                    <a:pt x="222" y="288"/>
                    <a:pt x="222" y="278"/>
                  </a:cubicBezTo>
                  <a:lnTo>
                    <a:pt x="423" y="177"/>
                  </a:lnTo>
                  <a:cubicBezTo>
                    <a:pt x="443" y="158"/>
                    <a:pt x="443" y="158"/>
                    <a:pt x="423" y="139"/>
                  </a:cubicBezTo>
                  <a:lnTo>
                    <a:pt x="241" y="19"/>
                  </a:lnTo>
                  <a:cubicBezTo>
                    <a:pt x="241" y="7"/>
                    <a:pt x="236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704;p58">
              <a:extLst>
                <a:ext uri="{FF2B5EF4-FFF2-40B4-BE49-F238E27FC236}">
                  <a16:creationId xmlns:a16="http://schemas.microsoft.com/office/drawing/2014/main" id="{20161D47-5AAC-8191-52CC-F85970B06F49}"/>
                </a:ext>
              </a:extLst>
            </p:cNvPr>
            <p:cNvSpPr/>
            <p:nvPr/>
          </p:nvSpPr>
          <p:spPr>
            <a:xfrm>
              <a:off x="7266693" y="2827980"/>
              <a:ext cx="45087" cy="30940"/>
            </a:xfrm>
            <a:custGeom>
              <a:avLst/>
              <a:gdLst/>
              <a:ahLst/>
              <a:cxnLst/>
              <a:rect l="l" t="t" r="r" b="b"/>
              <a:pathLst>
                <a:path w="443" h="304" extrusionOk="0">
                  <a:moveTo>
                    <a:pt x="202" y="1"/>
                  </a:moveTo>
                  <a:lnTo>
                    <a:pt x="1" y="121"/>
                  </a:lnTo>
                  <a:lnTo>
                    <a:pt x="1" y="145"/>
                  </a:lnTo>
                  <a:lnTo>
                    <a:pt x="1" y="164"/>
                  </a:lnTo>
                  <a:lnTo>
                    <a:pt x="183" y="284"/>
                  </a:lnTo>
                  <a:lnTo>
                    <a:pt x="183" y="284"/>
                  </a:lnTo>
                  <a:lnTo>
                    <a:pt x="20" y="145"/>
                  </a:lnTo>
                  <a:lnTo>
                    <a:pt x="202" y="25"/>
                  </a:lnTo>
                  <a:lnTo>
                    <a:pt x="241" y="25"/>
                  </a:lnTo>
                  <a:cubicBezTo>
                    <a:pt x="241" y="1"/>
                    <a:pt x="241" y="1"/>
                    <a:pt x="222" y="1"/>
                  </a:cubicBezTo>
                  <a:close/>
                  <a:moveTo>
                    <a:pt x="423" y="145"/>
                  </a:moveTo>
                  <a:lnTo>
                    <a:pt x="423" y="164"/>
                  </a:lnTo>
                  <a:lnTo>
                    <a:pt x="222" y="284"/>
                  </a:lnTo>
                  <a:lnTo>
                    <a:pt x="183" y="284"/>
                  </a:lnTo>
                  <a:cubicBezTo>
                    <a:pt x="183" y="303"/>
                    <a:pt x="202" y="303"/>
                    <a:pt x="202" y="303"/>
                  </a:cubicBezTo>
                  <a:lnTo>
                    <a:pt x="222" y="303"/>
                  </a:lnTo>
                  <a:lnTo>
                    <a:pt x="423" y="183"/>
                  </a:lnTo>
                  <a:cubicBezTo>
                    <a:pt x="443" y="183"/>
                    <a:pt x="443" y="164"/>
                    <a:pt x="443" y="164"/>
                  </a:cubicBezTo>
                  <a:cubicBezTo>
                    <a:pt x="443" y="164"/>
                    <a:pt x="443" y="145"/>
                    <a:pt x="423" y="1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705;p58">
              <a:extLst>
                <a:ext uri="{FF2B5EF4-FFF2-40B4-BE49-F238E27FC236}">
                  <a16:creationId xmlns:a16="http://schemas.microsoft.com/office/drawing/2014/main" id="{79ADDB91-6F20-43D2-AB5B-59EEA44EBE82}"/>
                </a:ext>
              </a:extLst>
            </p:cNvPr>
            <p:cNvSpPr/>
            <p:nvPr/>
          </p:nvSpPr>
          <p:spPr>
            <a:xfrm>
              <a:off x="7148833" y="2897394"/>
              <a:ext cx="42645" cy="28498"/>
            </a:xfrm>
            <a:custGeom>
              <a:avLst/>
              <a:gdLst/>
              <a:ahLst/>
              <a:cxnLst/>
              <a:rect l="l" t="t" r="r" b="b"/>
              <a:pathLst>
                <a:path w="419" h="280" extrusionOk="0">
                  <a:moveTo>
                    <a:pt x="198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79" y="279"/>
                  </a:lnTo>
                  <a:lnTo>
                    <a:pt x="217" y="279"/>
                  </a:lnTo>
                  <a:lnTo>
                    <a:pt x="419" y="159"/>
                  </a:lnTo>
                  <a:lnTo>
                    <a:pt x="419" y="140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706;p58">
              <a:extLst>
                <a:ext uri="{FF2B5EF4-FFF2-40B4-BE49-F238E27FC236}">
                  <a16:creationId xmlns:a16="http://schemas.microsoft.com/office/drawing/2014/main" id="{EA732985-BBE2-8B03-7805-4B694F4B72A8}"/>
                </a:ext>
              </a:extLst>
            </p:cNvPr>
            <p:cNvSpPr/>
            <p:nvPr/>
          </p:nvSpPr>
          <p:spPr>
            <a:xfrm>
              <a:off x="7146390" y="2897394"/>
              <a:ext cx="47021" cy="28498"/>
            </a:xfrm>
            <a:custGeom>
              <a:avLst/>
              <a:gdLst/>
              <a:ahLst/>
              <a:cxnLst/>
              <a:rect l="l" t="t" r="r" b="b"/>
              <a:pathLst>
                <a:path w="462" h="280" extrusionOk="0">
                  <a:moveTo>
                    <a:pt x="222" y="1"/>
                  </a:moveTo>
                  <a:lnTo>
                    <a:pt x="25" y="121"/>
                  </a:lnTo>
                  <a:lnTo>
                    <a:pt x="25" y="121"/>
                  </a:lnTo>
                  <a:lnTo>
                    <a:pt x="222" y="20"/>
                  </a:lnTo>
                  <a:lnTo>
                    <a:pt x="241" y="1"/>
                  </a:lnTo>
                  <a:close/>
                  <a:moveTo>
                    <a:pt x="241" y="1"/>
                  </a:moveTo>
                  <a:cubicBezTo>
                    <a:pt x="241" y="1"/>
                    <a:pt x="265" y="1"/>
                    <a:pt x="265" y="20"/>
                  </a:cubicBezTo>
                  <a:lnTo>
                    <a:pt x="443" y="140"/>
                  </a:lnTo>
                  <a:lnTo>
                    <a:pt x="443" y="140"/>
                  </a:lnTo>
                  <a:lnTo>
                    <a:pt x="265" y="1"/>
                  </a:lnTo>
                  <a:close/>
                  <a:moveTo>
                    <a:pt x="25" y="121"/>
                  </a:moveTo>
                  <a:cubicBezTo>
                    <a:pt x="25" y="121"/>
                    <a:pt x="1" y="121"/>
                    <a:pt x="1" y="140"/>
                  </a:cubicBezTo>
                  <a:cubicBezTo>
                    <a:pt x="1" y="140"/>
                    <a:pt x="25" y="140"/>
                    <a:pt x="25" y="159"/>
                  </a:cubicBezTo>
                  <a:lnTo>
                    <a:pt x="203" y="279"/>
                  </a:lnTo>
                  <a:lnTo>
                    <a:pt x="222" y="279"/>
                  </a:lnTo>
                  <a:cubicBezTo>
                    <a:pt x="222" y="279"/>
                    <a:pt x="203" y="279"/>
                    <a:pt x="203" y="260"/>
                  </a:cubicBezTo>
                  <a:lnTo>
                    <a:pt x="25" y="140"/>
                  </a:lnTo>
                  <a:lnTo>
                    <a:pt x="25" y="121"/>
                  </a:lnTo>
                  <a:close/>
                  <a:moveTo>
                    <a:pt x="443" y="140"/>
                  </a:moveTo>
                  <a:lnTo>
                    <a:pt x="443" y="159"/>
                  </a:lnTo>
                  <a:lnTo>
                    <a:pt x="241" y="279"/>
                  </a:lnTo>
                  <a:lnTo>
                    <a:pt x="443" y="183"/>
                  </a:lnTo>
                  <a:cubicBezTo>
                    <a:pt x="443" y="159"/>
                    <a:pt x="462" y="159"/>
                    <a:pt x="462" y="159"/>
                  </a:cubicBezTo>
                  <a:cubicBezTo>
                    <a:pt x="462" y="140"/>
                    <a:pt x="443" y="140"/>
                    <a:pt x="443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707;p58">
              <a:extLst>
                <a:ext uri="{FF2B5EF4-FFF2-40B4-BE49-F238E27FC236}">
                  <a16:creationId xmlns:a16="http://schemas.microsoft.com/office/drawing/2014/main" id="{DC629A6D-B69A-5439-0E6E-1D6A821C959D}"/>
                </a:ext>
              </a:extLst>
            </p:cNvPr>
            <p:cNvSpPr/>
            <p:nvPr/>
          </p:nvSpPr>
          <p:spPr>
            <a:xfrm>
              <a:off x="6926342" y="3062683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03" y="1"/>
                  </a:moveTo>
                  <a:lnTo>
                    <a:pt x="1" y="121"/>
                  </a:lnTo>
                  <a:lnTo>
                    <a:pt x="1" y="159"/>
                  </a:lnTo>
                  <a:lnTo>
                    <a:pt x="183" y="279"/>
                  </a:lnTo>
                  <a:lnTo>
                    <a:pt x="222" y="279"/>
                  </a:lnTo>
                  <a:lnTo>
                    <a:pt x="424" y="159"/>
                  </a:lnTo>
                  <a:cubicBezTo>
                    <a:pt x="443" y="159"/>
                    <a:pt x="443" y="140"/>
                    <a:pt x="424" y="140"/>
                  </a:cubicBezTo>
                  <a:lnTo>
                    <a:pt x="241" y="20"/>
                  </a:lnTo>
                  <a:cubicBezTo>
                    <a:pt x="241" y="1"/>
                    <a:pt x="222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708;p58">
              <a:extLst>
                <a:ext uri="{FF2B5EF4-FFF2-40B4-BE49-F238E27FC236}">
                  <a16:creationId xmlns:a16="http://schemas.microsoft.com/office/drawing/2014/main" id="{F0597C0A-186B-840F-8E72-7C390484D4C7}"/>
                </a:ext>
              </a:extLst>
            </p:cNvPr>
            <p:cNvSpPr/>
            <p:nvPr/>
          </p:nvSpPr>
          <p:spPr>
            <a:xfrm>
              <a:off x="6924408" y="3062683"/>
              <a:ext cx="47021" cy="30431"/>
            </a:xfrm>
            <a:custGeom>
              <a:avLst/>
              <a:gdLst/>
              <a:ahLst/>
              <a:cxnLst/>
              <a:rect l="l" t="t" r="r" b="b"/>
              <a:pathLst>
                <a:path w="462" h="299" extrusionOk="0">
                  <a:moveTo>
                    <a:pt x="222" y="1"/>
                  </a:moveTo>
                  <a:lnTo>
                    <a:pt x="20" y="121"/>
                  </a:lnTo>
                  <a:lnTo>
                    <a:pt x="222" y="20"/>
                  </a:lnTo>
                  <a:lnTo>
                    <a:pt x="260" y="20"/>
                  </a:lnTo>
                  <a:lnTo>
                    <a:pt x="443" y="140"/>
                  </a:lnTo>
                  <a:lnTo>
                    <a:pt x="260" y="1"/>
                  </a:lnTo>
                  <a:close/>
                  <a:moveTo>
                    <a:pt x="20" y="121"/>
                  </a:moveTo>
                  <a:cubicBezTo>
                    <a:pt x="20" y="121"/>
                    <a:pt x="1" y="121"/>
                    <a:pt x="1" y="140"/>
                  </a:cubicBezTo>
                  <a:lnTo>
                    <a:pt x="20" y="159"/>
                  </a:lnTo>
                  <a:lnTo>
                    <a:pt x="202" y="279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443" y="140"/>
                  </a:moveTo>
                  <a:lnTo>
                    <a:pt x="443" y="159"/>
                  </a:lnTo>
                  <a:lnTo>
                    <a:pt x="241" y="279"/>
                  </a:lnTo>
                  <a:lnTo>
                    <a:pt x="443" y="178"/>
                  </a:lnTo>
                  <a:lnTo>
                    <a:pt x="462" y="159"/>
                  </a:lnTo>
                  <a:cubicBezTo>
                    <a:pt x="462" y="140"/>
                    <a:pt x="462" y="140"/>
                    <a:pt x="443" y="140"/>
                  </a:cubicBezTo>
                  <a:close/>
                  <a:moveTo>
                    <a:pt x="202" y="279"/>
                  </a:moveTo>
                  <a:lnTo>
                    <a:pt x="222" y="298"/>
                  </a:lnTo>
                  <a:cubicBezTo>
                    <a:pt x="241" y="298"/>
                    <a:pt x="241" y="298"/>
                    <a:pt x="241" y="2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709;p58">
              <a:extLst>
                <a:ext uri="{FF2B5EF4-FFF2-40B4-BE49-F238E27FC236}">
                  <a16:creationId xmlns:a16="http://schemas.microsoft.com/office/drawing/2014/main" id="{493919B1-23B7-5AB4-A4A7-1EC957BB0ED1}"/>
                </a:ext>
              </a:extLst>
            </p:cNvPr>
            <p:cNvSpPr/>
            <p:nvPr/>
          </p:nvSpPr>
          <p:spPr>
            <a:xfrm>
              <a:off x="6955248" y="3070520"/>
              <a:ext cx="67071" cy="42645"/>
            </a:xfrm>
            <a:custGeom>
              <a:avLst/>
              <a:gdLst/>
              <a:ahLst/>
              <a:cxnLst/>
              <a:rect l="l" t="t" r="r" b="b"/>
              <a:pathLst>
                <a:path w="659" h="419" extrusionOk="0">
                  <a:moveTo>
                    <a:pt x="418" y="0"/>
                  </a:moveTo>
                  <a:lnTo>
                    <a:pt x="0" y="241"/>
                  </a:lnTo>
                  <a:lnTo>
                    <a:pt x="0" y="284"/>
                  </a:lnTo>
                  <a:lnTo>
                    <a:pt x="178" y="404"/>
                  </a:lnTo>
                  <a:cubicBezTo>
                    <a:pt x="188" y="414"/>
                    <a:pt x="199" y="418"/>
                    <a:pt x="207" y="418"/>
                  </a:cubicBezTo>
                  <a:cubicBezTo>
                    <a:pt x="215" y="418"/>
                    <a:pt x="221" y="414"/>
                    <a:pt x="221" y="404"/>
                  </a:cubicBezTo>
                  <a:lnTo>
                    <a:pt x="639" y="164"/>
                  </a:lnTo>
                  <a:cubicBezTo>
                    <a:pt x="659" y="164"/>
                    <a:pt x="659" y="140"/>
                    <a:pt x="639" y="140"/>
                  </a:cubicBezTo>
                  <a:lnTo>
                    <a:pt x="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710;p58">
              <a:extLst>
                <a:ext uri="{FF2B5EF4-FFF2-40B4-BE49-F238E27FC236}">
                  <a16:creationId xmlns:a16="http://schemas.microsoft.com/office/drawing/2014/main" id="{11CE74C5-CF48-2735-B3FB-E27B56ACF182}"/>
                </a:ext>
              </a:extLst>
            </p:cNvPr>
            <p:cNvSpPr/>
            <p:nvPr/>
          </p:nvSpPr>
          <p:spPr>
            <a:xfrm>
              <a:off x="6955248" y="3070520"/>
              <a:ext cx="67071" cy="43154"/>
            </a:xfrm>
            <a:custGeom>
              <a:avLst/>
              <a:gdLst/>
              <a:ahLst/>
              <a:cxnLst/>
              <a:rect l="l" t="t" r="r" b="b"/>
              <a:pathLst>
                <a:path w="659" h="424" extrusionOk="0">
                  <a:moveTo>
                    <a:pt x="438" y="0"/>
                  </a:moveTo>
                  <a:cubicBezTo>
                    <a:pt x="438" y="0"/>
                    <a:pt x="462" y="0"/>
                    <a:pt x="462" y="20"/>
                  </a:cubicBezTo>
                  <a:lnTo>
                    <a:pt x="639" y="140"/>
                  </a:lnTo>
                  <a:lnTo>
                    <a:pt x="481" y="0"/>
                  </a:lnTo>
                  <a:close/>
                  <a:moveTo>
                    <a:pt x="418" y="0"/>
                  </a:moveTo>
                  <a:lnTo>
                    <a:pt x="0" y="241"/>
                  </a:lnTo>
                  <a:lnTo>
                    <a:pt x="0" y="260"/>
                  </a:lnTo>
                  <a:lnTo>
                    <a:pt x="418" y="20"/>
                  </a:lnTo>
                  <a:lnTo>
                    <a:pt x="438" y="0"/>
                  </a:lnTo>
                  <a:close/>
                  <a:moveTo>
                    <a:pt x="639" y="140"/>
                  </a:moveTo>
                  <a:lnTo>
                    <a:pt x="639" y="164"/>
                  </a:lnTo>
                  <a:lnTo>
                    <a:pt x="221" y="404"/>
                  </a:lnTo>
                  <a:lnTo>
                    <a:pt x="178" y="404"/>
                  </a:lnTo>
                  <a:cubicBezTo>
                    <a:pt x="178" y="423"/>
                    <a:pt x="197" y="423"/>
                    <a:pt x="197" y="423"/>
                  </a:cubicBezTo>
                  <a:lnTo>
                    <a:pt x="221" y="423"/>
                  </a:lnTo>
                  <a:lnTo>
                    <a:pt x="639" y="183"/>
                  </a:lnTo>
                  <a:lnTo>
                    <a:pt x="659" y="164"/>
                  </a:lnTo>
                  <a:cubicBezTo>
                    <a:pt x="659" y="140"/>
                    <a:pt x="659" y="140"/>
                    <a:pt x="63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711;p58">
              <a:extLst>
                <a:ext uri="{FF2B5EF4-FFF2-40B4-BE49-F238E27FC236}">
                  <a16:creationId xmlns:a16="http://schemas.microsoft.com/office/drawing/2014/main" id="{14D2DD8D-5508-0725-2ACF-D81B8E754853}"/>
                </a:ext>
              </a:extLst>
            </p:cNvPr>
            <p:cNvSpPr/>
            <p:nvPr/>
          </p:nvSpPr>
          <p:spPr>
            <a:xfrm>
              <a:off x="6955248" y="3046093"/>
              <a:ext cx="44579" cy="28905"/>
            </a:xfrm>
            <a:custGeom>
              <a:avLst/>
              <a:gdLst/>
              <a:ahLst/>
              <a:cxnLst/>
              <a:rect l="l" t="t" r="r" b="b"/>
              <a:pathLst>
                <a:path w="438" h="284" extrusionOk="0">
                  <a:moveTo>
                    <a:pt x="197" y="0"/>
                  </a:moveTo>
                  <a:lnTo>
                    <a:pt x="20" y="120"/>
                  </a:lnTo>
                  <a:cubicBezTo>
                    <a:pt x="0" y="120"/>
                    <a:pt x="0" y="140"/>
                    <a:pt x="20" y="140"/>
                  </a:cubicBezTo>
                  <a:lnTo>
                    <a:pt x="178" y="284"/>
                  </a:lnTo>
                  <a:lnTo>
                    <a:pt x="241" y="284"/>
                  </a:lnTo>
                  <a:lnTo>
                    <a:pt x="418" y="164"/>
                  </a:lnTo>
                  <a:cubicBezTo>
                    <a:pt x="438" y="164"/>
                    <a:pt x="438" y="140"/>
                    <a:pt x="418" y="140"/>
                  </a:cubicBezTo>
                  <a:lnTo>
                    <a:pt x="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712;p58">
              <a:extLst>
                <a:ext uri="{FF2B5EF4-FFF2-40B4-BE49-F238E27FC236}">
                  <a16:creationId xmlns:a16="http://schemas.microsoft.com/office/drawing/2014/main" id="{DE7DA82F-DF2D-C43C-7011-AF78D8656ABF}"/>
                </a:ext>
              </a:extLst>
            </p:cNvPr>
            <p:cNvSpPr/>
            <p:nvPr/>
          </p:nvSpPr>
          <p:spPr>
            <a:xfrm>
              <a:off x="6955248" y="3046093"/>
              <a:ext cx="44579" cy="28905"/>
            </a:xfrm>
            <a:custGeom>
              <a:avLst/>
              <a:gdLst/>
              <a:ahLst/>
              <a:cxnLst/>
              <a:rect l="l" t="t" r="r" b="b"/>
              <a:pathLst>
                <a:path w="438" h="284" extrusionOk="0">
                  <a:moveTo>
                    <a:pt x="197" y="0"/>
                  </a:moveTo>
                  <a:lnTo>
                    <a:pt x="0" y="120"/>
                  </a:lnTo>
                  <a:lnTo>
                    <a:pt x="0" y="140"/>
                  </a:lnTo>
                  <a:lnTo>
                    <a:pt x="20" y="120"/>
                  </a:lnTo>
                  <a:lnTo>
                    <a:pt x="197" y="0"/>
                  </a:lnTo>
                  <a:close/>
                  <a:moveTo>
                    <a:pt x="221" y="0"/>
                  </a:moveTo>
                  <a:cubicBezTo>
                    <a:pt x="241" y="0"/>
                    <a:pt x="241" y="0"/>
                    <a:pt x="241" y="19"/>
                  </a:cubicBezTo>
                  <a:lnTo>
                    <a:pt x="418" y="140"/>
                  </a:lnTo>
                  <a:lnTo>
                    <a:pt x="260" y="0"/>
                  </a:lnTo>
                  <a:close/>
                  <a:moveTo>
                    <a:pt x="418" y="140"/>
                  </a:moveTo>
                  <a:lnTo>
                    <a:pt x="418" y="164"/>
                  </a:lnTo>
                  <a:lnTo>
                    <a:pt x="438" y="164"/>
                  </a:lnTo>
                  <a:cubicBezTo>
                    <a:pt x="438" y="140"/>
                    <a:pt x="438" y="140"/>
                    <a:pt x="418" y="140"/>
                  </a:cubicBezTo>
                  <a:close/>
                  <a:moveTo>
                    <a:pt x="0" y="140"/>
                  </a:moveTo>
                  <a:lnTo>
                    <a:pt x="0" y="164"/>
                  </a:lnTo>
                  <a:lnTo>
                    <a:pt x="178" y="284"/>
                  </a:lnTo>
                  <a:lnTo>
                    <a:pt x="221" y="284"/>
                  </a:lnTo>
                  <a:cubicBezTo>
                    <a:pt x="197" y="284"/>
                    <a:pt x="197" y="284"/>
                    <a:pt x="197" y="260"/>
                  </a:cubicBezTo>
                  <a:lnTo>
                    <a:pt x="20" y="140"/>
                  </a:lnTo>
                  <a:close/>
                  <a:moveTo>
                    <a:pt x="418" y="164"/>
                  </a:moveTo>
                  <a:lnTo>
                    <a:pt x="221" y="284"/>
                  </a:lnTo>
                  <a:lnTo>
                    <a:pt x="241" y="284"/>
                  </a:lnTo>
                  <a:lnTo>
                    <a:pt x="418" y="1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713;p58">
              <a:extLst>
                <a:ext uri="{FF2B5EF4-FFF2-40B4-BE49-F238E27FC236}">
                  <a16:creationId xmlns:a16="http://schemas.microsoft.com/office/drawing/2014/main" id="{F5AF28CD-17C0-44CC-D732-54704D14043B}"/>
                </a:ext>
              </a:extLst>
            </p:cNvPr>
            <p:cNvSpPr/>
            <p:nvPr/>
          </p:nvSpPr>
          <p:spPr>
            <a:xfrm>
              <a:off x="7093566" y="3069095"/>
              <a:ext cx="63204" cy="41932"/>
            </a:xfrm>
            <a:custGeom>
              <a:avLst/>
              <a:gdLst/>
              <a:ahLst/>
              <a:cxnLst/>
              <a:rect l="l" t="t" r="r" b="b"/>
              <a:pathLst>
                <a:path w="621" h="412" extrusionOk="0">
                  <a:moveTo>
                    <a:pt x="371" y="0"/>
                  </a:moveTo>
                  <a:cubicBezTo>
                    <a:pt x="361" y="0"/>
                    <a:pt x="352" y="5"/>
                    <a:pt x="342" y="14"/>
                  </a:cubicBezTo>
                  <a:lnTo>
                    <a:pt x="1" y="197"/>
                  </a:lnTo>
                  <a:lnTo>
                    <a:pt x="1" y="235"/>
                  </a:lnTo>
                  <a:lnTo>
                    <a:pt x="241" y="394"/>
                  </a:lnTo>
                  <a:cubicBezTo>
                    <a:pt x="241" y="406"/>
                    <a:pt x="246" y="412"/>
                    <a:pt x="253" y="412"/>
                  </a:cubicBezTo>
                  <a:cubicBezTo>
                    <a:pt x="260" y="412"/>
                    <a:pt x="270" y="406"/>
                    <a:pt x="280" y="394"/>
                  </a:cubicBezTo>
                  <a:lnTo>
                    <a:pt x="621" y="197"/>
                  </a:lnTo>
                  <a:lnTo>
                    <a:pt x="621" y="178"/>
                  </a:lnTo>
                  <a:lnTo>
                    <a:pt x="400" y="14"/>
                  </a:lnTo>
                  <a:cubicBezTo>
                    <a:pt x="390" y="5"/>
                    <a:pt x="380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714;p58">
              <a:extLst>
                <a:ext uri="{FF2B5EF4-FFF2-40B4-BE49-F238E27FC236}">
                  <a16:creationId xmlns:a16="http://schemas.microsoft.com/office/drawing/2014/main" id="{D1B9D055-EAC9-AAC6-A5D9-0FFEC5E245EC}"/>
                </a:ext>
              </a:extLst>
            </p:cNvPr>
            <p:cNvSpPr/>
            <p:nvPr/>
          </p:nvSpPr>
          <p:spPr>
            <a:xfrm>
              <a:off x="7093566" y="3068586"/>
              <a:ext cx="63204" cy="43052"/>
            </a:xfrm>
            <a:custGeom>
              <a:avLst/>
              <a:gdLst/>
              <a:ahLst/>
              <a:cxnLst/>
              <a:rect l="l" t="t" r="r" b="b"/>
              <a:pathLst>
                <a:path w="621" h="423" extrusionOk="0">
                  <a:moveTo>
                    <a:pt x="342" y="0"/>
                  </a:moveTo>
                  <a:lnTo>
                    <a:pt x="1" y="202"/>
                  </a:lnTo>
                  <a:lnTo>
                    <a:pt x="1" y="221"/>
                  </a:lnTo>
                  <a:lnTo>
                    <a:pt x="342" y="19"/>
                  </a:lnTo>
                  <a:lnTo>
                    <a:pt x="380" y="19"/>
                  </a:lnTo>
                  <a:lnTo>
                    <a:pt x="621" y="183"/>
                  </a:lnTo>
                  <a:lnTo>
                    <a:pt x="621" y="183"/>
                  </a:lnTo>
                  <a:lnTo>
                    <a:pt x="400" y="19"/>
                  </a:lnTo>
                  <a:cubicBezTo>
                    <a:pt x="380" y="0"/>
                    <a:pt x="380" y="0"/>
                    <a:pt x="361" y="0"/>
                  </a:cubicBezTo>
                  <a:close/>
                  <a:moveTo>
                    <a:pt x="621" y="202"/>
                  </a:moveTo>
                  <a:lnTo>
                    <a:pt x="280" y="399"/>
                  </a:lnTo>
                  <a:lnTo>
                    <a:pt x="241" y="399"/>
                  </a:lnTo>
                  <a:lnTo>
                    <a:pt x="20" y="240"/>
                  </a:lnTo>
                  <a:lnTo>
                    <a:pt x="1" y="221"/>
                  </a:lnTo>
                  <a:lnTo>
                    <a:pt x="1" y="240"/>
                  </a:lnTo>
                  <a:lnTo>
                    <a:pt x="222" y="399"/>
                  </a:lnTo>
                  <a:cubicBezTo>
                    <a:pt x="241" y="423"/>
                    <a:pt x="241" y="423"/>
                    <a:pt x="260" y="423"/>
                  </a:cubicBezTo>
                  <a:lnTo>
                    <a:pt x="280" y="423"/>
                  </a:lnTo>
                  <a:lnTo>
                    <a:pt x="621" y="221"/>
                  </a:lnTo>
                  <a:lnTo>
                    <a:pt x="621" y="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715;p58">
              <a:extLst>
                <a:ext uri="{FF2B5EF4-FFF2-40B4-BE49-F238E27FC236}">
                  <a16:creationId xmlns:a16="http://schemas.microsoft.com/office/drawing/2014/main" id="{1BB4365C-AF3F-EC0C-7EA6-F1E85CABFA25}"/>
                </a:ext>
              </a:extLst>
            </p:cNvPr>
            <p:cNvSpPr/>
            <p:nvPr/>
          </p:nvSpPr>
          <p:spPr>
            <a:xfrm>
              <a:off x="7079419" y="3048637"/>
              <a:ext cx="45087" cy="29210"/>
            </a:xfrm>
            <a:custGeom>
              <a:avLst/>
              <a:gdLst/>
              <a:ahLst/>
              <a:cxnLst/>
              <a:rect l="l" t="t" r="r" b="b"/>
              <a:pathLst>
                <a:path w="443" h="287" extrusionOk="0">
                  <a:moveTo>
                    <a:pt x="234" y="0"/>
                  </a:moveTo>
                  <a:cubicBezTo>
                    <a:pt x="226" y="0"/>
                    <a:pt x="222" y="6"/>
                    <a:pt x="222" y="18"/>
                  </a:cubicBezTo>
                  <a:lnTo>
                    <a:pt x="20" y="115"/>
                  </a:lnTo>
                  <a:cubicBezTo>
                    <a:pt x="1" y="139"/>
                    <a:pt x="1" y="139"/>
                    <a:pt x="20" y="158"/>
                  </a:cubicBezTo>
                  <a:lnTo>
                    <a:pt x="202" y="278"/>
                  </a:lnTo>
                  <a:cubicBezTo>
                    <a:pt x="202" y="278"/>
                    <a:pt x="211" y="286"/>
                    <a:pt x="222" y="286"/>
                  </a:cubicBezTo>
                  <a:cubicBezTo>
                    <a:pt x="228" y="286"/>
                    <a:pt x="234" y="284"/>
                    <a:pt x="241" y="278"/>
                  </a:cubicBezTo>
                  <a:lnTo>
                    <a:pt x="443" y="177"/>
                  </a:lnTo>
                  <a:lnTo>
                    <a:pt x="443" y="139"/>
                  </a:lnTo>
                  <a:lnTo>
                    <a:pt x="260" y="18"/>
                  </a:lnTo>
                  <a:cubicBezTo>
                    <a:pt x="250" y="6"/>
                    <a:pt x="241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716;p58">
              <a:extLst>
                <a:ext uri="{FF2B5EF4-FFF2-40B4-BE49-F238E27FC236}">
                  <a16:creationId xmlns:a16="http://schemas.microsoft.com/office/drawing/2014/main" id="{467CE11C-DFAE-2138-B17F-33DA1167A00F}"/>
                </a:ext>
              </a:extLst>
            </p:cNvPr>
            <p:cNvSpPr/>
            <p:nvPr/>
          </p:nvSpPr>
          <p:spPr>
            <a:xfrm>
              <a:off x="7079419" y="3048026"/>
              <a:ext cx="45087" cy="30940"/>
            </a:xfrm>
            <a:custGeom>
              <a:avLst/>
              <a:gdLst/>
              <a:ahLst/>
              <a:cxnLst/>
              <a:rect l="l" t="t" r="r" b="b"/>
              <a:pathLst>
                <a:path w="443" h="304" extrusionOk="0">
                  <a:moveTo>
                    <a:pt x="202" y="0"/>
                  </a:moveTo>
                  <a:lnTo>
                    <a:pt x="20" y="121"/>
                  </a:lnTo>
                  <a:lnTo>
                    <a:pt x="222" y="24"/>
                  </a:lnTo>
                  <a:lnTo>
                    <a:pt x="260" y="24"/>
                  </a:lnTo>
                  <a:lnTo>
                    <a:pt x="419" y="145"/>
                  </a:lnTo>
                  <a:lnTo>
                    <a:pt x="443" y="164"/>
                  </a:lnTo>
                  <a:lnTo>
                    <a:pt x="443" y="145"/>
                  </a:lnTo>
                  <a:lnTo>
                    <a:pt x="260" y="0"/>
                  </a:lnTo>
                  <a:close/>
                  <a:moveTo>
                    <a:pt x="419" y="164"/>
                  </a:moveTo>
                  <a:lnTo>
                    <a:pt x="241" y="284"/>
                  </a:lnTo>
                  <a:lnTo>
                    <a:pt x="241" y="284"/>
                  </a:lnTo>
                  <a:lnTo>
                    <a:pt x="443" y="183"/>
                  </a:lnTo>
                  <a:lnTo>
                    <a:pt x="443" y="164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5"/>
                  </a:cubicBezTo>
                  <a:cubicBezTo>
                    <a:pt x="1" y="145"/>
                    <a:pt x="1" y="164"/>
                    <a:pt x="20" y="164"/>
                  </a:cubicBezTo>
                  <a:lnTo>
                    <a:pt x="178" y="284"/>
                  </a:lnTo>
                  <a:cubicBezTo>
                    <a:pt x="202" y="303"/>
                    <a:pt x="202" y="303"/>
                    <a:pt x="222" y="303"/>
                  </a:cubicBezTo>
                  <a:cubicBezTo>
                    <a:pt x="222" y="303"/>
                    <a:pt x="241" y="303"/>
                    <a:pt x="241" y="284"/>
                  </a:cubicBezTo>
                  <a:lnTo>
                    <a:pt x="202" y="284"/>
                  </a:lnTo>
                  <a:lnTo>
                    <a:pt x="20" y="145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717;p58">
              <a:extLst>
                <a:ext uri="{FF2B5EF4-FFF2-40B4-BE49-F238E27FC236}">
                  <a16:creationId xmlns:a16="http://schemas.microsoft.com/office/drawing/2014/main" id="{03B95654-2C4C-0238-D755-9321ADA81CD9}"/>
                </a:ext>
              </a:extLst>
            </p:cNvPr>
            <p:cNvSpPr/>
            <p:nvPr/>
          </p:nvSpPr>
          <p:spPr>
            <a:xfrm>
              <a:off x="6914129" y="3186853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22" y="1"/>
                  </a:moveTo>
                  <a:lnTo>
                    <a:pt x="25" y="121"/>
                  </a:lnTo>
                  <a:cubicBezTo>
                    <a:pt x="1" y="121"/>
                    <a:pt x="1" y="140"/>
                    <a:pt x="25" y="140"/>
                  </a:cubicBezTo>
                  <a:lnTo>
                    <a:pt x="203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718;p58">
              <a:extLst>
                <a:ext uri="{FF2B5EF4-FFF2-40B4-BE49-F238E27FC236}">
                  <a16:creationId xmlns:a16="http://schemas.microsoft.com/office/drawing/2014/main" id="{149EFF07-7D44-67F5-390B-32CF6BAE8E2E}"/>
                </a:ext>
              </a:extLst>
            </p:cNvPr>
            <p:cNvSpPr/>
            <p:nvPr/>
          </p:nvSpPr>
          <p:spPr>
            <a:xfrm>
              <a:off x="6914129" y="3186853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03" y="1"/>
                  </a:moveTo>
                  <a:lnTo>
                    <a:pt x="25" y="121"/>
                  </a:lnTo>
                  <a:lnTo>
                    <a:pt x="25" y="121"/>
                  </a:lnTo>
                  <a:lnTo>
                    <a:pt x="222" y="1"/>
                  </a:lnTo>
                  <a:close/>
                  <a:moveTo>
                    <a:pt x="25" y="121"/>
                  </a:moveTo>
                  <a:cubicBezTo>
                    <a:pt x="1" y="121"/>
                    <a:pt x="1" y="121"/>
                    <a:pt x="1" y="140"/>
                  </a:cubicBezTo>
                  <a:lnTo>
                    <a:pt x="25" y="140"/>
                  </a:lnTo>
                  <a:lnTo>
                    <a:pt x="25" y="121"/>
                  </a:lnTo>
                  <a:close/>
                  <a:moveTo>
                    <a:pt x="222" y="1"/>
                  </a:moveTo>
                  <a:cubicBezTo>
                    <a:pt x="241" y="1"/>
                    <a:pt x="241" y="1"/>
                    <a:pt x="265" y="20"/>
                  </a:cubicBezTo>
                  <a:lnTo>
                    <a:pt x="424" y="140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5" y="1"/>
                  </a:lnTo>
                  <a:close/>
                  <a:moveTo>
                    <a:pt x="25" y="140"/>
                  </a:moveTo>
                  <a:lnTo>
                    <a:pt x="183" y="279"/>
                  </a:lnTo>
                  <a:lnTo>
                    <a:pt x="222" y="279"/>
                  </a:lnTo>
                  <a:cubicBezTo>
                    <a:pt x="203" y="279"/>
                    <a:pt x="203" y="279"/>
                    <a:pt x="203" y="260"/>
                  </a:cubicBezTo>
                  <a:lnTo>
                    <a:pt x="25" y="140"/>
                  </a:lnTo>
                  <a:close/>
                  <a:moveTo>
                    <a:pt x="424" y="159"/>
                  </a:moveTo>
                  <a:lnTo>
                    <a:pt x="241" y="279"/>
                  </a:lnTo>
                  <a:lnTo>
                    <a:pt x="443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719;p58">
              <a:extLst>
                <a:ext uri="{FF2B5EF4-FFF2-40B4-BE49-F238E27FC236}">
                  <a16:creationId xmlns:a16="http://schemas.microsoft.com/office/drawing/2014/main" id="{8C626FEC-A047-8974-5468-E4150512F049}"/>
                </a:ext>
              </a:extLst>
            </p:cNvPr>
            <p:cNvSpPr/>
            <p:nvPr/>
          </p:nvSpPr>
          <p:spPr>
            <a:xfrm>
              <a:off x="6916571" y="3148788"/>
              <a:ext cx="44579" cy="28803"/>
            </a:xfrm>
            <a:custGeom>
              <a:avLst/>
              <a:gdLst/>
              <a:ahLst/>
              <a:cxnLst/>
              <a:rect l="l" t="t" r="r" b="b"/>
              <a:pathLst>
                <a:path w="438" h="283" extrusionOk="0">
                  <a:moveTo>
                    <a:pt x="227" y="0"/>
                  </a:moveTo>
                  <a:cubicBezTo>
                    <a:pt x="218" y="0"/>
                    <a:pt x="207" y="5"/>
                    <a:pt x="198" y="14"/>
                  </a:cubicBezTo>
                  <a:lnTo>
                    <a:pt x="1" y="115"/>
                  </a:lnTo>
                  <a:lnTo>
                    <a:pt x="1" y="154"/>
                  </a:lnTo>
                  <a:lnTo>
                    <a:pt x="179" y="274"/>
                  </a:lnTo>
                  <a:cubicBezTo>
                    <a:pt x="191" y="274"/>
                    <a:pt x="204" y="282"/>
                    <a:pt x="211" y="282"/>
                  </a:cubicBezTo>
                  <a:cubicBezTo>
                    <a:pt x="215" y="282"/>
                    <a:pt x="217" y="280"/>
                    <a:pt x="217" y="274"/>
                  </a:cubicBezTo>
                  <a:lnTo>
                    <a:pt x="419" y="173"/>
                  </a:lnTo>
                  <a:cubicBezTo>
                    <a:pt x="438" y="154"/>
                    <a:pt x="438" y="154"/>
                    <a:pt x="419" y="135"/>
                  </a:cubicBezTo>
                  <a:lnTo>
                    <a:pt x="241" y="14"/>
                  </a:lnTo>
                  <a:cubicBezTo>
                    <a:pt x="241" y="5"/>
                    <a:pt x="235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720;p58">
              <a:extLst>
                <a:ext uri="{FF2B5EF4-FFF2-40B4-BE49-F238E27FC236}">
                  <a16:creationId xmlns:a16="http://schemas.microsoft.com/office/drawing/2014/main" id="{577411C1-40F6-483A-BD93-DFA65D5DC9AD}"/>
                </a:ext>
              </a:extLst>
            </p:cNvPr>
            <p:cNvSpPr/>
            <p:nvPr/>
          </p:nvSpPr>
          <p:spPr>
            <a:xfrm>
              <a:off x="6916571" y="3148279"/>
              <a:ext cx="44579" cy="30431"/>
            </a:xfrm>
            <a:custGeom>
              <a:avLst/>
              <a:gdLst/>
              <a:ahLst/>
              <a:cxnLst/>
              <a:rect l="l" t="t" r="r" b="b"/>
              <a:pathLst>
                <a:path w="438" h="299" extrusionOk="0">
                  <a:moveTo>
                    <a:pt x="198" y="0"/>
                  </a:moveTo>
                  <a:lnTo>
                    <a:pt x="1" y="120"/>
                  </a:lnTo>
                  <a:lnTo>
                    <a:pt x="198" y="19"/>
                  </a:lnTo>
                  <a:lnTo>
                    <a:pt x="241" y="19"/>
                  </a:lnTo>
                  <a:cubicBezTo>
                    <a:pt x="241" y="0"/>
                    <a:pt x="217" y="0"/>
                    <a:pt x="217" y="0"/>
                  </a:cubicBezTo>
                  <a:close/>
                  <a:moveTo>
                    <a:pt x="1" y="140"/>
                  </a:moveTo>
                  <a:lnTo>
                    <a:pt x="1" y="159"/>
                  </a:lnTo>
                  <a:lnTo>
                    <a:pt x="179" y="279"/>
                  </a:lnTo>
                  <a:lnTo>
                    <a:pt x="1" y="140"/>
                  </a:lnTo>
                  <a:close/>
                  <a:moveTo>
                    <a:pt x="419" y="140"/>
                  </a:moveTo>
                  <a:lnTo>
                    <a:pt x="419" y="159"/>
                  </a:lnTo>
                  <a:lnTo>
                    <a:pt x="217" y="279"/>
                  </a:lnTo>
                  <a:lnTo>
                    <a:pt x="419" y="178"/>
                  </a:lnTo>
                  <a:cubicBezTo>
                    <a:pt x="438" y="178"/>
                    <a:pt x="438" y="159"/>
                    <a:pt x="438" y="159"/>
                  </a:cubicBezTo>
                  <a:cubicBezTo>
                    <a:pt x="438" y="159"/>
                    <a:pt x="438" y="140"/>
                    <a:pt x="419" y="140"/>
                  </a:cubicBezTo>
                  <a:close/>
                  <a:moveTo>
                    <a:pt x="179" y="279"/>
                  </a:moveTo>
                  <a:cubicBezTo>
                    <a:pt x="179" y="298"/>
                    <a:pt x="198" y="298"/>
                    <a:pt x="198" y="298"/>
                  </a:cubicBezTo>
                  <a:cubicBezTo>
                    <a:pt x="217" y="298"/>
                    <a:pt x="217" y="298"/>
                    <a:pt x="217" y="2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721;p58">
              <a:extLst>
                <a:ext uri="{FF2B5EF4-FFF2-40B4-BE49-F238E27FC236}">
                  <a16:creationId xmlns:a16="http://schemas.microsoft.com/office/drawing/2014/main" id="{F854C9BD-4B09-AC5C-D63C-E49FF4C96C4F}"/>
                </a:ext>
              </a:extLst>
            </p:cNvPr>
            <p:cNvSpPr/>
            <p:nvPr/>
          </p:nvSpPr>
          <p:spPr>
            <a:xfrm>
              <a:off x="6944968" y="3169347"/>
              <a:ext cx="45087" cy="29414"/>
            </a:xfrm>
            <a:custGeom>
              <a:avLst/>
              <a:gdLst/>
              <a:ahLst/>
              <a:cxnLst/>
              <a:rect l="l" t="t" r="r" b="b"/>
              <a:pathLst>
                <a:path w="443" h="289" extrusionOk="0">
                  <a:moveTo>
                    <a:pt x="221" y="1"/>
                  </a:moveTo>
                  <a:cubicBezTo>
                    <a:pt x="215" y="1"/>
                    <a:pt x="209" y="3"/>
                    <a:pt x="202" y="9"/>
                  </a:cubicBezTo>
                  <a:lnTo>
                    <a:pt x="0" y="110"/>
                  </a:lnTo>
                  <a:lnTo>
                    <a:pt x="0" y="154"/>
                  </a:lnTo>
                  <a:lnTo>
                    <a:pt x="178" y="274"/>
                  </a:lnTo>
                  <a:cubicBezTo>
                    <a:pt x="190" y="283"/>
                    <a:pt x="201" y="288"/>
                    <a:pt x="209" y="288"/>
                  </a:cubicBezTo>
                  <a:cubicBezTo>
                    <a:pt x="217" y="288"/>
                    <a:pt x="221" y="283"/>
                    <a:pt x="221" y="274"/>
                  </a:cubicBezTo>
                  <a:lnTo>
                    <a:pt x="418" y="173"/>
                  </a:lnTo>
                  <a:cubicBezTo>
                    <a:pt x="442" y="154"/>
                    <a:pt x="442" y="154"/>
                    <a:pt x="418" y="130"/>
                  </a:cubicBezTo>
                  <a:lnTo>
                    <a:pt x="241" y="9"/>
                  </a:lnTo>
                  <a:cubicBezTo>
                    <a:pt x="241" y="9"/>
                    <a:pt x="232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722;p58">
              <a:extLst>
                <a:ext uri="{FF2B5EF4-FFF2-40B4-BE49-F238E27FC236}">
                  <a16:creationId xmlns:a16="http://schemas.microsoft.com/office/drawing/2014/main" id="{26675B9F-CEC3-14F0-EE52-6EA29FD83472}"/>
                </a:ext>
              </a:extLst>
            </p:cNvPr>
            <p:cNvSpPr/>
            <p:nvPr/>
          </p:nvSpPr>
          <p:spPr>
            <a:xfrm>
              <a:off x="6944968" y="3168329"/>
              <a:ext cx="45087" cy="30839"/>
            </a:xfrm>
            <a:custGeom>
              <a:avLst/>
              <a:gdLst/>
              <a:ahLst/>
              <a:cxnLst/>
              <a:rect l="l" t="t" r="r" b="b"/>
              <a:pathLst>
                <a:path w="443" h="303" extrusionOk="0">
                  <a:moveTo>
                    <a:pt x="221" y="0"/>
                  </a:moveTo>
                  <a:cubicBezTo>
                    <a:pt x="221" y="0"/>
                    <a:pt x="202" y="0"/>
                    <a:pt x="202" y="19"/>
                  </a:cubicBezTo>
                  <a:lnTo>
                    <a:pt x="241" y="19"/>
                  </a:lnTo>
                  <a:cubicBezTo>
                    <a:pt x="241" y="0"/>
                    <a:pt x="241" y="0"/>
                    <a:pt x="221" y="0"/>
                  </a:cubicBezTo>
                  <a:close/>
                  <a:moveTo>
                    <a:pt x="202" y="19"/>
                  </a:moveTo>
                  <a:lnTo>
                    <a:pt x="0" y="120"/>
                  </a:lnTo>
                  <a:lnTo>
                    <a:pt x="0" y="140"/>
                  </a:lnTo>
                  <a:lnTo>
                    <a:pt x="20" y="140"/>
                  </a:lnTo>
                  <a:lnTo>
                    <a:pt x="202" y="19"/>
                  </a:lnTo>
                  <a:close/>
                  <a:moveTo>
                    <a:pt x="241" y="19"/>
                  </a:moveTo>
                  <a:lnTo>
                    <a:pt x="418" y="164"/>
                  </a:lnTo>
                  <a:lnTo>
                    <a:pt x="418" y="183"/>
                  </a:lnTo>
                  <a:cubicBezTo>
                    <a:pt x="442" y="183"/>
                    <a:pt x="442" y="183"/>
                    <a:pt x="442" y="164"/>
                  </a:cubicBezTo>
                  <a:cubicBezTo>
                    <a:pt x="442" y="164"/>
                    <a:pt x="442" y="140"/>
                    <a:pt x="418" y="140"/>
                  </a:cubicBezTo>
                  <a:lnTo>
                    <a:pt x="241" y="19"/>
                  </a:lnTo>
                  <a:close/>
                  <a:moveTo>
                    <a:pt x="0" y="140"/>
                  </a:moveTo>
                  <a:lnTo>
                    <a:pt x="0" y="164"/>
                  </a:lnTo>
                  <a:lnTo>
                    <a:pt x="178" y="303"/>
                  </a:lnTo>
                  <a:lnTo>
                    <a:pt x="221" y="303"/>
                  </a:lnTo>
                  <a:lnTo>
                    <a:pt x="418" y="183"/>
                  </a:lnTo>
                  <a:lnTo>
                    <a:pt x="221" y="284"/>
                  </a:lnTo>
                  <a:lnTo>
                    <a:pt x="178" y="284"/>
                  </a:lnTo>
                  <a:lnTo>
                    <a:pt x="20" y="164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723;p58">
              <a:extLst>
                <a:ext uri="{FF2B5EF4-FFF2-40B4-BE49-F238E27FC236}">
                  <a16:creationId xmlns:a16="http://schemas.microsoft.com/office/drawing/2014/main" id="{D81B6ADA-1B4A-E788-D2AE-9D626D6CA580}"/>
                </a:ext>
              </a:extLst>
            </p:cNvPr>
            <p:cNvSpPr/>
            <p:nvPr/>
          </p:nvSpPr>
          <p:spPr>
            <a:xfrm>
              <a:off x="6973364" y="3152146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21" y="1"/>
                  </a:moveTo>
                  <a:lnTo>
                    <a:pt x="19" y="121"/>
                  </a:lnTo>
                  <a:cubicBezTo>
                    <a:pt x="0" y="121"/>
                    <a:pt x="0" y="140"/>
                    <a:pt x="19" y="140"/>
                  </a:cubicBezTo>
                  <a:lnTo>
                    <a:pt x="202" y="279"/>
                  </a:lnTo>
                  <a:lnTo>
                    <a:pt x="240" y="279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20"/>
                  </a:lnTo>
                  <a:cubicBezTo>
                    <a:pt x="240" y="1"/>
                    <a:pt x="221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724;p58">
              <a:extLst>
                <a:ext uri="{FF2B5EF4-FFF2-40B4-BE49-F238E27FC236}">
                  <a16:creationId xmlns:a16="http://schemas.microsoft.com/office/drawing/2014/main" id="{117A1A63-DF7C-558B-4A53-7B7DEA178C5C}"/>
                </a:ext>
              </a:extLst>
            </p:cNvPr>
            <p:cNvSpPr/>
            <p:nvPr/>
          </p:nvSpPr>
          <p:spPr>
            <a:xfrm>
              <a:off x="6973364" y="3152146"/>
              <a:ext cx="45087" cy="30431"/>
            </a:xfrm>
            <a:custGeom>
              <a:avLst/>
              <a:gdLst/>
              <a:ahLst/>
              <a:cxnLst/>
              <a:rect l="l" t="t" r="r" b="b"/>
              <a:pathLst>
                <a:path w="443" h="299" extrusionOk="0">
                  <a:moveTo>
                    <a:pt x="202" y="1"/>
                  </a:moveTo>
                  <a:lnTo>
                    <a:pt x="19" y="121"/>
                  </a:lnTo>
                  <a:lnTo>
                    <a:pt x="221" y="20"/>
                  </a:lnTo>
                  <a:lnTo>
                    <a:pt x="240" y="1"/>
                  </a:lnTo>
                  <a:close/>
                  <a:moveTo>
                    <a:pt x="240" y="1"/>
                  </a:moveTo>
                  <a:cubicBezTo>
                    <a:pt x="240" y="1"/>
                    <a:pt x="240" y="20"/>
                    <a:pt x="260" y="20"/>
                  </a:cubicBezTo>
                  <a:lnTo>
                    <a:pt x="423" y="140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1"/>
                  </a:lnTo>
                  <a:close/>
                  <a:moveTo>
                    <a:pt x="19" y="121"/>
                  </a:moveTo>
                  <a:cubicBezTo>
                    <a:pt x="0" y="121"/>
                    <a:pt x="0" y="121"/>
                    <a:pt x="0" y="140"/>
                  </a:cubicBezTo>
                  <a:lnTo>
                    <a:pt x="19" y="159"/>
                  </a:lnTo>
                  <a:lnTo>
                    <a:pt x="202" y="279"/>
                  </a:lnTo>
                  <a:lnTo>
                    <a:pt x="19" y="140"/>
                  </a:lnTo>
                  <a:lnTo>
                    <a:pt x="19" y="121"/>
                  </a:lnTo>
                  <a:close/>
                  <a:moveTo>
                    <a:pt x="423" y="159"/>
                  </a:moveTo>
                  <a:lnTo>
                    <a:pt x="240" y="279"/>
                  </a:lnTo>
                  <a:lnTo>
                    <a:pt x="442" y="178"/>
                  </a:lnTo>
                  <a:lnTo>
                    <a:pt x="442" y="159"/>
                  </a:lnTo>
                  <a:close/>
                  <a:moveTo>
                    <a:pt x="202" y="279"/>
                  </a:moveTo>
                  <a:cubicBezTo>
                    <a:pt x="202" y="279"/>
                    <a:pt x="202" y="299"/>
                    <a:pt x="221" y="299"/>
                  </a:cubicBezTo>
                  <a:lnTo>
                    <a:pt x="240" y="27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725;p58">
              <a:extLst>
                <a:ext uri="{FF2B5EF4-FFF2-40B4-BE49-F238E27FC236}">
                  <a16:creationId xmlns:a16="http://schemas.microsoft.com/office/drawing/2014/main" id="{C1A49014-3ADB-3B41-5D75-7B7C841ECBBC}"/>
                </a:ext>
              </a:extLst>
            </p:cNvPr>
            <p:cNvSpPr/>
            <p:nvPr/>
          </p:nvSpPr>
          <p:spPr>
            <a:xfrm>
              <a:off x="7056926" y="3094946"/>
              <a:ext cx="57301" cy="36742"/>
            </a:xfrm>
            <a:custGeom>
              <a:avLst/>
              <a:gdLst/>
              <a:ahLst/>
              <a:cxnLst/>
              <a:rect l="l" t="t" r="r" b="b"/>
              <a:pathLst>
                <a:path w="563" h="361" extrusionOk="0">
                  <a:moveTo>
                    <a:pt x="279" y="1"/>
                  </a:moveTo>
                  <a:lnTo>
                    <a:pt x="1" y="164"/>
                  </a:lnTo>
                  <a:lnTo>
                    <a:pt x="1" y="183"/>
                  </a:lnTo>
                  <a:lnTo>
                    <a:pt x="222" y="361"/>
                  </a:lnTo>
                  <a:lnTo>
                    <a:pt x="260" y="361"/>
                  </a:lnTo>
                  <a:lnTo>
                    <a:pt x="543" y="202"/>
                  </a:lnTo>
                  <a:cubicBezTo>
                    <a:pt x="563" y="183"/>
                    <a:pt x="563" y="183"/>
                    <a:pt x="543" y="164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726;p58">
              <a:extLst>
                <a:ext uri="{FF2B5EF4-FFF2-40B4-BE49-F238E27FC236}">
                  <a16:creationId xmlns:a16="http://schemas.microsoft.com/office/drawing/2014/main" id="{D93E4B15-C177-6BA3-D6CB-B21FBF4BA091}"/>
                </a:ext>
              </a:extLst>
            </p:cNvPr>
            <p:cNvSpPr/>
            <p:nvPr/>
          </p:nvSpPr>
          <p:spPr>
            <a:xfrm>
              <a:off x="7054992" y="3094946"/>
              <a:ext cx="59235" cy="36742"/>
            </a:xfrm>
            <a:custGeom>
              <a:avLst/>
              <a:gdLst/>
              <a:ahLst/>
              <a:cxnLst/>
              <a:rect l="l" t="t" r="r" b="b"/>
              <a:pathLst>
                <a:path w="582" h="361" extrusionOk="0">
                  <a:moveTo>
                    <a:pt x="341" y="1"/>
                  </a:moveTo>
                  <a:lnTo>
                    <a:pt x="562" y="183"/>
                  </a:lnTo>
                  <a:lnTo>
                    <a:pt x="562" y="202"/>
                  </a:lnTo>
                  <a:cubicBezTo>
                    <a:pt x="582" y="202"/>
                    <a:pt x="582" y="202"/>
                    <a:pt x="582" y="183"/>
                  </a:cubicBezTo>
                  <a:cubicBezTo>
                    <a:pt x="582" y="183"/>
                    <a:pt x="582" y="164"/>
                    <a:pt x="562" y="164"/>
                  </a:cubicBezTo>
                  <a:lnTo>
                    <a:pt x="341" y="1"/>
                  </a:lnTo>
                  <a:close/>
                  <a:moveTo>
                    <a:pt x="20" y="164"/>
                  </a:moveTo>
                  <a:cubicBezTo>
                    <a:pt x="20" y="164"/>
                    <a:pt x="0" y="164"/>
                    <a:pt x="0" y="183"/>
                  </a:cubicBezTo>
                  <a:cubicBezTo>
                    <a:pt x="0" y="183"/>
                    <a:pt x="20" y="183"/>
                    <a:pt x="20" y="202"/>
                  </a:cubicBezTo>
                  <a:lnTo>
                    <a:pt x="241" y="361"/>
                  </a:lnTo>
                  <a:lnTo>
                    <a:pt x="279" y="361"/>
                  </a:lnTo>
                  <a:cubicBezTo>
                    <a:pt x="260" y="361"/>
                    <a:pt x="260" y="361"/>
                    <a:pt x="241" y="342"/>
                  </a:cubicBezTo>
                  <a:lnTo>
                    <a:pt x="20" y="183"/>
                  </a:lnTo>
                  <a:lnTo>
                    <a:pt x="20" y="164"/>
                  </a:lnTo>
                  <a:close/>
                  <a:moveTo>
                    <a:pt x="562" y="202"/>
                  </a:moveTo>
                  <a:lnTo>
                    <a:pt x="279" y="361"/>
                  </a:lnTo>
                  <a:lnTo>
                    <a:pt x="298" y="361"/>
                  </a:lnTo>
                  <a:lnTo>
                    <a:pt x="562" y="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727;p58">
              <a:extLst>
                <a:ext uri="{FF2B5EF4-FFF2-40B4-BE49-F238E27FC236}">
                  <a16:creationId xmlns:a16="http://schemas.microsoft.com/office/drawing/2014/main" id="{8B14B7BE-8D21-F2DC-82B4-F90D0B7EBEBE}"/>
                </a:ext>
              </a:extLst>
            </p:cNvPr>
            <p:cNvSpPr/>
            <p:nvPr/>
          </p:nvSpPr>
          <p:spPr>
            <a:xfrm>
              <a:off x="7011939" y="3117440"/>
              <a:ext cx="63713" cy="40202"/>
            </a:xfrm>
            <a:custGeom>
              <a:avLst/>
              <a:gdLst/>
              <a:ahLst/>
              <a:cxnLst/>
              <a:rect l="l" t="t" r="r" b="b"/>
              <a:pathLst>
                <a:path w="626" h="395" extrusionOk="0">
                  <a:moveTo>
                    <a:pt x="342" y="1"/>
                  </a:moveTo>
                  <a:lnTo>
                    <a:pt x="1" y="202"/>
                  </a:lnTo>
                  <a:lnTo>
                    <a:pt x="1" y="222"/>
                  </a:lnTo>
                  <a:lnTo>
                    <a:pt x="222" y="380"/>
                  </a:lnTo>
                  <a:cubicBezTo>
                    <a:pt x="231" y="390"/>
                    <a:pt x="242" y="395"/>
                    <a:pt x="253" y="395"/>
                  </a:cubicBezTo>
                  <a:cubicBezTo>
                    <a:pt x="264" y="395"/>
                    <a:pt x="274" y="390"/>
                    <a:pt x="284" y="380"/>
                  </a:cubicBezTo>
                  <a:lnTo>
                    <a:pt x="625" y="202"/>
                  </a:lnTo>
                  <a:lnTo>
                    <a:pt x="625" y="15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728;p58">
              <a:extLst>
                <a:ext uri="{FF2B5EF4-FFF2-40B4-BE49-F238E27FC236}">
                  <a16:creationId xmlns:a16="http://schemas.microsoft.com/office/drawing/2014/main" id="{C9DA2C2A-1070-C98F-08C0-0396E2E22087}"/>
                </a:ext>
              </a:extLst>
            </p:cNvPr>
            <p:cNvSpPr/>
            <p:nvPr/>
          </p:nvSpPr>
          <p:spPr>
            <a:xfrm>
              <a:off x="7010005" y="3115506"/>
              <a:ext cx="65646" cy="42645"/>
            </a:xfrm>
            <a:custGeom>
              <a:avLst/>
              <a:gdLst/>
              <a:ahLst/>
              <a:cxnLst/>
              <a:rect l="l" t="t" r="r" b="b"/>
              <a:pathLst>
                <a:path w="645" h="419" extrusionOk="0">
                  <a:moveTo>
                    <a:pt x="380" y="0"/>
                  </a:moveTo>
                  <a:cubicBezTo>
                    <a:pt x="380" y="0"/>
                    <a:pt x="361" y="0"/>
                    <a:pt x="361" y="20"/>
                  </a:cubicBezTo>
                  <a:lnTo>
                    <a:pt x="404" y="20"/>
                  </a:lnTo>
                  <a:lnTo>
                    <a:pt x="620" y="178"/>
                  </a:lnTo>
                  <a:lnTo>
                    <a:pt x="644" y="202"/>
                  </a:lnTo>
                  <a:lnTo>
                    <a:pt x="644" y="178"/>
                  </a:lnTo>
                  <a:lnTo>
                    <a:pt x="423" y="20"/>
                  </a:lnTo>
                  <a:cubicBezTo>
                    <a:pt x="404" y="0"/>
                    <a:pt x="404" y="0"/>
                    <a:pt x="380" y="0"/>
                  </a:cubicBezTo>
                  <a:close/>
                  <a:moveTo>
                    <a:pt x="361" y="20"/>
                  </a:moveTo>
                  <a:lnTo>
                    <a:pt x="20" y="202"/>
                  </a:lnTo>
                  <a:cubicBezTo>
                    <a:pt x="20" y="221"/>
                    <a:pt x="0" y="221"/>
                    <a:pt x="0" y="221"/>
                  </a:cubicBezTo>
                  <a:cubicBezTo>
                    <a:pt x="0" y="241"/>
                    <a:pt x="20" y="241"/>
                    <a:pt x="20" y="241"/>
                  </a:cubicBezTo>
                  <a:lnTo>
                    <a:pt x="20" y="221"/>
                  </a:lnTo>
                  <a:lnTo>
                    <a:pt x="361" y="20"/>
                  </a:lnTo>
                  <a:close/>
                  <a:moveTo>
                    <a:pt x="620" y="202"/>
                  </a:moveTo>
                  <a:lnTo>
                    <a:pt x="284" y="399"/>
                  </a:lnTo>
                  <a:lnTo>
                    <a:pt x="260" y="399"/>
                  </a:lnTo>
                  <a:lnTo>
                    <a:pt x="20" y="241"/>
                  </a:lnTo>
                  <a:lnTo>
                    <a:pt x="241" y="418"/>
                  </a:lnTo>
                  <a:lnTo>
                    <a:pt x="303" y="418"/>
                  </a:lnTo>
                  <a:lnTo>
                    <a:pt x="644" y="221"/>
                  </a:lnTo>
                  <a:lnTo>
                    <a:pt x="644" y="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729;p58">
              <a:extLst>
                <a:ext uri="{FF2B5EF4-FFF2-40B4-BE49-F238E27FC236}">
                  <a16:creationId xmlns:a16="http://schemas.microsoft.com/office/drawing/2014/main" id="{35D9F15F-49A1-FF7B-4823-97AF3BD0AE40}"/>
                </a:ext>
              </a:extLst>
            </p:cNvPr>
            <p:cNvSpPr/>
            <p:nvPr/>
          </p:nvSpPr>
          <p:spPr>
            <a:xfrm>
              <a:off x="6983542" y="3082733"/>
              <a:ext cx="81829" cy="50991"/>
            </a:xfrm>
            <a:custGeom>
              <a:avLst/>
              <a:gdLst/>
              <a:ahLst/>
              <a:cxnLst/>
              <a:rect l="l" t="t" r="r" b="b"/>
              <a:pathLst>
                <a:path w="804" h="501" extrusionOk="0">
                  <a:moveTo>
                    <a:pt x="563" y="1"/>
                  </a:moveTo>
                  <a:lnTo>
                    <a:pt x="1" y="342"/>
                  </a:lnTo>
                  <a:lnTo>
                    <a:pt x="1" y="361"/>
                  </a:lnTo>
                  <a:lnTo>
                    <a:pt x="184" y="481"/>
                  </a:lnTo>
                  <a:cubicBezTo>
                    <a:pt x="203" y="500"/>
                    <a:pt x="222" y="500"/>
                    <a:pt x="222" y="500"/>
                  </a:cubicBezTo>
                  <a:lnTo>
                    <a:pt x="784" y="164"/>
                  </a:lnTo>
                  <a:cubicBezTo>
                    <a:pt x="803" y="164"/>
                    <a:pt x="803" y="140"/>
                    <a:pt x="784" y="140"/>
                  </a:cubicBezTo>
                  <a:lnTo>
                    <a:pt x="601" y="20"/>
                  </a:lnTo>
                  <a:cubicBezTo>
                    <a:pt x="601" y="1"/>
                    <a:pt x="582" y="1"/>
                    <a:pt x="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730;p58">
              <a:extLst>
                <a:ext uri="{FF2B5EF4-FFF2-40B4-BE49-F238E27FC236}">
                  <a16:creationId xmlns:a16="http://schemas.microsoft.com/office/drawing/2014/main" id="{AB8F41BA-36D3-F134-1DA7-F922DB3B8D0F}"/>
                </a:ext>
              </a:extLst>
            </p:cNvPr>
            <p:cNvSpPr/>
            <p:nvPr/>
          </p:nvSpPr>
          <p:spPr>
            <a:xfrm>
              <a:off x="6983542" y="3082733"/>
              <a:ext cx="81829" cy="50991"/>
            </a:xfrm>
            <a:custGeom>
              <a:avLst/>
              <a:gdLst/>
              <a:ahLst/>
              <a:cxnLst/>
              <a:rect l="l" t="t" r="r" b="b"/>
              <a:pathLst>
                <a:path w="804" h="501" extrusionOk="0">
                  <a:moveTo>
                    <a:pt x="563" y="1"/>
                  </a:moveTo>
                  <a:lnTo>
                    <a:pt x="1" y="322"/>
                  </a:lnTo>
                  <a:lnTo>
                    <a:pt x="1" y="342"/>
                  </a:lnTo>
                  <a:lnTo>
                    <a:pt x="563" y="20"/>
                  </a:lnTo>
                  <a:lnTo>
                    <a:pt x="601" y="20"/>
                  </a:lnTo>
                  <a:lnTo>
                    <a:pt x="784" y="140"/>
                  </a:lnTo>
                  <a:lnTo>
                    <a:pt x="784" y="140"/>
                  </a:lnTo>
                  <a:lnTo>
                    <a:pt x="621" y="1"/>
                  </a:lnTo>
                  <a:close/>
                  <a:moveTo>
                    <a:pt x="784" y="140"/>
                  </a:moveTo>
                  <a:lnTo>
                    <a:pt x="784" y="164"/>
                  </a:lnTo>
                  <a:lnTo>
                    <a:pt x="222" y="481"/>
                  </a:lnTo>
                  <a:lnTo>
                    <a:pt x="184" y="481"/>
                  </a:lnTo>
                  <a:lnTo>
                    <a:pt x="1" y="361"/>
                  </a:lnTo>
                  <a:lnTo>
                    <a:pt x="184" y="500"/>
                  </a:lnTo>
                  <a:lnTo>
                    <a:pt x="222" y="500"/>
                  </a:lnTo>
                  <a:lnTo>
                    <a:pt x="784" y="183"/>
                  </a:lnTo>
                  <a:cubicBezTo>
                    <a:pt x="803" y="183"/>
                    <a:pt x="803" y="164"/>
                    <a:pt x="803" y="164"/>
                  </a:cubicBezTo>
                  <a:cubicBezTo>
                    <a:pt x="803" y="140"/>
                    <a:pt x="803" y="140"/>
                    <a:pt x="784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731;p58">
              <a:extLst>
                <a:ext uri="{FF2B5EF4-FFF2-40B4-BE49-F238E27FC236}">
                  <a16:creationId xmlns:a16="http://schemas.microsoft.com/office/drawing/2014/main" id="{375AD6AF-8F97-380D-5DA7-01090CEFC693}"/>
                </a:ext>
              </a:extLst>
            </p:cNvPr>
            <p:cNvSpPr/>
            <p:nvPr/>
          </p:nvSpPr>
          <p:spPr>
            <a:xfrm>
              <a:off x="7051022" y="3066550"/>
              <a:ext cx="44680" cy="28498"/>
            </a:xfrm>
            <a:custGeom>
              <a:avLst/>
              <a:gdLst/>
              <a:ahLst/>
              <a:cxnLst/>
              <a:rect l="l" t="t" r="r" b="b"/>
              <a:pathLst>
                <a:path w="439" h="280" extrusionOk="0">
                  <a:moveTo>
                    <a:pt x="198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79" y="260"/>
                  </a:lnTo>
                  <a:cubicBezTo>
                    <a:pt x="198" y="280"/>
                    <a:pt x="217" y="280"/>
                    <a:pt x="217" y="280"/>
                  </a:cubicBezTo>
                  <a:lnTo>
                    <a:pt x="419" y="160"/>
                  </a:lnTo>
                  <a:cubicBezTo>
                    <a:pt x="438" y="160"/>
                    <a:pt x="438" y="140"/>
                    <a:pt x="419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732;p58">
              <a:extLst>
                <a:ext uri="{FF2B5EF4-FFF2-40B4-BE49-F238E27FC236}">
                  <a16:creationId xmlns:a16="http://schemas.microsoft.com/office/drawing/2014/main" id="{C42567A1-D709-A862-581F-B962F6568DBD}"/>
                </a:ext>
              </a:extLst>
            </p:cNvPr>
            <p:cNvSpPr/>
            <p:nvPr/>
          </p:nvSpPr>
          <p:spPr>
            <a:xfrm>
              <a:off x="7048580" y="3064616"/>
              <a:ext cx="47123" cy="30431"/>
            </a:xfrm>
            <a:custGeom>
              <a:avLst/>
              <a:gdLst/>
              <a:ahLst/>
              <a:cxnLst/>
              <a:rect l="l" t="t" r="r" b="b"/>
              <a:pathLst>
                <a:path w="463" h="299" extrusionOk="0">
                  <a:moveTo>
                    <a:pt x="241" y="1"/>
                  </a:moveTo>
                  <a:lnTo>
                    <a:pt x="222" y="20"/>
                  </a:lnTo>
                  <a:lnTo>
                    <a:pt x="265" y="20"/>
                  </a:lnTo>
                  <a:lnTo>
                    <a:pt x="241" y="1"/>
                  </a:lnTo>
                  <a:close/>
                  <a:moveTo>
                    <a:pt x="222" y="20"/>
                  </a:moveTo>
                  <a:lnTo>
                    <a:pt x="25" y="121"/>
                  </a:lnTo>
                  <a:cubicBezTo>
                    <a:pt x="25" y="140"/>
                    <a:pt x="1" y="140"/>
                    <a:pt x="1" y="140"/>
                  </a:cubicBezTo>
                  <a:cubicBezTo>
                    <a:pt x="1" y="159"/>
                    <a:pt x="25" y="159"/>
                    <a:pt x="25" y="159"/>
                  </a:cubicBezTo>
                  <a:lnTo>
                    <a:pt x="25" y="140"/>
                  </a:lnTo>
                  <a:lnTo>
                    <a:pt x="222" y="20"/>
                  </a:lnTo>
                  <a:close/>
                  <a:moveTo>
                    <a:pt x="265" y="20"/>
                  </a:moveTo>
                  <a:lnTo>
                    <a:pt x="443" y="159"/>
                  </a:lnTo>
                  <a:lnTo>
                    <a:pt x="443" y="179"/>
                  </a:lnTo>
                  <a:cubicBezTo>
                    <a:pt x="443" y="179"/>
                    <a:pt x="462" y="179"/>
                    <a:pt x="462" y="159"/>
                  </a:cubicBezTo>
                  <a:cubicBezTo>
                    <a:pt x="462" y="159"/>
                    <a:pt x="443" y="159"/>
                    <a:pt x="443" y="140"/>
                  </a:cubicBezTo>
                  <a:lnTo>
                    <a:pt x="265" y="20"/>
                  </a:lnTo>
                  <a:close/>
                  <a:moveTo>
                    <a:pt x="25" y="159"/>
                  </a:moveTo>
                  <a:lnTo>
                    <a:pt x="203" y="299"/>
                  </a:lnTo>
                  <a:lnTo>
                    <a:pt x="222" y="299"/>
                  </a:lnTo>
                  <a:lnTo>
                    <a:pt x="203" y="279"/>
                  </a:lnTo>
                  <a:lnTo>
                    <a:pt x="25" y="159"/>
                  </a:lnTo>
                  <a:close/>
                  <a:moveTo>
                    <a:pt x="443" y="179"/>
                  </a:moveTo>
                  <a:lnTo>
                    <a:pt x="241" y="279"/>
                  </a:lnTo>
                  <a:lnTo>
                    <a:pt x="222" y="299"/>
                  </a:lnTo>
                  <a:lnTo>
                    <a:pt x="241" y="299"/>
                  </a:lnTo>
                  <a:lnTo>
                    <a:pt x="443" y="17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733;p58">
              <a:extLst>
                <a:ext uri="{FF2B5EF4-FFF2-40B4-BE49-F238E27FC236}">
                  <a16:creationId xmlns:a16="http://schemas.microsoft.com/office/drawing/2014/main" id="{4C1E9EAA-606A-D919-DE89-CD3713906805}"/>
                </a:ext>
              </a:extLst>
            </p:cNvPr>
            <p:cNvSpPr/>
            <p:nvPr/>
          </p:nvSpPr>
          <p:spPr>
            <a:xfrm>
              <a:off x="7006036" y="3054337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03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79" y="280"/>
                  </a:lnTo>
                  <a:lnTo>
                    <a:pt x="222" y="280"/>
                  </a:lnTo>
                  <a:lnTo>
                    <a:pt x="419" y="159"/>
                  </a:lnTo>
                  <a:cubicBezTo>
                    <a:pt x="443" y="159"/>
                    <a:pt x="443" y="140"/>
                    <a:pt x="419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734;p58">
              <a:extLst>
                <a:ext uri="{FF2B5EF4-FFF2-40B4-BE49-F238E27FC236}">
                  <a16:creationId xmlns:a16="http://schemas.microsoft.com/office/drawing/2014/main" id="{66D6F4AE-4568-E108-D08B-2F09FD1FD3E7}"/>
                </a:ext>
              </a:extLst>
            </p:cNvPr>
            <p:cNvSpPr/>
            <p:nvPr/>
          </p:nvSpPr>
          <p:spPr>
            <a:xfrm>
              <a:off x="7006036" y="3054337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22" y="1"/>
                  </a:moveTo>
                  <a:cubicBezTo>
                    <a:pt x="222" y="1"/>
                    <a:pt x="241" y="1"/>
                    <a:pt x="241" y="20"/>
                  </a:cubicBezTo>
                  <a:lnTo>
                    <a:pt x="419" y="140"/>
                  </a:lnTo>
                  <a:lnTo>
                    <a:pt x="419" y="140"/>
                  </a:lnTo>
                  <a:lnTo>
                    <a:pt x="241" y="1"/>
                  </a:lnTo>
                  <a:close/>
                  <a:moveTo>
                    <a:pt x="419" y="140"/>
                  </a:moveTo>
                  <a:lnTo>
                    <a:pt x="419" y="159"/>
                  </a:lnTo>
                  <a:lnTo>
                    <a:pt x="443" y="159"/>
                  </a:lnTo>
                  <a:cubicBezTo>
                    <a:pt x="443" y="140"/>
                    <a:pt x="443" y="140"/>
                    <a:pt x="419" y="140"/>
                  </a:cubicBezTo>
                  <a:close/>
                  <a:moveTo>
                    <a:pt x="1" y="140"/>
                  </a:moveTo>
                  <a:lnTo>
                    <a:pt x="1" y="159"/>
                  </a:lnTo>
                  <a:lnTo>
                    <a:pt x="179" y="280"/>
                  </a:lnTo>
                  <a:lnTo>
                    <a:pt x="203" y="280"/>
                  </a:lnTo>
                  <a:lnTo>
                    <a:pt x="179" y="260"/>
                  </a:lnTo>
                  <a:lnTo>
                    <a:pt x="20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735;p58">
              <a:extLst>
                <a:ext uri="{FF2B5EF4-FFF2-40B4-BE49-F238E27FC236}">
                  <a16:creationId xmlns:a16="http://schemas.microsoft.com/office/drawing/2014/main" id="{90E19356-FC98-30E8-A781-7809B6BD3A1B}"/>
                </a:ext>
              </a:extLst>
            </p:cNvPr>
            <p:cNvSpPr/>
            <p:nvPr/>
          </p:nvSpPr>
          <p:spPr>
            <a:xfrm>
              <a:off x="7034432" y="3037136"/>
              <a:ext cx="45087" cy="29108"/>
            </a:xfrm>
            <a:custGeom>
              <a:avLst/>
              <a:gdLst/>
              <a:ahLst/>
              <a:cxnLst/>
              <a:rect l="l" t="t" r="r" b="b"/>
              <a:pathLst>
                <a:path w="443" h="286" extrusionOk="0">
                  <a:moveTo>
                    <a:pt x="227" y="1"/>
                  </a:moveTo>
                  <a:cubicBezTo>
                    <a:pt x="224" y="1"/>
                    <a:pt x="222" y="3"/>
                    <a:pt x="222" y="11"/>
                  </a:cubicBezTo>
                  <a:lnTo>
                    <a:pt x="20" y="107"/>
                  </a:lnTo>
                  <a:cubicBezTo>
                    <a:pt x="1" y="131"/>
                    <a:pt x="1" y="131"/>
                    <a:pt x="20" y="151"/>
                  </a:cubicBezTo>
                  <a:lnTo>
                    <a:pt x="202" y="271"/>
                  </a:lnTo>
                  <a:cubicBezTo>
                    <a:pt x="202" y="280"/>
                    <a:pt x="207" y="285"/>
                    <a:pt x="214" y="285"/>
                  </a:cubicBezTo>
                  <a:cubicBezTo>
                    <a:pt x="222" y="285"/>
                    <a:pt x="231" y="280"/>
                    <a:pt x="241" y="271"/>
                  </a:cubicBezTo>
                  <a:lnTo>
                    <a:pt x="443" y="170"/>
                  </a:lnTo>
                  <a:lnTo>
                    <a:pt x="443" y="131"/>
                  </a:lnTo>
                  <a:lnTo>
                    <a:pt x="260" y="11"/>
                  </a:lnTo>
                  <a:cubicBezTo>
                    <a:pt x="247" y="11"/>
                    <a:pt x="234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736;p58">
              <a:extLst>
                <a:ext uri="{FF2B5EF4-FFF2-40B4-BE49-F238E27FC236}">
                  <a16:creationId xmlns:a16="http://schemas.microsoft.com/office/drawing/2014/main" id="{3C68937C-9C6A-FCB7-329C-35451A881322}"/>
                </a:ext>
              </a:extLst>
            </p:cNvPr>
            <p:cNvSpPr/>
            <p:nvPr/>
          </p:nvSpPr>
          <p:spPr>
            <a:xfrm>
              <a:off x="7034432" y="3035813"/>
              <a:ext cx="45087" cy="30839"/>
            </a:xfrm>
            <a:custGeom>
              <a:avLst/>
              <a:gdLst/>
              <a:ahLst/>
              <a:cxnLst/>
              <a:rect l="l" t="t" r="r" b="b"/>
              <a:pathLst>
                <a:path w="443" h="303" extrusionOk="0">
                  <a:moveTo>
                    <a:pt x="241" y="0"/>
                  </a:moveTo>
                  <a:cubicBezTo>
                    <a:pt x="222" y="0"/>
                    <a:pt x="222" y="0"/>
                    <a:pt x="202" y="24"/>
                  </a:cubicBezTo>
                  <a:lnTo>
                    <a:pt x="20" y="120"/>
                  </a:lnTo>
                  <a:cubicBezTo>
                    <a:pt x="1" y="120"/>
                    <a:pt x="1" y="144"/>
                    <a:pt x="1" y="144"/>
                  </a:cubicBezTo>
                  <a:cubicBezTo>
                    <a:pt x="1" y="164"/>
                    <a:pt x="1" y="164"/>
                    <a:pt x="20" y="164"/>
                  </a:cubicBezTo>
                  <a:lnTo>
                    <a:pt x="20" y="144"/>
                  </a:lnTo>
                  <a:lnTo>
                    <a:pt x="222" y="24"/>
                  </a:lnTo>
                  <a:lnTo>
                    <a:pt x="260" y="24"/>
                  </a:lnTo>
                  <a:cubicBezTo>
                    <a:pt x="260" y="0"/>
                    <a:pt x="241" y="0"/>
                    <a:pt x="241" y="0"/>
                  </a:cubicBezTo>
                  <a:close/>
                  <a:moveTo>
                    <a:pt x="260" y="24"/>
                  </a:moveTo>
                  <a:lnTo>
                    <a:pt x="423" y="164"/>
                  </a:lnTo>
                  <a:lnTo>
                    <a:pt x="443" y="164"/>
                  </a:lnTo>
                  <a:lnTo>
                    <a:pt x="443" y="144"/>
                  </a:lnTo>
                  <a:lnTo>
                    <a:pt x="260" y="24"/>
                  </a:lnTo>
                  <a:close/>
                  <a:moveTo>
                    <a:pt x="443" y="164"/>
                  </a:moveTo>
                  <a:lnTo>
                    <a:pt x="423" y="183"/>
                  </a:lnTo>
                  <a:lnTo>
                    <a:pt x="241" y="284"/>
                  </a:lnTo>
                  <a:lnTo>
                    <a:pt x="202" y="284"/>
                  </a:lnTo>
                  <a:lnTo>
                    <a:pt x="20" y="164"/>
                  </a:lnTo>
                  <a:lnTo>
                    <a:pt x="20" y="164"/>
                  </a:lnTo>
                  <a:lnTo>
                    <a:pt x="202" y="303"/>
                  </a:lnTo>
                  <a:lnTo>
                    <a:pt x="241" y="303"/>
                  </a:lnTo>
                  <a:lnTo>
                    <a:pt x="443" y="183"/>
                  </a:lnTo>
                  <a:lnTo>
                    <a:pt x="443" y="1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737;p58">
              <a:extLst>
                <a:ext uri="{FF2B5EF4-FFF2-40B4-BE49-F238E27FC236}">
                  <a16:creationId xmlns:a16="http://schemas.microsoft.com/office/drawing/2014/main" id="{38C3B7EF-7BB1-21CA-40A5-28EE314A1A62}"/>
                </a:ext>
              </a:extLst>
            </p:cNvPr>
            <p:cNvSpPr/>
            <p:nvPr/>
          </p:nvSpPr>
          <p:spPr>
            <a:xfrm>
              <a:off x="7109749" y="3031844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83" y="280"/>
                  </a:lnTo>
                  <a:lnTo>
                    <a:pt x="221" y="280"/>
                  </a:lnTo>
                  <a:lnTo>
                    <a:pt x="423" y="159"/>
                  </a:lnTo>
                  <a:cubicBezTo>
                    <a:pt x="442" y="159"/>
                    <a:pt x="442" y="140"/>
                    <a:pt x="423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738;p58">
              <a:extLst>
                <a:ext uri="{FF2B5EF4-FFF2-40B4-BE49-F238E27FC236}">
                  <a16:creationId xmlns:a16="http://schemas.microsoft.com/office/drawing/2014/main" id="{AED9AB07-9015-F71E-B363-7EABC08C2931}"/>
                </a:ext>
              </a:extLst>
            </p:cNvPr>
            <p:cNvSpPr/>
            <p:nvPr/>
          </p:nvSpPr>
          <p:spPr>
            <a:xfrm>
              <a:off x="7109749" y="3031844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21" y="1"/>
                  </a:moveTo>
                  <a:cubicBezTo>
                    <a:pt x="221" y="1"/>
                    <a:pt x="241" y="1"/>
                    <a:pt x="241" y="20"/>
                  </a:cubicBezTo>
                  <a:lnTo>
                    <a:pt x="423" y="140"/>
                  </a:lnTo>
                  <a:lnTo>
                    <a:pt x="423" y="159"/>
                  </a:lnTo>
                  <a:cubicBezTo>
                    <a:pt x="442" y="159"/>
                    <a:pt x="442" y="159"/>
                    <a:pt x="442" y="140"/>
                  </a:cubicBezTo>
                  <a:lnTo>
                    <a:pt x="423" y="121"/>
                  </a:lnTo>
                  <a:lnTo>
                    <a:pt x="241" y="1"/>
                  </a:lnTo>
                  <a:close/>
                  <a:moveTo>
                    <a:pt x="0" y="140"/>
                  </a:moveTo>
                  <a:lnTo>
                    <a:pt x="183" y="280"/>
                  </a:lnTo>
                  <a:lnTo>
                    <a:pt x="202" y="280"/>
                  </a:lnTo>
                  <a:lnTo>
                    <a:pt x="183" y="26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739;p58">
              <a:extLst>
                <a:ext uri="{FF2B5EF4-FFF2-40B4-BE49-F238E27FC236}">
                  <a16:creationId xmlns:a16="http://schemas.microsoft.com/office/drawing/2014/main" id="{1CDFDA59-DB44-DE1F-91C4-E412670EB70B}"/>
                </a:ext>
              </a:extLst>
            </p:cNvPr>
            <p:cNvSpPr/>
            <p:nvPr/>
          </p:nvSpPr>
          <p:spPr>
            <a:xfrm>
              <a:off x="7065271" y="3019630"/>
              <a:ext cx="44579" cy="28498"/>
            </a:xfrm>
            <a:custGeom>
              <a:avLst/>
              <a:gdLst/>
              <a:ahLst/>
              <a:cxnLst/>
              <a:rect l="l" t="t" r="r" b="b"/>
              <a:pathLst>
                <a:path w="438" h="280" extrusionOk="0">
                  <a:moveTo>
                    <a:pt x="197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78" y="279"/>
                  </a:lnTo>
                  <a:lnTo>
                    <a:pt x="221" y="279"/>
                  </a:lnTo>
                  <a:lnTo>
                    <a:pt x="418" y="159"/>
                  </a:lnTo>
                  <a:cubicBezTo>
                    <a:pt x="437" y="159"/>
                    <a:pt x="437" y="140"/>
                    <a:pt x="418" y="140"/>
                  </a:cubicBezTo>
                  <a:lnTo>
                    <a:pt x="240" y="20"/>
                  </a:lnTo>
                  <a:cubicBezTo>
                    <a:pt x="240" y="1"/>
                    <a:pt x="221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740;p58">
              <a:extLst>
                <a:ext uri="{FF2B5EF4-FFF2-40B4-BE49-F238E27FC236}">
                  <a16:creationId xmlns:a16="http://schemas.microsoft.com/office/drawing/2014/main" id="{DE49B69D-F412-B592-4B0A-71A2D1033AF7}"/>
                </a:ext>
              </a:extLst>
            </p:cNvPr>
            <p:cNvSpPr/>
            <p:nvPr/>
          </p:nvSpPr>
          <p:spPr>
            <a:xfrm>
              <a:off x="7065271" y="3019630"/>
              <a:ext cx="44579" cy="30940"/>
            </a:xfrm>
            <a:custGeom>
              <a:avLst/>
              <a:gdLst/>
              <a:ahLst/>
              <a:cxnLst/>
              <a:rect l="l" t="t" r="r" b="b"/>
              <a:pathLst>
                <a:path w="438" h="304" extrusionOk="0">
                  <a:moveTo>
                    <a:pt x="197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9" y="121"/>
                  </a:lnTo>
                  <a:lnTo>
                    <a:pt x="197" y="20"/>
                  </a:lnTo>
                  <a:lnTo>
                    <a:pt x="240" y="20"/>
                  </a:lnTo>
                  <a:lnTo>
                    <a:pt x="418" y="140"/>
                  </a:lnTo>
                  <a:lnTo>
                    <a:pt x="260" y="1"/>
                  </a:lnTo>
                  <a:close/>
                  <a:moveTo>
                    <a:pt x="0" y="140"/>
                  </a:moveTo>
                  <a:lnTo>
                    <a:pt x="0" y="159"/>
                  </a:lnTo>
                  <a:lnTo>
                    <a:pt x="178" y="279"/>
                  </a:lnTo>
                  <a:lnTo>
                    <a:pt x="19" y="140"/>
                  </a:lnTo>
                  <a:close/>
                  <a:moveTo>
                    <a:pt x="418" y="140"/>
                  </a:moveTo>
                  <a:lnTo>
                    <a:pt x="418" y="159"/>
                  </a:lnTo>
                  <a:lnTo>
                    <a:pt x="221" y="279"/>
                  </a:lnTo>
                  <a:lnTo>
                    <a:pt x="178" y="279"/>
                  </a:lnTo>
                  <a:lnTo>
                    <a:pt x="197" y="303"/>
                  </a:lnTo>
                  <a:cubicBezTo>
                    <a:pt x="221" y="303"/>
                    <a:pt x="221" y="279"/>
                    <a:pt x="240" y="279"/>
                  </a:cubicBezTo>
                  <a:lnTo>
                    <a:pt x="418" y="183"/>
                  </a:lnTo>
                  <a:lnTo>
                    <a:pt x="437" y="159"/>
                  </a:lnTo>
                  <a:cubicBezTo>
                    <a:pt x="437" y="140"/>
                    <a:pt x="437" y="140"/>
                    <a:pt x="418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741;p58">
              <a:extLst>
                <a:ext uri="{FF2B5EF4-FFF2-40B4-BE49-F238E27FC236}">
                  <a16:creationId xmlns:a16="http://schemas.microsoft.com/office/drawing/2014/main" id="{540AC01E-C9ED-264B-CB2C-F3CE9DF5847B}"/>
                </a:ext>
              </a:extLst>
            </p:cNvPr>
            <p:cNvSpPr/>
            <p:nvPr/>
          </p:nvSpPr>
          <p:spPr>
            <a:xfrm>
              <a:off x="6824664" y="3121409"/>
              <a:ext cx="45087" cy="28905"/>
            </a:xfrm>
            <a:custGeom>
              <a:avLst/>
              <a:gdLst/>
              <a:ahLst/>
              <a:cxnLst/>
              <a:rect l="l" t="t" r="r" b="b"/>
              <a:pathLst>
                <a:path w="443" h="284" extrusionOk="0">
                  <a:moveTo>
                    <a:pt x="202" y="0"/>
                  </a:moveTo>
                  <a:lnTo>
                    <a:pt x="20" y="120"/>
                  </a:lnTo>
                  <a:cubicBezTo>
                    <a:pt x="1" y="120"/>
                    <a:pt x="1" y="144"/>
                    <a:pt x="20" y="144"/>
                  </a:cubicBezTo>
                  <a:lnTo>
                    <a:pt x="202" y="283"/>
                  </a:lnTo>
                  <a:lnTo>
                    <a:pt x="241" y="283"/>
                  </a:lnTo>
                  <a:lnTo>
                    <a:pt x="423" y="163"/>
                  </a:lnTo>
                  <a:cubicBezTo>
                    <a:pt x="443" y="163"/>
                    <a:pt x="443" y="144"/>
                    <a:pt x="423" y="144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742;p58">
              <a:extLst>
                <a:ext uri="{FF2B5EF4-FFF2-40B4-BE49-F238E27FC236}">
                  <a16:creationId xmlns:a16="http://schemas.microsoft.com/office/drawing/2014/main" id="{CEF32DBD-3211-A22D-BFAB-7BAF65034ED0}"/>
                </a:ext>
              </a:extLst>
            </p:cNvPr>
            <p:cNvSpPr/>
            <p:nvPr/>
          </p:nvSpPr>
          <p:spPr>
            <a:xfrm>
              <a:off x="6824664" y="3121409"/>
              <a:ext cx="45087" cy="28905"/>
            </a:xfrm>
            <a:custGeom>
              <a:avLst/>
              <a:gdLst/>
              <a:ahLst/>
              <a:cxnLst/>
              <a:rect l="l" t="t" r="r" b="b"/>
              <a:pathLst>
                <a:path w="443" h="284" extrusionOk="0">
                  <a:moveTo>
                    <a:pt x="202" y="0"/>
                  </a:moveTo>
                  <a:lnTo>
                    <a:pt x="20" y="101"/>
                  </a:lnTo>
                  <a:lnTo>
                    <a:pt x="1" y="120"/>
                  </a:lnTo>
                  <a:cubicBezTo>
                    <a:pt x="1" y="144"/>
                    <a:pt x="1" y="144"/>
                    <a:pt x="20" y="144"/>
                  </a:cubicBezTo>
                  <a:lnTo>
                    <a:pt x="20" y="120"/>
                  </a:lnTo>
                  <a:lnTo>
                    <a:pt x="222" y="0"/>
                  </a:lnTo>
                  <a:close/>
                  <a:moveTo>
                    <a:pt x="241" y="0"/>
                  </a:moveTo>
                  <a:lnTo>
                    <a:pt x="423" y="144"/>
                  </a:lnTo>
                  <a:lnTo>
                    <a:pt x="443" y="144"/>
                  </a:lnTo>
                  <a:lnTo>
                    <a:pt x="443" y="120"/>
                  </a:lnTo>
                  <a:lnTo>
                    <a:pt x="260" y="0"/>
                  </a:lnTo>
                  <a:close/>
                  <a:moveTo>
                    <a:pt x="20" y="144"/>
                  </a:moveTo>
                  <a:lnTo>
                    <a:pt x="183" y="283"/>
                  </a:lnTo>
                  <a:lnTo>
                    <a:pt x="222" y="283"/>
                  </a:lnTo>
                  <a:cubicBezTo>
                    <a:pt x="202" y="283"/>
                    <a:pt x="202" y="283"/>
                    <a:pt x="202" y="264"/>
                  </a:cubicBezTo>
                  <a:lnTo>
                    <a:pt x="20" y="144"/>
                  </a:lnTo>
                  <a:close/>
                  <a:moveTo>
                    <a:pt x="443" y="144"/>
                  </a:moveTo>
                  <a:lnTo>
                    <a:pt x="423" y="163"/>
                  </a:lnTo>
                  <a:lnTo>
                    <a:pt x="241" y="264"/>
                  </a:lnTo>
                  <a:lnTo>
                    <a:pt x="222" y="283"/>
                  </a:lnTo>
                  <a:lnTo>
                    <a:pt x="241" y="283"/>
                  </a:lnTo>
                  <a:lnTo>
                    <a:pt x="443" y="163"/>
                  </a:lnTo>
                  <a:lnTo>
                    <a:pt x="443" y="1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743;p58">
              <a:extLst>
                <a:ext uri="{FF2B5EF4-FFF2-40B4-BE49-F238E27FC236}">
                  <a16:creationId xmlns:a16="http://schemas.microsoft.com/office/drawing/2014/main" id="{20873E41-B151-9AF7-B22D-E818A66290A8}"/>
                </a:ext>
              </a:extLst>
            </p:cNvPr>
            <p:cNvSpPr/>
            <p:nvPr/>
          </p:nvSpPr>
          <p:spPr>
            <a:xfrm>
              <a:off x="6826598" y="3082733"/>
              <a:ext cx="45087" cy="28905"/>
            </a:xfrm>
            <a:custGeom>
              <a:avLst/>
              <a:gdLst/>
              <a:ahLst/>
              <a:cxnLst/>
              <a:rect l="l" t="t" r="r" b="b"/>
              <a:pathLst>
                <a:path w="443" h="284" extrusionOk="0">
                  <a:moveTo>
                    <a:pt x="203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83" y="284"/>
                  </a:lnTo>
                  <a:lnTo>
                    <a:pt x="222" y="284"/>
                  </a:lnTo>
                  <a:lnTo>
                    <a:pt x="424" y="164"/>
                  </a:lnTo>
                  <a:cubicBezTo>
                    <a:pt x="443" y="164"/>
                    <a:pt x="443" y="140"/>
                    <a:pt x="424" y="140"/>
                  </a:cubicBezTo>
                  <a:lnTo>
                    <a:pt x="241" y="20"/>
                  </a:lnTo>
                  <a:cubicBezTo>
                    <a:pt x="241" y="1"/>
                    <a:pt x="222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744;p58">
              <a:extLst>
                <a:ext uri="{FF2B5EF4-FFF2-40B4-BE49-F238E27FC236}">
                  <a16:creationId xmlns:a16="http://schemas.microsoft.com/office/drawing/2014/main" id="{97F881D1-F6E0-3CFF-D4EE-86B6E69D8ED8}"/>
                </a:ext>
              </a:extLst>
            </p:cNvPr>
            <p:cNvSpPr/>
            <p:nvPr/>
          </p:nvSpPr>
          <p:spPr>
            <a:xfrm>
              <a:off x="6824664" y="3082733"/>
              <a:ext cx="47021" cy="30940"/>
            </a:xfrm>
            <a:custGeom>
              <a:avLst/>
              <a:gdLst/>
              <a:ahLst/>
              <a:cxnLst/>
              <a:rect l="l" t="t" r="r" b="b"/>
              <a:pathLst>
                <a:path w="462" h="304" extrusionOk="0">
                  <a:moveTo>
                    <a:pt x="222" y="1"/>
                  </a:moveTo>
                  <a:lnTo>
                    <a:pt x="20" y="121"/>
                  </a:lnTo>
                  <a:lnTo>
                    <a:pt x="20" y="121"/>
                  </a:lnTo>
                  <a:lnTo>
                    <a:pt x="222" y="20"/>
                  </a:lnTo>
                  <a:lnTo>
                    <a:pt x="260" y="20"/>
                  </a:lnTo>
                  <a:lnTo>
                    <a:pt x="443" y="140"/>
                  </a:lnTo>
                  <a:lnTo>
                    <a:pt x="260" y="1"/>
                  </a:lnTo>
                  <a:close/>
                  <a:moveTo>
                    <a:pt x="20" y="121"/>
                  </a:moveTo>
                  <a:cubicBezTo>
                    <a:pt x="20" y="121"/>
                    <a:pt x="1" y="121"/>
                    <a:pt x="1" y="140"/>
                  </a:cubicBezTo>
                  <a:cubicBezTo>
                    <a:pt x="1" y="140"/>
                    <a:pt x="20" y="140"/>
                    <a:pt x="20" y="164"/>
                  </a:cubicBezTo>
                  <a:lnTo>
                    <a:pt x="202" y="284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443" y="140"/>
                  </a:moveTo>
                  <a:lnTo>
                    <a:pt x="443" y="164"/>
                  </a:lnTo>
                  <a:lnTo>
                    <a:pt x="241" y="284"/>
                  </a:lnTo>
                  <a:lnTo>
                    <a:pt x="443" y="183"/>
                  </a:lnTo>
                  <a:cubicBezTo>
                    <a:pt x="443" y="164"/>
                    <a:pt x="462" y="164"/>
                    <a:pt x="462" y="164"/>
                  </a:cubicBezTo>
                  <a:cubicBezTo>
                    <a:pt x="462" y="140"/>
                    <a:pt x="443" y="140"/>
                    <a:pt x="443" y="140"/>
                  </a:cubicBezTo>
                  <a:close/>
                  <a:moveTo>
                    <a:pt x="202" y="284"/>
                  </a:moveTo>
                  <a:lnTo>
                    <a:pt x="222" y="303"/>
                  </a:lnTo>
                  <a:cubicBezTo>
                    <a:pt x="241" y="303"/>
                    <a:pt x="241" y="303"/>
                    <a:pt x="241" y="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745;p58">
              <a:extLst>
                <a:ext uri="{FF2B5EF4-FFF2-40B4-BE49-F238E27FC236}">
                  <a16:creationId xmlns:a16="http://schemas.microsoft.com/office/drawing/2014/main" id="{FB2337F7-D608-B414-179D-9C1D01511EC3}"/>
                </a:ext>
              </a:extLst>
            </p:cNvPr>
            <p:cNvSpPr/>
            <p:nvPr/>
          </p:nvSpPr>
          <p:spPr>
            <a:xfrm>
              <a:off x="6855504" y="3103801"/>
              <a:ext cx="44579" cy="29414"/>
            </a:xfrm>
            <a:custGeom>
              <a:avLst/>
              <a:gdLst/>
              <a:ahLst/>
              <a:cxnLst/>
              <a:rect l="l" t="t" r="r" b="b"/>
              <a:pathLst>
                <a:path w="438" h="289" extrusionOk="0">
                  <a:moveTo>
                    <a:pt x="226" y="0"/>
                  </a:moveTo>
                  <a:cubicBezTo>
                    <a:pt x="218" y="0"/>
                    <a:pt x="207" y="5"/>
                    <a:pt x="197" y="15"/>
                  </a:cubicBezTo>
                  <a:lnTo>
                    <a:pt x="0" y="115"/>
                  </a:lnTo>
                  <a:lnTo>
                    <a:pt x="0" y="154"/>
                  </a:lnTo>
                  <a:lnTo>
                    <a:pt x="178" y="274"/>
                  </a:lnTo>
                  <a:cubicBezTo>
                    <a:pt x="188" y="284"/>
                    <a:pt x="197" y="288"/>
                    <a:pt x="204" y="288"/>
                  </a:cubicBezTo>
                  <a:cubicBezTo>
                    <a:pt x="212" y="288"/>
                    <a:pt x="217" y="284"/>
                    <a:pt x="217" y="274"/>
                  </a:cubicBezTo>
                  <a:lnTo>
                    <a:pt x="418" y="173"/>
                  </a:lnTo>
                  <a:cubicBezTo>
                    <a:pt x="437" y="154"/>
                    <a:pt x="437" y="154"/>
                    <a:pt x="418" y="135"/>
                  </a:cubicBezTo>
                  <a:lnTo>
                    <a:pt x="241" y="15"/>
                  </a:lnTo>
                  <a:cubicBezTo>
                    <a:pt x="241" y="5"/>
                    <a:pt x="235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746;p58">
              <a:extLst>
                <a:ext uri="{FF2B5EF4-FFF2-40B4-BE49-F238E27FC236}">
                  <a16:creationId xmlns:a16="http://schemas.microsoft.com/office/drawing/2014/main" id="{DB4094FA-BD61-61E8-F0D7-F7E8AB97B1CA}"/>
                </a:ext>
              </a:extLst>
            </p:cNvPr>
            <p:cNvSpPr/>
            <p:nvPr/>
          </p:nvSpPr>
          <p:spPr>
            <a:xfrm>
              <a:off x="6855504" y="3103292"/>
              <a:ext cx="44579" cy="30431"/>
            </a:xfrm>
            <a:custGeom>
              <a:avLst/>
              <a:gdLst/>
              <a:ahLst/>
              <a:cxnLst/>
              <a:rect l="l" t="t" r="r" b="b"/>
              <a:pathLst>
                <a:path w="438" h="299" extrusionOk="0">
                  <a:moveTo>
                    <a:pt x="197" y="0"/>
                  </a:moveTo>
                  <a:lnTo>
                    <a:pt x="0" y="120"/>
                  </a:lnTo>
                  <a:lnTo>
                    <a:pt x="0" y="140"/>
                  </a:lnTo>
                  <a:lnTo>
                    <a:pt x="197" y="20"/>
                  </a:lnTo>
                  <a:lnTo>
                    <a:pt x="241" y="20"/>
                  </a:lnTo>
                  <a:cubicBezTo>
                    <a:pt x="241" y="0"/>
                    <a:pt x="217" y="0"/>
                    <a:pt x="217" y="0"/>
                  </a:cubicBezTo>
                  <a:close/>
                  <a:moveTo>
                    <a:pt x="0" y="140"/>
                  </a:moveTo>
                  <a:lnTo>
                    <a:pt x="0" y="159"/>
                  </a:lnTo>
                  <a:lnTo>
                    <a:pt x="178" y="279"/>
                  </a:lnTo>
                  <a:lnTo>
                    <a:pt x="0" y="140"/>
                  </a:lnTo>
                  <a:close/>
                  <a:moveTo>
                    <a:pt x="418" y="140"/>
                  </a:moveTo>
                  <a:lnTo>
                    <a:pt x="418" y="159"/>
                  </a:lnTo>
                  <a:lnTo>
                    <a:pt x="217" y="279"/>
                  </a:lnTo>
                  <a:lnTo>
                    <a:pt x="178" y="279"/>
                  </a:lnTo>
                  <a:cubicBezTo>
                    <a:pt x="178" y="298"/>
                    <a:pt x="197" y="298"/>
                    <a:pt x="197" y="298"/>
                  </a:cubicBezTo>
                  <a:lnTo>
                    <a:pt x="217" y="298"/>
                  </a:lnTo>
                  <a:lnTo>
                    <a:pt x="418" y="178"/>
                  </a:lnTo>
                  <a:lnTo>
                    <a:pt x="437" y="159"/>
                  </a:lnTo>
                  <a:cubicBezTo>
                    <a:pt x="437" y="159"/>
                    <a:pt x="437" y="140"/>
                    <a:pt x="418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747;p58">
              <a:extLst>
                <a:ext uri="{FF2B5EF4-FFF2-40B4-BE49-F238E27FC236}">
                  <a16:creationId xmlns:a16="http://schemas.microsoft.com/office/drawing/2014/main" id="{F3DCB955-A367-4D7B-89A1-A3C84D55D464}"/>
                </a:ext>
              </a:extLst>
            </p:cNvPr>
            <p:cNvSpPr/>
            <p:nvPr/>
          </p:nvSpPr>
          <p:spPr>
            <a:xfrm>
              <a:off x="6883798" y="3087109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203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748;p58">
              <a:extLst>
                <a:ext uri="{FF2B5EF4-FFF2-40B4-BE49-F238E27FC236}">
                  <a16:creationId xmlns:a16="http://schemas.microsoft.com/office/drawing/2014/main" id="{713E0DB3-0650-06BA-EB0E-350C9A71F0A0}"/>
                </a:ext>
              </a:extLst>
            </p:cNvPr>
            <p:cNvSpPr/>
            <p:nvPr/>
          </p:nvSpPr>
          <p:spPr>
            <a:xfrm>
              <a:off x="6883798" y="3087109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03" y="1"/>
                  </a:moveTo>
                  <a:lnTo>
                    <a:pt x="20" y="121"/>
                  </a:lnTo>
                  <a:lnTo>
                    <a:pt x="222" y="20"/>
                  </a:lnTo>
                  <a:lnTo>
                    <a:pt x="222" y="1"/>
                  </a:lnTo>
                  <a:close/>
                  <a:moveTo>
                    <a:pt x="222" y="1"/>
                  </a:moveTo>
                  <a:cubicBezTo>
                    <a:pt x="241" y="1"/>
                    <a:pt x="241" y="1"/>
                    <a:pt x="260" y="20"/>
                  </a:cubicBezTo>
                  <a:lnTo>
                    <a:pt x="419" y="140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0" y="1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0"/>
                  </a:cubicBezTo>
                  <a:lnTo>
                    <a:pt x="20" y="159"/>
                  </a:lnTo>
                  <a:lnTo>
                    <a:pt x="179" y="279"/>
                  </a:lnTo>
                  <a:lnTo>
                    <a:pt x="203" y="279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419" y="159"/>
                  </a:moveTo>
                  <a:lnTo>
                    <a:pt x="241" y="279"/>
                  </a:lnTo>
                  <a:lnTo>
                    <a:pt x="443" y="179"/>
                  </a:lnTo>
                  <a:lnTo>
                    <a:pt x="443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749;p58">
              <a:extLst>
                <a:ext uri="{FF2B5EF4-FFF2-40B4-BE49-F238E27FC236}">
                  <a16:creationId xmlns:a16="http://schemas.microsoft.com/office/drawing/2014/main" id="{5F34C90F-AFCC-95DF-58DC-07DD044A8EE7}"/>
                </a:ext>
              </a:extLst>
            </p:cNvPr>
            <p:cNvSpPr/>
            <p:nvPr/>
          </p:nvSpPr>
          <p:spPr>
            <a:xfrm>
              <a:off x="6722986" y="3217183"/>
              <a:ext cx="44579" cy="29007"/>
            </a:xfrm>
            <a:custGeom>
              <a:avLst/>
              <a:gdLst/>
              <a:ahLst/>
              <a:cxnLst/>
              <a:rect l="l" t="t" r="r" b="b"/>
              <a:pathLst>
                <a:path w="438" h="285" extrusionOk="0">
                  <a:moveTo>
                    <a:pt x="197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20" y="140"/>
                  </a:cubicBezTo>
                  <a:lnTo>
                    <a:pt x="197" y="284"/>
                  </a:lnTo>
                  <a:lnTo>
                    <a:pt x="241" y="284"/>
                  </a:lnTo>
                  <a:lnTo>
                    <a:pt x="418" y="164"/>
                  </a:lnTo>
                  <a:cubicBezTo>
                    <a:pt x="438" y="164"/>
                    <a:pt x="438" y="140"/>
                    <a:pt x="418" y="140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750;p58">
              <a:extLst>
                <a:ext uri="{FF2B5EF4-FFF2-40B4-BE49-F238E27FC236}">
                  <a16:creationId xmlns:a16="http://schemas.microsoft.com/office/drawing/2014/main" id="{C2CE07D0-A083-EB8F-BBB0-4ED70C07F8AE}"/>
                </a:ext>
              </a:extLst>
            </p:cNvPr>
            <p:cNvSpPr/>
            <p:nvPr/>
          </p:nvSpPr>
          <p:spPr>
            <a:xfrm>
              <a:off x="6722986" y="3217183"/>
              <a:ext cx="44579" cy="29007"/>
            </a:xfrm>
            <a:custGeom>
              <a:avLst/>
              <a:gdLst/>
              <a:ahLst/>
              <a:cxnLst/>
              <a:rect l="l" t="t" r="r" b="b"/>
              <a:pathLst>
                <a:path w="438" h="285" extrusionOk="0">
                  <a:moveTo>
                    <a:pt x="197" y="1"/>
                  </a:moveTo>
                  <a:lnTo>
                    <a:pt x="20" y="121"/>
                  </a:lnTo>
                  <a:lnTo>
                    <a:pt x="221" y="20"/>
                  </a:lnTo>
                  <a:lnTo>
                    <a:pt x="221" y="1"/>
                  </a:lnTo>
                  <a:close/>
                  <a:moveTo>
                    <a:pt x="221" y="1"/>
                  </a:moveTo>
                  <a:cubicBezTo>
                    <a:pt x="241" y="1"/>
                    <a:pt x="241" y="1"/>
                    <a:pt x="241" y="20"/>
                  </a:cubicBezTo>
                  <a:lnTo>
                    <a:pt x="418" y="140"/>
                  </a:lnTo>
                  <a:lnTo>
                    <a:pt x="438" y="164"/>
                  </a:lnTo>
                  <a:lnTo>
                    <a:pt x="438" y="140"/>
                  </a:lnTo>
                  <a:lnTo>
                    <a:pt x="260" y="1"/>
                  </a:lnTo>
                  <a:close/>
                  <a:moveTo>
                    <a:pt x="418" y="164"/>
                  </a:moveTo>
                  <a:lnTo>
                    <a:pt x="241" y="284"/>
                  </a:lnTo>
                  <a:lnTo>
                    <a:pt x="241" y="284"/>
                  </a:lnTo>
                  <a:lnTo>
                    <a:pt x="438" y="183"/>
                  </a:lnTo>
                  <a:lnTo>
                    <a:pt x="438" y="164"/>
                  </a:lnTo>
                  <a:close/>
                  <a:moveTo>
                    <a:pt x="20" y="121"/>
                  </a:moveTo>
                  <a:cubicBezTo>
                    <a:pt x="0" y="121"/>
                    <a:pt x="0" y="121"/>
                    <a:pt x="0" y="140"/>
                  </a:cubicBezTo>
                  <a:lnTo>
                    <a:pt x="20" y="164"/>
                  </a:lnTo>
                  <a:lnTo>
                    <a:pt x="178" y="284"/>
                  </a:lnTo>
                  <a:lnTo>
                    <a:pt x="197" y="284"/>
                  </a:lnTo>
                  <a:lnTo>
                    <a:pt x="20" y="140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751;p58">
              <a:extLst>
                <a:ext uri="{FF2B5EF4-FFF2-40B4-BE49-F238E27FC236}">
                  <a16:creationId xmlns:a16="http://schemas.microsoft.com/office/drawing/2014/main" id="{984E6647-3361-11EB-DD86-559DB0C8153B}"/>
                </a:ext>
              </a:extLst>
            </p:cNvPr>
            <p:cNvSpPr/>
            <p:nvPr/>
          </p:nvSpPr>
          <p:spPr>
            <a:xfrm>
              <a:off x="6753317" y="3237742"/>
              <a:ext cx="77860" cy="52924"/>
            </a:xfrm>
            <a:custGeom>
              <a:avLst/>
              <a:gdLst/>
              <a:ahLst/>
              <a:cxnLst/>
              <a:rect l="l" t="t" r="r" b="b"/>
              <a:pathLst>
                <a:path w="765" h="520" extrusionOk="0">
                  <a:moveTo>
                    <a:pt x="202" y="0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524" y="519"/>
                  </a:lnTo>
                  <a:lnTo>
                    <a:pt x="562" y="519"/>
                  </a:lnTo>
                  <a:lnTo>
                    <a:pt x="740" y="399"/>
                  </a:lnTo>
                  <a:cubicBezTo>
                    <a:pt x="764" y="399"/>
                    <a:pt x="764" y="380"/>
                    <a:pt x="740" y="380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752;p58">
              <a:extLst>
                <a:ext uri="{FF2B5EF4-FFF2-40B4-BE49-F238E27FC236}">
                  <a16:creationId xmlns:a16="http://schemas.microsoft.com/office/drawing/2014/main" id="{4B4FB556-3498-B22D-754D-5975DD7483AD}"/>
                </a:ext>
              </a:extLst>
            </p:cNvPr>
            <p:cNvSpPr/>
            <p:nvPr/>
          </p:nvSpPr>
          <p:spPr>
            <a:xfrm>
              <a:off x="6753317" y="3237742"/>
              <a:ext cx="77860" cy="52924"/>
            </a:xfrm>
            <a:custGeom>
              <a:avLst/>
              <a:gdLst/>
              <a:ahLst/>
              <a:cxnLst/>
              <a:rect l="l" t="t" r="r" b="b"/>
              <a:pathLst>
                <a:path w="765" h="520" extrusionOk="0">
                  <a:moveTo>
                    <a:pt x="202" y="0"/>
                  </a:moveTo>
                  <a:lnTo>
                    <a:pt x="0" y="121"/>
                  </a:lnTo>
                  <a:lnTo>
                    <a:pt x="19" y="121"/>
                  </a:lnTo>
                  <a:lnTo>
                    <a:pt x="202" y="20"/>
                  </a:lnTo>
                  <a:lnTo>
                    <a:pt x="221" y="0"/>
                  </a:lnTo>
                  <a:close/>
                  <a:moveTo>
                    <a:pt x="221" y="0"/>
                  </a:moveTo>
                  <a:cubicBezTo>
                    <a:pt x="221" y="0"/>
                    <a:pt x="240" y="0"/>
                    <a:pt x="240" y="20"/>
                  </a:cubicBezTo>
                  <a:lnTo>
                    <a:pt x="740" y="380"/>
                  </a:lnTo>
                  <a:lnTo>
                    <a:pt x="764" y="399"/>
                  </a:lnTo>
                  <a:lnTo>
                    <a:pt x="764" y="380"/>
                  </a:lnTo>
                  <a:lnTo>
                    <a:pt x="240" y="0"/>
                  </a:lnTo>
                  <a:close/>
                  <a:moveTo>
                    <a:pt x="0" y="121"/>
                  </a:moveTo>
                  <a:lnTo>
                    <a:pt x="0" y="140"/>
                  </a:lnTo>
                  <a:lnTo>
                    <a:pt x="524" y="519"/>
                  </a:lnTo>
                  <a:lnTo>
                    <a:pt x="543" y="519"/>
                  </a:lnTo>
                  <a:cubicBezTo>
                    <a:pt x="543" y="519"/>
                    <a:pt x="524" y="519"/>
                    <a:pt x="524" y="500"/>
                  </a:cubicBezTo>
                  <a:lnTo>
                    <a:pt x="19" y="140"/>
                  </a:lnTo>
                  <a:lnTo>
                    <a:pt x="0" y="121"/>
                  </a:lnTo>
                  <a:close/>
                  <a:moveTo>
                    <a:pt x="740" y="399"/>
                  </a:moveTo>
                  <a:lnTo>
                    <a:pt x="562" y="519"/>
                  </a:lnTo>
                  <a:lnTo>
                    <a:pt x="764" y="418"/>
                  </a:lnTo>
                  <a:lnTo>
                    <a:pt x="764" y="3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753;p58">
              <a:extLst>
                <a:ext uri="{FF2B5EF4-FFF2-40B4-BE49-F238E27FC236}">
                  <a16:creationId xmlns:a16="http://schemas.microsoft.com/office/drawing/2014/main" id="{029296ED-6FA0-DDEC-EDBE-0E6AA0065A70}"/>
                </a:ext>
              </a:extLst>
            </p:cNvPr>
            <p:cNvSpPr/>
            <p:nvPr/>
          </p:nvSpPr>
          <p:spPr>
            <a:xfrm>
              <a:off x="6782120" y="3221559"/>
              <a:ext cx="44579" cy="28498"/>
            </a:xfrm>
            <a:custGeom>
              <a:avLst/>
              <a:gdLst/>
              <a:ahLst/>
              <a:cxnLst/>
              <a:rect l="l" t="t" r="r" b="b"/>
              <a:pathLst>
                <a:path w="438" h="280" extrusionOk="0">
                  <a:moveTo>
                    <a:pt x="198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78" y="280"/>
                  </a:lnTo>
                  <a:lnTo>
                    <a:pt x="217" y="280"/>
                  </a:lnTo>
                  <a:lnTo>
                    <a:pt x="419" y="159"/>
                  </a:lnTo>
                  <a:cubicBezTo>
                    <a:pt x="438" y="159"/>
                    <a:pt x="438" y="140"/>
                    <a:pt x="419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754;p58">
              <a:extLst>
                <a:ext uri="{FF2B5EF4-FFF2-40B4-BE49-F238E27FC236}">
                  <a16:creationId xmlns:a16="http://schemas.microsoft.com/office/drawing/2014/main" id="{906CE25B-C5E2-0121-EADF-044AD9D8C5D1}"/>
                </a:ext>
              </a:extLst>
            </p:cNvPr>
            <p:cNvSpPr/>
            <p:nvPr/>
          </p:nvSpPr>
          <p:spPr>
            <a:xfrm>
              <a:off x="6782120" y="3221559"/>
              <a:ext cx="44579" cy="28498"/>
            </a:xfrm>
            <a:custGeom>
              <a:avLst/>
              <a:gdLst/>
              <a:ahLst/>
              <a:cxnLst/>
              <a:rect l="l" t="t" r="r" b="b"/>
              <a:pathLst>
                <a:path w="438" h="280" extrusionOk="0">
                  <a:moveTo>
                    <a:pt x="198" y="1"/>
                  </a:moveTo>
                  <a:lnTo>
                    <a:pt x="1" y="97"/>
                  </a:lnTo>
                  <a:lnTo>
                    <a:pt x="1" y="121"/>
                  </a:lnTo>
                  <a:lnTo>
                    <a:pt x="198" y="1"/>
                  </a:lnTo>
                  <a:close/>
                  <a:moveTo>
                    <a:pt x="217" y="1"/>
                  </a:moveTo>
                  <a:cubicBezTo>
                    <a:pt x="217" y="1"/>
                    <a:pt x="241" y="1"/>
                    <a:pt x="241" y="20"/>
                  </a:cubicBezTo>
                  <a:lnTo>
                    <a:pt x="419" y="140"/>
                  </a:lnTo>
                  <a:lnTo>
                    <a:pt x="419" y="159"/>
                  </a:lnTo>
                  <a:cubicBezTo>
                    <a:pt x="438" y="159"/>
                    <a:pt x="438" y="159"/>
                    <a:pt x="438" y="140"/>
                  </a:cubicBezTo>
                  <a:lnTo>
                    <a:pt x="419" y="121"/>
                  </a:lnTo>
                  <a:lnTo>
                    <a:pt x="241" y="1"/>
                  </a:lnTo>
                  <a:close/>
                  <a:moveTo>
                    <a:pt x="1" y="140"/>
                  </a:moveTo>
                  <a:lnTo>
                    <a:pt x="178" y="280"/>
                  </a:lnTo>
                  <a:lnTo>
                    <a:pt x="198" y="280"/>
                  </a:lnTo>
                  <a:lnTo>
                    <a:pt x="178" y="260"/>
                  </a:lnTo>
                  <a:lnTo>
                    <a:pt x="1" y="140"/>
                  </a:lnTo>
                  <a:close/>
                  <a:moveTo>
                    <a:pt x="419" y="159"/>
                  </a:moveTo>
                  <a:lnTo>
                    <a:pt x="217" y="260"/>
                  </a:lnTo>
                  <a:lnTo>
                    <a:pt x="198" y="280"/>
                  </a:lnTo>
                  <a:lnTo>
                    <a:pt x="217" y="280"/>
                  </a:lnTo>
                  <a:lnTo>
                    <a:pt x="419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755;p58">
              <a:extLst>
                <a:ext uri="{FF2B5EF4-FFF2-40B4-BE49-F238E27FC236}">
                  <a16:creationId xmlns:a16="http://schemas.microsoft.com/office/drawing/2014/main" id="{6B216DB9-73C7-5262-C809-FE54B8F1761B}"/>
                </a:ext>
              </a:extLst>
            </p:cNvPr>
            <p:cNvSpPr/>
            <p:nvPr/>
          </p:nvSpPr>
          <p:spPr>
            <a:xfrm>
              <a:off x="6810517" y="3241610"/>
              <a:ext cx="48955" cy="32365"/>
            </a:xfrm>
            <a:custGeom>
              <a:avLst/>
              <a:gdLst/>
              <a:ahLst/>
              <a:cxnLst/>
              <a:rect l="l" t="t" r="r" b="b"/>
              <a:pathLst>
                <a:path w="481" h="318" extrusionOk="0">
                  <a:moveTo>
                    <a:pt x="202" y="1"/>
                  </a:moveTo>
                  <a:lnTo>
                    <a:pt x="20" y="102"/>
                  </a:lnTo>
                  <a:cubicBezTo>
                    <a:pt x="0" y="121"/>
                    <a:pt x="0" y="121"/>
                    <a:pt x="20" y="140"/>
                  </a:cubicBezTo>
                  <a:lnTo>
                    <a:pt x="241" y="303"/>
                  </a:lnTo>
                  <a:cubicBezTo>
                    <a:pt x="250" y="313"/>
                    <a:pt x="260" y="318"/>
                    <a:pt x="267" y="318"/>
                  </a:cubicBezTo>
                  <a:cubicBezTo>
                    <a:pt x="274" y="318"/>
                    <a:pt x="279" y="313"/>
                    <a:pt x="279" y="303"/>
                  </a:cubicBezTo>
                  <a:lnTo>
                    <a:pt x="481" y="203"/>
                  </a:lnTo>
                  <a:lnTo>
                    <a:pt x="481" y="16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756;p58">
              <a:extLst>
                <a:ext uri="{FF2B5EF4-FFF2-40B4-BE49-F238E27FC236}">
                  <a16:creationId xmlns:a16="http://schemas.microsoft.com/office/drawing/2014/main" id="{E8EB9F02-4750-1F98-6A1F-9C06B72B2956}"/>
                </a:ext>
              </a:extLst>
            </p:cNvPr>
            <p:cNvSpPr/>
            <p:nvPr/>
          </p:nvSpPr>
          <p:spPr>
            <a:xfrm>
              <a:off x="6810517" y="3241610"/>
              <a:ext cx="48955" cy="32874"/>
            </a:xfrm>
            <a:custGeom>
              <a:avLst/>
              <a:gdLst/>
              <a:ahLst/>
              <a:cxnLst/>
              <a:rect l="l" t="t" r="r" b="b"/>
              <a:pathLst>
                <a:path w="481" h="323" extrusionOk="0">
                  <a:moveTo>
                    <a:pt x="202" y="1"/>
                  </a:moveTo>
                  <a:lnTo>
                    <a:pt x="20" y="102"/>
                  </a:lnTo>
                  <a:cubicBezTo>
                    <a:pt x="0" y="102"/>
                    <a:pt x="0" y="121"/>
                    <a:pt x="0" y="121"/>
                  </a:cubicBezTo>
                  <a:cubicBezTo>
                    <a:pt x="0" y="140"/>
                    <a:pt x="0" y="140"/>
                    <a:pt x="20" y="140"/>
                  </a:cubicBezTo>
                  <a:lnTo>
                    <a:pt x="20" y="121"/>
                  </a:lnTo>
                  <a:lnTo>
                    <a:pt x="202" y="1"/>
                  </a:lnTo>
                  <a:close/>
                  <a:moveTo>
                    <a:pt x="241" y="1"/>
                  </a:moveTo>
                  <a:lnTo>
                    <a:pt x="462" y="183"/>
                  </a:lnTo>
                  <a:lnTo>
                    <a:pt x="481" y="183"/>
                  </a:lnTo>
                  <a:lnTo>
                    <a:pt x="481" y="164"/>
                  </a:lnTo>
                  <a:lnTo>
                    <a:pt x="260" y="1"/>
                  </a:lnTo>
                  <a:close/>
                  <a:moveTo>
                    <a:pt x="481" y="183"/>
                  </a:moveTo>
                  <a:lnTo>
                    <a:pt x="462" y="203"/>
                  </a:lnTo>
                  <a:lnTo>
                    <a:pt x="279" y="303"/>
                  </a:lnTo>
                  <a:lnTo>
                    <a:pt x="241" y="303"/>
                  </a:lnTo>
                  <a:cubicBezTo>
                    <a:pt x="241" y="323"/>
                    <a:pt x="260" y="323"/>
                    <a:pt x="260" y="323"/>
                  </a:cubicBezTo>
                  <a:lnTo>
                    <a:pt x="279" y="323"/>
                  </a:lnTo>
                  <a:lnTo>
                    <a:pt x="481" y="203"/>
                  </a:lnTo>
                  <a:lnTo>
                    <a:pt x="481" y="1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757;p58">
              <a:extLst>
                <a:ext uri="{FF2B5EF4-FFF2-40B4-BE49-F238E27FC236}">
                  <a16:creationId xmlns:a16="http://schemas.microsoft.com/office/drawing/2014/main" id="{2CF9414E-801F-D21F-A086-ABD0868F52EC}"/>
                </a:ext>
              </a:extLst>
            </p:cNvPr>
            <p:cNvSpPr/>
            <p:nvPr/>
          </p:nvSpPr>
          <p:spPr>
            <a:xfrm>
              <a:off x="6840847" y="3186853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83" y="279"/>
                  </a:lnTo>
                  <a:lnTo>
                    <a:pt x="221" y="279"/>
                  </a:lnTo>
                  <a:lnTo>
                    <a:pt x="423" y="159"/>
                  </a:lnTo>
                  <a:cubicBezTo>
                    <a:pt x="442" y="159"/>
                    <a:pt x="442" y="140"/>
                    <a:pt x="423" y="140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758;p58">
              <a:extLst>
                <a:ext uri="{FF2B5EF4-FFF2-40B4-BE49-F238E27FC236}">
                  <a16:creationId xmlns:a16="http://schemas.microsoft.com/office/drawing/2014/main" id="{FE57A17C-3076-A144-745F-935E2FF7BE1F}"/>
                </a:ext>
              </a:extLst>
            </p:cNvPr>
            <p:cNvSpPr/>
            <p:nvPr/>
          </p:nvSpPr>
          <p:spPr>
            <a:xfrm>
              <a:off x="6840847" y="3186853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21" y="1"/>
                  </a:moveTo>
                  <a:lnTo>
                    <a:pt x="240" y="20"/>
                  </a:lnTo>
                  <a:lnTo>
                    <a:pt x="423" y="140"/>
                  </a:lnTo>
                  <a:lnTo>
                    <a:pt x="423" y="140"/>
                  </a:lnTo>
                  <a:lnTo>
                    <a:pt x="264" y="1"/>
                  </a:lnTo>
                  <a:close/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24" y="121"/>
                  </a:lnTo>
                  <a:lnTo>
                    <a:pt x="202" y="20"/>
                  </a:lnTo>
                  <a:lnTo>
                    <a:pt x="221" y="1"/>
                  </a:lnTo>
                  <a:close/>
                  <a:moveTo>
                    <a:pt x="0" y="140"/>
                  </a:moveTo>
                  <a:lnTo>
                    <a:pt x="0" y="159"/>
                  </a:lnTo>
                  <a:lnTo>
                    <a:pt x="183" y="279"/>
                  </a:lnTo>
                  <a:lnTo>
                    <a:pt x="24" y="140"/>
                  </a:lnTo>
                  <a:close/>
                  <a:moveTo>
                    <a:pt x="423" y="140"/>
                  </a:moveTo>
                  <a:lnTo>
                    <a:pt x="423" y="159"/>
                  </a:lnTo>
                  <a:lnTo>
                    <a:pt x="221" y="279"/>
                  </a:lnTo>
                  <a:lnTo>
                    <a:pt x="240" y="279"/>
                  </a:lnTo>
                  <a:lnTo>
                    <a:pt x="423" y="179"/>
                  </a:lnTo>
                  <a:lnTo>
                    <a:pt x="442" y="159"/>
                  </a:lnTo>
                  <a:cubicBezTo>
                    <a:pt x="442" y="140"/>
                    <a:pt x="442" y="140"/>
                    <a:pt x="423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759;p58">
              <a:extLst>
                <a:ext uri="{FF2B5EF4-FFF2-40B4-BE49-F238E27FC236}">
                  <a16:creationId xmlns:a16="http://schemas.microsoft.com/office/drawing/2014/main" id="{79F8941F-7462-6267-8197-1D73D7EA1FD2}"/>
                </a:ext>
              </a:extLst>
            </p:cNvPr>
            <p:cNvSpPr/>
            <p:nvPr/>
          </p:nvSpPr>
          <p:spPr>
            <a:xfrm>
              <a:off x="6810517" y="3203545"/>
              <a:ext cx="45087" cy="29719"/>
            </a:xfrm>
            <a:custGeom>
              <a:avLst/>
              <a:gdLst/>
              <a:ahLst/>
              <a:cxnLst/>
              <a:rect l="l" t="t" r="r" b="b"/>
              <a:pathLst>
                <a:path w="443" h="292" extrusionOk="0">
                  <a:moveTo>
                    <a:pt x="233" y="0"/>
                  </a:moveTo>
                  <a:cubicBezTo>
                    <a:pt x="226" y="0"/>
                    <a:pt x="221" y="5"/>
                    <a:pt x="221" y="15"/>
                  </a:cubicBezTo>
                  <a:lnTo>
                    <a:pt x="20" y="115"/>
                  </a:lnTo>
                  <a:cubicBezTo>
                    <a:pt x="0" y="135"/>
                    <a:pt x="0" y="135"/>
                    <a:pt x="20" y="154"/>
                  </a:cubicBezTo>
                  <a:lnTo>
                    <a:pt x="202" y="274"/>
                  </a:lnTo>
                  <a:cubicBezTo>
                    <a:pt x="202" y="286"/>
                    <a:pt x="207" y="292"/>
                    <a:pt x="214" y="292"/>
                  </a:cubicBezTo>
                  <a:cubicBezTo>
                    <a:pt x="221" y="292"/>
                    <a:pt x="231" y="286"/>
                    <a:pt x="241" y="274"/>
                  </a:cubicBezTo>
                  <a:lnTo>
                    <a:pt x="442" y="178"/>
                  </a:lnTo>
                  <a:lnTo>
                    <a:pt x="442" y="135"/>
                  </a:lnTo>
                  <a:lnTo>
                    <a:pt x="260" y="15"/>
                  </a:lnTo>
                  <a:cubicBezTo>
                    <a:pt x="250" y="5"/>
                    <a:pt x="24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760;p58">
              <a:extLst>
                <a:ext uri="{FF2B5EF4-FFF2-40B4-BE49-F238E27FC236}">
                  <a16:creationId xmlns:a16="http://schemas.microsoft.com/office/drawing/2014/main" id="{BACAB75B-71A9-B808-BF8F-2C6CB17AD3C3}"/>
                </a:ext>
              </a:extLst>
            </p:cNvPr>
            <p:cNvSpPr/>
            <p:nvPr/>
          </p:nvSpPr>
          <p:spPr>
            <a:xfrm>
              <a:off x="6810517" y="3203036"/>
              <a:ext cx="45087" cy="30839"/>
            </a:xfrm>
            <a:custGeom>
              <a:avLst/>
              <a:gdLst/>
              <a:ahLst/>
              <a:cxnLst/>
              <a:rect l="l" t="t" r="r" b="b"/>
              <a:pathLst>
                <a:path w="443" h="303" extrusionOk="0">
                  <a:moveTo>
                    <a:pt x="202" y="0"/>
                  </a:moveTo>
                  <a:lnTo>
                    <a:pt x="20" y="120"/>
                  </a:lnTo>
                  <a:cubicBezTo>
                    <a:pt x="0" y="120"/>
                    <a:pt x="0" y="140"/>
                    <a:pt x="0" y="140"/>
                  </a:cubicBezTo>
                  <a:cubicBezTo>
                    <a:pt x="0" y="140"/>
                    <a:pt x="0" y="159"/>
                    <a:pt x="20" y="159"/>
                  </a:cubicBezTo>
                  <a:lnTo>
                    <a:pt x="20" y="140"/>
                  </a:lnTo>
                  <a:lnTo>
                    <a:pt x="221" y="20"/>
                  </a:lnTo>
                  <a:lnTo>
                    <a:pt x="260" y="20"/>
                  </a:lnTo>
                  <a:cubicBezTo>
                    <a:pt x="260" y="0"/>
                    <a:pt x="241" y="0"/>
                    <a:pt x="241" y="0"/>
                  </a:cubicBezTo>
                  <a:close/>
                  <a:moveTo>
                    <a:pt x="260" y="20"/>
                  </a:moveTo>
                  <a:lnTo>
                    <a:pt x="418" y="159"/>
                  </a:lnTo>
                  <a:lnTo>
                    <a:pt x="241" y="279"/>
                  </a:lnTo>
                  <a:lnTo>
                    <a:pt x="202" y="279"/>
                  </a:lnTo>
                  <a:lnTo>
                    <a:pt x="20" y="159"/>
                  </a:lnTo>
                  <a:lnTo>
                    <a:pt x="20" y="159"/>
                  </a:lnTo>
                  <a:lnTo>
                    <a:pt x="178" y="279"/>
                  </a:lnTo>
                  <a:cubicBezTo>
                    <a:pt x="202" y="303"/>
                    <a:pt x="202" y="303"/>
                    <a:pt x="221" y="303"/>
                  </a:cubicBezTo>
                  <a:lnTo>
                    <a:pt x="241" y="303"/>
                  </a:lnTo>
                  <a:lnTo>
                    <a:pt x="442" y="183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761;p58">
              <a:extLst>
                <a:ext uri="{FF2B5EF4-FFF2-40B4-BE49-F238E27FC236}">
                  <a16:creationId xmlns:a16="http://schemas.microsoft.com/office/drawing/2014/main" id="{CA8A8B59-D21E-E961-99CB-524F8628F0EC}"/>
                </a:ext>
              </a:extLst>
            </p:cNvPr>
            <p:cNvSpPr/>
            <p:nvPr/>
          </p:nvSpPr>
          <p:spPr>
            <a:xfrm>
              <a:off x="6840847" y="3206903"/>
              <a:ext cx="77860" cy="49057"/>
            </a:xfrm>
            <a:custGeom>
              <a:avLst/>
              <a:gdLst/>
              <a:ahLst/>
              <a:cxnLst/>
              <a:rect l="l" t="t" r="r" b="b"/>
              <a:pathLst>
                <a:path w="765" h="482" extrusionOk="0">
                  <a:moveTo>
                    <a:pt x="481" y="1"/>
                  </a:moveTo>
                  <a:lnTo>
                    <a:pt x="0" y="284"/>
                  </a:lnTo>
                  <a:lnTo>
                    <a:pt x="0" y="323"/>
                  </a:lnTo>
                  <a:lnTo>
                    <a:pt x="221" y="481"/>
                  </a:lnTo>
                  <a:lnTo>
                    <a:pt x="284" y="481"/>
                  </a:lnTo>
                  <a:lnTo>
                    <a:pt x="764" y="203"/>
                  </a:lnTo>
                  <a:lnTo>
                    <a:pt x="764" y="183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762;p58">
              <a:extLst>
                <a:ext uri="{FF2B5EF4-FFF2-40B4-BE49-F238E27FC236}">
                  <a16:creationId xmlns:a16="http://schemas.microsoft.com/office/drawing/2014/main" id="{34E06FF0-3219-AF1E-8024-22D1C1574F8E}"/>
                </a:ext>
              </a:extLst>
            </p:cNvPr>
            <p:cNvSpPr/>
            <p:nvPr/>
          </p:nvSpPr>
          <p:spPr>
            <a:xfrm>
              <a:off x="6838812" y="3206903"/>
              <a:ext cx="81829" cy="49057"/>
            </a:xfrm>
            <a:custGeom>
              <a:avLst/>
              <a:gdLst/>
              <a:ahLst/>
              <a:cxnLst/>
              <a:rect l="l" t="t" r="r" b="b"/>
              <a:pathLst>
                <a:path w="804" h="482" extrusionOk="0">
                  <a:moveTo>
                    <a:pt x="525" y="1"/>
                  </a:moveTo>
                  <a:cubicBezTo>
                    <a:pt x="544" y="1"/>
                    <a:pt x="544" y="1"/>
                    <a:pt x="544" y="25"/>
                  </a:cubicBezTo>
                  <a:lnTo>
                    <a:pt x="784" y="183"/>
                  </a:lnTo>
                  <a:lnTo>
                    <a:pt x="784" y="203"/>
                  </a:lnTo>
                  <a:cubicBezTo>
                    <a:pt x="784" y="203"/>
                    <a:pt x="803" y="203"/>
                    <a:pt x="803" y="183"/>
                  </a:cubicBezTo>
                  <a:cubicBezTo>
                    <a:pt x="803" y="183"/>
                    <a:pt x="784" y="183"/>
                    <a:pt x="784" y="164"/>
                  </a:cubicBezTo>
                  <a:lnTo>
                    <a:pt x="563" y="1"/>
                  </a:lnTo>
                  <a:close/>
                  <a:moveTo>
                    <a:pt x="501" y="1"/>
                  </a:moveTo>
                  <a:lnTo>
                    <a:pt x="20" y="284"/>
                  </a:lnTo>
                  <a:lnTo>
                    <a:pt x="525" y="1"/>
                  </a:lnTo>
                  <a:close/>
                  <a:moveTo>
                    <a:pt x="20" y="284"/>
                  </a:moveTo>
                  <a:cubicBezTo>
                    <a:pt x="20" y="284"/>
                    <a:pt x="1" y="284"/>
                    <a:pt x="1" y="303"/>
                  </a:cubicBezTo>
                  <a:lnTo>
                    <a:pt x="20" y="323"/>
                  </a:lnTo>
                  <a:lnTo>
                    <a:pt x="241" y="481"/>
                  </a:lnTo>
                  <a:lnTo>
                    <a:pt x="260" y="481"/>
                  </a:lnTo>
                  <a:lnTo>
                    <a:pt x="20" y="303"/>
                  </a:lnTo>
                  <a:lnTo>
                    <a:pt x="20" y="284"/>
                  </a:lnTo>
                  <a:close/>
                  <a:moveTo>
                    <a:pt x="784" y="203"/>
                  </a:moveTo>
                  <a:lnTo>
                    <a:pt x="284" y="481"/>
                  </a:lnTo>
                  <a:lnTo>
                    <a:pt x="304" y="481"/>
                  </a:lnTo>
                  <a:lnTo>
                    <a:pt x="784" y="2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763;p58">
              <a:extLst>
                <a:ext uri="{FF2B5EF4-FFF2-40B4-BE49-F238E27FC236}">
                  <a16:creationId xmlns:a16="http://schemas.microsoft.com/office/drawing/2014/main" id="{6A15022C-22B7-2C90-F0D7-70106C5ECB71}"/>
                </a:ext>
              </a:extLst>
            </p:cNvPr>
            <p:cNvSpPr/>
            <p:nvPr/>
          </p:nvSpPr>
          <p:spPr>
            <a:xfrm>
              <a:off x="6782120" y="3182476"/>
              <a:ext cx="44579" cy="28905"/>
            </a:xfrm>
            <a:custGeom>
              <a:avLst/>
              <a:gdLst/>
              <a:ahLst/>
              <a:cxnLst/>
              <a:rect l="l" t="t" r="r" b="b"/>
              <a:pathLst>
                <a:path w="438" h="284" extrusionOk="0">
                  <a:moveTo>
                    <a:pt x="217" y="1"/>
                  </a:moveTo>
                  <a:lnTo>
                    <a:pt x="20" y="121"/>
                  </a:lnTo>
                  <a:cubicBezTo>
                    <a:pt x="1" y="121"/>
                    <a:pt x="1" y="145"/>
                    <a:pt x="20" y="164"/>
                  </a:cubicBezTo>
                  <a:lnTo>
                    <a:pt x="198" y="284"/>
                  </a:lnTo>
                  <a:lnTo>
                    <a:pt x="241" y="284"/>
                  </a:lnTo>
                  <a:lnTo>
                    <a:pt x="438" y="164"/>
                  </a:lnTo>
                  <a:lnTo>
                    <a:pt x="438" y="145"/>
                  </a:lnTo>
                  <a:lnTo>
                    <a:pt x="260" y="25"/>
                  </a:lnTo>
                  <a:cubicBezTo>
                    <a:pt x="241" y="1"/>
                    <a:pt x="217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764;p58">
              <a:extLst>
                <a:ext uri="{FF2B5EF4-FFF2-40B4-BE49-F238E27FC236}">
                  <a16:creationId xmlns:a16="http://schemas.microsoft.com/office/drawing/2014/main" id="{E9CDA322-491C-D2F0-10CD-2255D5011C9E}"/>
                </a:ext>
              </a:extLst>
            </p:cNvPr>
            <p:cNvSpPr/>
            <p:nvPr/>
          </p:nvSpPr>
          <p:spPr>
            <a:xfrm>
              <a:off x="6782120" y="3182476"/>
              <a:ext cx="44579" cy="30940"/>
            </a:xfrm>
            <a:custGeom>
              <a:avLst/>
              <a:gdLst/>
              <a:ahLst/>
              <a:cxnLst/>
              <a:rect l="l" t="t" r="r" b="b"/>
              <a:pathLst>
                <a:path w="438" h="304" extrusionOk="0">
                  <a:moveTo>
                    <a:pt x="198" y="1"/>
                  </a:moveTo>
                  <a:lnTo>
                    <a:pt x="20" y="121"/>
                  </a:lnTo>
                  <a:lnTo>
                    <a:pt x="20" y="121"/>
                  </a:lnTo>
                  <a:lnTo>
                    <a:pt x="217" y="25"/>
                  </a:lnTo>
                  <a:lnTo>
                    <a:pt x="260" y="25"/>
                  </a:lnTo>
                  <a:lnTo>
                    <a:pt x="419" y="145"/>
                  </a:lnTo>
                  <a:lnTo>
                    <a:pt x="438" y="164"/>
                  </a:lnTo>
                  <a:lnTo>
                    <a:pt x="438" y="145"/>
                  </a:lnTo>
                  <a:lnTo>
                    <a:pt x="260" y="1"/>
                  </a:lnTo>
                  <a:close/>
                  <a:moveTo>
                    <a:pt x="419" y="164"/>
                  </a:moveTo>
                  <a:lnTo>
                    <a:pt x="241" y="284"/>
                  </a:lnTo>
                  <a:lnTo>
                    <a:pt x="438" y="183"/>
                  </a:lnTo>
                  <a:lnTo>
                    <a:pt x="438" y="164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5"/>
                  </a:cubicBezTo>
                  <a:cubicBezTo>
                    <a:pt x="1" y="145"/>
                    <a:pt x="1" y="164"/>
                    <a:pt x="20" y="164"/>
                  </a:cubicBezTo>
                  <a:lnTo>
                    <a:pt x="178" y="284"/>
                  </a:lnTo>
                  <a:cubicBezTo>
                    <a:pt x="198" y="284"/>
                    <a:pt x="198" y="303"/>
                    <a:pt x="217" y="303"/>
                  </a:cubicBezTo>
                  <a:cubicBezTo>
                    <a:pt x="217" y="303"/>
                    <a:pt x="241" y="303"/>
                    <a:pt x="241" y="284"/>
                  </a:cubicBezTo>
                  <a:lnTo>
                    <a:pt x="198" y="284"/>
                  </a:lnTo>
                  <a:lnTo>
                    <a:pt x="20" y="145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765;p58">
              <a:extLst>
                <a:ext uri="{FF2B5EF4-FFF2-40B4-BE49-F238E27FC236}">
                  <a16:creationId xmlns:a16="http://schemas.microsoft.com/office/drawing/2014/main" id="{B917CC7F-CF7D-A0A4-D34F-9F5CC249F306}"/>
                </a:ext>
              </a:extLst>
            </p:cNvPr>
            <p:cNvSpPr/>
            <p:nvPr/>
          </p:nvSpPr>
          <p:spPr>
            <a:xfrm>
              <a:off x="6991888" y="2504832"/>
              <a:ext cx="85697" cy="53230"/>
            </a:xfrm>
            <a:custGeom>
              <a:avLst/>
              <a:gdLst/>
              <a:ahLst/>
              <a:cxnLst/>
              <a:rect l="l" t="t" r="r" b="b"/>
              <a:pathLst>
                <a:path w="842" h="523" extrusionOk="0">
                  <a:moveTo>
                    <a:pt x="537" y="0"/>
                  </a:moveTo>
                  <a:cubicBezTo>
                    <a:pt x="519" y="0"/>
                    <a:pt x="500" y="5"/>
                    <a:pt x="481" y="15"/>
                  </a:cubicBezTo>
                  <a:lnTo>
                    <a:pt x="20" y="274"/>
                  </a:lnTo>
                  <a:cubicBezTo>
                    <a:pt x="1" y="274"/>
                    <a:pt x="1" y="317"/>
                    <a:pt x="20" y="336"/>
                  </a:cubicBezTo>
                  <a:lnTo>
                    <a:pt x="260" y="495"/>
                  </a:lnTo>
                  <a:cubicBezTo>
                    <a:pt x="287" y="509"/>
                    <a:pt x="317" y="522"/>
                    <a:pt x="339" y="522"/>
                  </a:cubicBezTo>
                  <a:cubicBezTo>
                    <a:pt x="348" y="522"/>
                    <a:pt x="355" y="520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197"/>
                    <a:pt x="822" y="173"/>
                  </a:cubicBezTo>
                  <a:lnTo>
                    <a:pt x="582" y="15"/>
                  </a:lnTo>
                  <a:cubicBezTo>
                    <a:pt x="570" y="5"/>
                    <a:pt x="554" y="0"/>
                    <a:pt x="537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766;p58">
              <a:extLst>
                <a:ext uri="{FF2B5EF4-FFF2-40B4-BE49-F238E27FC236}">
                  <a16:creationId xmlns:a16="http://schemas.microsoft.com/office/drawing/2014/main" id="{BDF8A6D8-0AC6-5424-F7D2-346C75FABB26}"/>
                </a:ext>
              </a:extLst>
            </p:cNvPr>
            <p:cNvSpPr/>
            <p:nvPr/>
          </p:nvSpPr>
          <p:spPr>
            <a:xfrm>
              <a:off x="6987512" y="2500354"/>
              <a:ext cx="93941" cy="61270"/>
            </a:xfrm>
            <a:custGeom>
              <a:avLst/>
              <a:gdLst/>
              <a:ahLst/>
              <a:cxnLst/>
              <a:rect l="l" t="t" r="r" b="b"/>
              <a:pathLst>
                <a:path w="923" h="602" extrusionOk="0">
                  <a:moveTo>
                    <a:pt x="562" y="78"/>
                  </a:moveTo>
                  <a:cubicBezTo>
                    <a:pt x="582" y="78"/>
                    <a:pt x="601" y="78"/>
                    <a:pt x="601" y="97"/>
                  </a:cubicBezTo>
                  <a:lnTo>
                    <a:pt x="841" y="260"/>
                  </a:lnTo>
                  <a:lnTo>
                    <a:pt x="385" y="520"/>
                  </a:lnTo>
                  <a:lnTo>
                    <a:pt x="322" y="520"/>
                  </a:lnTo>
                  <a:lnTo>
                    <a:pt x="101" y="337"/>
                  </a:lnTo>
                  <a:lnTo>
                    <a:pt x="82" y="337"/>
                  </a:lnTo>
                  <a:lnTo>
                    <a:pt x="543" y="78"/>
                  </a:lnTo>
                  <a:close/>
                  <a:moveTo>
                    <a:pt x="562" y="1"/>
                  </a:moveTo>
                  <a:cubicBezTo>
                    <a:pt x="543" y="1"/>
                    <a:pt x="524" y="1"/>
                    <a:pt x="505" y="20"/>
                  </a:cubicBezTo>
                  <a:lnTo>
                    <a:pt x="44" y="280"/>
                  </a:lnTo>
                  <a:cubicBezTo>
                    <a:pt x="24" y="299"/>
                    <a:pt x="0" y="318"/>
                    <a:pt x="0" y="337"/>
                  </a:cubicBezTo>
                  <a:cubicBezTo>
                    <a:pt x="0" y="380"/>
                    <a:pt x="24" y="400"/>
                    <a:pt x="44" y="400"/>
                  </a:cubicBezTo>
                  <a:lnTo>
                    <a:pt x="284" y="577"/>
                  </a:lnTo>
                  <a:cubicBezTo>
                    <a:pt x="303" y="601"/>
                    <a:pt x="342" y="601"/>
                    <a:pt x="361" y="601"/>
                  </a:cubicBezTo>
                  <a:lnTo>
                    <a:pt x="423" y="601"/>
                  </a:lnTo>
                  <a:lnTo>
                    <a:pt x="884" y="318"/>
                  </a:lnTo>
                  <a:cubicBezTo>
                    <a:pt x="904" y="318"/>
                    <a:pt x="923" y="299"/>
                    <a:pt x="923" y="260"/>
                  </a:cubicBezTo>
                  <a:cubicBezTo>
                    <a:pt x="923" y="241"/>
                    <a:pt x="904" y="217"/>
                    <a:pt x="884" y="198"/>
                  </a:cubicBezTo>
                  <a:lnTo>
                    <a:pt x="644" y="20"/>
                  </a:lnTo>
                  <a:cubicBezTo>
                    <a:pt x="625" y="1"/>
                    <a:pt x="601" y="1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767;p58">
              <a:extLst>
                <a:ext uri="{FF2B5EF4-FFF2-40B4-BE49-F238E27FC236}">
                  <a16:creationId xmlns:a16="http://schemas.microsoft.com/office/drawing/2014/main" id="{67B20DB9-32AB-7270-B31B-38B74BFBBC1A}"/>
                </a:ext>
              </a:extLst>
            </p:cNvPr>
            <p:cNvSpPr/>
            <p:nvPr/>
          </p:nvSpPr>
          <p:spPr>
            <a:xfrm>
              <a:off x="7063338" y="2464222"/>
              <a:ext cx="85595" cy="53230"/>
            </a:xfrm>
            <a:custGeom>
              <a:avLst/>
              <a:gdLst/>
              <a:ahLst/>
              <a:cxnLst/>
              <a:rect l="l" t="t" r="r" b="b"/>
              <a:pathLst>
                <a:path w="841" h="523" extrusionOk="0">
                  <a:moveTo>
                    <a:pt x="521" y="0"/>
                  </a:moveTo>
                  <a:cubicBezTo>
                    <a:pt x="504" y="0"/>
                    <a:pt x="490" y="5"/>
                    <a:pt x="480" y="15"/>
                  </a:cubicBezTo>
                  <a:lnTo>
                    <a:pt x="19" y="274"/>
                  </a:lnTo>
                  <a:cubicBezTo>
                    <a:pt x="0" y="274"/>
                    <a:pt x="0" y="313"/>
                    <a:pt x="19" y="332"/>
                  </a:cubicBezTo>
                  <a:lnTo>
                    <a:pt x="259" y="495"/>
                  </a:lnTo>
                  <a:cubicBezTo>
                    <a:pt x="273" y="509"/>
                    <a:pt x="296" y="522"/>
                    <a:pt x="324" y="522"/>
                  </a:cubicBezTo>
                  <a:cubicBezTo>
                    <a:pt x="335" y="522"/>
                    <a:pt x="348" y="520"/>
                    <a:pt x="360" y="514"/>
                  </a:cubicBezTo>
                  <a:lnTo>
                    <a:pt x="817" y="255"/>
                  </a:lnTo>
                  <a:cubicBezTo>
                    <a:pt x="841" y="236"/>
                    <a:pt x="841" y="193"/>
                    <a:pt x="817" y="173"/>
                  </a:cubicBezTo>
                  <a:lnTo>
                    <a:pt x="577" y="15"/>
                  </a:lnTo>
                  <a:cubicBezTo>
                    <a:pt x="557" y="5"/>
                    <a:pt x="538" y="0"/>
                    <a:pt x="52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768;p58">
              <a:extLst>
                <a:ext uri="{FF2B5EF4-FFF2-40B4-BE49-F238E27FC236}">
                  <a16:creationId xmlns:a16="http://schemas.microsoft.com/office/drawing/2014/main" id="{AEAD04B6-AFC8-7564-498C-015A7A0C1113}"/>
                </a:ext>
              </a:extLst>
            </p:cNvPr>
            <p:cNvSpPr/>
            <p:nvPr/>
          </p:nvSpPr>
          <p:spPr>
            <a:xfrm>
              <a:off x="7058859" y="2459337"/>
              <a:ext cx="94042" cy="61168"/>
            </a:xfrm>
            <a:custGeom>
              <a:avLst/>
              <a:gdLst/>
              <a:ahLst/>
              <a:cxnLst/>
              <a:rect l="l" t="t" r="r" b="b"/>
              <a:pathLst>
                <a:path w="924" h="601" extrusionOk="0">
                  <a:moveTo>
                    <a:pt x="601" y="82"/>
                  </a:moveTo>
                  <a:lnTo>
                    <a:pt x="822" y="260"/>
                  </a:lnTo>
                  <a:lnTo>
                    <a:pt x="842" y="260"/>
                  </a:lnTo>
                  <a:lnTo>
                    <a:pt x="380" y="524"/>
                  </a:lnTo>
                  <a:lnTo>
                    <a:pt x="323" y="524"/>
                  </a:lnTo>
                  <a:lnTo>
                    <a:pt x="82" y="341"/>
                  </a:lnTo>
                  <a:lnTo>
                    <a:pt x="544" y="82"/>
                  </a:lnTo>
                  <a:close/>
                  <a:moveTo>
                    <a:pt x="563" y="0"/>
                  </a:moveTo>
                  <a:cubicBezTo>
                    <a:pt x="544" y="0"/>
                    <a:pt x="524" y="0"/>
                    <a:pt x="500" y="20"/>
                  </a:cubicBezTo>
                  <a:lnTo>
                    <a:pt x="44" y="284"/>
                  </a:lnTo>
                  <a:cubicBezTo>
                    <a:pt x="20" y="284"/>
                    <a:pt x="1" y="322"/>
                    <a:pt x="1" y="341"/>
                  </a:cubicBezTo>
                  <a:cubicBezTo>
                    <a:pt x="1" y="380"/>
                    <a:pt x="20" y="404"/>
                    <a:pt x="44" y="404"/>
                  </a:cubicBezTo>
                  <a:lnTo>
                    <a:pt x="284" y="582"/>
                  </a:lnTo>
                  <a:cubicBezTo>
                    <a:pt x="303" y="601"/>
                    <a:pt x="323" y="601"/>
                    <a:pt x="361" y="601"/>
                  </a:cubicBezTo>
                  <a:lnTo>
                    <a:pt x="424" y="601"/>
                  </a:lnTo>
                  <a:lnTo>
                    <a:pt x="885" y="322"/>
                  </a:lnTo>
                  <a:lnTo>
                    <a:pt x="861" y="322"/>
                  </a:lnTo>
                  <a:cubicBezTo>
                    <a:pt x="904" y="322"/>
                    <a:pt x="923" y="303"/>
                    <a:pt x="923" y="260"/>
                  </a:cubicBezTo>
                  <a:cubicBezTo>
                    <a:pt x="923" y="241"/>
                    <a:pt x="904" y="221"/>
                    <a:pt x="885" y="202"/>
                  </a:cubicBezTo>
                  <a:lnTo>
                    <a:pt x="861" y="202"/>
                  </a:lnTo>
                  <a:lnTo>
                    <a:pt x="645" y="20"/>
                  </a:lnTo>
                  <a:cubicBezTo>
                    <a:pt x="621" y="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769;p58">
              <a:extLst>
                <a:ext uri="{FF2B5EF4-FFF2-40B4-BE49-F238E27FC236}">
                  <a16:creationId xmlns:a16="http://schemas.microsoft.com/office/drawing/2014/main" id="{2E2123B3-8E39-643C-DC36-02E97E570BD7}"/>
                </a:ext>
              </a:extLst>
            </p:cNvPr>
            <p:cNvSpPr/>
            <p:nvPr/>
          </p:nvSpPr>
          <p:spPr>
            <a:xfrm>
              <a:off x="6284825" y="2912050"/>
              <a:ext cx="85697" cy="54451"/>
            </a:xfrm>
            <a:custGeom>
              <a:avLst/>
              <a:gdLst/>
              <a:ahLst/>
              <a:cxnLst/>
              <a:rect l="l" t="t" r="r" b="b"/>
              <a:pathLst>
                <a:path w="842" h="535" extrusionOk="0">
                  <a:moveTo>
                    <a:pt x="539" y="1"/>
                  </a:moveTo>
                  <a:cubicBezTo>
                    <a:pt x="521" y="1"/>
                    <a:pt x="501" y="6"/>
                    <a:pt x="481" y="15"/>
                  </a:cubicBezTo>
                  <a:lnTo>
                    <a:pt x="39" y="280"/>
                  </a:lnTo>
                  <a:cubicBezTo>
                    <a:pt x="1" y="299"/>
                    <a:pt x="1" y="318"/>
                    <a:pt x="39" y="337"/>
                  </a:cubicBezTo>
                  <a:lnTo>
                    <a:pt x="260" y="520"/>
                  </a:lnTo>
                  <a:cubicBezTo>
                    <a:pt x="280" y="529"/>
                    <a:pt x="300" y="534"/>
                    <a:pt x="318" y="534"/>
                  </a:cubicBezTo>
                  <a:cubicBezTo>
                    <a:pt x="336" y="534"/>
                    <a:pt x="352" y="529"/>
                    <a:pt x="361" y="520"/>
                  </a:cubicBezTo>
                  <a:lnTo>
                    <a:pt x="822" y="256"/>
                  </a:lnTo>
                  <a:cubicBezTo>
                    <a:pt x="842" y="236"/>
                    <a:pt x="842" y="217"/>
                    <a:pt x="822" y="198"/>
                  </a:cubicBezTo>
                  <a:lnTo>
                    <a:pt x="582" y="15"/>
                  </a:lnTo>
                  <a:cubicBezTo>
                    <a:pt x="573" y="6"/>
                    <a:pt x="557" y="1"/>
                    <a:pt x="539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770;p58">
              <a:extLst>
                <a:ext uri="{FF2B5EF4-FFF2-40B4-BE49-F238E27FC236}">
                  <a16:creationId xmlns:a16="http://schemas.microsoft.com/office/drawing/2014/main" id="{2B76C846-622D-1E0B-17A2-978EA553B91D}"/>
                </a:ext>
              </a:extLst>
            </p:cNvPr>
            <p:cNvSpPr/>
            <p:nvPr/>
          </p:nvSpPr>
          <p:spPr>
            <a:xfrm>
              <a:off x="6282891" y="2907673"/>
              <a:ext cx="91600" cy="63204"/>
            </a:xfrm>
            <a:custGeom>
              <a:avLst/>
              <a:gdLst/>
              <a:ahLst/>
              <a:cxnLst/>
              <a:rect l="l" t="t" r="r" b="b"/>
              <a:pathLst>
                <a:path w="900" h="621" extrusionOk="0">
                  <a:moveTo>
                    <a:pt x="539" y="82"/>
                  </a:moveTo>
                  <a:cubicBezTo>
                    <a:pt x="558" y="82"/>
                    <a:pt x="582" y="102"/>
                    <a:pt x="582" y="102"/>
                  </a:cubicBezTo>
                  <a:lnTo>
                    <a:pt x="822" y="260"/>
                  </a:lnTo>
                  <a:lnTo>
                    <a:pt x="361" y="520"/>
                  </a:lnTo>
                  <a:cubicBezTo>
                    <a:pt x="361" y="520"/>
                    <a:pt x="361" y="539"/>
                    <a:pt x="342" y="539"/>
                  </a:cubicBezTo>
                  <a:cubicBezTo>
                    <a:pt x="342" y="539"/>
                    <a:pt x="318" y="520"/>
                    <a:pt x="299" y="520"/>
                  </a:cubicBezTo>
                  <a:lnTo>
                    <a:pt x="78" y="361"/>
                  </a:lnTo>
                  <a:lnTo>
                    <a:pt x="520" y="102"/>
                  </a:lnTo>
                  <a:cubicBezTo>
                    <a:pt x="520" y="82"/>
                    <a:pt x="539" y="82"/>
                    <a:pt x="539" y="82"/>
                  </a:cubicBezTo>
                  <a:close/>
                  <a:moveTo>
                    <a:pt x="539" y="1"/>
                  </a:moveTo>
                  <a:cubicBezTo>
                    <a:pt x="520" y="1"/>
                    <a:pt x="500" y="20"/>
                    <a:pt x="481" y="20"/>
                  </a:cubicBezTo>
                  <a:lnTo>
                    <a:pt x="39" y="279"/>
                  </a:lnTo>
                  <a:cubicBezTo>
                    <a:pt x="1" y="299"/>
                    <a:pt x="1" y="323"/>
                    <a:pt x="1" y="342"/>
                  </a:cubicBezTo>
                  <a:cubicBezTo>
                    <a:pt x="1" y="380"/>
                    <a:pt x="1" y="399"/>
                    <a:pt x="20" y="419"/>
                  </a:cubicBezTo>
                  <a:lnTo>
                    <a:pt x="260" y="582"/>
                  </a:lnTo>
                  <a:cubicBezTo>
                    <a:pt x="279" y="601"/>
                    <a:pt x="318" y="620"/>
                    <a:pt x="342" y="620"/>
                  </a:cubicBezTo>
                  <a:cubicBezTo>
                    <a:pt x="361" y="620"/>
                    <a:pt x="380" y="601"/>
                    <a:pt x="400" y="601"/>
                  </a:cubicBezTo>
                  <a:lnTo>
                    <a:pt x="861" y="342"/>
                  </a:lnTo>
                  <a:cubicBezTo>
                    <a:pt x="880" y="323"/>
                    <a:pt x="899" y="299"/>
                    <a:pt x="899" y="260"/>
                  </a:cubicBezTo>
                  <a:cubicBezTo>
                    <a:pt x="899" y="241"/>
                    <a:pt x="880" y="222"/>
                    <a:pt x="861" y="202"/>
                  </a:cubicBezTo>
                  <a:lnTo>
                    <a:pt x="620" y="39"/>
                  </a:lnTo>
                  <a:cubicBezTo>
                    <a:pt x="601" y="20"/>
                    <a:pt x="582" y="1"/>
                    <a:pt x="539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771;p58">
              <a:extLst>
                <a:ext uri="{FF2B5EF4-FFF2-40B4-BE49-F238E27FC236}">
                  <a16:creationId xmlns:a16="http://schemas.microsoft.com/office/drawing/2014/main" id="{2559F0B6-47C7-3EB0-7395-CA27E96ED94C}"/>
                </a:ext>
              </a:extLst>
            </p:cNvPr>
            <p:cNvSpPr/>
            <p:nvPr/>
          </p:nvSpPr>
          <p:spPr>
            <a:xfrm>
              <a:off x="6920541" y="2545340"/>
              <a:ext cx="87630" cy="53739"/>
            </a:xfrm>
            <a:custGeom>
              <a:avLst/>
              <a:gdLst/>
              <a:ahLst/>
              <a:cxnLst/>
              <a:rect l="l" t="t" r="r" b="b"/>
              <a:pathLst>
                <a:path w="861" h="528" extrusionOk="0">
                  <a:moveTo>
                    <a:pt x="538" y="1"/>
                  </a:moveTo>
                  <a:cubicBezTo>
                    <a:pt x="520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80"/>
                    <a:pt x="0" y="318"/>
                    <a:pt x="39" y="337"/>
                  </a:cubicBezTo>
                  <a:lnTo>
                    <a:pt x="260" y="496"/>
                  </a:lnTo>
                  <a:cubicBezTo>
                    <a:pt x="287" y="513"/>
                    <a:pt x="317" y="528"/>
                    <a:pt x="346" y="528"/>
                  </a:cubicBezTo>
                  <a:cubicBezTo>
                    <a:pt x="357" y="528"/>
                    <a:pt x="369" y="525"/>
                    <a:pt x="380" y="520"/>
                  </a:cubicBezTo>
                  <a:lnTo>
                    <a:pt x="822" y="256"/>
                  </a:lnTo>
                  <a:cubicBezTo>
                    <a:pt x="860" y="236"/>
                    <a:pt x="860" y="198"/>
                    <a:pt x="822" y="179"/>
                  </a:cubicBezTo>
                  <a:lnTo>
                    <a:pt x="582" y="15"/>
                  </a:lnTo>
                  <a:cubicBezTo>
                    <a:pt x="572" y="6"/>
                    <a:pt x="556" y="1"/>
                    <a:pt x="53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772;p58">
              <a:extLst>
                <a:ext uri="{FF2B5EF4-FFF2-40B4-BE49-F238E27FC236}">
                  <a16:creationId xmlns:a16="http://schemas.microsoft.com/office/drawing/2014/main" id="{8F9CEFA5-384D-34B1-BD8A-7A1D7C3962F2}"/>
                </a:ext>
              </a:extLst>
            </p:cNvPr>
            <p:cNvSpPr/>
            <p:nvPr/>
          </p:nvSpPr>
          <p:spPr>
            <a:xfrm>
              <a:off x="6918607" y="2540964"/>
              <a:ext cx="91498" cy="61270"/>
            </a:xfrm>
            <a:custGeom>
              <a:avLst/>
              <a:gdLst/>
              <a:ahLst/>
              <a:cxnLst/>
              <a:rect l="l" t="t" r="r" b="b"/>
              <a:pathLst>
                <a:path w="899" h="602" extrusionOk="0">
                  <a:moveTo>
                    <a:pt x="557" y="82"/>
                  </a:moveTo>
                  <a:cubicBezTo>
                    <a:pt x="557" y="82"/>
                    <a:pt x="581" y="82"/>
                    <a:pt x="581" y="102"/>
                  </a:cubicBezTo>
                  <a:lnTo>
                    <a:pt x="822" y="260"/>
                  </a:lnTo>
                  <a:lnTo>
                    <a:pt x="380" y="519"/>
                  </a:lnTo>
                  <a:lnTo>
                    <a:pt x="317" y="519"/>
                  </a:lnTo>
                  <a:lnTo>
                    <a:pt x="77" y="342"/>
                  </a:lnTo>
                  <a:lnTo>
                    <a:pt x="519" y="82"/>
                  </a:lnTo>
                  <a:close/>
                  <a:moveTo>
                    <a:pt x="557" y="1"/>
                  </a:moveTo>
                  <a:cubicBezTo>
                    <a:pt x="519" y="1"/>
                    <a:pt x="500" y="1"/>
                    <a:pt x="480" y="20"/>
                  </a:cubicBezTo>
                  <a:lnTo>
                    <a:pt x="38" y="279"/>
                  </a:lnTo>
                  <a:cubicBezTo>
                    <a:pt x="19" y="299"/>
                    <a:pt x="0" y="323"/>
                    <a:pt x="0" y="342"/>
                  </a:cubicBezTo>
                  <a:cubicBezTo>
                    <a:pt x="0" y="380"/>
                    <a:pt x="19" y="399"/>
                    <a:pt x="38" y="419"/>
                  </a:cubicBezTo>
                  <a:lnTo>
                    <a:pt x="259" y="582"/>
                  </a:lnTo>
                  <a:cubicBezTo>
                    <a:pt x="298" y="601"/>
                    <a:pt x="317" y="601"/>
                    <a:pt x="341" y="601"/>
                  </a:cubicBezTo>
                  <a:lnTo>
                    <a:pt x="418" y="601"/>
                  </a:lnTo>
                  <a:lnTo>
                    <a:pt x="860" y="323"/>
                  </a:lnTo>
                  <a:cubicBezTo>
                    <a:pt x="879" y="323"/>
                    <a:pt x="898" y="299"/>
                    <a:pt x="898" y="260"/>
                  </a:cubicBezTo>
                  <a:cubicBezTo>
                    <a:pt x="898" y="241"/>
                    <a:pt x="879" y="222"/>
                    <a:pt x="860" y="202"/>
                  </a:cubicBezTo>
                  <a:lnTo>
                    <a:pt x="639" y="20"/>
                  </a:lnTo>
                  <a:cubicBezTo>
                    <a:pt x="601" y="1"/>
                    <a:pt x="581" y="1"/>
                    <a:pt x="55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773;p58">
              <a:extLst>
                <a:ext uri="{FF2B5EF4-FFF2-40B4-BE49-F238E27FC236}">
                  <a16:creationId xmlns:a16="http://schemas.microsoft.com/office/drawing/2014/main" id="{47333E89-C114-BAB4-1235-18911E41F63B}"/>
                </a:ext>
              </a:extLst>
            </p:cNvPr>
            <p:cNvSpPr/>
            <p:nvPr/>
          </p:nvSpPr>
          <p:spPr>
            <a:xfrm>
              <a:off x="6851127" y="2586459"/>
              <a:ext cx="85595" cy="53230"/>
            </a:xfrm>
            <a:custGeom>
              <a:avLst/>
              <a:gdLst/>
              <a:ahLst/>
              <a:cxnLst/>
              <a:rect l="l" t="t" r="r" b="b"/>
              <a:pathLst>
                <a:path w="841" h="523" extrusionOk="0">
                  <a:moveTo>
                    <a:pt x="524" y="0"/>
                  </a:moveTo>
                  <a:cubicBezTo>
                    <a:pt x="506" y="0"/>
                    <a:pt x="490" y="5"/>
                    <a:pt x="480" y="15"/>
                  </a:cubicBezTo>
                  <a:lnTo>
                    <a:pt x="19" y="274"/>
                  </a:lnTo>
                  <a:cubicBezTo>
                    <a:pt x="0" y="274"/>
                    <a:pt x="0" y="313"/>
                    <a:pt x="19" y="332"/>
                  </a:cubicBezTo>
                  <a:lnTo>
                    <a:pt x="260" y="495"/>
                  </a:lnTo>
                  <a:cubicBezTo>
                    <a:pt x="276" y="509"/>
                    <a:pt x="301" y="522"/>
                    <a:pt x="327" y="522"/>
                  </a:cubicBezTo>
                  <a:cubicBezTo>
                    <a:pt x="338" y="522"/>
                    <a:pt x="349" y="520"/>
                    <a:pt x="360" y="514"/>
                  </a:cubicBezTo>
                  <a:lnTo>
                    <a:pt x="802" y="255"/>
                  </a:lnTo>
                  <a:cubicBezTo>
                    <a:pt x="841" y="236"/>
                    <a:pt x="841" y="193"/>
                    <a:pt x="802" y="173"/>
                  </a:cubicBezTo>
                  <a:lnTo>
                    <a:pt x="581" y="15"/>
                  </a:lnTo>
                  <a:cubicBezTo>
                    <a:pt x="562" y="5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774;p58">
              <a:extLst>
                <a:ext uri="{FF2B5EF4-FFF2-40B4-BE49-F238E27FC236}">
                  <a16:creationId xmlns:a16="http://schemas.microsoft.com/office/drawing/2014/main" id="{311E53AD-EDC4-D863-2D03-C1F28C5F08D5}"/>
                </a:ext>
              </a:extLst>
            </p:cNvPr>
            <p:cNvSpPr/>
            <p:nvPr/>
          </p:nvSpPr>
          <p:spPr>
            <a:xfrm>
              <a:off x="6847158" y="2581574"/>
              <a:ext cx="94042" cy="61168"/>
            </a:xfrm>
            <a:custGeom>
              <a:avLst/>
              <a:gdLst/>
              <a:ahLst/>
              <a:cxnLst/>
              <a:rect l="l" t="t" r="r" b="b"/>
              <a:pathLst>
                <a:path w="924" h="601" extrusionOk="0">
                  <a:moveTo>
                    <a:pt x="563" y="82"/>
                  </a:moveTo>
                  <a:cubicBezTo>
                    <a:pt x="582" y="82"/>
                    <a:pt x="582" y="82"/>
                    <a:pt x="601" y="101"/>
                  </a:cubicBezTo>
                  <a:lnTo>
                    <a:pt x="822" y="260"/>
                  </a:lnTo>
                  <a:lnTo>
                    <a:pt x="380" y="524"/>
                  </a:lnTo>
                  <a:lnTo>
                    <a:pt x="323" y="524"/>
                  </a:lnTo>
                  <a:lnTo>
                    <a:pt x="82" y="341"/>
                  </a:lnTo>
                  <a:lnTo>
                    <a:pt x="539" y="82"/>
                  </a:lnTo>
                  <a:close/>
                  <a:moveTo>
                    <a:pt x="563" y="0"/>
                  </a:moveTo>
                  <a:cubicBezTo>
                    <a:pt x="539" y="0"/>
                    <a:pt x="519" y="0"/>
                    <a:pt x="500" y="20"/>
                  </a:cubicBezTo>
                  <a:lnTo>
                    <a:pt x="39" y="284"/>
                  </a:lnTo>
                  <a:cubicBezTo>
                    <a:pt x="20" y="303"/>
                    <a:pt x="1" y="322"/>
                    <a:pt x="1" y="341"/>
                  </a:cubicBezTo>
                  <a:cubicBezTo>
                    <a:pt x="1" y="380"/>
                    <a:pt x="20" y="404"/>
                    <a:pt x="39" y="423"/>
                  </a:cubicBezTo>
                  <a:lnTo>
                    <a:pt x="279" y="582"/>
                  </a:lnTo>
                  <a:cubicBezTo>
                    <a:pt x="299" y="601"/>
                    <a:pt x="323" y="601"/>
                    <a:pt x="361" y="601"/>
                  </a:cubicBezTo>
                  <a:lnTo>
                    <a:pt x="419" y="601"/>
                  </a:lnTo>
                  <a:lnTo>
                    <a:pt x="861" y="322"/>
                  </a:lnTo>
                  <a:cubicBezTo>
                    <a:pt x="899" y="322"/>
                    <a:pt x="923" y="303"/>
                    <a:pt x="899" y="260"/>
                  </a:cubicBezTo>
                  <a:cubicBezTo>
                    <a:pt x="899" y="241"/>
                    <a:pt x="899" y="221"/>
                    <a:pt x="880" y="202"/>
                  </a:cubicBezTo>
                  <a:lnTo>
                    <a:pt x="640" y="20"/>
                  </a:lnTo>
                  <a:cubicBezTo>
                    <a:pt x="620" y="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775;p58">
              <a:extLst>
                <a:ext uri="{FF2B5EF4-FFF2-40B4-BE49-F238E27FC236}">
                  <a16:creationId xmlns:a16="http://schemas.microsoft.com/office/drawing/2014/main" id="{68757A75-4F43-AB5E-E4EB-4E0E116DBD7B}"/>
                </a:ext>
              </a:extLst>
            </p:cNvPr>
            <p:cNvSpPr/>
            <p:nvPr/>
          </p:nvSpPr>
          <p:spPr>
            <a:xfrm>
              <a:off x="6779678" y="2627069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33" y="0"/>
                  </a:moveTo>
                  <a:cubicBezTo>
                    <a:pt x="514" y="0"/>
                    <a:pt x="493" y="5"/>
                    <a:pt x="481" y="15"/>
                  </a:cubicBezTo>
                  <a:lnTo>
                    <a:pt x="25" y="274"/>
                  </a:lnTo>
                  <a:cubicBezTo>
                    <a:pt x="1" y="274"/>
                    <a:pt x="1" y="317"/>
                    <a:pt x="25" y="336"/>
                  </a:cubicBezTo>
                  <a:lnTo>
                    <a:pt x="265" y="514"/>
                  </a:lnTo>
                  <a:cubicBezTo>
                    <a:pt x="275" y="524"/>
                    <a:pt x="294" y="529"/>
                    <a:pt x="313" y="529"/>
                  </a:cubicBezTo>
                  <a:cubicBezTo>
                    <a:pt x="332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3" y="0"/>
                    <a:pt x="53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776;p58">
              <a:extLst>
                <a:ext uri="{FF2B5EF4-FFF2-40B4-BE49-F238E27FC236}">
                  <a16:creationId xmlns:a16="http://schemas.microsoft.com/office/drawing/2014/main" id="{C2E7D170-DF09-33C3-49AB-79FA80024FD9}"/>
                </a:ext>
              </a:extLst>
            </p:cNvPr>
            <p:cNvSpPr/>
            <p:nvPr/>
          </p:nvSpPr>
          <p:spPr>
            <a:xfrm>
              <a:off x="6775810" y="2622590"/>
              <a:ext cx="93941" cy="61270"/>
            </a:xfrm>
            <a:custGeom>
              <a:avLst/>
              <a:gdLst/>
              <a:ahLst/>
              <a:cxnLst/>
              <a:rect l="l" t="t" r="r" b="b"/>
              <a:pathLst>
                <a:path w="923" h="602" extrusionOk="0">
                  <a:moveTo>
                    <a:pt x="562" y="78"/>
                  </a:moveTo>
                  <a:cubicBezTo>
                    <a:pt x="582" y="78"/>
                    <a:pt x="601" y="78"/>
                    <a:pt x="601" y="97"/>
                  </a:cubicBezTo>
                  <a:lnTo>
                    <a:pt x="841" y="260"/>
                  </a:lnTo>
                  <a:lnTo>
                    <a:pt x="380" y="520"/>
                  </a:lnTo>
                  <a:lnTo>
                    <a:pt x="322" y="520"/>
                  </a:lnTo>
                  <a:lnTo>
                    <a:pt x="101" y="337"/>
                  </a:lnTo>
                  <a:lnTo>
                    <a:pt x="82" y="337"/>
                  </a:lnTo>
                  <a:lnTo>
                    <a:pt x="543" y="78"/>
                  </a:lnTo>
                  <a:close/>
                  <a:moveTo>
                    <a:pt x="562" y="1"/>
                  </a:moveTo>
                  <a:cubicBezTo>
                    <a:pt x="543" y="1"/>
                    <a:pt x="519" y="1"/>
                    <a:pt x="500" y="20"/>
                  </a:cubicBezTo>
                  <a:lnTo>
                    <a:pt x="39" y="280"/>
                  </a:lnTo>
                  <a:cubicBezTo>
                    <a:pt x="19" y="299"/>
                    <a:pt x="0" y="318"/>
                    <a:pt x="0" y="337"/>
                  </a:cubicBezTo>
                  <a:cubicBezTo>
                    <a:pt x="0" y="380"/>
                    <a:pt x="19" y="400"/>
                    <a:pt x="39" y="419"/>
                  </a:cubicBezTo>
                  <a:lnTo>
                    <a:pt x="279" y="577"/>
                  </a:lnTo>
                  <a:cubicBezTo>
                    <a:pt x="303" y="601"/>
                    <a:pt x="341" y="601"/>
                    <a:pt x="361" y="601"/>
                  </a:cubicBezTo>
                  <a:lnTo>
                    <a:pt x="423" y="601"/>
                  </a:lnTo>
                  <a:lnTo>
                    <a:pt x="879" y="337"/>
                  </a:lnTo>
                  <a:cubicBezTo>
                    <a:pt x="903" y="318"/>
                    <a:pt x="923" y="299"/>
                    <a:pt x="923" y="260"/>
                  </a:cubicBezTo>
                  <a:cubicBezTo>
                    <a:pt x="923" y="241"/>
                    <a:pt x="903" y="217"/>
                    <a:pt x="879" y="198"/>
                  </a:cubicBezTo>
                  <a:lnTo>
                    <a:pt x="639" y="20"/>
                  </a:lnTo>
                  <a:cubicBezTo>
                    <a:pt x="620" y="1"/>
                    <a:pt x="601" y="1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777;p58">
              <a:extLst>
                <a:ext uri="{FF2B5EF4-FFF2-40B4-BE49-F238E27FC236}">
                  <a16:creationId xmlns:a16="http://schemas.microsoft.com/office/drawing/2014/main" id="{914E29EC-A36E-20A9-3FFE-C9C55482B701}"/>
                </a:ext>
              </a:extLst>
            </p:cNvPr>
            <p:cNvSpPr/>
            <p:nvPr/>
          </p:nvSpPr>
          <p:spPr>
            <a:xfrm>
              <a:off x="6708839" y="2667577"/>
              <a:ext cx="85595" cy="54451"/>
            </a:xfrm>
            <a:custGeom>
              <a:avLst/>
              <a:gdLst/>
              <a:ahLst/>
              <a:cxnLst/>
              <a:rect l="l" t="t" r="r" b="b"/>
              <a:pathLst>
                <a:path w="841" h="535" extrusionOk="0">
                  <a:moveTo>
                    <a:pt x="536" y="1"/>
                  </a:moveTo>
                  <a:cubicBezTo>
                    <a:pt x="519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39" y="337"/>
                  </a:cubicBezTo>
                  <a:lnTo>
                    <a:pt x="260" y="520"/>
                  </a:lnTo>
                  <a:cubicBezTo>
                    <a:pt x="279" y="529"/>
                    <a:pt x="298" y="534"/>
                    <a:pt x="315" y="534"/>
                  </a:cubicBezTo>
                  <a:cubicBezTo>
                    <a:pt x="333" y="534"/>
                    <a:pt x="348" y="529"/>
                    <a:pt x="360" y="520"/>
                  </a:cubicBezTo>
                  <a:lnTo>
                    <a:pt x="817" y="256"/>
                  </a:lnTo>
                  <a:cubicBezTo>
                    <a:pt x="841" y="236"/>
                    <a:pt x="841" y="217"/>
                    <a:pt x="817" y="198"/>
                  </a:cubicBezTo>
                  <a:lnTo>
                    <a:pt x="577" y="15"/>
                  </a:lnTo>
                  <a:cubicBezTo>
                    <a:pt x="567" y="6"/>
                    <a:pt x="553" y="1"/>
                    <a:pt x="536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778;p58">
              <a:extLst>
                <a:ext uri="{FF2B5EF4-FFF2-40B4-BE49-F238E27FC236}">
                  <a16:creationId xmlns:a16="http://schemas.microsoft.com/office/drawing/2014/main" id="{3BBBF8AB-7BC1-6239-50E7-F04B59124E4F}"/>
                </a:ext>
              </a:extLst>
            </p:cNvPr>
            <p:cNvSpPr/>
            <p:nvPr/>
          </p:nvSpPr>
          <p:spPr>
            <a:xfrm>
              <a:off x="6706396" y="2663200"/>
              <a:ext cx="92007" cy="61270"/>
            </a:xfrm>
            <a:custGeom>
              <a:avLst/>
              <a:gdLst/>
              <a:ahLst/>
              <a:cxnLst/>
              <a:rect l="l" t="t" r="r" b="b"/>
              <a:pathLst>
                <a:path w="904" h="602" extrusionOk="0">
                  <a:moveTo>
                    <a:pt x="543" y="82"/>
                  </a:moveTo>
                  <a:cubicBezTo>
                    <a:pt x="562" y="82"/>
                    <a:pt x="581" y="82"/>
                    <a:pt x="581" y="102"/>
                  </a:cubicBezTo>
                  <a:lnTo>
                    <a:pt x="822" y="260"/>
                  </a:lnTo>
                  <a:lnTo>
                    <a:pt x="360" y="519"/>
                  </a:lnTo>
                  <a:lnTo>
                    <a:pt x="322" y="519"/>
                  </a:lnTo>
                  <a:lnTo>
                    <a:pt x="82" y="342"/>
                  </a:lnTo>
                  <a:lnTo>
                    <a:pt x="524" y="82"/>
                  </a:lnTo>
                  <a:close/>
                  <a:moveTo>
                    <a:pt x="543" y="1"/>
                  </a:moveTo>
                  <a:cubicBezTo>
                    <a:pt x="524" y="1"/>
                    <a:pt x="505" y="1"/>
                    <a:pt x="480" y="20"/>
                  </a:cubicBezTo>
                  <a:lnTo>
                    <a:pt x="43" y="279"/>
                  </a:lnTo>
                  <a:cubicBezTo>
                    <a:pt x="24" y="299"/>
                    <a:pt x="0" y="323"/>
                    <a:pt x="0" y="342"/>
                  </a:cubicBezTo>
                  <a:cubicBezTo>
                    <a:pt x="0" y="380"/>
                    <a:pt x="0" y="399"/>
                    <a:pt x="43" y="419"/>
                  </a:cubicBezTo>
                  <a:lnTo>
                    <a:pt x="264" y="582"/>
                  </a:lnTo>
                  <a:cubicBezTo>
                    <a:pt x="284" y="601"/>
                    <a:pt x="322" y="601"/>
                    <a:pt x="341" y="601"/>
                  </a:cubicBezTo>
                  <a:lnTo>
                    <a:pt x="404" y="601"/>
                  </a:lnTo>
                  <a:lnTo>
                    <a:pt x="865" y="342"/>
                  </a:lnTo>
                  <a:cubicBezTo>
                    <a:pt x="884" y="323"/>
                    <a:pt x="903" y="299"/>
                    <a:pt x="903" y="260"/>
                  </a:cubicBezTo>
                  <a:cubicBezTo>
                    <a:pt x="903" y="241"/>
                    <a:pt x="884" y="222"/>
                    <a:pt x="865" y="202"/>
                  </a:cubicBezTo>
                  <a:lnTo>
                    <a:pt x="644" y="20"/>
                  </a:lnTo>
                  <a:cubicBezTo>
                    <a:pt x="601" y="20"/>
                    <a:pt x="581" y="1"/>
                    <a:pt x="54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779;p58">
              <a:extLst>
                <a:ext uri="{FF2B5EF4-FFF2-40B4-BE49-F238E27FC236}">
                  <a16:creationId xmlns:a16="http://schemas.microsoft.com/office/drawing/2014/main" id="{15BA91CF-54E9-8C23-7CC4-56B0EEC0B02F}"/>
                </a:ext>
              </a:extLst>
            </p:cNvPr>
            <p:cNvSpPr/>
            <p:nvPr/>
          </p:nvSpPr>
          <p:spPr>
            <a:xfrm>
              <a:off x="6639324" y="2708695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23" y="0"/>
                  </a:moveTo>
                  <a:cubicBezTo>
                    <a:pt x="505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3"/>
                    <a:pt x="20" y="332"/>
                  </a:cubicBezTo>
                  <a:lnTo>
                    <a:pt x="260" y="514"/>
                  </a:lnTo>
                  <a:cubicBezTo>
                    <a:pt x="270" y="524"/>
                    <a:pt x="286" y="529"/>
                    <a:pt x="304" y="529"/>
                  </a:cubicBezTo>
                  <a:cubicBezTo>
                    <a:pt x="322" y="529"/>
                    <a:pt x="342" y="524"/>
                    <a:pt x="361" y="514"/>
                  </a:cubicBezTo>
                  <a:lnTo>
                    <a:pt x="803" y="255"/>
                  </a:lnTo>
                  <a:cubicBezTo>
                    <a:pt x="842" y="236"/>
                    <a:pt x="842" y="212"/>
                    <a:pt x="803" y="193"/>
                  </a:cubicBezTo>
                  <a:lnTo>
                    <a:pt x="582" y="15"/>
                  </a:lnTo>
                  <a:cubicBezTo>
                    <a:pt x="561" y="5"/>
                    <a:pt x="540" y="0"/>
                    <a:pt x="52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780;p58">
              <a:extLst>
                <a:ext uri="{FF2B5EF4-FFF2-40B4-BE49-F238E27FC236}">
                  <a16:creationId xmlns:a16="http://schemas.microsoft.com/office/drawing/2014/main" id="{EE1A4512-1ED3-8FC5-8B74-73168610F70A}"/>
                </a:ext>
              </a:extLst>
            </p:cNvPr>
            <p:cNvSpPr/>
            <p:nvPr/>
          </p:nvSpPr>
          <p:spPr>
            <a:xfrm>
              <a:off x="6635456" y="2703810"/>
              <a:ext cx="91498" cy="61168"/>
            </a:xfrm>
            <a:custGeom>
              <a:avLst/>
              <a:gdLst/>
              <a:ahLst/>
              <a:cxnLst/>
              <a:rect l="l" t="t" r="r" b="b"/>
              <a:pathLst>
                <a:path w="899" h="601" extrusionOk="0">
                  <a:moveTo>
                    <a:pt x="558" y="82"/>
                  </a:moveTo>
                  <a:cubicBezTo>
                    <a:pt x="558" y="82"/>
                    <a:pt x="577" y="82"/>
                    <a:pt x="601" y="101"/>
                  </a:cubicBezTo>
                  <a:lnTo>
                    <a:pt x="817" y="260"/>
                  </a:lnTo>
                  <a:lnTo>
                    <a:pt x="380" y="524"/>
                  </a:lnTo>
                  <a:lnTo>
                    <a:pt x="318" y="524"/>
                  </a:lnTo>
                  <a:lnTo>
                    <a:pt x="77" y="341"/>
                  </a:lnTo>
                  <a:lnTo>
                    <a:pt x="539" y="82"/>
                  </a:lnTo>
                  <a:close/>
                  <a:moveTo>
                    <a:pt x="558" y="0"/>
                  </a:moveTo>
                  <a:cubicBezTo>
                    <a:pt x="539" y="0"/>
                    <a:pt x="519" y="0"/>
                    <a:pt x="500" y="20"/>
                  </a:cubicBezTo>
                  <a:lnTo>
                    <a:pt x="39" y="284"/>
                  </a:lnTo>
                  <a:cubicBezTo>
                    <a:pt x="20" y="303"/>
                    <a:pt x="0" y="322"/>
                    <a:pt x="0" y="341"/>
                  </a:cubicBezTo>
                  <a:cubicBezTo>
                    <a:pt x="0" y="380"/>
                    <a:pt x="20" y="404"/>
                    <a:pt x="39" y="423"/>
                  </a:cubicBezTo>
                  <a:lnTo>
                    <a:pt x="279" y="582"/>
                  </a:lnTo>
                  <a:cubicBezTo>
                    <a:pt x="298" y="601"/>
                    <a:pt x="318" y="601"/>
                    <a:pt x="361" y="601"/>
                  </a:cubicBezTo>
                  <a:lnTo>
                    <a:pt x="418" y="601"/>
                  </a:lnTo>
                  <a:lnTo>
                    <a:pt x="860" y="341"/>
                  </a:lnTo>
                  <a:cubicBezTo>
                    <a:pt x="899" y="322"/>
                    <a:pt x="899" y="303"/>
                    <a:pt x="899" y="260"/>
                  </a:cubicBezTo>
                  <a:cubicBezTo>
                    <a:pt x="899" y="241"/>
                    <a:pt x="899" y="221"/>
                    <a:pt x="880" y="202"/>
                  </a:cubicBezTo>
                  <a:lnTo>
                    <a:pt x="639" y="20"/>
                  </a:lnTo>
                  <a:cubicBezTo>
                    <a:pt x="620" y="20"/>
                    <a:pt x="577" y="0"/>
                    <a:pt x="558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781;p58">
              <a:extLst>
                <a:ext uri="{FF2B5EF4-FFF2-40B4-BE49-F238E27FC236}">
                  <a16:creationId xmlns:a16="http://schemas.microsoft.com/office/drawing/2014/main" id="{843C3813-FF91-6C37-D480-C45851796B44}"/>
                </a:ext>
              </a:extLst>
            </p:cNvPr>
            <p:cNvSpPr/>
            <p:nvPr/>
          </p:nvSpPr>
          <p:spPr>
            <a:xfrm>
              <a:off x="6567976" y="2749305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31" y="0"/>
                  </a:moveTo>
                  <a:cubicBezTo>
                    <a:pt x="511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90" y="529"/>
                    <a:pt x="310" y="529"/>
                  </a:cubicBezTo>
                  <a:cubicBezTo>
                    <a:pt x="331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2" y="0"/>
                    <a:pt x="53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782;p58">
              <a:extLst>
                <a:ext uri="{FF2B5EF4-FFF2-40B4-BE49-F238E27FC236}">
                  <a16:creationId xmlns:a16="http://schemas.microsoft.com/office/drawing/2014/main" id="{26D55708-D551-3853-AA78-C0DEE291D4E6}"/>
                </a:ext>
              </a:extLst>
            </p:cNvPr>
            <p:cNvSpPr/>
            <p:nvPr/>
          </p:nvSpPr>
          <p:spPr>
            <a:xfrm>
              <a:off x="6564108" y="2744827"/>
              <a:ext cx="93432" cy="61270"/>
            </a:xfrm>
            <a:custGeom>
              <a:avLst/>
              <a:gdLst/>
              <a:ahLst/>
              <a:cxnLst/>
              <a:rect l="l" t="t" r="r" b="b"/>
              <a:pathLst>
                <a:path w="918" h="602" extrusionOk="0">
                  <a:moveTo>
                    <a:pt x="557" y="78"/>
                  </a:moveTo>
                  <a:cubicBezTo>
                    <a:pt x="581" y="78"/>
                    <a:pt x="581" y="78"/>
                    <a:pt x="601" y="97"/>
                  </a:cubicBezTo>
                  <a:lnTo>
                    <a:pt x="841" y="260"/>
                  </a:lnTo>
                  <a:lnTo>
                    <a:pt x="380" y="520"/>
                  </a:lnTo>
                  <a:lnTo>
                    <a:pt x="317" y="520"/>
                  </a:lnTo>
                  <a:lnTo>
                    <a:pt x="94" y="350"/>
                  </a:lnTo>
                  <a:lnTo>
                    <a:pt x="94" y="350"/>
                  </a:lnTo>
                  <a:lnTo>
                    <a:pt x="538" y="78"/>
                  </a:lnTo>
                  <a:close/>
                  <a:moveTo>
                    <a:pt x="557" y="1"/>
                  </a:moveTo>
                  <a:cubicBezTo>
                    <a:pt x="538" y="1"/>
                    <a:pt x="519" y="1"/>
                    <a:pt x="500" y="20"/>
                  </a:cubicBezTo>
                  <a:lnTo>
                    <a:pt x="39" y="280"/>
                  </a:lnTo>
                  <a:cubicBezTo>
                    <a:pt x="19" y="299"/>
                    <a:pt x="0" y="318"/>
                    <a:pt x="0" y="337"/>
                  </a:cubicBezTo>
                  <a:cubicBezTo>
                    <a:pt x="0" y="380"/>
                    <a:pt x="19" y="400"/>
                    <a:pt x="39" y="419"/>
                  </a:cubicBezTo>
                  <a:lnTo>
                    <a:pt x="279" y="577"/>
                  </a:lnTo>
                  <a:cubicBezTo>
                    <a:pt x="298" y="601"/>
                    <a:pt x="317" y="601"/>
                    <a:pt x="360" y="601"/>
                  </a:cubicBezTo>
                  <a:lnTo>
                    <a:pt x="418" y="601"/>
                  </a:lnTo>
                  <a:lnTo>
                    <a:pt x="879" y="337"/>
                  </a:lnTo>
                  <a:cubicBezTo>
                    <a:pt x="898" y="318"/>
                    <a:pt x="918" y="299"/>
                    <a:pt x="918" y="260"/>
                  </a:cubicBezTo>
                  <a:cubicBezTo>
                    <a:pt x="918" y="241"/>
                    <a:pt x="898" y="217"/>
                    <a:pt x="879" y="198"/>
                  </a:cubicBezTo>
                  <a:lnTo>
                    <a:pt x="639" y="20"/>
                  </a:lnTo>
                  <a:cubicBezTo>
                    <a:pt x="620" y="20"/>
                    <a:pt x="601" y="1"/>
                    <a:pt x="55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783;p58">
              <a:extLst>
                <a:ext uri="{FF2B5EF4-FFF2-40B4-BE49-F238E27FC236}">
                  <a16:creationId xmlns:a16="http://schemas.microsoft.com/office/drawing/2014/main" id="{8F68421C-3BFB-4DD3-2A2B-6221235097DE}"/>
                </a:ext>
              </a:extLst>
            </p:cNvPr>
            <p:cNvSpPr/>
            <p:nvPr/>
          </p:nvSpPr>
          <p:spPr>
            <a:xfrm>
              <a:off x="6496628" y="2789813"/>
              <a:ext cx="85595" cy="54451"/>
            </a:xfrm>
            <a:custGeom>
              <a:avLst/>
              <a:gdLst/>
              <a:ahLst/>
              <a:cxnLst/>
              <a:rect l="l" t="t" r="r" b="b"/>
              <a:pathLst>
                <a:path w="841" h="535" extrusionOk="0">
                  <a:moveTo>
                    <a:pt x="540" y="1"/>
                  </a:moveTo>
                  <a:cubicBezTo>
                    <a:pt x="523" y="1"/>
                    <a:pt x="502" y="6"/>
                    <a:pt x="481" y="15"/>
                  </a:cubicBezTo>
                  <a:lnTo>
                    <a:pt x="43" y="280"/>
                  </a:lnTo>
                  <a:cubicBezTo>
                    <a:pt x="0" y="299"/>
                    <a:pt x="0" y="318"/>
                    <a:pt x="43" y="337"/>
                  </a:cubicBezTo>
                  <a:lnTo>
                    <a:pt x="260" y="520"/>
                  </a:lnTo>
                  <a:cubicBezTo>
                    <a:pt x="281" y="529"/>
                    <a:pt x="302" y="534"/>
                    <a:pt x="319" y="534"/>
                  </a:cubicBezTo>
                  <a:cubicBezTo>
                    <a:pt x="336" y="534"/>
                    <a:pt x="351" y="529"/>
                    <a:pt x="360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1" y="15"/>
                  </a:lnTo>
                  <a:cubicBezTo>
                    <a:pt x="572" y="6"/>
                    <a:pt x="557" y="1"/>
                    <a:pt x="54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1784;p58">
              <a:extLst>
                <a:ext uri="{FF2B5EF4-FFF2-40B4-BE49-F238E27FC236}">
                  <a16:creationId xmlns:a16="http://schemas.microsoft.com/office/drawing/2014/main" id="{4CE0FDA3-4410-92BD-D289-4E8CAD895FA6}"/>
                </a:ext>
              </a:extLst>
            </p:cNvPr>
            <p:cNvSpPr/>
            <p:nvPr/>
          </p:nvSpPr>
          <p:spPr>
            <a:xfrm>
              <a:off x="6494593" y="2785437"/>
              <a:ext cx="92109" cy="61270"/>
            </a:xfrm>
            <a:custGeom>
              <a:avLst/>
              <a:gdLst/>
              <a:ahLst/>
              <a:cxnLst/>
              <a:rect l="l" t="t" r="r" b="b"/>
              <a:pathLst>
                <a:path w="905" h="602" extrusionOk="0">
                  <a:moveTo>
                    <a:pt x="544" y="82"/>
                  </a:moveTo>
                  <a:cubicBezTo>
                    <a:pt x="563" y="82"/>
                    <a:pt x="582" y="82"/>
                    <a:pt x="582" y="102"/>
                  </a:cubicBezTo>
                  <a:lnTo>
                    <a:pt x="822" y="260"/>
                  </a:lnTo>
                  <a:lnTo>
                    <a:pt x="361" y="520"/>
                  </a:lnTo>
                  <a:lnTo>
                    <a:pt x="323" y="520"/>
                  </a:lnTo>
                  <a:lnTo>
                    <a:pt x="97" y="352"/>
                  </a:lnTo>
                  <a:lnTo>
                    <a:pt x="97" y="352"/>
                  </a:lnTo>
                  <a:lnTo>
                    <a:pt x="520" y="82"/>
                  </a:lnTo>
                  <a:close/>
                  <a:moveTo>
                    <a:pt x="544" y="1"/>
                  </a:moveTo>
                  <a:cubicBezTo>
                    <a:pt x="520" y="1"/>
                    <a:pt x="501" y="1"/>
                    <a:pt x="481" y="20"/>
                  </a:cubicBezTo>
                  <a:lnTo>
                    <a:pt x="39" y="279"/>
                  </a:lnTo>
                  <a:cubicBezTo>
                    <a:pt x="20" y="299"/>
                    <a:pt x="1" y="323"/>
                    <a:pt x="1" y="342"/>
                  </a:cubicBezTo>
                  <a:cubicBezTo>
                    <a:pt x="1" y="380"/>
                    <a:pt x="1" y="399"/>
                    <a:pt x="20" y="419"/>
                  </a:cubicBezTo>
                  <a:lnTo>
                    <a:pt x="260" y="582"/>
                  </a:lnTo>
                  <a:cubicBezTo>
                    <a:pt x="280" y="601"/>
                    <a:pt x="323" y="601"/>
                    <a:pt x="342" y="601"/>
                  </a:cubicBezTo>
                  <a:lnTo>
                    <a:pt x="400" y="601"/>
                  </a:lnTo>
                  <a:lnTo>
                    <a:pt x="861" y="342"/>
                  </a:lnTo>
                  <a:cubicBezTo>
                    <a:pt x="880" y="323"/>
                    <a:pt x="904" y="299"/>
                    <a:pt x="904" y="260"/>
                  </a:cubicBezTo>
                  <a:cubicBezTo>
                    <a:pt x="904" y="241"/>
                    <a:pt x="880" y="222"/>
                    <a:pt x="861" y="202"/>
                  </a:cubicBezTo>
                  <a:lnTo>
                    <a:pt x="640" y="20"/>
                  </a:lnTo>
                  <a:lnTo>
                    <a:pt x="621" y="20"/>
                  </a:lnTo>
                  <a:cubicBezTo>
                    <a:pt x="601" y="20"/>
                    <a:pt x="582" y="1"/>
                    <a:pt x="54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1785;p58">
              <a:extLst>
                <a:ext uri="{FF2B5EF4-FFF2-40B4-BE49-F238E27FC236}">
                  <a16:creationId xmlns:a16="http://schemas.microsoft.com/office/drawing/2014/main" id="{B65277C2-84C1-84AC-723F-3952CD70F70C}"/>
                </a:ext>
              </a:extLst>
            </p:cNvPr>
            <p:cNvSpPr/>
            <p:nvPr/>
          </p:nvSpPr>
          <p:spPr>
            <a:xfrm>
              <a:off x="6427622" y="2830932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22" y="0"/>
                  </a:moveTo>
                  <a:cubicBezTo>
                    <a:pt x="505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3"/>
                    <a:pt x="20" y="332"/>
                  </a:cubicBezTo>
                  <a:lnTo>
                    <a:pt x="260" y="514"/>
                  </a:lnTo>
                  <a:cubicBezTo>
                    <a:pt x="270" y="524"/>
                    <a:pt x="284" y="529"/>
                    <a:pt x="302" y="529"/>
                  </a:cubicBezTo>
                  <a:cubicBezTo>
                    <a:pt x="319" y="529"/>
                    <a:pt x="339" y="524"/>
                    <a:pt x="361" y="514"/>
                  </a:cubicBezTo>
                  <a:lnTo>
                    <a:pt x="798" y="255"/>
                  </a:lnTo>
                  <a:cubicBezTo>
                    <a:pt x="841" y="236"/>
                    <a:pt x="841" y="212"/>
                    <a:pt x="798" y="193"/>
                  </a:cubicBezTo>
                  <a:lnTo>
                    <a:pt x="577" y="15"/>
                  </a:lnTo>
                  <a:cubicBezTo>
                    <a:pt x="558" y="5"/>
                    <a:pt x="539" y="0"/>
                    <a:pt x="52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786;p58">
              <a:extLst>
                <a:ext uri="{FF2B5EF4-FFF2-40B4-BE49-F238E27FC236}">
                  <a16:creationId xmlns:a16="http://schemas.microsoft.com/office/drawing/2014/main" id="{38F56B3E-2ADA-0BF2-9244-587A75AF5E91}"/>
                </a:ext>
              </a:extLst>
            </p:cNvPr>
            <p:cNvSpPr/>
            <p:nvPr/>
          </p:nvSpPr>
          <p:spPr>
            <a:xfrm>
              <a:off x="6423245" y="2826047"/>
              <a:ext cx="92007" cy="63204"/>
            </a:xfrm>
            <a:custGeom>
              <a:avLst/>
              <a:gdLst/>
              <a:ahLst/>
              <a:cxnLst/>
              <a:rect l="l" t="t" r="r" b="b"/>
              <a:pathLst>
                <a:path w="904" h="621" extrusionOk="0">
                  <a:moveTo>
                    <a:pt x="563" y="82"/>
                  </a:moveTo>
                  <a:cubicBezTo>
                    <a:pt x="563" y="82"/>
                    <a:pt x="582" y="82"/>
                    <a:pt x="582" y="101"/>
                  </a:cubicBezTo>
                  <a:lnTo>
                    <a:pt x="822" y="260"/>
                  </a:lnTo>
                  <a:lnTo>
                    <a:pt x="380" y="524"/>
                  </a:lnTo>
                  <a:cubicBezTo>
                    <a:pt x="361" y="524"/>
                    <a:pt x="361" y="543"/>
                    <a:pt x="361" y="543"/>
                  </a:cubicBezTo>
                  <a:cubicBezTo>
                    <a:pt x="342" y="543"/>
                    <a:pt x="322" y="524"/>
                    <a:pt x="322" y="524"/>
                  </a:cubicBezTo>
                  <a:lnTo>
                    <a:pt x="96" y="352"/>
                  </a:lnTo>
                  <a:lnTo>
                    <a:pt x="96" y="352"/>
                  </a:lnTo>
                  <a:lnTo>
                    <a:pt x="543" y="82"/>
                  </a:lnTo>
                  <a:close/>
                  <a:moveTo>
                    <a:pt x="563" y="0"/>
                  </a:moveTo>
                  <a:cubicBezTo>
                    <a:pt x="543" y="0"/>
                    <a:pt x="524" y="0"/>
                    <a:pt x="500" y="20"/>
                  </a:cubicBezTo>
                  <a:lnTo>
                    <a:pt x="44" y="284"/>
                  </a:lnTo>
                  <a:cubicBezTo>
                    <a:pt x="20" y="303"/>
                    <a:pt x="1" y="322"/>
                    <a:pt x="1" y="341"/>
                  </a:cubicBezTo>
                  <a:cubicBezTo>
                    <a:pt x="1" y="380"/>
                    <a:pt x="20" y="404"/>
                    <a:pt x="44" y="423"/>
                  </a:cubicBezTo>
                  <a:lnTo>
                    <a:pt x="260" y="582"/>
                  </a:lnTo>
                  <a:cubicBezTo>
                    <a:pt x="303" y="601"/>
                    <a:pt x="322" y="601"/>
                    <a:pt x="361" y="620"/>
                  </a:cubicBezTo>
                  <a:cubicBezTo>
                    <a:pt x="380" y="620"/>
                    <a:pt x="404" y="601"/>
                    <a:pt x="423" y="601"/>
                  </a:cubicBezTo>
                  <a:lnTo>
                    <a:pt x="860" y="341"/>
                  </a:lnTo>
                  <a:cubicBezTo>
                    <a:pt x="884" y="322"/>
                    <a:pt x="904" y="303"/>
                    <a:pt x="904" y="260"/>
                  </a:cubicBezTo>
                  <a:cubicBezTo>
                    <a:pt x="904" y="241"/>
                    <a:pt x="904" y="221"/>
                    <a:pt x="884" y="202"/>
                  </a:cubicBezTo>
                  <a:lnTo>
                    <a:pt x="644" y="44"/>
                  </a:lnTo>
                  <a:cubicBezTo>
                    <a:pt x="620" y="2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787;p58">
              <a:extLst>
                <a:ext uri="{FF2B5EF4-FFF2-40B4-BE49-F238E27FC236}">
                  <a16:creationId xmlns:a16="http://schemas.microsoft.com/office/drawing/2014/main" id="{378F89D2-88FB-EEBC-3EB0-A9610506600A}"/>
                </a:ext>
              </a:extLst>
            </p:cNvPr>
            <p:cNvSpPr/>
            <p:nvPr/>
          </p:nvSpPr>
          <p:spPr>
            <a:xfrm>
              <a:off x="6356274" y="2871542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29" y="0"/>
                  </a:moveTo>
                  <a:cubicBezTo>
                    <a:pt x="510" y="0"/>
                    <a:pt x="490" y="5"/>
                    <a:pt x="481" y="15"/>
                  </a:cubicBezTo>
                  <a:lnTo>
                    <a:pt x="20" y="274"/>
                  </a:lnTo>
                  <a:cubicBezTo>
                    <a:pt x="0" y="293"/>
                    <a:pt x="0" y="317"/>
                    <a:pt x="20" y="336"/>
                  </a:cubicBezTo>
                  <a:lnTo>
                    <a:pt x="260" y="514"/>
                  </a:lnTo>
                  <a:cubicBezTo>
                    <a:pt x="269" y="524"/>
                    <a:pt x="290" y="529"/>
                    <a:pt x="310" y="529"/>
                  </a:cubicBezTo>
                  <a:cubicBezTo>
                    <a:pt x="331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0" y="5"/>
                    <a:pt x="549" y="0"/>
                    <a:pt x="52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788;p58">
              <a:extLst>
                <a:ext uri="{FF2B5EF4-FFF2-40B4-BE49-F238E27FC236}">
                  <a16:creationId xmlns:a16="http://schemas.microsoft.com/office/drawing/2014/main" id="{3A9D91DD-891E-6E4B-7250-9C0595D27BB9}"/>
                </a:ext>
              </a:extLst>
            </p:cNvPr>
            <p:cNvSpPr/>
            <p:nvPr/>
          </p:nvSpPr>
          <p:spPr>
            <a:xfrm>
              <a:off x="6351898" y="2867063"/>
              <a:ext cx="93941" cy="63204"/>
            </a:xfrm>
            <a:custGeom>
              <a:avLst/>
              <a:gdLst/>
              <a:ahLst/>
              <a:cxnLst/>
              <a:rect l="l" t="t" r="r" b="b"/>
              <a:pathLst>
                <a:path w="923" h="621" extrusionOk="0">
                  <a:moveTo>
                    <a:pt x="562" y="78"/>
                  </a:moveTo>
                  <a:cubicBezTo>
                    <a:pt x="581" y="78"/>
                    <a:pt x="581" y="78"/>
                    <a:pt x="601" y="97"/>
                  </a:cubicBezTo>
                  <a:lnTo>
                    <a:pt x="822" y="260"/>
                  </a:lnTo>
                  <a:lnTo>
                    <a:pt x="841" y="260"/>
                  </a:lnTo>
                  <a:lnTo>
                    <a:pt x="384" y="520"/>
                  </a:lnTo>
                  <a:lnTo>
                    <a:pt x="360" y="539"/>
                  </a:lnTo>
                  <a:cubicBezTo>
                    <a:pt x="341" y="539"/>
                    <a:pt x="322" y="520"/>
                    <a:pt x="322" y="520"/>
                  </a:cubicBezTo>
                  <a:lnTo>
                    <a:pt x="82" y="361"/>
                  </a:lnTo>
                  <a:lnTo>
                    <a:pt x="543" y="97"/>
                  </a:lnTo>
                  <a:lnTo>
                    <a:pt x="543" y="78"/>
                  </a:lnTo>
                  <a:close/>
                  <a:moveTo>
                    <a:pt x="562" y="1"/>
                  </a:moveTo>
                  <a:cubicBezTo>
                    <a:pt x="543" y="1"/>
                    <a:pt x="524" y="1"/>
                    <a:pt x="505" y="20"/>
                  </a:cubicBezTo>
                  <a:lnTo>
                    <a:pt x="43" y="280"/>
                  </a:lnTo>
                  <a:cubicBezTo>
                    <a:pt x="24" y="299"/>
                    <a:pt x="0" y="318"/>
                    <a:pt x="0" y="337"/>
                  </a:cubicBezTo>
                  <a:cubicBezTo>
                    <a:pt x="0" y="380"/>
                    <a:pt x="24" y="400"/>
                    <a:pt x="43" y="419"/>
                  </a:cubicBezTo>
                  <a:lnTo>
                    <a:pt x="284" y="577"/>
                  </a:lnTo>
                  <a:cubicBezTo>
                    <a:pt x="303" y="601"/>
                    <a:pt x="322" y="621"/>
                    <a:pt x="360" y="621"/>
                  </a:cubicBezTo>
                  <a:cubicBezTo>
                    <a:pt x="384" y="621"/>
                    <a:pt x="404" y="601"/>
                    <a:pt x="423" y="601"/>
                  </a:cubicBezTo>
                  <a:lnTo>
                    <a:pt x="884" y="337"/>
                  </a:lnTo>
                  <a:cubicBezTo>
                    <a:pt x="903" y="318"/>
                    <a:pt x="923" y="299"/>
                    <a:pt x="923" y="260"/>
                  </a:cubicBezTo>
                  <a:cubicBezTo>
                    <a:pt x="923" y="241"/>
                    <a:pt x="903" y="217"/>
                    <a:pt x="884" y="198"/>
                  </a:cubicBezTo>
                  <a:lnTo>
                    <a:pt x="644" y="39"/>
                  </a:lnTo>
                  <a:lnTo>
                    <a:pt x="644" y="20"/>
                  </a:lnTo>
                  <a:cubicBezTo>
                    <a:pt x="625" y="20"/>
                    <a:pt x="581" y="1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789;p58">
              <a:extLst>
                <a:ext uri="{FF2B5EF4-FFF2-40B4-BE49-F238E27FC236}">
                  <a16:creationId xmlns:a16="http://schemas.microsoft.com/office/drawing/2014/main" id="{F6259298-1A2B-2360-5802-0CE7B7DEBDC2}"/>
                </a:ext>
              </a:extLst>
            </p:cNvPr>
            <p:cNvSpPr/>
            <p:nvPr/>
          </p:nvSpPr>
          <p:spPr>
            <a:xfrm>
              <a:off x="6213477" y="2953168"/>
              <a:ext cx="87630" cy="53840"/>
            </a:xfrm>
            <a:custGeom>
              <a:avLst/>
              <a:gdLst/>
              <a:ahLst/>
              <a:cxnLst/>
              <a:rect l="l" t="t" r="r" b="b"/>
              <a:pathLst>
                <a:path w="861" h="529" extrusionOk="0">
                  <a:moveTo>
                    <a:pt x="543" y="0"/>
                  </a:moveTo>
                  <a:cubicBezTo>
                    <a:pt x="525" y="0"/>
                    <a:pt x="510" y="5"/>
                    <a:pt x="500" y="15"/>
                  </a:cubicBezTo>
                  <a:lnTo>
                    <a:pt x="39" y="274"/>
                  </a:lnTo>
                  <a:cubicBezTo>
                    <a:pt x="20" y="294"/>
                    <a:pt x="1" y="313"/>
                    <a:pt x="39" y="332"/>
                  </a:cubicBezTo>
                  <a:lnTo>
                    <a:pt x="279" y="514"/>
                  </a:lnTo>
                  <a:cubicBezTo>
                    <a:pt x="291" y="524"/>
                    <a:pt x="307" y="529"/>
                    <a:pt x="324" y="529"/>
                  </a:cubicBezTo>
                  <a:cubicBezTo>
                    <a:pt x="342" y="529"/>
                    <a:pt x="361" y="524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212"/>
                    <a:pt x="822" y="193"/>
                  </a:cubicBezTo>
                  <a:lnTo>
                    <a:pt x="601" y="15"/>
                  </a:lnTo>
                  <a:cubicBezTo>
                    <a:pt x="582" y="5"/>
                    <a:pt x="561" y="0"/>
                    <a:pt x="543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790;p58">
              <a:extLst>
                <a:ext uri="{FF2B5EF4-FFF2-40B4-BE49-F238E27FC236}">
                  <a16:creationId xmlns:a16="http://schemas.microsoft.com/office/drawing/2014/main" id="{6596FF5E-64FB-BD88-63F8-D034A9882ED9}"/>
                </a:ext>
              </a:extLst>
            </p:cNvPr>
            <p:cNvSpPr/>
            <p:nvPr/>
          </p:nvSpPr>
          <p:spPr>
            <a:xfrm>
              <a:off x="6211544" y="2948283"/>
              <a:ext cx="91498" cy="63204"/>
            </a:xfrm>
            <a:custGeom>
              <a:avLst/>
              <a:gdLst/>
              <a:ahLst/>
              <a:cxnLst/>
              <a:rect l="l" t="t" r="r" b="b"/>
              <a:pathLst>
                <a:path w="899" h="621" extrusionOk="0">
                  <a:moveTo>
                    <a:pt x="562" y="82"/>
                  </a:moveTo>
                  <a:lnTo>
                    <a:pt x="582" y="101"/>
                  </a:lnTo>
                  <a:lnTo>
                    <a:pt x="822" y="260"/>
                  </a:lnTo>
                  <a:lnTo>
                    <a:pt x="380" y="524"/>
                  </a:lnTo>
                  <a:cubicBezTo>
                    <a:pt x="361" y="524"/>
                    <a:pt x="361" y="543"/>
                    <a:pt x="361" y="543"/>
                  </a:cubicBezTo>
                  <a:cubicBezTo>
                    <a:pt x="341" y="543"/>
                    <a:pt x="322" y="524"/>
                    <a:pt x="322" y="524"/>
                  </a:cubicBezTo>
                  <a:lnTo>
                    <a:pt x="82" y="361"/>
                  </a:lnTo>
                  <a:lnTo>
                    <a:pt x="538" y="101"/>
                  </a:lnTo>
                  <a:cubicBezTo>
                    <a:pt x="538" y="82"/>
                    <a:pt x="538" y="82"/>
                    <a:pt x="562" y="82"/>
                  </a:cubicBezTo>
                  <a:close/>
                  <a:moveTo>
                    <a:pt x="562" y="0"/>
                  </a:moveTo>
                  <a:cubicBezTo>
                    <a:pt x="538" y="0"/>
                    <a:pt x="519" y="20"/>
                    <a:pt x="500" y="20"/>
                  </a:cubicBezTo>
                  <a:lnTo>
                    <a:pt x="39" y="284"/>
                  </a:lnTo>
                  <a:cubicBezTo>
                    <a:pt x="20" y="303"/>
                    <a:pt x="0" y="322"/>
                    <a:pt x="0" y="342"/>
                  </a:cubicBezTo>
                  <a:cubicBezTo>
                    <a:pt x="0" y="380"/>
                    <a:pt x="20" y="404"/>
                    <a:pt x="39" y="423"/>
                  </a:cubicBezTo>
                  <a:lnTo>
                    <a:pt x="260" y="582"/>
                  </a:lnTo>
                  <a:cubicBezTo>
                    <a:pt x="298" y="601"/>
                    <a:pt x="322" y="620"/>
                    <a:pt x="361" y="620"/>
                  </a:cubicBezTo>
                  <a:cubicBezTo>
                    <a:pt x="380" y="620"/>
                    <a:pt x="399" y="601"/>
                    <a:pt x="418" y="601"/>
                  </a:cubicBezTo>
                  <a:lnTo>
                    <a:pt x="860" y="342"/>
                  </a:lnTo>
                  <a:cubicBezTo>
                    <a:pt x="880" y="322"/>
                    <a:pt x="899" y="303"/>
                    <a:pt x="899" y="260"/>
                  </a:cubicBezTo>
                  <a:cubicBezTo>
                    <a:pt x="899" y="241"/>
                    <a:pt x="899" y="221"/>
                    <a:pt x="860" y="202"/>
                  </a:cubicBezTo>
                  <a:lnTo>
                    <a:pt x="639" y="44"/>
                  </a:lnTo>
                  <a:cubicBezTo>
                    <a:pt x="620" y="20"/>
                    <a:pt x="582" y="0"/>
                    <a:pt x="562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791;p58">
              <a:extLst>
                <a:ext uri="{FF2B5EF4-FFF2-40B4-BE49-F238E27FC236}">
                  <a16:creationId xmlns:a16="http://schemas.microsoft.com/office/drawing/2014/main" id="{BC4A2EB5-93F5-B8CB-CC51-506B3C6E8C72}"/>
                </a:ext>
              </a:extLst>
            </p:cNvPr>
            <p:cNvSpPr/>
            <p:nvPr/>
          </p:nvSpPr>
          <p:spPr>
            <a:xfrm>
              <a:off x="6144064" y="2993778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33" y="0"/>
                  </a:moveTo>
                  <a:cubicBezTo>
                    <a:pt x="513" y="0"/>
                    <a:pt x="493" y="5"/>
                    <a:pt x="481" y="15"/>
                  </a:cubicBezTo>
                  <a:lnTo>
                    <a:pt x="24" y="274"/>
                  </a:lnTo>
                  <a:cubicBezTo>
                    <a:pt x="0" y="293"/>
                    <a:pt x="0" y="317"/>
                    <a:pt x="24" y="336"/>
                  </a:cubicBezTo>
                  <a:lnTo>
                    <a:pt x="265" y="514"/>
                  </a:lnTo>
                  <a:cubicBezTo>
                    <a:pt x="274" y="524"/>
                    <a:pt x="293" y="529"/>
                    <a:pt x="313" y="529"/>
                  </a:cubicBezTo>
                  <a:cubicBezTo>
                    <a:pt x="332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3" y="0"/>
                    <a:pt x="533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792;p58">
              <a:extLst>
                <a:ext uri="{FF2B5EF4-FFF2-40B4-BE49-F238E27FC236}">
                  <a16:creationId xmlns:a16="http://schemas.microsoft.com/office/drawing/2014/main" id="{C8340E24-D8A5-0338-2A13-3B0D96923FE8}"/>
                </a:ext>
              </a:extLst>
            </p:cNvPr>
            <p:cNvSpPr/>
            <p:nvPr/>
          </p:nvSpPr>
          <p:spPr>
            <a:xfrm>
              <a:off x="6140094" y="2989300"/>
              <a:ext cx="94042" cy="63204"/>
            </a:xfrm>
            <a:custGeom>
              <a:avLst/>
              <a:gdLst/>
              <a:ahLst/>
              <a:cxnLst/>
              <a:rect l="l" t="t" r="r" b="b"/>
              <a:pathLst>
                <a:path w="924" h="621" extrusionOk="0">
                  <a:moveTo>
                    <a:pt x="563" y="78"/>
                  </a:moveTo>
                  <a:cubicBezTo>
                    <a:pt x="582" y="78"/>
                    <a:pt x="582" y="97"/>
                    <a:pt x="601" y="97"/>
                  </a:cubicBezTo>
                  <a:lnTo>
                    <a:pt x="822" y="260"/>
                  </a:lnTo>
                  <a:lnTo>
                    <a:pt x="829" y="267"/>
                  </a:lnTo>
                  <a:lnTo>
                    <a:pt x="829" y="267"/>
                  </a:lnTo>
                  <a:lnTo>
                    <a:pt x="381" y="520"/>
                  </a:lnTo>
                  <a:lnTo>
                    <a:pt x="361" y="539"/>
                  </a:lnTo>
                  <a:cubicBezTo>
                    <a:pt x="342" y="539"/>
                    <a:pt x="323" y="520"/>
                    <a:pt x="323" y="520"/>
                  </a:cubicBezTo>
                  <a:lnTo>
                    <a:pt x="83" y="361"/>
                  </a:lnTo>
                  <a:lnTo>
                    <a:pt x="544" y="97"/>
                  </a:lnTo>
                  <a:cubicBezTo>
                    <a:pt x="544" y="78"/>
                    <a:pt x="563" y="78"/>
                    <a:pt x="563" y="78"/>
                  </a:cubicBezTo>
                  <a:close/>
                  <a:moveTo>
                    <a:pt x="563" y="1"/>
                  </a:moveTo>
                  <a:cubicBezTo>
                    <a:pt x="544" y="1"/>
                    <a:pt x="520" y="20"/>
                    <a:pt x="501" y="20"/>
                  </a:cubicBezTo>
                  <a:lnTo>
                    <a:pt x="39" y="280"/>
                  </a:lnTo>
                  <a:cubicBezTo>
                    <a:pt x="20" y="299"/>
                    <a:pt x="1" y="318"/>
                    <a:pt x="1" y="361"/>
                  </a:cubicBezTo>
                  <a:cubicBezTo>
                    <a:pt x="1" y="380"/>
                    <a:pt x="20" y="400"/>
                    <a:pt x="39" y="419"/>
                  </a:cubicBezTo>
                  <a:lnTo>
                    <a:pt x="280" y="577"/>
                  </a:lnTo>
                  <a:cubicBezTo>
                    <a:pt x="304" y="601"/>
                    <a:pt x="323" y="621"/>
                    <a:pt x="361" y="621"/>
                  </a:cubicBezTo>
                  <a:cubicBezTo>
                    <a:pt x="381" y="621"/>
                    <a:pt x="400" y="601"/>
                    <a:pt x="424" y="601"/>
                  </a:cubicBezTo>
                  <a:lnTo>
                    <a:pt x="880" y="337"/>
                  </a:lnTo>
                  <a:cubicBezTo>
                    <a:pt x="904" y="318"/>
                    <a:pt x="923" y="299"/>
                    <a:pt x="923" y="260"/>
                  </a:cubicBezTo>
                  <a:cubicBezTo>
                    <a:pt x="923" y="241"/>
                    <a:pt x="904" y="217"/>
                    <a:pt x="880" y="198"/>
                  </a:cubicBezTo>
                  <a:lnTo>
                    <a:pt x="640" y="39"/>
                  </a:lnTo>
                  <a:cubicBezTo>
                    <a:pt x="621" y="20"/>
                    <a:pt x="582" y="1"/>
                    <a:pt x="563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793;p58">
              <a:extLst>
                <a:ext uri="{FF2B5EF4-FFF2-40B4-BE49-F238E27FC236}">
                  <a16:creationId xmlns:a16="http://schemas.microsoft.com/office/drawing/2014/main" id="{C6B94B90-9154-2DB4-2E86-CD06DD682506}"/>
                </a:ext>
              </a:extLst>
            </p:cNvPr>
            <p:cNvSpPr/>
            <p:nvPr/>
          </p:nvSpPr>
          <p:spPr>
            <a:xfrm>
              <a:off x="6991888" y="2504832"/>
              <a:ext cx="85697" cy="53230"/>
            </a:xfrm>
            <a:custGeom>
              <a:avLst/>
              <a:gdLst/>
              <a:ahLst/>
              <a:cxnLst/>
              <a:rect l="l" t="t" r="r" b="b"/>
              <a:pathLst>
                <a:path w="842" h="523" extrusionOk="0">
                  <a:moveTo>
                    <a:pt x="537" y="0"/>
                  </a:moveTo>
                  <a:cubicBezTo>
                    <a:pt x="519" y="0"/>
                    <a:pt x="500" y="5"/>
                    <a:pt x="481" y="15"/>
                  </a:cubicBezTo>
                  <a:lnTo>
                    <a:pt x="20" y="274"/>
                  </a:lnTo>
                  <a:cubicBezTo>
                    <a:pt x="1" y="274"/>
                    <a:pt x="1" y="317"/>
                    <a:pt x="20" y="336"/>
                  </a:cubicBezTo>
                  <a:lnTo>
                    <a:pt x="260" y="495"/>
                  </a:lnTo>
                  <a:cubicBezTo>
                    <a:pt x="287" y="509"/>
                    <a:pt x="317" y="522"/>
                    <a:pt x="339" y="522"/>
                  </a:cubicBezTo>
                  <a:cubicBezTo>
                    <a:pt x="348" y="522"/>
                    <a:pt x="355" y="520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197"/>
                    <a:pt x="822" y="173"/>
                  </a:cubicBezTo>
                  <a:lnTo>
                    <a:pt x="582" y="15"/>
                  </a:lnTo>
                  <a:cubicBezTo>
                    <a:pt x="570" y="5"/>
                    <a:pt x="554" y="0"/>
                    <a:pt x="537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794;p58">
              <a:extLst>
                <a:ext uri="{FF2B5EF4-FFF2-40B4-BE49-F238E27FC236}">
                  <a16:creationId xmlns:a16="http://schemas.microsoft.com/office/drawing/2014/main" id="{E9C807C7-FE1A-7D80-FC46-C7EF06025553}"/>
                </a:ext>
              </a:extLst>
            </p:cNvPr>
            <p:cNvSpPr/>
            <p:nvPr/>
          </p:nvSpPr>
          <p:spPr>
            <a:xfrm>
              <a:off x="6991888" y="2504323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519" y="0"/>
                  </a:moveTo>
                  <a:cubicBezTo>
                    <a:pt x="539" y="0"/>
                    <a:pt x="558" y="20"/>
                    <a:pt x="582" y="20"/>
                  </a:cubicBezTo>
                  <a:cubicBezTo>
                    <a:pt x="558" y="0"/>
                    <a:pt x="539" y="0"/>
                    <a:pt x="519" y="0"/>
                  </a:cubicBezTo>
                  <a:close/>
                  <a:moveTo>
                    <a:pt x="582" y="20"/>
                  </a:moveTo>
                  <a:lnTo>
                    <a:pt x="822" y="202"/>
                  </a:lnTo>
                  <a:lnTo>
                    <a:pt x="841" y="221"/>
                  </a:lnTo>
                  <a:cubicBezTo>
                    <a:pt x="841" y="202"/>
                    <a:pt x="841" y="202"/>
                    <a:pt x="822" y="178"/>
                  </a:cubicBezTo>
                  <a:lnTo>
                    <a:pt x="582" y="20"/>
                  </a:lnTo>
                  <a:close/>
                  <a:moveTo>
                    <a:pt x="841" y="221"/>
                  </a:moveTo>
                  <a:lnTo>
                    <a:pt x="841" y="221"/>
                  </a:lnTo>
                  <a:cubicBezTo>
                    <a:pt x="841" y="241"/>
                    <a:pt x="822" y="241"/>
                    <a:pt x="822" y="241"/>
                  </a:cubicBezTo>
                  <a:lnTo>
                    <a:pt x="361" y="519"/>
                  </a:lnTo>
                  <a:lnTo>
                    <a:pt x="361" y="519"/>
                  </a:lnTo>
                  <a:lnTo>
                    <a:pt x="822" y="260"/>
                  </a:lnTo>
                  <a:cubicBezTo>
                    <a:pt x="841" y="260"/>
                    <a:pt x="841" y="241"/>
                    <a:pt x="841" y="221"/>
                  </a:cubicBezTo>
                  <a:close/>
                  <a:moveTo>
                    <a:pt x="481" y="0"/>
                  </a:moveTo>
                  <a:lnTo>
                    <a:pt x="20" y="260"/>
                  </a:lnTo>
                  <a:cubicBezTo>
                    <a:pt x="20" y="279"/>
                    <a:pt x="1" y="279"/>
                    <a:pt x="1" y="298"/>
                  </a:cubicBezTo>
                  <a:cubicBezTo>
                    <a:pt x="1" y="322"/>
                    <a:pt x="20" y="341"/>
                    <a:pt x="20" y="341"/>
                  </a:cubicBezTo>
                  <a:lnTo>
                    <a:pt x="260" y="519"/>
                  </a:lnTo>
                  <a:cubicBezTo>
                    <a:pt x="279" y="519"/>
                    <a:pt x="299" y="538"/>
                    <a:pt x="318" y="538"/>
                  </a:cubicBezTo>
                  <a:cubicBezTo>
                    <a:pt x="342" y="538"/>
                    <a:pt x="361" y="519"/>
                    <a:pt x="361" y="519"/>
                  </a:cubicBezTo>
                  <a:lnTo>
                    <a:pt x="318" y="519"/>
                  </a:lnTo>
                  <a:cubicBezTo>
                    <a:pt x="299" y="519"/>
                    <a:pt x="279" y="519"/>
                    <a:pt x="260" y="500"/>
                  </a:cubicBezTo>
                  <a:lnTo>
                    <a:pt x="39" y="341"/>
                  </a:lnTo>
                  <a:cubicBezTo>
                    <a:pt x="20" y="322"/>
                    <a:pt x="20" y="322"/>
                    <a:pt x="20" y="298"/>
                  </a:cubicBezTo>
                  <a:cubicBezTo>
                    <a:pt x="20" y="298"/>
                    <a:pt x="20" y="279"/>
                    <a:pt x="39" y="279"/>
                  </a:cubicBezTo>
                  <a:lnTo>
                    <a:pt x="481" y="20"/>
                  </a:lnTo>
                  <a:cubicBezTo>
                    <a:pt x="500" y="0"/>
                    <a:pt x="519" y="0"/>
                    <a:pt x="51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795;p58">
              <a:extLst>
                <a:ext uri="{FF2B5EF4-FFF2-40B4-BE49-F238E27FC236}">
                  <a16:creationId xmlns:a16="http://schemas.microsoft.com/office/drawing/2014/main" id="{D95D215C-667E-6151-ED5B-96DD5B1B0FB3}"/>
                </a:ext>
              </a:extLst>
            </p:cNvPr>
            <p:cNvSpPr/>
            <p:nvPr/>
          </p:nvSpPr>
          <p:spPr>
            <a:xfrm>
              <a:off x="7063338" y="2464222"/>
              <a:ext cx="85595" cy="53230"/>
            </a:xfrm>
            <a:custGeom>
              <a:avLst/>
              <a:gdLst/>
              <a:ahLst/>
              <a:cxnLst/>
              <a:rect l="l" t="t" r="r" b="b"/>
              <a:pathLst>
                <a:path w="841" h="523" extrusionOk="0">
                  <a:moveTo>
                    <a:pt x="521" y="0"/>
                  </a:moveTo>
                  <a:cubicBezTo>
                    <a:pt x="504" y="0"/>
                    <a:pt x="490" y="5"/>
                    <a:pt x="480" y="15"/>
                  </a:cubicBezTo>
                  <a:lnTo>
                    <a:pt x="19" y="274"/>
                  </a:lnTo>
                  <a:cubicBezTo>
                    <a:pt x="0" y="274"/>
                    <a:pt x="0" y="313"/>
                    <a:pt x="19" y="332"/>
                  </a:cubicBezTo>
                  <a:lnTo>
                    <a:pt x="259" y="495"/>
                  </a:lnTo>
                  <a:cubicBezTo>
                    <a:pt x="273" y="509"/>
                    <a:pt x="296" y="522"/>
                    <a:pt x="324" y="522"/>
                  </a:cubicBezTo>
                  <a:cubicBezTo>
                    <a:pt x="335" y="522"/>
                    <a:pt x="348" y="520"/>
                    <a:pt x="360" y="514"/>
                  </a:cubicBezTo>
                  <a:lnTo>
                    <a:pt x="817" y="255"/>
                  </a:lnTo>
                  <a:cubicBezTo>
                    <a:pt x="841" y="236"/>
                    <a:pt x="841" y="193"/>
                    <a:pt x="817" y="173"/>
                  </a:cubicBezTo>
                  <a:lnTo>
                    <a:pt x="577" y="15"/>
                  </a:lnTo>
                  <a:cubicBezTo>
                    <a:pt x="557" y="5"/>
                    <a:pt x="538" y="0"/>
                    <a:pt x="52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796;p58">
              <a:extLst>
                <a:ext uri="{FF2B5EF4-FFF2-40B4-BE49-F238E27FC236}">
                  <a16:creationId xmlns:a16="http://schemas.microsoft.com/office/drawing/2014/main" id="{6BF16305-3215-6B15-568C-165183E51F52}"/>
                </a:ext>
              </a:extLst>
            </p:cNvPr>
            <p:cNvSpPr/>
            <p:nvPr/>
          </p:nvSpPr>
          <p:spPr>
            <a:xfrm>
              <a:off x="7063338" y="2463714"/>
              <a:ext cx="85595" cy="54858"/>
            </a:xfrm>
            <a:custGeom>
              <a:avLst/>
              <a:gdLst/>
              <a:ahLst/>
              <a:cxnLst/>
              <a:rect l="l" t="t" r="r" b="b"/>
              <a:pathLst>
                <a:path w="841" h="539" extrusionOk="0">
                  <a:moveTo>
                    <a:pt x="519" y="1"/>
                  </a:moveTo>
                  <a:cubicBezTo>
                    <a:pt x="538" y="1"/>
                    <a:pt x="557" y="20"/>
                    <a:pt x="577" y="20"/>
                  </a:cubicBezTo>
                  <a:cubicBezTo>
                    <a:pt x="557" y="1"/>
                    <a:pt x="538" y="1"/>
                    <a:pt x="519" y="1"/>
                  </a:cubicBezTo>
                  <a:close/>
                  <a:moveTo>
                    <a:pt x="480" y="1"/>
                  </a:moveTo>
                  <a:lnTo>
                    <a:pt x="19" y="260"/>
                  </a:lnTo>
                  <a:cubicBezTo>
                    <a:pt x="0" y="279"/>
                    <a:pt x="0" y="279"/>
                    <a:pt x="0" y="298"/>
                  </a:cubicBezTo>
                  <a:lnTo>
                    <a:pt x="19" y="279"/>
                  </a:lnTo>
                  <a:lnTo>
                    <a:pt x="480" y="20"/>
                  </a:lnTo>
                  <a:cubicBezTo>
                    <a:pt x="480" y="1"/>
                    <a:pt x="500" y="1"/>
                    <a:pt x="519" y="1"/>
                  </a:cubicBezTo>
                  <a:close/>
                  <a:moveTo>
                    <a:pt x="0" y="298"/>
                  </a:moveTo>
                  <a:cubicBezTo>
                    <a:pt x="0" y="318"/>
                    <a:pt x="0" y="337"/>
                    <a:pt x="19" y="337"/>
                  </a:cubicBezTo>
                  <a:cubicBezTo>
                    <a:pt x="19" y="318"/>
                    <a:pt x="0" y="318"/>
                    <a:pt x="0" y="298"/>
                  </a:cubicBezTo>
                  <a:close/>
                  <a:moveTo>
                    <a:pt x="577" y="20"/>
                  </a:moveTo>
                  <a:lnTo>
                    <a:pt x="798" y="198"/>
                  </a:lnTo>
                  <a:cubicBezTo>
                    <a:pt x="817" y="198"/>
                    <a:pt x="817" y="217"/>
                    <a:pt x="817" y="217"/>
                  </a:cubicBezTo>
                  <a:cubicBezTo>
                    <a:pt x="817" y="241"/>
                    <a:pt x="817" y="241"/>
                    <a:pt x="798" y="241"/>
                  </a:cubicBezTo>
                  <a:lnTo>
                    <a:pt x="360" y="519"/>
                  </a:lnTo>
                  <a:lnTo>
                    <a:pt x="360" y="519"/>
                  </a:lnTo>
                  <a:lnTo>
                    <a:pt x="817" y="260"/>
                  </a:lnTo>
                  <a:cubicBezTo>
                    <a:pt x="817" y="260"/>
                    <a:pt x="841" y="241"/>
                    <a:pt x="841" y="217"/>
                  </a:cubicBezTo>
                  <a:cubicBezTo>
                    <a:pt x="841" y="198"/>
                    <a:pt x="817" y="198"/>
                    <a:pt x="817" y="178"/>
                  </a:cubicBezTo>
                  <a:lnTo>
                    <a:pt x="577" y="20"/>
                  </a:lnTo>
                  <a:close/>
                  <a:moveTo>
                    <a:pt x="19" y="337"/>
                  </a:moveTo>
                  <a:lnTo>
                    <a:pt x="259" y="519"/>
                  </a:lnTo>
                  <a:cubicBezTo>
                    <a:pt x="259" y="519"/>
                    <a:pt x="298" y="539"/>
                    <a:pt x="317" y="539"/>
                  </a:cubicBezTo>
                  <a:cubicBezTo>
                    <a:pt x="336" y="539"/>
                    <a:pt x="336" y="519"/>
                    <a:pt x="360" y="519"/>
                  </a:cubicBezTo>
                  <a:lnTo>
                    <a:pt x="317" y="519"/>
                  </a:lnTo>
                  <a:cubicBezTo>
                    <a:pt x="298" y="519"/>
                    <a:pt x="279" y="519"/>
                    <a:pt x="259" y="500"/>
                  </a:cubicBezTo>
                  <a:lnTo>
                    <a:pt x="19" y="33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797;p58">
              <a:extLst>
                <a:ext uri="{FF2B5EF4-FFF2-40B4-BE49-F238E27FC236}">
                  <a16:creationId xmlns:a16="http://schemas.microsoft.com/office/drawing/2014/main" id="{26397BAD-C909-5190-49BC-B16AEDB1CEBE}"/>
                </a:ext>
              </a:extLst>
            </p:cNvPr>
            <p:cNvSpPr/>
            <p:nvPr/>
          </p:nvSpPr>
          <p:spPr>
            <a:xfrm>
              <a:off x="6284825" y="2912050"/>
              <a:ext cx="85697" cy="54451"/>
            </a:xfrm>
            <a:custGeom>
              <a:avLst/>
              <a:gdLst/>
              <a:ahLst/>
              <a:cxnLst/>
              <a:rect l="l" t="t" r="r" b="b"/>
              <a:pathLst>
                <a:path w="842" h="535" extrusionOk="0">
                  <a:moveTo>
                    <a:pt x="539" y="1"/>
                  </a:moveTo>
                  <a:cubicBezTo>
                    <a:pt x="521" y="1"/>
                    <a:pt x="501" y="6"/>
                    <a:pt x="481" y="15"/>
                  </a:cubicBezTo>
                  <a:lnTo>
                    <a:pt x="39" y="280"/>
                  </a:lnTo>
                  <a:cubicBezTo>
                    <a:pt x="1" y="299"/>
                    <a:pt x="1" y="318"/>
                    <a:pt x="39" y="337"/>
                  </a:cubicBezTo>
                  <a:lnTo>
                    <a:pt x="260" y="520"/>
                  </a:lnTo>
                  <a:cubicBezTo>
                    <a:pt x="280" y="529"/>
                    <a:pt x="300" y="534"/>
                    <a:pt x="318" y="534"/>
                  </a:cubicBezTo>
                  <a:cubicBezTo>
                    <a:pt x="336" y="534"/>
                    <a:pt x="352" y="529"/>
                    <a:pt x="361" y="520"/>
                  </a:cubicBezTo>
                  <a:lnTo>
                    <a:pt x="822" y="256"/>
                  </a:lnTo>
                  <a:cubicBezTo>
                    <a:pt x="842" y="236"/>
                    <a:pt x="842" y="217"/>
                    <a:pt x="822" y="198"/>
                  </a:cubicBezTo>
                  <a:lnTo>
                    <a:pt x="582" y="15"/>
                  </a:lnTo>
                  <a:cubicBezTo>
                    <a:pt x="573" y="6"/>
                    <a:pt x="557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798;p58">
              <a:extLst>
                <a:ext uri="{FF2B5EF4-FFF2-40B4-BE49-F238E27FC236}">
                  <a16:creationId xmlns:a16="http://schemas.microsoft.com/office/drawing/2014/main" id="{5B00C5BD-FBF2-7F77-77BB-B3FCE3EDEC96}"/>
                </a:ext>
              </a:extLst>
            </p:cNvPr>
            <p:cNvSpPr/>
            <p:nvPr/>
          </p:nvSpPr>
          <p:spPr>
            <a:xfrm>
              <a:off x="6284825" y="2911643"/>
              <a:ext cx="85697" cy="55265"/>
            </a:xfrm>
            <a:custGeom>
              <a:avLst/>
              <a:gdLst/>
              <a:ahLst/>
              <a:cxnLst/>
              <a:rect l="l" t="t" r="r" b="b"/>
              <a:pathLst>
                <a:path w="842" h="543" extrusionOk="0">
                  <a:moveTo>
                    <a:pt x="520" y="0"/>
                  </a:moveTo>
                  <a:cubicBezTo>
                    <a:pt x="520" y="0"/>
                    <a:pt x="501" y="0"/>
                    <a:pt x="481" y="19"/>
                  </a:cubicBezTo>
                  <a:lnTo>
                    <a:pt x="582" y="19"/>
                  </a:lnTo>
                  <a:cubicBezTo>
                    <a:pt x="582" y="0"/>
                    <a:pt x="539" y="0"/>
                    <a:pt x="520" y="0"/>
                  </a:cubicBezTo>
                  <a:close/>
                  <a:moveTo>
                    <a:pt x="582" y="19"/>
                  </a:moveTo>
                  <a:lnTo>
                    <a:pt x="582" y="19"/>
                  </a:lnTo>
                  <a:lnTo>
                    <a:pt x="582" y="19"/>
                  </a:lnTo>
                  <a:close/>
                  <a:moveTo>
                    <a:pt x="582" y="19"/>
                  </a:moveTo>
                  <a:lnTo>
                    <a:pt x="822" y="202"/>
                  </a:lnTo>
                  <a:lnTo>
                    <a:pt x="842" y="221"/>
                  </a:lnTo>
                  <a:cubicBezTo>
                    <a:pt x="842" y="221"/>
                    <a:pt x="842" y="202"/>
                    <a:pt x="822" y="183"/>
                  </a:cubicBezTo>
                  <a:lnTo>
                    <a:pt x="582" y="19"/>
                  </a:lnTo>
                  <a:close/>
                  <a:moveTo>
                    <a:pt x="842" y="221"/>
                  </a:moveTo>
                  <a:cubicBezTo>
                    <a:pt x="842" y="240"/>
                    <a:pt x="822" y="240"/>
                    <a:pt x="822" y="260"/>
                  </a:cubicBezTo>
                  <a:cubicBezTo>
                    <a:pt x="842" y="260"/>
                    <a:pt x="842" y="240"/>
                    <a:pt x="842" y="221"/>
                  </a:cubicBezTo>
                  <a:close/>
                  <a:moveTo>
                    <a:pt x="481" y="19"/>
                  </a:moveTo>
                  <a:lnTo>
                    <a:pt x="20" y="284"/>
                  </a:lnTo>
                  <a:lnTo>
                    <a:pt x="1" y="303"/>
                  </a:lnTo>
                  <a:cubicBezTo>
                    <a:pt x="1" y="322"/>
                    <a:pt x="20" y="341"/>
                    <a:pt x="20" y="341"/>
                  </a:cubicBezTo>
                  <a:lnTo>
                    <a:pt x="260" y="524"/>
                  </a:lnTo>
                  <a:cubicBezTo>
                    <a:pt x="280" y="543"/>
                    <a:pt x="299" y="543"/>
                    <a:pt x="323" y="543"/>
                  </a:cubicBezTo>
                  <a:cubicBezTo>
                    <a:pt x="342" y="543"/>
                    <a:pt x="361" y="543"/>
                    <a:pt x="361" y="524"/>
                  </a:cubicBezTo>
                  <a:lnTo>
                    <a:pt x="323" y="524"/>
                  </a:lnTo>
                  <a:cubicBezTo>
                    <a:pt x="299" y="524"/>
                    <a:pt x="280" y="524"/>
                    <a:pt x="260" y="500"/>
                  </a:cubicBezTo>
                  <a:lnTo>
                    <a:pt x="39" y="341"/>
                  </a:lnTo>
                  <a:cubicBezTo>
                    <a:pt x="20" y="322"/>
                    <a:pt x="20" y="322"/>
                    <a:pt x="20" y="303"/>
                  </a:cubicBezTo>
                  <a:lnTo>
                    <a:pt x="39" y="284"/>
                  </a:lnTo>
                  <a:lnTo>
                    <a:pt x="481" y="19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799;p58">
              <a:extLst>
                <a:ext uri="{FF2B5EF4-FFF2-40B4-BE49-F238E27FC236}">
                  <a16:creationId xmlns:a16="http://schemas.microsoft.com/office/drawing/2014/main" id="{C86CDB99-B69B-4397-3C3A-FAD8E3103731}"/>
                </a:ext>
              </a:extLst>
            </p:cNvPr>
            <p:cNvSpPr/>
            <p:nvPr/>
          </p:nvSpPr>
          <p:spPr>
            <a:xfrm>
              <a:off x="6920541" y="2545340"/>
              <a:ext cx="87630" cy="53739"/>
            </a:xfrm>
            <a:custGeom>
              <a:avLst/>
              <a:gdLst/>
              <a:ahLst/>
              <a:cxnLst/>
              <a:rect l="l" t="t" r="r" b="b"/>
              <a:pathLst>
                <a:path w="861" h="528" extrusionOk="0">
                  <a:moveTo>
                    <a:pt x="538" y="1"/>
                  </a:moveTo>
                  <a:cubicBezTo>
                    <a:pt x="520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80"/>
                    <a:pt x="0" y="318"/>
                    <a:pt x="39" y="337"/>
                  </a:cubicBezTo>
                  <a:lnTo>
                    <a:pt x="260" y="496"/>
                  </a:lnTo>
                  <a:cubicBezTo>
                    <a:pt x="287" y="513"/>
                    <a:pt x="317" y="528"/>
                    <a:pt x="346" y="528"/>
                  </a:cubicBezTo>
                  <a:cubicBezTo>
                    <a:pt x="357" y="528"/>
                    <a:pt x="369" y="525"/>
                    <a:pt x="380" y="520"/>
                  </a:cubicBezTo>
                  <a:lnTo>
                    <a:pt x="822" y="256"/>
                  </a:lnTo>
                  <a:cubicBezTo>
                    <a:pt x="860" y="236"/>
                    <a:pt x="860" y="198"/>
                    <a:pt x="822" y="179"/>
                  </a:cubicBezTo>
                  <a:lnTo>
                    <a:pt x="582" y="15"/>
                  </a:lnTo>
                  <a:cubicBezTo>
                    <a:pt x="572" y="6"/>
                    <a:pt x="556" y="1"/>
                    <a:pt x="53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800;p58">
              <a:extLst>
                <a:ext uri="{FF2B5EF4-FFF2-40B4-BE49-F238E27FC236}">
                  <a16:creationId xmlns:a16="http://schemas.microsoft.com/office/drawing/2014/main" id="{3F6CC1DD-123F-532B-F546-7E762E45512E}"/>
                </a:ext>
              </a:extLst>
            </p:cNvPr>
            <p:cNvSpPr/>
            <p:nvPr/>
          </p:nvSpPr>
          <p:spPr>
            <a:xfrm>
              <a:off x="6920541" y="2544933"/>
              <a:ext cx="85595" cy="55265"/>
            </a:xfrm>
            <a:custGeom>
              <a:avLst/>
              <a:gdLst/>
              <a:ahLst/>
              <a:cxnLst/>
              <a:rect l="l" t="t" r="r" b="b"/>
              <a:pathLst>
                <a:path w="841" h="543" extrusionOk="0">
                  <a:moveTo>
                    <a:pt x="538" y="0"/>
                  </a:moveTo>
                  <a:cubicBezTo>
                    <a:pt x="562" y="0"/>
                    <a:pt x="582" y="19"/>
                    <a:pt x="582" y="19"/>
                  </a:cubicBezTo>
                  <a:lnTo>
                    <a:pt x="822" y="202"/>
                  </a:lnTo>
                  <a:cubicBezTo>
                    <a:pt x="841" y="202"/>
                    <a:pt x="841" y="221"/>
                    <a:pt x="841" y="221"/>
                  </a:cubicBezTo>
                  <a:cubicBezTo>
                    <a:pt x="841" y="202"/>
                    <a:pt x="841" y="202"/>
                    <a:pt x="822" y="183"/>
                  </a:cubicBezTo>
                  <a:lnTo>
                    <a:pt x="601" y="19"/>
                  </a:lnTo>
                  <a:cubicBezTo>
                    <a:pt x="582" y="0"/>
                    <a:pt x="562" y="0"/>
                    <a:pt x="538" y="0"/>
                  </a:cubicBezTo>
                  <a:close/>
                  <a:moveTo>
                    <a:pt x="481" y="0"/>
                  </a:moveTo>
                  <a:lnTo>
                    <a:pt x="39" y="260"/>
                  </a:lnTo>
                  <a:cubicBezTo>
                    <a:pt x="19" y="284"/>
                    <a:pt x="0" y="284"/>
                    <a:pt x="0" y="303"/>
                  </a:cubicBezTo>
                  <a:cubicBezTo>
                    <a:pt x="0" y="322"/>
                    <a:pt x="19" y="341"/>
                    <a:pt x="39" y="341"/>
                  </a:cubicBezTo>
                  <a:cubicBezTo>
                    <a:pt x="19" y="322"/>
                    <a:pt x="19" y="322"/>
                    <a:pt x="19" y="303"/>
                  </a:cubicBezTo>
                  <a:cubicBezTo>
                    <a:pt x="19" y="303"/>
                    <a:pt x="19" y="284"/>
                    <a:pt x="39" y="284"/>
                  </a:cubicBezTo>
                  <a:lnTo>
                    <a:pt x="500" y="19"/>
                  </a:lnTo>
                  <a:cubicBezTo>
                    <a:pt x="500" y="19"/>
                    <a:pt x="519" y="0"/>
                    <a:pt x="538" y="0"/>
                  </a:cubicBezTo>
                  <a:close/>
                  <a:moveTo>
                    <a:pt x="841" y="222"/>
                  </a:moveTo>
                  <a:cubicBezTo>
                    <a:pt x="841" y="240"/>
                    <a:pt x="841" y="240"/>
                    <a:pt x="822" y="240"/>
                  </a:cubicBezTo>
                  <a:lnTo>
                    <a:pt x="361" y="524"/>
                  </a:lnTo>
                  <a:lnTo>
                    <a:pt x="322" y="524"/>
                  </a:lnTo>
                  <a:cubicBezTo>
                    <a:pt x="298" y="524"/>
                    <a:pt x="279" y="524"/>
                    <a:pt x="279" y="500"/>
                  </a:cubicBezTo>
                  <a:lnTo>
                    <a:pt x="39" y="341"/>
                  </a:lnTo>
                  <a:lnTo>
                    <a:pt x="260" y="524"/>
                  </a:lnTo>
                  <a:cubicBezTo>
                    <a:pt x="279" y="524"/>
                    <a:pt x="298" y="543"/>
                    <a:pt x="322" y="543"/>
                  </a:cubicBezTo>
                  <a:cubicBezTo>
                    <a:pt x="341" y="543"/>
                    <a:pt x="361" y="524"/>
                    <a:pt x="380" y="524"/>
                  </a:cubicBezTo>
                  <a:lnTo>
                    <a:pt x="822" y="260"/>
                  </a:lnTo>
                  <a:cubicBezTo>
                    <a:pt x="841" y="260"/>
                    <a:pt x="841" y="241"/>
                    <a:pt x="841" y="22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801;p58">
              <a:extLst>
                <a:ext uri="{FF2B5EF4-FFF2-40B4-BE49-F238E27FC236}">
                  <a16:creationId xmlns:a16="http://schemas.microsoft.com/office/drawing/2014/main" id="{E2ADCC2B-C32D-B9A8-3AE7-105EA48E20B2}"/>
                </a:ext>
              </a:extLst>
            </p:cNvPr>
            <p:cNvSpPr/>
            <p:nvPr/>
          </p:nvSpPr>
          <p:spPr>
            <a:xfrm>
              <a:off x="6851127" y="2586459"/>
              <a:ext cx="85595" cy="53230"/>
            </a:xfrm>
            <a:custGeom>
              <a:avLst/>
              <a:gdLst/>
              <a:ahLst/>
              <a:cxnLst/>
              <a:rect l="l" t="t" r="r" b="b"/>
              <a:pathLst>
                <a:path w="841" h="523" extrusionOk="0">
                  <a:moveTo>
                    <a:pt x="524" y="0"/>
                  </a:moveTo>
                  <a:cubicBezTo>
                    <a:pt x="506" y="0"/>
                    <a:pt x="490" y="5"/>
                    <a:pt x="480" y="15"/>
                  </a:cubicBezTo>
                  <a:lnTo>
                    <a:pt x="19" y="274"/>
                  </a:lnTo>
                  <a:cubicBezTo>
                    <a:pt x="0" y="274"/>
                    <a:pt x="0" y="313"/>
                    <a:pt x="19" y="332"/>
                  </a:cubicBezTo>
                  <a:lnTo>
                    <a:pt x="260" y="495"/>
                  </a:lnTo>
                  <a:cubicBezTo>
                    <a:pt x="276" y="509"/>
                    <a:pt x="301" y="522"/>
                    <a:pt x="327" y="522"/>
                  </a:cubicBezTo>
                  <a:cubicBezTo>
                    <a:pt x="338" y="522"/>
                    <a:pt x="349" y="520"/>
                    <a:pt x="360" y="514"/>
                  </a:cubicBezTo>
                  <a:lnTo>
                    <a:pt x="802" y="255"/>
                  </a:lnTo>
                  <a:cubicBezTo>
                    <a:pt x="841" y="236"/>
                    <a:pt x="841" y="193"/>
                    <a:pt x="802" y="173"/>
                  </a:cubicBezTo>
                  <a:lnTo>
                    <a:pt x="581" y="15"/>
                  </a:lnTo>
                  <a:cubicBezTo>
                    <a:pt x="562" y="5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802;p58">
              <a:extLst>
                <a:ext uri="{FF2B5EF4-FFF2-40B4-BE49-F238E27FC236}">
                  <a16:creationId xmlns:a16="http://schemas.microsoft.com/office/drawing/2014/main" id="{0015D55D-3397-977A-7310-67A9F0CFDA3E}"/>
                </a:ext>
              </a:extLst>
            </p:cNvPr>
            <p:cNvSpPr/>
            <p:nvPr/>
          </p:nvSpPr>
          <p:spPr>
            <a:xfrm>
              <a:off x="6851127" y="2585950"/>
              <a:ext cx="85595" cy="54858"/>
            </a:xfrm>
            <a:custGeom>
              <a:avLst/>
              <a:gdLst/>
              <a:ahLst/>
              <a:cxnLst/>
              <a:rect l="l" t="t" r="r" b="b"/>
              <a:pathLst>
                <a:path w="841" h="539" extrusionOk="0">
                  <a:moveTo>
                    <a:pt x="524" y="1"/>
                  </a:moveTo>
                  <a:cubicBezTo>
                    <a:pt x="543" y="1"/>
                    <a:pt x="562" y="20"/>
                    <a:pt x="581" y="20"/>
                  </a:cubicBezTo>
                  <a:cubicBezTo>
                    <a:pt x="562" y="1"/>
                    <a:pt x="543" y="1"/>
                    <a:pt x="524" y="1"/>
                  </a:cubicBezTo>
                  <a:close/>
                  <a:moveTo>
                    <a:pt x="480" y="1"/>
                  </a:moveTo>
                  <a:lnTo>
                    <a:pt x="19" y="260"/>
                  </a:lnTo>
                  <a:cubicBezTo>
                    <a:pt x="0" y="279"/>
                    <a:pt x="0" y="298"/>
                    <a:pt x="0" y="298"/>
                  </a:cubicBezTo>
                  <a:lnTo>
                    <a:pt x="19" y="279"/>
                  </a:lnTo>
                  <a:lnTo>
                    <a:pt x="480" y="20"/>
                  </a:lnTo>
                  <a:cubicBezTo>
                    <a:pt x="480" y="20"/>
                    <a:pt x="500" y="1"/>
                    <a:pt x="524" y="1"/>
                  </a:cubicBezTo>
                  <a:close/>
                  <a:moveTo>
                    <a:pt x="0" y="298"/>
                  </a:moveTo>
                  <a:cubicBezTo>
                    <a:pt x="0" y="318"/>
                    <a:pt x="0" y="337"/>
                    <a:pt x="19" y="337"/>
                  </a:cubicBezTo>
                  <a:cubicBezTo>
                    <a:pt x="19" y="318"/>
                    <a:pt x="0" y="318"/>
                    <a:pt x="0" y="298"/>
                  </a:cubicBezTo>
                  <a:close/>
                  <a:moveTo>
                    <a:pt x="581" y="20"/>
                  </a:moveTo>
                  <a:lnTo>
                    <a:pt x="802" y="198"/>
                  </a:lnTo>
                  <a:cubicBezTo>
                    <a:pt x="822" y="198"/>
                    <a:pt x="822" y="217"/>
                    <a:pt x="822" y="217"/>
                  </a:cubicBezTo>
                  <a:cubicBezTo>
                    <a:pt x="822" y="241"/>
                    <a:pt x="822" y="241"/>
                    <a:pt x="802" y="260"/>
                  </a:cubicBezTo>
                  <a:lnTo>
                    <a:pt x="360" y="519"/>
                  </a:lnTo>
                  <a:lnTo>
                    <a:pt x="822" y="260"/>
                  </a:lnTo>
                  <a:cubicBezTo>
                    <a:pt x="822" y="260"/>
                    <a:pt x="841" y="241"/>
                    <a:pt x="841" y="217"/>
                  </a:cubicBezTo>
                  <a:cubicBezTo>
                    <a:pt x="841" y="198"/>
                    <a:pt x="822" y="198"/>
                    <a:pt x="822" y="178"/>
                  </a:cubicBezTo>
                  <a:lnTo>
                    <a:pt x="581" y="20"/>
                  </a:lnTo>
                  <a:close/>
                  <a:moveTo>
                    <a:pt x="19" y="337"/>
                  </a:moveTo>
                  <a:lnTo>
                    <a:pt x="260" y="519"/>
                  </a:lnTo>
                  <a:cubicBezTo>
                    <a:pt x="260" y="519"/>
                    <a:pt x="303" y="539"/>
                    <a:pt x="322" y="539"/>
                  </a:cubicBezTo>
                  <a:cubicBezTo>
                    <a:pt x="322" y="539"/>
                    <a:pt x="341" y="519"/>
                    <a:pt x="360" y="519"/>
                  </a:cubicBezTo>
                  <a:lnTo>
                    <a:pt x="322" y="519"/>
                  </a:lnTo>
                  <a:cubicBezTo>
                    <a:pt x="303" y="519"/>
                    <a:pt x="284" y="519"/>
                    <a:pt x="260" y="500"/>
                  </a:cubicBezTo>
                  <a:lnTo>
                    <a:pt x="19" y="33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803;p58">
              <a:extLst>
                <a:ext uri="{FF2B5EF4-FFF2-40B4-BE49-F238E27FC236}">
                  <a16:creationId xmlns:a16="http://schemas.microsoft.com/office/drawing/2014/main" id="{32520775-A71F-9702-B33C-32FE7CC73895}"/>
                </a:ext>
              </a:extLst>
            </p:cNvPr>
            <p:cNvSpPr/>
            <p:nvPr/>
          </p:nvSpPr>
          <p:spPr>
            <a:xfrm>
              <a:off x="6779678" y="2627069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33" y="0"/>
                  </a:moveTo>
                  <a:cubicBezTo>
                    <a:pt x="514" y="0"/>
                    <a:pt x="493" y="5"/>
                    <a:pt x="481" y="15"/>
                  </a:cubicBezTo>
                  <a:lnTo>
                    <a:pt x="25" y="274"/>
                  </a:lnTo>
                  <a:cubicBezTo>
                    <a:pt x="1" y="274"/>
                    <a:pt x="1" y="317"/>
                    <a:pt x="25" y="336"/>
                  </a:cubicBezTo>
                  <a:lnTo>
                    <a:pt x="265" y="514"/>
                  </a:lnTo>
                  <a:cubicBezTo>
                    <a:pt x="275" y="524"/>
                    <a:pt x="294" y="529"/>
                    <a:pt x="313" y="529"/>
                  </a:cubicBezTo>
                  <a:cubicBezTo>
                    <a:pt x="332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3" y="0"/>
                    <a:pt x="53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804;p58">
              <a:extLst>
                <a:ext uri="{FF2B5EF4-FFF2-40B4-BE49-F238E27FC236}">
                  <a16:creationId xmlns:a16="http://schemas.microsoft.com/office/drawing/2014/main" id="{F93EF4A8-6947-B757-EED1-EE2D08263872}"/>
                </a:ext>
              </a:extLst>
            </p:cNvPr>
            <p:cNvSpPr/>
            <p:nvPr/>
          </p:nvSpPr>
          <p:spPr>
            <a:xfrm>
              <a:off x="6779678" y="2626560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524" y="0"/>
                  </a:moveTo>
                  <a:cubicBezTo>
                    <a:pt x="544" y="0"/>
                    <a:pt x="563" y="20"/>
                    <a:pt x="582" y="20"/>
                  </a:cubicBezTo>
                  <a:cubicBezTo>
                    <a:pt x="563" y="0"/>
                    <a:pt x="544" y="0"/>
                    <a:pt x="524" y="0"/>
                  </a:cubicBezTo>
                  <a:close/>
                  <a:moveTo>
                    <a:pt x="582" y="20"/>
                  </a:moveTo>
                  <a:lnTo>
                    <a:pt x="822" y="202"/>
                  </a:lnTo>
                  <a:lnTo>
                    <a:pt x="841" y="221"/>
                  </a:lnTo>
                  <a:cubicBezTo>
                    <a:pt x="841" y="202"/>
                    <a:pt x="841" y="202"/>
                    <a:pt x="822" y="178"/>
                  </a:cubicBezTo>
                  <a:lnTo>
                    <a:pt x="582" y="20"/>
                  </a:lnTo>
                  <a:close/>
                  <a:moveTo>
                    <a:pt x="841" y="221"/>
                  </a:moveTo>
                  <a:lnTo>
                    <a:pt x="841" y="221"/>
                  </a:lnTo>
                  <a:cubicBezTo>
                    <a:pt x="841" y="241"/>
                    <a:pt x="822" y="241"/>
                    <a:pt x="822" y="260"/>
                  </a:cubicBezTo>
                  <a:cubicBezTo>
                    <a:pt x="841" y="260"/>
                    <a:pt x="841" y="241"/>
                    <a:pt x="841" y="221"/>
                  </a:cubicBezTo>
                  <a:close/>
                  <a:moveTo>
                    <a:pt x="481" y="0"/>
                  </a:moveTo>
                  <a:lnTo>
                    <a:pt x="25" y="260"/>
                  </a:lnTo>
                  <a:cubicBezTo>
                    <a:pt x="1" y="279"/>
                    <a:pt x="1" y="298"/>
                    <a:pt x="1" y="298"/>
                  </a:cubicBezTo>
                  <a:cubicBezTo>
                    <a:pt x="1" y="322"/>
                    <a:pt x="1" y="341"/>
                    <a:pt x="25" y="341"/>
                  </a:cubicBezTo>
                  <a:lnTo>
                    <a:pt x="265" y="519"/>
                  </a:lnTo>
                  <a:cubicBezTo>
                    <a:pt x="284" y="519"/>
                    <a:pt x="303" y="538"/>
                    <a:pt x="323" y="538"/>
                  </a:cubicBezTo>
                  <a:cubicBezTo>
                    <a:pt x="342" y="538"/>
                    <a:pt x="361" y="538"/>
                    <a:pt x="361" y="519"/>
                  </a:cubicBezTo>
                  <a:lnTo>
                    <a:pt x="323" y="519"/>
                  </a:lnTo>
                  <a:cubicBezTo>
                    <a:pt x="303" y="519"/>
                    <a:pt x="284" y="519"/>
                    <a:pt x="265" y="500"/>
                  </a:cubicBezTo>
                  <a:lnTo>
                    <a:pt x="44" y="341"/>
                  </a:lnTo>
                  <a:cubicBezTo>
                    <a:pt x="25" y="322"/>
                    <a:pt x="25" y="322"/>
                    <a:pt x="25" y="298"/>
                  </a:cubicBezTo>
                  <a:cubicBezTo>
                    <a:pt x="25" y="298"/>
                    <a:pt x="25" y="279"/>
                    <a:pt x="44" y="279"/>
                  </a:cubicBezTo>
                  <a:lnTo>
                    <a:pt x="481" y="20"/>
                  </a:lnTo>
                  <a:cubicBezTo>
                    <a:pt x="505" y="20"/>
                    <a:pt x="505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805;p58">
              <a:extLst>
                <a:ext uri="{FF2B5EF4-FFF2-40B4-BE49-F238E27FC236}">
                  <a16:creationId xmlns:a16="http://schemas.microsoft.com/office/drawing/2014/main" id="{BC0DB06C-F4D9-E6FC-2E55-E0DDD9F93BE4}"/>
                </a:ext>
              </a:extLst>
            </p:cNvPr>
            <p:cNvSpPr/>
            <p:nvPr/>
          </p:nvSpPr>
          <p:spPr>
            <a:xfrm>
              <a:off x="6708839" y="2667577"/>
              <a:ext cx="85595" cy="54451"/>
            </a:xfrm>
            <a:custGeom>
              <a:avLst/>
              <a:gdLst/>
              <a:ahLst/>
              <a:cxnLst/>
              <a:rect l="l" t="t" r="r" b="b"/>
              <a:pathLst>
                <a:path w="841" h="535" extrusionOk="0">
                  <a:moveTo>
                    <a:pt x="536" y="1"/>
                  </a:moveTo>
                  <a:cubicBezTo>
                    <a:pt x="519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39" y="337"/>
                  </a:cubicBezTo>
                  <a:lnTo>
                    <a:pt x="260" y="520"/>
                  </a:lnTo>
                  <a:cubicBezTo>
                    <a:pt x="279" y="529"/>
                    <a:pt x="298" y="534"/>
                    <a:pt x="315" y="534"/>
                  </a:cubicBezTo>
                  <a:cubicBezTo>
                    <a:pt x="333" y="534"/>
                    <a:pt x="348" y="529"/>
                    <a:pt x="360" y="520"/>
                  </a:cubicBezTo>
                  <a:lnTo>
                    <a:pt x="817" y="256"/>
                  </a:lnTo>
                  <a:cubicBezTo>
                    <a:pt x="841" y="236"/>
                    <a:pt x="841" y="217"/>
                    <a:pt x="817" y="198"/>
                  </a:cubicBezTo>
                  <a:lnTo>
                    <a:pt x="577" y="15"/>
                  </a:lnTo>
                  <a:cubicBezTo>
                    <a:pt x="567" y="6"/>
                    <a:pt x="553" y="1"/>
                    <a:pt x="536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806;p58">
              <a:extLst>
                <a:ext uri="{FF2B5EF4-FFF2-40B4-BE49-F238E27FC236}">
                  <a16:creationId xmlns:a16="http://schemas.microsoft.com/office/drawing/2014/main" id="{7FF84233-032D-3293-6F60-E2A5F5BDE149}"/>
                </a:ext>
              </a:extLst>
            </p:cNvPr>
            <p:cNvSpPr/>
            <p:nvPr/>
          </p:nvSpPr>
          <p:spPr>
            <a:xfrm>
              <a:off x="6708839" y="2667170"/>
              <a:ext cx="85595" cy="55265"/>
            </a:xfrm>
            <a:custGeom>
              <a:avLst/>
              <a:gdLst/>
              <a:ahLst/>
              <a:cxnLst/>
              <a:rect l="l" t="t" r="r" b="b"/>
              <a:pathLst>
                <a:path w="841" h="543" extrusionOk="0">
                  <a:moveTo>
                    <a:pt x="519" y="0"/>
                  </a:moveTo>
                  <a:cubicBezTo>
                    <a:pt x="538" y="0"/>
                    <a:pt x="557" y="19"/>
                    <a:pt x="577" y="19"/>
                  </a:cubicBezTo>
                  <a:lnTo>
                    <a:pt x="817" y="202"/>
                  </a:lnTo>
                  <a:cubicBezTo>
                    <a:pt x="841" y="202"/>
                    <a:pt x="841" y="221"/>
                    <a:pt x="841" y="221"/>
                  </a:cubicBezTo>
                  <a:lnTo>
                    <a:pt x="841" y="221"/>
                  </a:lnTo>
                  <a:cubicBezTo>
                    <a:pt x="841" y="221"/>
                    <a:pt x="841" y="202"/>
                    <a:pt x="817" y="183"/>
                  </a:cubicBezTo>
                  <a:lnTo>
                    <a:pt x="601" y="19"/>
                  </a:lnTo>
                  <a:cubicBezTo>
                    <a:pt x="577" y="0"/>
                    <a:pt x="557" y="0"/>
                    <a:pt x="519" y="0"/>
                  </a:cubicBezTo>
                  <a:close/>
                  <a:moveTo>
                    <a:pt x="841" y="222"/>
                  </a:moveTo>
                  <a:cubicBezTo>
                    <a:pt x="841" y="240"/>
                    <a:pt x="840" y="241"/>
                    <a:pt x="817" y="260"/>
                  </a:cubicBezTo>
                  <a:cubicBezTo>
                    <a:pt x="840" y="260"/>
                    <a:pt x="841" y="241"/>
                    <a:pt x="841" y="222"/>
                  </a:cubicBezTo>
                  <a:close/>
                  <a:moveTo>
                    <a:pt x="481" y="0"/>
                  </a:moveTo>
                  <a:lnTo>
                    <a:pt x="39" y="260"/>
                  </a:lnTo>
                  <a:cubicBezTo>
                    <a:pt x="19" y="284"/>
                    <a:pt x="0" y="303"/>
                    <a:pt x="0" y="303"/>
                  </a:cubicBezTo>
                  <a:cubicBezTo>
                    <a:pt x="0" y="322"/>
                    <a:pt x="19" y="341"/>
                    <a:pt x="39" y="341"/>
                  </a:cubicBezTo>
                  <a:cubicBezTo>
                    <a:pt x="19" y="322"/>
                    <a:pt x="19" y="322"/>
                    <a:pt x="19" y="303"/>
                  </a:cubicBezTo>
                  <a:cubicBezTo>
                    <a:pt x="19" y="303"/>
                    <a:pt x="19" y="284"/>
                    <a:pt x="39" y="284"/>
                  </a:cubicBezTo>
                  <a:lnTo>
                    <a:pt x="500" y="19"/>
                  </a:lnTo>
                  <a:lnTo>
                    <a:pt x="519" y="0"/>
                  </a:lnTo>
                  <a:close/>
                  <a:moveTo>
                    <a:pt x="817" y="260"/>
                  </a:moveTo>
                  <a:lnTo>
                    <a:pt x="360" y="524"/>
                  </a:lnTo>
                  <a:lnTo>
                    <a:pt x="317" y="524"/>
                  </a:lnTo>
                  <a:cubicBezTo>
                    <a:pt x="298" y="524"/>
                    <a:pt x="279" y="524"/>
                    <a:pt x="279" y="500"/>
                  </a:cubicBezTo>
                  <a:lnTo>
                    <a:pt x="39" y="341"/>
                  </a:lnTo>
                  <a:lnTo>
                    <a:pt x="260" y="524"/>
                  </a:lnTo>
                  <a:cubicBezTo>
                    <a:pt x="279" y="524"/>
                    <a:pt x="298" y="543"/>
                    <a:pt x="317" y="543"/>
                  </a:cubicBezTo>
                  <a:cubicBezTo>
                    <a:pt x="336" y="543"/>
                    <a:pt x="360" y="543"/>
                    <a:pt x="380" y="524"/>
                  </a:cubicBezTo>
                  <a:lnTo>
                    <a:pt x="817" y="2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807;p58">
              <a:extLst>
                <a:ext uri="{FF2B5EF4-FFF2-40B4-BE49-F238E27FC236}">
                  <a16:creationId xmlns:a16="http://schemas.microsoft.com/office/drawing/2014/main" id="{FBF5E3A4-8201-E990-6503-47AAE48F9AA9}"/>
                </a:ext>
              </a:extLst>
            </p:cNvPr>
            <p:cNvSpPr/>
            <p:nvPr/>
          </p:nvSpPr>
          <p:spPr>
            <a:xfrm>
              <a:off x="6639324" y="2708695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23" y="0"/>
                  </a:moveTo>
                  <a:cubicBezTo>
                    <a:pt x="505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3"/>
                    <a:pt x="20" y="332"/>
                  </a:cubicBezTo>
                  <a:lnTo>
                    <a:pt x="260" y="514"/>
                  </a:lnTo>
                  <a:cubicBezTo>
                    <a:pt x="270" y="524"/>
                    <a:pt x="286" y="529"/>
                    <a:pt x="304" y="529"/>
                  </a:cubicBezTo>
                  <a:cubicBezTo>
                    <a:pt x="322" y="529"/>
                    <a:pt x="342" y="524"/>
                    <a:pt x="361" y="514"/>
                  </a:cubicBezTo>
                  <a:lnTo>
                    <a:pt x="803" y="255"/>
                  </a:lnTo>
                  <a:cubicBezTo>
                    <a:pt x="842" y="236"/>
                    <a:pt x="842" y="212"/>
                    <a:pt x="803" y="193"/>
                  </a:cubicBezTo>
                  <a:lnTo>
                    <a:pt x="582" y="15"/>
                  </a:lnTo>
                  <a:cubicBezTo>
                    <a:pt x="561" y="5"/>
                    <a:pt x="540" y="0"/>
                    <a:pt x="52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808;p58">
              <a:extLst>
                <a:ext uri="{FF2B5EF4-FFF2-40B4-BE49-F238E27FC236}">
                  <a16:creationId xmlns:a16="http://schemas.microsoft.com/office/drawing/2014/main" id="{9D8B730A-B4BE-79E0-40AA-2ED00CC090CF}"/>
                </a:ext>
              </a:extLst>
            </p:cNvPr>
            <p:cNvSpPr/>
            <p:nvPr/>
          </p:nvSpPr>
          <p:spPr>
            <a:xfrm>
              <a:off x="6639324" y="2708187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520" y="1"/>
                  </a:moveTo>
                  <a:cubicBezTo>
                    <a:pt x="539" y="1"/>
                    <a:pt x="563" y="20"/>
                    <a:pt x="582" y="20"/>
                  </a:cubicBezTo>
                  <a:cubicBezTo>
                    <a:pt x="563" y="1"/>
                    <a:pt x="539" y="1"/>
                    <a:pt x="520" y="1"/>
                  </a:cubicBezTo>
                  <a:close/>
                  <a:moveTo>
                    <a:pt x="481" y="1"/>
                  </a:moveTo>
                  <a:lnTo>
                    <a:pt x="20" y="260"/>
                  </a:lnTo>
                  <a:cubicBezTo>
                    <a:pt x="1" y="279"/>
                    <a:pt x="1" y="298"/>
                    <a:pt x="1" y="298"/>
                  </a:cubicBezTo>
                  <a:lnTo>
                    <a:pt x="20" y="279"/>
                  </a:lnTo>
                  <a:lnTo>
                    <a:pt x="481" y="20"/>
                  </a:lnTo>
                  <a:cubicBezTo>
                    <a:pt x="481" y="20"/>
                    <a:pt x="501" y="1"/>
                    <a:pt x="520" y="1"/>
                  </a:cubicBezTo>
                  <a:close/>
                  <a:moveTo>
                    <a:pt x="1" y="299"/>
                  </a:moveTo>
                  <a:cubicBezTo>
                    <a:pt x="1" y="318"/>
                    <a:pt x="1" y="337"/>
                    <a:pt x="20" y="337"/>
                  </a:cubicBezTo>
                  <a:cubicBezTo>
                    <a:pt x="20" y="318"/>
                    <a:pt x="1" y="318"/>
                    <a:pt x="1" y="299"/>
                  </a:cubicBezTo>
                  <a:close/>
                  <a:moveTo>
                    <a:pt x="582" y="20"/>
                  </a:moveTo>
                  <a:lnTo>
                    <a:pt x="803" y="198"/>
                  </a:lnTo>
                  <a:cubicBezTo>
                    <a:pt x="822" y="198"/>
                    <a:pt x="822" y="217"/>
                    <a:pt x="822" y="217"/>
                  </a:cubicBezTo>
                  <a:cubicBezTo>
                    <a:pt x="822" y="241"/>
                    <a:pt x="822" y="241"/>
                    <a:pt x="803" y="260"/>
                  </a:cubicBezTo>
                  <a:lnTo>
                    <a:pt x="361" y="519"/>
                  </a:lnTo>
                  <a:lnTo>
                    <a:pt x="822" y="260"/>
                  </a:lnTo>
                  <a:cubicBezTo>
                    <a:pt x="822" y="260"/>
                    <a:pt x="842" y="241"/>
                    <a:pt x="842" y="217"/>
                  </a:cubicBezTo>
                  <a:cubicBezTo>
                    <a:pt x="842" y="217"/>
                    <a:pt x="822" y="198"/>
                    <a:pt x="822" y="178"/>
                  </a:cubicBezTo>
                  <a:lnTo>
                    <a:pt x="582" y="20"/>
                  </a:lnTo>
                  <a:close/>
                  <a:moveTo>
                    <a:pt x="20" y="337"/>
                  </a:moveTo>
                  <a:lnTo>
                    <a:pt x="260" y="519"/>
                  </a:lnTo>
                  <a:cubicBezTo>
                    <a:pt x="260" y="519"/>
                    <a:pt x="280" y="539"/>
                    <a:pt x="323" y="539"/>
                  </a:cubicBezTo>
                  <a:cubicBezTo>
                    <a:pt x="323" y="539"/>
                    <a:pt x="342" y="539"/>
                    <a:pt x="361" y="519"/>
                  </a:cubicBezTo>
                  <a:lnTo>
                    <a:pt x="323" y="519"/>
                  </a:lnTo>
                  <a:cubicBezTo>
                    <a:pt x="299" y="519"/>
                    <a:pt x="280" y="519"/>
                    <a:pt x="260" y="500"/>
                  </a:cubicBezTo>
                  <a:lnTo>
                    <a:pt x="20" y="33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809;p58">
              <a:extLst>
                <a:ext uri="{FF2B5EF4-FFF2-40B4-BE49-F238E27FC236}">
                  <a16:creationId xmlns:a16="http://schemas.microsoft.com/office/drawing/2014/main" id="{8894B4A7-96FB-1065-1D96-FCC1A570559A}"/>
                </a:ext>
              </a:extLst>
            </p:cNvPr>
            <p:cNvSpPr/>
            <p:nvPr/>
          </p:nvSpPr>
          <p:spPr>
            <a:xfrm>
              <a:off x="6567976" y="2749305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31" y="0"/>
                  </a:moveTo>
                  <a:cubicBezTo>
                    <a:pt x="511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90" y="529"/>
                    <a:pt x="310" y="529"/>
                  </a:cubicBezTo>
                  <a:cubicBezTo>
                    <a:pt x="331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2" y="0"/>
                    <a:pt x="53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810;p58">
              <a:extLst>
                <a:ext uri="{FF2B5EF4-FFF2-40B4-BE49-F238E27FC236}">
                  <a16:creationId xmlns:a16="http://schemas.microsoft.com/office/drawing/2014/main" id="{225EF17F-8E9B-AC67-794D-4D69D074A5DB}"/>
                </a:ext>
              </a:extLst>
            </p:cNvPr>
            <p:cNvSpPr/>
            <p:nvPr/>
          </p:nvSpPr>
          <p:spPr>
            <a:xfrm>
              <a:off x="6567976" y="2748796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519" y="0"/>
                  </a:moveTo>
                  <a:cubicBezTo>
                    <a:pt x="543" y="0"/>
                    <a:pt x="563" y="20"/>
                    <a:pt x="582" y="20"/>
                  </a:cubicBezTo>
                  <a:cubicBezTo>
                    <a:pt x="563" y="0"/>
                    <a:pt x="543" y="0"/>
                    <a:pt x="519" y="0"/>
                  </a:cubicBezTo>
                  <a:close/>
                  <a:moveTo>
                    <a:pt x="582" y="20"/>
                  </a:moveTo>
                  <a:lnTo>
                    <a:pt x="822" y="202"/>
                  </a:lnTo>
                  <a:lnTo>
                    <a:pt x="822" y="221"/>
                  </a:lnTo>
                  <a:lnTo>
                    <a:pt x="822" y="260"/>
                  </a:lnTo>
                  <a:cubicBezTo>
                    <a:pt x="841" y="260"/>
                    <a:pt x="841" y="241"/>
                    <a:pt x="841" y="221"/>
                  </a:cubicBezTo>
                  <a:cubicBezTo>
                    <a:pt x="841" y="221"/>
                    <a:pt x="841" y="202"/>
                    <a:pt x="822" y="178"/>
                  </a:cubicBezTo>
                  <a:lnTo>
                    <a:pt x="582" y="20"/>
                  </a:lnTo>
                  <a:close/>
                  <a:moveTo>
                    <a:pt x="481" y="0"/>
                  </a:moveTo>
                  <a:lnTo>
                    <a:pt x="20" y="279"/>
                  </a:lnTo>
                  <a:lnTo>
                    <a:pt x="481" y="20"/>
                  </a:lnTo>
                  <a:cubicBezTo>
                    <a:pt x="500" y="20"/>
                    <a:pt x="500" y="0"/>
                    <a:pt x="519" y="0"/>
                  </a:cubicBezTo>
                  <a:close/>
                  <a:moveTo>
                    <a:pt x="20" y="279"/>
                  </a:moveTo>
                  <a:cubicBezTo>
                    <a:pt x="1" y="279"/>
                    <a:pt x="1" y="298"/>
                    <a:pt x="1" y="298"/>
                  </a:cubicBezTo>
                  <a:cubicBezTo>
                    <a:pt x="1" y="322"/>
                    <a:pt x="1" y="341"/>
                    <a:pt x="20" y="341"/>
                  </a:cubicBezTo>
                  <a:lnTo>
                    <a:pt x="20" y="298"/>
                  </a:lnTo>
                  <a:lnTo>
                    <a:pt x="20" y="279"/>
                  </a:lnTo>
                  <a:close/>
                  <a:moveTo>
                    <a:pt x="20" y="341"/>
                  </a:moveTo>
                  <a:lnTo>
                    <a:pt x="260" y="519"/>
                  </a:lnTo>
                  <a:cubicBezTo>
                    <a:pt x="279" y="519"/>
                    <a:pt x="303" y="538"/>
                    <a:pt x="322" y="538"/>
                  </a:cubicBezTo>
                  <a:cubicBezTo>
                    <a:pt x="342" y="538"/>
                    <a:pt x="361" y="538"/>
                    <a:pt x="361" y="519"/>
                  </a:cubicBezTo>
                  <a:lnTo>
                    <a:pt x="322" y="519"/>
                  </a:lnTo>
                  <a:cubicBezTo>
                    <a:pt x="303" y="519"/>
                    <a:pt x="279" y="519"/>
                    <a:pt x="260" y="500"/>
                  </a:cubicBezTo>
                  <a:lnTo>
                    <a:pt x="20" y="34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811;p58">
              <a:extLst>
                <a:ext uri="{FF2B5EF4-FFF2-40B4-BE49-F238E27FC236}">
                  <a16:creationId xmlns:a16="http://schemas.microsoft.com/office/drawing/2014/main" id="{65C80470-FFE0-F008-16F2-F7C9F9D48288}"/>
                </a:ext>
              </a:extLst>
            </p:cNvPr>
            <p:cNvSpPr/>
            <p:nvPr/>
          </p:nvSpPr>
          <p:spPr>
            <a:xfrm>
              <a:off x="6496628" y="2789813"/>
              <a:ext cx="85595" cy="54451"/>
            </a:xfrm>
            <a:custGeom>
              <a:avLst/>
              <a:gdLst/>
              <a:ahLst/>
              <a:cxnLst/>
              <a:rect l="l" t="t" r="r" b="b"/>
              <a:pathLst>
                <a:path w="841" h="535" extrusionOk="0">
                  <a:moveTo>
                    <a:pt x="540" y="1"/>
                  </a:moveTo>
                  <a:cubicBezTo>
                    <a:pt x="523" y="1"/>
                    <a:pt x="502" y="6"/>
                    <a:pt x="481" y="15"/>
                  </a:cubicBezTo>
                  <a:lnTo>
                    <a:pt x="43" y="280"/>
                  </a:lnTo>
                  <a:cubicBezTo>
                    <a:pt x="0" y="299"/>
                    <a:pt x="0" y="318"/>
                    <a:pt x="43" y="337"/>
                  </a:cubicBezTo>
                  <a:lnTo>
                    <a:pt x="260" y="520"/>
                  </a:lnTo>
                  <a:cubicBezTo>
                    <a:pt x="281" y="529"/>
                    <a:pt x="302" y="534"/>
                    <a:pt x="319" y="534"/>
                  </a:cubicBezTo>
                  <a:cubicBezTo>
                    <a:pt x="336" y="534"/>
                    <a:pt x="351" y="529"/>
                    <a:pt x="360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1" y="15"/>
                  </a:lnTo>
                  <a:cubicBezTo>
                    <a:pt x="572" y="6"/>
                    <a:pt x="557" y="1"/>
                    <a:pt x="54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812;p58">
              <a:extLst>
                <a:ext uri="{FF2B5EF4-FFF2-40B4-BE49-F238E27FC236}">
                  <a16:creationId xmlns:a16="http://schemas.microsoft.com/office/drawing/2014/main" id="{D3361F0B-806F-B2C5-87CF-8CD134A16B7D}"/>
                </a:ext>
              </a:extLst>
            </p:cNvPr>
            <p:cNvSpPr/>
            <p:nvPr/>
          </p:nvSpPr>
          <p:spPr>
            <a:xfrm>
              <a:off x="6496628" y="2789406"/>
              <a:ext cx="85595" cy="55265"/>
            </a:xfrm>
            <a:custGeom>
              <a:avLst/>
              <a:gdLst/>
              <a:ahLst/>
              <a:cxnLst/>
              <a:rect l="l" t="t" r="r" b="b"/>
              <a:pathLst>
                <a:path w="841" h="543" extrusionOk="0">
                  <a:moveTo>
                    <a:pt x="841" y="221"/>
                  </a:moveTo>
                  <a:lnTo>
                    <a:pt x="841" y="221"/>
                  </a:lnTo>
                  <a:cubicBezTo>
                    <a:pt x="841" y="240"/>
                    <a:pt x="822" y="240"/>
                    <a:pt x="822" y="260"/>
                  </a:cubicBezTo>
                  <a:cubicBezTo>
                    <a:pt x="841" y="260"/>
                    <a:pt x="841" y="240"/>
                    <a:pt x="841" y="221"/>
                  </a:cubicBezTo>
                  <a:close/>
                  <a:moveTo>
                    <a:pt x="481" y="0"/>
                  </a:moveTo>
                  <a:lnTo>
                    <a:pt x="43" y="284"/>
                  </a:lnTo>
                  <a:lnTo>
                    <a:pt x="481" y="19"/>
                  </a:lnTo>
                  <a:lnTo>
                    <a:pt x="581" y="19"/>
                  </a:lnTo>
                  <a:lnTo>
                    <a:pt x="822" y="202"/>
                  </a:lnTo>
                  <a:lnTo>
                    <a:pt x="841" y="221"/>
                  </a:lnTo>
                  <a:cubicBezTo>
                    <a:pt x="841" y="221"/>
                    <a:pt x="841" y="202"/>
                    <a:pt x="822" y="183"/>
                  </a:cubicBezTo>
                  <a:lnTo>
                    <a:pt x="601" y="19"/>
                  </a:lnTo>
                  <a:cubicBezTo>
                    <a:pt x="581" y="0"/>
                    <a:pt x="562" y="0"/>
                    <a:pt x="524" y="0"/>
                  </a:cubicBezTo>
                  <a:close/>
                  <a:moveTo>
                    <a:pt x="822" y="260"/>
                  </a:moveTo>
                  <a:lnTo>
                    <a:pt x="360" y="524"/>
                  </a:lnTo>
                  <a:lnTo>
                    <a:pt x="322" y="524"/>
                  </a:lnTo>
                  <a:cubicBezTo>
                    <a:pt x="303" y="524"/>
                    <a:pt x="284" y="524"/>
                    <a:pt x="284" y="500"/>
                  </a:cubicBezTo>
                  <a:lnTo>
                    <a:pt x="43" y="341"/>
                  </a:lnTo>
                  <a:cubicBezTo>
                    <a:pt x="19" y="322"/>
                    <a:pt x="19" y="322"/>
                    <a:pt x="19" y="303"/>
                  </a:cubicBezTo>
                  <a:cubicBezTo>
                    <a:pt x="19" y="303"/>
                    <a:pt x="19" y="284"/>
                    <a:pt x="43" y="284"/>
                  </a:cubicBezTo>
                  <a:lnTo>
                    <a:pt x="43" y="284"/>
                  </a:lnTo>
                  <a:cubicBezTo>
                    <a:pt x="19" y="284"/>
                    <a:pt x="0" y="303"/>
                    <a:pt x="0" y="303"/>
                  </a:cubicBezTo>
                  <a:cubicBezTo>
                    <a:pt x="0" y="322"/>
                    <a:pt x="19" y="341"/>
                    <a:pt x="19" y="341"/>
                  </a:cubicBezTo>
                  <a:lnTo>
                    <a:pt x="260" y="524"/>
                  </a:lnTo>
                  <a:cubicBezTo>
                    <a:pt x="284" y="524"/>
                    <a:pt x="303" y="543"/>
                    <a:pt x="322" y="543"/>
                  </a:cubicBezTo>
                  <a:cubicBezTo>
                    <a:pt x="341" y="543"/>
                    <a:pt x="360" y="543"/>
                    <a:pt x="380" y="524"/>
                  </a:cubicBezTo>
                  <a:lnTo>
                    <a:pt x="822" y="26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813;p58">
              <a:extLst>
                <a:ext uri="{FF2B5EF4-FFF2-40B4-BE49-F238E27FC236}">
                  <a16:creationId xmlns:a16="http://schemas.microsoft.com/office/drawing/2014/main" id="{57B7F61D-63F4-FB70-4855-53110C88E291}"/>
                </a:ext>
              </a:extLst>
            </p:cNvPr>
            <p:cNvSpPr/>
            <p:nvPr/>
          </p:nvSpPr>
          <p:spPr>
            <a:xfrm>
              <a:off x="6427622" y="2830932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22" y="0"/>
                  </a:moveTo>
                  <a:cubicBezTo>
                    <a:pt x="505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3"/>
                    <a:pt x="20" y="332"/>
                  </a:cubicBezTo>
                  <a:lnTo>
                    <a:pt x="260" y="514"/>
                  </a:lnTo>
                  <a:cubicBezTo>
                    <a:pt x="270" y="524"/>
                    <a:pt x="284" y="529"/>
                    <a:pt x="302" y="529"/>
                  </a:cubicBezTo>
                  <a:cubicBezTo>
                    <a:pt x="319" y="529"/>
                    <a:pt x="339" y="524"/>
                    <a:pt x="361" y="514"/>
                  </a:cubicBezTo>
                  <a:lnTo>
                    <a:pt x="798" y="255"/>
                  </a:lnTo>
                  <a:cubicBezTo>
                    <a:pt x="841" y="236"/>
                    <a:pt x="841" y="212"/>
                    <a:pt x="798" y="193"/>
                  </a:cubicBezTo>
                  <a:lnTo>
                    <a:pt x="577" y="15"/>
                  </a:lnTo>
                  <a:cubicBezTo>
                    <a:pt x="558" y="5"/>
                    <a:pt x="539" y="0"/>
                    <a:pt x="52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814;p58">
              <a:extLst>
                <a:ext uri="{FF2B5EF4-FFF2-40B4-BE49-F238E27FC236}">
                  <a16:creationId xmlns:a16="http://schemas.microsoft.com/office/drawing/2014/main" id="{B8F07F78-930C-3DD9-F1E7-389F3C526D84}"/>
                </a:ext>
              </a:extLst>
            </p:cNvPr>
            <p:cNvSpPr/>
            <p:nvPr/>
          </p:nvSpPr>
          <p:spPr>
            <a:xfrm>
              <a:off x="6427622" y="2830423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520" y="1"/>
                  </a:moveTo>
                  <a:cubicBezTo>
                    <a:pt x="500" y="1"/>
                    <a:pt x="481" y="1"/>
                    <a:pt x="457" y="20"/>
                  </a:cubicBezTo>
                  <a:lnTo>
                    <a:pt x="20" y="279"/>
                  </a:lnTo>
                  <a:lnTo>
                    <a:pt x="481" y="20"/>
                  </a:lnTo>
                  <a:lnTo>
                    <a:pt x="558" y="20"/>
                  </a:lnTo>
                  <a:lnTo>
                    <a:pt x="798" y="198"/>
                  </a:lnTo>
                  <a:cubicBezTo>
                    <a:pt x="817" y="198"/>
                    <a:pt x="817" y="217"/>
                    <a:pt x="817" y="217"/>
                  </a:cubicBezTo>
                  <a:cubicBezTo>
                    <a:pt x="817" y="241"/>
                    <a:pt x="817" y="241"/>
                    <a:pt x="798" y="260"/>
                  </a:cubicBezTo>
                  <a:cubicBezTo>
                    <a:pt x="817" y="260"/>
                    <a:pt x="841" y="241"/>
                    <a:pt x="841" y="217"/>
                  </a:cubicBezTo>
                  <a:cubicBezTo>
                    <a:pt x="841" y="217"/>
                    <a:pt x="817" y="198"/>
                    <a:pt x="817" y="178"/>
                  </a:cubicBezTo>
                  <a:lnTo>
                    <a:pt x="577" y="20"/>
                  </a:lnTo>
                  <a:cubicBezTo>
                    <a:pt x="558" y="1"/>
                    <a:pt x="539" y="1"/>
                    <a:pt x="520" y="1"/>
                  </a:cubicBezTo>
                  <a:close/>
                  <a:moveTo>
                    <a:pt x="1" y="300"/>
                  </a:moveTo>
                  <a:cubicBezTo>
                    <a:pt x="1" y="319"/>
                    <a:pt x="1" y="337"/>
                    <a:pt x="20" y="337"/>
                  </a:cubicBezTo>
                  <a:cubicBezTo>
                    <a:pt x="1" y="318"/>
                    <a:pt x="1" y="318"/>
                    <a:pt x="1" y="300"/>
                  </a:cubicBezTo>
                  <a:close/>
                  <a:moveTo>
                    <a:pt x="20" y="337"/>
                  </a:moveTo>
                  <a:lnTo>
                    <a:pt x="241" y="519"/>
                  </a:lnTo>
                  <a:cubicBezTo>
                    <a:pt x="260" y="519"/>
                    <a:pt x="279" y="539"/>
                    <a:pt x="318" y="539"/>
                  </a:cubicBezTo>
                  <a:cubicBezTo>
                    <a:pt x="318" y="539"/>
                    <a:pt x="337" y="539"/>
                    <a:pt x="361" y="519"/>
                  </a:cubicBezTo>
                  <a:lnTo>
                    <a:pt x="318" y="519"/>
                  </a:lnTo>
                  <a:cubicBezTo>
                    <a:pt x="299" y="519"/>
                    <a:pt x="279" y="519"/>
                    <a:pt x="260" y="500"/>
                  </a:cubicBezTo>
                  <a:lnTo>
                    <a:pt x="20" y="337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815;p58">
              <a:extLst>
                <a:ext uri="{FF2B5EF4-FFF2-40B4-BE49-F238E27FC236}">
                  <a16:creationId xmlns:a16="http://schemas.microsoft.com/office/drawing/2014/main" id="{BB721E5A-3342-8C46-AE09-7AF6C49EBB89}"/>
                </a:ext>
              </a:extLst>
            </p:cNvPr>
            <p:cNvSpPr/>
            <p:nvPr/>
          </p:nvSpPr>
          <p:spPr>
            <a:xfrm>
              <a:off x="6356274" y="2871542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29" y="0"/>
                  </a:moveTo>
                  <a:cubicBezTo>
                    <a:pt x="510" y="0"/>
                    <a:pt x="490" y="5"/>
                    <a:pt x="481" y="15"/>
                  </a:cubicBezTo>
                  <a:lnTo>
                    <a:pt x="20" y="274"/>
                  </a:lnTo>
                  <a:cubicBezTo>
                    <a:pt x="0" y="293"/>
                    <a:pt x="0" y="317"/>
                    <a:pt x="20" y="336"/>
                  </a:cubicBezTo>
                  <a:lnTo>
                    <a:pt x="260" y="514"/>
                  </a:lnTo>
                  <a:cubicBezTo>
                    <a:pt x="269" y="524"/>
                    <a:pt x="290" y="529"/>
                    <a:pt x="310" y="529"/>
                  </a:cubicBezTo>
                  <a:cubicBezTo>
                    <a:pt x="331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0" y="5"/>
                    <a:pt x="549" y="0"/>
                    <a:pt x="52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816;p58">
              <a:extLst>
                <a:ext uri="{FF2B5EF4-FFF2-40B4-BE49-F238E27FC236}">
                  <a16:creationId xmlns:a16="http://schemas.microsoft.com/office/drawing/2014/main" id="{9A1A89D2-35E2-CED2-21EB-3A9DDF2E4668}"/>
                </a:ext>
              </a:extLst>
            </p:cNvPr>
            <p:cNvSpPr/>
            <p:nvPr/>
          </p:nvSpPr>
          <p:spPr>
            <a:xfrm>
              <a:off x="6356274" y="2871033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519" y="0"/>
                  </a:moveTo>
                  <a:cubicBezTo>
                    <a:pt x="500" y="0"/>
                    <a:pt x="481" y="0"/>
                    <a:pt x="481" y="20"/>
                  </a:cubicBezTo>
                  <a:lnTo>
                    <a:pt x="582" y="20"/>
                  </a:lnTo>
                  <a:cubicBezTo>
                    <a:pt x="558" y="0"/>
                    <a:pt x="538" y="0"/>
                    <a:pt x="519" y="0"/>
                  </a:cubicBezTo>
                  <a:close/>
                  <a:moveTo>
                    <a:pt x="582" y="20"/>
                  </a:moveTo>
                  <a:lnTo>
                    <a:pt x="798" y="202"/>
                  </a:lnTo>
                  <a:cubicBezTo>
                    <a:pt x="822" y="202"/>
                    <a:pt x="822" y="221"/>
                    <a:pt x="822" y="221"/>
                  </a:cubicBezTo>
                  <a:cubicBezTo>
                    <a:pt x="822" y="241"/>
                    <a:pt x="822" y="241"/>
                    <a:pt x="798" y="260"/>
                  </a:cubicBezTo>
                  <a:lnTo>
                    <a:pt x="822" y="260"/>
                  </a:lnTo>
                  <a:cubicBezTo>
                    <a:pt x="841" y="260"/>
                    <a:pt x="841" y="241"/>
                    <a:pt x="841" y="221"/>
                  </a:cubicBezTo>
                  <a:cubicBezTo>
                    <a:pt x="841" y="221"/>
                    <a:pt x="841" y="202"/>
                    <a:pt x="822" y="178"/>
                  </a:cubicBezTo>
                  <a:lnTo>
                    <a:pt x="582" y="20"/>
                  </a:lnTo>
                  <a:close/>
                  <a:moveTo>
                    <a:pt x="20" y="279"/>
                  </a:moveTo>
                  <a:cubicBezTo>
                    <a:pt x="0" y="279"/>
                    <a:pt x="0" y="298"/>
                    <a:pt x="0" y="298"/>
                  </a:cubicBezTo>
                  <a:cubicBezTo>
                    <a:pt x="0" y="322"/>
                    <a:pt x="0" y="341"/>
                    <a:pt x="20" y="341"/>
                  </a:cubicBezTo>
                  <a:lnTo>
                    <a:pt x="20" y="298"/>
                  </a:lnTo>
                  <a:lnTo>
                    <a:pt x="20" y="279"/>
                  </a:lnTo>
                  <a:close/>
                  <a:moveTo>
                    <a:pt x="20" y="341"/>
                  </a:moveTo>
                  <a:lnTo>
                    <a:pt x="260" y="519"/>
                  </a:lnTo>
                  <a:cubicBezTo>
                    <a:pt x="279" y="538"/>
                    <a:pt x="298" y="538"/>
                    <a:pt x="317" y="538"/>
                  </a:cubicBezTo>
                  <a:cubicBezTo>
                    <a:pt x="341" y="538"/>
                    <a:pt x="341" y="538"/>
                    <a:pt x="361" y="519"/>
                  </a:cubicBezTo>
                  <a:lnTo>
                    <a:pt x="317" y="519"/>
                  </a:lnTo>
                  <a:cubicBezTo>
                    <a:pt x="298" y="519"/>
                    <a:pt x="279" y="519"/>
                    <a:pt x="260" y="500"/>
                  </a:cubicBezTo>
                  <a:lnTo>
                    <a:pt x="20" y="3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817;p58">
              <a:extLst>
                <a:ext uri="{FF2B5EF4-FFF2-40B4-BE49-F238E27FC236}">
                  <a16:creationId xmlns:a16="http://schemas.microsoft.com/office/drawing/2014/main" id="{B802C07C-A1D9-A465-ACAB-1486AB45BE70}"/>
                </a:ext>
              </a:extLst>
            </p:cNvPr>
            <p:cNvSpPr/>
            <p:nvPr/>
          </p:nvSpPr>
          <p:spPr>
            <a:xfrm>
              <a:off x="6213477" y="2953168"/>
              <a:ext cx="87630" cy="53840"/>
            </a:xfrm>
            <a:custGeom>
              <a:avLst/>
              <a:gdLst/>
              <a:ahLst/>
              <a:cxnLst/>
              <a:rect l="l" t="t" r="r" b="b"/>
              <a:pathLst>
                <a:path w="861" h="529" extrusionOk="0">
                  <a:moveTo>
                    <a:pt x="543" y="0"/>
                  </a:moveTo>
                  <a:cubicBezTo>
                    <a:pt x="525" y="0"/>
                    <a:pt x="510" y="5"/>
                    <a:pt x="500" y="15"/>
                  </a:cubicBezTo>
                  <a:lnTo>
                    <a:pt x="39" y="274"/>
                  </a:lnTo>
                  <a:cubicBezTo>
                    <a:pt x="20" y="294"/>
                    <a:pt x="1" y="313"/>
                    <a:pt x="39" y="332"/>
                  </a:cubicBezTo>
                  <a:lnTo>
                    <a:pt x="279" y="514"/>
                  </a:lnTo>
                  <a:cubicBezTo>
                    <a:pt x="291" y="524"/>
                    <a:pt x="307" y="529"/>
                    <a:pt x="324" y="529"/>
                  </a:cubicBezTo>
                  <a:cubicBezTo>
                    <a:pt x="342" y="529"/>
                    <a:pt x="361" y="524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212"/>
                    <a:pt x="822" y="193"/>
                  </a:cubicBezTo>
                  <a:lnTo>
                    <a:pt x="601" y="15"/>
                  </a:lnTo>
                  <a:cubicBezTo>
                    <a:pt x="582" y="5"/>
                    <a:pt x="561" y="0"/>
                    <a:pt x="543" y="0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818;p58">
              <a:extLst>
                <a:ext uri="{FF2B5EF4-FFF2-40B4-BE49-F238E27FC236}">
                  <a16:creationId xmlns:a16="http://schemas.microsoft.com/office/drawing/2014/main" id="{711CED2A-DF10-C295-8EDD-3CD674019AE1}"/>
                </a:ext>
              </a:extLst>
            </p:cNvPr>
            <p:cNvSpPr/>
            <p:nvPr/>
          </p:nvSpPr>
          <p:spPr>
            <a:xfrm>
              <a:off x="6215411" y="2952660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524" y="1"/>
                  </a:moveTo>
                  <a:cubicBezTo>
                    <a:pt x="500" y="1"/>
                    <a:pt x="481" y="1"/>
                    <a:pt x="462" y="20"/>
                  </a:cubicBezTo>
                  <a:lnTo>
                    <a:pt x="20" y="279"/>
                  </a:lnTo>
                  <a:lnTo>
                    <a:pt x="481" y="20"/>
                  </a:lnTo>
                  <a:lnTo>
                    <a:pt x="563" y="20"/>
                  </a:lnTo>
                  <a:lnTo>
                    <a:pt x="803" y="198"/>
                  </a:lnTo>
                  <a:cubicBezTo>
                    <a:pt x="822" y="198"/>
                    <a:pt x="822" y="217"/>
                    <a:pt x="822" y="217"/>
                  </a:cubicBezTo>
                  <a:cubicBezTo>
                    <a:pt x="822" y="241"/>
                    <a:pt x="822" y="241"/>
                    <a:pt x="803" y="260"/>
                  </a:cubicBezTo>
                  <a:cubicBezTo>
                    <a:pt x="822" y="260"/>
                    <a:pt x="842" y="241"/>
                    <a:pt x="842" y="217"/>
                  </a:cubicBezTo>
                  <a:cubicBezTo>
                    <a:pt x="842" y="217"/>
                    <a:pt x="822" y="198"/>
                    <a:pt x="803" y="178"/>
                  </a:cubicBezTo>
                  <a:lnTo>
                    <a:pt x="582" y="20"/>
                  </a:lnTo>
                  <a:cubicBezTo>
                    <a:pt x="563" y="1"/>
                    <a:pt x="544" y="1"/>
                    <a:pt x="524" y="1"/>
                  </a:cubicBezTo>
                  <a:close/>
                  <a:moveTo>
                    <a:pt x="20" y="279"/>
                  </a:moveTo>
                  <a:cubicBezTo>
                    <a:pt x="1" y="279"/>
                    <a:pt x="1" y="299"/>
                    <a:pt x="1" y="299"/>
                  </a:cubicBezTo>
                  <a:lnTo>
                    <a:pt x="20" y="279"/>
                  </a:lnTo>
                  <a:close/>
                  <a:moveTo>
                    <a:pt x="1" y="300"/>
                  </a:moveTo>
                  <a:cubicBezTo>
                    <a:pt x="1" y="319"/>
                    <a:pt x="1" y="337"/>
                    <a:pt x="20" y="337"/>
                  </a:cubicBezTo>
                  <a:cubicBezTo>
                    <a:pt x="1" y="318"/>
                    <a:pt x="1" y="318"/>
                    <a:pt x="1" y="300"/>
                  </a:cubicBezTo>
                  <a:close/>
                  <a:moveTo>
                    <a:pt x="803" y="260"/>
                  </a:moveTo>
                  <a:lnTo>
                    <a:pt x="342" y="519"/>
                  </a:lnTo>
                  <a:lnTo>
                    <a:pt x="323" y="519"/>
                  </a:lnTo>
                  <a:cubicBezTo>
                    <a:pt x="303" y="519"/>
                    <a:pt x="260" y="519"/>
                    <a:pt x="260" y="500"/>
                  </a:cubicBezTo>
                  <a:lnTo>
                    <a:pt x="20" y="337"/>
                  </a:lnTo>
                  <a:lnTo>
                    <a:pt x="241" y="519"/>
                  </a:lnTo>
                  <a:cubicBezTo>
                    <a:pt x="260" y="539"/>
                    <a:pt x="284" y="539"/>
                    <a:pt x="323" y="539"/>
                  </a:cubicBezTo>
                  <a:cubicBezTo>
                    <a:pt x="323" y="539"/>
                    <a:pt x="342" y="539"/>
                    <a:pt x="361" y="519"/>
                  </a:cubicBezTo>
                  <a:lnTo>
                    <a:pt x="803" y="26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819;p58">
              <a:extLst>
                <a:ext uri="{FF2B5EF4-FFF2-40B4-BE49-F238E27FC236}">
                  <a16:creationId xmlns:a16="http://schemas.microsoft.com/office/drawing/2014/main" id="{53293EE5-DC40-2276-4FEC-D8249FC1FDD2}"/>
                </a:ext>
              </a:extLst>
            </p:cNvPr>
            <p:cNvSpPr/>
            <p:nvPr/>
          </p:nvSpPr>
          <p:spPr>
            <a:xfrm>
              <a:off x="6144064" y="2993778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33" y="0"/>
                  </a:moveTo>
                  <a:cubicBezTo>
                    <a:pt x="513" y="0"/>
                    <a:pt x="493" y="5"/>
                    <a:pt x="481" y="15"/>
                  </a:cubicBezTo>
                  <a:lnTo>
                    <a:pt x="24" y="274"/>
                  </a:lnTo>
                  <a:cubicBezTo>
                    <a:pt x="0" y="293"/>
                    <a:pt x="0" y="317"/>
                    <a:pt x="24" y="336"/>
                  </a:cubicBezTo>
                  <a:lnTo>
                    <a:pt x="265" y="514"/>
                  </a:lnTo>
                  <a:cubicBezTo>
                    <a:pt x="274" y="524"/>
                    <a:pt x="293" y="529"/>
                    <a:pt x="313" y="529"/>
                  </a:cubicBezTo>
                  <a:cubicBezTo>
                    <a:pt x="332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3" y="0"/>
                    <a:pt x="53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820;p58">
              <a:extLst>
                <a:ext uri="{FF2B5EF4-FFF2-40B4-BE49-F238E27FC236}">
                  <a16:creationId xmlns:a16="http://schemas.microsoft.com/office/drawing/2014/main" id="{DA5743B9-C66C-BA0A-26C2-3BA5E1189495}"/>
                </a:ext>
              </a:extLst>
            </p:cNvPr>
            <p:cNvSpPr/>
            <p:nvPr/>
          </p:nvSpPr>
          <p:spPr>
            <a:xfrm>
              <a:off x="6144064" y="2993269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524" y="0"/>
                  </a:moveTo>
                  <a:cubicBezTo>
                    <a:pt x="505" y="0"/>
                    <a:pt x="481" y="0"/>
                    <a:pt x="481" y="20"/>
                  </a:cubicBezTo>
                  <a:lnTo>
                    <a:pt x="582" y="20"/>
                  </a:lnTo>
                  <a:cubicBezTo>
                    <a:pt x="562" y="0"/>
                    <a:pt x="543" y="0"/>
                    <a:pt x="524" y="0"/>
                  </a:cubicBezTo>
                  <a:close/>
                  <a:moveTo>
                    <a:pt x="24" y="279"/>
                  </a:moveTo>
                  <a:cubicBezTo>
                    <a:pt x="0" y="279"/>
                    <a:pt x="0" y="298"/>
                    <a:pt x="0" y="322"/>
                  </a:cubicBezTo>
                  <a:cubicBezTo>
                    <a:pt x="0" y="298"/>
                    <a:pt x="24" y="298"/>
                    <a:pt x="24" y="279"/>
                  </a:cubicBezTo>
                  <a:close/>
                  <a:moveTo>
                    <a:pt x="0" y="322"/>
                  </a:moveTo>
                  <a:cubicBezTo>
                    <a:pt x="0" y="322"/>
                    <a:pt x="0" y="341"/>
                    <a:pt x="24" y="341"/>
                  </a:cubicBezTo>
                  <a:lnTo>
                    <a:pt x="0" y="322"/>
                  </a:lnTo>
                  <a:close/>
                  <a:moveTo>
                    <a:pt x="582" y="20"/>
                  </a:moveTo>
                  <a:lnTo>
                    <a:pt x="803" y="202"/>
                  </a:lnTo>
                  <a:cubicBezTo>
                    <a:pt x="822" y="202"/>
                    <a:pt x="822" y="221"/>
                    <a:pt x="822" y="221"/>
                  </a:cubicBezTo>
                  <a:cubicBezTo>
                    <a:pt x="822" y="241"/>
                    <a:pt x="822" y="241"/>
                    <a:pt x="803" y="260"/>
                  </a:cubicBezTo>
                  <a:lnTo>
                    <a:pt x="361" y="519"/>
                  </a:lnTo>
                  <a:lnTo>
                    <a:pt x="822" y="260"/>
                  </a:lnTo>
                  <a:cubicBezTo>
                    <a:pt x="841" y="260"/>
                    <a:pt x="841" y="241"/>
                    <a:pt x="841" y="221"/>
                  </a:cubicBezTo>
                  <a:cubicBezTo>
                    <a:pt x="841" y="221"/>
                    <a:pt x="841" y="202"/>
                    <a:pt x="822" y="178"/>
                  </a:cubicBezTo>
                  <a:lnTo>
                    <a:pt x="582" y="20"/>
                  </a:lnTo>
                  <a:close/>
                  <a:moveTo>
                    <a:pt x="24" y="341"/>
                  </a:moveTo>
                  <a:lnTo>
                    <a:pt x="265" y="519"/>
                  </a:lnTo>
                  <a:cubicBezTo>
                    <a:pt x="284" y="538"/>
                    <a:pt x="303" y="538"/>
                    <a:pt x="322" y="538"/>
                  </a:cubicBezTo>
                  <a:cubicBezTo>
                    <a:pt x="342" y="538"/>
                    <a:pt x="342" y="538"/>
                    <a:pt x="361" y="519"/>
                  </a:cubicBezTo>
                  <a:lnTo>
                    <a:pt x="322" y="519"/>
                  </a:lnTo>
                  <a:cubicBezTo>
                    <a:pt x="303" y="519"/>
                    <a:pt x="284" y="519"/>
                    <a:pt x="265" y="500"/>
                  </a:cubicBezTo>
                  <a:lnTo>
                    <a:pt x="24" y="34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821;p58">
              <a:extLst>
                <a:ext uri="{FF2B5EF4-FFF2-40B4-BE49-F238E27FC236}">
                  <a16:creationId xmlns:a16="http://schemas.microsoft.com/office/drawing/2014/main" id="{D65BC93C-BCB3-3716-F0DE-75FE6ED0EAA9}"/>
                </a:ext>
              </a:extLst>
            </p:cNvPr>
            <p:cNvSpPr/>
            <p:nvPr/>
          </p:nvSpPr>
          <p:spPr>
            <a:xfrm>
              <a:off x="7044712" y="2545340"/>
              <a:ext cx="85697" cy="54451"/>
            </a:xfrm>
            <a:custGeom>
              <a:avLst/>
              <a:gdLst/>
              <a:ahLst/>
              <a:cxnLst/>
              <a:rect l="l" t="t" r="r" b="b"/>
              <a:pathLst>
                <a:path w="842" h="535" extrusionOk="0">
                  <a:moveTo>
                    <a:pt x="539" y="1"/>
                  </a:moveTo>
                  <a:cubicBezTo>
                    <a:pt x="521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39" y="337"/>
                  </a:cubicBezTo>
                  <a:lnTo>
                    <a:pt x="260" y="520"/>
                  </a:lnTo>
                  <a:cubicBezTo>
                    <a:pt x="282" y="529"/>
                    <a:pt x="302" y="534"/>
                    <a:pt x="319" y="534"/>
                  </a:cubicBezTo>
                  <a:cubicBezTo>
                    <a:pt x="337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2" y="6"/>
                    <a:pt x="557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822;p58">
              <a:extLst>
                <a:ext uri="{FF2B5EF4-FFF2-40B4-BE49-F238E27FC236}">
                  <a16:creationId xmlns:a16="http://schemas.microsoft.com/office/drawing/2014/main" id="{D05E9D40-8576-C5E0-D341-B0FC01894832}"/>
                </a:ext>
              </a:extLst>
            </p:cNvPr>
            <p:cNvSpPr/>
            <p:nvPr/>
          </p:nvSpPr>
          <p:spPr>
            <a:xfrm>
              <a:off x="7042778" y="2540964"/>
              <a:ext cx="91498" cy="63204"/>
            </a:xfrm>
            <a:custGeom>
              <a:avLst/>
              <a:gdLst/>
              <a:ahLst/>
              <a:cxnLst/>
              <a:rect l="l" t="t" r="r" b="b"/>
              <a:pathLst>
                <a:path w="899" h="621" extrusionOk="0">
                  <a:moveTo>
                    <a:pt x="538" y="82"/>
                  </a:moveTo>
                  <a:cubicBezTo>
                    <a:pt x="562" y="82"/>
                    <a:pt x="582" y="102"/>
                    <a:pt x="582" y="102"/>
                  </a:cubicBezTo>
                  <a:lnTo>
                    <a:pt x="822" y="260"/>
                  </a:lnTo>
                  <a:lnTo>
                    <a:pt x="361" y="519"/>
                  </a:lnTo>
                  <a:cubicBezTo>
                    <a:pt x="361" y="539"/>
                    <a:pt x="361" y="539"/>
                    <a:pt x="341" y="539"/>
                  </a:cubicBezTo>
                  <a:cubicBezTo>
                    <a:pt x="341" y="539"/>
                    <a:pt x="322" y="519"/>
                    <a:pt x="298" y="519"/>
                  </a:cubicBezTo>
                  <a:lnTo>
                    <a:pt x="82" y="361"/>
                  </a:lnTo>
                  <a:lnTo>
                    <a:pt x="519" y="102"/>
                  </a:lnTo>
                  <a:lnTo>
                    <a:pt x="538" y="82"/>
                  </a:lnTo>
                  <a:close/>
                  <a:moveTo>
                    <a:pt x="538" y="1"/>
                  </a:moveTo>
                  <a:cubicBezTo>
                    <a:pt x="519" y="1"/>
                    <a:pt x="500" y="20"/>
                    <a:pt x="481" y="20"/>
                  </a:cubicBezTo>
                  <a:lnTo>
                    <a:pt x="39" y="279"/>
                  </a:lnTo>
                  <a:cubicBezTo>
                    <a:pt x="0" y="299"/>
                    <a:pt x="0" y="323"/>
                    <a:pt x="0" y="361"/>
                  </a:cubicBezTo>
                  <a:cubicBezTo>
                    <a:pt x="0" y="380"/>
                    <a:pt x="0" y="399"/>
                    <a:pt x="19" y="419"/>
                  </a:cubicBezTo>
                  <a:lnTo>
                    <a:pt x="260" y="582"/>
                  </a:lnTo>
                  <a:cubicBezTo>
                    <a:pt x="279" y="601"/>
                    <a:pt x="322" y="620"/>
                    <a:pt x="341" y="620"/>
                  </a:cubicBezTo>
                  <a:cubicBezTo>
                    <a:pt x="361" y="620"/>
                    <a:pt x="380" y="601"/>
                    <a:pt x="399" y="601"/>
                  </a:cubicBezTo>
                  <a:lnTo>
                    <a:pt x="860" y="342"/>
                  </a:lnTo>
                  <a:cubicBezTo>
                    <a:pt x="879" y="323"/>
                    <a:pt x="899" y="299"/>
                    <a:pt x="899" y="279"/>
                  </a:cubicBezTo>
                  <a:cubicBezTo>
                    <a:pt x="899" y="241"/>
                    <a:pt x="879" y="222"/>
                    <a:pt x="860" y="202"/>
                  </a:cubicBezTo>
                  <a:lnTo>
                    <a:pt x="620" y="39"/>
                  </a:lnTo>
                  <a:cubicBezTo>
                    <a:pt x="601" y="20"/>
                    <a:pt x="582" y="1"/>
                    <a:pt x="53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823;p58">
              <a:extLst>
                <a:ext uri="{FF2B5EF4-FFF2-40B4-BE49-F238E27FC236}">
                  <a16:creationId xmlns:a16="http://schemas.microsoft.com/office/drawing/2014/main" id="{416859B1-EF9C-3E05-2DD6-8F40E19EB92E}"/>
                </a:ext>
              </a:extLst>
            </p:cNvPr>
            <p:cNvSpPr/>
            <p:nvPr/>
          </p:nvSpPr>
          <p:spPr>
            <a:xfrm>
              <a:off x="7116060" y="2504832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32" y="0"/>
                  </a:moveTo>
                  <a:cubicBezTo>
                    <a:pt x="511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90" y="529"/>
                    <a:pt x="311" y="529"/>
                  </a:cubicBezTo>
                  <a:cubicBezTo>
                    <a:pt x="331" y="529"/>
                    <a:pt x="352" y="524"/>
                    <a:pt x="361" y="514"/>
                  </a:cubicBezTo>
                  <a:lnTo>
                    <a:pt x="822" y="255"/>
                  </a:lnTo>
                  <a:cubicBezTo>
                    <a:pt x="842" y="236"/>
                    <a:pt x="842" y="216"/>
                    <a:pt x="822" y="197"/>
                  </a:cubicBezTo>
                  <a:lnTo>
                    <a:pt x="582" y="15"/>
                  </a:lnTo>
                  <a:cubicBezTo>
                    <a:pt x="573" y="5"/>
                    <a:pt x="552" y="0"/>
                    <a:pt x="53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824;p58">
              <a:extLst>
                <a:ext uri="{FF2B5EF4-FFF2-40B4-BE49-F238E27FC236}">
                  <a16:creationId xmlns:a16="http://schemas.microsoft.com/office/drawing/2014/main" id="{F1DF935A-51CA-B81C-B254-A93DA81A035C}"/>
                </a:ext>
              </a:extLst>
            </p:cNvPr>
            <p:cNvSpPr/>
            <p:nvPr/>
          </p:nvSpPr>
          <p:spPr>
            <a:xfrm>
              <a:off x="7112192" y="2500354"/>
              <a:ext cx="93534" cy="63204"/>
            </a:xfrm>
            <a:custGeom>
              <a:avLst/>
              <a:gdLst/>
              <a:ahLst/>
              <a:cxnLst/>
              <a:rect l="l" t="t" r="r" b="b"/>
              <a:pathLst>
                <a:path w="919" h="621" extrusionOk="0">
                  <a:moveTo>
                    <a:pt x="558" y="78"/>
                  </a:moveTo>
                  <a:cubicBezTo>
                    <a:pt x="577" y="78"/>
                    <a:pt x="577" y="97"/>
                    <a:pt x="601" y="97"/>
                  </a:cubicBezTo>
                  <a:lnTo>
                    <a:pt x="817" y="260"/>
                  </a:lnTo>
                  <a:lnTo>
                    <a:pt x="827" y="268"/>
                  </a:lnTo>
                  <a:lnTo>
                    <a:pt x="827" y="268"/>
                  </a:lnTo>
                  <a:lnTo>
                    <a:pt x="380" y="520"/>
                  </a:lnTo>
                  <a:cubicBezTo>
                    <a:pt x="380" y="539"/>
                    <a:pt x="361" y="539"/>
                    <a:pt x="361" y="539"/>
                  </a:cubicBezTo>
                  <a:cubicBezTo>
                    <a:pt x="337" y="539"/>
                    <a:pt x="318" y="520"/>
                    <a:pt x="318" y="520"/>
                  </a:cubicBezTo>
                  <a:lnTo>
                    <a:pt x="77" y="361"/>
                  </a:lnTo>
                  <a:lnTo>
                    <a:pt x="539" y="97"/>
                  </a:lnTo>
                  <a:lnTo>
                    <a:pt x="558" y="78"/>
                  </a:lnTo>
                  <a:close/>
                  <a:moveTo>
                    <a:pt x="558" y="1"/>
                  </a:moveTo>
                  <a:cubicBezTo>
                    <a:pt x="539" y="1"/>
                    <a:pt x="519" y="20"/>
                    <a:pt x="500" y="20"/>
                  </a:cubicBezTo>
                  <a:lnTo>
                    <a:pt x="39" y="280"/>
                  </a:lnTo>
                  <a:cubicBezTo>
                    <a:pt x="20" y="299"/>
                    <a:pt x="0" y="318"/>
                    <a:pt x="0" y="361"/>
                  </a:cubicBezTo>
                  <a:cubicBezTo>
                    <a:pt x="0" y="380"/>
                    <a:pt x="20" y="400"/>
                    <a:pt x="39" y="419"/>
                  </a:cubicBezTo>
                  <a:lnTo>
                    <a:pt x="279" y="577"/>
                  </a:lnTo>
                  <a:cubicBezTo>
                    <a:pt x="298" y="601"/>
                    <a:pt x="318" y="621"/>
                    <a:pt x="361" y="621"/>
                  </a:cubicBezTo>
                  <a:cubicBezTo>
                    <a:pt x="380" y="621"/>
                    <a:pt x="399" y="601"/>
                    <a:pt x="418" y="601"/>
                  </a:cubicBezTo>
                  <a:lnTo>
                    <a:pt x="880" y="337"/>
                  </a:lnTo>
                  <a:cubicBezTo>
                    <a:pt x="899" y="318"/>
                    <a:pt x="918" y="299"/>
                    <a:pt x="918" y="260"/>
                  </a:cubicBezTo>
                  <a:cubicBezTo>
                    <a:pt x="918" y="241"/>
                    <a:pt x="899" y="217"/>
                    <a:pt x="880" y="198"/>
                  </a:cubicBezTo>
                  <a:lnTo>
                    <a:pt x="639" y="39"/>
                  </a:lnTo>
                  <a:cubicBezTo>
                    <a:pt x="620" y="20"/>
                    <a:pt x="577" y="1"/>
                    <a:pt x="55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825;p58">
              <a:extLst>
                <a:ext uri="{FF2B5EF4-FFF2-40B4-BE49-F238E27FC236}">
                  <a16:creationId xmlns:a16="http://schemas.microsoft.com/office/drawing/2014/main" id="{BAC8D7D0-83D4-1072-1649-4965E4AA67A6}"/>
                </a:ext>
              </a:extLst>
            </p:cNvPr>
            <p:cNvSpPr/>
            <p:nvPr/>
          </p:nvSpPr>
          <p:spPr>
            <a:xfrm>
              <a:off x="6337649" y="2953779"/>
              <a:ext cx="85697" cy="53230"/>
            </a:xfrm>
            <a:custGeom>
              <a:avLst/>
              <a:gdLst/>
              <a:ahLst/>
              <a:cxnLst/>
              <a:rect l="l" t="t" r="r" b="b"/>
              <a:pathLst>
                <a:path w="842" h="523" extrusionOk="0">
                  <a:moveTo>
                    <a:pt x="518" y="1"/>
                  </a:moveTo>
                  <a:cubicBezTo>
                    <a:pt x="506" y="1"/>
                    <a:pt x="494" y="3"/>
                    <a:pt x="481" y="9"/>
                  </a:cubicBezTo>
                  <a:lnTo>
                    <a:pt x="44" y="268"/>
                  </a:lnTo>
                  <a:cubicBezTo>
                    <a:pt x="1" y="288"/>
                    <a:pt x="1" y="326"/>
                    <a:pt x="44" y="350"/>
                  </a:cubicBezTo>
                  <a:lnTo>
                    <a:pt x="260" y="508"/>
                  </a:lnTo>
                  <a:cubicBezTo>
                    <a:pt x="282" y="518"/>
                    <a:pt x="302" y="523"/>
                    <a:pt x="320" y="523"/>
                  </a:cubicBezTo>
                  <a:cubicBezTo>
                    <a:pt x="337" y="523"/>
                    <a:pt x="352" y="518"/>
                    <a:pt x="361" y="508"/>
                  </a:cubicBezTo>
                  <a:lnTo>
                    <a:pt x="822" y="249"/>
                  </a:lnTo>
                  <a:cubicBezTo>
                    <a:pt x="842" y="249"/>
                    <a:pt x="842" y="206"/>
                    <a:pt x="822" y="187"/>
                  </a:cubicBezTo>
                  <a:lnTo>
                    <a:pt x="582" y="28"/>
                  </a:lnTo>
                  <a:cubicBezTo>
                    <a:pt x="569" y="14"/>
                    <a:pt x="545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826;p58">
              <a:extLst>
                <a:ext uri="{FF2B5EF4-FFF2-40B4-BE49-F238E27FC236}">
                  <a16:creationId xmlns:a16="http://schemas.microsoft.com/office/drawing/2014/main" id="{4CF1C84D-1D12-E77D-BA38-F9B250D03301}"/>
                </a:ext>
              </a:extLst>
            </p:cNvPr>
            <p:cNvSpPr/>
            <p:nvPr/>
          </p:nvSpPr>
          <p:spPr>
            <a:xfrm>
              <a:off x="6335715" y="2950217"/>
              <a:ext cx="92007" cy="61270"/>
            </a:xfrm>
            <a:custGeom>
              <a:avLst/>
              <a:gdLst/>
              <a:ahLst/>
              <a:cxnLst/>
              <a:rect l="l" t="t" r="r" b="b"/>
              <a:pathLst>
                <a:path w="904" h="602" extrusionOk="0">
                  <a:moveTo>
                    <a:pt x="582" y="82"/>
                  </a:moveTo>
                  <a:lnTo>
                    <a:pt x="822" y="265"/>
                  </a:lnTo>
                  <a:lnTo>
                    <a:pt x="361" y="524"/>
                  </a:lnTo>
                  <a:lnTo>
                    <a:pt x="342" y="524"/>
                  </a:lnTo>
                  <a:cubicBezTo>
                    <a:pt x="342" y="524"/>
                    <a:pt x="322" y="524"/>
                    <a:pt x="322" y="505"/>
                  </a:cubicBezTo>
                  <a:lnTo>
                    <a:pt x="82" y="342"/>
                  </a:lnTo>
                  <a:lnTo>
                    <a:pt x="519" y="82"/>
                  </a:lnTo>
                  <a:close/>
                  <a:moveTo>
                    <a:pt x="481" y="1"/>
                  </a:moveTo>
                  <a:lnTo>
                    <a:pt x="39" y="284"/>
                  </a:lnTo>
                  <a:cubicBezTo>
                    <a:pt x="20" y="284"/>
                    <a:pt x="1" y="303"/>
                    <a:pt x="1" y="342"/>
                  </a:cubicBezTo>
                  <a:cubicBezTo>
                    <a:pt x="1" y="361"/>
                    <a:pt x="1" y="385"/>
                    <a:pt x="39" y="404"/>
                  </a:cubicBezTo>
                  <a:lnTo>
                    <a:pt x="260" y="582"/>
                  </a:lnTo>
                  <a:cubicBezTo>
                    <a:pt x="279" y="601"/>
                    <a:pt x="322" y="601"/>
                    <a:pt x="342" y="601"/>
                  </a:cubicBezTo>
                  <a:cubicBezTo>
                    <a:pt x="361" y="601"/>
                    <a:pt x="380" y="601"/>
                    <a:pt x="399" y="582"/>
                  </a:cubicBezTo>
                  <a:lnTo>
                    <a:pt x="423" y="582"/>
                  </a:lnTo>
                  <a:lnTo>
                    <a:pt x="861" y="323"/>
                  </a:lnTo>
                  <a:cubicBezTo>
                    <a:pt x="880" y="303"/>
                    <a:pt x="904" y="284"/>
                    <a:pt x="904" y="265"/>
                  </a:cubicBezTo>
                  <a:cubicBezTo>
                    <a:pt x="904" y="222"/>
                    <a:pt x="880" y="202"/>
                    <a:pt x="861" y="183"/>
                  </a:cubicBezTo>
                  <a:lnTo>
                    <a:pt x="620" y="25"/>
                  </a:lnTo>
                  <a:lnTo>
                    <a:pt x="640" y="25"/>
                  </a:lnTo>
                  <a:cubicBezTo>
                    <a:pt x="601" y="1"/>
                    <a:pt x="582" y="1"/>
                    <a:pt x="543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827;p58">
              <a:extLst>
                <a:ext uri="{FF2B5EF4-FFF2-40B4-BE49-F238E27FC236}">
                  <a16:creationId xmlns:a16="http://schemas.microsoft.com/office/drawing/2014/main" id="{44C43F3E-D9E2-F743-2E03-1FFCB51066BF}"/>
                </a:ext>
              </a:extLst>
            </p:cNvPr>
            <p:cNvSpPr/>
            <p:nvPr/>
          </p:nvSpPr>
          <p:spPr>
            <a:xfrm>
              <a:off x="6973364" y="2586459"/>
              <a:ext cx="87630" cy="53840"/>
            </a:xfrm>
            <a:custGeom>
              <a:avLst/>
              <a:gdLst/>
              <a:ahLst/>
              <a:cxnLst/>
              <a:rect l="l" t="t" r="r" b="b"/>
              <a:pathLst>
                <a:path w="861" h="529" extrusionOk="0">
                  <a:moveTo>
                    <a:pt x="545" y="0"/>
                  </a:moveTo>
                  <a:cubicBezTo>
                    <a:pt x="527" y="0"/>
                    <a:pt x="512" y="5"/>
                    <a:pt x="500" y="15"/>
                  </a:cubicBezTo>
                  <a:lnTo>
                    <a:pt x="43" y="274"/>
                  </a:lnTo>
                  <a:cubicBezTo>
                    <a:pt x="19" y="293"/>
                    <a:pt x="0" y="313"/>
                    <a:pt x="43" y="332"/>
                  </a:cubicBezTo>
                  <a:lnTo>
                    <a:pt x="284" y="514"/>
                  </a:lnTo>
                  <a:cubicBezTo>
                    <a:pt x="293" y="524"/>
                    <a:pt x="308" y="529"/>
                    <a:pt x="324" y="529"/>
                  </a:cubicBezTo>
                  <a:cubicBezTo>
                    <a:pt x="341" y="529"/>
                    <a:pt x="360" y="524"/>
                    <a:pt x="380" y="514"/>
                  </a:cubicBezTo>
                  <a:lnTo>
                    <a:pt x="822" y="255"/>
                  </a:lnTo>
                  <a:cubicBezTo>
                    <a:pt x="860" y="236"/>
                    <a:pt x="860" y="212"/>
                    <a:pt x="822" y="193"/>
                  </a:cubicBezTo>
                  <a:lnTo>
                    <a:pt x="601" y="15"/>
                  </a:lnTo>
                  <a:cubicBezTo>
                    <a:pt x="581" y="5"/>
                    <a:pt x="562" y="0"/>
                    <a:pt x="545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828;p58">
              <a:extLst>
                <a:ext uri="{FF2B5EF4-FFF2-40B4-BE49-F238E27FC236}">
                  <a16:creationId xmlns:a16="http://schemas.microsoft.com/office/drawing/2014/main" id="{F9782BC8-FAC8-0DB4-BF4C-AE68FBBCD674}"/>
                </a:ext>
              </a:extLst>
            </p:cNvPr>
            <p:cNvSpPr/>
            <p:nvPr/>
          </p:nvSpPr>
          <p:spPr>
            <a:xfrm>
              <a:off x="6971329" y="2581574"/>
              <a:ext cx="92109" cy="63204"/>
            </a:xfrm>
            <a:custGeom>
              <a:avLst/>
              <a:gdLst/>
              <a:ahLst/>
              <a:cxnLst/>
              <a:rect l="l" t="t" r="r" b="b"/>
              <a:pathLst>
                <a:path w="905" h="621" extrusionOk="0">
                  <a:moveTo>
                    <a:pt x="563" y="82"/>
                  </a:moveTo>
                  <a:lnTo>
                    <a:pt x="582" y="101"/>
                  </a:lnTo>
                  <a:lnTo>
                    <a:pt x="822" y="260"/>
                  </a:lnTo>
                  <a:lnTo>
                    <a:pt x="380" y="524"/>
                  </a:lnTo>
                  <a:cubicBezTo>
                    <a:pt x="361" y="543"/>
                    <a:pt x="361" y="543"/>
                    <a:pt x="342" y="543"/>
                  </a:cubicBezTo>
                  <a:cubicBezTo>
                    <a:pt x="342" y="543"/>
                    <a:pt x="323" y="543"/>
                    <a:pt x="323" y="524"/>
                  </a:cubicBezTo>
                  <a:lnTo>
                    <a:pt x="83" y="361"/>
                  </a:lnTo>
                  <a:lnTo>
                    <a:pt x="544" y="101"/>
                  </a:lnTo>
                  <a:cubicBezTo>
                    <a:pt x="544" y="101"/>
                    <a:pt x="544" y="82"/>
                    <a:pt x="563" y="82"/>
                  </a:cubicBezTo>
                  <a:close/>
                  <a:moveTo>
                    <a:pt x="563" y="0"/>
                  </a:moveTo>
                  <a:cubicBezTo>
                    <a:pt x="544" y="0"/>
                    <a:pt x="520" y="20"/>
                    <a:pt x="501" y="20"/>
                  </a:cubicBezTo>
                  <a:lnTo>
                    <a:pt x="39" y="284"/>
                  </a:lnTo>
                  <a:cubicBezTo>
                    <a:pt x="20" y="303"/>
                    <a:pt x="1" y="322"/>
                    <a:pt x="1" y="361"/>
                  </a:cubicBezTo>
                  <a:cubicBezTo>
                    <a:pt x="1" y="380"/>
                    <a:pt x="20" y="404"/>
                    <a:pt x="39" y="423"/>
                  </a:cubicBezTo>
                  <a:lnTo>
                    <a:pt x="260" y="582"/>
                  </a:lnTo>
                  <a:cubicBezTo>
                    <a:pt x="304" y="601"/>
                    <a:pt x="323" y="620"/>
                    <a:pt x="342" y="620"/>
                  </a:cubicBezTo>
                  <a:cubicBezTo>
                    <a:pt x="380" y="620"/>
                    <a:pt x="400" y="620"/>
                    <a:pt x="424" y="601"/>
                  </a:cubicBezTo>
                  <a:lnTo>
                    <a:pt x="861" y="341"/>
                  </a:lnTo>
                  <a:cubicBezTo>
                    <a:pt x="880" y="322"/>
                    <a:pt x="904" y="303"/>
                    <a:pt x="904" y="284"/>
                  </a:cubicBezTo>
                  <a:cubicBezTo>
                    <a:pt x="904" y="241"/>
                    <a:pt x="904" y="221"/>
                    <a:pt x="861" y="202"/>
                  </a:cubicBezTo>
                  <a:lnTo>
                    <a:pt x="640" y="44"/>
                  </a:lnTo>
                  <a:cubicBezTo>
                    <a:pt x="621" y="2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829;p58">
              <a:extLst>
                <a:ext uri="{FF2B5EF4-FFF2-40B4-BE49-F238E27FC236}">
                  <a16:creationId xmlns:a16="http://schemas.microsoft.com/office/drawing/2014/main" id="{2398FA3B-300D-AA06-C43D-8B9D15DBDFC4}"/>
                </a:ext>
              </a:extLst>
            </p:cNvPr>
            <p:cNvSpPr/>
            <p:nvPr/>
          </p:nvSpPr>
          <p:spPr>
            <a:xfrm>
              <a:off x="6904358" y="2627069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29" y="0"/>
                  </a:moveTo>
                  <a:cubicBezTo>
                    <a:pt x="510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89" y="529"/>
                    <a:pt x="309" y="529"/>
                  </a:cubicBezTo>
                  <a:cubicBezTo>
                    <a:pt x="329" y="529"/>
                    <a:pt x="349" y="524"/>
                    <a:pt x="361" y="514"/>
                  </a:cubicBezTo>
                  <a:lnTo>
                    <a:pt x="817" y="255"/>
                  </a:lnTo>
                  <a:cubicBezTo>
                    <a:pt x="841" y="236"/>
                    <a:pt x="841" y="216"/>
                    <a:pt x="817" y="197"/>
                  </a:cubicBezTo>
                  <a:lnTo>
                    <a:pt x="577" y="15"/>
                  </a:lnTo>
                  <a:cubicBezTo>
                    <a:pt x="568" y="5"/>
                    <a:pt x="548" y="0"/>
                    <a:pt x="52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830;p58">
              <a:extLst>
                <a:ext uri="{FF2B5EF4-FFF2-40B4-BE49-F238E27FC236}">
                  <a16:creationId xmlns:a16="http://schemas.microsoft.com/office/drawing/2014/main" id="{6512419C-4630-DFCF-A473-9AEEB241F2F6}"/>
                </a:ext>
              </a:extLst>
            </p:cNvPr>
            <p:cNvSpPr/>
            <p:nvPr/>
          </p:nvSpPr>
          <p:spPr>
            <a:xfrm>
              <a:off x="6899981" y="2622590"/>
              <a:ext cx="93941" cy="63204"/>
            </a:xfrm>
            <a:custGeom>
              <a:avLst/>
              <a:gdLst/>
              <a:ahLst/>
              <a:cxnLst/>
              <a:rect l="l" t="t" r="r" b="b"/>
              <a:pathLst>
                <a:path w="923" h="621" extrusionOk="0">
                  <a:moveTo>
                    <a:pt x="563" y="78"/>
                  </a:moveTo>
                  <a:cubicBezTo>
                    <a:pt x="582" y="78"/>
                    <a:pt x="582" y="97"/>
                    <a:pt x="601" y="97"/>
                  </a:cubicBezTo>
                  <a:lnTo>
                    <a:pt x="822" y="260"/>
                  </a:lnTo>
                  <a:lnTo>
                    <a:pt x="829" y="268"/>
                  </a:lnTo>
                  <a:lnTo>
                    <a:pt x="829" y="268"/>
                  </a:lnTo>
                  <a:lnTo>
                    <a:pt x="380" y="539"/>
                  </a:lnTo>
                  <a:lnTo>
                    <a:pt x="361" y="539"/>
                  </a:lnTo>
                  <a:cubicBezTo>
                    <a:pt x="342" y="539"/>
                    <a:pt x="322" y="539"/>
                    <a:pt x="322" y="520"/>
                  </a:cubicBezTo>
                  <a:lnTo>
                    <a:pt x="82" y="361"/>
                  </a:lnTo>
                  <a:lnTo>
                    <a:pt x="543" y="97"/>
                  </a:lnTo>
                  <a:cubicBezTo>
                    <a:pt x="543" y="97"/>
                    <a:pt x="543" y="78"/>
                    <a:pt x="563" y="78"/>
                  </a:cubicBezTo>
                  <a:close/>
                  <a:moveTo>
                    <a:pt x="563" y="1"/>
                  </a:moveTo>
                  <a:cubicBezTo>
                    <a:pt x="543" y="1"/>
                    <a:pt x="524" y="20"/>
                    <a:pt x="500" y="20"/>
                  </a:cubicBezTo>
                  <a:lnTo>
                    <a:pt x="44" y="280"/>
                  </a:lnTo>
                  <a:cubicBezTo>
                    <a:pt x="20" y="299"/>
                    <a:pt x="0" y="318"/>
                    <a:pt x="0" y="361"/>
                  </a:cubicBezTo>
                  <a:cubicBezTo>
                    <a:pt x="0" y="380"/>
                    <a:pt x="20" y="400"/>
                    <a:pt x="44" y="419"/>
                  </a:cubicBezTo>
                  <a:lnTo>
                    <a:pt x="284" y="577"/>
                  </a:lnTo>
                  <a:cubicBezTo>
                    <a:pt x="303" y="601"/>
                    <a:pt x="322" y="621"/>
                    <a:pt x="361" y="621"/>
                  </a:cubicBezTo>
                  <a:cubicBezTo>
                    <a:pt x="380" y="621"/>
                    <a:pt x="404" y="621"/>
                    <a:pt x="423" y="601"/>
                  </a:cubicBezTo>
                  <a:lnTo>
                    <a:pt x="884" y="337"/>
                  </a:lnTo>
                  <a:cubicBezTo>
                    <a:pt x="904" y="318"/>
                    <a:pt x="923" y="299"/>
                    <a:pt x="923" y="280"/>
                  </a:cubicBezTo>
                  <a:cubicBezTo>
                    <a:pt x="923" y="241"/>
                    <a:pt x="904" y="217"/>
                    <a:pt x="884" y="198"/>
                  </a:cubicBezTo>
                  <a:lnTo>
                    <a:pt x="644" y="39"/>
                  </a:lnTo>
                  <a:cubicBezTo>
                    <a:pt x="620" y="20"/>
                    <a:pt x="582" y="1"/>
                    <a:pt x="56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831;p58">
              <a:extLst>
                <a:ext uri="{FF2B5EF4-FFF2-40B4-BE49-F238E27FC236}">
                  <a16:creationId xmlns:a16="http://schemas.microsoft.com/office/drawing/2014/main" id="{5F1CB0C3-EBF1-9E7F-7919-B194CC3C2372}"/>
                </a:ext>
              </a:extLst>
            </p:cNvPr>
            <p:cNvSpPr/>
            <p:nvPr/>
          </p:nvSpPr>
          <p:spPr>
            <a:xfrm>
              <a:off x="6833010" y="2667577"/>
              <a:ext cx="85697" cy="54451"/>
            </a:xfrm>
            <a:custGeom>
              <a:avLst/>
              <a:gdLst/>
              <a:ahLst/>
              <a:cxnLst/>
              <a:rect l="l" t="t" r="r" b="b"/>
              <a:pathLst>
                <a:path w="842" h="535" extrusionOk="0">
                  <a:moveTo>
                    <a:pt x="537" y="1"/>
                  </a:moveTo>
                  <a:cubicBezTo>
                    <a:pt x="519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20" y="337"/>
                  </a:cubicBezTo>
                  <a:lnTo>
                    <a:pt x="260" y="520"/>
                  </a:lnTo>
                  <a:cubicBezTo>
                    <a:pt x="279" y="529"/>
                    <a:pt x="299" y="534"/>
                    <a:pt x="317" y="534"/>
                  </a:cubicBezTo>
                  <a:cubicBezTo>
                    <a:pt x="335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0" y="6"/>
                    <a:pt x="554" y="1"/>
                    <a:pt x="53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832;p58">
              <a:extLst>
                <a:ext uri="{FF2B5EF4-FFF2-40B4-BE49-F238E27FC236}">
                  <a16:creationId xmlns:a16="http://schemas.microsoft.com/office/drawing/2014/main" id="{CA4EE001-8743-6969-0C73-08E94DBD8B50}"/>
                </a:ext>
              </a:extLst>
            </p:cNvPr>
            <p:cNvSpPr/>
            <p:nvPr/>
          </p:nvSpPr>
          <p:spPr>
            <a:xfrm>
              <a:off x="6828634" y="2663200"/>
              <a:ext cx="93941" cy="63204"/>
            </a:xfrm>
            <a:custGeom>
              <a:avLst/>
              <a:gdLst/>
              <a:ahLst/>
              <a:cxnLst/>
              <a:rect l="l" t="t" r="r" b="b"/>
              <a:pathLst>
                <a:path w="923" h="621" extrusionOk="0">
                  <a:moveTo>
                    <a:pt x="562" y="82"/>
                  </a:moveTo>
                  <a:cubicBezTo>
                    <a:pt x="581" y="82"/>
                    <a:pt x="601" y="102"/>
                    <a:pt x="601" y="102"/>
                  </a:cubicBezTo>
                  <a:lnTo>
                    <a:pt x="827" y="269"/>
                  </a:lnTo>
                  <a:lnTo>
                    <a:pt x="384" y="539"/>
                  </a:lnTo>
                  <a:lnTo>
                    <a:pt x="360" y="539"/>
                  </a:lnTo>
                  <a:cubicBezTo>
                    <a:pt x="341" y="539"/>
                    <a:pt x="341" y="539"/>
                    <a:pt x="322" y="519"/>
                  </a:cubicBezTo>
                  <a:lnTo>
                    <a:pt x="101" y="361"/>
                  </a:lnTo>
                  <a:lnTo>
                    <a:pt x="543" y="102"/>
                  </a:lnTo>
                  <a:lnTo>
                    <a:pt x="562" y="82"/>
                  </a:lnTo>
                  <a:close/>
                  <a:moveTo>
                    <a:pt x="562" y="1"/>
                  </a:moveTo>
                  <a:cubicBezTo>
                    <a:pt x="543" y="1"/>
                    <a:pt x="524" y="20"/>
                    <a:pt x="505" y="20"/>
                  </a:cubicBezTo>
                  <a:lnTo>
                    <a:pt x="63" y="279"/>
                  </a:lnTo>
                  <a:cubicBezTo>
                    <a:pt x="24" y="299"/>
                    <a:pt x="0" y="323"/>
                    <a:pt x="0" y="361"/>
                  </a:cubicBezTo>
                  <a:cubicBezTo>
                    <a:pt x="0" y="380"/>
                    <a:pt x="24" y="399"/>
                    <a:pt x="43" y="419"/>
                  </a:cubicBezTo>
                  <a:lnTo>
                    <a:pt x="284" y="601"/>
                  </a:lnTo>
                  <a:cubicBezTo>
                    <a:pt x="303" y="601"/>
                    <a:pt x="341" y="620"/>
                    <a:pt x="360" y="620"/>
                  </a:cubicBezTo>
                  <a:cubicBezTo>
                    <a:pt x="384" y="620"/>
                    <a:pt x="404" y="620"/>
                    <a:pt x="423" y="601"/>
                  </a:cubicBezTo>
                  <a:lnTo>
                    <a:pt x="884" y="342"/>
                  </a:lnTo>
                  <a:cubicBezTo>
                    <a:pt x="903" y="323"/>
                    <a:pt x="922" y="299"/>
                    <a:pt x="922" y="279"/>
                  </a:cubicBezTo>
                  <a:cubicBezTo>
                    <a:pt x="922" y="241"/>
                    <a:pt x="903" y="222"/>
                    <a:pt x="884" y="202"/>
                  </a:cubicBezTo>
                  <a:lnTo>
                    <a:pt x="644" y="39"/>
                  </a:lnTo>
                  <a:cubicBezTo>
                    <a:pt x="625" y="20"/>
                    <a:pt x="601" y="20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833;p58">
              <a:extLst>
                <a:ext uri="{FF2B5EF4-FFF2-40B4-BE49-F238E27FC236}">
                  <a16:creationId xmlns:a16="http://schemas.microsoft.com/office/drawing/2014/main" id="{FAF4540D-EDA3-7E46-C96B-4468B6CB1D91}"/>
                </a:ext>
              </a:extLst>
            </p:cNvPr>
            <p:cNvSpPr/>
            <p:nvPr/>
          </p:nvSpPr>
          <p:spPr>
            <a:xfrm>
              <a:off x="6761561" y="2708695"/>
              <a:ext cx="87630" cy="53840"/>
            </a:xfrm>
            <a:custGeom>
              <a:avLst/>
              <a:gdLst/>
              <a:ahLst/>
              <a:cxnLst/>
              <a:rect l="l" t="t" r="r" b="b"/>
              <a:pathLst>
                <a:path w="861" h="529" extrusionOk="0">
                  <a:moveTo>
                    <a:pt x="539" y="0"/>
                  </a:moveTo>
                  <a:cubicBezTo>
                    <a:pt x="521" y="0"/>
                    <a:pt x="501" y="5"/>
                    <a:pt x="481" y="15"/>
                  </a:cubicBezTo>
                  <a:lnTo>
                    <a:pt x="39" y="274"/>
                  </a:lnTo>
                  <a:cubicBezTo>
                    <a:pt x="1" y="293"/>
                    <a:pt x="1" y="313"/>
                    <a:pt x="39" y="332"/>
                  </a:cubicBezTo>
                  <a:lnTo>
                    <a:pt x="280" y="514"/>
                  </a:lnTo>
                  <a:cubicBezTo>
                    <a:pt x="289" y="524"/>
                    <a:pt x="305" y="529"/>
                    <a:pt x="323" y="529"/>
                  </a:cubicBezTo>
                  <a:cubicBezTo>
                    <a:pt x="341" y="529"/>
                    <a:pt x="361" y="524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212"/>
                    <a:pt x="822" y="193"/>
                  </a:cubicBezTo>
                  <a:lnTo>
                    <a:pt x="582" y="15"/>
                  </a:lnTo>
                  <a:cubicBezTo>
                    <a:pt x="573" y="5"/>
                    <a:pt x="557" y="0"/>
                    <a:pt x="53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834;p58">
              <a:extLst>
                <a:ext uri="{FF2B5EF4-FFF2-40B4-BE49-F238E27FC236}">
                  <a16:creationId xmlns:a16="http://schemas.microsoft.com/office/drawing/2014/main" id="{150180F6-9C12-6816-07FA-8C4881EA9615}"/>
                </a:ext>
              </a:extLst>
            </p:cNvPr>
            <p:cNvSpPr/>
            <p:nvPr/>
          </p:nvSpPr>
          <p:spPr>
            <a:xfrm>
              <a:off x="6759627" y="2705744"/>
              <a:ext cx="91600" cy="61270"/>
            </a:xfrm>
            <a:custGeom>
              <a:avLst/>
              <a:gdLst/>
              <a:ahLst/>
              <a:cxnLst/>
              <a:rect l="l" t="t" r="r" b="b"/>
              <a:pathLst>
                <a:path w="900" h="602" extrusionOk="0">
                  <a:moveTo>
                    <a:pt x="582" y="82"/>
                  </a:moveTo>
                  <a:lnTo>
                    <a:pt x="805" y="252"/>
                  </a:lnTo>
                  <a:lnTo>
                    <a:pt x="805" y="252"/>
                  </a:lnTo>
                  <a:lnTo>
                    <a:pt x="380" y="524"/>
                  </a:lnTo>
                  <a:lnTo>
                    <a:pt x="342" y="524"/>
                  </a:lnTo>
                  <a:cubicBezTo>
                    <a:pt x="342" y="524"/>
                    <a:pt x="318" y="524"/>
                    <a:pt x="318" y="505"/>
                  </a:cubicBezTo>
                  <a:lnTo>
                    <a:pt x="78" y="342"/>
                  </a:lnTo>
                  <a:lnTo>
                    <a:pt x="520" y="82"/>
                  </a:lnTo>
                  <a:close/>
                  <a:moveTo>
                    <a:pt x="481" y="1"/>
                  </a:moveTo>
                  <a:lnTo>
                    <a:pt x="39" y="265"/>
                  </a:lnTo>
                  <a:cubicBezTo>
                    <a:pt x="20" y="284"/>
                    <a:pt x="1" y="303"/>
                    <a:pt x="1" y="342"/>
                  </a:cubicBezTo>
                  <a:cubicBezTo>
                    <a:pt x="1" y="361"/>
                    <a:pt x="20" y="385"/>
                    <a:pt x="39" y="404"/>
                  </a:cubicBezTo>
                  <a:lnTo>
                    <a:pt x="260" y="582"/>
                  </a:lnTo>
                  <a:cubicBezTo>
                    <a:pt x="299" y="582"/>
                    <a:pt x="318" y="601"/>
                    <a:pt x="342" y="601"/>
                  </a:cubicBezTo>
                  <a:cubicBezTo>
                    <a:pt x="361" y="601"/>
                    <a:pt x="399" y="601"/>
                    <a:pt x="419" y="582"/>
                  </a:cubicBezTo>
                  <a:lnTo>
                    <a:pt x="861" y="322"/>
                  </a:lnTo>
                  <a:cubicBezTo>
                    <a:pt x="880" y="303"/>
                    <a:pt x="899" y="284"/>
                    <a:pt x="899" y="265"/>
                  </a:cubicBezTo>
                  <a:cubicBezTo>
                    <a:pt x="899" y="222"/>
                    <a:pt x="880" y="202"/>
                    <a:pt x="861" y="183"/>
                  </a:cubicBezTo>
                  <a:lnTo>
                    <a:pt x="640" y="25"/>
                  </a:lnTo>
                  <a:cubicBezTo>
                    <a:pt x="601" y="1"/>
                    <a:pt x="582" y="1"/>
                    <a:pt x="55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835;p58">
              <a:extLst>
                <a:ext uri="{FF2B5EF4-FFF2-40B4-BE49-F238E27FC236}">
                  <a16:creationId xmlns:a16="http://schemas.microsoft.com/office/drawing/2014/main" id="{4273346E-10B8-F4C9-E1EF-F7D84A7B3819}"/>
                </a:ext>
              </a:extLst>
            </p:cNvPr>
            <p:cNvSpPr/>
            <p:nvPr/>
          </p:nvSpPr>
          <p:spPr>
            <a:xfrm>
              <a:off x="6692147" y="2749305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24" y="0"/>
                  </a:moveTo>
                  <a:cubicBezTo>
                    <a:pt x="506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2" y="524"/>
                    <a:pt x="288" y="529"/>
                    <a:pt x="305" y="529"/>
                  </a:cubicBezTo>
                  <a:cubicBezTo>
                    <a:pt x="323" y="529"/>
                    <a:pt x="342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63" y="5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836;p58">
              <a:extLst>
                <a:ext uri="{FF2B5EF4-FFF2-40B4-BE49-F238E27FC236}">
                  <a16:creationId xmlns:a16="http://schemas.microsoft.com/office/drawing/2014/main" id="{526D38FB-36A1-412A-3D3E-D12B3053B6A7}"/>
                </a:ext>
              </a:extLst>
            </p:cNvPr>
            <p:cNvSpPr/>
            <p:nvPr/>
          </p:nvSpPr>
          <p:spPr>
            <a:xfrm>
              <a:off x="6688280" y="2746863"/>
              <a:ext cx="93941" cy="61168"/>
            </a:xfrm>
            <a:custGeom>
              <a:avLst/>
              <a:gdLst/>
              <a:ahLst/>
              <a:cxnLst/>
              <a:rect l="l" t="t" r="r" b="b"/>
              <a:pathLst>
                <a:path w="923" h="601" extrusionOk="0">
                  <a:moveTo>
                    <a:pt x="601" y="77"/>
                  </a:moveTo>
                  <a:lnTo>
                    <a:pt x="817" y="255"/>
                  </a:lnTo>
                  <a:lnTo>
                    <a:pt x="817" y="255"/>
                  </a:lnTo>
                  <a:lnTo>
                    <a:pt x="380" y="519"/>
                  </a:lnTo>
                  <a:lnTo>
                    <a:pt x="361" y="519"/>
                  </a:lnTo>
                  <a:cubicBezTo>
                    <a:pt x="341" y="519"/>
                    <a:pt x="322" y="519"/>
                    <a:pt x="322" y="500"/>
                  </a:cubicBezTo>
                  <a:lnTo>
                    <a:pt x="82" y="341"/>
                  </a:lnTo>
                  <a:lnTo>
                    <a:pt x="538" y="77"/>
                  </a:lnTo>
                  <a:close/>
                  <a:moveTo>
                    <a:pt x="500" y="0"/>
                  </a:moveTo>
                  <a:lnTo>
                    <a:pt x="39" y="260"/>
                  </a:lnTo>
                  <a:cubicBezTo>
                    <a:pt x="20" y="279"/>
                    <a:pt x="0" y="298"/>
                    <a:pt x="0" y="341"/>
                  </a:cubicBezTo>
                  <a:cubicBezTo>
                    <a:pt x="0" y="360"/>
                    <a:pt x="20" y="380"/>
                    <a:pt x="39" y="399"/>
                  </a:cubicBezTo>
                  <a:lnTo>
                    <a:pt x="279" y="581"/>
                  </a:lnTo>
                  <a:cubicBezTo>
                    <a:pt x="298" y="581"/>
                    <a:pt x="322" y="601"/>
                    <a:pt x="361" y="601"/>
                  </a:cubicBezTo>
                  <a:cubicBezTo>
                    <a:pt x="380" y="601"/>
                    <a:pt x="399" y="601"/>
                    <a:pt x="418" y="581"/>
                  </a:cubicBezTo>
                  <a:lnTo>
                    <a:pt x="879" y="317"/>
                  </a:lnTo>
                  <a:cubicBezTo>
                    <a:pt x="899" y="298"/>
                    <a:pt x="923" y="279"/>
                    <a:pt x="923" y="260"/>
                  </a:cubicBezTo>
                  <a:cubicBezTo>
                    <a:pt x="923" y="221"/>
                    <a:pt x="899" y="197"/>
                    <a:pt x="879" y="178"/>
                  </a:cubicBezTo>
                  <a:lnTo>
                    <a:pt x="639" y="19"/>
                  </a:lnTo>
                  <a:cubicBezTo>
                    <a:pt x="620" y="0"/>
                    <a:pt x="582" y="0"/>
                    <a:pt x="56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837;p58">
              <a:extLst>
                <a:ext uri="{FF2B5EF4-FFF2-40B4-BE49-F238E27FC236}">
                  <a16:creationId xmlns:a16="http://schemas.microsoft.com/office/drawing/2014/main" id="{43BC79B7-8D05-24AB-13FA-25A2F73721A5}"/>
                </a:ext>
              </a:extLst>
            </p:cNvPr>
            <p:cNvSpPr/>
            <p:nvPr/>
          </p:nvSpPr>
          <p:spPr>
            <a:xfrm>
              <a:off x="6620800" y="2789813"/>
              <a:ext cx="85697" cy="54451"/>
            </a:xfrm>
            <a:custGeom>
              <a:avLst/>
              <a:gdLst/>
              <a:ahLst/>
              <a:cxnLst/>
              <a:rect l="l" t="t" r="r" b="b"/>
              <a:pathLst>
                <a:path w="842" h="535" extrusionOk="0">
                  <a:moveTo>
                    <a:pt x="540" y="1"/>
                  </a:moveTo>
                  <a:cubicBezTo>
                    <a:pt x="523" y="1"/>
                    <a:pt x="502" y="6"/>
                    <a:pt x="481" y="15"/>
                  </a:cubicBezTo>
                  <a:lnTo>
                    <a:pt x="24" y="280"/>
                  </a:lnTo>
                  <a:cubicBezTo>
                    <a:pt x="0" y="299"/>
                    <a:pt x="0" y="318"/>
                    <a:pt x="24" y="337"/>
                  </a:cubicBezTo>
                  <a:lnTo>
                    <a:pt x="265" y="520"/>
                  </a:lnTo>
                  <a:cubicBezTo>
                    <a:pt x="284" y="529"/>
                    <a:pt x="303" y="534"/>
                    <a:pt x="320" y="534"/>
                  </a:cubicBezTo>
                  <a:cubicBezTo>
                    <a:pt x="337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2" y="6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838;p58">
              <a:extLst>
                <a:ext uri="{FF2B5EF4-FFF2-40B4-BE49-F238E27FC236}">
                  <a16:creationId xmlns:a16="http://schemas.microsoft.com/office/drawing/2014/main" id="{F7B74FFF-933C-943C-E0B9-E6E1B8779866}"/>
                </a:ext>
              </a:extLst>
            </p:cNvPr>
            <p:cNvSpPr/>
            <p:nvPr/>
          </p:nvSpPr>
          <p:spPr>
            <a:xfrm>
              <a:off x="6616830" y="2787371"/>
              <a:ext cx="94042" cy="61270"/>
            </a:xfrm>
            <a:custGeom>
              <a:avLst/>
              <a:gdLst/>
              <a:ahLst/>
              <a:cxnLst/>
              <a:rect l="l" t="t" r="r" b="b"/>
              <a:pathLst>
                <a:path w="924" h="602" extrusionOk="0">
                  <a:moveTo>
                    <a:pt x="601" y="83"/>
                  </a:moveTo>
                  <a:lnTo>
                    <a:pt x="842" y="260"/>
                  </a:lnTo>
                  <a:lnTo>
                    <a:pt x="380" y="520"/>
                  </a:lnTo>
                  <a:lnTo>
                    <a:pt x="361" y="520"/>
                  </a:lnTo>
                  <a:cubicBezTo>
                    <a:pt x="342" y="520"/>
                    <a:pt x="342" y="520"/>
                    <a:pt x="323" y="501"/>
                  </a:cubicBezTo>
                  <a:lnTo>
                    <a:pt x="102" y="342"/>
                  </a:lnTo>
                  <a:lnTo>
                    <a:pt x="83" y="342"/>
                  </a:lnTo>
                  <a:lnTo>
                    <a:pt x="544" y="83"/>
                  </a:lnTo>
                  <a:close/>
                  <a:moveTo>
                    <a:pt x="501" y="1"/>
                  </a:moveTo>
                  <a:lnTo>
                    <a:pt x="39" y="260"/>
                  </a:lnTo>
                  <a:cubicBezTo>
                    <a:pt x="20" y="280"/>
                    <a:pt x="1" y="304"/>
                    <a:pt x="1" y="342"/>
                  </a:cubicBezTo>
                  <a:cubicBezTo>
                    <a:pt x="1" y="361"/>
                    <a:pt x="20" y="380"/>
                    <a:pt x="39" y="400"/>
                  </a:cubicBezTo>
                  <a:lnTo>
                    <a:pt x="280" y="582"/>
                  </a:lnTo>
                  <a:cubicBezTo>
                    <a:pt x="304" y="601"/>
                    <a:pt x="342" y="601"/>
                    <a:pt x="361" y="601"/>
                  </a:cubicBezTo>
                  <a:cubicBezTo>
                    <a:pt x="380" y="601"/>
                    <a:pt x="400" y="601"/>
                    <a:pt x="424" y="582"/>
                  </a:cubicBezTo>
                  <a:lnTo>
                    <a:pt x="880" y="323"/>
                  </a:lnTo>
                  <a:cubicBezTo>
                    <a:pt x="904" y="304"/>
                    <a:pt x="923" y="280"/>
                    <a:pt x="923" y="260"/>
                  </a:cubicBezTo>
                  <a:cubicBezTo>
                    <a:pt x="923" y="222"/>
                    <a:pt x="904" y="203"/>
                    <a:pt x="880" y="183"/>
                  </a:cubicBezTo>
                  <a:lnTo>
                    <a:pt x="640" y="20"/>
                  </a:lnTo>
                  <a:cubicBezTo>
                    <a:pt x="621" y="1"/>
                    <a:pt x="601" y="1"/>
                    <a:pt x="563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839;p58">
              <a:extLst>
                <a:ext uri="{FF2B5EF4-FFF2-40B4-BE49-F238E27FC236}">
                  <a16:creationId xmlns:a16="http://schemas.microsoft.com/office/drawing/2014/main" id="{51DCE916-046D-1DBF-94B8-963222685BAB}"/>
                </a:ext>
              </a:extLst>
            </p:cNvPr>
            <p:cNvSpPr/>
            <p:nvPr/>
          </p:nvSpPr>
          <p:spPr>
            <a:xfrm>
              <a:off x="6549859" y="2830932"/>
              <a:ext cx="87630" cy="53840"/>
            </a:xfrm>
            <a:custGeom>
              <a:avLst/>
              <a:gdLst/>
              <a:ahLst/>
              <a:cxnLst/>
              <a:rect l="l" t="t" r="r" b="b"/>
              <a:pathLst>
                <a:path w="861" h="529" extrusionOk="0">
                  <a:moveTo>
                    <a:pt x="536" y="0"/>
                  </a:moveTo>
                  <a:cubicBezTo>
                    <a:pt x="520" y="0"/>
                    <a:pt x="500" y="5"/>
                    <a:pt x="481" y="15"/>
                  </a:cubicBezTo>
                  <a:lnTo>
                    <a:pt x="39" y="274"/>
                  </a:lnTo>
                  <a:cubicBezTo>
                    <a:pt x="1" y="293"/>
                    <a:pt x="1" y="313"/>
                    <a:pt x="39" y="332"/>
                  </a:cubicBezTo>
                  <a:lnTo>
                    <a:pt x="260" y="514"/>
                  </a:lnTo>
                  <a:cubicBezTo>
                    <a:pt x="279" y="524"/>
                    <a:pt x="299" y="529"/>
                    <a:pt x="316" y="529"/>
                  </a:cubicBezTo>
                  <a:cubicBezTo>
                    <a:pt x="333" y="529"/>
                    <a:pt x="349" y="524"/>
                    <a:pt x="361" y="514"/>
                  </a:cubicBezTo>
                  <a:lnTo>
                    <a:pt x="817" y="255"/>
                  </a:lnTo>
                  <a:cubicBezTo>
                    <a:pt x="861" y="236"/>
                    <a:pt x="861" y="212"/>
                    <a:pt x="817" y="193"/>
                  </a:cubicBezTo>
                  <a:lnTo>
                    <a:pt x="577" y="15"/>
                  </a:lnTo>
                  <a:cubicBezTo>
                    <a:pt x="568" y="5"/>
                    <a:pt x="553" y="0"/>
                    <a:pt x="53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840;p58">
              <a:extLst>
                <a:ext uri="{FF2B5EF4-FFF2-40B4-BE49-F238E27FC236}">
                  <a16:creationId xmlns:a16="http://schemas.microsoft.com/office/drawing/2014/main" id="{05F7BF7A-C5AE-3DC4-B3D6-42765AB04AE0}"/>
                </a:ext>
              </a:extLst>
            </p:cNvPr>
            <p:cNvSpPr/>
            <p:nvPr/>
          </p:nvSpPr>
          <p:spPr>
            <a:xfrm>
              <a:off x="6547417" y="2827980"/>
              <a:ext cx="92007" cy="61270"/>
            </a:xfrm>
            <a:custGeom>
              <a:avLst/>
              <a:gdLst/>
              <a:ahLst/>
              <a:cxnLst/>
              <a:rect l="l" t="t" r="r" b="b"/>
              <a:pathLst>
                <a:path w="904" h="602" extrusionOk="0">
                  <a:moveTo>
                    <a:pt x="582" y="82"/>
                  </a:moveTo>
                  <a:lnTo>
                    <a:pt x="822" y="265"/>
                  </a:lnTo>
                  <a:lnTo>
                    <a:pt x="361" y="524"/>
                  </a:lnTo>
                  <a:lnTo>
                    <a:pt x="342" y="524"/>
                  </a:lnTo>
                  <a:cubicBezTo>
                    <a:pt x="342" y="524"/>
                    <a:pt x="323" y="524"/>
                    <a:pt x="323" y="505"/>
                  </a:cubicBezTo>
                  <a:lnTo>
                    <a:pt x="82" y="342"/>
                  </a:lnTo>
                  <a:lnTo>
                    <a:pt x="524" y="82"/>
                  </a:lnTo>
                  <a:close/>
                  <a:moveTo>
                    <a:pt x="481" y="1"/>
                  </a:moveTo>
                  <a:lnTo>
                    <a:pt x="44" y="265"/>
                  </a:lnTo>
                  <a:cubicBezTo>
                    <a:pt x="25" y="284"/>
                    <a:pt x="1" y="303"/>
                    <a:pt x="1" y="342"/>
                  </a:cubicBezTo>
                  <a:cubicBezTo>
                    <a:pt x="1" y="361"/>
                    <a:pt x="25" y="385"/>
                    <a:pt x="44" y="404"/>
                  </a:cubicBezTo>
                  <a:lnTo>
                    <a:pt x="265" y="582"/>
                  </a:lnTo>
                  <a:cubicBezTo>
                    <a:pt x="303" y="582"/>
                    <a:pt x="323" y="601"/>
                    <a:pt x="342" y="601"/>
                  </a:cubicBezTo>
                  <a:cubicBezTo>
                    <a:pt x="361" y="601"/>
                    <a:pt x="404" y="601"/>
                    <a:pt x="404" y="582"/>
                  </a:cubicBezTo>
                  <a:lnTo>
                    <a:pt x="865" y="322"/>
                  </a:lnTo>
                  <a:cubicBezTo>
                    <a:pt x="885" y="303"/>
                    <a:pt x="904" y="284"/>
                    <a:pt x="904" y="265"/>
                  </a:cubicBezTo>
                  <a:cubicBezTo>
                    <a:pt x="904" y="222"/>
                    <a:pt x="885" y="202"/>
                    <a:pt x="865" y="183"/>
                  </a:cubicBezTo>
                  <a:lnTo>
                    <a:pt x="645" y="25"/>
                  </a:lnTo>
                  <a:cubicBezTo>
                    <a:pt x="601" y="1"/>
                    <a:pt x="582" y="1"/>
                    <a:pt x="563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841;p58">
              <a:extLst>
                <a:ext uri="{FF2B5EF4-FFF2-40B4-BE49-F238E27FC236}">
                  <a16:creationId xmlns:a16="http://schemas.microsoft.com/office/drawing/2014/main" id="{8A886888-2166-44A9-EC1E-187F2C2B639F}"/>
                </a:ext>
              </a:extLst>
            </p:cNvPr>
            <p:cNvSpPr/>
            <p:nvPr/>
          </p:nvSpPr>
          <p:spPr>
            <a:xfrm>
              <a:off x="6480446" y="2872152"/>
              <a:ext cx="85697" cy="53230"/>
            </a:xfrm>
            <a:custGeom>
              <a:avLst/>
              <a:gdLst/>
              <a:ahLst/>
              <a:cxnLst/>
              <a:rect l="l" t="t" r="r" b="b"/>
              <a:pathLst>
                <a:path w="842" h="523" extrusionOk="0">
                  <a:moveTo>
                    <a:pt x="502" y="1"/>
                  </a:moveTo>
                  <a:cubicBezTo>
                    <a:pt x="494" y="1"/>
                    <a:pt x="487" y="3"/>
                    <a:pt x="481" y="9"/>
                  </a:cubicBezTo>
                  <a:lnTo>
                    <a:pt x="20" y="268"/>
                  </a:lnTo>
                  <a:cubicBezTo>
                    <a:pt x="1" y="287"/>
                    <a:pt x="1" y="311"/>
                    <a:pt x="20" y="350"/>
                  </a:cubicBezTo>
                  <a:lnTo>
                    <a:pt x="260" y="508"/>
                  </a:lnTo>
                  <a:cubicBezTo>
                    <a:pt x="270" y="518"/>
                    <a:pt x="285" y="523"/>
                    <a:pt x="303" y="523"/>
                  </a:cubicBezTo>
                  <a:cubicBezTo>
                    <a:pt x="321" y="523"/>
                    <a:pt x="342" y="518"/>
                    <a:pt x="361" y="508"/>
                  </a:cubicBezTo>
                  <a:lnTo>
                    <a:pt x="803" y="249"/>
                  </a:lnTo>
                  <a:cubicBezTo>
                    <a:pt x="841" y="249"/>
                    <a:pt x="841" y="210"/>
                    <a:pt x="803" y="191"/>
                  </a:cubicBezTo>
                  <a:lnTo>
                    <a:pt x="582" y="28"/>
                  </a:lnTo>
                  <a:cubicBezTo>
                    <a:pt x="551" y="14"/>
                    <a:pt x="523" y="1"/>
                    <a:pt x="50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842;p58">
              <a:extLst>
                <a:ext uri="{FF2B5EF4-FFF2-40B4-BE49-F238E27FC236}">
                  <a16:creationId xmlns:a16="http://schemas.microsoft.com/office/drawing/2014/main" id="{0E98D3DF-3BFE-5DB1-840D-FA57E6A08E39}"/>
                </a:ext>
              </a:extLst>
            </p:cNvPr>
            <p:cNvSpPr/>
            <p:nvPr/>
          </p:nvSpPr>
          <p:spPr>
            <a:xfrm>
              <a:off x="6476578" y="2869099"/>
              <a:ext cx="91498" cy="61168"/>
            </a:xfrm>
            <a:custGeom>
              <a:avLst/>
              <a:gdLst/>
              <a:ahLst/>
              <a:cxnLst/>
              <a:rect l="l" t="t" r="r" b="b"/>
              <a:pathLst>
                <a:path w="899" h="601" extrusionOk="0">
                  <a:moveTo>
                    <a:pt x="601" y="77"/>
                  </a:moveTo>
                  <a:lnTo>
                    <a:pt x="817" y="260"/>
                  </a:lnTo>
                  <a:lnTo>
                    <a:pt x="380" y="519"/>
                  </a:lnTo>
                  <a:lnTo>
                    <a:pt x="360" y="519"/>
                  </a:lnTo>
                  <a:cubicBezTo>
                    <a:pt x="336" y="519"/>
                    <a:pt x="317" y="519"/>
                    <a:pt x="317" y="500"/>
                  </a:cubicBezTo>
                  <a:lnTo>
                    <a:pt x="77" y="341"/>
                  </a:lnTo>
                  <a:lnTo>
                    <a:pt x="538" y="77"/>
                  </a:lnTo>
                  <a:close/>
                  <a:moveTo>
                    <a:pt x="500" y="0"/>
                  </a:moveTo>
                  <a:lnTo>
                    <a:pt x="39" y="260"/>
                  </a:lnTo>
                  <a:cubicBezTo>
                    <a:pt x="19" y="279"/>
                    <a:pt x="0" y="298"/>
                    <a:pt x="0" y="341"/>
                  </a:cubicBezTo>
                  <a:cubicBezTo>
                    <a:pt x="0" y="360"/>
                    <a:pt x="19" y="380"/>
                    <a:pt x="39" y="399"/>
                  </a:cubicBezTo>
                  <a:lnTo>
                    <a:pt x="279" y="581"/>
                  </a:lnTo>
                  <a:cubicBezTo>
                    <a:pt x="298" y="601"/>
                    <a:pt x="317" y="601"/>
                    <a:pt x="360" y="601"/>
                  </a:cubicBezTo>
                  <a:cubicBezTo>
                    <a:pt x="380" y="601"/>
                    <a:pt x="399" y="601"/>
                    <a:pt x="418" y="581"/>
                  </a:cubicBezTo>
                  <a:lnTo>
                    <a:pt x="860" y="317"/>
                  </a:lnTo>
                  <a:cubicBezTo>
                    <a:pt x="899" y="298"/>
                    <a:pt x="899" y="279"/>
                    <a:pt x="899" y="260"/>
                  </a:cubicBezTo>
                  <a:cubicBezTo>
                    <a:pt x="899" y="221"/>
                    <a:pt x="899" y="197"/>
                    <a:pt x="879" y="178"/>
                  </a:cubicBezTo>
                  <a:lnTo>
                    <a:pt x="639" y="19"/>
                  </a:lnTo>
                  <a:cubicBezTo>
                    <a:pt x="620" y="0"/>
                    <a:pt x="577" y="0"/>
                    <a:pt x="55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843;p58">
              <a:extLst>
                <a:ext uri="{FF2B5EF4-FFF2-40B4-BE49-F238E27FC236}">
                  <a16:creationId xmlns:a16="http://schemas.microsoft.com/office/drawing/2014/main" id="{AD4FDD0B-1299-5537-C836-53688D275E66}"/>
                </a:ext>
              </a:extLst>
            </p:cNvPr>
            <p:cNvSpPr/>
            <p:nvPr/>
          </p:nvSpPr>
          <p:spPr>
            <a:xfrm>
              <a:off x="6409098" y="2912762"/>
              <a:ext cx="85595" cy="53739"/>
            </a:xfrm>
            <a:custGeom>
              <a:avLst/>
              <a:gdLst/>
              <a:ahLst/>
              <a:cxnLst/>
              <a:rect l="l" t="t" r="r" b="b"/>
              <a:pathLst>
                <a:path w="841" h="528" extrusionOk="0">
                  <a:moveTo>
                    <a:pt x="506" y="0"/>
                  </a:moveTo>
                  <a:cubicBezTo>
                    <a:pt x="495" y="0"/>
                    <a:pt x="486" y="3"/>
                    <a:pt x="481" y="8"/>
                  </a:cubicBezTo>
                  <a:lnTo>
                    <a:pt x="19" y="273"/>
                  </a:lnTo>
                  <a:cubicBezTo>
                    <a:pt x="0" y="292"/>
                    <a:pt x="0" y="330"/>
                    <a:pt x="19" y="349"/>
                  </a:cubicBezTo>
                  <a:lnTo>
                    <a:pt x="260" y="513"/>
                  </a:lnTo>
                  <a:cubicBezTo>
                    <a:pt x="269" y="522"/>
                    <a:pt x="290" y="527"/>
                    <a:pt x="310" y="527"/>
                  </a:cubicBezTo>
                  <a:cubicBezTo>
                    <a:pt x="330" y="527"/>
                    <a:pt x="351" y="522"/>
                    <a:pt x="361" y="513"/>
                  </a:cubicBezTo>
                  <a:lnTo>
                    <a:pt x="822" y="249"/>
                  </a:lnTo>
                  <a:cubicBezTo>
                    <a:pt x="841" y="249"/>
                    <a:pt x="841" y="210"/>
                    <a:pt x="822" y="191"/>
                  </a:cubicBezTo>
                  <a:lnTo>
                    <a:pt x="582" y="32"/>
                  </a:lnTo>
                  <a:cubicBezTo>
                    <a:pt x="568" y="15"/>
                    <a:pt x="532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844;p58">
              <a:extLst>
                <a:ext uri="{FF2B5EF4-FFF2-40B4-BE49-F238E27FC236}">
                  <a16:creationId xmlns:a16="http://schemas.microsoft.com/office/drawing/2014/main" id="{96695BAE-1273-F70B-6AF0-5404F11B7E17}"/>
                </a:ext>
              </a:extLst>
            </p:cNvPr>
            <p:cNvSpPr/>
            <p:nvPr/>
          </p:nvSpPr>
          <p:spPr>
            <a:xfrm>
              <a:off x="6405129" y="2909607"/>
              <a:ext cx="93534" cy="61270"/>
            </a:xfrm>
            <a:custGeom>
              <a:avLst/>
              <a:gdLst/>
              <a:ahLst/>
              <a:cxnLst/>
              <a:rect l="l" t="t" r="r" b="b"/>
              <a:pathLst>
                <a:path w="919" h="602" extrusionOk="0">
                  <a:moveTo>
                    <a:pt x="601" y="83"/>
                  </a:moveTo>
                  <a:lnTo>
                    <a:pt x="841" y="260"/>
                  </a:lnTo>
                  <a:lnTo>
                    <a:pt x="380" y="520"/>
                  </a:lnTo>
                  <a:lnTo>
                    <a:pt x="361" y="520"/>
                  </a:lnTo>
                  <a:cubicBezTo>
                    <a:pt x="342" y="520"/>
                    <a:pt x="342" y="520"/>
                    <a:pt x="318" y="501"/>
                  </a:cubicBezTo>
                  <a:lnTo>
                    <a:pt x="102" y="342"/>
                  </a:lnTo>
                  <a:lnTo>
                    <a:pt x="78" y="342"/>
                  </a:lnTo>
                  <a:lnTo>
                    <a:pt x="539" y="83"/>
                  </a:lnTo>
                  <a:close/>
                  <a:moveTo>
                    <a:pt x="500" y="1"/>
                  </a:moveTo>
                  <a:lnTo>
                    <a:pt x="39" y="280"/>
                  </a:lnTo>
                  <a:cubicBezTo>
                    <a:pt x="20" y="280"/>
                    <a:pt x="1" y="304"/>
                    <a:pt x="1" y="342"/>
                  </a:cubicBezTo>
                  <a:cubicBezTo>
                    <a:pt x="1" y="361"/>
                    <a:pt x="20" y="380"/>
                    <a:pt x="39" y="400"/>
                  </a:cubicBezTo>
                  <a:lnTo>
                    <a:pt x="279" y="582"/>
                  </a:lnTo>
                  <a:cubicBezTo>
                    <a:pt x="299" y="601"/>
                    <a:pt x="342" y="601"/>
                    <a:pt x="361" y="601"/>
                  </a:cubicBezTo>
                  <a:cubicBezTo>
                    <a:pt x="380" y="601"/>
                    <a:pt x="400" y="601"/>
                    <a:pt x="419" y="582"/>
                  </a:cubicBezTo>
                  <a:lnTo>
                    <a:pt x="880" y="323"/>
                  </a:lnTo>
                  <a:cubicBezTo>
                    <a:pt x="899" y="304"/>
                    <a:pt x="918" y="280"/>
                    <a:pt x="918" y="260"/>
                  </a:cubicBezTo>
                  <a:cubicBezTo>
                    <a:pt x="918" y="222"/>
                    <a:pt x="899" y="203"/>
                    <a:pt x="880" y="183"/>
                  </a:cubicBezTo>
                  <a:lnTo>
                    <a:pt x="640" y="20"/>
                  </a:lnTo>
                  <a:cubicBezTo>
                    <a:pt x="621" y="1"/>
                    <a:pt x="601" y="1"/>
                    <a:pt x="55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845;p58">
              <a:extLst>
                <a:ext uri="{FF2B5EF4-FFF2-40B4-BE49-F238E27FC236}">
                  <a16:creationId xmlns:a16="http://schemas.microsoft.com/office/drawing/2014/main" id="{13234450-0C56-FFF9-F0AB-3F47E36C16F2}"/>
                </a:ext>
              </a:extLst>
            </p:cNvPr>
            <p:cNvSpPr/>
            <p:nvPr/>
          </p:nvSpPr>
          <p:spPr>
            <a:xfrm>
              <a:off x="6268744" y="2994389"/>
              <a:ext cx="85697" cy="53230"/>
            </a:xfrm>
            <a:custGeom>
              <a:avLst/>
              <a:gdLst/>
              <a:ahLst/>
              <a:cxnLst/>
              <a:rect l="l" t="t" r="r" b="b"/>
              <a:pathLst>
                <a:path w="842" h="523" extrusionOk="0">
                  <a:moveTo>
                    <a:pt x="502" y="1"/>
                  </a:moveTo>
                  <a:cubicBezTo>
                    <a:pt x="494" y="1"/>
                    <a:pt x="486" y="3"/>
                    <a:pt x="481" y="9"/>
                  </a:cubicBezTo>
                  <a:lnTo>
                    <a:pt x="20" y="268"/>
                  </a:lnTo>
                  <a:cubicBezTo>
                    <a:pt x="0" y="287"/>
                    <a:pt x="0" y="330"/>
                    <a:pt x="20" y="350"/>
                  </a:cubicBezTo>
                  <a:lnTo>
                    <a:pt x="260" y="508"/>
                  </a:lnTo>
                  <a:cubicBezTo>
                    <a:pt x="269" y="518"/>
                    <a:pt x="284" y="523"/>
                    <a:pt x="301" y="523"/>
                  </a:cubicBezTo>
                  <a:cubicBezTo>
                    <a:pt x="319" y="523"/>
                    <a:pt x="339" y="518"/>
                    <a:pt x="361" y="508"/>
                  </a:cubicBezTo>
                  <a:lnTo>
                    <a:pt x="798" y="249"/>
                  </a:lnTo>
                  <a:cubicBezTo>
                    <a:pt x="841" y="249"/>
                    <a:pt x="841" y="210"/>
                    <a:pt x="798" y="191"/>
                  </a:cubicBezTo>
                  <a:lnTo>
                    <a:pt x="577" y="28"/>
                  </a:lnTo>
                  <a:cubicBezTo>
                    <a:pt x="550" y="14"/>
                    <a:pt x="523" y="1"/>
                    <a:pt x="502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846;p58">
              <a:extLst>
                <a:ext uri="{FF2B5EF4-FFF2-40B4-BE49-F238E27FC236}">
                  <a16:creationId xmlns:a16="http://schemas.microsoft.com/office/drawing/2014/main" id="{8C66791E-357C-B474-5A20-4111058DDCB4}"/>
                </a:ext>
              </a:extLst>
            </p:cNvPr>
            <p:cNvSpPr/>
            <p:nvPr/>
          </p:nvSpPr>
          <p:spPr>
            <a:xfrm>
              <a:off x="6264367" y="2991335"/>
              <a:ext cx="92007" cy="61168"/>
            </a:xfrm>
            <a:custGeom>
              <a:avLst/>
              <a:gdLst/>
              <a:ahLst/>
              <a:cxnLst/>
              <a:rect l="l" t="t" r="r" b="b"/>
              <a:pathLst>
                <a:path w="904" h="601" extrusionOk="0">
                  <a:moveTo>
                    <a:pt x="601" y="77"/>
                  </a:moveTo>
                  <a:lnTo>
                    <a:pt x="822" y="260"/>
                  </a:lnTo>
                  <a:lnTo>
                    <a:pt x="380" y="519"/>
                  </a:lnTo>
                  <a:lnTo>
                    <a:pt x="361" y="519"/>
                  </a:lnTo>
                  <a:cubicBezTo>
                    <a:pt x="341" y="519"/>
                    <a:pt x="322" y="519"/>
                    <a:pt x="322" y="500"/>
                  </a:cubicBezTo>
                  <a:lnTo>
                    <a:pt x="82" y="341"/>
                  </a:lnTo>
                  <a:lnTo>
                    <a:pt x="543" y="77"/>
                  </a:lnTo>
                  <a:close/>
                  <a:moveTo>
                    <a:pt x="500" y="0"/>
                  </a:moveTo>
                  <a:lnTo>
                    <a:pt x="43" y="279"/>
                  </a:lnTo>
                  <a:cubicBezTo>
                    <a:pt x="19" y="279"/>
                    <a:pt x="0" y="298"/>
                    <a:pt x="0" y="341"/>
                  </a:cubicBezTo>
                  <a:cubicBezTo>
                    <a:pt x="0" y="360"/>
                    <a:pt x="19" y="380"/>
                    <a:pt x="43" y="399"/>
                  </a:cubicBezTo>
                  <a:lnTo>
                    <a:pt x="284" y="581"/>
                  </a:lnTo>
                  <a:cubicBezTo>
                    <a:pt x="303" y="601"/>
                    <a:pt x="322" y="601"/>
                    <a:pt x="361" y="601"/>
                  </a:cubicBezTo>
                  <a:cubicBezTo>
                    <a:pt x="380" y="601"/>
                    <a:pt x="404" y="601"/>
                    <a:pt x="423" y="581"/>
                  </a:cubicBezTo>
                  <a:lnTo>
                    <a:pt x="860" y="317"/>
                  </a:lnTo>
                  <a:cubicBezTo>
                    <a:pt x="903" y="298"/>
                    <a:pt x="903" y="279"/>
                    <a:pt x="903" y="260"/>
                  </a:cubicBezTo>
                  <a:cubicBezTo>
                    <a:pt x="903" y="221"/>
                    <a:pt x="903" y="197"/>
                    <a:pt x="884" y="197"/>
                  </a:cubicBezTo>
                  <a:lnTo>
                    <a:pt x="644" y="19"/>
                  </a:lnTo>
                  <a:cubicBezTo>
                    <a:pt x="620" y="0"/>
                    <a:pt x="582" y="0"/>
                    <a:pt x="562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847;p58">
              <a:extLst>
                <a:ext uri="{FF2B5EF4-FFF2-40B4-BE49-F238E27FC236}">
                  <a16:creationId xmlns:a16="http://schemas.microsoft.com/office/drawing/2014/main" id="{83E19696-4468-28CA-EAF9-AC3BD57CBCD1}"/>
                </a:ext>
              </a:extLst>
            </p:cNvPr>
            <p:cNvSpPr/>
            <p:nvPr/>
          </p:nvSpPr>
          <p:spPr>
            <a:xfrm>
              <a:off x="6197396" y="3034999"/>
              <a:ext cx="85595" cy="54146"/>
            </a:xfrm>
            <a:custGeom>
              <a:avLst/>
              <a:gdLst/>
              <a:ahLst/>
              <a:cxnLst/>
              <a:rect l="l" t="t" r="r" b="b"/>
              <a:pathLst>
                <a:path w="841" h="532" extrusionOk="0">
                  <a:moveTo>
                    <a:pt x="505" y="0"/>
                  </a:moveTo>
                  <a:cubicBezTo>
                    <a:pt x="495" y="0"/>
                    <a:pt x="486" y="3"/>
                    <a:pt x="480" y="8"/>
                  </a:cubicBezTo>
                  <a:lnTo>
                    <a:pt x="19" y="273"/>
                  </a:lnTo>
                  <a:cubicBezTo>
                    <a:pt x="0" y="292"/>
                    <a:pt x="0" y="330"/>
                    <a:pt x="19" y="349"/>
                  </a:cubicBezTo>
                  <a:lnTo>
                    <a:pt x="259" y="513"/>
                  </a:lnTo>
                  <a:cubicBezTo>
                    <a:pt x="279" y="532"/>
                    <a:pt x="341" y="532"/>
                    <a:pt x="360" y="532"/>
                  </a:cubicBezTo>
                  <a:lnTo>
                    <a:pt x="822" y="249"/>
                  </a:lnTo>
                  <a:cubicBezTo>
                    <a:pt x="841" y="249"/>
                    <a:pt x="841" y="210"/>
                    <a:pt x="822" y="191"/>
                  </a:cubicBezTo>
                  <a:lnTo>
                    <a:pt x="581" y="32"/>
                  </a:lnTo>
                  <a:cubicBezTo>
                    <a:pt x="564" y="15"/>
                    <a:pt x="530" y="0"/>
                    <a:pt x="505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848;p58">
              <a:extLst>
                <a:ext uri="{FF2B5EF4-FFF2-40B4-BE49-F238E27FC236}">
                  <a16:creationId xmlns:a16="http://schemas.microsoft.com/office/drawing/2014/main" id="{8DC09EA7-5A05-584F-BADF-569E874111EA}"/>
                </a:ext>
              </a:extLst>
            </p:cNvPr>
            <p:cNvSpPr/>
            <p:nvPr/>
          </p:nvSpPr>
          <p:spPr>
            <a:xfrm>
              <a:off x="6192918" y="3031844"/>
              <a:ext cx="94042" cy="61270"/>
            </a:xfrm>
            <a:custGeom>
              <a:avLst/>
              <a:gdLst/>
              <a:ahLst/>
              <a:cxnLst/>
              <a:rect l="l" t="t" r="r" b="b"/>
              <a:pathLst>
                <a:path w="924" h="602" extrusionOk="0">
                  <a:moveTo>
                    <a:pt x="601" y="83"/>
                  </a:moveTo>
                  <a:lnTo>
                    <a:pt x="842" y="260"/>
                  </a:lnTo>
                  <a:lnTo>
                    <a:pt x="385" y="520"/>
                  </a:lnTo>
                  <a:lnTo>
                    <a:pt x="323" y="520"/>
                  </a:lnTo>
                  <a:lnTo>
                    <a:pt x="82" y="342"/>
                  </a:lnTo>
                  <a:lnTo>
                    <a:pt x="544" y="83"/>
                  </a:lnTo>
                  <a:close/>
                  <a:moveTo>
                    <a:pt x="563" y="1"/>
                  </a:moveTo>
                  <a:cubicBezTo>
                    <a:pt x="544" y="1"/>
                    <a:pt x="524" y="1"/>
                    <a:pt x="505" y="20"/>
                  </a:cubicBezTo>
                  <a:lnTo>
                    <a:pt x="44" y="280"/>
                  </a:lnTo>
                  <a:cubicBezTo>
                    <a:pt x="25" y="280"/>
                    <a:pt x="1" y="304"/>
                    <a:pt x="1" y="342"/>
                  </a:cubicBezTo>
                  <a:cubicBezTo>
                    <a:pt x="1" y="361"/>
                    <a:pt x="25" y="380"/>
                    <a:pt x="44" y="400"/>
                  </a:cubicBezTo>
                  <a:lnTo>
                    <a:pt x="284" y="582"/>
                  </a:lnTo>
                  <a:cubicBezTo>
                    <a:pt x="303" y="601"/>
                    <a:pt x="342" y="601"/>
                    <a:pt x="361" y="601"/>
                  </a:cubicBezTo>
                  <a:cubicBezTo>
                    <a:pt x="385" y="601"/>
                    <a:pt x="404" y="601"/>
                    <a:pt x="424" y="582"/>
                  </a:cubicBezTo>
                  <a:lnTo>
                    <a:pt x="885" y="323"/>
                  </a:lnTo>
                  <a:cubicBezTo>
                    <a:pt x="904" y="323"/>
                    <a:pt x="923" y="280"/>
                    <a:pt x="923" y="260"/>
                  </a:cubicBezTo>
                  <a:cubicBezTo>
                    <a:pt x="923" y="222"/>
                    <a:pt x="904" y="203"/>
                    <a:pt x="885" y="203"/>
                  </a:cubicBezTo>
                  <a:lnTo>
                    <a:pt x="885" y="183"/>
                  </a:lnTo>
                  <a:lnTo>
                    <a:pt x="645" y="20"/>
                  </a:lnTo>
                  <a:cubicBezTo>
                    <a:pt x="625" y="1"/>
                    <a:pt x="601" y="1"/>
                    <a:pt x="56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849;p58">
              <a:extLst>
                <a:ext uri="{FF2B5EF4-FFF2-40B4-BE49-F238E27FC236}">
                  <a16:creationId xmlns:a16="http://schemas.microsoft.com/office/drawing/2014/main" id="{9EBE07A0-6B48-405D-C208-5EBFD3BE6054}"/>
                </a:ext>
              </a:extLst>
            </p:cNvPr>
            <p:cNvSpPr/>
            <p:nvPr/>
          </p:nvSpPr>
          <p:spPr>
            <a:xfrm>
              <a:off x="7044712" y="2545340"/>
              <a:ext cx="85697" cy="54451"/>
            </a:xfrm>
            <a:custGeom>
              <a:avLst/>
              <a:gdLst/>
              <a:ahLst/>
              <a:cxnLst/>
              <a:rect l="l" t="t" r="r" b="b"/>
              <a:pathLst>
                <a:path w="842" h="535" extrusionOk="0">
                  <a:moveTo>
                    <a:pt x="539" y="1"/>
                  </a:moveTo>
                  <a:cubicBezTo>
                    <a:pt x="521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39" y="337"/>
                  </a:cubicBezTo>
                  <a:lnTo>
                    <a:pt x="260" y="520"/>
                  </a:lnTo>
                  <a:cubicBezTo>
                    <a:pt x="282" y="529"/>
                    <a:pt x="302" y="534"/>
                    <a:pt x="319" y="534"/>
                  </a:cubicBezTo>
                  <a:cubicBezTo>
                    <a:pt x="337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2" y="6"/>
                    <a:pt x="557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850;p58">
              <a:extLst>
                <a:ext uri="{FF2B5EF4-FFF2-40B4-BE49-F238E27FC236}">
                  <a16:creationId xmlns:a16="http://schemas.microsoft.com/office/drawing/2014/main" id="{1E982454-D5B5-8864-9548-4EB0FC8D2AD0}"/>
                </a:ext>
              </a:extLst>
            </p:cNvPr>
            <p:cNvSpPr/>
            <p:nvPr/>
          </p:nvSpPr>
          <p:spPr>
            <a:xfrm>
              <a:off x="7044712" y="2544933"/>
              <a:ext cx="85697" cy="55265"/>
            </a:xfrm>
            <a:custGeom>
              <a:avLst/>
              <a:gdLst/>
              <a:ahLst/>
              <a:cxnLst/>
              <a:rect l="l" t="t" r="r" b="b"/>
              <a:pathLst>
                <a:path w="842" h="543" extrusionOk="0">
                  <a:moveTo>
                    <a:pt x="519" y="0"/>
                  </a:moveTo>
                  <a:cubicBezTo>
                    <a:pt x="519" y="0"/>
                    <a:pt x="500" y="0"/>
                    <a:pt x="481" y="19"/>
                  </a:cubicBezTo>
                  <a:lnTo>
                    <a:pt x="519" y="19"/>
                  </a:lnTo>
                  <a:cubicBezTo>
                    <a:pt x="543" y="19"/>
                    <a:pt x="563" y="19"/>
                    <a:pt x="582" y="43"/>
                  </a:cubicBezTo>
                  <a:lnTo>
                    <a:pt x="822" y="202"/>
                  </a:lnTo>
                  <a:lnTo>
                    <a:pt x="822" y="202"/>
                  </a:lnTo>
                  <a:lnTo>
                    <a:pt x="582" y="19"/>
                  </a:lnTo>
                  <a:cubicBezTo>
                    <a:pt x="582" y="0"/>
                    <a:pt x="543" y="0"/>
                    <a:pt x="519" y="0"/>
                  </a:cubicBezTo>
                  <a:close/>
                  <a:moveTo>
                    <a:pt x="822" y="202"/>
                  </a:moveTo>
                  <a:cubicBezTo>
                    <a:pt x="822" y="221"/>
                    <a:pt x="841" y="221"/>
                    <a:pt x="841" y="240"/>
                  </a:cubicBezTo>
                  <a:cubicBezTo>
                    <a:pt x="841" y="221"/>
                    <a:pt x="841" y="202"/>
                    <a:pt x="822" y="202"/>
                  </a:cubicBezTo>
                  <a:close/>
                  <a:moveTo>
                    <a:pt x="841" y="240"/>
                  </a:moveTo>
                  <a:cubicBezTo>
                    <a:pt x="841" y="240"/>
                    <a:pt x="822" y="240"/>
                    <a:pt x="822" y="260"/>
                  </a:cubicBezTo>
                  <a:cubicBezTo>
                    <a:pt x="841" y="260"/>
                    <a:pt x="841" y="240"/>
                    <a:pt x="841" y="240"/>
                  </a:cubicBezTo>
                  <a:close/>
                  <a:moveTo>
                    <a:pt x="481" y="19"/>
                  </a:moveTo>
                  <a:lnTo>
                    <a:pt x="20" y="284"/>
                  </a:lnTo>
                  <a:cubicBezTo>
                    <a:pt x="20" y="284"/>
                    <a:pt x="0" y="303"/>
                    <a:pt x="0" y="322"/>
                  </a:cubicBezTo>
                  <a:cubicBezTo>
                    <a:pt x="0" y="322"/>
                    <a:pt x="20" y="341"/>
                    <a:pt x="20" y="360"/>
                  </a:cubicBezTo>
                  <a:lnTo>
                    <a:pt x="260" y="524"/>
                  </a:lnTo>
                  <a:lnTo>
                    <a:pt x="39" y="341"/>
                  </a:lnTo>
                  <a:cubicBezTo>
                    <a:pt x="20" y="341"/>
                    <a:pt x="20" y="322"/>
                    <a:pt x="20" y="322"/>
                  </a:cubicBezTo>
                  <a:cubicBezTo>
                    <a:pt x="20" y="303"/>
                    <a:pt x="20" y="303"/>
                    <a:pt x="39" y="284"/>
                  </a:cubicBezTo>
                  <a:lnTo>
                    <a:pt x="481" y="19"/>
                  </a:lnTo>
                  <a:close/>
                  <a:moveTo>
                    <a:pt x="260" y="524"/>
                  </a:moveTo>
                  <a:cubicBezTo>
                    <a:pt x="279" y="543"/>
                    <a:pt x="303" y="543"/>
                    <a:pt x="322" y="543"/>
                  </a:cubicBezTo>
                  <a:cubicBezTo>
                    <a:pt x="342" y="543"/>
                    <a:pt x="361" y="543"/>
                    <a:pt x="361" y="52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851;p58">
              <a:extLst>
                <a:ext uri="{FF2B5EF4-FFF2-40B4-BE49-F238E27FC236}">
                  <a16:creationId xmlns:a16="http://schemas.microsoft.com/office/drawing/2014/main" id="{CD4CF16F-B3E9-4B30-0B80-EEA70292E9DB}"/>
                </a:ext>
              </a:extLst>
            </p:cNvPr>
            <p:cNvSpPr/>
            <p:nvPr/>
          </p:nvSpPr>
          <p:spPr>
            <a:xfrm>
              <a:off x="7116060" y="2504832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32" y="0"/>
                  </a:moveTo>
                  <a:cubicBezTo>
                    <a:pt x="511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90" y="529"/>
                    <a:pt x="311" y="529"/>
                  </a:cubicBezTo>
                  <a:cubicBezTo>
                    <a:pt x="331" y="529"/>
                    <a:pt x="352" y="524"/>
                    <a:pt x="361" y="514"/>
                  </a:cubicBezTo>
                  <a:lnTo>
                    <a:pt x="822" y="255"/>
                  </a:lnTo>
                  <a:cubicBezTo>
                    <a:pt x="842" y="236"/>
                    <a:pt x="842" y="216"/>
                    <a:pt x="822" y="197"/>
                  </a:cubicBezTo>
                  <a:lnTo>
                    <a:pt x="582" y="15"/>
                  </a:lnTo>
                  <a:cubicBezTo>
                    <a:pt x="573" y="5"/>
                    <a:pt x="552" y="0"/>
                    <a:pt x="53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852;p58">
              <a:extLst>
                <a:ext uri="{FF2B5EF4-FFF2-40B4-BE49-F238E27FC236}">
                  <a16:creationId xmlns:a16="http://schemas.microsoft.com/office/drawing/2014/main" id="{CB1A4205-73E7-AA03-7FF2-E6B26CD3248A}"/>
                </a:ext>
              </a:extLst>
            </p:cNvPr>
            <p:cNvSpPr/>
            <p:nvPr/>
          </p:nvSpPr>
          <p:spPr>
            <a:xfrm>
              <a:off x="7116060" y="2504323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20" y="279"/>
                  </a:moveTo>
                  <a:cubicBezTo>
                    <a:pt x="1" y="279"/>
                    <a:pt x="1" y="298"/>
                    <a:pt x="1" y="322"/>
                  </a:cubicBezTo>
                  <a:cubicBezTo>
                    <a:pt x="1" y="322"/>
                    <a:pt x="1" y="341"/>
                    <a:pt x="20" y="361"/>
                  </a:cubicBezTo>
                  <a:lnTo>
                    <a:pt x="260" y="519"/>
                  </a:lnTo>
                  <a:lnTo>
                    <a:pt x="20" y="341"/>
                  </a:lnTo>
                  <a:lnTo>
                    <a:pt x="20" y="322"/>
                  </a:lnTo>
                  <a:lnTo>
                    <a:pt x="20" y="279"/>
                  </a:lnTo>
                  <a:close/>
                  <a:moveTo>
                    <a:pt x="520" y="0"/>
                  </a:moveTo>
                  <a:cubicBezTo>
                    <a:pt x="501" y="0"/>
                    <a:pt x="481" y="0"/>
                    <a:pt x="481" y="20"/>
                  </a:cubicBezTo>
                  <a:lnTo>
                    <a:pt x="520" y="20"/>
                  </a:lnTo>
                  <a:cubicBezTo>
                    <a:pt x="539" y="20"/>
                    <a:pt x="563" y="20"/>
                    <a:pt x="582" y="39"/>
                  </a:cubicBezTo>
                  <a:lnTo>
                    <a:pt x="803" y="202"/>
                  </a:lnTo>
                  <a:cubicBezTo>
                    <a:pt x="822" y="202"/>
                    <a:pt x="822" y="221"/>
                    <a:pt x="822" y="221"/>
                  </a:cubicBezTo>
                  <a:cubicBezTo>
                    <a:pt x="822" y="241"/>
                    <a:pt x="822" y="241"/>
                    <a:pt x="803" y="260"/>
                  </a:cubicBezTo>
                  <a:lnTo>
                    <a:pt x="361" y="519"/>
                  </a:lnTo>
                  <a:lnTo>
                    <a:pt x="822" y="260"/>
                  </a:lnTo>
                  <a:cubicBezTo>
                    <a:pt x="842" y="260"/>
                    <a:pt x="842" y="241"/>
                    <a:pt x="842" y="221"/>
                  </a:cubicBezTo>
                  <a:cubicBezTo>
                    <a:pt x="842" y="221"/>
                    <a:pt x="842" y="202"/>
                    <a:pt x="822" y="202"/>
                  </a:cubicBezTo>
                  <a:lnTo>
                    <a:pt x="582" y="20"/>
                  </a:lnTo>
                  <a:cubicBezTo>
                    <a:pt x="563" y="0"/>
                    <a:pt x="539" y="0"/>
                    <a:pt x="520" y="0"/>
                  </a:cubicBezTo>
                  <a:close/>
                  <a:moveTo>
                    <a:pt x="260" y="519"/>
                  </a:moveTo>
                  <a:cubicBezTo>
                    <a:pt x="280" y="538"/>
                    <a:pt x="299" y="538"/>
                    <a:pt x="323" y="538"/>
                  </a:cubicBezTo>
                  <a:cubicBezTo>
                    <a:pt x="342" y="538"/>
                    <a:pt x="342" y="538"/>
                    <a:pt x="361" y="51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853;p58">
              <a:extLst>
                <a:ext uri="{FF2B5EF4-FFF2-40B4-BE49-F238E27FC236}">
                  <a16:creationId xmlns:a16="http://schemas.microsoft.com/office/drawing/2014/main" id="{7EE02C95-95BC-F094-BD07-686E796CE505}"/>
                </a:ext>
              </a:extLst>
            </p:cNvPr>
            <p:cNvSpPr/>
            <p:nvPr/>
          </p:nvSpPr>
          <p:spPr>
            <a:xfrm>
              <a:off x="6337649" y="2953779"/>
              <a:ext cx="85697" cy="53230"/>
            </a:xfrm>
            <a:custGeom>
              <a:avLst/>
              <a:gdLst/>
              <a:ahLst/>
              <a:cxnLst/>
              <a:rect l="l" t="t" r="r" b="b"/>
              <a:pathLst>
                <a:path w="842" h="523" extrusionOk="0">
                  <a:moveTo>
                    <a:pt x="518" y="1"/>
                  </a:moveTo>
                  <a:cubicBezTo>
                    <a:pt x="506" y="1"/>
                    <a:pt x="494" y="3"/>
                    <a:pt x="481" y="9"/>
                  </a:cubicBezTo>
                  <a:lnTo>
                    <a:pt x="44" y="268"/>
                  </a:lnTo>
                  <a:cubicBezTo>
                    <a:pt x="1" y="288"/>
                    <a:pt x="1" y="326"/>
                    <a:pt x="44" y="350"/>
                  </a:cubicBezTo>
                  <a:lnTo>
                    <a:pt x="260" y="508"/>
                  </a:lnTo>
                  <a:cubicBezTo>
                    <a:pt x="282" y="518"/>
                    <a:pt x="302" y="523"/>
                    <a:pt x="320" y="523"/>
                  </a:cubicBezTo>
                  <a:cubicBezTo>
                    <a:pt x="337" y="523"/>
                    <a:pt x="352" y="518"/>
                    <a:pt x="361" y="508"/>
                  </a:cubicBezTo>
                  <a:lnTo>
                    <a:pt x="822" y="249"/>
                  </a:lnTo>
                  <a:cubicBezTo>
                    <a:pt x="842" y="249"/>
                    <a:pt x="842" y="206"/>
                    <a:pt x="822" y="187"/>
                  </a:cubicBezTo>
                  <a:lnTo>
                    <a:pt x="582" y="28"/>
                  </a:lnTo>
                  <a:cubicBezTo>
                    <a:pt x="569" y="14"/>
                    <a:pt x="545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854;p58">
              <a:extLst>
                <a:ext uri="{FF2B5EF4-FFF2-40B4-BE49-F238E27FC236}">
                  <a16:creationId xmlns:a16="http://schemas.microsoft.com/office/drawing/2014/main" id="{6E38CB61-33D0-FFF7-E7B8-DFE86DDB88DF}"/>
                </a:ext>
              </a:extLst>
            </p:cNvPr>
            <p:cNvSpPr/>
            <p:nvPr/>
          </p:nvSpPr>
          <p:spPr>
            <a:xfrm>
              <a:off x="6337649" y="2952660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822" y="198"/>
                  </a:moveTo>
                  <a:cubicBezTo>
                    <a:pt x="842" y="217"/>
                    <a:pt x="842" y="217"/>
                    <a:pt x="842" y="241"/>
                  </a:cubicBezTo>
                  <a:cubicBezTo>
                    <a:pt x="842" y="217"/>
                    <a:pt x="842" y="198"/>
                    <a:pt x="822" y="198"/>
                  </a:cubicBezTo>
                  <a:close/>
                  <a:moveTo>
                    <a:pt x="524" y="1"/>
                  </a:moveTo>
                  <a:cubicBezTo>
                    <a:pt x="524" y="1"/>
                    <a:pt x="500" y="20"/>
                    <a:pt x="481" y="20"/>
                  </a:cubicBezTo>
                  <a:lnTo>
                    <a:pt x="44" y="279"/>
                  </a:lnTo>
                  <a:cubicBezTo>
                    <a:pt x="20" y="279"/>
                    <a:pt x="1" y="299"/>
                    <a:pt x="1" y="318"/>
                  </a:cubicBezTo>
                  <a:cubicBezTo>
                    <a:pt x="1" y="337"/>
                    <a:pt x="20" y="337"/>
                    <a:pt x="44" y="361"/>
                  </a:cubicBezTo>
                  <a:lnTo>
                    <a:pt x="260" y="519"/>
                  </a:lnTo>
                  <a:cubicBezTo>
                    <a:pt x="284" y="539"/>
                    <a:pt x="303" y="539"/>
                    <a:pt x="323" y="539"/>
                  </a:cubicBezTo>
                  <a:cubicBezTo>
                    <a:pt x="303" y="539"/>
                    <a:pt x="284" y="519"/>
                    <a:pt x="284" y="519"/>
                  </a:cubicBezTo>
                  <a:lnTo>
                    <a:pt x="44" y="337"/>
                  </a:lnTo>
                  <a:cubicBezTo>
                    <a:pt x="20" y="337"/>
                    <a:pt x="20" y="318"/>
                    <a:pt x="20" y="318"/>
                  </a:cubicBezTo>
                  <a:cubicBezTo>
                    <a:pt x="20" y="299"/>
                    <a:pt x="20" y="299"/>
                    <a:pt x="44" y="299"/>
                  </a:cubicBezTo>
                  <a:lnTo>
                    <a:pt x="500" y="20"/>
                  </a:lnTo>
                  <a:lnTo>
                    <a:pt x="524" y="20"/>
                  </a:lnTo>
                  <a:cubicBezTo>
                    <a:pt x="544" y="20"/>
                    <a:pt x="563" y="20"/>
                    <a:pt x="582" y="39"/>
                  </a:cubicBezTo>
                  <a:lnTo>
                    <a:pt x="822" y="198"/>
                  </a:lnTo>
                  <a:lnTo>
                    <a:pt x="601" y="20"/>
                  </a:lnTo>
                  <a:cubicBezTo>
                    <a:pt x="582" y="20"/>
                    <a:pt x="563" y="1"/>
                    <a:pt x="524" y="1"/>
                  </a:cubicBezTo>
                  <a:close/>
                  <a:moveTo>
                    <a:pt x="842" y="241"/>
                  </a:moveTo>
                  <a:cubicBezTo>
                    <a:pt x="842" y="241"/>
                    <a:pt x="841" y="260"/>
                    <a:pt x="822" y="260"/>
                  </a:cubicBezTo>
                  <a:lnTo>
                    <a:pt x="361" y="519"/>
                  </a:lnTo>
                  <a:cubicBezTo>
                    <a:pt x="361" y="519"/>
                    <a:pt x="342" y="539"/>
                    <a:pt x="323" y="539"/>
                  </a:cubicBezTo>
                  <a:lnTo>
                    <a:pt x="380" y="539"/>
                  </a:lnTo>
                  <a:lnTo>
                    <a:pt x="822" y="279"/>
                  </a:lnTo>
                  <a:cubicBezTo>
                    <a:pt x="842" y="260"/>
                    <a:pt x="842" y="260"/>
                    <a:pt x="842" y="24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855;p58">
              <a:extLst>
                <a:ext uri="{FF2B5EF4-FFF2-40B4-BE49-F238E27FC236}">
                  <a16:creationId xmlns:a16="http://schemas.microsoft.com/office/drawing/2014/main" id="{57931333-CD48-EFC8-71E9-E729DF5A10E6}"/>
                </a:ext>
              </a:extLst>
            </p:cNvPr>
            <p:cNvSpPr/>
            <p:nvPr/>
          </p:nvSpPr>
          <p:spPr>
            <a:xfrm>
              <a:off x="6973364" y="2586459"/>
              <a:ext cx="87630" cy="53840"/>
            </a:xfrm>
            <a:custGeom>
              <a:avLst/>
              <a:gdLst/>
              <a:ahLst/>
              <a:cxnLst/>
              <a:rect l="l" t="t" r="r" b="b"/>
              <a:pathLst>
                <a:path w="861" h="529" extrusionOk="0">
                  <a:moveTo>
                    <a:pt x="545" y="0"/>
                  </a:moveTo>
                  <a:cubicBezTo>
                    <a:pt x="527" y="0"/>
                    <a:pt x="512" y="5"/>
                    <a:pt x="500" y="15"/>
                  </a:cubicBezTo>
                  <a:lnTo>
                    <a:pt x="43" y="274"/>
                  </a:lnTo>
                  <a:cubicBezTo>
                    <a:pt x="19" y="293"/>
                    <a:pt x="0" y="313"/>
                    <a:pt x="43" y="332"/>
                  </a:cubicBezTo>
                  <a:lnTo>
                    <a:pt x="284" y="514"/>
                  </a:lnTo>
                  <a:cubicBezTo>
                    <a:pt x="293" y="524"/>
                    <a:pt x="308" y="529"/>
                    <a:pt x="324" y="529"/>
                  </a:cubicBezTo>
                  <a:cubicBezTo>
                    <a:pt x="341" y="529"/>
                    <a:pt x="360" y="524"/>
                    <a:pt x="380" y="514"/>
                  </a:cubicBezTo>
                  <a:lnTo>
                    <a:pt x="822" y="255"/>
                  </a:lnTo>
                  <a:cubicBezTo>
                    <a:pt x="860" y="236"/>
                    <a:pt x="860" y="212"/>
                    <a:pt x="822" y="193"/>
                  </a:cubicBezTo>
                  <a:lnTo>
                    <a:pt x="601" y="15"/>
                  </a:lnTo>
                  <a:cubicBezTo>
                    <a:pt x="581" y="5"/>
                    <a:pt x="562" y="0"/>
                    <a:pt x="545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856;p58">
              <a:extLst>
                <a:ext uri="{FF2B5EF4-FFF2-40B4-BE49-F238E27FC236}">
                  <a16:creationId xmlns:a16="http://schemas.microsoft.com/office/drawing/2014/main" id="{CDE445F8-9D9F-49FB-1F1C-0924B727D759}"/>
                </a:ext>
              </a:extLst>
            </p:cNvPr>
            <p:cNvSpPr/>
            <p:nvPr/>
          </p:nvSpPr>
          <p:spPr>
            <a:xfrm>
              <a:off x="6975298" y="2585950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803" y="198"/>
                  </a:moveTo>
                  <a:cubicBezTo>
                    <a:pt x="822" y="217"/>
                    <a:pt x="822" y="217"/>
                    <a:pt x="822" y="241"/>
                  </a:cubicBezTo>
                  <a:cubicBezTo>
                    <a:pt x="822" y="241"/>
                    <a:pt x="822" y="260"/>
                    <a:pt x="803" y="260"/>
                  </a:cubicBezTo>
                  <a:cubicBezTo>
                    <a:pt x="822" y="260"/>
                    <a:pt x="841" y="241"/>
                    <a:pt x="841" y="241"/>
                  </a:cubicBezTo>
                  <a:cubicBezTo>
                    <a:pt x="841" y="217"/>
                    <a:pt x="822" y="198"/>
                    <a:pt x="803" y="198"/>
                  </a:cubicBezTo>
                  <a:close/>
                  <a:moveTo>
                    <a:pt x="524" y="1"/>
                  </a:moveTo>
                  <a:cubicBezTo>
                    <a:pt x="505" y="1"/>
                    <a:pt x="481" y="1"/>
                    <a:pt x="462" y="20"/>
                  </a:cubicBezTo>
                  <a:lnTo>
                    <a:pt x="24" y="279"/>
                  </a:lnTo>
                  <a:lnTo>
                    <a:pt x="481" y="20"/>
                  </a:lnTo>
                  <a:lnTo>
                    <a:pt x="524" y="20"/>
                  </a:lnTo>
                  <a:cubicBezTo>
                    <a:pt x="543" y="20"/>
                    <a:pt x="562" y="20"/>
                    <a:pt x="562" y="39"/>
                  </a:cubicBezTo>
                  <a:lnTo>
                    <a:pt x="803" y="198"/>
                  </a:lnTo>
                  <a:lnTo>
                    <a:pt x="582" y="20"/>
                  </a:lnTo>
                  <a:cubicBezTo>
                    <a:pt x="562" y="1"/>
                    <a:pt x="543" y="1"/>
                    <a:pt x="524" y="1"/>
                  </a:cubicBezTo>
                  <a:close/>
                  <a:moveTo>
                    <a:pt x="24" y="279"/>
                  </a:moveTo>
                  <a:cubicBezTo>
                    <a:pt x="0" y="279"/>
                    <a:pt x="0" y="298"/>
                    <a:pt x="0" y="318"/>
                  </a:cubicBezTo>
                  <a:cubicBezTo>
                    <a:pt x="0" y="298"/>
                    <a:pt x="0" y="298"/>
                    <a:pt x="24" y="279"/>
                  </a:cubicBezTo>
                  <a:close/>
                  <a:moveTo>
                    <a:pt x="803" y="260"/>
                  </a:moveTo>
                  <a:lnTo>
                    <a:pt x="341" y="519"/>
                  </a:lnTo>
                  <a:lnTo>
                    <a:pt x="265" y="519"/>
                  </a:lnTo>
                  <a:lnTo>
                    <a:pt x="24" y="337"/>
                  </a:lnTo>
                  <a:cubicBezTo>
                    <a:pt x="1" y="337"/>
                    <a:pt x="0" y="319"/>
                    <a:pt x="0" y="318"/>
                  </a:cubicBezTo>
                  <a:lnTo>
                    <a:pt x="0" y="318"/>
                  </a:lnTo>
                  <a:cubicBezTo>
                    <a:pt x="0" y="319"/>
                    <a:pt x="1" y="338"/>
                    <a:pt x="24" y="361"/>
                  </a:cubicBezTo>
                  <a:lnTo>
                    <a:pt x="241" y="519"/>
                  </a:lnTo>
                  <a:cubicBezTo>
                    <a:pt x="265" y="539"/>
                    <a:pt x="284" y="539"/>
                    <a:pt x="303" y="539"/>
                  </a:cubicBezTo>
                  <a:cubicBezTo>
                    <a:pt x="322" y="539"/>
                    <a:pt x="341" y="539"/>
                    <a:pt x="361" y="519"/>
                  </a:cubicBezTo>
                  <a:lnTo>
                    <a:pt x="803" y="2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857;p58">
              <a:extLst>
                <a:ext uri="{FF2B5EF4-FFF2-40B4-BE49-F238E27FC236}">
                  <a16:creationId xmlns:a16="http://schemas.microsoft.com/office/drawing/2014/main" id="{62EB58A8-5270-CC45-5FCD-902A3EF50DFE}"/>
                </a:ext>
              </a:extLst>
            </p:cNvPr>
            <p:cNvSpPr/>
            <p:nvPr/>
          </p:nvSpPr>
          <p:spPr>
            <a:xfrm>
              <a:off x="6904358" y="2627069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29" y="0"/>
                  </a:moveTo>
                  <a:cubicBezTo>
                    <a:pt x="510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89" y="529"/>
                    <a:pt x="309" y="529"/>
                  </a:cubicBezTo>
                  <a:cubicBezTo>
                    <a:pt x="329" y="529"/>
                    <a:pt x="349" y="524"/>
                    <a:pt x="361" y="514"/>
                  </a:cubicBezTo>
                  <a:lnTo>
                    <a:pt x="817" y="255"/>
                  </a:lnTo>
                  <a:cubicBezTo>
                    <a:pt x="841" y="236"/>
                    <a:pt x="841" y="216"/>
                    <a:pt x="817" y="197"/>
                  </a:cubicBezTo>
                  <a:lnTo>
                    <a:pt x="577" y="15"/>
                  </a:lnTo>
                  <a:cubicBezTo>
                    <a:pt x="568" y="5"/>
                    <a:pt x="548" y="0"/>
                    <a:pt x="52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858;p58">
              <a:extLst>
                <a:ext uri="{FF2B5EF4-FFF2-40B4-BE49-F238E27FC236}">
                  <a16:creationId xmlns:a16="http://schemas.microsoft.com/office/drawing/2014/main" id="{BCA8E3CC-AA51-3313-62EA-3E9402333E3B}"/>
                </a:ext>
              </a:extLst>
            </p:cNvPr>
            <p:cNvSpPr/>
            <p:nvPr/>
          </p:nvSpPr>
          <p:spPr>
            <a:xfrm>
              <a:off x="6904358" y="2626560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20" y="279"/>
                  </a:moveTo>
                  <a:cubicBezTo>
                    <a:pt x="1" y="279"/>
                    <a:pt x="1" y="298"/>
                    <a:pt x="1" y="322"/>
                  </a:cubicBezTo>
                  <a:cubicBezTo>
                    <a:pt x="1" y="298"/>
                    <a:pt x="20" y="298"/>
                    <a:pt x="20" y="279"/>
                  </a:cubicBezTo>
                  <a:close/>
                  <a:moveTo>
                    <a:pt x="1" y="322"/>
                  </a:moveTo>
                  <a:cubicBezTo>
                    <a:pt x="1" y="322"/>
                    <a:pt x="1" y="341"/>
                    <a:pt x="20" y="361"/>
                  </a:cubicBezTo>
                  <a:lnTo>
                    <a:pt x="260" y="519"/>
                  </a:lnTo>
                  <a:lnTo>
                    <a:pt x="260" y="519"/>
                  </a:lnTo>
                  <a:lnTo>
                    <a:pt x="20" y="341"/>
                  </a:lnTo>
                  <a:lnTo>
                    <a:pt x="1" y="322"/>
                  </a:lnTo>
                  <a:close/>
                  <a:moveTo>
                    <a:pt x="520" y="0"/>
                  </a:moveTo>
                  <a:cubicBezTo>
                    <a:pt x="500" y="0"/>
                    <a:pt x="481" y="0"/>
                    <a:pt x="481" y="20"/>
                  </a:cubicBezTo>
                  <a:lnTo>
                    <a:pt x="520" y="20"/>
                  </a:lnTo>
                  <a:cubicBezTo>
                    <a:pt x="539" y="20"/>
                    <a:pt x="558" y="20"/>
                    <a:pt x="577" y="39"/>
                  </a:cubicBezTo>
                  <a:lnTo>
                    <a:pt x="798" y="202"/>
                  </a:lnTo>
                  <a:cubicBezTo>
                    <a:pt x="817" y="221"/>
                    <a:pt x="817" y="221"/>
                    <a:pt x="817" y="241"/>
                  </a:cubicBezTo>
                  <a:cubicBezTo>
                    <a:pt x="817" y="241"/>
                    <a:pt x="817" y="260"/>
                    <a:pt x="798" y="260"/>
                  </a:cubicBezTo>
                  <a:lnTo>
                    <a:pt x="361" y="519"/>
                  </a:lnTo>
                  <a:lnTo>
                    <a:pt x="260" y="519"/>
                  </a:lnTo>
                  <a:cubicBezTo>
                    <a:pt x="279" y="538"/>
                    <a:pt x="299" y="538"/>
                    <a:pt x="318" y="538"/>
                  </a:cubicBezTo>
                  <a:lnTo>
                    <a:pt x="361" y="538"/>
                  </a:lnTo>
                  <a:lnTo>
                    <a:pt x="817" y="260"/>
                  </a:lnTo>
                  <a:lnTo>
                    <a:pt x="841" y="241"/>
                  </a:lnTo>
                  <a:cubicBezTo>
                    <a:pt x="841" y="221"/>
                    <a:pt x="841" y="202"/>
                    <a:pt x="817" y="202"/>
                  </a:cubicBezTo>
                  <a:lnTo>
                    <a:pt x="577" y="20"/>
                  </a:lnTo>
                  <a:cubicBezTo>
                    <a:pt x="558" y="0"/>
                    <a:pt x="539" y="0"/>
                    <a:pt x="52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859;p58">
              <a:extLst>
                <a:ext uri="{FF2B5EF4-FFF2-40B4-BE49-F238E27FC236}">
                  <a16:creationId xmlns:a16="http://schemas.microsoft.com/office/drawing/2014/main" id="{8C044E3F-7B93-0B85-1406-783FA49F7227}"/>
                </a:ext>
              </a:extLst>
            </p:cNvPr>
            <p:cNvSpPr/>
            <p:nvPr/>
          </p:nvSpPr>
          <p:spPr>
            <a:xfrm>
              <a:off x="6833010" y="2667577"/>
              <a:ext cx="85697" cy="54451"/>
            </a:xfrm>
            <a:custGeom>
              <a:avLst/>
              <a:gdLst/>
              <a:ahLst/>
              <a:cxnLst/>
              <a:rect l="l" t="t" r="r" b="b"/>
              <a:pathLst>
                <a:path w="842" h="535" extrusionOk="0">
                  <a:moveTo>
                    <a:pt x="537" y="1"/>
                  </a:moveTo>
                  <a:cubicBezTo>
                    <a:pt x="519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20" y="337"/>
                  </a:cubicBezTo>
                  <a:lnTo>
                    <a:pt x="260" y="520"/>
                  </a:lnTo>
                  <a:cubicBezTo>
                    <a:pt x="279" y="529"/>
                    <a:pt x="299" y="534"/>
                    <a:pt x="317" y="534"/>
                  </a:cubicBezTo>
                  <a:cubicBezTo>
                    <a:pt x="335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0" y="6"/>
                    <a:pt x="554" y="1"/>
                    <a:pt x="53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860;p58">
              <a:extLst>
                <a:ext uri="{FF2B5EF4-FFF2-40B4-BE49-F238E27FC236}">
                  <a16:creationId xmlns:a16="http://schemas.microsoft.com/office/drawing/2014/main" id="{38983435-F56B-FA4A-F649-303805E46ECB}"/>
                </a:ext>
              </a:extLst>
            </p:cNvPr>
            <p:cNvSpPr/>
            <p:nvPr/>
          </p:nvSpPr>
          <p:spPr>
            <a:xfrm>
              <a:off x="6833010" y="2667170"/>
              <a:ext cx="85697" cy="55265"/>
            </a:xfrm>
            <a:custGeom>
              <a:avLst/>
              <a:gdLst/>
              <a:ahLst/>
              <a:cxnLst/>
              <a:rect l="l" t="t" r="r" b="b"/>
              <a:pathLst>
                <a:path w="842" h="543" extrusionOk="0">
                  <a:moveTo>
                    <a:pt x="519" y="0"/>
                  </a:moveTo>
                  <a:cubicBezTo>
                    <a:pt x="500" y="0"/>
                    <a:pt x="500" y="0"/>
                    <a:pt x="481" y="19"/>
                  </a:cubicBezTo>
                  <a:lnTo>
                    <a:pt x="519" y="19"/>
                  </a:lnTo>
                  <a:cubicBezTo>
                    <a:pt x="538" y="19"/>
                    <a:pt x="558" y="19"/>
                    <a:pt x="582" y="43"/>
                  </a:cubicBezTo>
                  <a:lnTo>
                    <a:pt x="822" y="202"/>
                  </a:lnTo>
                  <a:lnTo>
                    <a:pt x="822" y="202"/>
                  </a:lnTo>
                  <a:lnTo>
                    <a:pt x="582" y="19"/>
                  </a:lnTo>
                  <a:cubicBezTo>
                    <a:pt x="582" y="19"/>
                    <a:pt x="538" y="0"/>
                    <a:pt x="519" y="0"/>
                  </a:cubicBezTo>
                  <a:close/>
                  <a:moveTo>
                    <a:pt x="822" y="202"/>
                  </a:moveTo>
                  <a:cubicBezTo>
                    <a:pt x="822" y="221"/>
                    <a:pt x="841" y="221"/>
                    <a:pt x="841" y="240"/>
                  </a:cubicBezTo>
                  <a:cubicBezTo>
                    <a:pt x="841" y="221"/>
                    <a:pt x="841" y="202"/>
                    <a:pt x="822" y="202"/>
                  </a:cubicBezTo>
                  <a:close/>
                  <a:moveTo>
                    <a:pt x="841" y="240"/>
                  </a:moveTo>
                  <a:lnTo>
                    <a:pt x="822" y="260"/>
                  </a:lnTo>
                  <a:cubicBezTo>
                    <a:pt x="841" y="260"/>
                    <a:pt x="841" y="240"/>
                    <a:pt x="841" y="240"/>
                  </a:cubicBezTo>
                  <a:close/>
                  <a:moveTo>
                    <a:pt x="481" y="19"/>
                  </a:moveTo>
                  <a:lnTo>
                    <a:pt x="20" y="284"/>
                  </a:lnTo>
                  <a:cubicBezTo>
                    <a:pt x="20" y="284"/>
                    <a:pt x="0" y="303"/>
                    <a:pt x="0" y="322"/>
                  </a:cubicBezTo>
                  <a:cubicBezTo>
                    <a:pt x="0" y="322"/>
                    <a:pt x="20" y="341"/>
                    <a:pt x="20" y="360"/>
                  </a:cubicBezTo>
                  <a:lnTo>
                    <a:pt x="260" y="524"/>
                  </a:lnTo>
                  <a:lnTo>
                    <a:pt x="260" y="524"/>
                  </a:lnTo>
                  <a:lnTo>
                    <a:pt x="39" y="341"/>
                  </a:lnTo>
                  <a:cubicBezTo>
                    <a:pt x="20" y="341"/>
                    <a:pt x="20" y="322"/>
                    <a:pt x="20" y="322"/>
                  </a:cubicBezTo>
                  <a:cubicBezTo>
                    <a:pt x="20" y="303"/>
                    <a:pt x="20" y="303"/>
                    <a:pt x="39" y="284"/>
                  </a:cubicBezTo>
                  <a:lnTo>
                    <a:pt x="481" y="19"/>
                  </a:lnTo>
                  <a:close/>
                  <a:moveTo>
                    <a:pt x="822" y="260"/>
                  </a:moveTo>
                  <a:lnTo>
                    <a:pt x="361" y="524"/>
                  </a:lnTo>
                  <a:lnTo>
                    <a:pt x="260" y="524"/>
                  </a:lnTo>
                  <a:cubicBezTo>
                    <a:pt x="279" y="543"/>
                    <a:pt x="298" y="543"/>
                    <a:pt x="317" y="543"/>
                  </a:cubicBezTo>
                  <a:lnTo>
                    <a:pt x="361" y="543"/>
                  </a:lnTo>
                  <a:lnTo>
                    <a:pt x="822" y="2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861;p58">
              <a:extLst>
                <a:ext uri="{FF2B5EF4-FFF2-40B4-BE49-F238E27FC236}">
                  <a16:creationId xmlns:a16="http://schemas.microsoft.com/office/drawing/2014/main" id="{618D0282-5B0F-A0BC-CF6F-F2CA2FD1B22F}"/>
                </a:ext>
              </a:extLst>
            </p:cNvPr>
            <p:cNvSpPr/>
            <p:nvPr/>
          </p:nvSpPr>
          <p:spPr>
            <a:xfrm>
              <a:off x="6761561" y="2708695"/>
              <a:ext cx="87630" cy="53840"/>
            </a:xfrm>
            <a:custGeom>
              <a:avLst/>
              <a:gdLst/>
              <a:ahLst/>
              <a:cxnLst/>
              <a:rect l="l" t="t" r="r" b="b"/>
              <a:pathLst>
                <a:path w="861" h="529" extrusionOk="0">
                  <a:moveTo>
                    <a:pt x="539" y="0"/>
                  </a:moveTo>
                  <a:cubicBezTo>
                    <a:pt x="521" y="0"/>
                    <a:pt x="501" y="5"/>
                    <a:pt x="481" y="15"/>
                  </a:cubicBezTo>
                  <a:lnTo>
                    <a:pt x="39" y="274"/>
                  </a:lnTo>
                  <a:cubicBezTo>
                    <a:pt x="1" y="293"/>
                    <a:pt x="1" y="313"/>
                    <a:pt x="39" y="332"/>
                  </a:cubicBezTo>
                  <a:lnTo>
                    <a:pt x="280" y="514"/>
                  </a:lnTo>
                  <a:cubicBezTo>
                    <a:pt x="289" y="524"/>
                    <a:pt x="305" y="529"/>
                    <a:pt x="323" y="529"/>
                  </a:cubicBezTo>
                  <a:cubicBezTo>
                    <a:pt x="341" y="529"/>
                    <a:pt x="361" y="524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212"/>
                    <a:pt x="822" y="193"/>
                  </a:cubicBezTo>
                  <a:lnTo>
                    <a:pt x="582" y="15"/>
                  </a:lnTo>
                  <a:cubicBezTo>
                    <a:pt x="573" y="5"/>
                    <a:pt x="557" y="0"/>
                    <a:pt x="53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862;p58">
              <a:extLst>
                <a:ext uri="{FF2B5EF4-FFF2-40B4-BE49-F238E27FC236}">
                  <a16:creationId xmlns:a16="http://schemas.microsoft.com/office/drawing/2014/main" id="{EA60952C-108A-137C-9F06-42C7D4B5A545}"/>
                </a:ext>
              </a:extLst>
            </p:cNvPr>
            <p:cNvSpPr/>
            <p:nvPr/>
          </p:nvSpPr>
          <p:spPr>
            <a:xfrm>
              <a:off x="6761561" y="2708187"/>
              <a:ext cx="87630" cy="54858"/>
            </a:xfrm>
            <a:custGeom>
              <a:avLst/>
              <a:gdLst/>
              <a:ahLst/>
              <a:cxnLst/>
              <a:rect l="l" t="t" r="r" b="b"/>
              <a:pathLst>
                <a:path w="861" h="539" extrusionOk="0">
                  <a:moveTo>
                    <a:pt x="822" y="198"/>
                  </a:moveTo>
                  <a:cubicBezTo>
                    <a:pt x="842" y="217"/>
                    <a:pt x="842" y="217"/>
                    <a:pt x="842" y="241"/>
                  </a:cubicBezTo>
                  <a:cubicBezTo>
                    <a:pt x="842" y="241"/>
                    <a:pt x="842" y="260"/>
                    <a:pt x="822" y="260"/>
                  </a:cubicBezTo>
                  <a:cubicBezTo>
                    <a:pt x="842" y="260"/>
                    <a:pt x="861" y="241"/>
                    <a:pt x="861" y="241"/>
                  </a:cubicBezTo>
                  <a:cubicBezTo>
                    <a:pt x="861" y="217"/>
                    <a:pt x="842" y="198"/>
                    <a:pt x="822" y="198"/>
                  </a:cubicBezTo>
                  <a:close/>
                  <a:moveTo>
                    <a:pt x="539" y="1"/>
                  </a:moveTo>
                  <a:cubicBezTo>
                    <a:pt x="520" y="1"/>
                    <a:pt x="501" y="1"/>
                    <a:pt x="481" y="20"/>
                  </a:cubicBezTo>
                  <a:lnTo>
                    <a:pt x="39" y="279"/>
                  </a:lnTo>
                  <a:lnTo>
                    <a:pt x="501" y="20"/>
                  </a:lnTo>
                  <a:lnTo>
                    <a:pt x="539" y="20"/>
                  </a:lnTo>
                  <a:cubicBezTo>
                    <a:pt x="563" y="20"/>
                    <a:pt x="582" y="20"/>
                    <a:pt x="582" y="39"/>
                  </a:cubicBezTo>
                  <a:lnTo>
                    <a:pt x="822" y="198"/>
                  </a:lnTo>
                  <a:lnTo>
                    <a:pt x="822" y="198"/>
                  </a:lnTo>
                  <a:lnTo>
                    <a:pt x="601" y="20"/>
                  </a:lnTo>
                  <a:cubicBezTo>
                    <a:pt x="582" y="20"/>
                    <a:pt x="563" y="1"/>
                    <a:pt x="539" y="1"/>
                  </a:cubicBezTo>
                  <a:close/>
                  <a:moveTo>
                    <a:pt x="39" y="279"/>
                  </a:moveTo>
                  <a:cubicBezTo>
                    <a:pt x="20" y="279"/>
                    <a:pt x="1" y="298"/>
                    <a:pt x="1" y="318"/>
                  </a:cubicBezTo>
                  <a:cubicBezTo>
                    <a:pt x="1" y="318"/>
                    <a:pt x="20" y="337"/>
                    <a:pt x="39" y="361"/>
                  </a:cubicBezTo>
                  <a:lnTo>
                    <a:pt x="260" y="519"/>
                  </a:lnTo>
                  <a:cubicBezTo>
                    <a:pt x="280" y="539"/>
                    <a:pt x="299" y="539"/>
                    <a:pt x="323" y="539"/>
                  </a:cubicBezTo>
                  <a:cubicBezTo>
                    <a:pt x="299" y="539"/>
                    <a:pt x="280" y="519"/>
                    <a:pt x="280" y="519"/>
                  </a:cubicBezTo>
                  <a:lnTo>
                    <a:pt x="39" y="337"/>
                  </a:lnTo>
                  <a:cubicBezTo>
                    <a:pt x="20" y="337"/>
                    <a:pt x="20" y="318"/>
                    <a:pt x="20" y="318"/>
                  </a:cubicBezTo>
                  <a:cubicBezTo>
                    <a:pt x="20" y="298"/>
                    <a:pt x="20" y="298"/>
                    <a:pt x="39" y="279"/>
                  </a:cubicBezTo>
                  <a:close/>
                  <a:moveTo>
                    <a:pt x="822" y="260"/>
                  </a:moveTo>
                  <a:lnTo>
                    <a:pt x="361" y="519"/>
                  </a:lnTo>
                  <a:cubicBezTo>
                    <a:pt x="361" y="519"/>
                    <a:pt x="342" y="539"/>
                    <a:pt x="323" y="539"/>
                  </a:cubicBezTo>
                  <a:lnTo>
                    <a:pt x="380" y="539"/>
                  </a:lnTo>
                  <a:lnTo>
                    <a:pt x="822" y="2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863;p58">
              <a:extLst>
                <a:ext uri="{FF2B5EF4-FFF2-40B4-BE49-F238E27FC236}">
                  <a16:creationId xmlns:a16="http://schemas.microsoft.com/office/drawing/2014/main" id="{6D638FA5-ECF7-1745-FF89-7B026B45546E}"/>
                </a:ext>
              </a:extLst>
            </p:cNvPr>
            <p:cNvSpPr/>
            <p:nvPr/>
          </p:nvSpPr>
          <p:spPr>
            <a:xfrm>
              <a:off x="6692147" y="2749305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24" y="0"/>
                  </a:moveTo>
                  <a:cubicBezTo>
                    <a:pt x="506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2" y="524"/>
                    <a:pt x="288" y="529"/>
                    <a:pt x="305" y="529"/>
                  </a:cubicBezTo>
                  <a:cubicBezTo>
                    <a:pt x="323" y="529"/>
                    <a:pt x="342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63" y="5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864;p58">
              <a:extLst>
                <a:ext uri="{FF2B5EF4-FFF2-40B4-BE49-F238E27FC236}">
                  <a16:creationId xmlns:a16="http://schemas.microsoft.com/office/drawing/2014/main" id="{45ECB3C1-9C96-D1B6-919A-1286B5C367F3}"/>
                </a:ext>
              </a:extLst>
            </p:cNvPr>
            <p:cNvSpPr/>
            <p:nvPr/>
          </p:nvSpPr>
          <p:spPr>
            <a:xfrm>
              <a:off x="6692147" y="2748796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20" y="279"/>
                  </a:moveTo>
                  <a:cubicBezTo>
                    <a:pt x="1" y="279"/>
                    <a:pt x="1" y="298"/>
                    <a:pt x="1" y="322"/>
                  </a:cubicBezTo>
                  <a:cubicBezTo>
                    <a:pt x="1" y="298"/>
                    <a:pt x="20" y="298"/>
                    <a:pt x="20" y="279"/>
                  </a:cubicBezTo>
                  <a:close/>
                  <a:moveTo>
                    <a:pt x="1" y="322"/>
                  </a:moveTo>
                  <a:cubicBezTo>
                    <a:pt x="1" y="322"/>
                    <a:pt x="1" y="341"/>
                    <a:pt x="20" y="361"/>
                  </a:cubicBezTo>
                  <a:lnTo>
                    <a:pt x="260" y="519"/>
                  </a:lnTo>
                  <a:lnTo>
                    <a:pt x="20" y="341"/>
                  </a:lnTo>
                  <a:lnTo>
                    <a:pt x="1" y="322"/>
                  </a:lnTo>
                  <a:close/>
                  <a:moveTo>
                    <a:pt x="260" y="519"/>
                  </a:moveTo>
                  <a:cubicBezTo>
                    <a:pt x="260" y="538"/>
                    <a:pt x="303" y="538"/>
                    <a:pt x="323" y="538"/>
                  </a:cubicBezTo>
                  <a:cubicBezTo>
                    <a:pt x="303" y="538"/>
                    <a:pt x="284" y="519"/>
                    <a:pt x="260" y="519"/>
                  </a:cubicBezTo>
                  <a:close/>
                  <a:moveTo>
                    <a:pt x="524" y="0"/>
                  </a:moveTo>
                  <a:cubicBezTo>
                    <a:pt x="500" y="0"/>
                    <a:pt x="481" y="0"/>
                    <a:pt x="481" y="20"/>
                  </a:cubicBezTo>
                  <a:lnTo>
                    <a:pt x="524" y="20"/>
                  </a:lnTo>
                  <a:cubicBezTo>
                    <a:pt x="544" y="20"/>
                    <a:pt x="563" y="20"/>
                    <a:pt x="582" y="39"/>
                  </a:cubicBezTo>
                  <a:lnTo>
                    <a:pt x="803" y="202"/>
                  </a:lnTo>
                  <a:cubicBezTo>
                    <a:pt x="822" y="221"/>
                    <a:pt x="822" y="221"/>
                    <a:pt x="822" y="241"/>
                  </a:cubicBezTo>
                  <a:cubicBezTo>
                    <a:pt x="822" y="241"/>
                    <a:pt x="822" y="260"/>
                    <a:pt x="803" y="260"/>
                  </a:cubicBezTo>
                  <a:lnTo>
                    <a:pt x="361" y="519"/>
                  </a:lnTo>
                  <a:cubicBezTo>
                    <a:pt x="342" y="519"/>
                    <a:pt x="323" y="538"/>
                    <a:pt x="323" y="538"/>
                  </a:cubicBezTo>
                  <a:lnTo>
                    <a:pt x="361" y="538"/>
                  </a:lnTo>
                  <a:lnTo>
                    <a:pt x="822" y="260"/>
                  </a:lnTo>
                  <a:lnTo>
                    <a:pt x="841" y="241"/>
                  </a:lnTo>
                  <a:cubicBezTo>
                    <a:pt x="841" y="221"/>
                    <a:pt x="822" y="202"/>
                    <a:pt x="822" y="202"/>
                  </a:cubicBezTo>
                  <a:lnTo>
                    <a:pt x="582" y="20"/>
                  </a:lnTo>
                  <a:cubicBezTo>
                    <a:pt x="563" y="20"/>
                    <a:pt x="544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865;p58">
              <a:extLst>
                <a:ext uri="{FF2B5EF4-FFF2-40B4-BE49-F238E27FC236}">
                  <a16:creationId xmlns:a16="http://schemas.microsoft.com/office/drawing/2014/main" id="{D036515C-A1AD-172D-C4F9-134E7CBC3F70}"/>
                </a:ext>
              </a:extLst>
            </p:cNvPr>
            <p:cNvSpPr/>
            <p:nvPr/>
          </p:nvSpPr>
          <p:spPr>
            <a:xfrm>
              <a:off x="6620800" y="2789813"/>
              <a:ext cx="85697" cy="54451"/>
            </a:xfrm>
            <a:custGeom>
              <a:avLst/>
              <a:gdLst/>
              <a:ahLst/>
              <a:cxnLst/>
              <a:rect l="l" t="t" r="r" b="b"/>
              <a:pathLst>
                <a:path w="842" h="535" extrusionOk="0">
                  <a:moveTo>
                    <a:pt x="540" y="1"/>
                  </a:moveTo>
                  <a:cubicBezTo>
                    <a:pt x="523" y="1"/>
                    <a:pt x="502" y="6"/>
                    <a:pt x="481" y="15"/>
                  </a:cubicBezTo>
                  <a:lnTo>
                    <a:pt x="24" y="280"/>
                  </a:lnTo>
                  <a:cubicBezTo>
                    <a:pt x="0" y="299"/>
                    <a:pt x="0" y="318"/>
                    <a:pt x="24" y="337"/>
                  </a:cubicBezTo>
                  <a:lnTo>
                    <a:pt x="265" y="520"/>
                  </a:lnTo>
                  <a:cubicBezTo>
                    <a:pt x="284" y="529"/>
                    <a:pt x="303" y="534"/>
                    <a:pt x="320" y="534"/>
                  </a:cubicBezTo>
                  <a:cubicBezTo>
                    <a:pt x="337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2" y="6"/>
                    <a:pt x="558" y="1"/>
                    <a:pt x="540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866;p58">
              <a:extLst>
                <a:ext uri="{FF2B5EF4-FFF2-40B4-BE49-F238E27FC236}">
                  <a16:creationId xmlns:a16="http://schemas.microsoft.com/office/drawing/2014/main" id="{4825A924-45DC-90AF-43ED-C875D30F45CB}"/>
                </a:ext>
              </a:extLst>
            </p:cNvPr>
            <p:cNvSpPr/>
            <p:nvPr/>
          </p:nvSpPr>
          <p:spPr>
            <a:xfrm>
              <a:off x="6620800" y="2789406"/>
              <a:ext cx="85697" cy="55265"/>
            </a:xfrm>
            <a:custGeom>
              <a:avLst/>
              <a:gdLst/>
              <a:ahLst/>
              <a:cxnLst/>
              <a:rect l="l" t="t" r="r" b="b"/>
              <a:pathLst>
                <a:path w="842" h="543" extrusionOk="0">
                  <a:moveTo>
                    <a:pt x="524" y="0"/>
                  </a:moveTo>
                  <a:cubicBezTo>
                    <a:pt x="505" y="0"/>
                    <a:pt x="505" y="0"/>
                    <a:pt x="481" y="19"/>
                  </a:cubicBezTo>
                  <a:lnTo>
                    <a:pt x="524" y="19"/>
                  </a:lnTo>
                  <a:cubicBezTo>
                    <a:pt x="543" y="19"/>
                    <a:pt x="562" y="19"/>
                    <a:pt x="582" y="43"/>
                  </a:cubicBezTo>
                  <a:lnTo>
                    <a:pt x="822" y="202"/>
                  </a:lnTo>
                  <a:lnTo>
                    <a:pt x="822" y="202"/>
                  </a:lnTo>
                  <a:lnTo>
                    <a:pt x="582" y="19"/>
                  </a:lnTo>
                  <a:cubicBezTo>
                    <a:pt x="562" y="19"/>
                    <a:pt x="543" y="0"/>
                    <a:pt x="524" y="0"/>
                  </a:cubicBezTo>
                  <a:close/>
                  <a:moveTo>
                    <a:pt x="822" y="202"/>
                  </a:moveTo>
                  <a:cubicBezTo>
                    <a:pt x="822" y="221"/>
                    <a:pt x="841" y="221"/>
                    <a:pt x="841" y="240"/>
                  </a:cubicBezTo>
                  <a:cubicBezTo>
                    <a:pt x="841" y="221"/>
                    <a:pt x="841" y="202"/>
                    <a:pt x="822" y="202"/>
                  </a:cubicBezTo>
                  <a:close/>
                  <a:moveTo>
                    <a:pt x="481" y="19"/>
                  </a:moveTo>
                  <a:lnTo>
                    <a:pt x="24" y="284"/>
                  </a:lnTo>
                  <a:cubicBezTo>
                    <a:pt x="24" y="284"/>
                    <a:pt x="0" y="303"/>
                    <a:pt x="0" y="322"/>
                  </a:cubicBezTo>
                  <a:cubicBezTo>
                    <a:pt x="0" y="322"/>
                    <a:pt x="0" y="341"/>
                    <a:pt x="24" y="360"/>
                  </a:cubicBezTo>
                  <a:lnTo>
                    <a:pt x="265" y="524"/>
                  </a:lnTo>
                  <a:lnTo>
                    <a:pt x="44" y="341"/>
                  </a:lnTo>
                  <a:cubicBezTo>
                    <a:pt x="24" y="341"/>
                    <a:pt x="24" y="322"/>
                    <a:pt x="24" y="322"/>
                  </a:cubicBezTo>
                  <a:cubicBezTo>
                    <a:pt x="24" y="303"/>
                    <a:pt x="24" y="303"/>
                    <a:pt x="44" y="284"/>
                  </a:cubicBezTo>
                  <a:lnTo>
                    <a:pt x="481" y="19"/>
                  </a:lnTo>
                  <a:close/>
                  <a:moveTo>
                    <a:pt x="265" y="524"/>
                  </a:moveTo>
                  <a:cubicBezTo>
                    <a:pt x="284" y="543"/>
                    <a:pt x="303" y="543"/>
                    <a:pt x="322" y="543"/>
                  </a:cubicBezTo>
                  <a:cubicBezTo>
                    <a:pt x="303" y="543"/>
                    <a:pt x="284" y="524"/>
                    <a:pt x="265" y="524"/>
                  </a:cubicBezTo>
                  <a:close/>
                  <a:moveTo>
                    <a:pt x="841" y="240"/>
                  </a:moveTo>
                  <a:lnTo>
                    <a:pt x="822" y="260"/>
                  </a:lnTo>
                  <a:lnTo>
                    <a:pt x="361" y="524"/>
                  </a:lnTo>
                  <a:cubicBezTo>
                    <a:pt x="341" y="524"/>
                    <a:pt x="341" y="543"/>
                    <a:pt x="322" y="543"/>
                  </a:cubicBezTo>
                  <a:lnTo>
                    <a:pt x="361" y="543"/>
                  </a:lnTo>
                  <a:lnTo>
                    <a:pt x="822" y="284"/>
                  </a:lnTo>
                  <a:cubicBezTo>
                    <a:pt x="841" y="260"/>
                    <a:pt x="841" y="240"/>
                    <a:pt x="841" y="24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867;p58">
              <a:extLst>
                <a:ext uri="{FF2B5EF4-FFF2-40B4-BE49-F238E27FC236}">
                  <a16:creationId xmlns:a16="http://schemas.microsoft.com/office/drawing/2014/main" id="{8FBC5966-D037-43FC-EE75-6A2A30E23F52}"/>
                </a:ext>
              </a:extLst>
            </p:cNvPr>
            <p:cNvSpPr/>
            <p:nvPr/>
          </p:nvSpPr>
          <p:spPr>
            <a:xfrm>
              <a:off x="6549859" y="2830932"/>
              <a:ext cx="87630" cy="53840"/>
            </a:xfrm>
            <a:custGeom>
              <a:avLst/>
              <a:gdLst/>
              <a:ahLst/>
              <a:cxnLst/>
              <a:rect l="l" t="t" r="r" b="b"/>
              <a:pathLst>
                <a:path w="861" h="529" extrusionOk="0">
                  <a:moveTo>
                    <a:pt x="536" y="0"/>
                  </a:moveTo>
                  <a:cubicBezTo>
                    <a:pt x="520" y="0"/>
                    <a:pt x="500" y="5"/>
                    <a:pt x="481" y="15"/>
                  </a:cubicBezTo>
                  <a:lnTo>
                    <a:pt x="39" y="274"/>
                  </a:lnTo>
                  <a:cubicBezTo>
                    <a:pt x="1" y="293"/>
                    <a:pt x="1" y="313"/>
                    <a:pt x="39" y="332"/>
                  </a:cubicBezTo>
                  <a:lnTo>
                    <a:pt x="260" y="514"/>
                  </a:lnTo>
                  <a:cubicBezTo>
                    <a:pt x="279" y="524"/>
                    <a:pt x="299" y="529"/>
                    <a:pt x="316" y="529"/>
                  </a:cubicBezTo>
                  <a:cubicBezTo>
                    <a:pt x="333" y="529"/>
                    <a:pt x="349" y="524"/>
                    <a:pt x="361" y="514"/>
                  </a:cubicBezTo>
                  <a:lnTo>
                    <a:pt x="817" y="255"/>
                  </a:lnTo>
                  <a:cubicBezTo>
                    <a:pt x="861" y="236"/>
                    <a:pt x="861" y="212"/>
                    <a:pt x="817" y="193"/>
                  </a:cubicBezTo>
                  <a:lnTo>
                    <a:pt x="577" y="15"/>
                  </a:lnTo>
                  <a:cubicBezTo>
                    <a:pt x="568" y="5"/>
                    <a:pt x="553" y="0"/>
                    <a:pt x="53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868;p58">
              <a:extLst>
                <a:ext uri="{FF2B5EF4-FFF2-40B4-BE49-F238E27FC236}">
                  <a16:creationId xmlns:a16="http://schemas.microsoft.com/office/drawing/2014/main" id="{F808867B-3A55-1F1D-4C29-11FB733A9BF8}"/>
                </a:ext>
              </a:extLst>
            </p:cNvPr>
            <p:cNvSpPr/>
            <p:nvPr/>
          </p:nvSpPr>
          <p:spPr>
            <a:xfrm>
              <a:off x="6549859" y="2830423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817" y="198"/>
                  </a:moveTo>
                  <a:cubicBezTo>
                    <a:pt x="841" y="217"/>
                    <a:pt x="841" y="217"/>
                    <a:pt x="841" y="241"/>
                  </a:cubicBezTo>
                  <a:cubicBezTo>
                    <a:pt x="841" y="217"/>
                    <a:pt x="841" y="198"/>
                    <a:pt x="817" y="198"/>
                  </a:cubicBezTo>
                  <a:close/>
                  <a:moveTo>
                    <a:pt x="539" y="1"/>
                  </a:moveTo>
                  <a:cubicBezTo>
                    <a:pt x="520" y="1"/>
                    <a:pt x="500" y="1"/>
                    <a:pt x="481" y="20"/>
                  </a:cubicBezTo>
                  <a:lnTo>
                    <a:pt x="39" y="279"/>
                  </a:lnTo>
                  <a:lnTo>
                    <a:pt x="39" y="279"/>
                  </a:lnTo>
                  <a:lnTo>
                    <a:pt x="500" y="20"/>
                  </a:lnTo>
                  <a:lnTo>
                    <a:pt x="539" y="20"/>
                  </a:lnTo>
                  <a:cubicBezTo>
                    <a:pt x="558" y="20"/>
                    <a:pt x="577" y="20"/>
                    <a:pt x="577" y="39"/>
                  </a:cubicBezTo>
                  <a:lnTo>
                    <a:pt x="817" y="198"/>
                  </a:lnTo>
                  <a:lnTo>
                    <a:pt x="817" y="198"/>
                  </a:lnTo>
                  <a:lnTo>
                    <a:pt x="601" y="20"/>
                  </a:lnTo>
                  <a:cubicBezTo>
                    <a:pt x="577" y="20"/>
                    <a:pt x="558" y="1"/>
                    <a:pt x="539" y="1"/>
                  </a:cubicBezTo>
                  <a:close/>
                  <a:moveTo>
                    <a:pt x="39" y="279"/>
                  </a:moveTo>
                  <a:cubicBezTo>
                    <a:pt x="20" y="279"/>
                    <a:pt x="1" y="298"/>
                    <a:pt x="1" y="318"/>
                  </a:cubicBezTo>
                  <a:cubicBezTo>
                    <a:pt x="1" y="318"/>
                    <a:pt x="20" y="337"/>
                    <a:pt x="39" y="361"/>
                  </a:cubicBezTo>
                  <a:lnTo>
                    <a:pt x="260" y="519"/>
                  </a:lnTo>
                  <a:cubicBezTo>
                    <a:pt x="279" y="539"/>
                    <a:pt x="299" y="539"/>
                    <a:pt x="318" y="539"/>
                  </a:cubicBezTo>
                  <a:cubicBezTo>
                    <a:pt x="299" y="539"/>
                    <a:pt x="279" y="519"/>
                    <a:pt x="279" y="519"/>
                  </a:cubicBezTo>
                  <a:lnTo>
                    <a:pt x="39" y="337"/>
                  </a:lnTo>
                  <a:cubicBezTo>
                    <a:pt x="20" y="337"/>
                    <a:pt x="20" y="318"/>
                    <a:pt x="20" y="318"/>
                  </a:cubicBezTo>
                  <a:cubicBezTo>
                    <a:pt x="20" y="298"/>
                    <a:pt x="20" y="298"/>
                    <a:pt x="39" y="279"/>
                  </a:cubicBezTo>
                  <a:close/>
                  <a:moveTo>
                    <a:pt x="841" y="241"/>
                  </a:moveTo>
                  <a:cubicBezTo>
                    <a:pt x="841" y="242"/>
                    <a:pt x="841" y="260"/>
                    <a:pt x="817" y="260"/>
                  </a:cubicBezTo>
                  <a:lnTo>
                    <a:pt x="361" y="519"/>
                  </a:lnTo>
                  <a:cubicBezTo>
                    <a:pt x="361" y="519"/>
                    <a:pt x="337" y="539"/>
                    <a:pt x="318" y="539"/>
                  </a:cubicBezTo>
                  <a:lnTo>
                    <a:pt x="380" y="539"/>
                  </a:lnTo>
                  <a:lnTo>
                    <a:pt x="817" y="279"/>
                  </a:lnTo>
                  <a:cubicBezTo>
                    <a:pt x="841" y="261"/>
                    <a:pt x="841" y="242"/>
                    <a:pt x="841" y="24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869;p58">
              <a:extLst>
                <a:ext uri="{FF2B5EF4-FFF2-40B4-BE49-F238E27FC236}">
                  <a16:creationId xmlns:a16="http://schemas.microsoft.com/office/drawing/2014/main" id="{164A132F-CC6F-0897-65A0-09FEA4474FE9}"/>
                </a:ext>
              </a:extLst>
            </p:cNvPr>
            <p:cNvSpPr/>
            <p:nvPr/>
          </p:nvSpPr>
          <p:spPr>
            <a:xfrm>
              <a:off x="6480446" y="2872152"/>
              <a:ext cx="85697" cy="53230"/>
            </a:xfrm>
            <a:custGeom>
              <a:avLst/>
              <a:gdLst/>
              <a:ahLst/>
              <a:cxnLst/>
              <a:rect l="l" t="t" r="r" b="b"/>
              <a:pathLst>
                <a:path w="842" h="523" extrusionOk="0">
                  <a:moveTo>
                    <a:pt x="502" y="1"/>
                  </a:moveTo>
                  <a:cubicBezTo>
                    <a:pt x="494" y="1"/>
                    <a:pt x="487" y="3"/>
                    <a:pt x="481" y="9"/>
                  </a:cubicBezTo>
                  <a:lnTo>
                    <a:pt x="20" y="268"/>
                  </a:lnTo>
                  <a:cubicBezTo>
                    <a:pt x="1" y="287"/>
                    <a:pt x="1" y="311"/>
                    <a:pt x="20" y="350"/>
                  </a:cubicBezTo>
                  <a:lnTo>
                    <a:pt x="260" y="508"/>
                  </a:lnTo>
                  <a:cubicBezTo>
                    <a:pt x="270" y="518"/>
                    <a:pt x="285" y="523"/>
                    <a:pt x="303" y="523"/>
                  </a:cubicBezTo>
                  <a:cubicBezTo>
                    <a:pt x="321" y="523"/>
                    <a:pt x="342" y="518"/>
                    <a:pt x="361" y="508"/>
                  </a:cubicBezTo>
                  <a:lnTo>
                    <a:pt x="803" y="249"/>
                  </a:lnTo>
                  <a:cubicBezTo>
                    <a:pt x="841" y="249"/>
                    <a:pt x="841" y="210"/>
                    <a:pt x="803" y="191"/>
                  </a:cubicBezTo>
                  <a:lnTo>
                    <a:pt x="582" y="28"/>
                  </a:lnTo>
                  <a:cubicBezTo>
                    <a:pt x="551" y="14"/>
                    <a:pt x="523" y="1"/>
                    <a:pt x="50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870;p58">
              <a:extLst>
                <a:ext uri="{FF2B5EF4-FFF2-40B4-BE49-F238E27FC236}">
                  <a16:creationId xmlns:a16="http://schemas.microsoft.com/office/drawing/2014/main" id="{1E632216-D778-D5F2-997B-4073D46AAA22}"/>
                </a:ext>
              </a:extLst>
            </p:cNvPr>
            <p:cNvSpPr/>
            <p:nvPr/>
          </p:nvSpPr>
          <p:spPr>
            <a:xfrm>
              <a:off x="6480446" y="2871033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20" y="279"/>
                  </a:moveTo>
                  <a:cubicBezTo>
                    <a:pt x="1" y="279"/>
                    <a:pt x="1" y="298"/>
                    <a:pt x="1" y="322"/>
                  </a:cubicBezTo>
                  <a:cubicBezTo>
                    <a:pt x="1" y="298"/>
                    <a:pt x="20" y="298"/>
                    <a:pt x="20" y="279"/>
                  </a:cubicBezTo>
                  <a:close/>
                  <a:moveTo>
                    <a:pt x="1" y="322"/>
                  </a:moveTo>
                  <a:cubicBezTo>
                    <a:pt x="1" y="341"/>
                    <a:pt x="1" y="341"/>
                    <a:pt x="20" y="361"/>
                  </a:cubicBezTo>
                  <a:lnTo>
                    <a:pt x="260" y="519"/>
                  </a:lnTo>
                  <a:lnTo>
                    <a:pt x="260" y="519"/>
                  </a:lnTo>
                  <a:lnTo>
                    <a:pt x="20" y="341"/>
                  </a:lnTo>
                  <a:lnTo>
                    <a:pt x="1" y="322"/>
                  </a:lnTo>
                  <a:close/>
                  <a:moveTo>
                    <a:pt x="260" y="519"/>
                  </a:moveTo>
                  <a:cubicBezTo>
                    <a:pt x="260" y="538"/>
                    <a:pt x="298" y="538"/>
                    <a:pt x="322" y="538"/>
                  </a:cubicBezTo>
                  <a:cubicBezTo>
                    <a:pt x="298" y="538"/>
                    <a:pt x="279" y="519"/>
                    <a:pt x="260" y="519"/>
                  </a:cubicBezTo>
                  <a:close/>
                  <a:moveTo>
                    <a:pt x="519" y="0"/>
                  </a:moveTo>
                  <a:cubicBezTo>
                    <a:pt x="500" y="0"/>
                    <a:pt x="481" y="20"/>
                    <a:pt x="481" y="20"/>
                  </a:cubicBezTo>
                  <a:lnTo>
                    <a:pt x="519" y="20"/>
                  </a:lnTo>
                  <a:cubicBezTo>
                    <a:pt x="539" y="20"/>
                    <a:pt x="563" y="20"/>
                    <a:pt x="582" y="39"/>
                  </a:cubicBezTo>
                  <a:lnTo>
                    <a:pt x="803" y="202"/>
                  </a:lnTo>
                  <a:cubicBezTo>
                    <a:pt x="822" y="221"/>
                    <a:pt x="822" y="221"/>
                    <a:pt x="822" y="241"/>
                  </a:cubicBezTo>
                  <a:cubicBezTo>
                    <a:pt x="822" y="241"/>
                    <a:pt x="822" y="260"/>
                    <a:pt x="803" y="260"/>
                  </a:cubicBezTo>
                  <a:lnTo>
                    <a:pt x="361" y="519"/>
                  </a:lnTo>
                  <a:cubicBezTo>
                    <a:pt x="342" y="519"/>
                    <a:pt x="322" y="538"/>
                    <a:pt x="322" y="538"/>
                  </a:cubicBezTo>
                  <a:lnTo>
                    <a:pt x="361" y="538"/>
                  </a:lnTo>
                  <a:lnTo>
                    <a:pt x="822" y="279"/>
                  </a:lnTo>
                  <a:cubicBezTo>
                    <a:pt x="822" y="260"/>
                    <a:pt x="841" y="241"/>
                    <a:pt x="841" y="241"/>
                  </a:cubicBezTo>
                  <a:cubicBezTo>
                    <a:pt x="841" y="221"/>
                    <a:pt x="822" y="202"/>
                    <a:pt x="822" y="202"/>
                  </a:cubicBezTo>
                  <a:lnTo>
                    <a:pt x="582" y="20"/>
                  </a:lnTo>
                  <a:cubicBezTo>
                    <a:pt x="563" y="20"/>
                    <a:pt x="539" y="0"/>
                    <a:pt x="51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871;p58">
              <a:extLst>
                <a:ext uri="{FF2B5EF4-FFF2-40B4-BE49-F238E27FC236}">
                  <a16:creationId xmlns:a16="http://schemas.microsoft.com/office/drawing/2014/main" id="{98F1DB18-1AE4-17DD-BFEA-B43982A6BD1B}"/>
                </a:ext>
              </a:extLst>
            </p:cNvPr>
            <p:cNvSpPr/>
            <p:nvPr/>
          </p:nvSpPr>
          <p:spPr>
            <a:xfrm>
              <a:off x="6409098" y="2912762"/>
              <a:ext cx="85595" cy="53739"/>
            </a:xfrm>
            <a:custGeom>
              <a:avLst/>
              <a:gdLst/>
              <a:ahLst/>
              <a:cxnLst/>
              <a:rect l="l" t="t" r="r" b="b"/>
              <a:pathLst>
                <a:path w="841" h="528" extrusionOk="0">
                  <a:moveTo>
                    <a:pt x="506" y="0"/>
                  </a:moveTo>
                  <a:cubicBezTo>
                    <a:pt x="495" y="0"/>
                    <a:pt x="486" y="3"/>
                    <a:pt x="481" y="8"/>
                  </a:cubicBezTo>
                  <a:lnTo>
                    <a:pt x="19" y="273"/>
                  </a:lnTo>
                  <a:cubicBezTo>
                    <a:pt x="0" y="292"/>
                    <a:pt x="0" y="330"/>
                    <a:pt x="19" y="349"/>
                  </a:cubicBezTo>
                  <a:lnTo>
                    <a:pt x="260" y="513"/>
                  </a:lnTo>
                  <a:cubicBezTo>
                    <a:pt x="269" y="522"/>
                    <a:pt x="290" y="527"/>
                    <a:pt x="310" y="527"/>
                  </a:cubicBezTo>
                  <a:cubicBezTo>
                    <a:pt x="330" y="527"/>
                    <a:pt x="351" y="522"/>
                    <a:pt x="361" y="513"/>
                  </a:cubicBezTo>
                  <a:lnTo>
                    <a:pt x="822" y="249"/>
                  </a:lnTo>
                  <a:cubicBezTo>
                    <a:pt x="841" y="249"/>
                    <a:pt x="841" y="210"/>
                    <a:pt x="822" y="191"/>
                  </a:cubicBezTo>
                  <a:lnTo>
                    <a:pt x="582" y="32"/>
                  </a:lnTo>
                  <a:cubicBezTo>
                    <a:pt x="568" y="15"/>
                    <a:pt x="532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872;p58">
              <a:extLst>
                <a:ext uri="{FF2B5EF4-FFF2-40B4-BE49-F238E27FC236}">
                  <a16:creationId xmlns:a16="http://schemas.microsoft.com/office/drawing/2014/main" id="{B41B570B-7D12-C268-6B6F-926B9E627EDB}"/>
                </a:ext>
              </a:extLst>
            </p:cNvPr>
            <p:cNvSpPr/>
            <p:nvPr/>
          </p:nvSpPr>
          <p:spPr>
            <a:xfrm>
              <a:off x="6409098" y="2911643"/>
              <a:ext cx="85595" cy="55265"/>
            </a:xfrm>
            <a:custGeom>
              <a:avLst/>
              <a:gdLst/>
              <a:ahLst/>
              <a:cxnLst/>
              <a:rect l="l" t="t" r="r" b="b"/>
              <a:pathLst>
                <a:path w="841" h="543" extrusionOk="0">
                  <a:moveTo>
                    <a:pt x="519" y="0"/>
                  </a:moveTo>
                  <a:cubicBezTo>
                    <a:pt x="500" y="0"/>
                    <a:pt x="500" y="19"/>
                    <a:pt x="481" y="19"/>
                  </a:cubicBezTo>
                  <a:lnTo>
                    <a:pt x="519" y="19"/>
                  </a:lnTo>
                  <a:cubicBezTo>
                    <a:pt x="543" y="19"/>
                    <a:pt x="562" y="19"/>
                    <a:pt x="582" y="43"/>
                  </a:cubicBezTo>
                  <a:lnTo>
                    <a:pt x="822" y="202"/>
                  </a:lnTo>
                  <a:lnTo>
                    <a:pt x="822" y="202"/>
                  </a:lnTo>
                  <a:lnTo>
                    <a:pt x="582" y="19"/>
                  </a:lnTo>
                  <a:cubicBezTo>
                    <a:pt x="562" y="19"/>
                    <a:pt x="543" y="0"/>
                    <a:pt x="519" y="0"/>
                  </a:cubicBezTo>
                  <a:close/>
                  <a:moveTo>
                    <a:pt x="822" y="202"/>
                  </a:moveTo>
                  <a:cubicBezTo>
                    <a:pt x="822" y="221"/>
                    <a:pt x="841" y="221"/>
                    <a:pt x="841" y="240"/>
                  </a:cubicBezTo>
                  <a:cubicBezTo>
                    <a:pt x="841" y="221"/>
                    <a:pt x="841" y="202"/>
                    <a:pt x="822" y="202"/>
                  </a:cubicBezTo>
                  <a:close/>
                  <a:moveTo>
                    <a:pt x="481" y="19"/>
                  </a:moveTo>
                  <a:lnTo>
                    <a:pt x="19" y="284"/>
                  </a:lnTo>
                  <a:cubicBezTo>
                    <a:pt x="0" y="284"/>
                    <a:pt x="0" y="303"/>
                    <a:pt x="0" y="322"/>
                  </a:cubicBezTo>
                  <a:cubicBezTo>
                    <a:pt x="0" y="341"/>
                    <a:pt x="0" y="341"/>
                    <a:pt x="19" y="360"/>
                  </a:cubicBezTo>
                  <a:lnTo>
                    <a:pt x="260" y="524"/>
                  </a:lnTo>
                  <a:lnTo>
                    <a:pt x="39" y="341"/>
                  </a:lnTo>
                  <a:cubicBezTo>
                    <a:pt x="19" y="341"/>
                    <a:pt x="19" y="322"/>
                    <a:pt x="19" y="322"/>
                  </a:cubicBezTo>
                  <a:cubicBezTo>
                    <a:pt x="19" y="303"/>
                    <a:pt x="19" y="303"/>
                    <a:pt x="39" y="303"/>
                  </a:cubicBezTo>
                  <a:lnTo>
                    <a:pt x="481" y="19"/>
                  </a:lnTo>
                  <a:close/>
                  <a:moveTo>
                    <a:pt x="260" y="524"/>
                  </a:moveTo>
                  <a:lnTo>
                    <a:pt x="260" y="524"/>
                  </a:lnTo>
                  <a:lnTo>
                    <a:pt x="260" y="524"/>
                  </a:lnTo>
                  <a:close/>
                  <a:moveTo>
                    <a:pt x="260" y="524"/>
                  </a:moveTo>
                  <a:cubicBezTo>
                    <a:pt x="279" y="543"/>
                    <a:pt x="303" y="543"/>
                    <a:pt x="322" y="543"/>
                  </a:cubicBezTo>
                  <a:cubicBezTo>
                    <a:pt x="303" y="543"/>
                    <a:pt x="279" y="524"/>
                    <a:pt x="260" y="524"/>
                  </a:cubicBezTo>
                  <a:close/>
                  <a:moveTo>
                    <a:pt x="841" y="240"/>
                  </a:moveTo>
                  <a:lnTo>
                    <a:pt x="822" y="260"/>
                  </a:lnTo>
                  <a:lnTo>
                    <a:pt x="361" y="524"/>
                  </a:lnTo>
                  <a:cubicBezTo>
                    <a:pt x="341" y="524"/>
                    <a:pt x="341" y="543"/>
                    <a:pt x="322" y="543"/>
                  </a:cubicBezTo>
                  <a:lnTo>
                    <a:pt x="361" y="543"/>
                  </a:lnTo>
                  <a:lnTo>
                    <a:pt x="822" y="284"/>
                  </a:lnTo>
                  <a:cubicBezTo>
                    <a:pt x="841" y="260"/>
                    <a:pt x="841" y="240"/>
                    <a:pt x="841" y="24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873;p58">
              <a:extLst>
                <a:ext uri="{FF2B5EF4-FFF2-40B4-BE49-F238E27FC236}">
                  <a16:creationId xmlns:a16="http://schemas.microsoft.com/office/drawing/2014/main" id="{528A2826-AAD0-2D02-0974-BB2A5E868391}"/>
                </a:ext>
              </a:extLst>
            </p:cNvPr>
            <p:cNvSpPr/>
            <p:nvPr/>
          </p:nvSpPr>
          <p:spPr>
            <a:xfrm>
              <a:off x="6268744" y="2994389"/>
              <a:ext cx="85697" cy="53230"/>
            </a:xfrm>
            <a:custGeom>
              <a:avLst/>
              <a:gdLst/>
              <a:ahLst/>
              <a:cxnLst/>
              <a:rect l="l" t="t" r="r" b="b"/>
              <a:pathLst>
                <a:path w="842" h="523" extrusionOk="0">
                  <a:moveTo>
                    <a:pt x="502" y="1"/>
                  </a:moveTo>
                  <a:cubicBezTo>
                    <a:pt x="494" y="1"/>
                    <a:pt x="486" y="3"/>
                    <a:pt x="481" y="9"/>
                  </a:cubicBezTo>
                  <a:lnTo>
                    <a:pt x="20" y="268"/>
                  </a:lnTo>
                  <a:cubicBezTo>
                    <a:pt x="0" y="287"/>
                    <a:pt x="0" y="330"/>
                    <a:pt x="20" y="350"/>
                  </a:cubicBezTo>
                  <a:lnTo>
                    <a:pt x="260" y="508"/>
                  </a:lnTo>
                  <a:cubicBezTo>
                    <a:pt x="269" y="518"/>
                    <a:pt x="284" y="523"/>
                    <a:pt x="301" y="523"/>
                  </a:cubicBezTo>
                  <a:cubicBezTo>
                    <a:pt x="319" y="523"/>
                    <a:pt x="339" y="518"/>
                    <a:pt x="361" y="508"/>
                  </a:cubicBezTo>
                  <a:lnTo>
                    <a:pt x="798" y="249"/>
                  </a:lnTo>
                  <a:cubicBezTo>
                    <a:pt x="841" y="249"/>
                    <a:pt x="841" y="210"/>
                    <a:pt x="798" y="191"/>
                  </a:cubicBezTo>
                  <a:lnTo>
                    <a:pt x="577" y="28"/>
                  </a:lnTo>
                  <a:cubicBezTo>
                    <a:pt x="550" y="14"/>
                    <a:pt x="523" y="1"/>
                    <a:pt x="50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874;p58">
              <a:extLst>
                <a:ext uri="{FF2B5EF4-FFF2-40B4-BE49-F238E27FC236}">
                  <a16:creationId xmlns:a16="http://schemas.microsoft.com/office/drawing/2014/main" id="{207C2E6F-C4FA-DB65-5D44-716986BB306C}"/>
                </a:ext>
              </a:extLst>
            </p:cNvPr>
            <p:cNvSpPr/>
            <p:nvPr/>
          </p:nvSpPr>
          <p:spPr>
            <a:xfrm>
              <a:off x="6268744" y="2993269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481" y="20"/>
                  </a:moveTo>
                  <a:lnTo>
                    <a:pt x="20" y="279"/>
                  </a:lnTo>
                  <a:cubicBezTo>
                    <a:pt x="0" y="279"/>
                    <a:pt x="0" y="298"/>
                    <a:pt x="0" y="322"/>
                  </a:cubicBezTo>
                  <a:cubicBezTo>
                    <a:pt x="0" y="298"/>
                    <a:pt x="20" y="298"/>
                    <a:pt x="20" y="298"/>
                  </a:cubicBezTo>
                  <a:lnTo>
                    <a:pt x="481" y="20"/>
                  </a:lnTo>
                  <a:close/>
                  <a:moveTo>
                    <a:pt x="0" y="322"/>
                  </a:moveTo>
                  <a:cubicBezTo>
                    <a:pt x="0" y="341"/>
                    <a:pt x="0" y="341"/>
                    <a:pt x="20" y="361"/>
                  </a:cubicBezTo>
                  <a:lnTo>
                    <a:pt x="260" y="519"/>
                  </a:lnTo>
                  <a:lnTo>
                    <a:pt x="260" y="519"/>
                  </a:lnTo>
                  <a:lnTo>
                    <a:pt x="20" y="341"/>
                  </a:lnTo>
                  <a:lnTo>
                    <a:pt x="0" y="322"/>
                  </a:lnTo>
                  <a:close/>
                  <a:moveTo>
                    <a:pt x="260" y="519"/>
                  </a:moveTo>
                  <a:cubicBezTo>
                    <a:pt x="260" y="538"/>
                    <a:pt x="298" y="538"/>
                    <a:pt x="318" y="538"/>
                  </a:cubicBezTo>
                  <a:cubicBezTo>
                    <a:pt x="298" y="538"/>
                    <a:pt x="279" y="519"/>
                    <a:pt x="260" y="519"/>
                  </a:cubicBezTo>
                  <a:close/>
                  <a:moveTo>
                    <a:pt x="519" y="0"/>
                  </a:moveTo>
                  <a:cubicBezTo>
                    <a:pt x="500" y="0"/>
                    <a:pt x="481" y="20"/>
                    <a:pt x="481" y="20"/>
                  </a:cubicBezTo>
                  <a:lnTo>
                    <a:pt x="519" y="20"/>
                  </a:lnTo>
                  <a:cubicBezTo>
                    <a:pt x="539" y="20"/>
                    <a:pt x="558" y="20"/>
                    <a:pt x="577" y="39"/>
                  </a:cubicBezTo>
                  <a:lnTo>
                    <a:pt x="798" y="202"/>
                  </a:lnTo>
                  <a:cubicBezTo>
                    <a:pt x="817" y="221"/>
                    <a:pt x="817" y="221"/>
                    <a:pt x="817" y="241"/>
                  </a:cubicBezTo>
                  <a:cubicBezTo>
                    <a:pt x="817" y="241"/>
                    <a:pt x="817" y="260"/>
                    <a:pt x="798" y="260"/>
                  </a:cubicBezTo>
                  <a:lnTo>
                    <a:pt x="361" y="519"/>
                  </a:lnTo>
                  <a:cubicBezTo>
                    <a:pt x="337" y="538"/>
                    <a:pt x="318" y="538"/>
                    <a:pt x="318" y="538"/>
                  </a:cubicBezTo>
                  <a:lnTo>
                    <a:pt x="361" y="538"/>
                  </a:lnTo>
                  <a:lnTo>
                    <a:pt x="817" y="279"/>
                  </a:lnTo>
                  <a:cubicBezTo>
                    <a:pt x="817" y="260"/>
                    <a:pt x="841" y="260"/>
                    <a:pt x="841" y="241"/>
                  </a:cubicBezTo>
                  <a:cubicBezTo>
                    <a:pt x="841" y="221"/>
                    <a:pt x="817" y="202"/>
                    <a:pt x="817" y="202"/>
                  </a:cubicBezTo>
                  <a:lnTo>
                    <a:pt x="577" y="20"/>
                  </a:lnTo>
                  <a:cubicBezTo>
                    <a:pt x="558" y="20"/>
                    <a:pt x="539" y="0"/>
                    <a:pt x="519" y="0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875;p58">
              <a:extLst>
                <a:ext uri="{FF2B5EF4-FFF2-40B4-BE49-F238E27FC236}">
                  <a16:creationId xmlns:a16="http://schemas.microsoft.com/office/drawing/2014/main" id="{CEC7B220-BFAE-99C9-9868-A20CAD79C255}"/>
                </a:ext>
              </a:extLst>
            </p:cNvPr>
            <p:cNvSpPr/>
            <p:nvPr/>
          </p:nvSpPr>
          <p:spPr>
            <a:xfrm>
              <a:off x="6197396" y="3034999"/>
              <a:ext cx="85595" cy="54146"/>
            </a:xfrm>
            <a:custGeom>
              <a:avLst/>
              <a:gdLst/>
              <a:ahLst/>
              <a:cxnLst/>
              <a:rect l="l" t="t" r="r" b="b"/>
              <a:pathLst>
                <a:path w="841" h="532" extrusionOk="0">
                  <a:moveTo>
                    <a:pt x="505" y="0"/>
                  </a:moveTo>
                  <a:cubicBezTo>
                    <a:pt x="495" y="0"/>
                    <a:pt x="486" y="3"/>
                    <a:pt x="480" y="8"/>
                  </a:cubicBezTo>
                  <a:lnTo>
                    <a:pt x="19" y="273"/>
                  </a:lnTo>
                  <a:cubicBezTo>
                    <a:pt x="0" y="292"/>
                    <a:pt x="0" y="330"/>
                    <a:pt x="19" y="349"/>
                  </a:cubicBezTo>
                  <a:lnTo>
                    <a:pt x="259" y="513"/>
                  </a:lnTo>
                  <a:cubicBezTo>
                    <a:pt x="279" y="532"/>
                    <a:pt x="341" y="532"/>
                    <a:pt x="360" y="532"/>
                  </a:cubicBezTo>
                  <a:lnTo>
                    <a:pt x="822" y="249"/>
                  </a:lnTo>
                  <a:cubicBezTo>
                    <a:pt x="841" y="249"/>
                    <a:pt x="841" y="210"/>
                    <a:pt x="822" y="191"/>
                  </a:cubicBezTo>
                  <a:lnTo>
                    <a:pt x="581" y="32"/>
                  </a:lnTo>
                  <a:cubicBezTo>
                    <a:pt x="564" y="15"/>
                    <a:pt x="530" y="0"/>
                    <a:pt x="505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876;p58">
              <a:extLst>
                <a:ext uri="{FF2B5EF4-FFF2-40B4-BE49-F238E27FC236}">
                  <a16:creationId xmlns:a16="http://schemas.microsoft.com/office/drawing/2014/main" id="{F614F0FA-B620-55A8-A795-BB69A61D21B1}"/>
                </a:ext>
              </a:extLst>
            </p:cNvPr>
            <p:cNvSpPr/>
            <p:nvPr/>
          </p:nvSpPr>
          <p:spPr>
            <a:xfrm>
              <a:off x="6197396" y="3033879"/>
              <a:ext cx="85595" cy="55265"/>
            </a:xfrm>
            <a:custGeom>
              <a:avLst/>
              <a:gdLst/>
              <a:ahLst/>
              <a:cxnLst/>
              <a:rect l="l" t="t" r="r" b="b"/>
              <a:pathLst>
                <a:path w="841" h="543" extrusionOk="0">
                  <a:moveTo>
                    <a:pt x="519" y="0"/>
                  </a:moveTo>
                  <a:cubicBezTo>
                    <a:pt x="500" y="0"/>
                    <a:pt x="500" y="19"/>
                    <a:pt x="480" y="19"/>
                  </a:cubicBezTo>
                  <a:lnTo>
                    <a:pt x="19" y="284"/>
                  </a:lnTo>
                  <a:cubicBezTo>
                    <a:pt x="0" y="303"/>
                    <a:pt x="0" y="303"/>
                    <a:pt x="0" y="322"/>
                  </a:cubicBezTo>
                  <a:cubicBezTo>
                    <a:pt x="0" y="341"/>
                    <a:pt x="0" y="341"/>
                    <a:pt x="19" y="360"/>
                  </a:cubicBezTo>
                  <a:lnTo>
                    <a:pt x="259" y="524"/>
                  </a:lnTo>
                  <a:lnTo>
                    <a:pt x="259" y="524"/>
                  </a:lnTo>
                  <a:lnTo>
                    <a:pt x="19" y="341"/>
                  </a:lnTo>
                  <a:lnTo>
                    <a:pt x="19" y="322"/>
                  </a:lnTo>
                  <a:lnTo>
                    <a:pt x="19" y="303"/>
                  </a:lnTo>
                  <a:lnTo>
                    <a:pt x="480" y="43"/>
                  </a:lnTo>
                  <a:cubicBezTo>
                    <a:pt x="500" y="19"/>
                    <a:pt x="500" y="19"/>
                    <a:pt x="519" y="19"/>
                  </a:cubicBezTo>
                  <a:cubicBezTo>
                    <a:pt x="538" y="19"/>
                    <a:pt x="557" y="19"/>
                    <a:pt x="581" y="43"/>
                  </a:cubicBezTo>
                  <a:lnTo>
                    <a:pt x="822" y="202"/>
                  </a:lnTo>
                  <a:lnTo>
                    <a:pt x="822" y="202"/>
                  </a:lnTo>
                  <a:lnTo>
                    <a:pt x="581" y="19"/>
                  </a:lnTo>
                  <a:cubicBezTo>
                    <a:pt x="557" y="19"/>
                    <a:pt x="538" y="0"/>
                    <a:pt x="519" y="0"/>
                  </a:cubicBezTo>
                  <a:close/>
                  <a:moveTo>
                    <a:pt x="259" y="524"/>
                  </a:moveTo>
                  <a:cubicBezTo>
                    <a:pt x="279" y="543"/>
                    <a:pt x="298" y="543"/>
                    <a:pt x="317" y="543"/>
                  </a:cubicBezTo>
                  <a:cubicBezTo>
                    <a:pt x="298" y="543"/>
                    <a:pt x="279" y="524"/>
                    <a:pt x="259" y="524"/>
                  </a:cubicBezTo>
                  <a:close/>
                  <a:moveTo>
                    <a:pt x="822" y="202"/>
                  </a:moveTo>
                  <a:lnTo>
                    <a:pt x="822" y="240"/>
                  </a:lnTo>
                  <a:lnTo>
                    <a:pt x="822" y="260"/>
                  </a:lnTo>
                  <a:lnTo>
                    <a:pt x="360" y="524"/>
                  </a:lnTo>
                  <a:cubicBezTo>
                    <a:pt x="341" y="543"/>
                    <a:pt x="341" y="543"/>
                    <a:pt x="317" y="543"/>
                  </a:cubicBezTo>
                  <a:lnTo>
                    <a:pt x="360" y="543"/>
                  </a:lnTo>
                  <a:lnTo>
                    <a:pt x="822" y="284"/>
                  </a:lnTo>
                  <a:cubicBezTo>
                    <a:pt x="841" y="260"/>
                    <a:pt x="841" y="260"/>
                    <a:pt x="841" y="240"/>
                  </a:cubicBezTo>
                  <a:cubicBezTo>
                    <a:pt x="841" y="221"/>
                    <a:pt x="841" y="202"/>
                    <a:pt x="822" y="20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877;p58">
              <a:extLst>
                <a:ext uri="{FF2B5EF4-FFF2-40B4-BE49-F238E27FC236}">
                  <a16:creationId xmlns:a16="http://schemas.microsoft.com/office/drawing/2014/main" id="{47B98043-F37A-8FEA-9ABE-FB1AEAF02D19}"/>
                </a:ext>
              </a:extLst>
            </p:cNvPr>
            <p:cNvSpPr/>
            <p:nvPr/>
          </p:nvSpPr>
          <p:spPr>
            <a:xfrm>
              <a:off x="7097536" y="2587884"/>
              <a:ext cx="85697" cy="52924"/>
            </a:xfrm>
            <a:custGeom>
              <a:avLst/>
              <a:gdLst/>
              <a:ahLst/>
              <a:cxnLst/>
              <a:rect l="l" t="t" r="r" b="b"/>
              <a:pathLst>
                <a:path w="842" h="520" extrusionOk="0">
                  <a:moveTo>
                    <a:pt x="481" y="1"/>
                  </a:moveTo>
                  <a:lnTo>
                    <a:pt x="44" y="260"/>
                  </a:lnTo>
                  <a:cubicBezTo>
                    <a:pt x="0" y="279"/>
                    <a:pt x="0" y="318"/>
                    <a:pt x="44" y="342"/>
                  </a:cubicBezTo>
                  <a:lnTo>
                    <a:pt x="265" y="500"/>
                  </a:lnTo>
                  <a:cubicBezTo>
                    <a:pt x="303" y="520"/>
                    <a:pt x="341" y="520"/>
                    <a:pt x="361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2" y="20"/>
                  </a:lnTo>
                  <a:cubicBezTo>
                    <a:pt x="562" y="1"/>
                    <a:pt x="524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878;p58">
              <a:extLst>
                <a:ext uri="{FF2B5EF4-FFF2-40B4-BE49-F238E27FC236}">
                  <a16:creationId xmlns:a16="http://schemas.microsoft.com/office/drawing/2014/main" id="{8B265DFC-1B67-0590-7C04-C04DAC82F946}"/>
                </a:ext>
              </a:extLst>
            </p:cNvPr>
            <p:cNvSpPr/>
            <p:nvPr/>
          </p:nvSpPr>
          <p:spPr>
            <a:xfrm>
              <a:off x="7095602" y="2583507"/>
              <a:ext cx="92007" cy="61270"/>
            </a:xfrm>
            <a:custGeom>
              <a:avLst/>
              <a:gdLst/>
              <a:ahLst/>
              <a:cxnLst/>
              <a:rect l="l" t="t" r="r" b="b"/>
              <a:pathLst>
                <a:path w="904" h="602" extrusionOk="0">
                  <a:moveTo>
                    <a:pt x="581" y="82"/>
                  </a:moveTo>
                  <a:lnTo>
                    <a:pt x="822" y="265"/>
                  </a:lnTo>
                  <a:lnTo>
                    <a:pt x="360" y="524"/>
                  </a:lnTo>
                  <a:lnTo>
                    <a:pt x="322" y="524"/>
                  </a:lnTo>
                  <a:lnTo>
                    <a:pt x="82" y="342"/>
                  </a:lnTo>
                  <a:lnTo>
                    <a:pt x="524" y="82"/>
                  </a:lnTo>
                  <a:close/>
                  <a:moveTo>
                    <a:pt x="543" y="1"/>
                  </a:moveTo>
                  <a:cubicBezTo>
                    <a:pt x="524" y="1"/>
                    <a:pt x="500" y="1"/>
                    <a:pt x="481" y="25"/>
                  </a:cubicBezTo>
                  <a:lnTo>
                    <a:pt x="43" y="284"/>
                  </a:lnTo>
                  <a:cubicBezTo>
                    <a:pt x="19" y="284"/>
                    <a:pt x="0" y="322"/>
                    <a:pt x="0" y="342"/>
                  </a:cubicBezTo>
                  <a:cubicBezTo>
                    <a:pt x="0" y="361"/>
                    <a:pt x="0" y="404"/>
                    <a:pt x="43" y="404"/>
                  </a:cubicBezTo>
                  <a:lnTo>
                    <a:pt x="260" y="582"/>
                  </a:lnTo>
                  <a:cubicBezTo>
                    <a:pt x="284" y="601"/>
                    <a:pt x="322" y="601"/>
                    <a:pt x="341" y="601"/>
                  </a:cubicBezTo>
                  <a:cubicBezTo>
                    <a:pt x="360" y="601"/>
                    <a:pt x="380" y="601"/>
                    <a:pt x="404" y="582"/>
                  </a:cubicBezTo>
                  <a:lnTo>
                    <a:pt x="860" y="322"/>
                  </a:lnTo>
                  <a:cubicBezTo>
                    <a:pt x="884" y="322"/>
                    <a:pt x="903" y="284"/>
                    <a:pt x="903" y="265"/>
                  </a:cubicBezTo>
                  <a:cubicBezTo>
                    <a:pt x="903" y="241"/>
                    <a:pt x="884" y="202"/>
                    <a:pt x="860" y="202"/>
                  </a:cubicBezTo>
                  <a:lnTo>
                    <a:pt x="644" y="25"/>
                  </a:lnTo>
                  <a:cubicBezTo>
                    <a:pt x="601" y="1"/>
                    <a:pt x="581" y="1"/>
                    <a:pt x="54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879;p58">
              <a:extLst>
                <a:ext uri="{FF2B5EF4-FFF2-40B4-BE49-F238E27FC236}">
                  <a16:creationId xmlns:a16="http://schemas.microsoft.com/office/drawing/2014/main" id="{66FF90AE-D94B-1196-F0FA-BC103CEB4668}"/>
                </a:ext>
              </a:extLst>
            </p:cNvPr>
            <p:cNvSpPr/>
            <p:nvPr/>
          </p:nvSpPr>
          <p:spPr>
            <a:xfrm>
              <a:off x="7168883" y="2546867"/>
              <a:ext cx="85697" cy="53331"/>
            </a:xfrm>
            <a:custGeom>
              <a:avLst/>
              <a:gdLst/>
              <a:ahLst/>
              <a:cxnLst/>
              <a:rect l="l" t="t" r="r" b="b"/>
              <a:pathLst>
                <a:path w="842" h="524" extrusionOk="0"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322"/>
                    <a:pt x="20" y="341"/>
                  </a:cubicBezTo>
                  <a:lnTo>
                    <a:pt x="260" y="505"/>
                  </a:lnTo>
                  <a:cubicBezTo>
                    <a:pt x="284" y="524"/>
                    <a:pt x="342" y="524"/>
                    <a:pt x="361" y="524"/>
                  </a:cubicBezTo>
                  <a:lnTo>
                    <a:pt x="822" y="241"/>
                  </a:lnTo>
                  <a:cubicBezTo>
                    <a:pt x="841" y="241"/>
                    <a:pt x="841" y="202"/>
                    <a:pt x="822" y="183"/>
                  </a:cubicBezTo>
                  <a:lnTo>
                    <a:pt x="582" y="24"/>
                  </a:lnTo>
                  <a:cubicBezTo>
                    <a:pt x="563" y="0"/>
                    <a:pt x="500" y="0"/>
                    <a:pt x="48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880;p58">
              <a:extLst>
                <a:ext uri="{FF2B5EF4-FFF2-40B4-BE49-F238E27FC236}">
                  <a16:creationId xmlns:a16="http://schemas.microsoft.com/office/drawing/2014/main" id="{1EE4B1C2-1DAB-9E7B-E05A-F21E8B64050D}"/>
                </a:ext>
              </a:extLst>
            </p:cNvPr>
            <p:cNvSpPr/>
            <p:nvPr/>
          </p:nvSpPr>
          <p:spPr>
            <a:xfrm>
              <a:off x="7165016" y="2542898"/>
              <a:ext cx="93941" cy="61270"/>
            </a:xfrm>
            <a:custGeom>
              <a:avLst/>
              <a:gdLst/>
              <a:ahLst/>
              <a:cxnLst/>
              <a:rect l="l" t="t" r="r" b="b"/>
              <a:pathLst>
                <a:path w="923" h="602" extrusionOk="0">
                  <a:moveTo>
                    <a:pt x="601" y="83"/>
                  </a:moveTo>
                  <a:lnTo>
                    <a:pt x="841" y="260"/>
                  </a:lnTo>
                  <a:lnTo>
                    <a:pt x="380" y="520"/>
                  </a:lnTo>
                  <a:lnTo>
                    <a:pt x="322" y="520"/>
                  </a:lnTo>
                  <a:lnTo>
                    <a:pt x="101" y="342"/>
                  </a:lnTo>
                  <a:lnTo>
                    <a:pt x="82" y="342"/>
                  </a:lnTo>
                  <a:lnTo>
                    <a:pt x="538" y="83"/>
                  </a:lnTo>
                  <a:close/>
                  <a:moveTo>
                    <a:pt x="562" y="1"/>
                  </a:moveTo>
                  <a:cubicBezTo>
                    <a:pt x="538" y="1"/>
                    <a:pt x="519" y="1"/>
                    <a:pt x="500" y="20"/>
                  </a:cubicBezTo>
                  <a:lnTo>
                    <a:pt x="39" y="280"/>
                  </a:lnTo>
                  <a:cubicBezTo>
                    <a:pt x="20" y="280"/>
                    <a:pt x="0" y="323"/>
                    <a:pt x="0" y="342"/>
                  </a:cubicBezTo>
                  <a:cubicBezTo>
                    <a:pt x="0" y="361"/>
                    <a:pt x="20" y="400"/>
                    <a:pt x="39" y="400"/>
                  </a:cubicBezTo>
                  <a:lnTo>
                    <a:pt x="279" y="582"/>
                  </a:lnTo>
                  <a:cubicBezTo>
                    <a:pt x="298" y="601"/>
                    <a:pt x="341" y="601"/>
                    <a:pt x="361" y="601"/>
                  </a:cubicBezTo>
                  <a:cubicBezTo>
                    <a:pt x="380" y="601"/>
                    <a:pt x="399" y="601"/>
                    <a:pt x="418" y="582"/>
                  </a:cubicBezTo>
                  <a:lnTo>
                    <a:pt x="879" y="323"/>
                  </a:lnTo>
                  <a:cubicBezTo>
                    <a:pt x="899" y="323"/>
                    <a:pt x="923" y="280"/>
                    <a:pt x="923" y="260"/>
                  </a:cubicBezTo>
                  <a:cubicBezTo>
                    <a:pt x="923" y="241"/>
                    <a:pt x="899" y="203"/>
                    <a:pt x="879" y="203"/>
                  </a:cubicBezTo>
                  <a:lnTo>
                    <a:pt x="639" y="20"/>
                  </a:lnTo>
                  <a:cubicBezTo>
                    <a:pt x="620" y="1"/>
                    <a:pt x="601" y="1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881;p58">
              <a:extLst>
                <a:ext uri="{FF2B5EF4-FFF2-40B4-BE49-F238E27FC236}">
                  <a16:creationId xmlns:a16="http://schemas.microsoft.com/office/drawing/2014/main" id="{4E4E0F1B-083D-058C-2271-E64F05B99913}"/>
                </a:ext>
              </a:extLst>
            </p:cNvPr>
            <p:cNvSpPr/>
            <p:nvPr/>
          </p:nvSpPr>
          <p:spPr>
            <a:xfrm>
              <a:off x="6390981" y="2995712"/>
              <a:ext cx="87630" cy="53433"/>
            </a:xfrm>
            <a:custGeom>
              <a:avLst/>
              <a:gdLst/>
              <a:ahLst/>
              <a:cxnLst/>
              <a:rect l="l" t="t" r="r" b="b"/>
              <a:pathLst>
                <a:path w="861" h="525" extrusionOk="0">
                  <a:moveTo>
                    <a:pt x="539" y="0"/>
                  </a:moveTo>
                  <a:cubicBezTo>
                    <a:pt x="519" y="0"/>
                    <a:pt x="500" y="5"/>
                    <a:pt x="481" y="15"/>
                  </a:cubicBezTo>
                  <a:lnTo>
                    <a:pt x="39" y="274"/>
                  </a:lnTo>
                  <a:cubicBezTo>
                    <a:pt x="0" y="274"/>
                    <a:pt x="0" y="317"/>
                    <a:pt x="39" y="337"/>
                  </a:cubicBezTo>
                  <a:lnTo>
                    <a:pt x="279" y="495"/>
                  </a:lnTo>
                  <a:cubicBezTo>
                    <a:pt x="293" y="509"/>
                    <a:pt x="315" y="525"/>
                    <a:pt x="343" y="525"/>
                  </a:cubicBezTo>
                  <a:cubicBezTo>
                    <a:pt x="355" y="525"/>
                    <a:pt x="367" y="522"/>
                    <a:pt x="380" y="514"/>
                  </a:cubicBezTo>
                  <a:lnTo>
                    <a:pt x="817" y="255"/>
                  </a:lnTo>
                  <a:cubicBezTo>
                    <a:pt x="860" y="236"/>
                    <a:pt x="860" y="217"/>
                    <a:pt x="817" y="178"/>
                  </a:cubicBezTo>
                  <a:lnTo>
                    <a:pt x="601" y="15"/>
                  </a:lnTo>
                  <a:cubicBezTo>
                    <a:pt x="579" y="5"/>
                    <a:pt x="559" y="0"/>
                    <a:pt x="53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882;p58">
              <a:extLst>
                <a:ext uri="{FF2B5EF4-FFF2-40B4-BE49-F238E27FC236}">
                  <a16:creationId xmlns:a16="http://schemas.microsoft.com/office/drawing/2014/main" id="{12E99C82-B756-A879-02FD-B60F95548BA6}"/>
                </a:ext>
              </a:extLst>
            </p:cNvPr>
            <p:cNvSpPr/>
            <p:nvPr/>
          </p:nvSpPr>
          <p:spPr>
            <a:xfrm>
              <a:off x="6388538" y="2991335"/>
              <a:ext cx="92007" cy="61168"/>
            </a:xfrm>
            <a:custGeom>
              <a:avLst/>
              <a:gdLst/>
              <a:ahLst/>
              <a:cxnLst/>
              <a:rect l="l" t="t" r="r" b="b"/>
              <a:pathLst>
                <a:path w="904" h="601" extrusionOk="0">
                  <a:moveTo>
                    <a:pt x="563" y="77"/>
                  </a:moveTo>
                  <a:cubicBezTo>
                    <a:pt x="563" y="77"/>
                    <a:pt x="582" y="77"/>
                    <a:pt x="582" y="101"/>
                  </a:cubicBezTo>
                  <a:lnTo>
                    <a:pt x="822" y="260"/>
                  </a:lnTo>
                  <a:lnTo>
                    <a:pt x="385" y="519"/>
                  </a:lnTo>
                  <a:lnTo>
                    <a:pt x="322" y="519"/>
                  </a:lnTo>
                  <a:lnTo>
                    <a:pt x="82" y="341"/>
                  </a:lnTo>
                  <a:lnTo>
                    <a:pt x="524" y="77"/>
                  </a:lnTo>
                  <a:close/>
                  <a:moveTo>
                    <a:pt x="563" y="0"/>
                  </a:moveTo>
                  <a:cubicBezTo>
                    <a:pt x="543" y="0"/>
                    <a:pt x="505" y="0"/>
                    <a:pt x="481" y="19"/>
                  </a:cubicBezTo>
                  <a:lnTo>
                    <a:pt x="44" y="279"/>
                  </a:lnTo>
                  <a:cubicBezTo>
                    <a:pt x="24" y="298"/>
                    <a:pt x="0" y="317"/>
                    <a:pt x="0" y="341"/>
                  </a:cubicBezTo>
                  <a:cubicBezTo>
                    <a:pt x="0" y="380"/>
                    <a:pt x="24" y="399"/>
                    <a:pt x="44" y="418"/>
                  </a:cubicBezTo>
                  <a:lnTo>
                    <a:pt x="265" y="581"/>
                  </a:lnTo>
                  <a:cubicBezTo>
                    <a:pt x="303" y="601"/>
                    <a:pt x="322" y="601"/>
                    <a:pt x="342" y="601"/>
                  </a:cubicBezTo>
                  <a:lnTo>
                    <a:pt x="423" y="601"/>
                  </a:lnTo>
                  <a:lnTo>
                    <a:pt x="855" y="324"/>
                  </a:lnTo>
                  <a:lnTo>
                    <a:pt x="865" y="341"/>
                  </a:lnTo>
                  <a:cubicBezTo>
                    <a:pt x="884" y="317"/>
                    <a:pt x="904" y="298"/>
                    <a:pt x="904" y="260"/>
                  </a:cubicBezTo>
                  <a:cubicBezTo>
                    <a:pt x="904" y="240"/>
                    <a:pt x="884" y="221"/>
                    <a:pt x="865" y="197"/>
                  </a:cubicBezTo>
                  <a:lnTo>
                    <a:pt x="644" y="19"/>
                  </a:lnTo>
                  <a:cubicBezTo>
                    <a:pt x="601" y="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883;p58">
              <a:extLst>
                <a:ext uri="{FF2B5EF4-FFF2-40B4-BE49-F238E27FC236}">
                  <a16:creationId xmlns:a16="http://schemas.microsoft.com/office/drawing/2014/main" id="{B9E810A8-3324-14FF-3FE6-A1CE14EF5231}"/>
                </a:ext>
              </a:extLst>
            </p:cNvPr>
            <p:cNvSpPr/>
            <p:nvPr/>
          </p:nvSpPr>
          <p:spPr>
            <a:xfrm>
              <a:off x="7028529" y="2628494"/>
              <a:ext cx="85697" cy="52924"/>
            </a:xfrm>
            <a:custGeom>
              <a:avLst/>
              <a:gdLst/>
              <a:ahLst/>
              <a:cxnLst/>
              <a:rect l="l" t="t" r="r" b="b"/>
              <a:pathLst>
                <a:path w="842" h="520" extrusionOk="0">
                  <a:moveTo>
                    <a:pt x="481" y="1"/>
                  </a:moveTo>
                  <a:lnTo>
                    <a:pt x="20" y="260"/>
                  </a:lnTo>
                  <a:cubicBezTo>
                    <a:pt x="1" y="279"/>
                    <a:pt x="1" y="322"/>
                    <a:pt x="20" y="342"/>
                  </a:cubicBezTo>
                  <a:lnTo>
                    <a:pt x="260" y="500"/>
                  </a:lnTo>
                  <a:cubicBezTo>
                    <a:pt x="280" y="519"/>
                    <a:pt x="318" y="519"/>
                    <a:pt x="361" y="519"/>
                  </a:cubicBezTo>
                  <a:lnTo>
                    <a:pt x="798" y="260"/>
                  </a:lnTo>
                  <a:cubicBezTo>
                    <a:pt x="842" y="241"/>
                    <a:pt x="842" y="202"/>
                    <a:pt x="798" y="183"/>
                  </a:cubicBezTo>
                  <a:lnTo>
                    <a:pt x="582" y="20"/>
                  </a:lnTo>
                  <a:cubicBezTo>
                    <a:pt x="539" y="1"/>
                    <a:pt x="501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884;p58">
              <a:extLst>
                <a:ext uri="{FF2B5EF4-FFF2-40B4-BE49-F238E27FC236}">
                  <a16:creationId xmlns:a16="http://schemas.microsoft.com/office/drawing/2014/main" id="{4EB77CBB-3A08-649A-9058-FD0158ECA6B1}"/>
                </a:ext>
              </a:extLst>
            </p:cNvPr>
            <p:cNvSpPr/>
            <p:nvPr/>
          </p:nvSpPr>
          <p:spPr>
            <a:xfrm>
              <a:off x="7024152" y="2624626"/>
              <a:ext cx="92007" cy="61168"/>
            </a:xfrm>
            <a:custGeom>
              <a:avLst/>
              <a:gdLst/>
              <a:ahLst/>
              <a:cxnLst/>
              <a:rect l="l" t="t" r="r" b="b"/>
              <a:pathLst>
                <a:path w="904" h="601" extrusionOk="0">
                  <a:moveTo>
                    <a:pt x="601" y="77"/>
                  </a:moveTo>
                  <a:lnTo>
                    <a:pt x="822" y="260"/>
                  </a:lnTo>
                  <a:lnTo>
                    <a:pt x="385" y="519"/>
                  </a:lnTo>
                  <a:lnTo>
                    <a:pt x="323" y="519"/>
                  </a:lnTo>
                  <a:lnTo>
                    <a:pt x="82" y="341"/>
                  </a:lnTo>
                  <a:lnTo>
                    <a:pt x="544" y="77"/>
                  </a:lnTo>
                  <a:close/>
                  <a:moveTo>
                    <a:pt x="563" y="0"/>
                  </a:moveTo>
                  <a:cubicBezTo>
                    <a:pt x="544" y="0"/>
                    <a:pt x="524" y="0"/>
                    <a:pt x="505" y="19"/>
                  </a:cubicBezTo>
                  <a:lnTo>
                    <a:pt x="44" y="279"/>
                  </a:lnTo>
                  <a:cubicBezTo>
                    <a:pt x="25" y="279"/>
                    <a:pt x="1" y="317"/>
                    <a:pt x="1" y="341"/>
                  </a:cubicBezTo>
                  <a:cubicBezTo>
                    <a:pt x="1" y="360"/>
                    <a:pt x="25" y="399"/>
                    <a:pt x="44" y="399"/>
                  </a:cubicBezTo>
                  <a:lnTo>
                    <a:pt x="284" y="581"/>
                  </a:lnTo>
                  <a:cubicBezTo>
                    <a:pt x="303" y="601"/>
                    <a:pt x="323" y="601"/>
                    <a:pt x="361" y="601"/>
                  </a:cubicBezTo>
                  <a:cubicBezTo>
                    <a:pt x="385" y="601"/>
                    <a:pt x="404" y="601"/>
                    <a:pt x="423" y="581"/>
                  </a:cubicBezTo>
                  <a:lnTo>
                    <a:pt x="865" y="317"/>
                  </a:lnTo>
                  <a:cubicBezTo>
                    <a:pt x="904" y="317"/>
                    <a:pt x="904" y="279"/>
                    <a:pt x="904" y="260"/>
                  </a:cubicBezTo>
                  <a:cubicBezTo>
                    <a:pt x="904" y="240"/>
                    <a:pt x="904" y="197"/>
                    <a:pt x="885" y="197"/>
                  </a:cubicBezTo>
                  <a:lnTo>
                    <a:pt x="865" y="178"/>
                  </a:lnTo>
                  <a:lnTo>
                    <a:pt x="644" y="19"/>
                  </a:lnTo>
                  <a:cubicBezTo>
                    <a:pt x="625" y="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885;p58">
              <a:extLst>
                <a:ext uri="{FF2B5EF4-FFF2-40B4-BE49-F238E27FC236}">
                  <a16:creationId xmlns:a16="http://schemas.microsoft.com/office/drawing/2014/main" id="{E18A3920-8516-DCD7-6BC7-0FF72D24A514}"/>
                </a:ext>
              </a:extLst>
            </p:cNvPr>
            <p:cNvSpPr/>
            <p:nvPr/>
          </p:nvSpPr>
          <p:spPr>
            <a:xfrm>
              <a:off x="6957181" y="2669103"/>
              <a:ext cx="85697" cy="53331"/>
            </a:xfrm>
            <a:custGeom>
              <a:avLst/>
              <a:gdLst/>
              <a:ahLst/>
              <a:cxnLst/>
              <a:rect l="l" t="t" r="r" b="b"/>
              <a:pathLst>
                <a:path w="842" h="524" extrusionOk="0"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322"/>
                    <a:pt x="20" y="341"/>
                  </a:cubicBezTo>
                  <a:lnTo>
                    <a:pt x="260" y="505"/>
                  </a:lnTo>
                  <a:cubicBezTo>
                    <a:pt x="279" y="524"/>
                    <a:pt x="342" y="524"/>
                    <a:pt x="361" y="524"/>
                  </a:cubicBezTo>
                  <a:lnTo>
                    <a:pt x="822" y="265"/>
                  </a:lnTo>
                  <a:cubicBezTo>
                    <a:pt x="841" y="241"/>
                    <a:pt x="841" y="202"/>
                    <a:pt x="822" y="183"/>
                  </a:cubicBezTo>
                  <a:lnTo>
                    <a:pt x="582" y="24"/>
                  </a:lnTo>
                  <a:cubicBezTo>
                    <a:pt x="563" y="0"/>
                    <a:pt x="500" y="0"/>
                    <a:pt x="48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886;p58">
              <a:extLst>
                <a:ext uri="{FF2B5EF4-FFF2-40B4-BE49-F238E27FC236}">
                  <a16:creationId xmlns:a16="http://schemas.microsoft.com/office/drawing/2014/main" id="{F4ED1D7B-D054-A92F-6F4C-D933B04AA31C}"/>
                </a:ext>
              </a:extLst>
            </p:cNvPr>
            <p:cNvSpPr/>
            <p:nvPr/>
          </p:nvSpPr>
          <p:spPr>
            <a:xfrm>
              <a:off x="6953314" y="2665134"/>
              <a:ext cx="93432" cy="61270"/>
            </a:xfrm>
            <a:custGeom>
              <a:avLst/>
              <a:gdLst/>
              <a:ahLst/>
              <a:cxnLst/>
              <a:rect l="l" t="t" r="r" b="b"/>
              <a:pathLst>
                <a:path w="918" h="602" extrusionOk="0">
                  <a:moveTo>
                    <a:pt x="601" y="83"/>
                  </a:moveTo>
                  <a:lnTo>
                    <a:pt x="841" y="260"/>
                  </a:lnTo>
                  <a:lnTo>
                    <a:pt x="380" y="520"/>
                  </a:lnTo>
                  <a:lnTo>
                    <a:pt x="317" y="520"/>
                  </a:lnTo>
                  <a:lnTo>
                    <a:pt x="77" y="342"/>
                  </a:lnTo>
                  <a:lnTo>
                    <a:pt x="538" y="83"/>
                  </a:lnTo>
                  <a:close/>
                  <a:moveTo>
                    <a:pt x="557" y="1"/>
                  </a:moveTo>
                  <a:cubicBezTo>
                    <a:pt x="538" y="1"/>
                    <a:pt x="519" y="1"/>
                    <a:pt x="500" y="20"/>
                  </a:cubicBezTo>
                  <a:lnTo>
                    <a:pt x="39" y="280"/>
                  </a:lnTo>
                  <a:cubicBezTo>
                    <a:pt x="19" y="280"/>
                    <a:pt x="0" y="323"/>
                    <a:pt x="0" y="342"/>
                  </a:cubicBezTo>
                  <a:cubicBezTo>
                    <a:pt x="0" y="361"/>
                    <a:pt x="19" y="400"/>
                    <a:pt x="39" y="400"/>
                  </a:cubicBezTo>
                  <a:lnTo>
                    <a:pt x="279" y="582"/>
                  </a:lnTo>
                  <a:cubicBezTo>
                    <a:pt x="298" y="601"/>
                    <a:pt x="317" y="601"/>
                    <a:pt x="360" y="601"/>
                  </a:cubicBezTo>
                  <a:cubicBezTo>
                    <a:pt x="380" y="601"/>
                    <a:pt x="399" y="601"/>
                    <a:pt x="418" y="582"/>
                  </a:cubicBezTo>
                  <a:lnTo>
                    <a:pt x="879" y="323"/>
                  </a:lnTo>
                  <a:cubicBezTo>
                    <a:pt x="898" y="323"/>
                    <a:pt x="918" y="280"/>
                    <a:pt x="918" y="260"/>
                  </a:cubicBezTo>
                  <a:cubicBezTo>
                    <a:pt x="918" y="241"/>
                    <a:pt x="898" y="203"/>
                    <a:pt x="879" y="203"/>
                  </a:cubicBezTo>
                  <a:lnTo>
                    <a:pt x="639" y="20"/>
                  </a:lnTo>
                  <a:cubicBezTo>
                    <a:pt x="620" y="1"/>
                    <a:pt x="601" y="1"/>
                    <a:pt x="55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887;p58">
              <a:extLst>
                <a:ext uri="{FF2B5EF4-FFF2-40B4-BE49-F238E27FC236}">
                  <a16:creationId xmlns:a16="http://schemas.microsoft.com/office/drawing/2014/main" id="{9B629356-B225-311B-E119-9C8A59A41F2A}"/>
                </a:ext>
              </a:extLst>
            </p:cNvPr>
            <p:cNvSpPr/>
            <p:nvPr/>
          </p:nvSpPr>
          <p:spPr>
            <a:xfrm>
              <a:off x="6885834" y="2710120"/>
              <a:ext cx="85595" cy="52924"/>
            </a:xfrm>
            <a:custGeom>
              <a:avLst/>
              <a:gdLst/>
              <a:ahLst/>
              <a:cxnLst/>
              <a:rect l="l" t="t" r="r" b="b"/>
              <a:pathLst>
                <a:path w="841" h="520" extrusionOk="0">
                  <a:moveTo>
                    <a:pt x="481" y="1"/>
                  </a:moveTo>
                  <a:lnTo>
                    <a:pt x="39" y="260"/>
                  </a:lnTo>
                  <a:cubicBezTo>
                    <a:pt x="0" y="279"/>
                    <a:pt x="0" y="318"/>
                    <a:pt x="39" y="342"/>
                  </a:cubicBezTo>
                  <a:lnTo>
                    <a:pt x="260" y="500"/>
                  </a:lnTo>
                  <a:cubicBezTo>
                    <a:pt x="303" y="520"/>
                    <a:pt x="341" y="520"/>
                    <a:pt x="360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1" y="20"/>
                  </a:lnTo>
                  <a:cubicBezTo>
                    <a:pt x="562" y="1"/>
                    <a:pt x="519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888;p58">
              <a:extLst>
                <a:ext uri="{FF2B5EF4-FFF2-40B4-BE49-F238E27FC236}">
                  <a16:creationId xmlns:a16="http://schemas.microsoft.com/office/drawing/2014/main" id="{E1267504-79A8-C178-802D-FBC7682F65E7}"/>
                </a:ext>
              </a:extLst>
            </p:cNvPr>
            <p:cNvSpPr/>
            <p:nvPr/>
          </p:nvSpPr>
          <p:spPr>
            <a:xfrm>
              <a:off x="6883798" y="2705744"/>
              <a:ext cx="91600" cy="61270"/>
            </a:xfrm>
            <a:custGeom>
              <a:avLst/>
              <a:gdLst/>
              <a:ahLst/>
              <a:cxnLst/>
              <a:rect l="l" t="t" r="r" b="b"/>
              <a:pathLst>
                <a:path w="900" h="602" extrusionOk="0">
                  <a:moveTo>
                    <a:pt x="582" y="82"/>
                  </a:moveTo>
                  <a:lnTo>
                    <a:pt x="822" y="265"/>
                  </a:lnTo>
                  <a:lnTo>
                    <a:pt x="361" y="524"/>
                  </a:lnTo>
                  <a:lnTo>
                    <a:pt x="299" y="524"/>
                  </a:lnTo>
                  <a:lnTo>
                    <a:pt x="83" y="342"/>
                  </a:lnTo>
                  <a:lnTo>
                    <a:pt x="520" y="82"/>
                  </a:lnTo>
                  <a:close/>
                  <a:moveTo>
                    <a:pt x="539" y="1"/>
                  </a:moveTo>
                  <a:cubicBezTo>
                    <a:pt x="520" y="1"/>
                    <a:pt x="501" y="1"/>
                    <a:pt x="481" y="25"/>
                  </a:cubicBezTo>
                  <a:lnTo>
                    <a:pt x="39" y="284"/>
                  </a:lnTo>
                  <a:cubicBezTo>
                    <a:pt x="1" y="284"/>
                    <a:pt x="1" y="322"/>
                    <a:pt x="1" y="342"/>
                  </a:cubicBezTo>
                  <a:cubicBezTo>
                    <a:pt x="1" y="361"/>
                    <a:pt x="1" y="404"/>
                    <a:pt x="20" y="404"/>
                  </a:cubicBezTo>
                  <a:lnTo>
                    <a:pt x="260" y="582"/>
                  </a:lnTo>
                  <a:cubicBezTo>
                    <a:pt x="280" y="601"/>
                    <a:pt x="323" y="601"/>
                    <a:pt x="342" y="601"/>
                  </a:cubicBezTo>
                  <a:cubicBezTo>
                    <a:pt x="361" y="601"/>
                    <a:pt x="380" y="601"/>
                    <a:pt x="400" y="582"/>
                  </a:cubicBezTo>
                  <a:lnTo>
                    <a:pt x="861" y="322"/>
                  </a:lnTo>
                  <a:cubicBezTo>
                    <a:pt x="880" y="322"/>
                    <a:pt x="899" y="284"/>
                    <a:pt x="899" y="265"/>
                  </a:cubicBezTo>
                  <a:cubicBezTo>
                    <a:pt x="899" y="241"/>
                    <a:pt x="880" y="202"/>
                    <a:pt x="861" y="202"/>
                  </a:cubicBezTo>
                  <a:lnTo>
                    <a:pt x="640" y="25"/>
                  </a:lnTo>
                  <a:lnTo>
                    <a:pt x="621" y="25"/>
                  </a:lnTo>
                  <a:cubicBezTo>
                    <a:pt x="601" y="1"/>
                    <a:pt x="582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889;p58">
              <a:extLst>
                <a:ext uri="{FF2B5EF4-FFF2-40B4-BE49-F238E27FC236}">
                  <a16:creationId xmlns:a16="http://schemas.microsoft.com/office/drawing/2014/main" id="{B8289B52-7B9E-D178-F7A3-A8D867E6CACC}"/>
                </a:ext>
              </a:extLst>
            </p:cNvPr>
            <p:cNvSpPr/>
            <p:nvPr/>
          </p:nvSpPr>
          <p:spPr>
            <a:xfrm>
              <a:off x="6816318" y="2750730"/>
              <a:ext cx="85697" cy="52924"/>
            </a:xfrm>
            <a:custGeom>
              <a:avLst/>
              <a:gdLst/>
              <a:ahLst/>
              <a:cxnLst/>
              <a:rect l="l" t="t" r="r" b="b"/>
              <a:pathLst>
                <a:path w="842" h="520" extrusionOk="0">
                  <a:moveTo>
                    <a:pt x="481" y="1"/>
                  </a:moveTo>
                  <a:lnTo>
                    <a:pt x="25" y="279"/>
                  </a:lnTo>
                  <a:cubicBezTo>
                    <a:pt x="1" y="279"/>
                    <a:pt x="1" y="322"/>
                    <a:pt x="25" y="342"/>
                  </a:cubicBezTo>
                  <a:lnTo>
                    <a:pt x="265" y="500"/>
                  </a:lnTo>
                  <a:cubicBezTo>
                    <a:pt x="284" y="519"/>
                    <a:pt x="323" y="519"/>
                    <a:pt x="361" y="519"/>
                  </a:cubicBezTo>
                  <a:lnTo>
                    <a:pt x="803" y="260"/>
                  </a:lnTo>
                  <a:cubicBezTo>
                    <a:pt x="842" y="241"/>
                    <a:pt x="842" y="202"/>
                    <a:pt x="803" y="183"/>
                  </a:cubicBezTo>
                  <a:lnTo>
                    <a:pt x="582" y="20"/>
                  </a:lnTo>
                  <a:cubicBezTo>
                    <a:pt x="544" y="1"/>
                    <a:pt x="505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890;p58">
              <a:extLst>
                <a:ext uri="{FF2B5EF4-FFF2-40B4-BE49-F238E27FC236}">
                  <a16:creationId xmlns:a16="http://schemas.microsoft.com/office/drawing/2014/main" id="{9A315767-0055-7542-AFD9-8E39DA3DA117}"/>
                </a:ext>
              </a:extLst>
            </p:cNvPr>
            <p:cNvSpPr/>
            <p:nvPr/>
          </p:nvSpPr>
          <p:spPr>
            <a:xfrm>
              <a:off x="6812451" y="2746863"/>
              <a:ext cx="92007" cy="61168"/>
            </a:xfrm>
            <a:custGeom>
              <a:avLst/>
              <a:gdLst/>
              <a:ahLst/>
              <a:cxnLst/>
              <a:rect l="l" t="t" r="r" b="b"/>
              <a:pathLst>
                <a:path w="904" h="601" extrusionOk="0">
                  <a:moveTo>
                    <a:pt x="582" y="77"/>
                  </a:moveTo>
                  <a:lnTo>
                    <a:pt x="822" y="260"/>
                  </a:lnTo>
                  <a:lnTo>
                    <a:pt x="380" y="519"/>
                  </a:lnTo>
                  <a:lnTo>
                    <a:pt x="322" y="519"/>
                  </a:lnTo>
                  <a:lnTo>
                    <a:pt x="82" y="341"/>
                  </a:lnTo>
                  <a:lnTo>
                    <a:pt x="543" y="77"/>
                  </a:lnTo>
                  <a:close/>
                  <a:moveTo>
                    <a:pt x="563" y="0"/>
                  </a:moveTo>
                  <a:cubicBezTo>
                    <a:pt x="543" y="0"/>
                    <a:pt x="519" y="0"/>
                    <a:pt x="500" y="19"/>
                  </a:cubicBezTo>
                  <a:lnTo>
                    <a:pt x="39" y="279"/>
                  </a:lnTo>
                  <a:cubicBezTo>
                    <a:pt x="20" y="279"/>
                    <a:pt x="1" y="317"/>
                    <a:pt x="1" y="341"/>
                  </a:cubicBezTo>
                  <a:cubicBezTo>
                    <a:pt x="1" y="360"/>
                    <a:pt x="20" y="399"/>
                    <a:pt x="39" y="399"/>
                  </a:cubicBezTo>
                  <a:lnTo>
                    <a:pt x="260" y="581"/>
                  </a:lnTo>
                  <a:cubicBezTo>
                    <a:pt x="303" y="601"/>
                    <a:pt x="322" y="601"/>
                    <a:pt x="361" y="601"/>
                  </a:cubicBezTo>
                  <a:cubicBezTo>
                    <a:pt x="380" y="601"/>
                    <a:pt x="399" y="601"/>
                    <a:pt x="423" y="581"/>
                  </a:cubicBezTo>
                  <a:lnTo>
                    <a:pt x="860" y="317"/>
                  </a:lnTo>
                  <a:cubicBezTo>
                    <a:pt x="880" y="317"/>
                    <a:pt x="904" y="279"/>
                    <a:pt x="904" y="260"/>
                  </a:cubicBezTo>
                  <a:cubicBezTo>
                    <a:pt x="904" y="240"/>
                    <a:pt x="904" y="197"/>
                    <a:pt x="860" y="197"/>
                  </a:cubicBezTo>
                  <a:lnTo>
                    <a:pt x="880" y="197"/>
                  </a:lnTo>
                  <a:lnTo>
                    <a:pt x="640" y="19"/>
                  </a:lnTo>
                  <a:cubicBezTo>
                    <a:pt x="620" y="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891;p58">
              <a:extLst>
                <a:ext uri="{FF2B5EF4-FFF2-40B4-BE49-F238E27FC236}">
                  <a16:creationId xmlns:a16="http://schemas.microsoft.com/office/drawing/2014/main" id="{88DA5992-FFDA-B1A3-C565-6453712DC481}"/>
                </a:ext>
              </a:extLst>
            </p:cNvPr>
            <p:cNvSpPr/>
            <p:nvPr/>
          </p:nvSpPr>
          <p:spPr>
            <a:xfrm>
              <a:off x="6745480" y="2791340"/>
              <a:ext cx="85697" cy="54146"/>
            </a:xfrm>
            <a:custGeom>
              <a:avLst/>
              <a:gdLst/>
              <a:ahLst/>
              <a:cxnLst/>
              <a:rect l="l" t="t" r="r" b="b"/>
              <a:pathLst>
                <a:path w="842" h="532" extrusionOk="0">
                  <a:moveTo>
                    <a:pt x="481" y="0"/>
                  </a:moveTo>
                  <a:lnTo>
                    <a:pt x="20" y="284"/>
                  </a:lnTo>
                  <a:cubicBezTo>
                    <a:pt x="0" y="284"/>
                    <a:pt x="0" y="322"/>
                    <a:pt x="20" y="341"/>
                  </a:cubicBezTo>
                  <a:lnTo>
                    <a:pt x="260" y="505"/>
                  </a:lnTo>
                  <a:cubicBezTo>
                    <a:pt x="273" y="518"/>
                    <a:pt x="306" y="532"/>
                    <a:pt x="333" y="532"/>
                  </a:cubicBezTo>
                  <a:cubicBezTo>
                    <a:pt x="344" y="532"/>
                    <a:pt x="354" y="530"/>
                    <a:pt x="361" y="524"/>
                  </a:cubicBezTo>
                  <a:lnTo>
                    <a:pt x="817" y="265"/>
                  </a:lnTo>
                  <a:cubicBezTo>
                    <a:pt x="841" y="241"/>
                    <a:pt x="841" y="202"/>
                    <a:pt x="817" y="183"/>
                  </a:cubicBezTo>
                  <a:lnTo>
                    <a:pt x="577" y="24"/>
                  </a:lnTo>
                  <a:cubicBezTo>
                    <a:pt x="558" y="0"/>
                    <a:pt x="500" y="0"/>
                    <a:pt x="481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892;p58">
              <a:extLst>
                <a:ext uri="{FF2B5EF4-FFF2-40B4-BE49-F238E27FC236}">
                  <a16:creationId xmlns:a16="http://schemas.microsoft.com/office/drawing/2014/main" id="{1DF8DFFE-874E-58BA-3AA8-212D0C34CB49}"/>
                </a:ext>
              </a:extLst>
            </p:cNvPr>
            <p:cNvSpPr/>
            <p:nvPr/>
          </p:nvSpPr>
          <p:spPr>
            <a:xfrm>
              <a:off x="6741103" y="2787371"/>
              <a:ext cx="93941" cy="61270"/>
            </a:xfrm>
            <a:custGeom>
              <a:avLst/>
              <a:gdLst/>
              <a:ahLst/>
              <a:cxnLst/>
              <a:rect l="l" t="t" r="r" b="b"/>
              <a:pathLst>
                <a:path w="923" h="602" extrusionOk="0">
                  <a:moveTo>
                    <a:pt x="601" y="83"/>
                  </a:moveTo>
                  <a:lnTo>
                    <a:pt x="822" y="260"/>
                  </a:lnTo>
                  <a:lnTo>
                    <a:pt x="841" y="260"/>
                  </a:lnTo>
                  <a:lnTo>
                    <a:pt x="380" y="520"/>
                  </a:lnTo>
                  <a:lnTo>
                    <a:pt x="322" y="520"/>
                  </a:lnTo>
                  <a:lnTo>
                    <a:pt x="82" y="342"/>
                  </a:lnTo>
                  <a:lnTo>
                    <a:pt x="543" y="83"/>
                  </a:lnTo>
                  <a:close/>
                  <a:moveTo>
                    <a:pt x="562" y="1"/>
                  </a:moveTo>
                  <a:cubicBezTo>
                    <a:pt x="543" y="1"/>
                    <a:pt x="524" y="1"/>
                    <a:pt x="500" y="20"/>
                  </a:cubicBezTo>
                  <a:lnTo>
                    <a:pt x="43" y="280"/>
                  </a:lnTo>
                  <a:cubicBezTo>
                    <a:pt x="19" y="280"/>
                    <a:pt x="0" y="323"/>
                    <a:pt x="0" y="342"/>
                  </a:cubicBezTo>
                  <a:cubicBezTo>
                    <a:pt x="0" y="380"/>
                    <a:pt x="19" y="400"/>
                    <a:pt x="43" y="400"/>
                  </a:cubicBezTo>
                  <a:lnTo>
                    <a:pt x="284" y="582"/>
                  </a:lnTo>
                  <a:cubicBezTo>
                    <a:pt x="303" y="601"/>
                    <a:pt x="322" y="601"/>
                    <a:pt x="360" y="601"/>
                  </a:cubicBezTo>
                  <a:cubicBezTo>
                    <a:pt x="380" y="601"/>
                    <a:pt x="404" y="601"/>
                    <a:pt x="423" y="582"/>
                  </a:cubicBezTo>
                  <a:lnTo>
                    <a:pt x="884" y="323"/>
                  </a:lnTo>
                  <a:cubicBezTo>
                    <a:pt x="903" y="323"/>
                    <a:pt x="923" y="280"/>
                    <a:pt x="923" y="260"/>
                  </a:cubicBezTo>
                  <a:cubicBezTo>
                    <a:pt x="923" y="241"/>
                    <a:pt x="903" y="203"/>
                    <a:pt x="884" y="203"/>
                  </a:cubicBezTo>
                  <a:lnTo>
                    <a:pt x="644" y="20"/>
                  </a:lnTo>
                  <a:cubicBezTo>
                    <a:pt x="620" y="1"/>
                    <a:pt x="581" y="1"/>
                    <a:pt x="562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893;p58">
              <a:extLst>
                <a:ext uri="{FF2B5EF4-FFF2-40B4-BE49-F238E27FC236}">
                  <a16:creationId xmlns:a16="http://schemas.microsoft.com/office/drawing/2014/main" id="{643A2C3F-5CCD-58E6-A85F-EBAB4B775FD5}"/>
                </a:ext>
              </a:extLst>
            </p:cNvPr>
            <p:cNvSpPr/>
            <p:nvPr/>
          </p:nvSpPr>
          <p:spPr>
            <a:xfrm>
              <a:off x="6674132" y="2832357"/>
              <a:ext cx="85595" cy="53739"/>
            </a:xfrm>
            <a:custGeom>
              <a:avLst/>
              <a:gdLst/>
              <a:ahLst/>
              <a:cxnLst/>
              <a:rect l="l" t="t" r="r" b="b"/>
              <a:pathLst>
                <a:path w="841" h="528" extrusionOk="0">
                  <a:moveTo>
                    <a:pt x="480" y="1"/>
                  </a:moveTo>
                  <a:lnTo>
                    <a:pt x="38" y="279"/>
                  </a:lnTo>
                  <a:cubicBezTo>
                    <a:pt x="0" y="279"/>
                    <a:pt x="0" y="318"/>
                    <a:pt x="38" y="342"/>
                  </a:cubicBezTo>
                  <a:lnTo>
                    <a:pt x="259" y="500"/>
                  </a:lnTo>
                  <a:cubicBezTo>
                    <a:pt x="287" y="514"/>
                    <a:pt x="316" y="528"/>
                    <a:pt x="338" y="528"/>
                  </a:cubicBezTo>
                  <a:cubicBezTo>
                    <a:pt x="347" y="528"/>
                    <a:pt x="355" y="525"/>
                    <a:pt x="360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1" y="20"/>
                  </a:lnTo>
                  <a:cubicBezTo>
                    <a:pt x="557" y="1"/>
                    <a:pt x="519" y="1"/>
                    <a:pt x="480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894;p58">
              <a:extLst>
                <a:ext uri="{FF2B5EF4-FFF2-40B4-BE49-F238E27FC236}">
                  <a16:creationId xmlns:a16="http://schemas.microsoft.com/office/drawing/2014/main" id="{5932E032-949E-9C27-16AB-087AE09D883D}"/>
                </a:ext>
              </a:extLst>
            </p:cNvPr>
            <p:cNvSpPr/>
            <p:nvPr/>
          </p:nvSpPr>
          <p:spPr>
            <a:xfrm>
              <a:off x="6672097" y="2827980"/>
              <a:ext cx="91600" cy="61270"/>
            </a:xfrm>
            <a:custGeom>
              <a:avLst/>
              <a:gdLst/>
              <a:ahLst/>
              <a:cxnLst/>
              <a:rect l="l" t="t" r="r" b="b"/>
              <a:pathLst>
                <a:path w="900" h="602" extrusionOk="0">
                  <a:moveTo>
                    <a:pt x="577" y="82"/>
                  </a:moveTo>
                  <a:lnTo>
                    <a:pt x="817" y="265"/>
                  </a:lnTo>
                  <a:lnTo>
                    <a:pt x="361" y="524"/>
                  </a:lnTo>
                  <a:lnTo>
                    <a:pt x="299" y="524"/>
                  </a:lnTo>
                  <a:lnTo>
                    <a:pt x="78" y="342"/>
                  </a:lnTo>
                  <a:lnTo>
                    <a:pt x="520" y="82"/>
                  </a:lnTo>
                  <a:close/>
                  <a:moveTo>
                    <a:pt x="539" y="1"/>
                  </a:moveTo>
                  <a:cubicBezTo>
                    <a:pt x="520" y="1"/>
                    <a:pt x="500" y="1"/>
                    <a:pt x="481" y="25"/>
                  </a:cubicBezTo>
                  <a:lnTo>
                    <a:pt x="39" y="284"/>
                  </a:lnTo>
                  <a:cubicBezTo>
                    <a:pt x="1" y="284"/>
                    <a:pt x="1" y="322"/>
                    <a:pt x="1" y="342"/>
                  </a:cubicBezTo>
                  <a:cubicBezTo>
                    <a:pt x="1" y="385"/>
                    <a:pt x="1" y="404"/>
                    <a:pt x="20" y="404"/>
                  </a:cubicBezTo>
                  <a:lnTo>
                    <a:pt x="260" y="582"/>
                  </a:lnTo>
                  <a:cubicBezTo>
                    <a:pt x="279" y="601"/>
                    <a:pt x="318" y="601"/>
                    <a:pt x="337" y="601"/>
                  </a:cubicBezTo>
                  <a:cubicBezTo>
                    <a:pt x="361" y="601"/>
                    <a:pt x="380" y="601"/>
                    <a:pt x="400" y="582"/>
                  </a:cubicBezTo>
                  <a:lnTo>
                    <a:pt x="861" y="322"/>
                  </a:lnTo>
                  <a:cubicBezTo>
                    <a:pt x="880" y="322"/>
                    <a:pt x="899" y="303"/>
                    <a:pt x="899" y="265"/>
                  </a:cubicBezTo>
                  <a:cubicBezTo>
                    <a:pt x="899" y="241"/>
                    <a:pt x="880" y="222"/>
                    <a:pt x="861" y="202"/>
                  </a:cubicBezTo>
                  <a:lnTo>
                    <a:pt x="621" y="25"/>
                  </a:lnTo>
                  <a:cubicBezTo>
                    <a:pt x="601" y="1"/>
                    <a:pt x="577" y="1"/>
                    <a:pt x="539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895;p58">
              <a:extLst>
                <a:ext uri="{FF2B5EF4-FFF2-40B4-BE49-F238E27FC236}">
                  <a16:creationId xmlns:a16="http://schemas.microsoft.com/office/drawing/2014/main" id="{9C927F11-F18C-DDF6-169F-B66219A3F547}"/>
                </a:ext>
              </a:extLst>
            </p:cNvPr>
            <p:cNvSpPr/>
            <p:nvPr/>
          </p:nvSpPr>
          <p:spPr>
            <a:xfrm>
              <a:off x="6602683" y="2873475"/>
              <a:ext cx="87630" cy="53433"/>
            </a:xfrm>
            <a:custGeom>
              <a:avLst/>
              <a:gdLst/>
              <a:ahLst/>
              <a:cxnLst/>
              <a:rect l="l" t="t" r="r" b="b"/>
              <a:pathLst>
                <a:path w="861" h="525" extrusionOk="0">
                  <a:moveTo>
                    <a:pt x="543" y="0"/>
                  </a:moveTo>
                  <a:cubicBezTo>
                    <a:pt x="525" y="0"/>
                    <a:pt x="510" y="5"/>
                    <a:pt x="500" y="15"/>
                  </a:cubicBezTo>
                  <a:lnTo>
                    <a:pt x="39" y="274"/>
                  </a:lnTo>
                  <a:cubicBezTo>
                    <a:pt x="20" y="274"/>
                    <a:pt x="1" y="317"/>
                    <a:pt x="39" y="337"/>
                  </a:cubicBezTo>
                  <a:lnTo>
                    <a:pt x="279" y="495"/>
                  </a:lnTo>
                  <a:cubicBezTo>
                    <a:pt x="293" y="509"/>
                    <a:pt x="318" y="525"/>
                    <a:pt x="345" y="525"/>
                  </a:cubicBezTo>
                  <a:cubicBezTo>
                    <a:pt x="357" y="525"/>
                    <a:pt x="369" y="522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197"/>
                    <a:pt x="822" y="178"/>
                  </a:cubicBezTo>
                  <a:lnTo>
                    <a:pt x="601" y="15"/>
                  </a:lnTo>
                  <a:cubicBezTo>
                    <a:pt x="582" y="5"/>
                    <a:pt x="561" y="0"/>
                    <a:pt x="543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896;p58">
              <a:extLst>
                <a:ext uri="{FF2B5EF4-FFF2-40B4-BE49-F238E27FC236}">
                  <a16:creationId xmlns:a16="http://schemas.microsoft.com/office/drawing/2014/main" id="{ABA298A5-8DAE-04A3-51F3-80D02B62E396}"/>
                </a:ext>
              </a:extLst>
            </p:cNvPr>
            <p:cNvSpPr/>
            <p:nvPr/>
          </p:nvSpPr>
          <p:spPr>
            <a:xfrm>
              <a:off x="6600749" y="2869099"/>
              <a:ext cx="91498" cy="61168"/>
            </a:xfrm>
            <a:custGeom>
              <a:avLst/>
              <a:gdLst/>
              <a:ahLst/>
              <a:cxnLst/>
              <a:rect l="l" t="t" r="r" b="b"/>
              <a:pathLst>
                <a:path w="899" h="601" extrusionOk="0">
                  <a:moveTo>
                    <a:pt x="582" y="77"/>
                  </a:moveTo>
                  <a:lnTo>
                    <a:pt x="822" y="260"/>
                  </a:lnTo>
                  <a:lnTo>
                    <a:pt x="380" y="519"/>
                  </a:lnTo>
                  <a:lnTo>
                    <a:pt x="317" y="519"/>
                  </a:lnTo>
                  <a:lnTo>
                    <a:pt x="77" y="341"/>
                  </a:lnTo>
                  <a:lnTo>
                    <a:pt x="538" y="77"/>
                  </a:lnTo>
                  <a:close/>
                  <a:moveTo>
                    <a:pt x="558" y="0"/>
                  </a:moveTo>
                  <a:cubicBezTo>
                    <a:pt x="538" y="0"/>
                    <a:pt x="519" y="0"/>
                    <a:pt x="500" y="19"/>
                  </a:cubicBezTo>
                  <a:lnTo>
                    <a:pt x="39" y="279"/>
                  </a:lnTo>
                  <a:cubicBezTo>
                    <a:pt x="20" y="279"/>
                    <a:pt x="0" y="317"/>
                    <a:pt x="0" y="341"/>
                  </a:cubicBezTo>
                  <a:cubicBezTo>
                    <a:pt x="0" y="380"/>
                    <a:pt x="20" y="399"/>
                    <a:pt x="39" y="399"/>
                  </a:cubicBezTo>
                  <a:lnTo>
                    <a:pt x="260" y="581"/>
                  </a:lnTo>
                  <a:cubicBezTo>
                    <a:pt x="298" y="601"/>
                    <a:pt x="317" y="601"/>
                    <a:pt x="341" y="601"/>
                  </a:cubicBezTo>
                  <a:cubicBezTo>
                    <a:pt x="380" y="601"/>
                    <a:pt x="399" y="601"/>
                    <a:pt x="418" y="581"/>
                  </a:cubicBezTo>
                  <a:lnTo>
                    <a:pt x="860" y="317"/>
                  </a:lnTo>
                  <a:cubicBezTo>
                    <a:pt x="880" y="317"/>
                    <a:pt x="899" y="298"/>
                    <a:pt x="899" y="260"/>
                  </a:cubicBezTo>
                  <a:cubicBezTo>
                    <a:pt x="899" y="240"/>
                    <a:pt x="880" y="221"/>
                    <a:pt x="860" y="197"/>
                  </a:cubicBezTo>
                  <a:lnTo>
                    <a:pt x="639" y="19"/>
                  </a:lnTo>
                  <a:cubicBezTo>
                    <a:pt x="620" y="0"/>
                    <a:pt x="582" y="0"/>
                    <a:pt x="558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897;p58">
              <a:extLst>
                <a:ext uri="{FF2B5EF4-FFF2-40B4-BE49-F238E27FC236}">
                  <a16:creationId xmlns:a16="http://schemas.microsoft.com/office/drawing/2014/main" id="{1A2498E5-5AC1-EF30-A739-55F02FA5C44C}"/>
                </a:ext>
              </a:extLst>
            </p:cNvPr>
            <p:cNvSpPr/>
            <p:nvPr/>
          </p:nvSpPr>
          <p:spPr>
            <a:xfrm>
              <a:off x="6533269" y="2914187"/>
              <a:ext cx="85697" cy="53535"/>
            </a:xfrm>
            <a:custGeom>
              <a:avLst/>
              <a:gdLst/>
              <a:ahLst/>
              <a:cxnLst/>
              <a:rect l="l" t="t" r="r" b="b"/>
              <a:pathLst>
                <a:path w="842" h="526" extrusionOk="0">
                  <a:moveTo>
                    <a:pt x="524" y="0"/>
                  </a:moveTo>
                  <a:cubicBezTo>
                    <a:pt x="506" y="0"/>
                    <a:pt x="490" y="6"/>
                    <a:pt x="481" y="18"/>
                  </a:cubicBezTo>
                  <a:lnTo>
                    <a:pt x="20" y="278"/>
                  </a:lnTo>
                  <a:cubicBezTo>
                    <a:pt x="0" y="278"/>
                    <a:pt x="0" y="316"/>
                    <a:pt x="20" y="335"/>
                  </a:cubicBezTo>
                  <a:lnTo>
                    <a:pt x="260" y="499"/>
                  </a:lnTo>
                  <a:cubicBezTo>
                    <a:pt x="277" y="512"/>
                    <a:pt x="311" y="526"/>
                    <a:pt x="336" y="526"/>
                  </a:cubicBezTo>
                  <a:cubicBezTo>
                    <a:pt x="346" y="526"/>
                    <a:pt x="355" y="524"/>
                    <a:pt x="361" y="518"/>
                  </a:cubicBezTo>
                  <a:lnTo>
                    <a:pt x="822" y="259"/>
                  </a:lnTo>
                  <a:cubicBezTo>
                    <a:pt x="841" y="235"/>
                    <a:pt x="841" y="196"/>
                    <a:pt x="822" y="177"/>
                  </a:cubicBezTo>
                  <a:lnTo>
                    <a:pt x="582" y="18"/>
                  </a:lnTo>
                  <a:cubicBezTo>
                    <a:pt x="563" y="6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898;p58">
              <a:extLst>
                <a:ext uri="{FF2B5EF4-FFF2-40B4-BE49-F238E27FC236}">
                  <a16:creationId xmlns:a16="http://schemas.microsoft.com/office/drawing/2014/main" id="{2F6B2EDE-8AF1-7850-8764-D4A700BDDA56}"/>
                </a:ext>
              </a:extLst>
            </p:cNvPr>
            <p:cNvSpPr/>
            <p:nvPr/>
          </p:nvSpPr>
          <p:spPr>
            <a:xfrm>
              <a:off x="6529402" y="2909607"/>
              <a:ext cx="93941" cy="61270"/>
            </a:xfrm>
            <a:custGeom>
              <a:avLst/>
              <a:gdLst/>
              <a:ahLst/>
              <a:cxnLst/>
              <a:rect l="l" t="t" r="r" b="b"/>
              <a:pathLst>
                <a:path w="923" h="602" extrusionOk="0">
                  <a:moveTo>
                    <a:pt x="562" y="83"/>
                  </a:moveTo>
                  <a:cubicBezTo>
                    <a:pt x="581" y="83"/>
                    <a:pt x="581" y="83"/>
                    <a:pt x="601" y="102"/>
                  </a:cubicBezTo>
                  <a:lnTo>
                    <a:pt x="822" y="260"/>
                  </a:lnTo>
                  <a:lnTo>
                    <a:pt x="841" y="260"/>
                  </a:lnTo>
                  <a:lnTo>
                    <a:pt x="380" y="520"/>
                  </a:lnTo>
                  <a:lnTo>
                    <a:pt x="322" y="520"/>
                  </a:lnTo>
                  <a:lnTo>
                    <a:pt x="82" y="342"/>
                  </a:lnTo>
                  <a:lnTo>
                    <a:pt x="538" y="83"/>
                  </a:lnTo>
                  <a:close/>
                  <a:moveTo>
                    <a:pt x="562" y="1"/>
                  </a:moveTo>
                  <a:cubicBezTo>
                    <a:pt x="538" y="1"/>
                    <a:pt x="519" y="1"/>
                    <a:pt x="500" y="20"/>
                  </a:cubicBezTo>
                  <a:lnTo>
                    <a:pt x="38" y="280"/>
                  </a:lnTo>
                  <a:cubicBezTo>
                    <a:pt x="19" y="304"/>
                    <a:pt x="0" y="323"/>
                    <a:pt x="0" y="342"/>
                  </a:cubicBezTo>
                  <a:cubicBezTo>
                    <a:pt x="0" y="380"/>
                    <a:pt x="19" y="400"/>
                    <a:pt x="38" y="424"/>
                  </a:cubicBezTo>
                  <a:lnTo>
                    <a:pt x="279" y="582"/>
                  </a:lnTo>
                  <a:cubicBezTo>
                    <a:pt x="298" y="601"/>
                    <a:pt x="322" y="601"/>
                    <a:pt x="360" y="601"/>
                  </a:cubicBezTo>
                  <a:lnTo>
                    <a:pt x="418" y="601"/>
                  </a:lnTo>
                  <a:lnTo>
                    <a:pt x="418" y="582"/>
                  </a:lnTo>
                  <a:lnTo>
                    <a:pt x="879" y="323"/>
                  </a:lnTo>
                  <a:cubicBezTo>
                    <a:pt x="898" y="323"/>
                    <a:pt x="922" y="304"/>
                    <a:pt x="922" y="260"/>
                  </a:cubicBezTo>
                  <a:cubicBezTo>
                    <a:pt x="922" y="241"/>
                    <a:pt x="898" y="222"/>
                    <a:pt x="879" y="203"/>
                  </a:cubicBezTo>
                  <a:lnTo>
                    <a:pt x="639" y="20"/>
                  </a:lnTo>
                  <a:cubicBezTo>
                    <a:pt x="620" y="1"/>
                    <a:pt x="581" y="1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899;p58">
              <a:extLst>
                <a:ext uri="{FF2B5EF4-FFF2-40B4-BE49-F238E27FC236}">
                  <a16:creationId xmlns:a16="http://schemas.microsoft.com/office/drawing/2014/main" id="{ADB6F285-FC87-5DBA-915D-A8F8CEA4949B}"/>
                </a:ext>
              </a:extLst>
            </p:cNvPr>
            <p:cNvSpPr/>
            <p:nvPr/>
          </p:nvSpPr>
          <p:spPr>
            <a:xfrm>
              <a:off x="6461922" y="2955102"/>
              <a:ext cx="85595" cy="53230"/>
            </a:xfrm>
            <a:custGeom>
              <a:avLst/>
              <a:gdLst/>
              <a:ahLst/>
              <a:cxnLst/>
              <a:rect l="l" t="t" r="r" b="b"/>
              <a:pathLst>
                <a:path w="841" h="523" extrusionOk="0">
                  <a:moveTo>
                    <a:pt x="540" y="1"/>
                  </a:moveTo>
                  <a:cubicBezTo>
                    <a:pt x="522" y="1"/>
                    <a:pt x="502" y="5"/>
                    <a:pt x="480" y="15"/>
                  </a:cubicBezTo>
                  <a:lnTo>
                    <a:pt x="43" y="275"/>
                  </a:lnTo>
                  <a:cubicBezTo>
                    <a:pt x="0" y="275"/>
                    <a:pt x="0" y="313"/>
                    <a:pt x="24" y="337"/>
                  </a:cubicBezTo>
                  <a:lnTo>
                    <a:pt x="264" y="495"/>
                  </a:lnTo>
                  <a:cubicBezTo>
                    <a:pt x="291" y="509"/>
                    <a:pt x="319" y="523"/>
                    <a:pt x="339" y="523"/>
                  </a:cubicBezTo>
                  <a:cubicBezTo>
                    <a:pt x="347" y="523"/>
                    <a:pt x="355" y="520"/>
                    <a:pt x="360" y="515"/>
                  </a:cubicBezTo>
                  <a:lnTo>
                    <a:pt x="822" y="255"/>
                  </a:lnTo>
                  <a:cubicBezTo>
                    <a:pt x="841" y="236"/>
                    <a:pt x="841" y="193"/>
                    <a:pt x="822" y="174"/>
                  </a:cubicBezTo>
                  <a:lnTo>
                    <a:pt x="581" y="15"/>
                  </a:lnTo>
                  <a:cubicBezTo>
                    <a:pt x="572" y="5"/>
                    <a:pt x="557" y="1"/>
                    <a:pt x="54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900;p58">
              <a:extLst>
                <a:ext uri="{FF2B5EF4-FFF2-40B4-BE49-F238E27FC236}">
                  <a16:creationId xmlns:a16="http://schemas.microsoft.com/office/drawing/2014/main" id="{6E4E23F5-9619-063B-1F4B-1D30EB6E339B}"/>
                </a:ext>
              </a:extLst>
            </p:cNvPr>
            <p:cNvSpPr/>
            <p:nvPr/>
          </p:nvSpPr>
          <p:spPr>
            <a:xfrm>
              <a:off x="6457952" y="2950217"/>
              <a:ext cx="93941" cy="61270"/>
            </a:xfrm>
            <a:custGeom>
              <a:avLst/>
              <a:gdLst/>
              <a:ahLst/>
              <a:cxnLst/>
              <a:rect l="l" t="t" r="r" b="b"/>
              <a:pathLst>
                <a:path w="923" h="602" extrusionOk="0">
                  <a:moveTo>
                    <a:pt x="563" y="82"/>
                  </a:moveTo>
                  <a:cubicBezTo>
                    <a:pt x="582" y="82"/>
                    <a:pt x="601" y="82"/>
                    <a:pt x="601" y="102"/>
                  </a:cubicBezTo>
                  <a:lnTo>
                    <a:pt x="841" y="265"/>
                  </a:lnTo>
                  <a:lnTo>
                    <a:pt x="380" y="524"/>
                  </a:lnTo>
                  <a:lnTo>
                    <a:pt x="322" y="524"/>
                  </a:lnTo>
                  <a:lnTo>
                    <a:pt x="102" y="342"/>
                  </a:lnTo>
                  <a:lnTo>
                    <a:pt x="543" y="82"/>
                  </a:lnTo>
                  <a:close/>
                  <a:moveTo>
                    <a:pt x="563" y="1"/>
                  </a:moveTo>
                  <a:cubicBezTo>
                    <a:pt x="543" y="1"/>
                    <a:pt x="519" y="1"/>
                    <a:pt x="500" y="25"/>
                  </a:cubicBezTo>
                  <a:lnTo>
                    <a:pt x="63" y="284"/>
                  </a:lnTo>
                  <a:cubicBezTo>
                    <a:pt x="20" y="303"/>
                    <a:pt x="1" y="323"/>
                    <a:pt x="1" y="342"/>
                  </a:cubicBezTo>
                  <a:cubicBezTo>
                    <a:pt x="1" y="385"/>
                    <a:pt x="20" y="404"/>
                    <a:pt x="39" y="423"/>
                  </a:cubicBezTo>
                  <a:lnTo>
                    <a:pt x="279" y="582"/>
                  </a:lnTo>
                  <a:cubicBezTo>
                    <a:pt x="303" y="601"/>
                    <a:pt x="342" y="601"/>
                    <a:pt x="361" y="601"/>
                  </a:cubicBezTo>
                  <a:lnTo>
                    <a:pt x="423" y="601"/>
                  </a:lnTo>
                  <a:lnTo>
                    <a:pt x="880" y="323"/>
                  </a:lnTo>
                  <a:cubicBezTo>
                    <a:pt x="904" y="323"/>
                    <a:pt x="923" y="303"/>
                    <a:pt x="923" y="265"/>
                  </a:cubicBezTo>
                  <a:cubicBezTo>
                    <a:pt x="923" y="241"/>
                    <a:pt x="904" y="222"/>
                    <a:pt x="880" y="202"/>
                  </a:cubicBezTo>
                  <a:lnTo>
                    <a:pt x="640" y="25"/>
                  </a:lnTo>
                  <a:cubicBezTo>
                    <a:pt x="620" y="1"/>
                    <a:pt x="601" y="1"/>
                    <a:pt x="563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901;p58">
              <a:extLst>
                <a:ext uri="{FF2B5EF4-FFF2-40B4-BE49-F238E27FC236}">
                  <a16:creationId xmlns:a16="http://schemas.microsoft.com/office/drawing/2014/main" id="{5773C856-9C28-70C6-3D3C-4C98E02F5FE3}"/>
                </a:ext>
              </a:extLst>
            </p:cNvPr>
            <p:cNvSpPr/>
            <p:nvPr/>
          </p:nvSpPr>
          <p:spPr>
            <a:xfrm>
              <a:off x="6321567" y="3036424"/>
              <a:ext cx="85595" cy="54247"/>
            </a:xfrm>
            <a:custGeom>
              <a:avLst/>
              <a:gdLst/>
              <a:ahLst/>
              <a:cxnLst/>
              <a:rect l="l" t="t" r="r" b="b"/>
              <a:pathLst>
                <a:path w="841" h="533" extrusionOk="0">
                  <a:moveTo>
                    <a:pt x="522" y="0"/>
                  </a:moveTo>
                  <a:cubicBezTo>
                    <a:pt x="505" y="0"/>
                    <a:pt x="490" y="6"/>
                    <a:pt x="481" y="18"/>
                  </a:cubicBezTo>
                  <a:lnTo>
                    <a:pt x="20" y="278"/>
                  </a:lnTo>
                  <a:cubicBezTo>
                    <a:pt x="0" y="297"/>
                    <a:pt x="0" y="316"/>
                    <a:pt x="20" y="335"/>
                  </a:cubicBezTo>
                  <a:lnTo>
                    <a:pt x="260" y="518"/>
                  </a:lnTo>
                  <a:cubicBezTo>
                    <a:pt x="269" y="528"/>
                    <a:pt x="285" y="532"/>
                    <a:pt x="303" y="532"/>
                  </a:cubicBezTo>
                  <a:cubicBezTo>
                    <a:pt x="321" y="532"/>
                    <a:pt x="341" y="528"/>
                    <a:pt x="361" y="518"/>
                  </a:cubicBezTo>
                  <a:lnTo>
                    <a:pt x="822" y="259"/>
                  </a:lnTo>
                  <a:cubicBezTo>
                    <a:pt x="841" y="235"/>
                    <a:pt x="841" y="215"/>
                    <a:pt x="822" y="196"/>
                  </a:cubicBezTo>
                  <a:lnTo>
                    <a:pt x="582" y="18"/>
                  </a:lnTo>
                  <a:cubicBezTo>
                    <a:pt x="560" y="6"/>
                    <a:pt x="540" y="0"/>
                    <a:pt x="52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902;p58">
              <a:extLst>
                <a:ext uri="{FF2B5EF4-FFF2-40B4-BE49-F238E27FC236}">
                  <a16:creationId xmlns:a16="http://schemas.microsoft.com/office/drawing/2014/main" id="{12C4DDCD-5EAC-F6AB-B839-531FBFD3F727}"/>
                </a:ext>
              </a:extLst>
            </p:cNvPr>
            <p:cNvSpPr/>
            <p:nvPr/>
          </p:nvSpPr>
          <p:spPr>
            <a:xfrm>
              <a:off x="6317598" y="3031844"/>
              <a:ext cx="93534" cy="61270"/>
            </a:xfrm>
            <a:custGeom>
              <a:avLst/>
              <a:gdLst/>
              <a:ahLst/>
              <a:cxnLst/>
              <a:rect l="l" t="t" r="r" b="b"/>
              <a:pathLst>
                <a:path w="919" h="602" extrusionOk="0">
                  <a:moveTo>
                    <a:pt x="558" y="83"/>
                  </a:moveTo>
                  <a:cubicBezTo>
                    <a:pt x="577" y="83"/>
                    <a:pt x="577" y="83"/>
                    <a:pt x="601" y="102"/>
                  </a:cubicBezTo>
                  <a:lnTo>
                    <a:pt x="818" y="260"/>
                  </a:lnTo>
                  <a:lnTo>
                    <a:pt x="842" y="260"/>
                  </a:lnTo>
                  <a:lnTo>
                    <a:pt x="380" y="520"/>
                  </a:lnTo>
                  <a:lnTo>
                    <a:pt x="318" y="520"/>
                  </a:lnTo>
                  <a:lnTo>
                    <a:pt x="78" y="342"/>
                  </a:lnTo>
                  <a:lnTo>
                    <a:pt x="539" y="83"/>
                  </a:lnTo>
                  <a:close/>
                  <a:moveTo>
                    <a:pt x="558" y="1"/>
                  </a:moveTo>
                  <a:cubicBezTo>
                    <a:pt x="539" y="1"/>
                    <a:pt x="520" y="1"/>
                    <a:pt x="500" y="20"/>
                  </a:cubicBezTo>
                  <a:lnTo>
                    <a:pt x="39" y="280"/>
                  </a:lnTo>
                  <a:cubicBezTo>
                    <a:pt x="20" y="304"/>
                    <a:pt x="1" y="323"/>
                    <a:pt x="1" y="342"/>
                  </a:cubicBezTo>
                  <a:cubicBezTo>
                    <a:pt x="1" y="380"/>
                    <a:pt x="20" y="400"/>
                    <a:pt x="39" y="424"/>
                  </a:cubicBezTo>
                  <a:lnTo>
                    <a:pt x="279" y="582"/>
                  </a:lnTo>
                  <a:cubicBezTo>
                    <a:pt x="299" y="601"/>
                    <a:pt x="318" y="601"/>
                    <a:pt x="361" y="601"/>
                  </a:cubicBezTo>
                  <a:lnTo>
                    <a:pt x="419" y="601"/>
                  </a:lnTo>
                  <a:lnTo>
                    <a:pt x="880" y="342"/>
                  </a:lnTo>
                  <a:cubicBezTo>
                    <a:pt x="899" y="323"/>
                    <a:pt x="918" y="304"/>
                    <a:pt x="918" y="260"/>
                  </a:cubicBezTo>
                  <a:cubicBezTo>
                    <a:pt x="918" y="241"/>
                    <a:pt x="899" y="222"/>
                    <a:pt x="880" y="203"/>
                  </a:cubicBezTo>
                  <a:lnTo>
                    <a:pt x="640" y="20"/>
                  </a:lnTo>
                  <a:cubicBezTo>
                    <a:pt x="621" y="1"/>
                    <a:pt x="577" y="1"/>
                    <a:pt x="55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903;p58">
              <a:extLst>
                <a:ext uri="{FF2B5EF4-FFF2-40B4-BE49-F238E27FC236}">
                  <a16:creationId xmlns:a16="http://schemas.microsoft.com/office/drawing/2014/main" id="{511879D8-B32D-28B1-D69C-5C98DF1B0BF0}"/>
                </a:ext>
              </a:extLst>
            </p:cNvPr>
            <p:cNvSpPr/>
            <p:nvPr/>
          </p:nvSpPr>
          <p:spPr>
            <a:xfrm>
              <a:off x="6250118" y="3077339"/>
              <a:ext cx="85697" cy="53942"/>
            </a:xfrm>
            <a:custGeom>
              <a:avLst/>
              <a:gdLst/>
              <a:ahLst/>
              <a:cxnLst/>
              <a:rect l="l" t="t" r="r" b="b"/>
              <a:pathLst>
                <a:path w="842" h="530" extrusionOk="0">
                  <a:moveTo>
                    <a:pt x="539" y="1"/>
                  </a:moveTo>
                  <a:cubicBezTo>
                    <a:pt x="521" y="1"/>
                    <a:pt x="501" y="5"/>
                    <a:pt x="481" y="15"/>
                  </a:cubicBezTo>
                  <a:lnTo>
                    <a:pt x="20" y="275"/>
                  </a:lnTo>
                  <a:cubicBezTo>
                    <a:pt x="1" y="294"/>
                    <a:pt x="1" y="313"/>
                    <a:pt x="20" y="337"/>
                  </a:cubicBezTo>
                  <a:lnTo>
                    <a:pt x="260" y="515"/>
                  </a:lnTo>
                  <a:cubicBezTo>
                    <a:pt x="282" y="524"/>
                    <a:pt x="302" y="529"/>
                    <a:pt x="320" y="529"/>
                  </a:cubicBezTo>
                  <a:cubicBezTo>
                    <a:pt x="337" y="529"/>
                    <a:pt x="352" y="524"/>
                    <a:pt x="361" y="515"/>
                  </a:cubicBezTo>
                  <a:lnTo>
                    <a:pt x="822" y="255"/>
                  </a:lnTo>
                  <a:cubicBezTo>
                    <a:pt x="842" y="236"/>
                    <a:pt x="842" y="217"/>
                    <a:pt x="822" y="193"/>
                  </a:cubicBezTo>
                  <a:lnTo>
                    <a:pt x="582" y="15"/>
                  </a:lnTo>
                  <a:cubicBezTo>
                    <a:pt x="573" y="5"/>
                    <a:pt x="557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904;p58">
              <a:extLst>
                <a:ext uri="{FF2B5EF4-FFF2-40B4-BE49-F238E27FC236}">
                  <a16:creationId xmlns:a16="http://schemas.microsoft.com/office/drawing/2014/main" id="{558A1195-83C1-A577-2661-81927870825C}"/>
                </a:ext>
              </a:extLst>
            </p:cNvPr>
            <p:cNvSpPr/>
            <p:nvPr/>
          </p:nvSpPr>
          <p:spPr>
            <a:xfrm>
              <a:off x="6246250" y="3072453"/>
              <a:ext cx="93534" cy="61270"/>
            </a:xfrm>
            <a:custGeom>
              <a:avLst/>
              <a:gdLst/>
              <a:ahLst/>
              <a:cxnLst/>
              <a:rect l="l" t="t" r="r" b="b"/>
              <a:pathLst>
                <a:path w="919" h="602" extrusionOk="0">
                  <a:moveTo>
                    <a:pt x="558" y="82"/>
                  </a:moveTo>
                  <a:cubicBezTo>
                    <a:pt x="582" y="82"/>
                    <a:pt x="601" y="82"/>
                    <a:pt x="601" y="102"/>
                  </a:cubicBezTo>
                  <a:lnTo>
                    <a:pt x="841" y="265"/>
                  </a:lnTo>
                  <a:lnTo>
                    <a:pt x="380" y="524"/>
                  </a:lnTo>
                  <a:lnTo>
                    <a:pt x="318" y="524"/>
                  </a:lnTo>
                  <a:lnTo>
                    <a:pt x="101" y="342"/>
                  </a:lnTo>
                  <a:lnTo>
                    <a:pt x="77" y="342"/>
                  </a:lnTo>
                  <a:lnTo>
                    <a:pt x="539" y="82"/>
                  </a:lnTo>
                  <a:close/>
                  <a:moveTo>
                    <a:pt x="558" y="1"/>
                  </a:moveTo>
                  <a:cubicBezTo>
                    <a:pt x="539" y="1"/>
                    <a:pt x="519" y="1"/>
                    <a:pt x="500" y="25"/>
                  </a:cubicBezTo>
                  <a:lnTo>
                    <a:pt x="39" y="284"/>
                  </a:lnTo>
                  <a:cubicBezTo>
                    <a:pt x="20" y="303"/>
                    <a:pt x="0" y="323"/>
                    <a:pt x="0" y="342"/>
                  </a:cubicBezTo>
                  <a:cubicBezTo>
                    <a:pt x="0" y="385"/>
                    <a:pt x="20" y="404"/>
                    <a:pt x="39" y="423"/>
                  </a:cubicBezTo>
                  <a:lnTo>
                    <a:pt x="279" y="582"/>
                  </a:lnTo>
                  <a:cubicBezTo>
                    <a:pt x="298" y="601"/>
                    <a:pt x="342" y="601"/>
                    <a:pt x="361" y="601"/>
                  </a:cubicBezTo>
                  <a:lnTo>
                    <a:pt x="418" y="601"/>
                  </a:lnTo>
                  <a:lnTo>
                    <a:pt x="880" y="342"/>
                  </a:lnTo>
                  <a:cubicBezTo>
                    <a:pt x="899" y="323"/>
                    <a:pt x="918" y="303"/>
                    <a:pt x="918" y="265"/>
                  </a:cubicBezTo>
                  <a:cubicBezTo>
                    <a:pt x="918" y="241"/>
                    <a:pt x="899" y="222"/>
                    <a:pt x="880" y="202"/>
                  </a:cubicBezTo>
                  <a:lnTo>
                    <a:pt x="639" y="25"/>
                  </a:lnTo>
                  <a:cubicBezTo>
                    <a:pt x="620" y="25"/>
                    <a:pt x="601" y="1"/>
                    <a:pt x="55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905;p58">
              <a:extLst>
                <a:ext uri="{FF2B5EF4-FFF2-40B4-BE49-F238E27FC236}">
                  <a16:creationId xmlns:a16="http://schemas.microsoft.com/office/drawing/2014/main" id="{4194789E-5FC8-A19C-81F1-8EB603F43161}"/>
                </a:ext>
              </a:extLst>
            </p:cNvPr>
            <p:cNvSpPr/>
            <p:nvPr/>
          </p:nvSpPr>
          <p:spPr>
            <a:xfrm>
              <a:off x="7097536" y="2587884"/>
              <a:ext cx="85697" cy="52924"/>
            </a:xfrm>
            <a:custGeom>
              <a:avLst/>
              <a:gdLst/>
              <a:ahLst/>
              <a:cxnLst/>
              <a:rect l="l" t="t" r="r" b="b"/>
              <a:pathLst>
                <a:path w="842" h="520" extrusionOk="0">
                  <a:moveTo>
                    <a:pt x="481" y="1"/>
                  </a:moveTo>
                  <a:lnTo>
                    <a:pt x="44" y="260"/>
                  </a:lnTo>
                  <a:cubicBezTo>
                    <a:pt x="0" y="279"/>
                    <a:pt x="0" y="318"/>
                    <a:pt x="44" y="342"/>
                  </a:cubicBezTo>
                  <a:lnTo>
                    <a:pt x="265" y="500"/>
                  </a:lnTo>
                  <a:cubicBezTo>
                    <a:pt x="303" y="520"/>
                    <a:pt x="341" y="520"/>
                    <a:pt x="361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2" y="20"/>
                  </a:lnTo>
                  <a:cubicBezTo>
                    <a:pt x="562" y="1"/>
                    <a:pt x="524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906;p58">
              <a:extLst>
                <a:ext uri="{FF2B5EF4-FFF2-40B4-BE49-F238E27FC236}">
                  <a16:creationId xmlns:a16="http://schemas.microsoft.com/office/drawing/2014/main" id="{1BA1245A-66B3-8626-DBA0-CC7D00F2A1A2}"/>
                </a:ext>
              </a:extLst>
            </p:cNvPr>
            <p:cNvSpPr/>
            <p:nvPr/>
          </p:nvSpPr>
          <p:spPr>
            <a:xfrm>
              <a:off x="7097536" y="2587884"/>
              <a:ext cx="85697" cy="52924"/>
            </a:xfrm>
            <a:custGeom>
              <a:avLst/>
              <a:gdLst/>
              <a:ahLst/>
              <a:cxnLst/>
              <a:rect l="l" t="t" r="r" b="b"/>
              <a:pathLst>
                <a:path w="842" h="520" extrusionOk="0">
                  <a:moveTo>
                    <a:pt x="524" y="1"/>
                  </a:moveTo>
                  <a:cubicBezTo>
                    <a:pt x="543" y="1"/>
                    <a:pt x="562" y="1"/>
                    <a:pt x="582" y="20"/>
                  </a:cubicBezTo>
                  <a:lnTo>
                    <a:pt x="822" y="179"/>
                  </a:lnTo>
                  <a:lnTo>
                    <a:pt x="601" y="1"/>
                  </a:lnTo>
                  <a:close/>
                  <a:moveTo>
                    <a:pt x="481" y="1"/>
                  </a:moveTo>
                  <a:lnTo>
                    <a:pt x="44" y="260"/>
                  </a:lnTo>
                  <a:cubicBezTo>
                    <a:pt x="24" y="279"/>
                    <a:pt x="0" y="279"/>
                    <a:pt x="0" y="299"/>
                  </a:cubicBezTo>
                  <a:cubicBezTo>
                    <a:pt x="0" y="318"/>
                    <a:pt x="24" y="318"/>
                    <a:pt x="44" y="342"/>
                  </a:cubicBezTo>
                  <a:lnTo>
                    <a:pt x="265" y="500"/>
                  </a:lnTo>
                  <a:cubicBezTo>
                    <a:pt x="284" y="520"/>
                    <a:pt x="303" y="520"/>
                    <a:pt x="322" y="520"/>
                  </a:cubicBezTo>
                  <a:cubicBezTo>
                    <a:pt x="303" y="520"/>
                    <a:pt x="284" y="520"/>
                    <a:pt x="284" y="500"/>
                  </a:cubicBezTo>
                  <a:lnTo>
                    <a:pt x="44" y="318"/>
                  </a:lnTo>
                  <a:cubicBezTo>
                    <a:pt x="24" y="318"/>
                    <a:pt x="24" y="299"/>
                    <a:pt x="24" y="299"/>
                  </a:cubicBezTo>
                  <a:cubicBezTo>
                    <a:pt x="24" y="299"/>
                    <a:pt x="24" y="279"/>
                    <a:pt x="44" y="279"/>
                  </a:cubicBezTo>
                  <a:lnTo>
                    <a:pt x="481" y="20"/>
                  </a:lnTo>
                  <a:cubicBezTo>
                    <a:pt x="505" y="1"/>
                    <a:pt x="524" y="1"/>
                    <a:pt x="524" y="1"/>
                  </a:cubicBezTo>
                  <a:close/>
                  <a:moveTo>
                    <a:pt x="841" y="222"/>
                  </a:moveTo>
                  <a:cubicBezTo>
                    <a:pt x="841" y="222"/>
                    <a:pt x="841" y="241"/>
                    <a:pt x="822" y="241"/>
                  </a:cubicBezTo>
                  <a:lnTo>
                    <a:pt x="361" y="500"/>
                  </a:lnTo>
                  <a:cubicBezTo>
                    <a:pt x="361" y="520"/>
                    <a:pt x="341" y="520"/>
                    <a:pt x="322" y="520"/>
                  </a:cubicBezTo>
                  <a:lnTo>
                    <a:pt x="385" y="520"/>
                  </a:lnTo>
                  <a:lnTo>
                    <a:pt x="822" y="260"/>
                  </a:lnTo>
                  <a:cubicBezTo>
                    <a:pt x="841" y="241"/>
                    <a:pt x="841" y="241"/>
                    <a:pt x="841" y="22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907;p58">
              <a:extLst>
                <a:ext uri="{FF2B5EF4-FFF2-40B4-BE49-F238E27FC236}">
                  <a16:creationId xmlns:a16="http://schemas.microsoft.com/office/drawing/2014/main" id="{D06F1B42-8F82-0D5C-7972-C612C584EEC9}"/>
                </a:ext>
              </a:extLst>
            </p:cNvPr>
            <p:cNvSpPr/>
            <p:nvPr/>
          </p:nvSpPr>
          <p:spPr>
            <a:xfrm>
              <a:off x="7168883" y="2546867"/>
              <a:ext cx="85697" cy="53331"/>
            </a:xfrm>
            <a:custGeom>
              <a:avLst/>
              <a:gdLst/>
              <a:ahLst/>
              <a:cxnLst/>
              <a:rect l="l" t="t" r="r" b="b"/>
              <a:pathLst>
                <a:path w="842" h="524" extrusionOk="0"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322"/>
                    <a:pt x="20" y="341"/>
                  </a:cubicBezTo>
                  <a:lnTo>
                    <a:pt x="260" y="505"/>
                  </a:lnTo>
                  <a:cubicBezTo>
                    <a:pt x="284" y="524"/>
                    <a:pt x="342" y="524"/>
                    <a:pt x="361" y="524"/>
                  </a:cubicBezTo>
                  <a:lnTo>
                    <a:pt x="822" y="241"/>
                  </a:lnTo>
                  <a:cubicBezTo>
                    <a:pt x="841" y="241"/>
                    <a:pt x="841" y="202"/>
                    <a:pt x="822" y="183"/>
                  </a:cubicBezTo>
                  <a:lnTo>
                    <a:pt x="582" y="24"/>
                  </a:lnTo>
                  <a:cubicBezTo>
                    <a:pt x="563" y="0"/>
                    <a:pt x="500" y="0"/>
                    <a:pt x="48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908;p58">
              <a:extLst>
                <a:ext uri="{FF2B5EF4-FFF2-40B4-BE49-F238E27FC236}">
                  <a16:creationId xmlns:a16="http://schemas.microsoft.com/office/drawing/2014/main" id="{85B34D68-60A0-7C79-3310-B8218B7541FE}"/>
                </a:ext>
              </a:extLst>
            </p:cNvPr>
            <p:cNvSpPr/>
            <p:nvPr/>
          </p:nvSpPr>
          <p:spPr>
            <a:xfrm>
              <a:off x="7168883" y="2546867"/>
              <a:ext cx="85697" cy="53331"/>
            </a:xfrm>
            <a:custGeom>
              <a:avLst/>
              <a:gdLst/>
              <a:ahLst/>
              <a:cxnLst/>
              <a:rect l="l" t="t" r="r" b="b"/>
              <a:pathLst>
                <a:path w="842" h="524" extrusionOk="0">
                  <a:moveTo>
                    <a:pt x="524" y="0"/>
                  </a:moveTo>
                  <a:cubicBezTo>
                    <a:pt x="544" y="0"/>
                    <a:pt x="563" y="0"/>
                    <a:pt x="582" y="24"/>
                  </a:cubicBezTo>
                  <a:lnTo>
                    <a:pt x="822" y="183"/>
                  </a:lnTo>
                  <a:lnTo>
                    <a:pt x="822" y="183"/>
                  </a:lnTo>
                  <a:lnTo>
                    <a:pt x="582" y="0"/>
                  </a:lnTo>
                  <a:close/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284"/>
                    <a:pt x="1" y="303"/>
                  </a:cubicBezTo>
                  <a:cubicBezTo>
                    <a:pt x="1" y="322"/>
                    <a:pt x="1" y="322"/>
                    <a:pt x="20" y="341"/>
                  </a:cubicBezTo>
                  <a:lnTo>
                    <a:pt x="260" y="505"/>
                  </a:lnTo>
                  <a:lnTo>
                    <a:pt x="44" y="322"/>
                  </a:lnTo>
                  <a:cubicBezTo>
                    <a:pt x="20" y="322"/>
                    <a:pt x="20" y="303"/>
                    <a:pt x="20" y="303"/>
                  </a:cubicBezTo>
                  <a:cubicBezTo>
                    <a:pt x="20" y="284"/>
                    <a:pt x="20" y="284"/>
                    <a:pt x="44" y="284"/>
                  </a:cubicBezTo>
                  <a:lnTo>
                    <a:pt x="481" y="24"/>
                  </a:lnTo>
                  <a:cubicBezTo>
                    <a:pt x="500" y="0"/>
                    <a:pt x="500" y="0"/>
                    <a:pt x="524" y="0"/>
                  </a:cubicBezTo>
                  <a:close/>
                  <a:moveTo>
                    <a:pt x="260" y="505"/>
                  </a:moveTo>
                  <a:cubicBezTo>
                    <a:pt x="284" y="524"/>
                    <a:pt x="303" y="524"/>
                    <a:pt x="323" y="524"/>
                  </a:cubicBezTo>
                  <a:cubicBezTo>
                    <a:pt x="303" y="524"/>
                    <a:pt x="284" y="505"/>
                    <a:pt x="260" y="505"/>
                  </a:cubicBezTo>
                  <a:close/>
                  <a:moveTo>
                    <a:pt x="822" y="183"/>
                  </a:moveTo>
                  <a:lnTo>
                    <a:pt x="822" y="221"/>
                  </a:lnTo>
                  <a:lnTo>
                    <a:pt x="822" y="241"/>
                  </a:lnTo>
                  <a:lnTo>
                    <a:pt x="361" y="505"/>
                  </a:lnTo>
                  <a:cubicBezTo>
                    <a:pt x="342" y="524"/>
                    <a:pt x="342" y="524"/>
                    <a:pt x="323" y="524"/>
                  </a:cubicBezTo>
                  <a:lnTo>
                    <a:pt x="361" y="524"/>
                  </a:lnTo>
                  <a:lnTo>
                    <a:pt x="822" y="265"/>
                  </a:lnTo>
                  <a:cubicBezTo>
                    <a:pt x="841" y="241"/>
                    <a:pt x="841" y="241"/>
                    <a:pt x="841" y="221"/>
                  </a:cubicBezTo>
                  <a:cubicBezTo>
                    <a:pt x="841" y="202"/>
                    <a:pt x="841" y="183"/>
                    <a:pt x="822" y="18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909;p58">
              <a:extLst>
                <a:ext uri="{FF2B5EF4-FFF2-40B4-BE49-F238E27FC236}">
                  <a16:creationId xmlns:a16="http://schemas.microsoft.com/office/drawing/2014/main" id="{D776E556-D4AB-8DDA-AB43-B2A30D4E13AD}"/>
                </a:ext>
              </a:extLst>
            </p:cNvPr>
            <p:cNvSpPr/>
            <p:nvPr/>
          </p:nvSpPr>
          <p:spPr>
            <a:xfrm>
              <a:off x="6390981" y="2995712"/>
              <a:ext cx="87630" cy="53433"/>
            </a:xfrm>
            <a:custGeom>
              <a:avLst/>
              <a:gdLst/>
              <a:ahLst/>
              <a:cxnLst/>
              <a:rect l="l" t="t" r="r" b="b"/>
              <a:pathLst>
                <a:path w="861" h="525" extrusionOk="0">
                  <a:moveTo>
                    <a:pt x="539" y="0"/>
                  </a:moveTo>
                  <a:cubicBezTo>
                    <a:pt x="519" y="0"/>
                    <a:pt x="500" y="5"/>
                    <a:pt x="481" y="15"/>
                  </a:cubicBezTo>
                  <a:lnTo>
                    <a:pt x="39" y="274"/>
                  </a:lnTo>
                  <a:cubicBezTo>
                    <a:pt x="0" y="274"/>
                    <a:pt x="0" y="317"/>
                    <a:pt x="39" y="337"/>
                  </a:cubicBezTo>
                  <a:lnTo>
                    <a:pt x="279" y="495"/>
                  </a:lnTo>
                  <a:cubicBezTo>
                    <a:pt x="293" y="509"/>
                    <a:pt x="315" y="525"/>
                    <a:pt x="343" y="525"/>
                  </a:cubicBezTo>
                  <a:cubicBezTo>
                    <a:pt x="355" y="525"/>
                    <a:pt x="367" y="522"/>
                    <a:pt x="380" y="514"/>
                  </a:cubicBezTo>
                  <a:lnTo>
                    <a:pt x="817" y="255"/>
                  </a:lnTo>
                  <a:cubicBezTo>
                    <a:pt x="860" y="236"/>
                    <a:pt x="860" y="217"/>
                    <a:pt x="817" y="178"/>
                  </a:cubicBezTo>
                  <a:lnTo>
                    <a:pt x="601" y="15"/>
                  </a:lnTo>
                  <a:cubicBezTo>
                    <a:pt x="579" y="5"/>
                    <a:pt x="559" y="0"/>
                    <a:pt x="53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910;p58">
              <a:extLst>
                <a:ext uri="{FF2B5EF4-FFF2-40B4-BE49-F238E27FC236}">
                  <a16:creationId xmlns:a16="http://schemas.microsoft.com/office/drawing/2014/main" id="{80F7CF1F-7A03-AE87-4308-E407D0662FC1}"/>
                </a:ext>
              </a:extLst>
            </p:cNvPr>
            <p:cNvSpPr/>
            <p:nvPr/>
          </p:nvSpPr>
          <p:spPr>
            <a:xfrm>
              <a:off x="6390981" y="2995203"/>
              <a:ext cx="87630" cy="55367"/>
            </a:xfrm>
            <a:custGeom>
              <a:avLst/>
              <a:gdLst/>
              <a:ahLst/>
              <a:cxnLst/>
              <a:rect l="l" t="t" r="r" b="b"/>
              <a:pathLst>
                <a:path w="861" h="544" extrusionOk="0">
                  <a:moveTo>
                    <a:pt x="539" y="1"/>
                  </a:moveTo>
                  <a:cubicBezTo>
                    <a:pt x="558" y="1"/>
                    <a:pt x="577" y="20"/>
                    <a:pt x="577" y="20"/>
                  </a:cubicBezTo>
                  <a:lnTo>
                    <a:pt x="817" y="202"/>
                  </a:lnTo>
                  <a:cubicBezTo>
                    <a:pt x="841" y="202"/>
                    <a:pt x="841" y="222"/>
                    <a:pt x="841" y="222"/>
                  </a:cubicBezTo>
                  <a:cubicBezTo>
                    <a:pt x="841" y="241"/>
                    <a:pt x="841" y="241"/>
                    <a:pt x="817" y="260"/>
                  </a:cubicBezTo>
                  <a:cubicBezTo>
                    <a:pt x="841" y="260"/>
                    <a:pt x="860" y="241"/>
                    <a:pt x="860" y="222"/>
                  </a:cubicBezTo>
                  <a:cubicBezTo>
                    <a:pt x="860" y="202"/>
                    <a:pt x="841" y="202"/>
                    <a:pt x="817" y="183"/>
                  </a:cubicBezTo>
                  <a:lnTo>
                    <a:pt x="601" y="20"/>
                  </a:lnTo>
                  <a:cubicBezTo>
                    <a:pt x="577" y="1"/>
                    <a:pt x="558" y="1"/>
                    <a:pt x="539" y="1"/>
                  </a:cubicBezTo>
                  <a:close/>
                  <a:moveTo>
                    <a:pt x="481" y="1"/>
                  </a:moveTo>
                  <a:lnTo>
                    <a:pt x="39" y="260"/>
                  </a:lnTo>
                  <a:lnTo>
                    <a:pt x="0" y="303"/>
                  </a:lnTo>
                  <a:cubicBezTo>
                    <a:pt x="0" y="322"/>
                    <a:pt x="20" y="342"/>
                    <a:pt x="39" y="342"/>
                  </a:cubicBezTo>
                  <a:cubicBezTo>
                    <a:pt x="20" y="322"/>
                    <a:pt x="20" y="322"/>
                    <a:pt x="20" y="303"/>
                  </a:cubicBezTo>
                  <a:cubicBezTo>
                    <a:pt x="20" y="303"/>
                    <a:pt x="20" y="279"/>
                    <a:pt x="39" y="279"/>
                  </a:cubicBezTo>
                  <a:lnTo>
                    <a:pt x="500" y="20"/>
                  </a:lnTo>
                  <a:cubicBezTo>
                    <a:pt x="500" y="20"/>
                    <a:pt x="519" y="1"/>
                    <a:pt x="539" y="1"/>
                  </a:cubicBezTo>
                  <a:close/>
                  <a:moveTo>
                    <a:pt x="817" y="260"/>
                  </a:moveTo>
                  <a:lnTo>
                    <a:pt x="361" y="519"/>
                  </a:lnTo>
                  <a:lnTo>
                    <a:pt x="318" y="519"/>
                  </a:lnTo>
                  <a:cubicBezTo>
                    <a:pt x="298" y="519"/>
                    <a:pt x="279" y="519"/>
                    <a:pt x="279" y="500"/>
                  </a:cubicBezTo>
                  <a:lnTo>
                    <a:pt x="39" y="342"/>
                  </a:lnTo>
                  <a:lnTo>
                    <a:pt x="39" y="342"/>
                  </a:lnTo>
                  <a:lnTo>
                    <a:pt x="260" y="519"/>
                  </a:lnTo>
                  <a:cubicBezTo>
                    <a:pt x="279" y="519"/>
                    <a:pt x="298" y="543"/>
                    <a:pt x="318" y="543"/>
                  </a:cubicBezTo>
                  <a:cubicBezTo>
                    <a:pt x="337" y="543"/>
                    <a:pt x="361" y="519"/>
                    <a:pt x="380" y="519"/>
                  </a:cubicBezTo>
                  <a:lnTo>
                    <a:pt x="817" y="26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911;p58">
              <a:extLst>
                <a:ext uri="{FF2B5EF4-FFF2-40B4-BE49-F238E27FC236}">
                  <a16:creationId xmlns:a16="http://schemas.microsoft.com/office/drawing/2014/main" id="{6A27BB1C-8A66-9DBC-683F-893659F63149}"/>
                </a:ext>
              </a:extLst>
            </p:cNvPr>
            <p:cNvSpPr/>
            <p:nvPr/>
          </p:nvSpPr>
          <p:spPr>
            <a:xfrm>
              <a:off x="7028529" y="2628494"/>
              <a:ext cx="85697" cy="52924"/>
            </a:xfrm>
            <a:custGeom>
              <a:avLst/>
              <a:gdLst/>
              <a:ahLst/>
              <a:cxnLst/>
              <a:rect l="l" t="t" r="r" b="b"/>
              <a:pathLst>
                <a:path w="842" h="520" extrusionOk="0">
                  <a:moveTo>
                    <a:pt x="481" y="1"/>
                  </a:moveTo>
                  <a:lnTo>
                    <a:pt x="20" y="260"/>
                  </a:lnTo>
                  <a:cubicBezTo>
                    <a:pt x="1" y="279"/>
                    <a:pt x="1" y="322"/>
                    <a:pt x="20" y="342"/>
                  </a:cubicBezTo>
                  <a:lnTo>
                    <a:pt x="260" y="500"/>
                  </a:lnTo>
                  <a:cubicBezTo>
                    <a:pt x="280" y="519"/>
                    <a:pt x="318" y="519"/>
                    <a:pt x="361" y="519"/>
                  </a:cubicBezTo>
                  <a:lnTo>
                    <a:pt x="798" y="260"/>
                  </a:lnTo>
                  <a:cubicBezTo>
                    <a:pt x="842" y="241"/>
                    <a:pt x="842" y="202"/>
                    <a:pt x="798" y="183"/>
                  </a:cubicBezTo>
                  <a:lnTo>
                    <a:pt x="582" y="20"/>
                  </a:lnTo>
                  <a:cubicBezTo>
                    <a:pt x="539" y="1"/>
                    <a:pt x="501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912;p58">
              <a:extLst>
                <a:ext uri="{FF2B5EF4-FFF2-40B4-BE49-F238E27FC236}">
                  <a16:creationId xmlns:a16="http://schemas.microsoft.com/office/drawing/2014/main" id="{B5DB21C2-6EBC-B38A-E8BC-BBA15F834BFC}"/>
                </a:ext>
              </a:extLst>
            </p:cNvPr>
            <p:cNvSpPr/>
            <p:nvPr/>
          </p:nvSpPr>
          <p:spPr>
            <a:xfrm>
              <a:off x="7028529" y="2628494"/>
              <a:ext cx="85697" cy="52924"/>
            </a:xfrm>
            <a:custGeom>
              <a:avLst/>
              <a:gdLst/>
              <a:ahLst/>
              <a:cxnLst/>
              <a:rect l="l" t="t" r="r" b="b"/>
              <a:pathLst>
                <a:path w="842" h="520" extrusionOk="0">
                  <a:moveTo>
                    <a:pt x="462" y="1"/>
                  </a:moveTo>
                  <a:lnTo>
                    <a:pt x="20" y="260"/>
                  </a:lnTo>
                  <a:cubicBezTo>
                    <a:pt x="1" y="279"/>
                    <a:pt x="1" y="279"/>
                    <a:pt x="1" y="303"/>
                  </a:cubicBezTo>
                  <a:lnTo>
                    <a:pt x="20" y="279"/>
                  </a:lnTo>
                  <a:lnTo>
                    <a:pt x="481" y="20"/>
                  </a:lnTo>
                  <a:cubicBezTo>
                    <a:pt x="481" y="1"/>
                    <a:pt x="501" y="1"/>
                    <a:pt x="520" y="1"/>
                  </a:cubicBezTo>
                  <a:close/>
                  <a:moveTo>
                    <a:pt x="1" y="303"/>
                  </a:moveTo>
                  <a:cubicBezTo>
                    <a:pt x="1" y="322"/>
                    <a:pt x="1" y="322"/>
                    <a:pt x="20" y="342"/>
                  </a:cubicBezTo>
                  <a:lnTo>
                    <a:pt x="260" y="500"/>
                  </a:lnTo>
                  <a:lnTo>
                    <a:pt x="20" y="322"/>
                  </a:lnTo>
                  <a:lnTo>
                    <a:pt x="1" y="303"/>
                  </a:lnTo>
                  <a:close/>
                  <a:moveTo>
                    <a:pt x="260" y="500"/>
                  </a:moveTo>
                  <a:cubicBezTo>
                    <a:pt x="260" y="519"/>
                    <a:pt x="280" y="519"/>
                    <a:pt x="318" y="519"/>
                  </a:cubicBezTo>
                  <a:cubicBezTo>
                    <a:pt x="299" y="519"/>
                    <a:pt x="280" y="519"/>
                    <a:pt x="260" y="500"/>
                  </a:cubicBezTo>
                  <a:close/>
                  <a:moveTo>
                    <a:pt x="520" y="1"/>
                  </a:moveTo>
                  <a:cubicBezTo>
                    <a:pt x="539" y="1"/>
                    <a:pt x="558" y="1"/>
                    <a:pt x="582" y="20"/>
                  </a:cubicBezTo>
                  <a:lnTo>
                    <a:pt x="798" y="202"/>
                  </a:lnTo>
                  <a:cubicBezTo>
                    <a:pt x="822" y="202"/>
                    <a:pt x="822" y="202"/>
                    <a:pt x="822" y="222"/>
                  </a:cubicBezTo>
                  <a:cubicBezTo>
                    <a:pt x="822" y="222"/>
                    <a:pt x="822" y="241"/>
                    <a:pt x="798" y="241"/>
                  </a:cubicBezTo>
                  <a:lnTo>
                    <a:pt x="361" y="500"/>
                  </a:lnTo>
                  <a:cubicBezTo>
                    <a:pt x="342" y="519"/>
                    <a:pt x="318" y="519"/>
                    <a:pt x="318" y="519"/>
                  </a:cubicBezTo>
                  <a:lnTo>
                    <a:pt x="361" y="519"/>
                  </a:lnTo>
                  <a:lnTo>
                    <a:pt x="822" y="260"/>
                  </a:lnTo>
                  <a:cubicBezTo>
                    <a:pt x="822" y="241"/>
                    <a:pt x="842" y="241"/>
                    <a:pt x="842" y="222"/>
                  </a:cubicBezTo>
                  <a:cubicBezTo>
                    <a:pt x="842" y="202"/>
                    <a:pt x="822" y="202"/>
                    <a:pt x="822" y="183"/>
                  </a:cubicBezTo>
                  <a:lnTo>
                    <a:pt x="582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913;p58">
              <a:extLst>
                <a:ext uri="{FF2B5EF4-FFF2-40B4-BE49-F238E27FC236}">
                  <a16:creationId xmlns:a16="http://schemas.microsoft.com/office/drawing/2014/main" id="{77AF9F3F-7D27-D394-934D-408A8962062D}"/>
                </a:ext>
              </a:extLst>
            </p:cNvPr>
            <p:cNvSpPr/>
            <p:nvPr/>
          </p:nvSpPr>
          <p:spPr>
            <a:xfrm>
              <a:off x="6957181" y="2669103"/>
              <a:ext cx="85697" cy="53331"/>
            </a:xfrm>
            <a:custGeom>
              <a:avLst/>
              <a:gdLst/>
              <a:ahLst/>
              <a:cxnLst/>
              <a:rect l="l" t="t" r="r" b="b"/>
              <a:pathLst>
                <a:path w="842" h="524" extrusionOk="0"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322"/>
                    <a:pt x="20" y="341"/>
                  </a:cubicBezTo>
                  <a:lnTo>
                    <a:pt x="260" y="505"/>
                  </a:lnTo>
                  <a:cubicBezTo>
                    <a:pt x="279" y="524"/>
                    <a:pt x="342" y="524"/>
                    <a:pt x="361" y="524"/>
                  </a:cubicBezTo>
                  <a:lnTo>
                    <a:pt x="822" y="265"/>
                  </a:lnTo>
                  <a:cubicBezTo>
                    <a:pt x="841" y="241"/>
                    <a:pt x="841" y="202"/>
                    <a:pt x="822" y="183"/>
                  </a:cubicBezTo>
                  <a:lnTo>
                    <a:pt x="582" y="24"/>
                  </a:lnTo>
                  <a:cubicBezTo>
                    <a:pt x="563" y="0"/>
                    <a:pt x="500" y="0"/>
                    <a:pt x="48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914;p58">
              <a:extLst>
                <a:ext uri="{FF2B5EF4-FFF2-40B4-BE49-F238E27FC236}">
                  <a16:creationId xmlns:a16="http://schemas.microsoft.com/office/drawing/2014/main" id="{53A1F122-D18D-2DB0-2159-57ED3B9CA9D4}"/>
                </a:ext>
              </a:extLst>
            </p:cNvPr>
            <p:cNvSpPr/>
            <p:nvPr/>
          </p:nvSpPr>
          <p:spPr>
            <a:xfrm>
              <a:off x="6957181" y="2669103"/>
              <a:ext cx="85697" cy="53331"/>
            </a:xfrm>
            <a:custGeom>
              <a:avLst/>
              <a:gdLst/>
              <a:ahLst/>
              <a:cxnLst/>
              <a:rect l="l" t="t" r="r" b="b"/>
              <a:pathLst>
                <a:path w="842" h="524" extrusionOk="0"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284"/>
                    <a:pt x="1" y="303"/>
                  </a:cubicBezTo>
                  <a:cubicBezTo>
                    <a:pt x="1" y="322"/>
                    <a:pt x="1" y="322"/>
                    <a:pt x="20" y="341"/>
                  </a:cubicBezTo>
                  <a:lnTo>
                    <a:pt x="260" y="524"/>
                  </a:lnTo>
                  <a:lnTo>
                    <a:pt x="322" y="524"/>
                  </a:lnTo>
                  <a:cubicBezTo>
                    <a:pt x="298" y="524"/>
                    <a:pt x="279" y="524"/>
                    <a:pt x="260" y="505"/>
                  </a:cubicBezTo>
                  <a:lnTo>
                    <a:pt x="20" y="322"/>
                  </a:lnTo>
                  <a:lnTo>
                    <a:pt x="20" y="303"/>
                  </a:lnTo>
                  <a:lnTo>
                    <a:pt x="20" y="284"/>
                  </a:lnTo>
                  <a:lnTo>
                    <a:pt x="481" y="24"/>
                  </a:lnTo>
                  <a:cubicBezTo>
                    <a:pt x="500" y="0"/>
                    <a:pt x="500" y="0"/>
                    <a:pt x="519" y="0"/>
                  </a:cubicBezTo>
                  <a:close/>
                  <a:moveTo>
                    <a:pt x="519" y="0"/>
                  </a:moveTo>
                  <a:cubicBezTo>
                    <a:pt x="539" y="0"/>
                    <a:pt x="563" y="0"/>
                    <a:pt x="582" y="24"/>
                  </a:cubicBezTo>
                  <a:lnTo>
                    <a:pt x="822" y="202"/>
                  </a:lnTo>
                  <a:lnTo>
                    <a:pt x="822" y="221"/>
                  </a:lnTo>
                  <a:lnTo>
                    <a:pt x="822" y="241"/>
                  </a:lnTo>
                  <a:lnTo>
                    <a:pt x="361" y="505"/>
                  </a:lnTo>
                  <a:cubicBezTo>
                    <a:pt x="342" y="524"/>
                    <a:pt x="342" y="524"/>
                    <a:pt x="322" y="524"/>
                  </a:cubicBezTo>
                  <a:lnTo>
                    <a:pt x="361" y="524"/>
                  </a:lnTo>
                  <a:lnTo>
                    <a:pt x="822" y="265"/>
                  </a:lnTo>
                  <a:cubicBezTo>
                    <a:pt x="841" y="241"/>
                    <a:pt x="841" y="241"/>
                    <a:pt x="841" y="221"/>
                  </a:cubicBezTo>
                  <a:cubicBezTo>
                    <a:pt x="841" y="202"/>
                    <a:pt x="841" y="202"/>
                    <a:pt x="822" y="183"/>
                  </a:cubicBezTo>
                  <a:lnTo>
                    <a:pt x="58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915;p58">
              <a:extLst>
                <a:ext uri="{FF2B5EF4-FFF2-40B4-BE49-F238E27FC236}">
                  <a16:creationId xmlns:a16="http://schemas.microsoft.com/office/drawing/2014/main" id="{AFCFED9E-1D69-3ECE-5569-5B80D0274248}"/>
                </a:ext>
              </a:extLst>
            </p:cNvPr>
            <p:cNvSpPr/>
            <p:nvPr/>
          </p:nvSpPr>
          <p:spPr>
            <a:xfrm>
              <a:off x="6885834" y="2710120"/>
              <a:ext cx="85595" cy="52924"/>
            </a:xfrm>
            <a:custGeom>
              <a:avLst/>
              <a:gdLst/>
              <a:ahLst/>
              <a:cxnLst/>
              <a:rect l="l" t="t" r="r" b="b"/>
              <a:pathLst>
                <a:path w="841" h="520" extrusionOk="0">
                  <a:moveTo>
                    <a:pt x="481" y="1"/>
                  </a:moveTo>
                  <a:lnTo>
                    <a:pt x="39" y="260"/>
                  </a:lnTo>
                  <a:cubicBezTo>
                    <a:pt x="0" y="279"/>
                    <a:pt x="0" y="318"/>
                    <a:pt x="39" y="342"/>
                  </a:cubicBezTo>
                  <a:lnTo>
                    <a:pt x="260" y="500"/>
                  </a:lnTo>
                  <a:cubicBezTo>
                    <a:pt x="303" y="520"/>
                    <a:pt x="341" y="520"/>
                    <a:pt x="360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1" y="20"/>
                  </a:lnTo>
                  <a:cubicBezTo>
                    <a:pt x="562" y="1"/>
                    <a:pt x="519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916;p58">
              <a:extLst>
                <a:ext uri="{FF2B5EF4-FFF2-40B4-BE49-F238E27FC236}">
                  <a16:creationId xmlns:a16="http://schemas.microsoft.com/office/drawing/2014/main" id="{62BE516C-AF3D-030B-E7DD-8EF560F49661}"/>
                </a:ext>
              </a:extLst>
            </p:cNvPr>
            <p:cNvSpPr/>
            <p:nvPr/>
          </p:nvSpPr>
          <p:spPr>
            <a:xfrm>
              <a:off x="6885834" y="2710120"/>
              <a:ext cx="85595" cy="52924"/>
            </a:xfrm>
            <a:custGeom>
              <a:avLst/>
              <a:gdLst/>
              <a:ahLst/>
              <a:cxnLst/>
              <a:rect l="l" t="t" r="r" b="b"/>
              <a:pathLst>
                <a:path w="841" h="520" extrusionOk="0">
                  <a:moveTo>
                    <a:pt x="519" y="1"/>
                  </a:moveTo>
                  <a:cubicBezTo>
                    <a:pt x="543" y="1"/>
                    <a:pt x="562" y="1"/>
                    <a:pt x="581" y="20"/>
                  </a:cubicBezTo>
                  <a:cubicBezTo>
                    <a:pt x="581" y="1"/>
                    <a:pt x="562" y="1"/>
                    <a:pt x="519" y="1"/>
                  </a:cubicBezTo>
                  <a:close/>
                  <a:moveTo>
                    <a:pt x="581" y="20"/>
                  </a:moveTo>
                  <a:lnTo>
                    <a:pt x="822" y="198"/>
                  </a:lnTo>
                  <a:lnTo>
                    <a:pt x="841" y="222"/>
                  </a:lnTo>
                  <a:cubicBezTo>
                    <a:pt x="841" y="198"/>
                    <a:pt x="841" y="198"/>
                    <a:pt x="822" y="179"/>
                  </a:cubicBezTo>
                  <a:lnTo>
                    <a:pt x="581" y="20"/>
                  </a:lnTo>
                  <a:close/>
                  <a:moveTo>
                    <a:pt x="481" y="1"/>
                  </a:moveTo>
                  <a:lnTo>
                    <a:pt x="19" y="260"/>
                  </a:lnTo>
                  <a:cubicBezTo>
                    <a:pt x="19" y="279"/>
                    <a:pt x="0" y="279"/>
                    <a:pt x="0" y="299"/>
                  </a:cubicBezTo>
                  <a:cubicBezTo>
                    <a:pt x="0" y="318"/>
                    <a:pt x="19" y="318"/>
                    <a:pt x="19" y="342"/>
                  </a:cubicBezTo>
                  <a:lnTo>
                    <a:pt x="260" y="520"/>
                  </a:lnTo>
                  <a:lnTo>
                    <a:pt x="322" y="520"/>
                  </a:lnTo>
                  <a:cubicBezTo>
                    <a:pt x="303" y="520"/>
                    <a:pt x="279" y="520"/>
                    <a:pt x="260" y="500"/>
                  </a:cubicBezTo>
                  <a:lnTo>
                    <a:pt x="39" y="342"/>
                  </a:lnTo>
                  <a:cubicBezTo>
                    <a:pt x="19" y="318"/>
                    <a:pt x="19" y="318"/>
                    <a:pt x="19" y="299"/>
                  </a:cubicBezTo>
                  <a:cubicBezTo>
                    <a:pt x="19" y="299"/>
                    <a:pt x="19" y="279"/>
                    <a:pt x="39" y="279"/>
                  </a:cubicBezTo>
                  <a:lnTo>
                    <a:pt x="481" y="20"/>
                  </a:lnTo>
                  <a:cubicBezTo>
                    <a:pt x="500" y="1"/>
                    <a:pt x="519" y="1"/>
                    <a:pt x="519" y="1"/>
                  </a:cubicBezTo>
                  <a:close/>
                  <a:moveTo>
                    <a:pt x="841" y="222"/>
                  </a:moveTo>
                  <a:lnTo>
                    <a:pt x="822" y="241"/>
                  </a:lnTo>
                  <a:lnTo>
                    <a:pt x="360" y="500"/>
                  </a:lnTo>
                  <a:cubicBezTo>
                    <a:pt x="360" y="520"/>
                    <a:pt x="341" y="520"/>
                    <a:pt x="322" y="520"/>
                  </a:cubicBezTo>
                  <a:lnTo>
                    <a:pt x="360" y="520"/>
                  </a:lnTo>
                  <a:lnTo>
                    <a:pt x="822" y="260"/>
                  </a:lnTo>
                  <a:cubicBezTo>
                    <a:pt x="841" y="241"/>
                    <a:pt x="841" y="241"/>
                    <a:pt x="841" y="22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917;p58">
              <a:extLst>
                <a:ext uri="{FF2B5EF4-FFF2-40B4-BE49-F238E27FC236}">
                  <a16:creationId xmlns:a16="http://schemas.microsoft.com/office/drawing/2014/main" id="{F7CC8948-5FB7-1588-0CF3-AE220F1AABE2}"/>
                </a:ext>
              </a:extLst>
            </p:cNvPr>
            <p:cNvSpPr/>
            <p:nvPr/>
          </p:nvSpPr>
          <p:spPr>
            <a:xfrm>
              <a:off x="6816318" y="2750730"/>
              <a:ext cx="85697" cy="52924"/>
            </a:xfrm>
            <a:custGeom>
              <a:avLst/>
              <a:gdLst/>
              <a:ahLst/>
              <a:cxnLst/>
              <a:rect l="l" t="t" r="r" b="b"/>
              <a:pathLst>
                <a:path w="842" h="520" extrusionOk="0">
                  <a:moveTo>
                    <a:pt x="481" y="1"/>
                  </a:moveTo>
                  <a:lnTo>
                    <a:pt x="25" y="279"/>
                  </a:lnTo>
                  <a:cubicBezTo>
                    <a:pt x="1" y="279"/>
                    <a:pt x="1" y="322"/>
                    <a:pt x="25" y="342"/>
                  </a:cubicBezTo>
                  <a:lnTo>
                    <a:pt x="265" y="500"/>
                  </a:lnTo>
                  <a:cubicBezTo>
                    <a:pt x="284" y="519"/>
                    <a:pt x="323" y="519"/>
                    <a:pt x="361" y="519"/>
                  </a:cubicBezTo>
                  <a:lnTo>
                    <a:pt x="803" y="260"/>
                  </a:lnTo>
                  <a:cubicBezTo>
                    <a:pt x="842" y="241"/>
                    <a:pt x="842" y="202"/>
                    <a:pt x="803" y="183"/>
                  </a:cubicBezTo>
                  <a:lnTo>
                    <a:pt x="582" y="20"/>
                  </a:lnTo>
                  <a:cubicBezTo>
                    <a:pt x="544" y="1"/>
                    <a:pt x="505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918;p58">
              <a:extLst>
                <a:ext uri="{FF2B5EF4-FFF2-40B4-BE49-F238E27FC236}">
                  <a16:creationId xmlns:a16="http://schemas.microsoft.com/office/drawing/2014/main" id="{E1E447BE-1006-9AD1-0317-E389EB5E4CCC}"/>
                </a:ext>
              </a:extLst>
            </p:cNvPr>
            <p:cNvSpPr/>
            <p:nvPr/>
          </p:nvSpPr>
          <p:spPr>
            <a:xfrm>
              <a:off x="6816318" y="2750730"/>
              <a:ext cx="85697" cy="55367"/>
            </a:xfrm>
            <a:custGeom>
              <a:avLst/>
              <a:gdLst/>
              <a:ahLst/>
              <a:cxnLst/>
              <a:rect l="l" t="t" r="r" b="b"/>
              <a:pathLst>
                <a:path w="842" h="544" extrusionOk="0">
                  <a:moveTo>
                    <a:pt x="462" y="1"/>
                  </a:moveTo>
                  <a:lnTo>
                    <a:pt x="25" y="260"/>
                  </a:lnTo>
                  <a:cubicBezTo>
                    <a:pt x="1" y="279"/>
                    <a:pt x="1" y="279"/>
                    <a:pt x="1" y="303"/>
                  </a:cubicBezTo>
                  <a:cubicBezTo>
                    <a:pt x="1" y="303"/>
                    <a:pt x="1" y="279"/>
                    <a:pt x="25" y="279"/>
                  </a:cubicBezTo>
                  <a:lnTo>
                    <a:pt x="481" y="20"/>
                  </a:lnTo>
                  <a:cubicBezTo>
                    <a:pt x="481" y="1"/>
                    <a:pt x="505" y="1"/>
                    <a:pt x="525" y="1"/>
                  </a:cubicBezTo>
                  <a:close/>
                  <a:moveTo>
                    <a:pt x="525" y="1"/>
                  </a:moveTo>
                  <a:cubicBezTo>
                    <a:pt x="544" y="1"/>
                    <a:pt x="563" y="20"/>
                    <a:pt x="563" y="20"/>
                  </a:cubicBezTo>
                  <a:lnTo>
                    <a:pt x="803" y="202"/>
                  </a:lnTo>
                  <a:cubicBezTo>
                    <a:pt x="822" y="202"/>
                    <a:pt x="822" y="222"/>
                    <a:pt x="822" y="222"/>
                  </a:cubicBezTo>
                  <a:cubicBezTo>
                    <a:pt x="822" y="241"/>
                    <a:pt x="822" y="241"/>
                    <a:pt x="803" y="241"/>
                  </a:cubicBezTo>
                  <a:lnTo>
                    <a:pt x="361" y="500"/>
                  </a:lnTo>
                  <a:cubicBezTo>
                    <a:pt x="342" y="519"/>
                    <a:pt x="323" y="519"/>
                    <a:pt x="323" y="519"/>
                  </a:cubicBezTo>
                  <a:cubicBezTo>
                    <a:pt x="304" y="519"/>
                    <a:pt x="284" y="519"/>
                    <a:pt x="265" y="500"/>
                  </a:cubicBezTo>
                  <a:lnTo>
                    <a:pt x="25" y="342"/>
                  </a:lnTo>
                  <a:lnTo>
                    <a:pt x="241" y="519"/>
                  </a:lnTo>
                  <a:cubicBezTo>
                    <a:pt x="265" y="519"/>
                    <a:pt x="284" y="519"/>
                    <a:pt x="323" y="543"/>
                  </a:cubicBezTo>
                  <a:cubicBezTo>
                    <a:pt x="323" y="543"/>
                    <a:pt x="342" y="519"/>
                    <a:pt x="361" y="519"/>
                  </a:cubicBezTo>
                  <a:lnTo>
                    <a:pt x="803" y="260"/>
                  </a:lnTo>
                  <a:cubicBezTo>
                    <a:pt x="822" y="241"/>
                    <a:pt x="842" y="241"/>
                    <a:pt x="842" y="222"/>
                  </a:cubicBezTo>
                  <a:cubicBezTo>
                    <a:pt x="842" y="202"/>
                    <a:pt x="822" y="202"/>
                    <a:pt x="803" y="183"/>
                  </a:cubicBezTo>
                  <a:lnTo>
                    <a:pt x="582" y="20"/>
                  </a:lnTo>
                  <a:cubicBezTo>
                    <a:pt x="563" y="1"/>
                    <a:pt x="544" y="1"/>
                    <a:pt x="525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919;p58">
              <a:extLst>
                <a:ext uri="{FF2B5EF4-FFF2-40B4-BE49-F238E27FC236}">
                  <a16:creationId xmlns:a16="http://schemas.microsoft.com/office/drawing/2014/main" id="{104D030D-C98C-8F5E-BC5A-9E61BCB49E03}"/>
                </a:ext>
              </a:extLst>
            </p:cNvPr>
            <p:cNvSpPr/>
            <p:nvPr/>
          </p:nvSpPr>
          <p:spPr>
            <a:xfrm>
              <a:off x="6745480" y="2791340"/>
              <a:ext cx="85697" cy="54146"/>
            </a:xfrm>
            <a:custGeom>
              <a:avLst/>
              <a:gdLst/>
              <a:ahLst/>
              <a:cxnLst/>
              <a:rect l="l" t="t" r="r" b="b"/>
              <a:pathLst>
                <a:path w="842" h="532" extrusionOk="0">
                  <a:moveTo>
                    <a:pt x="481" y="0"/>
                  </a:moveTo>
                  <a:lnTo>
                    <a:pt x="20" y="284"/>
                  </a:lnTo>
                  <a:cubicBezTo>
                    <a:pt x="0" y="284"/>
                    <a:pt x="0" y="322"/>
                    <a:pt x="20" y="341"/>
                  </a:cubicBezTo>
                  <a:lnTo>
                    <a:pt x="260" y="505"/>
                  </a:lnTo>
                  <a:cubicBezTo>
                    <a:pt x="273" y="518"/>
                    <a:pt x="306" y="532"/>
                    <a:pt x="333" y="532"/>
                  </a:cubicBezTo>
                  <a:cubicBezTo>
                    <a:pt x="344" y="532"/>
                    <a:pt x="354" y="530"/>
                    <a:pt x="361" y="524"/>
                  </a:cubicBezTo>
                  <a:lnTo>
                    <a:pt x="817" y="265"/>
                  </a:lnTo>
                  <a:cubicBezTo>
                    <a:pt x="841" y="241"/>
                    <a:pt x="841" y="202"/>
                    <a:pt x="817" y="183"/>
                  </a:cubicBezTo>
                  <a:lnTo>
                    <a:pt x="577" y="24"/>
                  </a:lnTo>
                  <a:cubicBezTo>
                    <a:pt x="558" y="0"/>
                    <a:pt x="500" y="0"/>
                    <a:pt x="481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920;p58">
              <a:extLst>
                <a:ext uri="{FF2B5EF4-FFF2-40B4-BE49-F238E27FC236}">
                  <a16:creationId xmlns:a16="http://schemas.microsoft.com/office/drawing/2014/main" id="{EFA5BA9C-79E6-1F63-1EF2-8F1A30708EF6}"/>
                </a:ext>
              </a:extLst>
            </p:cNvPr>
            <p:cNvSpPr/>
            <p:nvPr/>
          </p:nvSpPr>
          <p:spPr>
            <a:xfrm>
              <a:off x="6745480" y="2791340"/>
              <a:ext cx="85697" cy="55367"/>
            </a:xfrm>
            <a:custGeom>
              <a:avLst/>
              <a:gdLst/>
              <a:ahLst/>
              <a:cxnLst/>
              <a:rect l="l" t="t" r="r" b="b"/>
              <a:pathLst>
                <a:path w="842" h="544" extrusionOk="0">
                  <a:moveTo>
                    <a:pt x="519" y="0"/>
                  </a:moveTo>
                  <a:cubicBezTo>
                    <a:pt x="538" y="0"/>
                    <a:pt x="558" y="24"/>
                    <a:pt x="577" y="24"/>
                  </a:cubicBezTo>
                  <a:cubicBezTo>
                    <a:pt x="558" y="0"/>
                    <a:pt x="538" y="0"/>
                    <a:pt x="519" y="0"/>
                  </a:cubicBezTo>
                  <a:close/>
                  <a:moveTo>
                    <a:pt x="481" y="0"/>
                  </a:moveTo>
                  <a:lnTo>
                    <a:pt x="20" y="265"/>
                  </a:lnTo>
                  <a:cubicBezTo>
                    <a:pt x="0" y="284"/>
                    <a:pt x="0" y="284"/>
                    <a:pt x="0" y="303"/>
                  </a:cubicBezTo>
                  <a:cubicBezTo>
                    <a:pt x="0" y="322"/>
                    <a:pt x="0" y="341"/>
                    <a:pt x="20" y="341"/>
                  </a:cubicBezTo>
                  <a:cubicBezTo>
                    <a:pt x="20" y="322"/>
                    <a:pt x="0" y="322"/>
                    <a:pt x="20" y="303"/>
                  </a:cubicBezTo>
                  <a:lnTo>
                    <a:pt x="20" y="284"/>
                  </a:lnTo>
                  <a:lnTo>
                    <a:pt x="481" y="24"/>
                  </a:lnTo>
                  <a:cubicBezTo>
                    <a:pt x="500" y="0"/>
                    <a:pt x="500" y="0"/>
                    <a:pt x="519" y="0"/>
                  </a:cubicBezTo>
                  <a:close/>
                  <a:moveTo>
                    <a:pt x="577" y="24"/>
                  </a:moveTo>
                  <a:lnTo>
                    <a:pt x="798" y="202"/>
                  </a:lnTo>
                  <a:cubicBezTo>
                    <a:pt x="817" y="202"/>
                    <a:pt x="817" y="221"/>
                    <a:pt x="817" y="221"/>
                  </a:cubicBezTo>
                  <a:cubicBezTo>
                    <a:pt x="817" y="241"/>
                    <a:pt x="817" y="241"/>
                    <a:pt x="798" y="241"/>
                  </a:cubicBezTo>
                  <a:lnTo>
                    <a:pt x="361" y="505"/>
                  </a:lnTo>
                  <a:cubicBezTo>
                    <a:pt x="337" y="524"/>
                    <a:pt x="337" y="524"/>
                    <a:pt x="317" y="524"/>
                  </a:cubicBezTo>
                  <a:cubicBezTo>
                    <a:pt x="298" y="524"/>
                    <a:pt x="279" y="524"/>
                    <a:pt x="260" y="505"/>
                  </a:cubicBezTo>
                  <a:lnTo>
                    <a:pt x="20" y="341"/>
                  </a:lnTo>
                  <a:lnTo>
                    <a:pt x="260" y="524"/>
                  </a:lnTo>
                  <a:cubicBezTo>
                    <a:pt x="279" y="524"/>
                    <a:pt x="298" y="543"/>
                    <a:pt x="317" y="543"/>
                  </a:cubicBezTo>
                  <a:cubicBezTo>
                    <a:pt x="337" y="543"/>
                    <a:pt x="337" y="524"/>
                    <a:pt x="361" y="524"/>
                  </a:cubicBezTo>
                  <a:lnTo>
                    <a:pt x="817" y="265"/>
                  </a:lnTo>
                  <a:cubicBezTo>
                    <a:pt x="841" y="241"/>
                    <a:pt x="841" y="241"/>
                    <a:pt x="841" y="221"/>
                  </a:cubicBezTo>
                  <a:cubicBezTo>
                    <a:pt x="841" y="202"/>
                    <a:pt x="841" y="202"/>
                    <a:pt x="817" y="183"/>
                  </a:cubicBezTo>
                  <a:lnTo>
                    <a:pt x="577" y="24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921;p58">
              <a:extLst>
                <a:ext uri="{FF2B5EF4-FFF2-40B4-BE49-F238E27FC236}">
                  <a16:creationId xmlns:a16="http://schemas.microsoft.com/office/drawing/2014/main" id="{04AF83E3-D2E0-5EE0-FD5D-D9E139F91632}"/>
                </a:ext>
              </a:extLst>
            </p:cNvPr>
            <p:cNvSpPr/>
            <p:nvPr/>
          </p:nvSpPr>
          <p:spPr>
            <a:xfrm>
              <a:off x="6674132" y="2832357"/>
              <a:ext cx="85595" cy="53739"/>
            </a:xfrm>
            <a:custGeom>
              <a:avLst/>
              <a:gdLst/>
              <a:ahLst/>
              <a:cxnLst/>
              <a:rect l="l" t="t" r="r" b="b"/>
              <a:pathLst>
                <a:path w="841" h="528" extrusionOk="0">
                  <a:moveTo>
                    <a:pt x="480" y="1"/>
                  </a:moveTo>
                  <a:lnTo>
                    <a:pt x="38" y="279"/>
                  </a:lnTo>
                  <a:cubicBezTo>
                    <a:pt x="0" y="279"/>
                    <a:pt x="0" y="318"/>
                    <a:pt x="38" y="342"/>
                  </a:cubicBezTo>
                  <a:lnTo>
                    <a:pt x="259" y="500"/>
                  </a:lnTo>
                  <a:cubicBezTo>
                    <a:pt x="287" y="514"/>
                    <a:pt x="316" y="528"/>
                    <a:pt x="338" y="528"/>
                  </a:cubicBezTo>
                  <a:cubicBezTo>
                    <a:pt x="347" y="528"/>
                    <a:pt x="355" y="525"/>
                    <a:pt x="360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1" y="20"/>
                  </a:lnTo>
                  <a:cubicBezTo>
                    <a:pt x="557" y="1"/>
                    <a:pt x="519" y="1"/>
                    <a:pt x="480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922;p58">
              <a:extLst>
                <a:ext uri="{FF2B5EF4-FFF2-40B4-BE49-F238E27FC236}">
                  <a16:creationId xmlns:a16="http://schemas.microsoft.com/office/drawing/2014/main" id="{DF39F1B8-2F65-73D6-094D-1E1914DDEE97}"/>
                </a:ext>
              </a:extLst>
            </p:cNvPr>
            <p:cNvSpPr/>
            <p:nvPr/>
          </p:nvSpPr>
          <p:spPr>
            <a:xfrm>
              <a:off x="6674132" y="2832357"/>
              <a:ext cx="85595" cy="54858"/>
            </a:xfrm>
            <a:custGeom>
              <a:avLst/>
              <a:gdLst/>
              <a:ahLst/>
              <a:cxnLst/>
              <a:rect l="l" t="t" r="r" b="b"/>
              <a:pathLst>
                <a:path w="841" h="539" extrusionOk="0">
                  <a:moveTo>
                    <a:pt x="519" y="1"/>
                  </a:moveTo>
                  <a:cubicBezTo>
                    <a:pt x="538" y="1"/>
                    <a:pt x="557" y="20"/>
                    <a:pt x="581" y="20"/>
                  </a:cubicBezTo>
                  <a:cubicBezTo>
                    <a:pt x="581" y="1"/>
                    <a:pt x="538" y="1"/>
                    <a:pt x="519" y="1"/>
                  </a:cubicBezTo>
                  <a:close/>
                  <a:moveTo>
                    <a:pt x="581" y="20"/>
                  </a:moveTo>
                  <a:lnTo>
                    <a:pt x="822" y="198"/>
                  </a:lnTo>
                  <a:lnTo>
                    <a:pt x="841" y="222"/>
                  </a:lnTo>
                  <a:cubicBezTo>
                    <a:pt x="841" y="198"/>
                    <a:pt x="841" y="198"/>
                    <a:pt x="822" y="179"/>
                  </a:cubicBezTo>
                  <a:lnTo>
                    <a:pt x="581" y="20"/>
                  </a:lnTo>
                  <a:close/>
                  <a:moveTo>
                    <a:pt x="480" y="1"/>
                  </a:moveTo>
                  <a:lnTo>
                    <a:pt x="19" y="260"/>
                  </a:lnTo>
                  <a:cubicBezTo>
                    <a:pt x="19" y="279"/>
                    <a:pt x="0" y="279"/>
                    <a:pt x="0" y="299"/>
                  </a:cubicBezTo>
                  <a:cubicBezTo>
                    <a:pt x="0" y="318"/>
                    <a:pt x="19" y="342"/>
                    <a:pt x="19" y="342"/>
                  </a:cubicBezTo>
                  <a:lnTo>
                    <a:pt x="259" y="520"/>
                  </a:lnTo>
                  <a:cubicBezTo>
                    <a:pt x="279" y="520"/>
                    <a:pt x="298" y="539"/>
                    <a:pt x="317" y="539"/>
                  </a:cubicBezTo>
                  <a:cubicBezTo>
                    <a:pt x="341" y="539"/>
                    <a:pt x="360" y="520"/>
                    <a:pt x="360" y="520"/>
                  </a:cubicBezTo>
                  <a:lnTo>
                    <a:pt x="822" y="260"/>
                  </a:lnTo>
                  <a:cubicBezTo>
                    <a:pt x="841" y="241"/>
                    <a:pt x="841" y="241"/>
                    <a:pt x="841" y="222"/>
                  </a:cubicBezTo>
                  <a:lnTo>
                    <a:pt x="841" y="222"/>
                  </a:lnTo>
                  <a:cubicBezTo>
                    <a:pt x="841" y="241"/>
                    <a:pt x="822" y="241"/>
                    <a:pt x="822" y="241"/>
                  </a:cubicBezTo>
                  <a:lnTo>
                    <a:pt x="360" y="500"/>
                  </a:lnTo>
                  <a:cubicBezTo>
                    <a:pt x="360" y="520"/>
                    <a:pt x="341" y="520"/>
                    <a:pt x="317" y="520"/>
                  </a:cubicBezTo>
                  <a:cubicBezTo>
                    <a:pt x="298" y="520"/>
                    <a:pt x="279" y="520"/>
                    <a:pt x="259" y="500"/>
                  </a:cubicBezTo>
                  <a:lnTo>
                    <a:pt x="38" y="342"/>
                  </a:lnTo>
                  <a:cubicBezTo>
                    <a:pt x="19" y="318"/>
                    <a:pt x="19" y="318"/>
                    <a:pt x="19" y="299"/>
                  </a:cubicBezTo>
                  <a:cubicBezTo>
                    <a:pt x="19" y="299"/>
                    <a:pt x="19" y="279"/>
                    <a:pt x="38" y="279"/>
                  </a:cubicBezTo>
                  <a:lnTo>
                    <a:pt x="480" y="20"/>
                  </a:lnTo>
                  <a:cubicBezTo>
                    <a:pt x="500" y="1"/>
                    <a:pt x="519" y="1"/>
                    <a:pt x="519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923;p58">
              <a:extLst>
                <a:ext uri="{FF2B5EF4-FFF2-40B4-BE49-F238E27FC236}">
                  <a16:creationId xmlns:a16="http://schemas.microsoft.com/office/drawing/2014/main" id="{0AF86900-E2C4-9B84-3B8E-3EF3D857E66E}"/>
                </a:ext>
              </a:extLst>
            </p:cNvPr>
            <p:cNvSpPr/>
            <p:nvPr/>
          </p:nvSpPr>
          <p:spPr>
            <a:xfrm>
              <a:off x="6602683" y="2873475"/>
              <a:ext cx="87630" cy="53433"/>
            </a:xfrm>
            <a:custGeom>
              <a:avLst/>
              <a:gdLst/>
              <a:ahLst/>
              <a:cxnLst/>
              <a:rect l="l" t="t" r="r" b="b"/>
              <a:pathLst>
                <a:path w="861" h="525" extrusionOk="0">
                  <a:moveTo>
                    <a:pt x="543" y="0"/>
                  </a:moveTo>
                  <a:cubicBezTo>
                    <a:pt x="525" y="0"/>
                    <a:pt x="510" y="5"/>
                    <a:pt x="500" y="15"/>
                  </a:cubicBezTo>
                  <a:lnTo>
                    <a:pt x="39" y="274"/>
                  </a:lnTo>
                  <a:cubicBezTo>
                    <a:pt x="20" y="274"/>
                    <a:pt x="1" y="317"/>
                    <a:pt x="39" y="337"/>
                  </a:cubicBezTo>
                  <a:lnTo>
                    <a:pt x="279" y="495"/>
                  </a:lnTo>
                  <a:cubicBezTo>
                    <a:pt x="293" y="509"/>
                    <a:pt x="318" y="525"/>
                    <a:pt x="345" y="525"/>
                  </a:cubicBezTo>
                  <a:cubicBezTo>
                    <a:pt x="357" y="525"/>
                    <a:pt x="369" y="522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197"/>
                    <a:pt x="822" y="178"/>
                  </a:cubicBezTo>
                  <a:lnTo>
                    <a:pt x="601" y="15"/>
                  </a:lnTo>
                  <a:cubicBezTo>
                    <a:pt x="582" y="5"/>
                    <a:pt x="561" y="0"/>
                    <a:pt x="543" y="0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924;p58">
              <a:extLst>
                <a:ext uri="{FF2B5EF4-FFF2-40B4-BE49-F238E27FC236}">
                  <a16:creationId xmlns:a16="http://schemas.microsoft.com/office/drawing/2014/main" id="{2D312B41-18AE-3B5F-2C3E-59B1147F3569}"/>
                </a:ext>
              </a:extLst>
            </p:cNvPr>
            <p:cNvSpPr/>
            <p:nvPr/>
          </p:nvSpPr>
          <p:spPr>
            <a:xfrm>
              <a:off x="6604617" y="2872967"/>
              <a:ext cx="85697" cy="55367"/>
            </a:xfrm>
            <a:custGeom>
              <a:avLst/>
              <a:gdLst/>
              <a:ahLst/>
              <a:cxnLst/>
              <a:rect l="l" t="t" r="r" b="b"/>
              <a:pathLst>
                <a:path w="842" h="544" extrusionOk="0">
                  <a:moveTo>
                    <a:pt x="462" y="1"/>
                  </a:moveTo>
                  <a:lnTo>
                    <a:pt x="20" y="260"/>
                  </a:lnTo>
                  <a:cubicBezTo>
                    <a:pt x="1" y="279"/>
                    <a:pt x="1" y="279"/>
                    <a:pt x="1" y="303"/>
                  </a:cubicBezTo>
                  <a:cubicBezTo>
                    <a:pt x="1" y="303"/>
                    <a:pt x="1" y="279"/>
                    <a:pt x="20" y="279"/>
                  </a:cubicBezTo>
                  <a:lnTo>
                    <a:pt x="481" y="20"/>
                  </a:lnTo>
                  <a:cubicBezTo>
                    <a:pt x="481" y="1"/>
                    <a:pt x="500" y="1"/>
                    <a:pt x="520" y="1"/>
                  </a:cubicBezTo>
                  <a:close/>
                  <a:moveTo>
                    <a:pt x="1" y="304"/>
                  </a:moveTo>
                  <a:cubicBezTo>
                    <a:pt x="1" y="323"/>
                    <a:pt x="1" y="342"/>
                    <a:pt x="20" y="342"/>
                  </a:cubicBezTo>
                  <a:cubicBezTo>
                    <a:pt x="1" y="323"/>
                    <a:pt x="1" y="322"/>
                    <a:pt x="1" y="304"/>
                  </a:cubicBezTo>
                  <a:close/>
                  <a:moveTo>
                    <a:pt x="520" y="1"/>
                  </a:moveTo>
                  <a:cubicBezTo>
                    <a:pt x="544" y="1"/>
                    <a:pt x="563" y="20"/>
                    <a:pt x="563" y="20"/>
                  </a:cubicBezTo>
                  <a:lnTo>
                    <a:pt x="803" y="202"/>
                  </a:lnTo>
                  <a:cubicBezTo>
                    <a:pt x="822" y="202"/>
                    <a:pt x="822" y="222"/>
                    <a:pt x="822" y="222"/>
                  </a:cubicBezTo>
                  <a:cubicBezTo>
                    <a:pt x="822" y="241"/>
                    <a:pt x="822" y="241"/>
                    <a:pt x="803" y="241"/>
                  </a:cubicBezTo>
                  <a:lnTo>
                    <a:pt x="342" y="519"/>
                  </a:lnTo>
                  <a:lnTo>
                    <a:pt x="303" y="519"/>
                  </a:lnTo>
                  <a:cubicBezTo>
                    <a:pt x="279" y="519"/>
                    <a:pt x="260" y="519"/>
                    <a:pt x="260" y="500"/>
                  </a:cubicBezTo>
                  <a:lnTo>
                    <a:pt x="20" y="342"/>
                  </a:lnTo>
                  <a:lnTo>
                    <a:pt x="241" y="519"/>
                  </a:lnTo>
                  <a:cubicBezTo>
                    <a:pt x="260" y="519"/>
                    <a:pt x="279" y="543"/>
                    <a:pt x="303" y="543"/>
                  </a:cubicBezTo>
                  <a:cubicBezTo>
                    <a:pt x="323" y="543"/>
                    <a:pt x="342" y="519"/>
                    <a:pt x="361" y="519"/>
                  </a:cubicBezTo>
                  <a:lnTo>
                    <a:pt x="803" y="260"/>
                  </a:lnTo>
                  <a:cubicBezTo>
                    <a:pt x="822" y="260"/>
                    <a:pt x="842" y="241"/>
                    <a:pt x="842" y="222"/>
                  </a:cubicBezTo>
                  <a:cubicBezTo>
                    <a:pt x="842" y="202"/>
                    <a:pt x="822" y="202"/>
                    <a:pt x="803" y="183"/>
                  </a:cubicBezTo>
                  <a:lnTo>
                    <a:pt x="582" y="20"/>
                  </a:lnTo>
                  <a:cubicBezTo>
                    <a:pt x="563" y="1"/>
                    <a:pt x="544" y="1"/>
                    <a:pt x="520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925;p58">
              <a:extLst>
                <a:ext uri="{FF2B5EF4-FFF2-40B4-BE49-F238E27FC236}">
                  <a16:creationId xmlns:a16="http://schemas.microsoft.com/office/drawing/2014/main" id="{E0577757-E66E-4A5B-ECE4-1166D633A830}"/>
                </a:ext>
              </a:extLst>
            </p:cNvPr>
            <p:cNvSpPr/>
            <p:nvPr/>
          </p:nvSpPr>
          <p:spPr>
            <a:xfrm>
              <a:off x="6533269" y="2914187"/>
              <a:ext cx="85697" cy="53535"/>
            </a:xfrm>
            <a:custGeom>
              <a:avLst/>
              <a:gdLst/>
              <a:ahLst/>
              <a:cxnLst/>
              <a:rect l="l" t="t" r="r" b="b"/>
              <a:pathLst>
                <a:path w="842" h="526" extrusionOk="0">
                  <a:moveTo>
                    <a:pt x="524" y="0"/>
                  </a:moveTo>
                  <a:cubicBezTo>
                    <a:pt x="506" y="0"/>
                    <a:pt x="490" y="6"/>
                    <a:pt x="481" y="18"/>
                  </a:cubicBezTo>
                  <a:lnTo>
                    <a:pt x="20" y="278"/>
                  </a:lnTo>
                  <a:cubicBezTo>
                    <a:pt x="0" y="278"/>
                    <a:pt x="0" y="316"/>
                    <a:pt x="20" y="335"/>
                  </a:cubicBezTo>
                  <a:lnTo>
                    <a:pt x="260" y="499"/>
                  </a:lnTo>
                  <a:cubicBezTo>
                    <a:pt x="277" y="512"/>
                    <a:pt x="311" y="526"/>
                    <a:pt x="336" y="526"/>
                  </a:cubicBezTo>
                  <a:cubicBezTo>
                    <a:pt x="346" y="526"/>
                    <a:pt x="355" y="524"/>
                    <a:pt x="361" y="518"/>
                  </a:cubicBezTo>
                  <a:lnTo>
                    <a:pt x="822" y="259"/>
                  </a:lnTo>
                  <a:cubicBezTo>
                    <a:pt x="841" y="235"/>
                    <a:pt x="841" y="196"/>
                    <a:pt x="822" y="177"/>
                  </a:cubicBezTo>
                  <a:lnTo>
                    <a:pt x="582" y="18"/>
                  </a:lnTo>
                  <a:cubicBezTo>
                    <a:pt x="563" y="6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926;p58">
              <a:extLst>
                <a:ext uri="{FF2B5EF4-FFF2-40B4-BE49-F238E27FC236}">
                  <a16:creationId xmlns:a16="http://schemas.microsoft.com/office/drawing/2014/main" id="{4EAF1335-84A0-698C-91AC-A8707A397EEA}"/>
                </a:ext>
              </a:extLst>
            </p:cNvPr>
            <p:cNvSpPr/>
            <p:nvPr/>
          </p:nvSpPr>
          <p:spPr>
            <a:xfrm>
              <a:off x="6533269" y="2913576"/>
              <a:ext cx="85697" cy="55367"/>
            </a:xfrm>
            <a:custGeom>
              <a:avLst/>
              <a:gdLst/>
              <a:ahLst/>
              <a:cxnLst/>
              <a:rect l="l" t="t" r="r" b="b"/>
              <a:pathLst>
                <a:path w="842" h="544" extrusionOk="0">
                  <a:moveTo>
                    <a:pt x="524" y="0"/>
                  </a:moveTo>
                  <a:cubicBezTo>
                    <a:pt x="543" y="0"/>
                    <a:pt x="563" y="24"/>
                    <a:pt x="582" y="24"/>
                  </a:cubicBezTo>
                  <a:cubicBezTo>
                    <a:pt x="563" y="0"/>
                    <a:pt x="543" y="0"/>
                    <a:pt x="524" y="0"/>
                  </a:cubicBezTo>
                  <a:close/>
                  <a:moveTo>
                    <a:pt x="481" y="0"/>
                  </a:moveTo>
                  <a:lnTo>
                    <a:pt x="20" y="265"/>
                  </a:lnTo>
                  <a:cubicBezTo>
                    <a:pt x="0" y="284"/>
                    <a:pt x="0" y="284"/>
                    <a:pt x="0" y="303"/>
                  </a:cubicBezTo>
                  <a:lnTo>
                    <a:pt x="20" y="284"/>
                  </a:lnTo>
                  <a:lnTo>
                    <a:pt x="481" y="24"/>
                  </a:lnTo>
                  <a:cubicBezTo>
                    <a:pt x="500" y="24"/>
                    <a:pt x="500" y="0"/>
                    <a:pt x="524" y="0"/>
                  </a:cubicBezTo>
                  <a:close/>
                  <a:moveTo>
                    <a:pt x="0" y="303"/>
                  </a:moveTo>
                  <a:cubicBezTo>
                    <a:pt x="0" y="322"/>
                    <a:pt x="0" y="341"/>
                    <a:pt x="20" y="341"/>
                  </a:cubicBezTo>
                  <a:cubicBezTo>
                    <a:pt x="20" y="322"/>
                    <a:pt x="0" y="322"/>
                    <a:pt x="0" y="303"/>
                  </a:cubicBezTo>
                  <a:close/>
                  <a:moveTo>
                    <a:pt x="582" y="24"/>
                  </a:moveTo>
                  <a:lnTo>
                    <a:pt x="803" y="202"/>
                  </a:lnTo>
                  <a:cubicBezTo>
                    <a:pt x="822" y="202"/>
                    <a:pt x="822" y="221"/>
                    <a:pt x="822" y="221"/>
                  </a:cubicBezTo>
                  <a:cubicBezTo>
                    <a:pt x="822" y="241"/>
                    <a:pt x="822" y="241"/>
                    <a:pt x="803" y="241"/>
                  </a:cubicBezTo>
                  <a:lnTo>
                    <a:pt x="361" y="524"/>
                  </a:lnTo>
                  <a:lnTo>
                    <a:pt x="822" y="265"/>
                  </a:lnTo>
                  <a:cubicBezTo>
                    <a:pt x="822" y="265"/>
                    <a:pt x="841" y="241"/>
                    <a:pt x="841" y="221"/>
                  </a:cubicBezTo>
                  <a:cubicBezTo>
                    <a:pt x="841" y="202"/>
                    <a:pt x="822" y="202"/>
                    <a:pt x="822" y="183"/>
                  </a:cubicBezTo>
                  <a:lnTo>
                    <a:pt x="582" y="24"/>
                  </a:lnTo>
                  <a:close/>
                  <a:moveTo>
                    <a:pt x="20" y="341"/>
                  </a:moveTo>
                  <a:lnTo>
                    <a:pt x="260" y="524"/>
                  </a:lnTo>
                  <a:cubicBezTo>
                    <a:pt x="284" y="524"/>
                    <a:pt x="303" y="543"/>
                    <a:pt x="322" y="543"/>
                  </a:cubicBezTo>
                  <a:cubicBezTo>
                    <a:pt x="342" y="543"/>
                    <a:pt x="342" y="524"/>
                    <a:pt x="361" y="524"/>
                  </a:cubicBezTo>
                  <a:lnTo>
                    <a:pt x="322" y="524"/>
                  </a:lnTo>
                  <a:cubicBezTo>
                    <a:pt x="303" y="524"/>
                    <a:pt x="284" y="524"/>
                    <a:pt x="260" y="505"/>
                  </a:cubicBezTo>
                  <a:lnTo>
                    <a:pt x="20" y="3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927;p58">
              <a:extLst>
                <a:ext uri="{FF2B5EF4-FFF2-40B4-BE49-F238E27FC236}">
                  <a16:creationId xmlns:a16="http://schemas.microsoft.com/office/drawing/2014/main" id="{1C67C777-B919-D38B-2645-59CD9D125004}"/>
                </a:ext>
              </a:extLst>
            </p:cNvPr>
            <p:cNvSpPr/>
            <p:nvPr/>
          </p:nvSpPr>
          <p:spPr>
            <a:xfrm>
              <a:off x="6461922" y="2955102"/>
              <a:ext cx="85595" cy="53230"/>
            </a:xfrm>
            <a:custGeom>
              <a:avLst/>
              <a:gdLst/>
              <a:ahLst/>
              <a:cxnLst/>
              <a:rect l="l" t="t" r="r" b="b"/>
              <a:pathLst>
                <a:path w="841" h="523" extrusionOk="0">
                  <a:moveTo>
                    <a:pt x="540" y="1"/>
                  </a:moveTo>
                  <a:cubicBezTo>
                    <a:pt x="522" y="1"/>
                    <a:pt x="502" y="5"/>
                    <a:pt x="480" y="15"/>
                  </a:cubicBezTo>
                  <a:lnTo>
                    <a:pt x="43" y="275"/>
                  </a:lnTo>
                  <a:cubicBezTo>
                    <a:pt x="0" y="275"/>
                    <a:pt x="0" y="313"/>
                    <a:pt x="24" y="337"/>
                  </a:cubicBezTo>
                  <a:lnTo>
                    <a:pt x="264" y="495"/>
                  </a:lnTo>
                  <a:cubicBezTo>
                    <a:pt x="291" y="509"/>
                    <a:pt x="319" y="523"/>
                    <a:pt x="339" y="523"/>
                  </a:cubicBezTo>
                  <a:cubicBezTo>
                    <a:pt x="347" y="523"/>
                    <a:pt x="355" y="520"/>
                    <a:pt x="360" y="515"/>
                  </a:cubicBezTo>
                  <a:lnTo>
                    <a:pt x="822" y="255"/>
                  </a:lnTo>
                  <a:cubicBezTo>
                    <a:pt x="841" y="236"/>
                    <a:pt x="841" y="193"/>
                    <a:pt x="822" y="174"/>
                  </a:cubicBezTo>
                  <a:lnTo>
                    <a:pt x="581" y="15"/>
                  </a:lnTo>
                  <a:cubicBezTo>
                    <a:pt x="572" y="5"/>
                    <a:pt x="557" y="1"/>
                    <a:pt x="54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928;p58">
              <a:extLst>
                <a:ext uri="{FF2B5EF4-FFF2-40B4-BE49-F238E27FC236}">
                  <a16:creationId xmlns:a16="http://schemas.microsoft.com/office/drawing/2014/main" id="{06EFD2DC-4964-9DE4-B9B0-B6D5286CF5F5}"/>
                </a:ext>
              </a:extLst>
            </p:cNvPr>
            <p:cNvSpPr/>
            <p:nvPr/>
          </p:nvSpPr>
          <p:spPr>
            <a:xfrm>
              <a:off x="6461922" y="2954593"/>
              <a:ext cx="85595" cy="54858"/>
            </a:xfrm>
            <a:custGeom>
              <a:avLst/>
              <a:gdLst/>
              <a:ahLst/>
              <a:cxnLst/>
              <a:rect l="l" t="t" r="r" b="b"/>
              <a:pathLst>
                <a:path w="841" h="539" extrusionOk="0">
                  <a:moveTo>
                    <a:pt x="524" y="1"/>
                  </a:moveTo>
                  <a:cubicBezTo>
                    <a:pt x="543" y="1"/>
                    <a:pt x="562" y="20"/>
                    <a:pt x="581" y="20"/>
                  </a:cubicBezTo>
                  <a:cubicBezTo>
                    <a:pt x="581" y="1"/>
                    <a:pt x="543" y="1"/>
                    <a:pt x="524" y="1"/>
                  </a:cubicBezTo>
                  <a:close/>
                  <a:moveTo>
                    <a:pt x="581" y="20"/>
                  </a:moveTo>
                  <a:lnTo>
                    <a:pt x="822" y="198"/>
                  </a:lnTo>
                  <a:lnTo>
                    <a:pt x="841" y="222"/>
                  </a:lnTo>
                  <a:cubicBezTo>
                    <a:pt x="841" y="198"/>
                    <a:pt x="841" y="198"/>
                    <a:pt x="822" y="179"/>
                  </a:cubicBezTo>
                  <a:lnTo>
                    <a:pt x="581" y="20"/>
                  </a:lnTo>
                  <a:close/>
                  <a:moveTo>
                    <a:pt x="841" y="222"/>
                  </a:moveTo>
                  <a:lnTo>
                    <a:pt x="841" y="222"/>
                  </a:lnTo>
                  <a:cubicBezTo>
                    <a:pt x="841" y="241"/>
                    <a:pt x="822" y="241"/>
                    <a:pt x="822" y="241"/>
                  </a:cubicBezTo>
                  <a:lnTo>
                    <a:pt x="360" y="520"/>
                  </a:lnTo>
                  <a:lnTo>
                    <a:pt x="822" y="260"/>
                  </a:lnTo>
                  <a:cubicBezTo>
                    <a:pt x="841" y="260"/>
                    <a:pt x="841" y="241"/>
                    <a:pt x="841" y="222"/>
                  </a:cubicBezTo>
                  <a:close/>
                  <a:moveTo>
                    <a:pt x="480" y="1"/>
                  </a:moveTo>
                  <a:lnTo>
                    <a:pt x="24" y="260"/>
                  </a:lnTo>
                  <a:cubicBezTo>
                    <a:pt x="24" y="280"/>
                    <a:pt x="0" y="299"/>
                    <a:pt x="0" y="299"/>
                  </a:cubicBezTo>
                  <a:cubicBezTo>
                    <a:pt x="0" y="318"/>
                    <a:pt x="24" y="342"/>
                    <a:pt x="24" y="342"/>
                  </a:cubicBezTo>
                  <a:lnTo>
                    <a:pt x="264" y="520"/>
                  </a:lnTo>
                  <a:cubicBezTo>
                    <a:pt x="283" y="520"/>
                    <a:pt x="303" y="539"/>
                    <a:pt x="322" y="539"/>
                  </a:cubicBezTo>
                  <a:cubicBezTo>
                    <a:pt x="341" y="539"/>
                    <a:pt x="360" y="520"/>
                    <a:pt x="360" y="520"/>
                  </a:cubicBezTo>
                  <a:lnTo>
                    <a:pt x="322" y="520"/>
                  </a:lnTo>
                  <a:cubicBezTo>
                    <a:pt x="303" y="520"/>
                    <a:pt x="283" y="520"/>
                    <a:pt x="264" y="500"/>
                  </a:cubicBezTo>
                  <a:lnTo>
                    <a:pt x="43" y="342"/>
                  </a:lnTo>
                  <a:cubicBezTo>
                    <a:pt x="24" y="318"/>
                    <a:pt x="24" y="318"/>
                    <a:pt x="24" y="299"/>
                  </a:cubicBezTo>
                  <a:cubicBezTo>
                    <a:pt x="24" y="299"/>
                    <a:pt x="24" y="280"/>
                    <a:pt x="43" y="280"/>
                  </a:cubicBezTo>
                  <a:lnTo>
                    <a:pt x="480" y="20"/>
                  </a:lnTo>
                  <a:cubicBezTo>
                    <a:pt x="504" y="20"/>
                    <a:pt x="524" y="1"/>
                    <a:pt x="52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929;p58">
              <a:extLst>
                <a:ext uri="{FF2B5EF4-FFF2-40B4-BE49-F238E27FC236}">
                  <a16:creationId xmlns:a16="http://schemas.microsoft.com/office/drawing/2014/main" id="{209ED708-3BE2-0A92-DF98-079F501763CD}"/>
                </a:ext>
              </a:extLst>
            </p:cNvPr>
            <p:cNvSpPr/>
            <p:nvPr/>
          </p:nvSpPr>
          <p:spPr>
            <a:xfrm>
              <a:off x="6321567" y="3036424"/>
              <a:ext cx="85595" cy="54247"/>
            </a:xfrm>
            <a:custGeom>
              <a:avLst/>
              <a:gdLst/>
              <a:ahLst/>
              <a:cxnLst/>
              <a:rect l="l" t="t" r="r" b="b"/>
              <a:pathLst>
                <a:path w="841" h="533" extrusionOk="0">
                  <a:moveTo>
                    <a:pt x="522" y="0"/>
                  </a:moveTo>
                  <a:cubicBezTo>
                    <a:pt x="505" y="0"/>
                    <a:pt x="490" y="6"/>
                    <a:pt x="481" y="18"/>
                  </a:cubicBezTo>
                  <a:lnTo>
                    <a:pt x="20" y="278"/>
                  </a:lnTo>
                  <a:cubicBezTo>
                    <a:pt x="0" y="297"/>
                    <a:pt x="0" y="316"/>
                    <a:pt x="20" y="335"/>
                  </a:cubicBezTo>
                  <a:lnTo>
                    <a:pt x="260" y="518"/>
                  </a:lnTo>
                  <a:cubicBezTo>
                    <a:pt x="269" y="528"/>
                    <a:pt x="285" y="532"/>
                    <a:pt x="303" y="532"/>
                  </a:cubicBezTo>
                  <a:cubicBezTo>
                    <a:pt x="321" y="532"/>
                    <a:pt x="341" y="528"/>
                    <a:pt x="361" y="518"/>
                  </a:cubicBezTo>
                  <a:lnTo>
                    <a:pt x="822" y="259"/>
                  </a:lnTo>
                  <a:cubicBezTo>
                    <a:pt x="841" y="235"/>
                    <a:pt x="841" y="215"/>
                    <a:pt x="822" y="196"/>
                  </a:cubicBezTo>
                  <a:lnTo>
                    <a:pt x="582" y="18"/>
                  </a:lnTo>
                  <a:cubicBezTo>
                    <a:pt x="560" y="6"/>
                    <a:pt x="540" y="0"/>
                    <a:pt x="52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930;p58">
              <a:extLst>
                <a:ext uri="{FF2B5EF4-FFF2-40B4-BE49-F238E27FC236}">
                  <a16:creationId xmlns:a16="http://schemas.microsoft.com/office/drawing/2014/main" id="{E88C4C08-9B26-75AE-1C46-04D07698D221}"/>
                </a:ext>
              </a:extLst>
            </p:cNvPr>
            <p:cNvSpPr/>
            <p:nvPr/>
          </p:nvSpPr>
          <p:spPr>
            <a:xfrm>
              <a:off x="6321567" y="3035813"/>
              <a:ext cx="85595" cy="55367"/>
            </a:xfrm>
            <a:custGeom>
              <a:avLst/>
              <a:gdLst/>
              <a:ahLst/>
              <a:cxnLst/>
              <a:rect l="l" t="t" r="r" b="b"/>
              <a:pathLst>
                <a:path w="841" h="544" extrusionOk="0">
                  <a:moveTo>
                    <a:pt x="519" y="0"/>
                  </a:moveTo>
                  <a:cubicBezTo>
                    <a:pt x="538" y="0"/>
                    <a:pt x="562" y="24"/>
                    <a:pt x="582" y="24"/>
                  </a:cubicBezTo>
                  <a:cubicBezTo>
                    <a:pt x="562" y="0"/>
                    <a:pt x="538" y="0"/>
                    <a:pt x="519" y="0"/>
                  </a:cubicBezTo>
                  <a:close/>
                  <a:moveTo>
                    <a:pt x="481" y="0"/>
                  </a:moveTo>
                  <a:lnTo>
                    <a:pt x="20" y="265"/>
                  </a:lnTo>
                  <a:cubicBezTo>
                    <a:pt x="0" y="284"/>
                    <a:pt x="0" y="303"/>
                    <a:pt x="0" y="303"/>
                  </a:cubicBezTo>
                  <a:lnTo>
                    <a:pt x="20" y="284"/>
                  </a:lnTo>
                  <a:lnTo>
                    <a:pt x="481" y="24"/>
                  </a:lnTo>
                  <a:cubicBezTo>
                    <a:pt x="481" y="24"/>
                    <a:pt x="500" y="0"/>
                    <a:pt x="519" y="0"/>
                  </a:cubicBezTo>
                  <a:close/>
                  <a:moveTo>
                    <a:pt x="0" y="303"/>
                  </a:moveTo>
                  <a:cubicBezTo>
                    <a:pt x="0" y="322"/>
                    <a:pt x="0" y="341"/>
                    <a:pt x="20" y="341"/>
                  </a:cubicBezTo>
                  <a:cubicBezTo>
                    <a:pt x="20" y="322"/>
                    <a:pt x="0" y="322"/>
                    <a:pt x="0" y="303"/>
                  </a:cubicBezTo>
                  <a:close/>
                  <a:moveTo>
                    <a:pt x="582" y="24"/>
                  </a:moveTo>
                  <a:lnTo>
                    <a:pt x="803" y="202"/>
                  </a:lnTo>
                  <a:cubicBezTo>
                    <a:pt x="822" y="202"/>
                    <a:pt x="822" y="221"/>
                    <a:pt x="822" y="221"/>
                  </a:cubicBezTo>
                  <a:cubicBezTo>
                    <a:pt x="822" y="241"/>
                    <a:pt x="822" y="241"/>
                    <a:pt x="803" y="265"/>
                  </a:cubicBezTo>
                  <a:lnTo>
                    <a:pt x="361" y="524"/>
                  </a:lnTo>
                  <a:lnTo>
                    <a:pt x="822" y="265"/>
                  </a:lnTo>
                  <a:cubicBezTo>
                    <a:pt x="822" y="265"/>
                    <a:pt x="841" y="241"/>
                    <a:pt x="841" y="221"/>
                  </a:cubicBezTo>
                  <a:cubicBezTo>
                    <a:pt x="841" y="221"/>
                    <a:pt x="822" y="202"/>
                    <a:pt x="822" y="183"/>
                  </a:cubicBezTo>
                  <a:lnTo>
                    <a:pt x="582" y="24"/>
                  </a:lnTo>
                  <a:close/>
                  <a:moveTo>
                    <a:pt x="20" y="341"/>
                  </a:moveTo>
                  <a:lnTo>
                    <a:pt x="260" y="524"/>
                  </a:lnTo>
                  <a:cubicBezTo>
                    <a:pt x="279" y="524"/>
                    <a:pt x="298" y="543"/>
                    <a:pt x="322" y="543"/>
                  </a:cubicBezTo>
                  <a:cubicBezTo>
                    <a:pt x="341" y="543"/>
                    <a:pt x="341" y="543"/>
                    <a:pt x="361" y="524"/>
                  </a:cubicBezTo>
                  <a:lnTo>
                    <a:pt x="322" y="524"/>
                  </a:lnTo>
                  <a:cubicBezTo>
                    <a:pt x="298" y="524"/>
                    <a:pt x="279" y="524"/>
                    <a:pt x="260" y="505"/>
                  </a:cubicBezTo>
                  <a:lnTo>
                    <a:pt x="20" y="34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931;p58">
              <a:extLst>
                <a:ext uri="{FF2B5EF4-FFF2-40B4-BE49-F238E27FC236}">
                  <a16:creationId xmlns:a16="http://schemas.microsoft.com/office/drawing/2014/main" id="{69F45F00-EFB0-503D-88FC-34547E5BAA26}"/>
                </a:ext>
              </a:extLst>
            </p:cNvPr>
            <p:cNvSpPr/>
            <p:nvPr/>
          </p:nvSpPr>
          <p:spPr>
            <a:xfrm>
              <a:off x="6250118" y="3077339"/>
              <a:ext cx="85697" cy="53942"/>
            </a:xfrm>
            <a:custGeom>
              <a:avLst/>
              <a:gdLst/>
              <a:ahLst/>
              <a:cxnLst/>
              <a:rect l="l" t="t" r="r" b="b"/>
              <a:pathLst>
                <a:path w="842" h="530" extrusionOk="0">
                  <a:moveTo>
                    <a:pt x="539" y="1"/>
                  </a:moveTo>
                  <a:cubicBezTo>
                    <a:pt x="521" y="1"/>
                    <a:pt x="501" y="5"/>
                    <a:pt x="481" y="15"/>
                  </a:cubicBezTo>
                  <a:lnTo>
                    <a:pt x="20" y="275"/>
                  </a:lnTo>
                  <a:cubicBezTo>
                    <a:pt x="1" y="294"/>
                    <a:pt x="1" y="313"/>
                    <a:pt x="20" y="337"/>
                  </a:cubicBezTo>
                  <a:lnTo>
                    <a:pt x="260" y="515"/>
                  </a:lnTo>
                  <a:cubicBezTo>
                    <a:pt x="282" y="524"/>
                    <a:pt x="302" y="529"/>
                    <a:pt x="320" y="529"/>
                  </a:cubicBezTo>
                  <a:cubicBezTo>
                    <a:pt x="337" y="529"/>
                    <a:pt x="352" y="524"/>
                    <a:pt x="361" y="515"/>
                  </a:cubicBezTo>
                  <a:lnTo>
                    <a:pt x="822" y="255"/>
                  </a:lnTo>
                  <a:cubicBezTo>
                    <a:pt x="842" y="236"/>
                    <a:pt x="842" y="217"/>
                    <a:pt x="822" y="193"/>
                  </a:cubicBezTo>
                  <a:lnTo>
                    <a:pt x="582" y="15"/>
                  </a:lnTo>
                  <a:cubicBezTo>
                    <a:pt x="573" y="5"/>
                    <a:pt x="557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932;p58">
              <a:extLst>
                <a:ext uri="{FF2B5EF4-FFF2-40B4-BE49-F238E27FC236}">
                  <a16:creationId xmlns:a16="http://schemas.microsoft.com/office/drawing/2014/main" id="{D8D990B2-8DA8-EC88-9DC8-602C6F792BB8}"/>
                </a:ext>
              </a:extLst>
            </p:cNvPr>
            <p:cNvSpPr/>
            <p:nvPr/>
          </p:nvSpPr>
          <p:spPr>
            <a:xfrm>
              <a:off x="6250118" y="3076830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520" y="1"/>
                  </a:moveTo>
                  <a:cubicBezTo>
                    <a:pt x="544" y="1"/>
                    <a:pt x="563" y="20"/>
                    <a:pt x="582" y="20"/>
                  </a:cubicBezTo>
                  <a:cubicBezTo>
                    <a:pt x="563" y="1"/>
                    <a:pt x="544" y="1"/>
                    <a:pt x="520" y="1"/>
                  </a:cubicBezTo>
                  <a:close/>
                  <a:moveTo>
                    <a:pt x="582" y="20"/>
                  </a:moveTo>
                  <a:lnTo>
                    <a:pt x="822" y="198"/>
                  </a:lnTo>
                  <a:lnTo>
                    <a:pt x="842" y="222"/>
                  </a:lnTo>
                  <a:cubicBezTo>
                    <a:pt x="842" y="222"/>
                    <a:pt x="842" y="198"/>
                    <a:pt x="822" y="179"/>
                  </a:cubicBezTo>
                  <a:lnTo>
                    <a:pt x="582" y="20"/>
                  </a:lnTo>
                  <a:close/>
                  <a:moveTo>
                    <a:pt x="842" y="222"/>
                  </a:moveTo>
                  <a:lnTo>
                    <a:pt x="842" y="222"/>
                  </a:lnTo>
                  <a:cubicBezTo>
                    <a:pt x="842" y="241"/>
                    <a:pt x="822" y="241"/>
                    <a:pt x="822" y="260"/>
                  </a:cubicBezTo>
                  <a:cubicBezTo>
                    <a:pt x="842" y="260"/>
                    <a:pt x="842" y="241"/>
                    <a:pt x="842" y="222"/>
                  </a:cubicBezTo>
                  <a:close/>
                  <a:moveTo>
                    <a:pt x="481" y="1"/>
                  </a:moveTo>
                  <a:lnTo>
                    <a:pt x="20" y="260"/>
                  </a:lnTo>
                  <a:cubicBezTo>
                    <a:pt x="20" y="280"/>
                    <a:pt x="1" y="299"/>
                    <a:pt x="1" y="299"/>
                  </a:cubicBezTo>
                  <a:cubicBezTo>
                    <a:pt x="1" y="318"/>
                    <a:pt x="20" y="342"/>
                    <a:pt x="20" y="342"/>
                  </a:cubicBezTo>
                  <a:lnTo>
                    <a:pt x="260" y="520"/>
                  </a:lnTo>
                  <a:cubicBezTo>
                    <a:pt x="280" y="520"/>
                    <a:pt x="304" y="539"/>
                    <a:pt x="323" y="539"/>
                  </a:cubicBezTo>
                  <a:cubicBezTo>
                    <a:pt x="342" y="539"/>
                    <a:pt x="361" y="539"/>
                    <a:pt x="361" y="520"/>
                  </a:cubicBezTo>
                  <a:lnTo>
                    <a:pt x="323" y="520"/>
                  </a:lnTo>
                  <a:cubicBezTo>
                    <a:pt x="304" y="520"/>
                    <a:pt x="280" y="520"/>
                    <a:pt x="260" y="501"/>
                  </a:cubicBezTo>
                  <a:lnTo>
                    <a:pt x="39" y="342"/>
                  </a:lnTo>
                  <a:cubicBezTo>
                    <a:pt x="20" y="318"/>
                    <a:pt x="20" y="318"/>
                    <a:pt x="20" y="299"/>
                  </a:cubicBezTo>
                  <a:cubicBezTo>
                    <a:pt x="20" y="299"/>
                    <a:pt x="20" y="280"/>
                    <a:pt x="39" y="280"/>
                  </a:cubicBezTo>
                  <a:lnTo>
                    <a:pt x="481" y="20"/>
                  </a:lnTo>
                  <a:cubicBezTo>
                    <a:pt x="501" y="20"/>
                    <a:pt x="520" y="1"/>
                    <a:pt x="520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933;p58">
              <a:extLst>
                <a:ext uri="{FF2B5EF4-FFF2-40B4-BE49-F238E27FC236}">
                  <a16:creationId xmlns:a16="http://schemas.microsoft.com/office/drawing/2014/main" id="{4CC4A960-A232-F7C9-ED2C-9784B54F49ED}"/>
                </a:ext>
              </a:extLst>
            </p:cNvPr>
            <p:cNvSpPr/>
            <p:nvPr/>
          </p:nvSpPr>
          <p:spPr>
            <a:xfrm>
              <a:off x="7064861" y="3258302"/>
              <a:ext cx="202028" cy="816561"/>
            </a:xfrm>
            <a:custGeom>
              <a:avLst/>
              <a:gdLst/>
              <a:ahLst/>
              <a:cxnLst/>
              <a:rect l="l" t="t" r="r" b="b"/>
              <a:pathLst>
                <a:path w="1985" h="8023" extrusionOk="0">
                  <a:moveTo>
                    <a:pt x="1485" y="139"/>
                  </a:moveTo>
                  <a:cubicBezTo>
                    <a:pt x="1485" y="139"/>
                    <a:pt x="784" y="0"/>
                    <a:pt x="404" y="538"/>
                  </a:cubicBezTo>
                  <a:cubicBezTo>
                    <a:pt x="1" y="1081"/>
                    <a:pt x="164" y="1840"/>
                    <a:pt x="404" y="3041"/>
                  </a:cubicBezTo>
                  <a:cubicBezTo>
                    <a:pt x="625" y="4242"/>
                    <a:pt x="1024" y="6221"/>
                    <a:pt x="904" y="6683"/>
                  </a:cubicBezTo>
                  <a:cubicBezTo>
                    <a:pt x="803" y="7144"/>
                    <a:pt x="505" y="7826"/>
                    <a:pt x="505" y="7826"/>
                  </a:cubicBezTo>
                  <a:lnTo>
                    <a:pt x="885" y="8023"/>
                  </a:lnTo>
                  <a:lnTo>
                    <a:pt x="1946" y="6846"/>
                  </a:lnTo>
                  <a:cubicBezTo>
                    <a:pt x="1946" y="6846"/>
                    <a:pt x="1682" y="6183"/>
                    <a:pt x="1644" y="5861"/>
                  </a:cubicBezTo>
                  <a:cubicBezTo>
                    <a:pt x="1605" y="5544"/>
                    <a:pt x="1946" y="3262"/>
                    <a:pt x="1946" y="2321"/>
                  </a:cubicBezTo>
                  <a:cubicBezTo>
                    <a:pt x="1965" y="1360"/>
                    <a:pt x="1985" y="817"/>
                    <a:pt x="1485" y="139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934;p58">
              <a:extLst>
                <a:ext uri="{FF2B5EF4-FFF2-40B4-BE49-F238E27FC236}">
                  <a16:creationId xmlns:a16="http://schemas.microsoft.com/office/drawing/2014/main" id="{794CBADD-6CA6-13EA-91AE-61AE1F6970CA}"/>
                </a:ext>
              </a:extLst>
            </p:cNvPr>
            <p:cNvSpPr/>
            <p:nvPr/>
          </p:nvSpPr>
          <p:spPr>
            <a:xfrm>
              <a:off x="7162672" y="4025918"/>
              <a:ext cx="93941" cy="110123"/>
            </a:xfrm>
            <a:custGeom>
              <a:avLst/>
              <a:gdLst/>
              <a:ahLst/>
              <a:cxnLst/>
              <a:rect l="l" t="t" r="r" b="b"/>
              <a:pathLst>
                <a:path w="923" h="1082" extrusionOk="0">
                  <a:moveTo>
                    <a:pt x="0" y="1081"/>
                  </a:moveTo>
                  <a:cubicBezTo>
                    <a:pt x="0" y="1081"/>
                    <a:pt x="543" y="841"/>
                    <a:pt x="582" y="803"/>
                  </a:cubicBezTo>
                  <a:cubicBezTo>
                    <a:pt x="644" y="784"/>
                    <a:pt x="663" y="721"/>
                    <a:pt x="683" y="663"/>
                  </a:cubicBezTo>
                  <a:cubicBezTo>
                    <a:pt x="702" y="582"/>
                    <a:pt x="923" y="1"/>
                    <a:pt x="923" y="1"/>
                  </a:cubicBezTo>
                  <a:cubicBezTo>
                    <a:pt x="923" y="1"/>
                    <a:pt x="582" y="1"/>
                    <a:pt x="462" y="101"/>
                  </a:cubicBezTo>
                  <a:cubicBezTo>
                    <a:pt x="342" y="183"/>
                    <a:pt x="0" y="1081"/>
                    <a:pt x="0" y="108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935;p58">
              <a:extLst>
                <a:ext uri="{FF2B5EF4-FFF2-40B4-BE49-F238E27FC236}">
                  <a16:creationId xmlns:a16="http://schemas.microsoft.com/office/drawing/2014/main" id="{10E6CFA1-088A-EF2D-7C04-DFD574A7AFEA}"/>
                </a:ext>
              </a:extLst>
            </p:cNvPr>
            <p:cNvSpPr/>
            <p:nvPr/>
          </p:nvSpPr>
          <p:spPr>
            <a:xfrm>
              <a:off x="7038500" y="3932485"/>
              <a:ext cx="248948" cy="222079"/>
            </a:xfrm>
            <a:custGeom>
              <a:avLst/>
              <a:gdLst/>
              <a:ahLst/>
              <a:cxnLst/>
              <a:rect l="l" t="t" r="r" b="b"/>
              <a:pathLst>
                <a:path w="2446" h="2182" extrusionOk="0">
                  <a:moveTo>
                    <a:pt x="2124" y="1"/>
                  </a:moveTo>
                  <a:cubicBezTo>
                    <a:pt x="2124" y="1"/>
                    <a:pt x="1763" y="20"/>
                    <a:pt x="1562" y="299"/>
                  </a:cubicBezTo>
                  <a:cubicBezTo>
                    <a:pt x="1365" y="558"/>
                    <a:pt x="1081" y="1101"/>
                    <a:pt x="1023" y="1120"/>
                  </a:cubicBezTo>
                  <a:cubicBezTo>
                    <a:pt x="942" y="1140"/>
                    <a:pt x="802" y="1082"/>
                    <a:pt x="802" y="1082"/>
                  </a:cubicBezTo>
                  <a:cubicBezTo>
                    <a:pt x="802" y="1082"/>
                    <a:pt x="404" y="1140"/>
                    <a:pt x="240" y="1159"/>
                  </a:cubicBezTo>
                  <a:cubicBezTo>
                    <a:pt x="101" y="1202"/>
                    <a:pt x="0" y="1322"/>
                    <a:pt x="101" y="1461"/>
                  </a:cubicBezTo>
                  <a:cubicBezTo>
                    <a:pt x="202" y="1601"/>
                    <a:pt x="644" y="1860"/>
                    <a:pt x="841" y="1942"/>
                  </a:cubicBezTo>
                  <a:cubicBezTo>
                    <a:pt x="1062" y="1999"/>
                    <a:pt x="1201" y="2062"/>
                    <a:pt x="1264" y="1961"/>
                  </a:cubicBezTo>
                  <a:cubicBezTo>
                    <a:pt x="1321" y="1879"/>
                    <a:pt x="1682" y="1140"/>
                    <a:pt x="1744" y="1101"/>
                  </a:cubicBezTo>
                  <a:cubicBezTo>
                    <a:pt x="1783" y="1063"/>
                    <a:pt x="1965" y="1159"/>
                    <a:pt x="1984" y="1341"/>
                  </a:cubicBezTo>
                  <a:cubicBezTo>
                    <a:pt x="2004" y="1500"/>
                    <a:pt x="2023" y="2043"/>
                    <a:pt x="2023" y="2081"/>
                  </a:cubicBezTo>
                  <a:cubicBezTo>
                    <a:pt x="2023" y="2144"/>
                    <a:pt x="2104" y="2182"/>
                    <a:pt x="2224" y="2182"/>
                  </a:cubicBezTo>
                  <a:cubicBezTo>
                    <a:pt x="2325" y="2182"/>
                    <a:pt x="2345" y="2100"/>
                    <a:pt x="2345" y="2043"/>
                  </a:cubicBezTo>
                  <a:cubicBezTo>
                    <a:pt x="2345" y="1980"/>
                    <a:pt x="2325" y="1500"/>
                    <a:pt x="2364" y="1183"/>
                  </a:cubicBezTo>
                  <a:cubicBezTo>
                    <a:pt x="2402" y="880"/>
                    <a:pt x="2445" y="722"/>
                    <a:pt x="2421" y="501"/>
                  </a:cubicBezTo>
                  <a:cubicBezTo>
                    <a:pt x="2383" y="280"/>
                    <a:pt x="2124" y="1"/>
                    <a:pt x="2124" y="1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936;p58">
              <a:extLst>
                <a:ext uri="{FF2B5EF4-FFF2-40B4-BE49-F238E27FC236}">
                  <a16:creationId xmlns:a16="http://schemas.microsoft.com/office/drawing/2014/main" id="{D5109407-D2AC-6A41-90CD-41AC1D316BB8}"/>
                </a:ext>
              </a:extLst>
            </p:cNvPr>
            <p:cNvSpPr/>
            <p:nvPr/>
          </p:nvSpPr>
          <p:spPr>
            <a:xfrm>
              <a:off x="6945067" y="3333618"/>
              <a:ext cx="201519" cy="814627"/>
            </a:xfrm>
            <a:custGeom>
              <a:avLst/>
              <a:gdLst/>
              <a:ahLst/>
              <a:cxnLst/>
              <a:rect l="l" t="t" r="r" b="b"/>
              <a:pathLst>
                <a:path w="1980" h="8004" extrusionOk="0">
                  <a:moveTo>
                    <a:pt x="1480" y="120"/>
                  </a:moveTo>
                  <a:cubicBezTo>
                    <a:pt x="1480" y="120"/>
                    <a:pt x="779" y="0"/>
                    <a:pt x="380" y="519"/>
                  </a:cubicBezTo>
                  <a:cubicBezTo>
                    <a:pt x="1" y="1062"/>
                    <a:pt x="159" y="1821"/>
                    <a:pt x="380" y="3022"/>
                  </a:cubicBezTo>
                  <a:cubicBezTo>
                    <a:pt x="620" y="4223"/>
                    <a:pt x="1019" y="6202"/>
                    <a:pt x="899" y="6663"/>
                  </a:cubicBezTo>
                  <a:cubicBezTo>
                    <a:pt x="779" y="7124"/>
                    <a:pt x="500" y="7807"/>
                    <a:pt x="500" y="7807"/>
                  </a:cubicBezTo>
                  <a:lnTo>
                    <a:pt x="880" y="8004"/>
                  </a:lnTo>
                  <a:lnTo>
                    <a:pt x="1941" y="6827"/>
                  </a:lnTo>
                  <a:cubicBezTo>
                    <a:pt x="1941" y="6827"/>
                    <a:pt x="1682" y="6164"/>
                    <a:pt x="1639" y="5842"/>
                  </a:cubicBezTo>
                  <a:cubicBezTo>
                    <a:pt x="1600" y="5525"/>
                    <a:pt x="1922" y="3243"/>
                    <a:pt x="1941" y="2301"/>
                  </a:cubicBezTo>
                  <a:cubicBezTo>
                    <a:pt x="1961" y="1340"/>
                    <a:pt x="1980" y="797"/>
                    <a:pt x="1480" y="12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937;p58">
              <a:extLst>
                <a:ext uri="{FF2B5EF4-FFF2-40B4-BE49-F238E27FC236}">
                  <a16:creationId xmlns:a16="http://schemas.microsoft.com/office/drawing/2014/main" id="{8F857FFE-BD0B-0516-30A3-97F83DEF117C}"/>
                </a:ext>
              </a:extLst>
            </p:cNvPr>
            <p:cNvSpPr/>
            <p:nvPr/>
          </p:nvSpPr>
          <p:spPr>
            <a:xfrm>
              <a:off x="7042877" y="4099301"/>
              <a:ext cx="93534" cy="110123"/>
            </a:xfrm>
            <a:custGeom>
              <a:avLst/>
              <a:gdLst/>
              <a:ahLst/>
              <a:cxnLst/>
              <a:rect l="l" t="t" r="r" b="b"/>
              <a:pathLst>
                <a:path w="919" h="1082" extrusionOk="0">
                  <a:moveTo>
                    <a:pt x="0" y="1081"/>
                  </a:moveTo>
                  <a:cubicBezTo>
                    <a:pt x="0" y="1081"/>
                    <a:pt x="539" y="841"/>
                    <a:pt x="577" y="802"/>
                  </a:cubicBezTo>
                  <a:cubicBezTo>
                    <a:pt x="639" y="783"/>
                    <a:pt x="659" y="721"/>
                    <a:pt x="678" y="663"/>
                  </a:cubicBezTo>
                  <a:cubicBezTo>
                    <a:pt x="697" y="581"/>
                    <a:pt x="918" y="0"/>
                    <a:pt x="918" y="0"/>
                  </a:cubicBezTo>
                  <a:cubicBezTo>
                    <a:pt x="918" y="0"/>
                    <a:pt x="577" y="0"/>
                    <a:pt x="457" y="101"/>
                  </a:cubicBezTo>
                  <a:cubicBezTo>
                    <a:pt x="337" y="183"/>
                    <a:pt x="0" y="1081"/>
                    <a:pt x="0" y="108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938;p58">
              <a:extLst>
                <a:ext uri="{FF2B5EF4-FFF2-40B4-BE49-F238E27FC236}">
                  <a16:creationId xmlns:a16="http://schemas.microsoft.com/office/drawing/2014/main" id="{2BB46827-C3AD-8A6A-2D97-6BC2E82662DA}"/>
                </a:ext>
              </a:extLst>
            </p:cNvPr>
            <p:cNvSpPr/>
            <p:nvPr/>
          </p:nvSpPr>
          <p:spPr>
            <a:xfrm>
              <a:off x="6918197" y="4005868"/>
              <a:ext cx="248948" cy="222079"/>
            </a:xfrm>
            <a:custGeom>
              <a:avLst/>
              <a:gdLst/>
              <a:ahLst/>
              <a:cxnLst/>
              <a:rect l="l" t="t" r="r" b="b"/>
              <a:pathLst>
                <a:path w="2446" h="2182" extrusionOk="0">
                  <a:moveTo>
                    <a:pt x="2124" y="1"/>
                  </a:moveTo>
                  <a:cubicBezTo>
                    <a:pt x="2124" y="1"/>
                    <a:pt x="1764" y="20"/>
                    <a:pt x="1562" y="298"/>
                  </a:cubicBezTo>
                  <a:cubicBezTo>
                    <a:pt x="1365" y="558"/>
                    <a:pt x="1081" y="1101"/>
                    <a:pt x="1024" y="1120"/>
                  </a:cubicBezTo>
                  <a:cubicBezTo>
                    <a:pt x="942" y="1139"/>
                    <a:pt x="803" y="1101"/>
                    <a:pt x="803" y="1101"/>
                  </a:cubicBezTo>
                  <a:cubicBezTo>
                    <a:pt x="803" y="1101"/>
                    <a:pt x="404" y="1139"/>
                    <a:pt x="241" y="1158"/>
                  </a:cubicBezTo>
                  <a:cubicBezTo>
                    <a:pt x="101" y="1202"/>
                    <a:pt x="0" y="1322"/>
                    <a:pt x="101" y="1461"/>
                  </a:cubicBezTo>
                  <a:cubicBezTo>
                    <a:pt x="202" y="1600"/>
                    <a:pt x="644" y="1860"/>
                    <a:pt x="841" y="1941"/>
                  </a:cubicBezTo>
                  <a:cubicBezTo>
                    <a:pt x="1043" y="2023"/>
                    <a:pt x="1201" y="2061"/>
                    <a:pt x="1264" y="1961"/>
                  </a:cubicBezTo>
                  <a:cubicBezTo>
                    <a:pt x="1322" y="1879"/>
                    <a:pt x="1682" y="1139"/>
                    <a:pt x="1744" y="1101"/>
                  </a:cubicBezTo>
                  <a:cubicBezTo>
                    <a:pt x="1783" y="1062"/>
                    <a:pt x="1965" y="1158"/>
                    <a:pt x="1984" y="1341"/>
                  </a:cubicBezTo>
                  <a:cubicBezTo>
                    <a:pt x="2004" y="1499"/>
                    <a:pt x="2023" y="2042"/>
                    <a:pt x="2023" y="2081"/>
                  </a:cubicBezTo>
                  <a:cubicBezTo>
                    <a:pt x="2023" y="2143"/>
                    <a:pt x="2105" y="2182"/>
                    <a:pt x="2225" y="2182"/>
                  </a:cubicBezTo>
                  <a:cubicBezTo>
                    <a:pt x="2326" y="2182"/>
                    <a:pt x="2345" y="2100"/>
                    <a:pt x="2345" y="2042"/>
                  </a:cubicBezTo>
                  <a:cubicBezTo>
                    <a:pt x="2345" y="1980"/>
                    <a:pt x="2326" y="1499"/>
                    <a:pt x="2364" y="1182"/>
                  </a:cubicBezTo>
                  <a:cubicBezTo>
                    <a:pt x="2402" y="880"/>
                    <a:pt x="2446" y="721"/>
                    <a:pt x="2426" y="500"/>
                  </a:cubicBezTo>
                  <a:cubicBezTo>
                    <a:pt x="2383" y="279"/>
                    <a:pt x="2124" y="1"/>
                    <a:pt x="2124" y="1"/>
                  </a:cubicBez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939;p58">
              <a:extLst>
                <a:ext uri="{FF2B5EF4-FFF2-40B4-BE49-F238E27FC236}">
                  <a16:creationId xmlns:a16="http://schemas.microsoft.com/office/drawing/2014/main" id="{E41D1D98-3F4A-2A5B-5F84-12FF3CF6A0E6}"/>
                </a:ext>
              </a:extLst>
            </p:cNvPr>
            <p:cNvSpPr/>
            <p:nvPr/>
          </p:nvSpPr>
          <p:spPr>
            <a:xfrm>
              <a:off x="7195445" y="3671931"/>
              <a:ext cx="666541" cy="849740"/>
            </a:xfrm>
            <a:custGeom>
              <a:avLst/>
              <a:gdLst/>
              <a:ahLst/>
              <a:cxnLst/>
              <a:rect l="l" t="t" r="r" b="b"/>
              <a:pathLst>
                <a:path w="6549" h="8349" extrusionOk="0">
                  <a:moveTo>
                    <a:pt x="4110" y="0"/>
                  </a:moveTo>
                  <a:cubicBezTo>
                    <a:pt x="3856" y="0"/>
                    <a:pt x="3598" y="56"/>
                    <a:pt x="3402" y="159"/>
                  </a:cubicBezTo>
                  <a:lnTo>
                    <a:pt x="279" y="1980"/>
                  </a:lnTo>
                  <a:cubicBezTo>
                    <a:pt x="260" y="1980"/>
                    <a:pt x="241" y="1999"/>
                    <a:pt x="221" y="2018"/>
                  </a:cubicBezTo>
                  <a:lnTo>
                    <a:pt x="0" y="2018"/>
                  </a:lnTo>
                  <a:lnTo>
                    <a:pt x="0" y="6923"/>
                  </a:lnTo>
                  <a:lnTo>
                    <a:pt x="0" y="6942"/>
                  </a:lnTo>
                  <a:cubicBezTo>
                    <a:pt x="0" y="7082"/>
                    <a:pt x="82" y="7226"/>
                    <a:pt x="279" y="7322"/>
                  </a:cubicBezTo>
                  <a:lnTo>
                    <a:pt x="1763" y="8186"/>
                  </a:lnTo>
                  <a:cubicBezTo>
                    <a:pt x="1944" y="8295"/>
                    <a:pt x="2189" y="8349"/>
                    <a:pt x="2436" y="8349"/>
                  </a:cubicBezTo>
                  <a:cubicBezTo>
                    <a:pt x="2683" y="8349"/>
                    <a:pt x="2933" y="8295"/>
                    <a:pt x="3123" y="8186"/>
                  </a:cubicBezTo>
                  <a:lnTo>
                    <a:pt x="6246" y="6385"/>
                  </a:lnTo>
                  <a:cubicBezTo>
                    <a:pt x="6428" y="6284"/>
                    <a:pt x="6524" y="6145"/>
                    <a:pt x="6524" y="6001"/>
                  </a:cubicBezTo>
                  <a:lnTo>
                    <a:pt x="6548" y="6001"/>
                  </a:lnTo>
                  <a:lnTo>
                    <a:pt x="6548" y="1077"/>
                  </a:lnTo>
                  <a:lnTo>
                    <a:pt x="6308" y="1077"/>
                  </a:lnTo>
                  <a:cubicBezTo>
                    <a:pt x="6308" y="1057"/>
                    <a:pt x="6284" y="1038"/>
                    <a:pt x="6246" y="1038"/>
                  </a:cubicBezTo>
                  <a:lnTo>
                    <a:pt x="4766" y="159"/>
                  </a:lnTo>
                  <a:cubicBezTo>
                    <a:pt x="4590" y="51"/>
                    <a:pt x="4352" y="0"/>
                    <a:pt x="4110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940;p58">
              <a:extLst>
                <a:ext uri="{FF2B5EF4-FFF2-40B4-BE49-F238E27FC236}">
                  <a16:creationId xmlns:a16="http://schemas.microsoft.com/office/drawing/2014/main" id="{BD376C59-ED2A-08AF-C0CA-3198A8D4933B}"/>
                </a:ext>
              </a:extLst>
            </p:cNvPr>
            <p:cNvSpPr/>
            <p:nvPr/>
          </p:nvSpPr>
          <p:spPr>
            <a:xfrm>
              <a:off x="7195445" y="3667148"/>
              <a:ext cx="666541" cy="850453"/>
            </a:xfrm>
            <a:custGeom>
              <a:avLst/>
              <a:gdLst/>
              <a:ahLst/>
              <a:cxnLst/>
              <a:rect l="l" t="t" r="r" b="b"/>
              <a:pathLst>
                <a:path w="6549" h="8356" extrusionOk="0">
                  <a:moveTo>
                    <a:pt x="4093" y="1"/>
                  </a:moveTo>
                  <a:cubicBezTo>
                    <a:pt x="3845" y="1"/>
                    <a:pt x="3594" y="55"/>
                    <a:pt x="3402" y="163"/>
                  </a:cubicBezTo>
                  <a:lnTo>
                    <a:pt x="279" y="1964"/>
                  </a:lnTo>
                  <a:cubicBezTo>
                    <a:pt x="260" y="1988"/>
                    <a:pt x="241" y="1988"/>
                    <a:pt x="221" y="2007"/>
                  </a:cubicBezTo>
                  <a:lnTo>
                    <a:pt x="0" y="2007"/>
                  </a:lnTo>
                  <a:lnTo>
                    <a:pt x="0" y="6912"/>
                  </a:lnTo>
                  <a:lnTo>
                    <a:pt x="0" y="6932"/>
                  </a:lnTo>
                  <a:cubicBezTo>
                    <a:pt x="0" y="7071"/>
                    <a:pt x="82" y="7210"/>
                    <a:pt x="279" y="7330"/>
                  </a:cubicBezTo>
                  <a:lnTo>
                    <a:pt x="1763" y="8190"/>
                  </a:lnTo>
                  <a:cubicBezTo>
                    <a:pt x="1944" y="8301"/>
                    <a:pt x="2189" y="8356"/>
                    <a:pt x="2436" y="8356"/>
                  </a:cubicBezTo>
                  <a:cubicBezTo>
                    <a:pt x="2683" y="8356"/>
                    <a:pt x="2933" y="8301"/>
                    <a:pt x="3123" y="8190"/>
                  </a:cubicBezTo>
                  <a:lnTo>
                    <a:pt x="6246" y="6370"/>
                  </a:lnTo>
                  <a:cubicBezTo>
                    <a:pt x="6428" y="6269"/>
                    <a:pt x="6524" y="6129"/>
                    <a:pt x="6524" y="5990"/>
                  </a:cubicBezTo>
                  <a:lnTo>
                    <a:pt x="6548" y="5990"/>
                  </a:lnTo>
                  <a:lnTo>
                    <a:pt x="6548" y="1066"/>
                  </a:lnTo>
                  <a:lnTo>
                    <a:pt x="6308" y="1066"/>
                  </a:lnTo>
                  <a:cubicBezTo>
                    <a:pt x="6308" y="1047"/>
                    <a:pt x="6284" y="1047"/>
                    <a:pt x="6246" y="1027"/>
                  </a:cubicBezTo>
                  <a:lnTo>
                    <a:pt x="4766" y="163"/>
                  </a:lnTo>
                  <a:cubicBezTo>
                    <a:pt x="4586" y="55"/>
                    <a:pt x="4341" y="1"/>
                    <a:pt x="409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941;p58">
              <a:extLst>
                <a:ext uri="{FF2B5EF4-FFF2-40B4-BE49-F238E27FC236}">
                  <a16:creationId xmlns:a16="http://schemas.microsoft.com/office/drawing/2014/main" id="{57A9A7DE-F061-482C-1D77-D2D4CD588395}"/>
                </a:ext>
              </a:extLst>
            </p:cNvPr>
            <p:cNvSpPr/>
            <p:nvPr/>
          </p:nvSpPr>
          <p:spPr>
            <a:xfrm>
              <a:off x="7195445" y="3659005"/>
              <a:ext cx="666541" cy="355509"/>
            </a:xfrm>
            <a:custGeom>
              <a:avLst/>
              <a:gdLst/>
              <a:ahLst/>
              <a:cxnLst/>
              <a:rect l="l" t="t" r="r" b="b"/>
              <a:pathLst>
                <a:path w="6549" h="3493" extrusionOk="0">
                  <a:moveTo>
                    <a:pt x="4093" y="0"/>
                  </a:moveTo>
                  <a:cubicBezTo>
                    <a:pt x="3845" y="0"/>
                    <a:pt x="3594" y="55"/>
                    <a:pt x="3402" y="166"/>
                  </a:cubicBezTo>
                  <a:lnTo>
                    <a:pt x="279" y="1987"/>
                  </a:lnTo>
                  <a:cubicBezTo>
                    <a:pt x="260" y="1987"/>
                    <a:pt x="241" y="2006"/>
                    <a:pt x="221" y="2006"/>
                  </a:cubicBezTo>
                  <a:lnTo>
                    <a:pt x="0" y="2006"/>
                  </a:lnTo>
                  <a:lnTo>
                    <a:pt x="0" y="2068"/>
                  </a:lnTo>
                  <a:lnTo>
                    <a:pt x="0" y="2087"/>
                  </a:lnTo>
                  <a:cubicBezTo>
                    <a:pt x="0" y="2227"/>
                    <a:pt x="82" y="2366"/>
                    <a:pt x="279" y="2467"/>
                  </a:cubicBezTo>
                  <a:lnTo>
                    <a:pt x="1763" y="3327"/>
                  </a:lnTo>
                  <a:cubicBezTo>
                    <a:pt x="1944" y="3437"/>
                    <a:pt x="2189" y="3493"/>
                    <a:pt x="2436" y="3493"/>
                  </a:cubicBezTo>
                  <a:cubicBezTo>
                    <a:pt x="2683" y="3493"/>
                    <a:pt x="2933" y="3437"/>
                    <a:pt x="3123" y="3327"/>
                  </a:cubicBezTo>
                  <a:lnTo>
                    <a:pt x="6246" y="1525"/>
                  </a:lnTo>
                  <a:cubicBezTo>
                    <a:pt x="6428" y="1424"/>
                    <a:pt x="6524" y="1285"/>
                    <a:pt x="6524" y="1146"/>
                  </a:cubicBezTo>
                  <a:lnTo>
                    <a:pt x="6548" y="1146"/>
                  </a:lnTo>
                  <a:lnTo>
                    <a:pt x="6548" y="1064"/>
                  </a:lnTo>
                  <a:lnTo>
                    <a:pt x="6308" y="1064"/>
                  </a:lnTo>
                  <a:cubicBezTo>
                    <a:pt x="6308" y="1064"/>
                    <a:pt x="6284" y="1045"/>
                    <a:pt x="6246" y="1045"/>
                  </a:cubicBezTo>
                  <a:lnTo>
                    <a:pt x="4766" y="166"/>
                  </a:lnTo>
                  <a:cubicBezTo>
                    <a:pt x="4586" y="55"/>
                    <a:pt x="4341" y="0"/>
                    <a:pt x="4093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942;p58">
              <a:extLst>
                <a:ext uri="{FF2B5EF4-FFF2-40B4-BE49-F238E27FC236}">
                  <a16:creationId xmlns:a16="http://schemas.microsoft.com/office/drawing/2014/main" id="{BF1C56FE-60B4-EA22-7481-CE510D1D22A4}"/>
                </a:ext>
              </a:extLst>
            </p:cNvPr>
            <p:cNvSpPr/>
            <p:nvPr/>
          </p:nvSpPr>
          <p:spPr>
            <a:xfrm>
              <a:off x="7195445" y="3559262"/>
              <a:ext cx="666541" cy="449042"/>
            </a:xfrm>
            <a:custGeom>
              <a:avLst/>
              <a:gdLst/>
              <a:ahLst/>
              <a:cxnLst/>
              <a:rect l="l" t="t" r="r" b="b"/>
              <a:pathLst>
                <a:path w="6549" h="4412" extrusionOk="0">
                  <a:moveTo>
                    <a:pt x="4093" y="0"/>
                  </a:moveTo>
                  <a:cubicBezTo>
                    <a:pt x="3845" y="0"/>
                    <a:pt x="3594" y="55"/>
                    <a:pt x="3402" y="166"/>
                  </a:cubicBezTo>
                  <a:lnTo>
                    <a:pt x="279" y="1967"/>
                  </a:lnTo>
                  <a:cubicBezTo>
                    <a:pt x="260" y="1987"/>
                    <a:pt x="241" y="1987"/>
                    <a:pt x="221" y="2006"/>
                  </a:cubicBezTo>
                  <a:lnTo>
                    <a:pt x="0" y="2006"/>
                  </a:lnTo>
                  <a:lnTo>
                    <a:pt x="0" y="2986"/>
                  </a:lnTo>
                  <a:lnTo>
                    <a:pt x="0" y="3005"/>
                  </a:lnTo>
                  <a:cubicBezTo>
                    <a:pt x="0" y="3144"/>
                    <a:pt x="82" y="3288"/>
                    <a:pt x="279" y="3385"/>
                  </a:cubicBezTo>
                  <a:lnTo>
                    <a:pt x="1763" y="4249"/>
                  </a:lnTo>
                  <a:cubicBezTo>
                    <a:pt x="1944" y="4357"/>
                    <a:pt x="2189" y="4411"/>
                    <a:pt x="2436" y="4411"/>
                  </a:cubicBezTo>
                  <a:cubicBezTo>
                    <a:pt x="2683" y="4411"/>
                    <a:pt x="2933" y="4357"/>
                    <a:pt x="3123" y="4249"/>
                  </a:cubicBezTo>
                  <a:lnTo>
                    <a:pt x="6246" y="2448"/>
                  </a:lnTo>
                  <a:cubicBezTo>
                    <a:pt x="6428" y="2347"/>
                    <a:pt x="6524" y="2208"/>
                    <a:pt x="6524" y="2063"/>
                  </a:cubicBezTo>
                  <a:lnTo>
                    <a:pt x="6548" y="2063"/>
                  </a:lnTo>
                  <a:lnTo>
                    <a:pt x="6548" y="1064"/>
                  </a:lnTo>
                  <a:lnTo>
                    <a:pt x="6308" y="1064"/>
                  </a:lnTo>
                  <a:cubicBezTo>
                    <a:pt x="6308" y="1045"/>
                    <a:pt x="6284" y="1045"/>
                    <a:pt x="6246" y="1026"/>
                  </a:cubicBezTo>
                  <a:lnTo>
                    <a:pt x="4766" y="166"/>
                  </a:lnTo>
                  <a:cubicBezTo>
                    <a:pt x="4586" y="55"/>
                    <a:pt x="4341" y="0"/>
                    <a:pt x="4093" y="0"/>
                  </a:cubicBezTo>
                  <a:close/>
                </a:path>
              </a:pathLst>
            </a:custGeom>
            <a:solidFill>
              <a:srgbClr val="2B32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943;p58">
              <a:extLst>
                <a:ext uri="{FF2B5EF4-FFF2-40B4-BE49-F238E27FC236}">
                  <a16:creationId xmlns:a16="http://schemas.microsoft.com/office/drawing/2014/main" id="{4888BDA4-6725-7C27-86EA-ACEA805FF756}"/>
                </a:ext>
              </a:extLst>
            </p:cNvPr>
            <p:cNvSpPr/>
            <p:nvPr/>
          </p:nvSpPr>
          <p:spPr>
            <a:xfrm>
              <a:off x="7195445" y="3552850"/>
              <a:ext cx="666541" cy="449958"/>
            </a:xfrm>
            <a:custGeom>
              <a:avLst/>
              <a:gdLst/>
              <a:ahLst/>
              <a:cxnLst/>
              <a:rect l="l" t="t" r="r" b="b"/>
              <a:pathLst>
                <a:path w="6549" h="4421" extrusionOk="0">
                  <a:moveTo>
                    <a:pt x="4093" y="1"/>
                  </a:moveTo>
                  <a:cubicBezTo>
                    <a:pt x="3845" y="1"/>
                    <a:pt x="3594" y="56"/>
                    <a:pt x="3402" y="166"/>
                  </a:cubicBezTo>
                  <a:lnTo>
                    <a:pt x="279" y="1968"/>
                  </a:lnTo>
                  <a:cubicBezTo>
                    <a:pt x="260" y="1987"/>
                    <a:pt x="241" y="2006"/>
                    <a:pt x="221" y="2006"/>
                  </a:cubicBezTo>
                  <a:lnTo>
                    <a:pt x="0" y="2006"/>
                  </a:lnTo>
                  <a:lnTo>
                    <a:pt x="0" y="2991"/>
                  </a:lnTo>
                  <a:lnTo>
                    <a:pt x="0" y="3010"/>
                  </a:lnTo>
                  <a:cubicBezTo>
                    <a:pt x="0" y="3150"/>
                    <a:pt x="82" y="3289"/>
                    <a:pt x="279" y="3390"/>
                  </a:cubicBezTo>
                  <a:lnTo>
                    <a:pt x="1763" y="4269"/>
                  </a:lnTo>
                  <a:cubicBezTo>
                    <a:pt x="1944" y="4370"/>
                    <a:pt x="2189" y="4420"/>
                    <a:pt x="2436" y="4420"/>
                  </a:cubicBezTo>
                  <a:cubicBezTo>
                    <a:pt x="2683" y="4420"/>
                    <a:pt x="2933" y="4370"/>
                    <a:pt x="3123" y="4269"/>
                  </a:cubicBezTo>
                  <a:lnTo>
                    <a:pt x="6246" y="2448"/>
                  </a:lnTo>
                  <a:cubicBezTo>
                    <a:pt x="6428" y="2347"/>
                    <a:pt x="6524" y="2208"/>
                    <a:pt x="6524" y="2069"/>
                  </a:cubicBezTo>
                  <a:lnTo>
                    <a:pt x="6548" y="2069"/>
                  </a:lnTo>
                  <a:lnTo>
                    <a:pt x="6548" y="1070"/>
                  </a:lnTo>
                  <a:lnTo>
                    <a:pt x="6308" y="1070"/>
                  </a:lnTo>
                  <a:cubicBezTo>
                    <a:pt x="6308" y="1070"/>
                    <a:pt x="6284" y="1045"/>
                    <a:pt x="6246" y="1026"/>
                  </a:cubicBezTo>
                  <a:lnTo>
                    <a:pt x="4766" y="166"/>
                  </a:lnTo>
                  <a:cubicBezTo>
                    <a:pt x="4586" y="56"/>
                    <a:pt x="4341" y="1"/>
                    <a:pt x="4093" y="1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944;p58">
              <a:extLst>
                <a:ext uri="{FF2B5EF4-FFF2-40B4-BE49-F238E27FC236}">
                  <a16:creationId xmlns:a16="http://schemas.microsoft.com/office/drawing/2014/main" id="{5310CF48-7E3B-B0F0-37C9-4BC8E29AAEE2}"/>
                </a:ext>
              </a:extLst>
            </p:cNvPr>
            <p:cNvSpPr/>
            <p:nvPr/>
          </p:nvSpPr>
          <p:spPr>
            <a:xfrm>
              <a:off x="7195445" y="3546947"/>
              <a:ext cx="666541" cy="355611"/>
            </a:xfrm>
            <a:custGeom>
              <a:avLst/>
              <a:gdLst/>
              <a:ahLst/>
              <a:cxnLst/>
              <a:rect l="l" t="t" r="r" b="b"/>
              <a:pathLst>
                <a:path w="6549" h="3494" extrusionOk="0">
                  <a:moveTo>
                    <a:pt x="4093" y="1"/>
                  </a:moveTo>
                  <a:cubicBezTo>
                    <a:pt x="3845" y="1"/>
                    <a:pt x="3594" y="56"/>
                    <a:pt x="3402" y="167"/>
                  </a:cubicBezTo>
                  <a:lnTo>
                    <a:pt x="279" y="1968"/>
                  </a:lnTo>
                  <a:cubicBezTo>
                    <a:pt x="260" y="1987"/>
                    <a:pt x="241" y="1987"/>
                    <a:pt x="221" y="2007"/>
                  </a:cubicBezTo>
                  <a:lnTo>
                    <a:pt x="0" y="2007"/>
                  </a:lnTo>
                  <a:lnTo>
                    <a:pt x="0" y="2045"/>
                  </a:lnTo>
                  <a:lnTo>
                    <a:pt x="0" y="2064"/>
                  </a:lnTo>
                  <a:cubicBezTo>
                    <a:pt x="0" y="2208"/>
                    <a:pt x="82" y="2348"/>
                    <a:pt x="279" y="2449"/>
                  </a:cubicBezTo>
                  <a:lnTo>
                    <a:pt x="1763" y="3328"/>
                  </a:lnTo>
                  <a:cubicBezTo>
                    <a:pt x="1944" y="3438"/>
                    <a:pt x="2189" y="3494"/>
                    <a:pt x="2436" y="3494"/>
                  </a:cubicBezTo>
                  <a:cubicBezTo>
                    <a:pt x="2683" y="3494"/>
                    <a:pt x="2933" y="3438"/>
                    <a:pt x="3123" y="3328"/>
                  </a:cubicBezTo>
                  <a:lnTo>
                    <a:pt x="6246" y="1507"/>
                  </a:lnTo>
                  <a:cubicBezTo>
                    <a:pt x="6428" y="1406"/>
                    <a:pt x="6524" y="1267"/>
                    <a:pt x="6524" y="1128"/>
                  </a:cubicBezTo>
                  <a:lnTo>
                    <a:pt x="6548" y="1128"/>
                  </a:lnTo>
                  <a:lnTo>
                    <a:pt x="6548" y="1065"/>
                  </a:lnTo>
                  <a:lnTo>
                    <a:pt x="6308" y="1065"/>
                  </a:lnTo>
                  <a:cubicBezTo>
                    <a:pt x="6308" y="1046"/>
                    <a:pt x="6284" y="1046"/>
                    <a:pt x="6246" y="1027"/>
                  </a:cubicBezTo>
                  <a:lnTo>
                    <a:pt x="4766" y="167"/>
                  </a:lnTo>
                  <a:cubicBezTo>
                    <a:pt x="4586" y="56"/>
                    <a:pt x="4341" y="1"/>
                    <a:pt x="4093" y="1"/>
                  </a:cubicBezTo>
                  <a:close/>
                </a:path>
              </a:pathLst>
            </a:custGeom>
            <a:solidFill>
              <a:srgbClr val="5E6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945;p58">
              <a:extLst>
                <a:ext uri="{FF2B5EF4-FFF2-40B4-BE49-F238E27FC236}">
                  <a16:creationId xmlns:a16="http://schemas.microsoft.com/office/drawing/2014/main" id="{CDC973B2-3C1B-5DCA-30A7-C10EB22E9CC3}"/>
                </a:ext>
              </a:extLst>
            </p:cNvPr>
            <p:cNvSpPr/>
            <p:nvPr/>
          </p:nvSpPr>
          <p:spPr>
            <a:xfrm>
              <a:off x="7185165" y="3510306"/>
              <a:ext cx="684657" cy="385940"/>
            </a:xfrm>
            <a:custGeom>
              <a:avLst/>
              <a:gdLst/>
              <a:ahLst/>
              <a:cxnLst/>
              <a:rect l="l" t="t" r="r" b="b"/>
              <a:pathLst>
                <a:path w="6727" h="3792" extrusionOk="0">
                  <a:moveTo>
                    <a:pt x="4194" y="1"/>
                  </a:moveTo>
                  <a:cubicBezTo>
                    <a:pt x="3946" y="1"/>
                    <a:pt x="3695" y="56"/>
                    <a:pt x="3503" y="166"/>
                  </a:cubicBezTo>
                  <a:lnTo>
                    <a:pt x="380" y="1968"/>
                  </a:lnTo>
                  <a:cubicBezTo>
                    <a:pt x="0" y="2184"/>
                    <a:pt x="0" y="2544"/>
                    <a:pt x="380" y="2765"/>
                  </a:cubicBezTo>
                  <a:lnTo>
                    <a:pt x="1864" y="3625"/>
                  </a:lnTo>
                  <a:cubicBezTo>
                    <a:pt x="2045" y="3736"/>
                    <a:pt x="2290" y="3791"/>
                    <a:pt x="2537" y="3791"/>
                  </a:cubicBezTo>
                  <a:cubicBezTo>
                    <a:pt x="2784" y="3791"/>
                    <a:pt x="3034" y="3736"/>
                    <a:pt x="3224" y="3625"/>
                  </a:cubicBezTo>
                  <a:lnTo>
                    <a:pt x="6347" y="1824"/>
                  </a:lnTo>
                  <a:cubicBezTo>
                    <a:pt x="6726" y="1608"/>
                    <a:pt x="6726" y="1247"/>
                    <a:pt x="6347" y="1026"/>
                  </a:cubicBezTo>
                  <a:lnTo>
                    <a:pt x="4867" y="166"/>
                  </a:lnTo>
                  <a:cubicBezTo>
                    <a:pt x="4687" y="56"/>
                    <a:pt x="4442" y="1"/>
                    <a:pt x="4194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946;p58">
              <a:extLst>
                <a:ext uri="{FF2B5EF4-FFF2-40B4-BE49-F238E27FC236}">
                  <a16:creationId xmlns:a16="http://schemas.microsoft.com/office/drawing/2014/main" id="{671398F9-C41D-74B6-83FA-DB70160341F1}"/>
                </a:ext>
              </a:extLst>
            </p:cNvPr>
            <p:cNvSpPr/>
            <p:nvPr/>
          </p:nvSpPr>
          <p:spPr>
            <a:xfrm>
              <a:off x="7252645" y="2962430"/>
              <a:ext cx="472451" cy="238770"/>
            </a:xfrm>
            <a:custGeom>
              <a:avLst/>
              <a:gdLst/>
              <a:ahLst/>
              <a:cxnLst/>
              <a:rect l="l" t="t" r="r" b="b"/>
              <a:pathLst>
                <a:path w="4642" h="2346" extrusionOk="0">
                  <a:moveTo>
                    <a:pt x="3603" y="644"/>
                  </a:moveTo>
                  <a:lnTo>
                    <a:pt x="3421" y="1106"/>
                  </a:lnTo>
                  <a:cubicBezTo>
                    <a:pt x="3421" y="1106"/>
                    <a:pt x="2864" y="962"/>
                    <a:pt x="2542" y="904"/>
                  </a:cubicBezTo>
                  <a:cubicBezTo>
                    <a:pt x="2220" y="865"/>
                    <a:pt x="1322" y="625"/>
                    <a:pt x="1139" y="505"/>
                  </a:cubicBezTo>
                  <a:cubicBezTo>
                    <a:pt x="961" y="404"/>
                    <a:pt x="601" y="121"/>
                    <a:pt x="582" y="102"/>
                  </a:cubicBezTo>
                  <a:cubicBezTo>
                    <a:pt x="538" y="63"/>
                    <a:pt x="462" y="1"/>
                    <a:pt x="418" y="25"/>
                  </a:cubicBezTo>
                  <a:cubicBezTo>
                    <a:pt x="197" y="145"/>
                    <a:pt x="39" y="443"/>
                    <a:pt x="0" y="544"/>
                  </a:cubicBezTo>
                  <a:cubicBezTo>
                    <a:pt x="58" y="664"/>
                    <a:pt x="260" y="765"/>
                    <a:pt x="361" y="841"/>
                  </a:cubicBezTo>
                  <a:cubicBezTo>
                    <a:pt x="481" y="923"/>
                    <a:pt x="721" y="962"/>
                    <a:pt x="899" y="962"/>
                  </a:cubicBezTo>
                  <a:cubicBezTo>
                    <a:pt x="1062" y="962"/>
                    <a:pt x="1720" y="1365"/>
                    <a:pt x="2263" y="1644"/>
                  </a:cubicBezTo>
                  <a:cubicBezTo>
                    <a:pt x="2820" y="1946"/>
                    <a:pt x="3440" y="2187"/>
                    <a:pt x="3680" y="2263"/>
                  </a:cubicBezTo>
                  <a:cubicBezTo>
                    <a:pt x="3920" y="2345"/>
                    <a:pt x="4021" y="2307"/>
                    <a:pt x="4141" y="2163"/>
                  </a:cubicBezTo>
                  <a:cubicBezTo>
                    <a:pt x="4242" y="2042"/>
                    <a:pt x="4521" y="1466"/>
                    <a:pt x="4641" y="1106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947;p58">
              <a:extLst>
                <a:ext uri="{FF2B5EF4-FFF2-40B4-BE49-F238E27FC236}">
                  <a16:creationId xmlns:a16="http://schemas.microsoft.com/office/drawing/2014/main" id="{A42B3384-D27E-9B56-4F76-FAC928582205}"/>
                </a:ext>
              </a:extLst>
            </p:cNvPr>
            <p:cNvSpPr/>
            <p:nvPr/>
          </p:nvSpPr>
          <p:spPr>
            <a:xfrm>
              <a:off x="7183231" y="2984923"/>
              <a:ext cx="93941" cy="36843"/>
            </a:xfrm>
            <a:custGeom>
              <a:avLst/>
              <a:gdLst/>
              <a:ahLst/>
              <a:cxnLst/>
              <a:rect l="l" t="t" r="r" b="b"/>
              <a:pathLst>
                <a:path w="923" h="362" extrusionOk="0">
                  <a:moveTo>
                    <a:pt x="923" y="183"/>
                  </a:moveTo>
                  <a:cubicBezTo>
                    <a:pt x="923" y="183"/>
                    <a:pt x="682" y="102"/>
                    <a:pt x="639" y="63"/>
                  </a:cubicBezTo>
                  <a:cubicBezTo>
                    <a:pt x="582" y="44"/>
                    <a:pt x="519" y="20"/>
                    <a:pt x="461" y="20"/>
                  </a:cubicBezTo>
                  <a:cubicBezTo>
                    <a:pt x="399" y="44"/>
                    <a:pt x="240" y="44"/>
                    <a:pt x="183" y="44"/>
                  </a:cubicBezTo>
                  <a:cubicBezTo>
                    <a:pt x="140" y="20"/>
                    <a:pt x="39" y="1"/>
                    <a:pt x="19" y="20"/>
                  </a:cubicBezTo>
                  <a:cubicBezTo>
                    <a:pt x="0" y="44"/>
                    <a:pt x="39" y="183"/>
                    <a:pt x="202" y="202"/>
                  </a:cubicBezTo>
                  <a:cubicBezTo>
                    <a:pt x="341" y="222"/>
                    <a:pt x="423" y="202"/>
                    <a:pt x="481" y="222"/>
                  </a:cubicBezTo>
                  <a:cubicBezTo>
                    <a:pt x="543" y="241"/>
                    <a:pt x="759" y="361"/>
                    <a:pt x="759" y="361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948;p58">
              <a:extLst>
                <a:ext uri="{FF2B5EF4-FFF2-40B4-BE49-F238E27FC236}">
                  <a16:creationId xmlns:a16="http://schemas.microsoft.com/office/drawing/2014/main" id="{AF171651-6F9E-30DA-EC82-92CD569DE2A1}"/>
                </a:ext>
              </a:extLst>
            </p:cNvPr>
            <p:cNvSpPr/>
            <p:nvPr/>
          </p:nvSpPr>
          <p:spPr>
            <a:xfrm>
              <a:off x="7217938" y="3017696"/>
              <a:ext cx="106154" cy="38777"/>
            </a:xfrm>
            <a:custGeom>
              <a:avLst/>
              <a:gdLst/>
              <a:ahLst/>
              <a:cxnLst/>
              <a:rect l="l" t="t" r="r" b="b"/>
              <a:pathLst>
                <a:path w="1043" h="381" extrusionOk="0">
                  <a:moveTo>
                    <a:pt x="942" y="380"/>
                  </a:moveTo>
                  <a:cubicBezTo>
                    <a:pt x="942" y="380"/>
                    <a:pt x="721" y="361"/>
                    <a:pt x="582" y="361"/>
                  </a:cubicBezTo>
                  <a:cubicBezTo>
                    <a:pt x="442" y="361"/>
                    <a:pt x="399" y="342"/>
                    <a:pt x="341" y="322"/>
                  </a:cubicBezTo>
                  <a:cubicBezTo>
                    <a:pt x="279" y="298"/>
                    <a:pt x="202" y="222"/>
                    <a:pt x="159" y="202"/>
                  </a:cubicBezTo>
                  <a:cubicBezTo>
                    <a:pt x="101" y="178"/>
                    <a:pt x="0" y="140"/>
                    <a:pt x="0" y="101"/>
                  </a:cubicBezTo>
                  <a:cubicBezTo>
                    <a:pt x="20" y="82"/>
                    <a:pt x="140" y="1"/>
                    <a:pt x="260" y="58"/>
                  </a:cubicBezTo>
                  <a:cubicBezTo>
                    <a:pt x="399" y="101"/>
                    <a:pt x="418" y="121"/>
                    <a:pt x="481" y="121"/>
                  </a:cubicBezTo>
                  <a:cubicBezTo>
                    <a:pt x="538" y="101"/>
                    <a:pt x="639" y="1"/>
                    <a:pt x="779" y="20"/>
                  </a:cubicBezTo>
                  <a:cubicBezTo>
                    <a:pt x="942" y="58"/>
                    <a:pt x="1043" y="298"/>
                    <a:pt x="942" y="38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949;p58">
              <a:extLst>
                <a:ext uri="{FF2B5EF4-FFF2-40B4-BE49-F238E27FC236}">
                  <a16:creationId xmlns:a16="http://schemas.microsoft.com/office/drawing/2014/main" id="{DEA6C058-36E4-CDA2-EA68-263356DD6C24}"/>
                </a:ext>
              </a:extLst>
            </p:cNvPr>
            <p:cNvSpPr/>
            <p:nvPr/>
          </p:nvSpPr>
          <p:spPr>
            <a:xfrm>
              <a:off x="7609077" y="3005483"/>
              <a:ext cx="132616" cy="91498"/>
            </a:xfrm>
            <a:custGeom>
              <a:avLst/>
              <a:gdLst/>
              <a:ahLst/>
              <a:cxnLst/>
              <a:rect l="l" t="t" r="r" b="b"/>
              <a:pathLst>
                <a:path w="1303" h="899" extrusionOk="0">
                  <a:moveTo>
                    <a:pt x="58" y="0"/>
                  </a:moveTo>
                  <a:cubicBezTo>
                    <a:pt x="58" y="0"/>
                    <a:pt x="20" y="241"/>
                    <a:pt x="20" y="298"/>
                  </a:cubicBezTo>
                  <a:cubicBezTo>
                    <a:pt x="1" y="342"/>
                    <a:pt x="39" y="539"/>
                    <a:pt x="500" y="721"/>
                  </a:cubicBezTo>
                  <a:cubicBezTo>
                    <a:pt x="942" y="899"/>
                    <a:pt x="1139" y="841"/>
                    <a:pt x="1163" y="803"/>
                  </a:cubicBezTo>
                  <a:cubicBezTo>
                    <a:pt x="1182" y="779"/>
                    <a:pt x="1302" y="442"/>
                    <a:pt x="1302" y="442"/>
                  </a:cubicBezTo>
                  <a:close/>
                </a:path>
              </a:pathLst>
            </a:custGeom>
            <a:solidFill>
              <a:srgbClr val="FFA6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950;p58">
              <a:extLst>
                <a:ext uri="{FF2B5EF4-FFF2-40B4-BE49-F238E27FC236}">
                  <a16:creationId xmlns:a16="http://schemas.microsoft.com/office/drawing/2014/main" id="{1F49BB5C-E461-D322-20E8-EB72BC07A4DE}"/>
                </a:ext>
              </a:extLst>
            </p:cNvPr>
            <p:cNvSpPr/>
            <p:nvPr/>
          </p:nvSpPr>
          <p:spPr>
            <a:xfrm>
              <a:off x="6995957" y="3258302"/>
              <a:ext cx="826840" cy="547665"/>
            </a:xfrm>
            <a:custGeom>
              <a:avLst/>
              <a:gdLst/>
              <a:ahLst/>
              <a:cxnLst/>
              <a:rect l="l" t="t" r="r" b="b"/>
              <a:pathLst>
                <a:path w="8124" h="5381" extrusionOk="0">
                  <a:moveTo>
                    <a:pt x="4223" y="557"/>
                  </a:moveTo>
                  <a:cubicBezTo>
                    <a:pt x="4223" y="557"/>
                    <a:pt x="2402" y="178"/>
                    <a:pt x="2263" y="159"/>
                  </a:cubicBezTo>
                  <a:cubicBezTo>
                    <a:pt x="2143" y="139"/>
                    <a:pt x="1903" y="139"/>
                    <a:pt x="1562" y="360"/>
                  </a:cubicBezTo>
                  <a:cubicBezTo>
                    <a:pt x="1201" y="577"/>
                    <a:pt x="317" y="1038"/>
                    <a:pt x="159" y="1821"/>
                  </a:cubicBezTo>
                  <a:cubicBezTo>
                    <a:pt x="0" y="2599"/>
                    <a:pt x="140" y="2681"/>
                    <a:pt x="317" y="2801"/>
                  </a:cubicBezTo>
                  <a:cubicBezTo>
                    <a:pt x="481" y="2921"/>
                    <a:pt x="2801" y="4300"/>
                    <a:pt x="3661" y="4703"/>
                  </a:cubicBezTo>
                  <a:cubicBezTo>
                    <a:pt x="4545" y="5102"/>
                    <a:pt x="5746" y="5381"/>
                    <a:pt x="6663" y="4823"/>
                  </a:cubicBezTo>
                  <a:cubicBezTo>
                    <a:pt x="7586" y="4261"/>
                    <a:pt x="8124" y="3262"/>
                    <a:pt x="8004" y="2301"/>
                  </a:cubicBezTo>
                  <a:cubicBezTo>
                    <a:pt x="7908" y="1360"/>
                    <a:pt x="7427" y="601"/>
                    <a:pt x="7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951;p58">
              <a:extLst>
                <a:ext uri="{FF2B5EF4-FFF2-40B4-BE49-F238E27FC236}">
                  <a16:creationId xmlns:a16="http://schemas.microsoft.com/office/drawing/2014/main" id="{90C535A7-4B52-DD1D-06CB-C401D769A88C}"/>
                </a:ext>
              </a:extLst>
            </p:cNvPr>
            <p:cNvSpPr/>
            <p:nvPr/>
          </p:nvSpPr>
          <p:spPr>
            <a:xfrm>
              <a:off x="7099568" y="3272449"/>
              <a:ext cx="338512" cy="120403"/>
            </a:xfrm>
            <a:custGeom>
              <a:avLst/>
              <a:gdLst/>
              <a:ahLst/>
              <a:cxnLst/>
              <a:rect l="l" t="t" r="r" b="b"/>
              <a:pathLst>
                <a:path w="3326" h="1183" extrusionOk="0">
                  <a:moveTo>
                    <a:pt x="3325" y="399"/>
                  </a:moveTo>
                  <a:lnTo>
                    <a:pt x="3205" y="418"/>
                  </a:lnTo>
                  <a:cubicBezTo>
                    <a:pt x="3205" y="418"/>
                    <a:pt x="1384" y="39"/>
                    <a:pt x="1245" y="20"/>
                  </a:cubicBezTo>
                  <a:cubicBezTo>
                    <a:pt x="1125" y="0"/>
                    <a:pt x="885" y="0"/>
                    <a:pt x="544" y="221"/>
                  </a:cubicBezTo>
                  <a:cubicBezTo>
                    <a:pt x="404" y="298"/>
                    <a:pt x="202" y="418"/>
                    <a:pt x="1" y="558"/>
                  </a:cubicBezTo>
                  <a:cubicBezTo>
                    <a:pt x="361" y="659"/>
                    <a:pt x="1562" y="1000"/>
                    <a:pt x="1942" y="1081"/>
                  </a:cubicBezTo>
                  <a:cubicBezTo>
                    <a:pt x="2403" y="1182"/>
                    <a:pt x="2984" y="1182"/>
                    <a:pt x="3325" y="399"/>
                  </a:cubicBez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952;p58">
              <a:extLst>
                <a:ext uri="{FF2B5EF4-FFF2-40B4-BE49-F238E27FC236}">
                  <a16:creationId xmlns:a16="http://schemas.microsoft.com/office/drawing/2014/main" id="{9E49A9C1-2D98-9A77-FAB4-26E5764ED63D}"/>
                </a:ext>
              </a:extLst>
            </p:cNvPr>
            <p:cNvSpPr/>
            <p:nvPr/>
          </p:nvSpPr>
          <p:spPr>
            <a:xfrm>
              <a:off x="7364603" y="2738517"/>
              <a:ext cx="448432" cy="631835"/>
            </a:xfrm>
            <a:custGeom>
              <a:avLst/>
              <a:gdLst/>
              <a:ahLst/>
              <a:cxnLst/>
              <a:rect l="l" t="t" r="r" b="b"/>
              <a:pathLst>
                <a:path w="4406" h="6208" extrusionOk="0">
                  <a:moveTo>
                    <a:pt x="1619" y="663"/>
                  </a:moveTo>
                  <a:cubicBezTo>
                    <a:pt x="1619" y="663"/>
                    <a:pt x="760" y="1442"/>
                    <a:pt x="481" y="1783"/>
                  </a:cubicBezTo>
                  <a:cubicBezTo>
                    <a:pt x="202" y="2105"/>
                    <a:pt x="1" y="2705"/>
                    <a:pt x="58" y="3162"/>
                  </a:cubicBezTo>
                  <a:cubicBezTo>
                    <a:pt x="140" y="3604"/>
                    <a:pt x="380" y="3882"/>
                    <a:pt x="442" y="4387"/>
                  </a:cubicBezTo>
                  <a:cubicBezTo>
                    <a:pt x="519" y="4867"/>
                    <a:pt x="442" y="5083"/>
                    <a:pt x="399" y="5184"/>
                  </a:cubicBezTo>
                  <a:cubicBezTo>
                    <a:pt x="361" y="5266"/>
                    <a:pt x="380" y="5645"/>
                    <a:pt x="582" y="5785"/>
                  </a:cubicBezTo>
                  <a:cubicBezTo>
                    <a:pt x="779" y="5948"/>
                    <a:pt x="1202" y="6207"/>
                    <a:pt x="2340" y="6068"/>
                  </a:cubicBezTo>
                  <a:cubicBezTo>
                    <a:pt x="3483" y="5924"/>
                    <a:pt x="3762" y="5367"/>
                    <a:pt x="3844" y="5266"/>
                  </a:cubicBezTo>
                  <a:cubicBezTo>
                    <a:pt x="3901" y="5146"/>
                    <a:pt x="3901" y="5064"/>
                    <a:pt x="3863" y="4944"/>
                  </a:cubicBezTo>
                  <a:cubicBezTo>
                    <a:pt x="3825" y="4805"/>
                    <a:pt x="3743" y="4785"/>
                    <a:pt x="3781" y="4425"/>
                  </a:cubicBezTo>
                  <a:cubicBezTo>
                    <a:pt x="3825" y="4084"/>
                    <a:pt x="4406" y="2542"/>
                    <a:pt x="4382" y="1682"/>
                  </a:cubicBezTo>
                  <a:cubicBezTo>
                    <a:pt x="4382" y="841"/>
                    <a:pt x="4122" y="241"/>
                    <a:pt x="3642" y="121"/>
                  </a:cubicBezTo>
                  <a:cubicBezTo>
                    <a:pt x="3162" y="0"/>
                    <a:pt x="2624" y="140"/>
                    <a:pt x="2263" y="303"/>
                  </a:cubicBezTo>
                  <a:cubicBezTo>
                    <a:pt x="1922" y="442"/>
                    <a:pt x="1619" y="663"/>
                    <a:pt x="1619" y="663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953;p58">
              <a:extLst>
                <a:ext uri="{FF2B5EF4-FFF2-40B4-BE49-F238E27FC236}">
                  <a16:creationId xmlns:a16="http://schemas.microsoft.com/office/drawing/2014/main" id="{83F75D39-4687-B5BD-D1E3-6F3D312DDCDF}"/>
                </a:ext>
              </a:extLst>
            </p:cNvPr>
            <p:cNvSpPr/>
            <p:nvPr/>
          </p:nvSpPr>
          <p:spPr>
            <a:xfrm>
              <a:off x="7385162" y="3017696"/>
              <a:ext cx="236226" cy="352659"/>
            </a:xfrm>
            <a:custGeom>
              <a:avLst/>
              <a:gdLst/>
              <a:ahLst/>
              <a:cxnLst/>
              <a:rect l="l" t="t" r="r" b="b"/>
              <a:pathLst>
                <a:path w="2321" h="3465" extrusionOk="0">
                  <a:moveTo>
                    <a:pt x="0" y="861"/>
                  </a:moveTo>
                  <a:cubicBezTo>
                    <a:pt x="96" y="1101"/>
                    <a:pt x="216" y="1322"/>
                    <a:pt x="240" y="1644"/>
                  </a:cubicBezTo>
                  <a:cubicBezTo>
                    <a:pt x="317" y="2124"/>
                    <a:pt x="240" y="2340"/>
                    <a:pt x="197" y="2441"/>
                  </a:cubicBezTo>
                  <a:cubicBezTo>
                    <a:pt x="159" y="2523"/>
                    <a:pt x="178" y="2902"/>
                    <a:pt x="380" y="3042"/>
                  </a:cubicBezTo>
                  <a:cubicBezTo>
                    <a:pt x="577" y="3205"/>
                    <a:pt x="1000" y="3464"/>
                    <a:pt x="2138" y="3325"/>
                  </a:cubicBezTo>
                  <a:cubicBezTo>
                    <a:pt x="2201" y="3325"/>
                    <a:pt x="2258" y="3301"/>
                    <a:pt x="2321" y="3301"/>
                  </a:cubicBezTo>
                  <a:cubicBezTo>
                    <a:pt x="1759" y="2042"/>
                    <a:pt x="1562" y="1"/>
                    <a:pt x="1562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954;p58">
              <a:extLst>
                <a:ext uri="{FF2B5EF4-FFF2-40B4-BE49-F238E27FC236}">
                  <a16:creationId xmlns:a16="http://schemas.microsoft.com/office/drawing/2014/main" id="{1AA63C4D-4BE8-6825-AA2A-C6096EA16BD4}"/>
                </a:ext>
              </a:extLst>
            </p:cNvPr>
            <p:cNvSpPr/>
            <p:nvPr/>
          </p:nvSpPr>
          <p:spPr>
            <a:xfrm>
              <a:off x="7525516" y="2732613"/>
              <a:ext cx="167322" cy="87630"/>
            </a:xfrm>
            <a:custGeom>
              <a:avLst/>
              <a:gdLst/>
              <a:ahLst/>
              <a:cxnLst/>
              <a:rect l="l" t="t" r="r" b="b"/>
              <a:pathLst>
                <a:path w="1644" h="861" extrusionOk="0">
                  <a:moveTo>
                    <a:pt x="0" y="741"/>
                  </a:moveTo>
                  <a:cubicBezTo>
                    <a:pt x="0" y="741"/>
                    <a:pt x="63" y="601"/>
                    <a:pt x="240" y="481"/>
                  </a:cubicBezTo>
                  <a:cubicBezTo>
                    <a:pt x="423" y="361"/>
                    <a:pt x="639" y="279"/>
                    <a:pt x="961" y="179"/>
                  </a:cubicBezTo>
                  <a:cubicBezTo>
                    <a:pt x="1283" y="97"/>
                    <a:pt x="1504" y="1"/>
                    <a:pt x="1504" y="1"/>
                  </a:cubicBezTo>
                  <a:cubicBezTo>
                    <a:pt x="1504" y="1"/>
                    <a:pt x="1600" y="241"/>
                    <a:pt x="1624" y="380"/>
                  </a:cubicBezTo>
                  <a:cubicBezTo>
                    <a:pt x="1643" y="500"/>
                    <a:pt x="1182" y="741"/>
                    <a:pt x="822" y="779"/>
                  </a:cubicBezTo>
                  <a:cubicBezTo>
                    <a:pt x="322" y="861"/>
                    <a:pt x="0" y="741"/>
                    <a:pt x="0" y="74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955;p58">
              <a:extLst>
                <a:ext uri="{FF2B5EF4-FFF2-40B4-BE49-F238E27FC236}">
                  <a16:creationId xmlns:a16="http://schemas.microsoft.com/office/drawing/2014/main" id="{F90570CD-DE84-8246-2651-88EC1DB5FF2D}"/>
                </a:ext>
              </a:extLst>
            </p:cNvPr>
            <p:cNvSpPr/>
            <p:nvPr/>
          </p:nvSpPr>
          <p:spPr>
            <a:xfrm>
              <a:off x="7012038" y="3058306"/>
              <a:ext cx="472960" cy="258718"/>
            </a:xfrm>
            <a:custGeom>
              <a:avLst/>
              <a:gdLst/>
              <a:ahLst/>
              <a:cxnLst/>
              <a:rect l="l" t="t" r="r" b="b"/>
              <a:pathLst>
                <a:path w="4647" h="2542" extrusionOk="0">
                  <a:moveTo>
                    <a:pt x="3604" y="841"/>
                  </a:moveTo>
                  <a:lnTo>
                    <a:pt x="3426" y="1302"/>
                  </a:lnTo>
                  <a:cubicBezTo>
                    <a:pt x="3426" y="1302"/>
                    <a:pt x="2864" y="1163"/>
                    <a:pt x="2542" y="1100"/>
                  </a:cubicBezTo>
                  <a:cubicBezTo>
                    <a:pt x="2225" y="1043"/>
                    <a:pt x="1322" y="803"/>
                    <a:pt x="1144" y="702"/>
                  </a:cubicBezTo>
                  <a:cubicBezTo>
                    <a:pt x="962" y="601"/>
                    <a:pt x="640" y="120"/>
                    <a:pt x="621" y="101"/>
                  </a:cubicBezTo>
                  <a:cubicBezTo>
                    <a:pt x="582" y="82"/>
                    <a:pt x="500" y="0"/>
                    <a:pt x="462" y="20"/>
                  </a:cubicBezTo>
                  <a:cubicBezTo>
                    <a:pt x="241" y="164"/>
                    <a:pt x="20" y="644"/>
                    <a:pt x="1" y="740"/>
                  </a:cubicBezTo>
                  <a:cubicBezTo>
                    <a:pt x="63" y="841"/>
                    <a:pt x="260" y="961"/>
                    <a:pt x="361" y="1043"/>
                  </a:cubicBezTo>
                  <a:cubicBezTo>
                    <a:pt x="481" y="1124"/>
                    <a:pt x="721" y="1163"/>
                    <a:pt x="904" y="1163"/>
                  </a:cubicBezTo>
                  <a:cubicBezTo>
                    <a:pt x="1062" y="1163"/>
                    <a:pt x="1721" y="1542"/>
                    <a:pt x="2264" y="1845"/>
                  </a:cubicBezTo>
                  <a:cubicBezTo>
                    <a:pt x="2802" y="2124"/>
                    <a:pt x="3445" y="2383"/>
                    <a:pt x="3686" y="2465"/>
                  </a:cubicBezTo>
                  <a:cubicBezTo>
                    <a:pt x="3906" y="2542"/>
                    <a:pt x="4027" y="2503"/>
                    <a:pt x="4123" y="2364"/>
                  </a:cubicBezTo>
                  <a:cubicBezTo>
                    <a:pt x="4243" y="2225"/>
                    <a:pt x="4526" y="1643"/>
                    <a:pt x="4646" y="1302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956;p58">
              <a:extLst>
                <a:ext uri="{FF2B5EF4-FFF2-40B4-BE49-F238E27FC236}">
                  <a16:creationId xmlns:a16="http://schemas.microsoft.com/office/drawing/2014/main" id="{C2E1AE26-D16A-7554-E2EE-778E2B044EF1}"/>
                </a:ext>
              </a:extLst>
            </p:cNvPr>
            <p:cNvSpPr/>
            <p:nvPr/>
          </p:nvSpPr>
          <p:spPr>
            <a:xfrm>
              <a:off x="7122062" y="3154080"/>
              <a:ext cx="24528" cy="36843"/>
            </a:xfrm>
            <a:custGeom>
              <a:avLst/>
              <a:gdLst/>
              <a:ahLst/>
              <a:cxnLst/>
              <a:rect l="l" t="t" r="r" b="b"/>
              <a:pathLst>
                <a:path w="241" h="362" extrusionOk="0">
                  <a:moveTo>
                    <a:pt x="39" y="1"/>
                  </a:moveTo>
                  <a:cubicBezTo>
                    <a:pt x="39" y="1"/>
                    <a:pt x="1" y="140"/>
                    <a:pt x="1" y="280"/>
                  </a:cubicBezTo>
                  <a:lnTo>
                    <a:pt x="159" y="361"/>
                  </a:lnTo>
                  <a:cubicBezTo>
                    <a:pt x="159" y="361"/>
                    <a:pt x="183" y="183"/>
                    <a:pt x="241" y="63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957;p58">
              <a:extLst>
                <a:ext uri="{FF2B5EF4-FFF2-40B4-BE49-F238E27FC236}">
                  <a16:creationId xmlns:a16="http://schemas.microsoft.com/office/drawing/2014/main" id="{FB1E6500-6B10-2E3F-6614-95120E5AF5F7}"/>
                </a:ext>
              </a:extLst>
            </p:cNvPr>
            <p:cNvSpPr/>
            <p:nvPr/>
          </p:nvSpPr>
          <p:spPr>
            <a:xfrm>
              <a:off x="7120128" y="3129653"/>
              <a:ext cx="48955" cy="34808"/>
            </a:xfrm>
            <a:custGeom>
              <a:avLst/>
              <a:gdLst/>
              <a:ahLst/>
              <a:cxnLst/>
              <a:rect l="l" t="t" r="r" b="b"/>
              <a:pathLst>
                <a:path w="481" h="342" extrusionOk="0">
                  <a:moveTo>
                    <a:pt x="462" y="222"/>
                  </a:moveTo>
                  <a:cubicBezTo>
                    <a:pt x="442" y="303"/>
                    <a:pt x="342" y="342"/>
                    <a:pt x="221" y="323"/>
                  </a:cubicBezTo>
                  <a:cubicBezTo>
                    <a:pt x="101" y="303"/>
                    <a:pt x="0" y="222"/>
                    <a:pt x="20" y="140"/>
                  </a:cubicBezTo>
                  <a:cubicBezTo>
                    <a:pt x="39" y="63"/>
                    <a:pt x="140" y="1"/>
                    <a:pt x="260" y="20"/>
                  </a:cubicBezTo>
                  <a:cubicBezTo>
                    <a:pt x="380" y="39"/>
                    <a:pt x="481" y="140"/>
                    <a:pt x="462" y="222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958;p58">
              <a:extLst>
                <a:ext uri="{FF2B5EF4-FFF2-40B4-BE49-F238E27FC236}">
                  <a16:creationId xmlns:a16="http://schemas.microsoft.com/office/drawing/2014/main" id="{0358801E-8097-768A-FE62-6BB5E8C9480C}"/>
                </a:ext>
              </a:extLst>
            </p:cNvPr>
            <p:cNvSpPr/>
            <p:nvPr/>
          </p:nvSpPr>
          <p:spPr>
            <a:xfrm>
              <a:off x="7123995" y="3131587"/>
              <a:ext cx="41220" cy="29007"/>
            </a:xfrm>
            <a:custGeom>
              <a:avLst/>
              <a:gdLst/>
              <a:ahLst/>
              <a:cxnLst/>
              <a:rect l="l" t="t" r="r" b="b"/>
              <a:pathLst>
                <a:path w="405" h="285" extrusionOk="0">
                  <a:moveTo>
                    <a:pt x="380" y="183"/>
                  </a:moveTo>
                  <a:cubicBezTo>
                    <a:pt x="380" y="241"/>
                    <a:pt x="284" y="284"/>
                    <a:pt x="183" y="260"/>
                  </a:cubicBezTo>
                  <a:cubicBezTo>
                    <a:pt x="83" y="241"/>
                    <a:pt x="1" y="183"/>
                    <a:pt x="20" y="102"/>
                  </a:cubicBezTo>
                  <a:cubicBezTo>
                    <a:pt x="20" y="44"/>
                    <a:pt x="121" y="1"/>
                    <a:pt x="222" y="20"/>
                  </a:cubicBezTo>
                  <a:cubicBezTo>
                    <a:pt x="323" y="44"/>
                    <a:pt x="404" y="102"/>
                    <a:pt x="380" y="183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959;p58">
              <a:extLst>
                <a:ext uri="{FF2B5EF4-FFF2-40B4-BE49-F238E27FC236}">
                  <a16:creationId xmlns:a16="http://schemas.microsoft.com/office/drawing/2014/main" id="{FCC673A1-EC33-B572-CFFA-25823355D2EE}"/>
                </a:ext>
              </a:extLst>
            </p:cNvPr>
            <p:cNvSpPr/>
            <p:nvPr/>
          </p:nvSpPr>
          <p:spPr>
            <a:xfrm>
              <a:off x="6973463" y="3038256"/>
              <a:ext cx="91498" cy="40711"/>
            </a:xfrm>
            <a:custGeom>
              <a:avLst/>
              <a:gdLst/>
              <a:ahLst/>
              <a:cxnLst/>
              <a:rect l="l" t="t" r="r" b="b"/>
              <a:pathLst>
                <a:path w="899" h="400" extrusionOk="0">
                  <a:moveTo>
                    <a:pt x="899" y="241"/>
                  </a:moveTo>
                  <a:cubicBezTo>
                    <a:pt x="899" y="241"/>
                    <a:pt x="682" y="120"/>
                    <a:pt x="620" y="96"/>
                  </a:cubicBezTo>
                  <a:cubicBezTo>
                    <a:pt x="582" y="58"/>
                    <a:pt x="519" y="39"/>
                    <a:pt x="461" y="39"/>
                  </a:cubicBezTo>
                  <a:lnTo>
                    <a:pt x="178" y="39"/>
                  </a:lnTo>
                  <a:cubicBezTo>
                    <a:pt x="140" y="20"/>
                    <a:pt x="39" y="0"/>
                    <a:pt x="19" y="0"/>
                  </a:cubicBezTo>
                  <a:cubicBezTo>
                    <a:pt x="0" y="20"/>
                    <a:pt x="39" y="159"/>
                    <a:pt x="178" y="197"/>
                  </a:cubicBezTo>
                  <a:cubicBezTo>
                    <a:pt x="322" y="217"/>
                    <a:pt x="399" y="217"/>
                    <a:pt x="461" y="241"/>
                  </a:cubicBezTo>
                  <a:cubicBezTo>
                    <a:pt x="519" y="260"/>
                    <a:pt x="740" y="399"/>
                    <a:pt x="740" y="399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960;p58">
              <a:extLst>
                <a:ext uri="{FF2B5EF4-FFF2-40B4-BE49-F238E27FC236}">
                  <a16:creationId xmlns:a16="http://schemas.microsoft.com/office/drawing/2014/main" id="{51012114-EF8D-2935-625B-7BCA5A0A95C2}"/>
                </a:ext>
              </a:extLst>
            </p:cNvPr>
            <p:cNvSpPr/>
            <p:nvPr/>
          </p:nvSpPr>
          <p:spPr>
            <a:xfrm>
              <a:off x="6947001" y="3058306"/>
              <a:ext cx="103813" cy="41118"/>
            </a:xfrm>
            <a:custGeom>
              <a:avLst/>
              <a:gdLst/>
              <a:ahLst/>
              <a:cxnLst/>
              <a:rect l="l" t="t" r="r" b="b"/>
              <a:pathLst>
                <a:path w="1020" h="404" extrusionOk="0">
                  <a:moveTo>
                    <a:pt x="1019" y="202"/>
                  </a:moveTo>
                  <a:cubicBezTo>
                    <a:pt x="1019" y="202"/>
                    <a:pt x="779" y="101"/>
                    <a:pt x="721" y="63"/>
                  </a:cubicBezTo>
                  <a:cubicBezTo>
                    <a:pt x="659" y="44"/>
                    <a:pt x="582" y="20"/>
                    <a:pt x="520" y="20"/>
                  </a:cubicBezTo>
                  <a:cubicBezTo>
                    <a:pt x="462" y="20"/>
                    <a:pt x="260" y="44"/>
                    <a:pt x="198" y="20"/>
                  </a:cubicBezTo>
                  <a:cubicBezTo>
                    <a:pt x="159" y="20"/>
                    <a:pt x="39" y="0"/>
                    <a:pt x="20" y="20"/>
                  </a:cubicBezTo>
                  <a:cubicBezTo>
                    <a:pt x="1" y="20"/>
                    <a:pt x="39" y="183"/>
                    <a:pt x="222" y="202"/>
                  </a:cubicBezTo>
                  <a:cubicBezTo>
                    <a:pt x="380" y="241"/>
                    <a:pt x="462" y="221"/>
                    <a:pt x="539" y="241"/>
                  </a:cubicBezTo>
                  <a:cubicBezTo>
                    <a:pt x="601" y="260"/>
                    <a:pt x="861" y="404"/>
                    <a:pt x="861" y="404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961;p58">
              <a:extLst>
                <a:ext uri="{FF2B5EF4-FFF2-40B4-BE49-F238E27FC236}">
                  <a16:creationId xmlns:a16="http://schemas.microsoft.com/office/drawing/2014/main" id="{E38B2C3F-93E9-C958-D01C-0A00F06EE1CA}"/>
                </a:ext>
              </a:extLst>
            </p:cNvPr>
            <p:cNvSpPr/>
            <p:nvPr/>
          </p:nvSpPr>
          <p:spPr>
            <a:xfrm>
              <a:off x="6940690" y="3087109"/>
              <a:ext cx="97910" cy="32365"/>
            </a:xfrm>
            <a:custGeom>
              <a:avLst/>
              <a:gdLst/>
              <a:ahLst/>
              <a:cxnLst/>
              <a:rect l="l" t="t" r="r" b="b"/>
              <a:pathLst>
                <a:path w="962" h="318" extrusionOk="0">
                  <a:moveTo>
                    <a:pt x="961" y="121"/>
                  </a:moveTo>
                  <a:cubicBezTo>
                    <a:pt x="961" y="121"/>
                    <a:pt x="721" y="39"/>
                    <a:pt x="663" y="20"/>
                  </a:cubicBezTo>
                  <a:cubicBezTo>
                    <a:pt x="601" y="1"/>
                    <a:pt x="543" y="1"/>
                    <a:pt x="481" y="1"/>
                  </a:cubicBezTo>
                  <a:cubicBezTo>
                    <a:pt x="423" y="1"/>
                    <a:pt x="241" y="39"/>
                    <a:pt x="183" y="39"/>
                  </a:cubicBezTo>
                  <a:cubicBezTo>
                    <a:pt x="140" y="39"/>
                    <a:pt x="20" y="20"/>
                    <a:pt x="20" y="39"/>
                  </a:cubicBezTo>
                  <a:cubicBezTo>
                    <a:pt x="0" y="58"/>
                    <a:pt x="63" y="198"/>
                    <a:pt x="202" y="198"/>
                  </a:cubicBezTo>
                  <a:cubicBezTo>
                    <a:pt x="361" y="217"/>
                    <a:pt x="442" y="179"/>
                    <a:pt x="500" y="198"/>
                  </a:cubicBezTo>
                  <a:cubicBezTo>
                    <a:pt x="562" y="198"/>
                    <a:pt x="822" y="318"/>
                    <a:pt x="822" y="318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962;p58">
              <a:extLst>
                <a:ext uri="{FF2B5EF4-FFF2-40B4-BE49-F238E27FC236}">
                  <a16:creationId xmlns:a16="http://schemas.microsoft.com/office/drawing/2014/main" id="{FC0095BA-4306-F274-2E59-78B413EBE9F0}"/>
                </a:ext>
              </a:extLst>
            </p:cNvPr>
            <p:cNvSpPr/>
            <p:nvPr/>
          </p:nvSpPr>
          <p:spPr>
            <a:xfrm>
              <a:off x="6949036" y="3111536"/>
              <a:ext cx="91498" cy="28498"/>
            </a:xfrm>
            <a:custGeom>
              <a:avLst/>
              <a:gdLst/>
              <a:ahLst/>
              <a:cxnLst/>
              <a:rect l="l" t="t" r="r" b="b"/>
              <a:pathLst>
                <a:path w="899" h="280" extrusionOk="0">
                  <a:moveTo>
                    <a:pt x="898" y="97"/>
                  </a:moveTo>
                  <a:cubicBezTo>
                    <a:pt x="898" y="97"/>
                    <a:pt x="658" y="39"/>
                    <a:pt x="601" y="20"/>
                  </a:cubicBezTo>
                  <a:cubicBezTo>
                    <a:pt x="538" y="20"/>
                    <a:pt x="480" y="1"/>
                    <a:pt x="418" y="20"/>
                  </a:cubicBezTo>
                  <a:cubicBezTo>
                    <a:pt x="380" y="39"/>
                    <a:pt x="221" y="59"/>
                    <a:pt x="159" y="78"/>
                  </a:cubicBezTo>
                  <a:cubicBezTo>
                    <a:pt x="120" y="78"/>
                    <a:pt x="19" y="59"/>
                    <a:pt x="0" y="78"/>
                  </a:cubicBezTo>
                  <a:cubicBezTo>
                    <a:pt x="0" y="97"/>
                    <a:pt x="39" y="241"/>
                    <a:pt x="202" y="217"/>
                  </a:cubicBezTo>
                  <a:cubicBezTo>
                    <a:pt x="341" y="217"/>
                    <a:pt x="418" y="198"/>
                    <a:pt x="480" y="198"/>
                  </a:cubicBezTo>
                  <a:cubicBezTo>
                    <a:pt x="538" y="198"/>
                    <a:pt x="778" y="280"/>
                    <a:pt x="778" y="28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963;p58">
              <a:extLst>
                <a:ext uri="{FF2B5EF4-FFF2-40B4-BE49-F238E27FC236}">
                  <a16:creationId xmlns:a16="http://schemas.microsoft.com/office/drawing/2014/main" id="{F0070730-B25E-2D5B-F32B-5AAC52E57989}"/>
                </a:ext>
              </a:extLst>
            </p:cNvPr>
            <p:cNvSpPr/>
            <p:nvPr/>
          </p:nvSpPr>
          <p:spPr>
            <a:xfrm>
              <a:off x="7368470" y="3119373"/>
              <a:ext cx="132616" cy="94042"/>
            </a:xfrm>
            <a:custGeom>
              <a:avLst/>
              <a:gdLst/>
              <a:ahLst/>
              <a:cxnLst/>
              <a:rect l="l" t="t" r="r" b="b"/>
              <a:pathLst>
                <a:path w="1303" h="924" extrusionOk="0">
                  <a:moveTo>
                    <a:pt x="63" y="1"/>
                  </a:moveTo>
                  <a:cubicBezTo>
                    <a:pt x="63" y="1"/>
                    <a:pt x="20" y="260"/>
                    <a:pt x="1" y="303"/>
                  </a:cubicBezTo>
                  <a:cubicBezTo>
                    <a:pt x="1" y="361"/>
                    <a:pt x="44" y="544"/>
                    <a:pt x="501" y="741"/>
                  </a:cubicBezTo>
                  <a:cubicBezTo>
                    <a:pt x="943" y="923"/>
                    <a:pt x="1144" y="861"/>
                    <a:pt x="1164" y="822"/>
                  </a:cubicBezTo>
                  <a:cubicBezTo>
                    <a:pt x="1183" y="784"/>
                    <a:pt x="1303" y="462"/>
                    <a:pt x="1303" y="462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964;p58">
              <a:extLst>
                <a:ext uri="{FF2B5EF4-FFF2-40B4-BE49-F238E27FC236}">
                  <a16:creationId xmlns:a16="http://schemas.microsoft.com/office/drawing/2014/main" id="{D64A231A-87FF-26E2-0436-F51301CEDEEA}"/>
                </a:ext>
              </a:extLst>
            </p:cNvPr>
            <p:cNvSpPr/>
            <p:nvPr/>
          </p:nvSpPr>
          <p:spPr>
            <a:xfrm>
              <a:off x="7358292" y="2905739"/>
              <a:ext cx="210272" cy="281211"/>
            </a:xfrm>
            <a:custGeom>
              <a:avLst/>
              <a:gdLst/>
              <a:ahLst/>
              <a:cxnLst/>
              <a:rect l="l" t="t" r="r" b="b"/>
              <a:pathLst>
                <a:path w="2066" h="2763" extrusionOk="0">
                  <a:moveTo>
                    <a:pt x="1081" y="58"/>
                  </a:moveTo>
                  <a:cubicBezTo>
                    <a:pt x="625" y="0"/>
                    <a:pt x="423" y="558"/>
                    <a:pt x="322" y="1038"/>
                  </a:cubicBezTo>
                  <a:cubicBezTo>
                    <a:pt x="221" y="1519"/>
                    <a:pt x="183" y="1720"/>
                    <a:pt x="82" y="1802"/>
                  </a:cubicBezTo>
                  <a:cubicBezTo>
                    <a:pt x="0" y="1879"/>
                    <a:pt x="63" y="2119"/>
                    <a:pt x="120" y="2182"/>
                  </a:cubicBezTo>
                  <a:cubicBezTo>
                    <a:pt x="202" y="2263"/>
                    <a:pt x="360" y="2503"/>
                    <a:pt x="822" y="2643"/>
                  </a:cubicBezTo>
                  <a:cubicBezTo>
                    <a:pt x="1283" y="2763"/>
                    <a:pt x="1744" y="2700"/>
                    <a:pt x="1782" y="2523"/>
                  </a:cubicBezTo>
                  <a:cubicBezTo>
                    <a:pt x="1826" y="2340"/>
                    <a:pt x="1763" y="2182"/>
                    <a:pt x="1782" y="1701"/>
                  </a:cubicBezTo>
                  <a:cubicBezTo>
                    <a:pt x="1802" y="1240"/>
                    <a:pt x="2066" y="178"/>
                    <a:pt x="1081" y="58"/>
                  </a:cubicBez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965;p58">
              <a:extLst>
                <a:ext uri="{FF2B5EF4-FFF2-40B4-BE49-F238E27FC236}">
                  <a16:creationId xmlns:a16="http://schemas.microsoft.com/office/drawing/2014/main" id="{43267330-2AF3-F57F-E8AE-CCC0015DA7E6}"/>
                </a:ext>
              </a:extLst>
            </p:cNvPr>
            <p:cNvSpPr/>
            <p:nvPr/>
          </p:nvSpPr>
          <p:spPr>
            <a:xfrm>
              <a:off x="7427706" y="2331197"/>
              <a:ext cx="328131" cy="444055"/>
            </a:xfrm>
            <a:custGeom>
              <a:avLst/>
              <a:gdLst/>
              <a:ahLst/>
              <a:cxnLst/>
              <a:rect l="l" t="t" r="r" b="b"/>
              <a:pathLst>
                <a:path w="3224" h="4363" extrusionOk="0">
                  <a:moveTo>
                    <a:pt x="1062" y="419"/>
                  </a:moveTo>
                  <a:cubicBezTo>
                    <a:pt x="562" y="539"/>
                    <a:pt x="303" y="918"/>
                    <a:pt x="221" y="1341"/>
                  </a:cubicBezTo>
                  <a:cubicBezTo>
                    <a:pt x="101" y="1879"/>
                    <a:pt x="159" y="1922"/>
                    <a:pt x="82" y="2220"/>
                  </a:cubicBezTo>
                  <a:cubicBezTo>
                    <a:pt x="19" y="2523"/>
                    <a:pt x="0" y="2681"/>
                    <a:pt x="39" y="2984"/>
                  </a:cubicBezTo>
                  <a:cubicBezTo>
                    <a:pt x="101" y="3282"/>
                    <a:pt x="260" y="3705"/>
                    <a:pt x="303" y="3825"/>
                  </a:cubicBezTo>
                  <a:cubicBezTo>
                    <a:pt x="322" y="3921"/>
                    <a:pt x="361" y="3964"/>
                    <a:pt x="543" y="3964"/>
                  </a:cubicBezTo>
                  <a:cubicBezTo>
                    <a:pt x="702" y="3945"/>
                    <a:pt x="923" y="3882"/>
                    <a:pt x="961" y="3863"/>
                  </a:cubicBezTo>
                  <a:cubicBezTo>
                    <a:pt x="999" y="3863"/>
                    <a:pt x="1024" y="3945"/>
                    <a:pt x="1024" y="4022"/>
                  </a:cubicBezTo>
                  <a:cubicBezTo>
                    <a:pt x="1024" y="4084"/>
                    <a:pt x="999" y="4363"/>
                    <a:pt x="999" y="4363"/>
                  </a:cubicBezTo>
                  <a:lnTo>
                    <a:pt x="2465" y="4142"/>
                  </a:lnTo>
                  <a:cubicBezTo>
                    <a:pt x="2465" y="4142"/>
                    <a:pt x="2383" y="4103"/>
                    <a:pt x="2503" y="3604"/>
                  </a:cubicBezTo>
                  <a:cubicBezTo>
                    <a:pt x="2623" y="3080"/>
                    <a:pt x="3123" y="2840"/>
                    <a:pt x="3161" y="1879"/>
                  </a:cubicBezTo>
                  <a:cubicBezTo>
                    <a:pt x="3224" y="918"/>
                    <a:pt x="2642" y="1"/>
                    <a:pt x="1062" y="419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966;p58">
              <a:extLst>
                <a:ext uri="{FF2B5EF4-FFF2-40B4-BE49-F238E27FC236}">
                  <a16:creationId xmlns:a16="http://schemas.microsoft.com/office/drawing/2014/main" id="{A45A5F4A-4079-9C3D-2E86-C92DEEA61546}"/>
                </a:ext>
              </a:extLst>
            </p:cNvPr>
            <p:cNvSpPr/>
            <p:nvPr/>
          </p:nvSpPr>
          <p:spPr>
            <a:xfrm>
              <a:off x="7392999" y="2351248"/>
              <a:ext cx="383396" cy="389299"/>
            </a:xfrm>
            <a:custGeom>
              <a:avLst/>
              <a:gdLst/>
              <a:ahLst/>
              <a:cxnLst/>
              <a:rect l="l" t="t" r="r" b="b"/>
              <a:pathLst>
                <a:path w="3767" h="3825" extrusionOk="0">
                  <a:moveTo>
                    <a:pt x="2566" y="63"/>
                  </a:moveTo>
                  <a:cubicBezTo>
                    <a:pt x="2244" y="1"/>
                    <a:pt x="1744" y="44"/>
                    <a:pt x="1422" y="63"/>
                  </a:cubicBezTo>
                  <a:cubicBezTo>
                    <a:pt x="1081" y="102"/>
                    <a:pt x="500" y="63"/>
                    <a:pt x="360" y="164"/>
                  </a:cubicBezTo>
                  <a:cubicBezTo>
                    <a:pt x="221" y="265"/>
                    <a:pt x="0" y="1764"/>
                    <a:pt x="1403" y="2364"/>
                  </a:cubicBezTo>
                  <a:cubicBezTo>
                    <a:pt x="1485" y="2965"/>
                    <a:pt x="1624" y="3604"/>
                    <a:pt x="1643" y="3647"/>
                  </a:cubicBezTo>
                  <a:cubicBezTo>
                    <a:pt x="1662" y="3666"/>
                    <a:pt x="2244" y="3825"/>
                    <a:pt x="2825" y="3508"/>
                  </a:cubicBezTo>
                  <a:cubicBezTo>
                    <a:pt x="3084" y="3046"/>
                    <a:pt x="3666" y="2643"/>
                    <a:pt x="3704" y="1663"/>
                  </a:cubicBezTo>
                  <a:cubicBezTo>
                    <a:pt x="3767" y="582"/>
                    <a:pt x="3084" y="164"/>
                    <a:pt x="2566" y="63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967;p58">
              <a:extLst>
                <a:ext uri="{FF2B5EF4-FFF2-40B4-BE49-F238E27FC236}">
                  <a16:creationId xmlns:a16="http://schemas.microsoft.com/office/drawing/2014/main" id="{C0B892C0-05A6-C95F-AB55-A6C5CF6C6E9E}"/>
                </a:ext>
              </a:extLst>
            </p:cNvPr>
            <p:cNvSpPr/>
            <p:nvPr/>
          </p:nvSpPr>
          <p:spPr>
            <a:xfrm>
              <a:off x="7482972" y="2585950"/>
              <a:ext cx="274799" cy="213733"/>
            </a:xfrm>
            <a:custGeom>
              <a:avLst/>
              <a:gdLst/>
              <a:ahLst/>
              <a:cxnLst/>
              <a:rect l="l" t="t" r="r" b="b"/>
              <a:pathLst>
                <a:path w="2700" h="2100" extrusionOk="0">
                  <a:moveTo>
                    <a:pt x="601" y="697"/>
                  </a:moveTo>
                  <a:cubicBezTo>
                    <a:pt x="538" y="1379"/>
                    <a:pt x="0" y="1778"/>
                    <a:pt x="0" y="1778"/>
                  </a:cubicBezTo>
                  <a:cubicBezTo>
                    <a:pt x="0" y="1778"/>
                    <a:pt x="178" y="2100"/>
                    <a:pt x="961" y="2062"/>
                  </a:cubicBezTo>
                  <a:cubicBezTo>
                    <a:pt x="1720" y="2042"/>
                    <a:pt x="2378" y="1860"/>
                    <a:pt x="2541" y="1259"/>
                  </a:cubicBezTo>
                  <a:cubicBezTo>
                    <a:pt x="2662" y="798"/>
                    <a:pt x="2580" y="318"/>
                    <a:pt x="2700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968;p58">
              <a:extLst>
                <a:ext uri="{FF2B5EF4-FFF2-40B4-BE49-F238E27FC236}">
                  <a16:creationId xmlns:a16="http://schemas.microsoft.com/office/drawing/2014/main" id="{A29F92F1-5D05-D3F8-77DD-5E26E4444018}"/>
                </a:ext>
              </a:extLst>
            </p:cNvPr>
            <p:cNvSpPr/>
            <p:nvPr/>
          </p:nvSpPr>
          <p:spPr>
            <a:xfrm>
              <a:off x="7517170" y="2557147"/>
              <a:ext cx="59235" cy="102286"/>
            </a:xfrm>
            <a:custGeom>
              <a:avLst/>
              <a:gdLst/>
              <a:ahLst/>
              <a:cxnLst/>
              <a:rect l="l" t="t" r="r" b="b"/>
              <a:pathLst>
                <a:path w="582" h="1005" extrusionOk="0">
                  <a:moveTo>
                    <a:pt x="44" y="423"/>
                  </a:moveTo>
                  <a:cubicBezTo>
                    <a:pt x="44" y="423"/>
                    <a:pt x="101" y="82"/>
                    <a:pt x="303" y="43"/>
                  </a:cubicBezTo>
                  <a:cubicBezTo>
                    <a:pt x="505" y="0"/>
                    <a:pt x="582" y="284"/>
                    <a:pt x="562" y="461"/>
                  </a:cubicBezTo>
                  <a:cubicBezTo>
                    <a:pt x="543" y="663"/>
                    <a:pt x="341" y="942"/>
                    <a:pt x="265" y="980"/>
                  </a:cubicBezTo>
                  <a:cubicBezTo>
                    <a:pt x="183" y="1004"/>
                    <a:pt x="0" y="802"/>
                    <a:pt x="44" y="423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969;p58">
              <a:extLst>
                <a:ext uri="{FF2B5EF4-FFF2-40B4-BE49-F238E27FC236}">
                  <a16:creationId xmlns:a16="http://schemas.microsoft.com/office/drawing/2014/main" id="{A229E9E9-F423-1CEB-0281-942C3CDEA2D6}"/>
                </a:ext>
              </a:extLst>
            </p:cNvPr>
            <p:cNvSpPr/>
            <p:nvPr/>
          </p:nvSpPr>
          <p:spPr>
            <a:xfrm>
              <a:off x="7499053" y="2546867"/>
              <a:ext cx="36742" cy="97910"/>
            </a:xfrm>
            <a:custGeom>
              <a:avLst/>
              <a:gdLst/>
              <a:ahLst/>
              <a:cxnLst/>
              <a:rect l="l" t="t" r="r" b="b"/>
              <a:pathLst>
                <a:path w="361" h="962" extrusionOk="0">
                  <a:moveTo>
                    <a:pt x="1" y="0"/>
                  </a:moveTo>
                  <a:cubicBezTo>
                    <a:pt x="1" y="0"/>
                    <a:pt x="159" y="601"/>
                    <a:pt x="1" y="961"/>
                  </a:cubicBezTo>
                  <a:cubicBezTo>
                    <a:pt x="1" y="961"/>
                    <a:pt x="361" y="702"/>
                    <a:pt x="323" y="164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51053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oogle Shape;1012;p47"/>
          <p:cNvGrpSpPr/>
          <p:nvPr/>
        </p:nvGrpSpPr>
        <p:grpSpPr>
          <a:xfrm>
            <a:off x="6367739" y="1313587"/>
            <a:ext cx="2173968" cy="1586025"/>
            <a:chOff x="6367739" y="1313587"/>
            <a:chExt cx="2173968" cy="1586025"/>
          </a:xfrm>
        </p:grpSpPr>
        <p:sp>
          <p:nvSpPr>
            <p:cNvPr id="1013" name="Google Shape;1013;p47"/>
            <p:cNvSpPr/>
            <p:nvPr/>
          </p:nvSpPr>
          <p:spPr>
            <a:xfrm>
              <a:off x="6367739" y="1313587"/>
              <a:ext cx="664967" cy="1494884"/>
            </a:xfrm>
            <a:custGeom>
              <a:avLst/>
              <a:gdLst/>
              <a:ahLst/>
              <a:cxnLst/>
              <a:rect l="l" t="t" r="r" b="b"/>
              <a:pathLst>
                <a:path w="6180" h="13893" extrusionOk="0">
                  <a:moveTo>
                    <a:pt x="6180" y="0"/>
                  </a:moveTo>
                  <a:cubicBezTo>
                    <a:pt x="4833" y="232"/>
                    <a:pt x="3572" y="651"/>
                    <a:pt x="2502" y="1261"/>
                  </a:cubicBezTo>
                  <a:cubicBezTo>
                    <a:pt x="843" y="2230"/>
                    <a:pt x="20" y="3491"/>
                    <a:pt x="20" y="4752"/>
                  </a:cubicBezTo>
                  <a:lnTo>
                    <a:pt x="0" y="13880"/>
                  </a:lnTo>
                  <a:lnTo>
                    <a:pt x="0" y="13880"/>
                  </a:lnTo>
                  <a:cubicBezTo>
                    <a:pt x="6" y="12623"/>
                    <a:pt x="828" y="11367"/>
                    <a:pt x="2482" y="10407"/>
                  </a:cubicBezTo>
                  <a:cubicBezTo>
                    <a:pt x="3552" y="9776"/>
                    <a:pt x="4813" y="9353"/>
                    <a:pt x="6180" y="9146"/>
                  </a:cubicBezTo>
                  <a:lnTo>
                    <a:pt x="6180" y="0"/>
                  </a:lnTo>
                  <a:close/>
                  <a:moveTo>
                    <a:pt x="0" y="13880"/>
                  </a:moveTo>
                  <a:cubicBezTo>
                    <a:pt x="0" y="13884"/>
                    <a:pt x="0" y="13889"/>
                    <a:pt x="0" y="13893"/>
                  </a:cubicBezTo>
                  <a:lnTo>
                    <a:pt x="0" y="13880"/>
                  </a:lnTo>
                  <a:close/>
                </a:path>
              </a:pathLst>
            </a:custGeom>
            <a:solidFill>
              <a:srgbClr val="AD95E6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6661279" y="1522227"/>
              <a:ext cx="1674037" cy="1377385"/>
            </a:xfrm>
            <a:custGeom>
              <a:avLst/>
              <a:gdLst/>
              <a:ahLst/>
              <a:cxnLst/>
              <a:rect l="l" t="t" r="r" b="b"/>
              <a:pathLst>
                <a:path w="15558" h="12801" extrusionOk="0">
                  <a:moveTo>
                    <a:pt x="7769" y="1"/>
                  </a:moveTo>
                  <a:cubicBezTo>
                    <a:pt x="5781" y="1"/>
                    <a:pt x="3794" y="442"/>
                    <a:pt x="2291" y="1325"/>
                  </a:cubicBezTo>
                  <a:cubicBezTo>
                    <a:pt x="778" y="2187"/>
                    <a:pt x="46" y="3343"/>
                    <a:pt x="46" y="4478"/>
                  </a:cubicBezTo>
                  <a:lnTo>
                    <a:pt x="1" y="12756"/>
                  </a:lnTo>
                  <a:cubicBezTo>
                    <a:pt x="21" y="11600"/>
                    <a:pt x="757" y="10465"/>
                    <a:pt x="2271" y="9583"/>
                  </a:cubicBezTo>
                  <a:cubicBezTo>
                    <a:pt x="3774" y="8710"/>
                    <a:pt x="5760" y="8273"/>
                    <a:pt x="7749" y="8273"/>
                  </a:cubicBezTo>
                  <a:cubicBezTo>
                    <a:pt x="9738" y="8273"/>
                    <a:pt x="11729" y="8710"/>
                    <a:pt x="13243" y="9583"/>
                  </a:cubicBezTo>
                  <a:cubicBezTo>
                    <a:pt x="14776" y="10465"/>
                    <a:pt x="15533" y="11646"/>
                    <a:pt x="15533" y="12801"/>
                  </a:cubicBezTo>
                  <a:lnTo>
                    <a:pt x="15558" y="4518"/>
                  </a:lnTo>
                  <a:cubicBezTo>
                    <a:pt x="15558" y="3363"/>
                    <a:pt x="14801" y="2208"/>
                    <a:pt x="13263" y="1325"/>
                  </a:cubicBezTo>
                  <a:cubicBezTo>
                    <a:pt x="11749" y="442"/>
                    <a:pt x="9758" y="1"/>
                    <a:pt x="7769" y="1"/>
                  </a:cubicBezTo>
                  <a:close/>
                </a:path>
              </a:pathLst>
            </a:custGeom>
            <a:solidFill>
              <a:srgbClr val="FFFFFF">
                <a:alpha val="14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6575519" y="1390630"/>
              <a:ext cx="665074" cy="1494991"/>
            </a:xfrm>
            <a:custGeom>
              <a:avLst/>
              <a:gdLst/>
              <a:ahLst/>
              <a:cxnLst/>
              <a:rect l="l" t="t" r="r" b="b"/>
              <a:pathLst>
                <a:path w="6181" h="13894" extrusionOk="0">
                  <a:moveTo>
                    <a:pt x="6180" y="1"/>
                  </a:moveTo>
                  <a:cubicBezTo>
                    <a:pt x="4833" y="233"/>
                    <a:pt x="3572" y="651"/>
                    <a:pt x="2523" y="1262"/>
                  </a:cubicBezTo>
                  <a:cubicBezTo>
                    <a:pt x="863" y="2230"/>
                    <a:pt x="21" y="3491"/>
                    <a:pt x="21" y="4752"/>
                  </a:cubicBezTo>
                  <a:lnTo>
                    <a:pt x="1" y="13881"/>
                  </a:lnTo>
                  <a:lnTo>
                    <a:pt x="1" y="13881"/>
                  </a:lnTo>
                  <a:cubicBezTo>
                    <a:pt x="6" y="12624"/>
                    <a:pt x="849" y="11368"/>
                    <a:pt x="2503" y="10402"/>
                  </a:cubicBezTo>
                  <a:cubicBezTo>
                    <a:pt x="3552" y="9797"/>
                    <a:pt x="4833" y="9373"/>
                    <a:pt x="6180" y="9141"/>
                  </a:cubicBezTo>
                  <a:lnTo>
                    <a:pt x="6180" y="1"/>
                  </a:lnTo>
                  <a:close/>
                  <a:moveTo>
                    <a:pt x="1" y="13881"/>
                  </a:moveTo>
                  <a:cubicBezTo>
                    <a:pt x="1" y="13885"/>
                    <a:pt x="1" y="13889"/>
                    <a:pt x="1" y="13893"/>
                  </a:cubicBezTo>
                  <a:lnTo>
                    <a:pt x="1" y="13881"/>
                  </a:lnTo>
                  <a:close/>
                </a:path>
              </a:pathLst>
            </a:custGeom>
            <a:solidFill>
              <a:srgbClr val="8C74F9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7922255" y="1399884"/>
              <a:ext cx="619452" cy="1490042"/>
            </a:xfrm>
            <a:custGeom>
              <a:avLst/>
              <a:gdLst/>
              <a:ahLst/>
              <a:cxnLst/>
              <a:rect l="l" t="t" r="r" b="b"/>
              <a:pathLst>
                <a:path w="5757" h="13848" extrusionOk="0">
                  <a:moveTo>
                    <a:pt x="1" y="0"/>
                  </a:moveTo>
                  <a:lnTo>
                    <a:pt x="1" y="9141"/>
                  </a:lnTo>
                  <a:cubicBezTo>
                    <a:pt x="1156" y="9393"/>
                    <a:pt x="2271" y="9771"/>
                    <a:pt x="3194" y="10316"/>
                  </a:cubicBezTo>
                  <a:cubicBezTo>
                    <a:pt x="4874" y="11285"/>
                    <a:pt x="5716" y="12566"/>
                    <a:pt x="5716" y="13847"/>
                  </a:cubicBezTo>
                  <a:lnTo>
                    <a:pt x="5736" y="4707"/>
                  </a:lnTo>
                  <a:cubicBezTo>
                    <a:pt x="5756" y="3426"/>
                    <a:pt x="4894" y="2144"/>
                    <a:pt x="3214" y="1176"/>
                  </a:cubicBezTo>
                  <a:cubicBezTo>
                    <a:pt x="2271" y="631"/>
                    <a:pt x="1176" y="253"/>
                    <a:pt x="1" y="0"/>
                  </a:cubicBezTo>
                  <a:close/>
                </a:path>
              </a:pathLst>
            </a:custGeom>
            <a:solidFill>
              <a:srgbClr val="00E7FC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47"/>
          <p:cNvSpPr txBox="1">
            <a:spLocks noGrp="1"/>
          </p:cNvSpPr>
          <p:nvPr>
            <p:ph type="title"/>
          </p:nvPr>
        </p:nvSpPr>
        <p:spPr>
          <a:xfrm>
            <a:off x="1407600" y="540000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Físico</a:t>
            </a:r>
            <a:endParaRPr dirty="0"/>
          </a:p>
        </p:txBody>
      </p:sp>
      <p:grpSp>
        <p:nvGrpSpPr>
          <p:cNvPr id="1026" name="Google Shape;1026;p47"/>
          <p:cNvGrpSpPr/>
          <p:nvPr/>
        </p:nvGrpSpPr>
        <p:grpSpPr>
          <a:xfrm>
            <a:off x="7184750" y="1610550"/>
            <a:ext cx="815426" cy="2788775"/>
            <a:chOff x="7184750" y="1610550"/>
            <a:chExt cx="815426" cy="2788775"/>
          </a:xfrm>
        </p:grpSpPr>
        <p:sp>
          <p:nvSpPr>
            <p:cNvPr id="1027" name="Google Shape;1027;p47"/>
            <p:cNvSpPr/>
            <p:nvPr/>
          </p:nvSpPr>
          <p:spPr>
            <a:xfrm>
              <a:off x="7736054" y="4047102"/>
              <a:ext cx="156023" cy="276914"/>
            </a:xfrm>
            <a:custGeom>
              <a:avLst/>
              <a:gdLst/>
              <a:ahLst/>
              <a:cxnLst/>
              <a:rect l="l" t="t" r="r" b="b"/>
              <a:pathLst>
                <a:path w="866" h="1537" extrusionOk="0">
                  <a:moveTo>
                    <a:pt x="545" y="1"/>
                  </a:moveTo>
                  <a:cubicBezTo>
                    <a:pt x="518" y="1"/>
                    <a:pt x="491" y="6"/>
                    <a:pt x="462" y="19"/>
                  </a:cubicBezTo>
                  <a:cubicBezTo>
                    <a:pt x="443" y="38"/>
                    <a:pt x="423" y="57"/>
                    <a:pt x="404" y="96"/>
                  </a:cubicBezTo>
                  <a:cubicBezTo>
                    <a:pt x="284" y="278"/>
                    <a:pt x="164" y="739"/>
                    <a:pt x="63" y="739"/>
                  </a:cubicBezTo>
                  <a:lnTo>
                    <a:pt x="44" y="739"/>
                  </a:lnTo>
                  <a:cubicBezTo>
                    <a:pt x="63" y="917"/>
                    <a:pt x="44" y="1157"/>
                    <a:pt x="1" y="1220"/>
                  </a:cubicBezTo>
                  <a:lnTo>
                    <a:pt x="1" y="1239"/>
                  </a:lnTo>
                  <a:cubicBezTo>
                    <a:pt x="49" y="1272"/>
                    <a:pt x="105" y="1285"/>
                    <a:pt x="163" y="1285"/>
                  </a:cubicBezTo>
                  <a:cubicBezTo>
                    <a:pt x="346" y="1285"/>
                    <a:pt x="543" y="1157"/>
                    <a:pt x="543" y="1157"/>
                  </a:cubicBezTo>
                  <a:lnTo>
                    <a:pt x="601" y="1518"/>
                  </a:lnTo>
                  <a:cubicBezTo>
                    <a:pt x="601" y="1518"/>
                    <a:pt x="601" y="1537"/>
                    <a:pt x="625" y="1537"/>
                  </a:cubicBezTo>
                  <a:cubicBezTo>
                    <a:pt x="664" y="1537"/>
                    <a:pt x="664" y="1518"/>
                    <a:pt x="664" y="1518"/>
                  </a:cubicBezTo>
                  <a:cubicBezTo>
                    <a:pt x="702" y="1037"/>
                    <a:pt x="721" y="797"/>
                    <a:pt x="803" y="538"/>
                  </a:cubicBezTo>
                  <a:cubicBezTo>
                    <a:pt x="865" y="278"/>
                    <a:pt x="721" y="77"/>
                    <a:pt x="721" y="77"/>
                  </a:cubicBezTo>
                  <a:cubicBezTo>
                    <a:pt x="721" y="77"/>
                    <a:pt x="646" y="1"/>
                    <a:pt x="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7725604" y="3350224"/>
              <a:ext cx="176742" cy="830200"/>
            </a:xfrm>
            <a:custGeom>
              <a:avLst/>
              <a:gdLst/>
              <a:ahLst/>
              <a:cxnLst/>
              <a:rect l="l" t="t" r="r" b="b"/>
              <a:pathLst>
                <a:path w="981" h="4608" extrusionOk="0">
                  <a:moveTo>
                    <a:pt x="943" y="0"/>
                  </a:moveTo>
                  <a:lnTo>
                    <a:pt x="1" y="764"/>
                  </a:lnTo>
                  <a:cubicBezTo>
                    <a:pt x="1" y="764"/>
                    <a:pt x="121" y="1581"/>
                    <a:pt x="222" y="2503"/>
                  </a:cubicBezTo>
                  <a:lnTo>
                    <a:pt x="222" y="2523"/>
                  </a:lnTo>
                  <a:cubicBezTo>
                    <a:pt x="280" y="3065"/>
                    <a:pt x="280" y="3704"/>
                    <a:pt x="260" y="3964"/>
                  </a:cubicBezTo>
                  <a:cubicBezTo>
                    <a:pt x="241" y="4204"/>
                    <a:pt x="121" y="4607"/>
                    <a:pt x="121" y="4607"/>
                  </a:cubicBezTo>
                  <a:cubicBezTo>
                    <a:pt x="222" y="4607"/>
                    <a:pt x="342" y="4146"/>
                    <a:pt x="462" y="3964"/>
                  </a:cubicBezTo>
                  <a:cubicBezTo>
                    <a:pt x="481" y="3925"/>
                    <a:pt x="501" y="3906"/>
                    <a:pt x="520" y="3887"/>
                  </a:cubicBezTo>
                  <a:cubicBezTo>
                    <a:pt x="549" y="3874"/>
                    <a:pt x="576" y="3869"/>
                    <a:pt x="603" y="3869"/>
                  </a:cubicBezTo>
                  <a:cubicBezTo>
                    <a:pt x="704" y="3869"/>
                    <a:pt x="779" y="3945"/>
                    <a:pt x="779" y="3945"/>
                  </a:cubicBezTo>
                  <a:cubicBezTo>
                    <a:pt x="722" y="3503"/>
                    <a:pt x="981" y="2743"/>
                    <a:pt x="981" y="2105"/>
                  </a:cubicBezTo>
                  <a:cubicBezTo>
                    <a:pt x="981" y="1422"/>
                    <a:pt x="822" y="1101"/>
                    <a:pt x="803" y="961"/>
                  </a:cubicBezTo>
                  <a:cubicBezTo>
                    <a:pt x="779" y="783"/>
                    <a:pt x="942" y="1"/>
                    <a:pt x="943" y="0"/>
                  </a:cubicBez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7537873" y="3328604"/>
              <a:ext cx="213135" cy="985322"/>
            </a:xfrm>
            <a:custGeom>
              <a:avLst/>
              <a:gdLst/>
              <a:ahLst/>
              <a:cxnLst/>
              <a:rect l="l" t="t" r="r" b="b"/>
              <a:pathLst>
                <a:path w="1183" h="5469" extrusionOk="0">
                  <a:moveTo>
                    <a:pt x="0" y="0"/>
                  </a:moveTo>
                  <a:cubicBezTo>
                    <a:pt x="0" y="0"/>
                    <a:pt x="82" y="1081"/>
                    <a:pt x="140" y="1422"/>
                  </a:cubicBezTo>
                  <a:cubicBezTo>
                    <a:pt x="164" y="1624"/>
                    <a:pt x="442" y="3844"/>
                    <a:pt x="442" y="4204"/>
                  </a:cubicBezTo>
                  <a:cubicBezTo>
                    <a:pt x="423" y="4583"/>
                    <a:pt x="303" y="5285"/>
                    <a:pt x="183" y="5328"/>
                  </a:cubicBezTo>
                  <a:lnTo>
                    <a:pt x="82" y="5328"/>
                  </a:lnTo>
                  <a:cubicBezTo>
                    <a:pt x="124" y="5425"/>
                    <a:pt x="183" y="5469"/>
                    <a:pt x="246" y="5469"/>
                  </a:cubicBezTo>
                  <a:cubicBezTo>
                    <a:pt x="366" y="5469"/>
                    <a:pt x="503" y="5314"/>
                    <a:pt x="582" y="5064"/>
                  </a:cubicBezTo>
                  <a:cubicBezTo>
                    <a:pt x="582" y="5064"/>
                    <a:pt x="582" y="5045"/>
                    <a:pt x="601" y="5025"/>
                  </a:cubicBezTo>
                  <a:cubicBezTo>
                    <a:pt x="683" y="4684"/>
                    <a:pt x="904" y="4526"/>
                    <a:pt x="1043" y="4526"/>
                  </a:cubicBezTo>
                  <a:cubicBezTo>
                    <a:pt x="1043" y="4526"/>
                    <a:pt x="1024" y="3964"/>
                    <a:pt x="1043" y="3767"/>
                  </a:cubicBezTo>
                  <a:cubicBezTo>
                    <a:pt x="1062" y="3526"/>
                    <a:pt x="1182" y="2743"/>
                    <a:pt x="1125" y="2205"/>
                  </a:cubicBezTo>
                  <a:cubicBezTo>
                    <a:pt x="1081" y="1744"/>
                    <a:pt x="961" y="1605"/>
                    <a:pt x="980" y="1422"/>
                  </a:cubicBezTo>
                  <a:cubicBezTo>
                    <a:pt x="1004" y="1201"/>
                    <a:pt x="1101" y="0"/>
                    <a:pt x="1101" y="0"/>
                  </a:cubicBez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7494633" y="4143851"/>
              <a:ext cx="252952" cy="255474"/>
            </a:xfrm>
            <a:custGeom>
              <a:avLst/>
              <a:gdLst/>
              <a:ahLst/>
              <a:cxnLst/>
              <a:rect l="l" t="t" r="r" b="b"/>
              <a:pathLst>
                <a:path w="1404" h="1418" extrusionOk="0">
                  <a:moveTo>
                    <a:pt x="1283" y="1"/>
                  </a:moveTo>
                  <a:cubicBezTo>
                    <a:pt x="1144" y="1"/>
                    <a:pt x="923" y="159"/>
                    <a:pt x="841" y="500"/>
                  </a:cubicBezTo>
                  <a:cubicBezTo>
                    <a:pt x="822" y="520"/>
                    <a:pt x="822" y="539"/>
                    <a:pt x="822" y="539"/>
                  </a:cubicBezTo>
                  <a:cubicBezTo>
                    <a:pt x="748" y="775"/>
                    <a:pt x="643" y="821"/>
                    <a:pt x="532" y="821"/>
                  </a:cubicBezTo>
                  <a:cubicBezTo>
                    <a:pt x="462" y="821"/>
                    <a:pt x="390" y="803"/>
                    <a:pt x="322" y="803"/>
                  </a:cubicBezTo>
                  <a:cubicBezTo>
                    <a:pt x="226" y="786"/>
                    <a:pt x="119" y="754"/>
                    <a:pt x="56" y="754"/>
                  </a:cubicBezTo>
                  <a:cubicBezTo>
                    <a:pt x="26" y="754"/>
                    <a:pt x="6" y="761"/>
                    <a:pt x="0" y="779"/>
                  </a:cubicBezTo>
                  <a:cubicBezTo>
                    <a:pt x="0" y="876"/>
                    <a:pt x="462" y="1324"/>
                    <a:pt x="660" y="1324"/>
                  </a:cubicBezTo>
                  <a:cubicBezTo>
                    <a:pt x="668" y="1324"/>
                    <a:pt x="675" y="1323"/>
                    <a:pt x="682" y="1322"/>
                  </a:cubicBezTo>
                  <a:cubicBezTo>
                    <a:pt x="860" y="1303"/>
                    <a:pt x="1004" y="1240"/>
                    <a:pt x="1043" y="1202"/>
                  </a:cubicBezTo>
                  <a:cubicBezTo>
                    <a:pt x="1098" y="1123"/>
                    <a:pt x="1141" y="860"/>
                    <a:pt x="1161" y="860"/>
                  </a:cubicBezTo>
                  <a:cubicBezTo>
                    <a:pt x="1162" y="860"/>
                    <a:pt x="1162" y="860"/>
                    <a:pt x="1163" y="861"/>
                  </a:cubicBezTo>
                  <a:cubicBezTo>
                    <a:pt x="1182" y="861"/>
                    <a:pt x="1144" y="1341"/>
                    <a:pt x="1182" y="1403"/>
                  </a:cubicBezTo>
                  <a:cubicBezTo>
                    <a:pt x="1182" y="1413"/>
                    <a:pt x="1198" y="1418"/>
                    <a:pt x="1213" y="1418"/>
                  </a:cubicBezTo>
                  <a:cubicBezTo>
                    <a:pt x="1229" y="1418"/>
                    <a:pt x="1244" y="1413"/>
                    <a:pt x="1244" y="1403"/>
                  </a:cubicBezTo>
                  <a:cubicBezTo>
                    <a:pt x="1283" y="1240"/>
                    <a:pt x="1302" y="822"/>
                    <a:pt x="1341" y="702"/>
                  </a:cubicBezTo>
                  <a:lnTo>
                    <a:pt x="1341" y="683"/>
                  </a:lnTo>
                  <a:cubicBezTo>
                    <a:pt x="1384" y="620"/>
                    <a:pt x="1403" y="380"/>
                    <a:pt x="1384" y="202"/>
                  </a:cubicBezTo>
                  <a:cubicBezTo>
                    <a:pt x="1384" y="102"/>
                    <a:pt x="1365" y="20"/>
                    <a:pt x="1321" y="20"/>
                  </a:cubicBezTo>
                  <a:cubicBezTo>
                    <a:pt x="1302" y="1"/>
                    <a:pt x="1302" y="1"/>
                    <a:pt x="1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7660745" y="2095194"/>
              <a:ext cx="339431" cy="750567"/>
            </a:xfrm>
            <a:custGeom>
              <a:avLst/>
              <a:gdLst/>
              <a:ahLst/>
              <a:cxnLst/>
              <a:rect l="l" t="t" r="r" b="b"/>
              <a:pathLst>
                <a:path w="1884" h="4166" extrusionOk="0">
                  <a:moveTo>
                    <a:pt x="1783" y="1"/>
                  </a:moveTo>
                  <a:lnTo>
                    <a:pt x="721" y="582"/>
                  </a:lnTo>
                  <a:lnTo>
                    <a:pt x="1" y="4166"/>
                  </a:lnTo>
                  <a:lnTo>
                    <a:pt x="1442" y="4007"/>
                  </a:lnTo>
                  <a:cubicBezTo>
                    <a:pt x="1442" y="4007"/>
                    <a:pt x="1802" y="2566"/>
                    <a:pt x="1821" y="2105"/>
                  </a:cubicBezTo>
                  <a:cubicBezTo>
                    <a:pt x="1884" y="303"/>
                    <a:pt x="1783" y="1"/>
                    <a:pt x="1783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7487607" y="2755679"/>
              <a:ext cx="479779" cy="754711"/>
            </a:xfrm>
            <a:custGeom>
              <a:avLst/>
              <a:gdLst/>
              <a:ahLst/>
              <a:cxnLst/>
              <a:rect l="l" t="t" r="r" b="b"/>
              <a:pathLst>
                <a:path w="2663" h="4189" extrusionOk="0">
                  <a:moveTo>
                    <a:pt x="2523" y="0"/>
                  </a:moveTo>
                  <a:lnTo>
                    <a:pt x="923" y="120"/>
                  </a:lnTo>
                  <a:lnTo>
                    <a:pt x="702" y="120"/>
                  </a:lnTo>
                  <a:lnTo>
                    <a:pt x="520" y="139"/>
                  </a:lnTo>
                  <a:lnTo>
                    <a:pt x="82" y="178"/>
                  </a:lnTo>
                  <a:lnTo>
                    <a:pt x="82" y="197"/>
                  </a:lnTo>
                  <a:lnTo>
                    <a:pt x="58" y="221"/>
                  </a:lnTo>
                  <a:cubicBezTo>
                    <a:pt x="58" y="279"/>
                    <a:pt x="1" y="1119"/>
                    <a:pt x="39" y="2700"/>
                  </a:cubicBezTo>
                  <a:cubicBezTo>
                    <a:pt x="82" y="3560"/>
                    <a:pt x="203" y="3944"/>
                    <a:pt x="203" y="3944"/>
                  </a:cubicBezTo>
                  <a:cubicBezTo>
                    <a:pt x="203" y="3944"/>
                    <a:pt x="323" y="4141"/>
                    <a:pt x="803" y="4184"/>
                  </a:cubicBezTo>
                  <a:cubicBezTo>
                    <a:pt x="858" y="4187"/>
                    <a:pt x="911" y="4188"/>
                    <a:pt x="962" y="4188"/>
                  </a:cubicBezTo>
                  <a:cubicBezTo>
                    <a:pt x="1962" y="4188"/>
                    <a:pt x="2340" y="3680"/>
                    <a:pt x="2340" y="3680"/>
                  </a:cubicBezTo>
                  <a:cubicBezTo>
                    <a:pt x="2340" y="3661"/>
                    <a:pt x="2364" y="3103"/>
                    <a:pt x="2384" y="2580"/>
                  </a:cubicBezTo>
                  <a:cubicBezTo>
                    <a:pt x="2384" y="2099"/>
                    <a:pt x="2422" y="1638"/>
                    <a:pt x="2441" y="1561"/>
                  </a:cubicBezTo>
                  <a:cubicBezTo>
                    <a:pt x="2484" y="1499"/>
                    <a:pt x="2561" y="1340"/>
                    <a:pt x="2605" y="1139"/>
                  </a:cubicBezTo>
                  <a:cubicBezTo>
                    <a:pt x="2624" y="1100"/>
                    <a:pt x="2624" y="1081"/>
                    <a:pt x="2624" y="1062"/>
                  </a:cubicBezTo>
                  <a:lnTo>
                    <a:pt x="2624" y="1038"/>
                  </a:lnTo>
                  <a:cubicBezTo>
                    <a:pt x="2624" y="1018"/>
                    <a:pt x="2643" y="999"/>
                    <a:pt x="2643" y="980"/>
                  </a:cubicBezTo>
                  <a:lnTo>
                    <a:pt x="2643" y="918"/>
                  </a:lnTo>
                  <a:lnTo>
                    <a:pt x="2643" y="879"/>
                  </a:lnTo>
                  <a:cubicBezTo>
                    <a:pt x="2643" y="860"/>
                    <a:pt x="2662" y="841"/>
                    <a:pt x="2662" y="822"/>
                  </a:cubicBezTo>
                  <a:lnTo>
                    <a:pt x="2662" y="759"/>
                  </a:lnTo>
                  <a:lnTo>
                    <a:pt x="2662" y="701"/>
                  </a:lnTo>
                  <a:lnTo>
                    <a:pt x="2662" y="639"/>
                  </a:lnTo>
                  <a:lnTo>
                    <a:pt x="2662" y="581"/>
                  </a:lnTo>
                  <a:cubicBezTo>
                    <a:pt x="2643" y="557"/>
                    <a:pt x="2643" y="538"/>
                    <a:pt x="2643" y="519"/>
                  </a:cubicBezTo>
                  <a:lnTo>
                    <a:pt x="2643" y="437"/>
                  </a:lnTo>
                  <a:cubicBezTo>
                    <a:pt x="2643" y="418"/>
                    <a:pt x="2624" y="399"/>
                    <a:pt x="2624" y="380"/>
                  </a:cubicBezTo>
                  <a:cubicBezTo>
                    <a:pt x="2624" y="360"/>
                    <a:pt x="2624" y="341"/>
                    <a:pt x="2605" y="298"/>
                  </a:cubicBezTo>
                  <a:lnTo>
                    <a:pt x="2605" y="240"/>
                  </a:lnTo>
                  <a:cubicBezTo>
                    <a:pt x="2581" y="221"/>
                    <a:pt x="2581" y="178"/>
                    <a:pt x="2561" y="159"/>
                  </a:cubicBezTo>
                  <a:cubicBezTo>
                    <a:pt x="2561" y="139"/>
                    <a:pt x="2561" y="120"/>
                    <a:pt x="2542" y="101"/>
                  </a:cubicBezTo>
                  <a:cubicBezTo>
                    <a:pt x="2542" y="77"/>
                    <a:pt x="2542" y="58"/>
                    <a:pt x="2523" y="38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7545620" y="1658294"/>
              <a:ext cx="324837" cy="491670"/>
            </a:xfrm>
            <a:custGeom>
              <a:avLst/>
              <a:gdLst/>
              <a:ahLst/>
              <a:cxnLst/>
              <a:rect l="l" t="t" r="r" b="b"/>
              <a:pathLst>
                <a:path w="1803" h="2729" extrusionOk="0">
                  <a:moveTo>
                    <a:pt x="957" y="1"/>
                  </a:moveTo>
                  <a:cubicBezTo>
                    <a:pt x="638" y="1"/>
                    <a:pt x="308" y="156"/>
                    <a:pt x="159" y="446"/>
                  </a:cubicBezTo>
                  <a:cubicBezTo>
                    <a:pt x="1" y="744"/>
                    <a:pt x="39" y="1104"/>
                    <a:pt x="97" y="1407"/>
                  </a:cubicBezTo>
                  <a:cubicBezTo>
                    <a:pt x="140" y="1566"/>
                    <a:pt x="260" y="1806"/>
                    <a:pt x="337" y="1844"/>
                  </a:cubicBezTo>
                  <a:cubicBezTo>
                    <a:pt x="401" y="1867"/>
                    <a:pt x="471" y="1873"/>
                    <a:pt x="523" y="1873"/>
                  </a:cubicBezTo>
                  <a:cubicBezTo>
                    <a:pt x="569" y="1873"/>
                    <a:pt x="601" y="1868"/>
                    <a:pt x="601" y="1868"/>
                  </a:cubicBezTo>
                  <a:cubicBezTo>
                    <a:pt x="601" y="1868"/>
                    <a:pt x="640" y="1907"/>
                    <a:pt x="659" y="1988"/>
                  </a:cubicBezTo>
                  <a:cubicBezTo>
                    <a:pt x="678" y="2205"/>
                    <a:pt x="659" y="2728"/>
                    <a:pt x="678" y="2728"/>
                  </a:cubicBezTo>
                  <a:lnTo>
                    <a:pt x="1682" y="2728"/>
                  </a:lnTo>
                  <a:cubicBezTo>
                    <a:pt x="1682" y="2728"/>
                    <a:pt x="1759" y="2507"/>
                    <a:pt x="1682" y="2325"/>
                  </a:cubicBezTo>
                  <a:cubicBezTo>
                    <a:pt x="1600" y="2147"/>
                    <a:pt x="1538" y="1806"/>
                    <a:pt x="1538" y="1767"/>
                  </a:cubicBezTo>
                  <a:cubicBezTo>
                    <a:pt x="1538" y="1666"/>
                    <a:pt x="1802" y="845"/>
                    <a:pt x="1682" y="485"/>
                  </a:cubicBezTo>
                  <a:cubicBezTo>
                    <a:pt x="1581" y="156"/>
                    <a:pt x="1275" y="1"/>
                    <a:pt x="957" y="1"/>
                  </a:cubicBezTo>
                  <a:close/>
                </a:path>
              </a:pathLst>
            </a:custGeom>
            <a:solidFill>
              <a:srgbClr val="FAA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7635702" y="2023308"/>
              <a:ext cx="230431" cy="131881"/>
            </a:xfrm>
            <a:custGeom>
              <a:avLst/>
              <a:gdLst/>
              <a:ahLst/>
              <a:cxnLst/>
              <a:rect l="l" t="t" r="r" b="b"/>
              <a:pathLst>
                <a:path w="1279" h="732" extrusionOk="0">
                  <a:moveTo>
                    <a:pt x="1100" y="1"/>
                  </a:moveTo>
                  <a:cubicBezTo>
                    <a:pt x="1100" y="1"/>
                    <a:pt x="1019" y="179"/>
                    <a:pt x="658" y="241"/>
                  </a:cubicBezTo>
                  <a:cubicBezTo>
                    <a:pt x="594" y="251"/>
                    <a:pt x="529" y="254"/>
                    <a:pt x="468" y="254"/>
                  </a:cubicBezTo>
                  <a:cubicBezTo>
                    <a:pt x="286" y="254"/>
                    <a:pt x="140" y="222"/>
                    <a:pt x="140" y="222"/>
                  </a:cubicBezTo>
                  <a:cubicBezTo>
                    <a:pt x="140" y="222"/>
                    <a:pt x="0" y="361"/>
                    <a:pt x="0" y="520"/>
                  </a:cubicBezTo>
                  <a:cubicBezTo>
                    <a:pt x="0" y="520"/>
                    <a:pt x="77" y="563"/>
                    <a:pt x="178" y="601"/>
                  </a:cubicBezTo>
                  <a:cubicBezTo>
                    <a:pt x="240" y="640"/>
                    <a:pt x="341" y="683"/>
                    <a:pt x="437" y="702"/>
                  </a:cubicBezTo>
                  <a:cubicBezTo>
                    <a:pt x="516" y="719"/>
                    <a:pt x="597" y="732"/>
                    <a:pt x="680" y="732"/>
                  </a:cubicBezTo>
                  <a:cubicBezTo>
                    <a:pt x="792" y="732"/>
                    <a:pt x="906" y="708"/>
                    <a:pt x="1019" y="640"/>
                  </a:cubicBezTo>
                  <a:cubicBezTo>
                    <a:pt x="1100" y="601"/>
                    <a:pt x="1158" y="539"/>
                    <a:pt x="1201" y="481"/>
                  </a:cubicBezTo>
                  <a:cubicBezTo>
                    <a:pt x="1259" y="419"/>
                    <a:pt x="1278" y="361"/>
                    <a:pt x="1278" y="299"/>
                  </a:cubicBezTo>
                  <a:cubicBezTo>
                    <a:pt x="1278" y="159"/>
                    <a:pt x="1201" y="39"/>
                    <a:pt x="1201" y="39"/>
                  </a:cubicBezTo>
                  <a:lnTo>
                    <a:pt x="1100" y="1"/>
                  </a:lnTo>
                  <a:close/>
                </a:path>
              </a:pathLst>
            </a:custGeom>
            <a:solidFill>
              <a:srgbClr val="EEE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7491210" y="2016282"/>
              <a:ext cx="501219" cy="835605"/>
            </a:xfrm>
            <a:custGeom>
              <a:avLst/>
              <a:gdLst/>
              <a:ahLst/>
              <a:cxnLst/>
              <a:rect l="l" t="t" r="r" b="b"/>
              <a:pathLst>
                <a:path w="2782" h="4638" extrusionOk="0">
                  <a:moveTo>
                    <a:pt x="2321" y="0"/>
                  </a:moveTo>
                  <a:cubicBezTo>
                    <a:pt x="2157" y="0"/>
                    <a:pt x="2003" y="78"/>
                    <a:pt x="2003" y="78"/>
                  </a:cubicBezTo>
                  <a:cubicBezTo>
                    <a:pt x="2003" y="78"/>
                    <a:pt x="2042" y="97"/>
                    <a:pt x="2042" y="218"/>
                  </a:cubicBezTo>
                  <a:cubicBezTo>
                    <a:pt x="2042" y="362"/>
                    <a:pt x="1802" y="520"/>
                    <a:pt x="1523" y="559"/>
                  </a:cubicBezTo>
                  <a:cubicBezTo>
                    <a:pt x="1409" y="579"/>
                    <a:pt x="1291" y="586"/>
                    <a:pt x="1184" y="586"/>
                  </a:cubicBezTo>
                  <a:cubicBezTo>
                    <a:pt x="971" y="586"/>
                    <a:pt x="802" y="559"/>
                    <a:pt x="802" y="559"/>
                  </a:cubicBezTo>
                  <a:cubicBezTo>
                    <a:pt x="341" y="760"/>
                    <a:pt x="120" y="1058"/>
                    <a:pt x="82" y="1519"/>
                  </a:cubicBezTo>
                  <a:cubicBezTo>
                    <a:pt x="62" y="1601"/>
                    <a:pt x="62" y="1683"/>
                    <a:pt x="62" y="1760"/>
                  </a:cubicBezTo>
                  <a:cubicBezTo>
                    <a:pt x="38" y="2360"/>
                    <a:pt x="240" y="2783"/>
                    <a:pt x="259" y="3100"/>
                  </a:cubicBezTo>
                  <a:cubicBezTo>
                    <a:pt x="279" y="3403"/>
                    <a:pt x="0" y="4243"/>
                    <a:pt x="0" y="4243"/>
                  </a:cubicBezTo>
                  <a:lnTo>
                    <a:pt x="62" y="4301"/>
                  </a:lnTo>
                  <a:cubicBezTo>
                    <a:pt x="120" y="4363"/>
                    <a:pt x="221" y="4445"/>
                    <a:pt x="399" y="4522"/>
                  </a:cubicBezTo>
                  <a:cubicBezTo>
                    <a:pt x="461" y="4541"/>
                    <a:pt x="543" y="4565"/>
                    <a:pt x="620" y="4604"/>
                  </a:cubicBezTo>
                  <a:lnTo>
                    <a:pt x="639" y="4604"/>
                  </a:lnTo>
                  <a:cubicBezTo>
                    <a:pt x="701" y="4623"/>
                    <a:pt x="759" y="4623"/>
                    <a:pt x="822" y="4623"/>
                  </a:cubicBezTo>
                  <a:cubicBezTo>
                    <a:pt x="872" y="4632"/>
                    <a:pt x="932" y="4637"/>
                    <a:pt x="994" y="4637"/>
                  </a:cubicBezTo>
                  <a:cubicBezTo>
                    <a:pt x="1057" y="4637"/>
                    <a:pt x="1122" y="4632"/>
                    <a:pt x="1182" y="4623"/>
                  </a:cubicBezTo>
                  <a:cubicBezTo>
                    <a:pt x="1960" y="4541"/>
                    <a:pt x="2541" y="4104"/>
                    <a:pt x="2541" y="4104"/>
                  </a:cubicBezTo>
                  <a:cubicBezTo>
                    <a:pt x="2541" y="4104"/>
                    <a:pt x="2143" y="3042"/>
                    <a:pt x="2522" y="1861"/>
                  </a:cubicBezTo>
                  <a:cubicBezTo>
                    <a:pt x="2705" y="1298"/>
                    <a:pt x="2782" y="640"/>
                    <a:pt x="2724" y="381"/>
                  </a:cubicBezTo>
                  <a:cubicBezTo>
                    <a:pt x="2681" y="299"/>
                    <a:pt x="2661" y="218"/>
                    <a:pt x="2623" y="160"/>
                  </a:cubicBezTo>
                  <a:cubicBezTo>
                    <a:pt x="2549" y="37"/>
                    <a:pt x="2433" y="0"/>
                    <a:pt x="2321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7512830" y="1629647"/>
              <a:ext cx="389517" cy="357988"/>
            </a:xfrm>
            <a:custGeom>
              <a:avLst/>
              <a:gdLst/>
              <a:ahLst/>
              <a:cxnLst/>
              <a:rect l="l" t="t" r="r" b="b"/>
              <a:pathLst>
                <a:path w="2162" h="1987" extrusionOk="0">
                  <a:moveTo>
                    <a:pt x="1196" y="0"/>
                  </a:moveTo>
                  <a:cubicBezTo>
                    <a:pt x="828" y="0"/>
                    <a:pt x="496" y="287"/>
                    <a:pt x="461" y="322"/>
                  </a:cubicBezTo>
                  <a:cubicBezTo>
                    <a:pt x="446" y="319"/>
                    <a:pt x="429" y="317"/>
                    <a:pt x="411" y="317"/>
                  </a:cubicBezTo>
                  <a:cubicBezTo>
                    <a:pt x="309" y="317"/>
                    <a:pt x="170" y="364"/>
                    <a:pt x="101" y="466"/>
                  </a:cubicBezTo>
                  <a:cubicBezTo>
                    <a:pt x="0" y="644"/>
                    <a:pt x="260" y="1066"/>
                    <a:pt x="481" y="1187"/>
                  </a:cubicBezTo>
                  <a:cubicBezTo>
                    <a:pt x="500" y="1263"/>
                    <a:pt x="581" y="1465"/>
                    <a:pt x="581" y="1465"/>
                  </a:cubicBezTo>
                  <a:cubicBezTo>
                    <a:pt x="581" y="1465"/>
                    <a:pt x="587" y="1477"/>
                    <a:pt x="595" y="1477"/>
                  </a:cubicBezTo>
                  <a:cubicBezTo>
                    <a:pt x="608" y="1477"/>
                    <a:pt x="627" y="1446"/>
                    <a:pt x="639" y="1283"/>
                  </a:cubicBezTo>
                  <a:cubicBezTo>
                    <a:pt x="651" y="1245"/>
                    <a:pt x="696" y="1221"/>
                    <a:pt x="748" y="1221"/>
                  </a:cubicBezTo>
                  <a:cubicBezTo>
                    <a:pt x="801" y="1221"/>
                    <a:pt x="862" y="1246"/>
                    <a:pt x="903" y="1307"/>
                  </a:cubicBezTo>
                  <a:cubicBezTo>
                    <a:pt x="999" y="1427"/>
                    <a:pt x="1143" y="1926"/>
                    <a:pt x="1220" y="1946"/>
                  </a:cubicBezTo>
                  <a:cubicBezTo>
                    <a:pt x="1314" y="1975"/>
                    <a:pt x="1394" y="1987"/>
                    <a:pt x="1460" y="1987"/>
                  </a:cubicBezTo>
                  <a:cubicBezTo>
                    <a:pt x="1662" y="1987"/>
                    <a:pt x="1744" y="1883"/>
                    <a:pt x="1744" y="1883"/>
                  </a:cubicBezTo>
                  <a:cubicBezTo>
                    <a:pt x="1821" y="1566"/>
                    <a:pt x="2162" y="1066"/>
                    <a:pt x="1903" y="543"/>
                  </a:cubicBezTo>
                  <a:cubicBezTo>
                    <a:pt x="1703" y="128"/>
                    <a:pt x="1441" y="0"/>
                    <a:pt x="1196" y="0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7736054" y="1610550"/>
              <a:ext cx="199262" cy="183588"/>
            </a:xfrm>
            <a:custGeom>
              <a:avLst/>
              <a:gdLst/>
              <a:ahLst/>
              <a:cxnLst/>
              <a:rect l="l" t="t" r="r" b="b"/>
              <a:pathLst>
                <a:path w="1106" h="1019" extrusionOk="0">
                  <a:moveTo>
                    <a:pt x="517" y="0"/>
                  </a:moveTo>
                  <a:cubicBezTo>
                    <a:pt x="436" y="0"/>
                    <a:pt x="356" y="22"/>
                    <a:pt x="284" y="68"/>
                  </a:cubicBezTo>
                  <a:cubicBezTo>
                    <a:pt x="63" y="212"/>
                    <a:pt x="1" y="509"/>
                    <a:pt x="164" y="750"/>
                  </a:cubicBezTo>
                  <a:cubicBezTo>
                    <a:pt x="258" y="925"/>
                    <a:pt x="424" y="1019"/>
                    <a:pt x="590" y="1019"/>
                  </a:cubicBezTo>
                  <a:cubicBezTo>
                    <a:pt x="670" y="1019"/>
                    <a:pt x="750" y="997"/>
                    <a:pt x="822" y="951"/>
                  </a:cubicBezTo>
                  <a:cubicBezTo>
                    <a:pt x="1043" y="812"/>
                    <a:pt x="1105" y="509"/>
                    <a:pt x="961" y="269"/>
                  </a:cubicBezTo>
                  <a:cubicBezTo>
                    <a:pt x="854" y="94"/>
                    <a:pt x="684" y="0"/>
                    <a:pt x="517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7639125" y="1871970"/>
              <a:ext cx="50446" cy="72246"/>
            </a:xfrm>
            <a:custGeom>
              <a:avLst/>
              <a:gdLst/>
              <a:ahLst/>
              <a:cxnLst/>
              <a:rect l="l" t="t" r="r" b="b"/>
              <a:pathLst>
                <a:path w="280" h="401" extrusionOk="0">
                  <a:moveTo>
                    <a:pt x="241" y="0"/>
                  </a:moveTo>
                  <a:cubicBezTo>
                    <a:pt x="260" y="139"/>
                    <a:pt x="221" y="322"/>
                    <a:pt x="121" y="341"/>
                  </a:cubicBezTo>
                  <a:cubicBezTo>
                    <a:pt x="39" y="341"/>
                    <a:pt x="1" y="298"/>
                    <a:pt x="1" y="298"/>
                  </a:cubicBezTo>
                  <a:lnTo>
                    <a:pt x="1" y="298"/>
                  </a:lnTo>
                  <a:cubicBezTo>
                    <a:pt x="1" y="298"/>
                    <a:pt x="17" y="401"/>
                    <a:pt x="100" y="401"/>
                  </a:cubicBezTo>
                  <a:cubicBezTo>
                    <a:pt x="106" y="401"/>
                    <a:pt x="113" y="400"/>
                    <a:pt x="121" y="399"/>
                  </a:cubicBezTo>
                  <a:cubicBezTo>
                    <a:pt x="241" y="399"/>
                    <a:pt x="260" y="322"/>
                    <a:pt x="260" y="240"/>
                  </a:cubicBezTo>
                  <a:cubicBezTo>
                    <a:pt x="279" y="139"/>
                    <a:pt x="241" y="0"/>
                    <a:pt x="241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7639125" y="1869087"/>
              <a:ext cx="28826" cy="46663"/>
            </a:xfrm>
            <a:custGeom>
              <a:avLst/>
              <a:gdLst/>
              <a:ahLst/>
              <a:cxnLst/>
              <a:rect l="l" t="t" r="r" b="b"/>
              <a:pathLst>
                <a:path w="160" h="259" extrusionOk="0">
                  <a:moveTo>
                    <a:pt x="57" y="1"/>
                  </a:moveTo>
                  <a:cubicBezTo>
                    <a:pt x="1" y="1"/>
                    <a:pt x="1" y="104"/>
                    <a:pt x="1" y="136"/>
                  </a:cubicBezTo>
                  <a:cubicBezTo>
                    <a:pt x="1" y="136"/>
                    <a:pt x="7" y="133"/>
                    <a:pt x="14" y="133"/>
                  </a:cubicBezTo>
                  <a:cubicBezTo>
                    <a:pt x="25" y="133"/>
                    <a:pt x="39" y="140"/>
                    <a:pt x="39" y="175"/>
                  </a:cubicBezTo>
                  <a:cubicBezTo>
                    <a:pt x="39" y="218"/>
                    <a:pt x="20" y="218"/>
                    <a:pt x="20" y="237"/>
                  </a:cubicBezTo>
                  <a:cubicBezTo>
                    <a:pt x="12" y="252"/>
                    <a:pt x="20" y="258"/>
                    <a:pt x="34" y="258"/>
                  </a:cubicBezTo>
                  <a:cubicBezTo>
                    <a:pt x="57" y="258"/>
                    <a:pt x="97" y="242"/>
                    <a:pt x="121" y="218"/>
                  </a:cubicBezTo>
                  <a:cubicBezTo>
                    <a:pt x="140" y="175"/>
                    <a:pt x="159" y="55"/>
                    <a:pt x="101" y="16"/>
                  </a:cubicBezTo>
                  <a:cubicBezTo>
                    <a:pt x="84" y="5"/>
                    <a:pt x="69" y="1"/>
                    <a:pt x="57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7256636" y="2081321"/>
              <a:ext cx="256375" cy="598328"/>
            </a:xfrm>
            <a:custGeom>
              <a:avLst/>
              <a:gdLst/>
              <a:ahLst/>
              <a:cxnLst/>
              <a:rect l="l" t="t" r="r" b="b"/>
              <a:pathLst>
                <a:path w="1423" h="3321" extrusionOk="0">
                  <a:moveTo>
                    <a:pt x="0" y="1"/>
                  </a:moveTo>
                  <a:lnTo>
                    <a:pt x="0" y="2580"/>
                  </a:lnTo>
                  <a:lnTo>
                    <a:pt x="1422" y="3320"/>
                  </a:lnTo>
                  <a:lnTo>
                    <a:pt x="1422" y="9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7238439" y="2091771"/>
              <a:ext cx="252952" cy="599049"/>
            </a:xfrm>
            <a:custGeom>
              <a:avLst/>
              <a:gdLst/>
              <a:ahLst/>
              <a:cxnLst/>
              <a:rect l="l" t="t" r="r" b="b"/>
              <a:pathLst>
                <a:path w="1404" h="3325" extrusionOk="0">
                  <a:moveTo>
                    <a:pt x="0" y="0"/>
                  </a:moveTo>
                  <a:lnTo>
                    <a:pt x="0" y="2604"/>
                  </a:lnTo>
                  <a:lnTo>
                    <a:pt x="1403" y="3325"/>
                  </a:lnTo>
                  <a:lnTo>
                    <a:pt x="1403" y="9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7238439" y="2081321"/>
              <a:ext cx="274571" cy="180165"/>
            </a:xfrm>
            <a:custGeom>
              <a:avLst/>
              <a:gdLst/>
              <a:ahLst/>
              <a:cxnLst/>
              <a:rect l="l" t="t" r="r" b="b"/>
              <a:pathLst>
                <a:path w="1524" h="1000" extrusionOk="0">
                  <a:moveTo>
                    <a:pt x="101" y="1"/>
                  </a:moveTo>
                  <a:lnTo>
                    <a:pt x="0" y="58"/>
                  </a:lnTo>
                  <a:lnTo>
                    <a:pt x="1403" y="1000"/>
                  </a:lnTo>
                  <a:lnTo>
                    <a:pt x="1523" y="91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EB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7184750" y="2257883"/>
              <a:ext cx="148096" cy="165572"/>
            </a:xfrm>
            <a:custGeom>
              <a:avLst/>
              <a:gdLst/>
              <a:ahLst/>
              <a:cxnLst/>
              <a:rect l="l" t="t" r="r" b="b"/>
              <a:pathLst>
                <a:path w="822" h="919" extrusionOk="0">
                  <a:moveTo>
                    <a:pt x="298" y="1"/>
                  </a:moveTo>
                  <a:cubicBezTo>
                    <a:pt x="298" y="1"/>
                    <a:pt x="202" y="39"/>
                    <a:pt x="101" y="299"/>
                  </a:cubicBezTo>
                  <a:cubicBezTo>
                    <a:pt x="0" y="539"/>
                    <a:pt x="120" y="659"/>
                    <a:pt x="279" y="741"/>
                  </a:cubicBezTo>
                  <a:cubicBezTo>
                    <a:pt x="442" y="841"/>
                    <a:pt x="462" y="798"/>
                    <a:pt x="538" y="918"/>
                  </a:cubicBezTo>
                  <a:lnTo>
                    <a:pt x="822" y="702"/>
                  </a:lnTo>
                  <a:lnTo>
                    <a:pt x="582" y="318"/>
                  </a:lnTo>
                  <a:cubicBezTo>
                    <a:pt x="582" y="318"/>
                    <a:pt x="241" y="241"/>
                    <a:pt x="298" y="1"/>
                  </a:cubicBezTo>
                  <a:close/>
                </a:path>
              </a:pathLst>
            </a:custGeom>
            <a:solidFill>
              <a:srgbClr val="FAA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7260059" y="2214643"/>
              <a:ext cx="394021" cy="508786"/>
            </a:xfrm>
            <a:custGeom>
              <a:avLst/>
              <a:gdLst/>
              <a:ahLst/>
              <a:cxnLst/>
              <a:rect l="l" t="t" r="r" b="b"/>
              <a:pathLst>
                <a:path w="2187" h="2824" extrusionOk="0">
                  <a:moveTo>
                    <a:pt x="1763" y="0"/>
                  </a:moveTo>
                  <a:cubicBezTo>
                    <a:pt x="1523" y="0"/>
                    <a:pt x="1422" y="241"/>
                    <a:pt x="1384" y="418"/>
                  </a:cubicBezTo>
                  <a:cubicBezTo>
                    <a:pt x="1345" y="500"/>
                    <a:pt x="1345" y="582"/>
                    <a:pt x="1345" y="659"/>
                  </a:cubicBezTo>
                  <a:cubicBezTo>
                    <a:pt x="1321" y="880"/>
                    <a:pt x="1345" y="1600"/>
                    <a:pt x="1264" y="1663"/>
                  </a:cubicBezTo>
                  <a:cubicBezTo>
                    <a:pt x="1259" y="1666"/>
                    <a:pt x="1253" y="1667"/>
                    <a:pt x="1246" y="1667"/>
                  </a:cubicBezTo>
                  <a:cubicBezTo>
                    <a:pt x="1084" y="1667"/>
                    <a:pt x="385" y="822"/>
                    <a:pt x="385" y="822"/>
                  </a:cubicBezTo>
                  <a:lnTo>
                    <a:pt x="183" y="1000"/>
                  </a:lnTo>
                  <a:lnTo>
                    <a:pt x="0" y="1182"/>
                  </a:lnTo>
                  <a:cubicBezTo>
                    <a:pt x="0" y="1182"/>
                    <a:pt x="917" y="2823"/>
                    <a:pt x="1448" y="2823"/>
                  </a:cubicBezTo>
                  <a:cubicBezTo>
                    <a:pt x="1460" y="2823"/>
                    <a:pt x="1473" y="2822"/>
                    <a:pt x="1485" y="2820"/>
                  </a:cubicBezTo>
                  <a:cubicBezTo>
                    <a:pt x="1946" y="2744"/>
                    <a:pt x="2124" y="961"/>
                    <a:pt x="2186" y="481"/>
                  </a:cubicBezTo>
                  <a:cubicBezTo>
                    <a:pt x="2186" y="342"/>
                    <a:pt x="2143" y="221"/>
                    <a:pt x="2066" y="121"/>
                  </a:cubicBezTo>
                  <a:cubicBezTo>
                    <a:pt x="2023" y="77"/>
                    <a:pt x="1965" y="39"/>
                    <a:pt x="1884" y="20"/>
                  </a:cubicBezTo>
                  <a:cubicBezTo>
                    <a:pt x="1864" y="20"/>
                    <a:pt x="1864" y="20"/>
                    <a:pt x="1845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7235016" y="2263468"/>
              <a:ext cx="83236" cy="102874"/>
            </a:xfrm>
            <a:custGeom>
              <a:avLst/>
              <a:gdLst/>
              <a:ahLst/>
              <a:cxnLst/>
              <a:rect l="l" t="t" r="r" b="b"/>
              <a:pathLst>
                <a:path w="462" h="571" extrusionOk="0">
                  <a:moveTo>
                    <a:pt x="169" y="1"/>
                  </a:moveTo>
                  <a:cubicBezTo>
                    <a:pt x="117" y="1"/>
                    <a:pt x="166" y="95"/>
                    <a:pt x="183" y="128"/>
                  </a:cubicBezTo>
                  <a:cubicBezTo>
                    <a:pt x="183" y="147"/>
                    <a:pt x="221" y="191"/>
                    <a:pt x="202" y="210"/>
                  </a:cubicBezTo>
                  <a:cubicBezTo>
                    <a:pt x="195" y="223"/>
                    <a:pt x="182" y="227"/>
                    <a:pt x="166" y="227"/>
                  </a:cubicBezTo>
                  <a:cubicBezTo>
                    <a:pt x="135" y="227"/>
                    <a:pt x="94" y="210"/>
                    <a:pt x="82" y="210"/>
                  </a:cubicBezTo>
                  <a:cubicBezTo>
                    <a:pt x="43" y="210"/>
                    <a:pt x="19" y="229"/>
                    <a:pt x="19" y="248"/>
                  </a:cubicBezTo>
                  <a:cubicBezTo>
                    <a:pt x="0" y="287"/>
                    <a:pt x="19" y="311"/>
                    <a:pt x="62" y="330"/>
                  </a:cubicBezTo>
                  <a:cubicBezTo>
                    <a:pt x="139" y="368"/>
                    <a:pt x="221" y="431"/>
                    <a:pt x="303" y="469"/>
                  </a:cubicBezTo>
                  <a:cubicBezTo>
                    <a:pt x="341" y="489"/>
                    <a:pt x="423" y="551"/>
                    <a:pt x="461" y="570"/>
                  </a:cubicBezTo>
                  <a:cubicBezTo>
                    <a:pt x="461" y="527"/>
                    <a:pt x="423" y="431"/>
                    <a:pt x="404" y="388"/>
                  </a:cubicBezTo>
                  <a:cubicBezTo>
                    <a:pt x="404" y="330"/>
                    <a:pt x="423" y="268"/>
                    <a:pt x="404" y="210"/>
                  </a:cubicBezTo>
                  <a:cubicBezTo>
                    <a:pt x="380" y="128"/>
                    <a:pt x="283" y="47"/>
                    <a:pt x="202" y="8"/>
                  </a:cubicBezTo>
                  <a:cubicBezTo>
                    <a:pt x="188" y="3"/>
                    <a:pt x="178" y="1"/>
                    <a:pt x="169" y="1"/>
                  </a:cubicBezTo>
                  <a:close/>
                </a:path>
              </a:pathLst>
            </a:custGeom>
            <a:solidFill>
              <a:srgbClr val="FAA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47"/>
          <p:cNvGrpSpPr/>
          <p:nvPr/>
        </p:nvGrpSpPr>
        <p:grpSpPr>
          <a:xfrm>
            <a:off x="6547080" y="894063"/>
            <a:ext cx="845868" cy="936448"/>
            <a:chOff x="8975398" y="1757759"/>
            <a:chExt cx="599184" cy="663348"/>
          </a:xfrm>
        </p:grpSpPr>
        <p:sp>
          <p:nvSpPr>
            <p:cNvPr id="1047" name="Google Shape;1047;p47"/>
            <p:cNvSpPr/>
            <p:nvPr/>
          </p:nvSpPr>
          <p:spPr>
            <a:xfrm>
              <a:off x="9521838" y="1757759"/>
              <a:ext cx="52744" cy="490323"/>
            </a:xfrm>
            <a:custGeom>
              <a:avLst/>
              <a:gdLst/>
              <a:ahLst/>
              <a:cxnLst/>
              <a:rect l="l" t="t" r="r" b="b"/>
              <a:pathLst>
                <a:path w="692" h="6433" extrusionOk="0">
                  <a:moveTo>
                    <a:pt x="691" y="0"/>
                  </a:moveTo>
                  <a:lnTo>
                    <a:pt x="0" y="212"/>
                  </a:lnTo>
                  <a:lnTo>
                    <a:pt x="0" y="1685"/>
                  </a:lnTo>
                  <a:lnTo>
                    <a:pt x="691" y="1453"/>
                  </a:lnTo>
                  <a:lnTo>
                    <a:pt x="691" y="0"/>
                  </a:lnTo>
                  <a:close/>
                  <a:moveTo>
                    <a:pt x="691" y="6034"/>
                  </a:moveTo>
                  <a:lnTo>
                    <a:pt x="0" y="6246"/>
                  </a:lnTo>
                  <a:lnTo>
                    <a:pt x="0" y="6432"/>
                  </a:lnTo>
                  <a:lnTo>
                    <a:pt x="691" y="6225"/>
                  </a:lnTo>
                  <a:lnTo>
                    <a:pt x="691" y="6034"/>
                  </a:lnTo>
                  <a:close/>
                </a:path>
              </a:pathLst>
            </a:custGeom>
            <a:solidFill>
              <a:srgbClr val="1CEAFC">
                <a:alpha val="6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9382274" y="1801205"/>
              <a:ext cx="53125" cy="491848"/>
            </a:xfrm>
            <a:custGeom>
              <a:avLst/>
              <a:gdLst/>
              <a:ahLst/>
              <a:cxnLst/>
              <a:rect l="l" t="t" r="r" b="b"/>
              <a:pathLst>
                <a:path w="697" h="6453" extrusionOk="0">
                  <a:moveTo>
                    <a:pt x="696" y="0"/>
                  </a:moveTo>
                  <a:lnTo>
                    <a:pt x="0" y="233"/>
                  </a:lnTo>
                  <a:lnTo>
                    <a:pt x="0" y="6452"/>
                  </a:lnTo>
                  <a:lnTo>
                    <a:pt x="696" y="6241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1CEAFC">
                <a:alpha val="6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9241110" y="1845795"/>
              <a:ext cx="53125" cy="492229"/>
            </a:xfrm>
            <a:custGeom>
              <a:avLst/>
              <a:gdLst/>
              <a:ahLst/>
              <a:cxnLst/>
              <a:rect l="l" t="t" r="r" b="b"/>
              <a:pathLst>
                <a:path w="697" h="6458" extrusionOk="0">
                  <a:moveTo>
                    <a:pt x="697" y="1"/>
                  </a:moveTo>
                  <a:lnTo>
                    <a:pt x="1" y="233"/>
                  </a:lnTo>
                  <a:lnTo>
                    <a:pt x="1" y="6458"/>
                  </a:lnTo>
                  <a:lnTo>
                    <a:pt x="697" y="6226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1CEAFC">
                <a:alpha val="6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9101928" y="1890767"/>
              <a:ext cx="51220" cy="490323"/>
            </a:xfrm>
            <a:custGeom>
              <a:avLst/>
              <a:gdLst/>
              <a:ahLst/>
              <a:cxnLst/>
              <a:rect l="l" t="t" r="r" b="b"/>
              <a:pathLst>
                <a:path w="672" h="6433" extrusionOk="0">
                  <a:moveTo>
                    <a:pt x="672" y="1"/>
                  </a:moveTo>
                  <a:lnTo>
                    <a:pt x="1" y="213"/>
                  </a:lnTo>
                  <a:lnTo>
                    <a:pt x="1" y="6433"/>
                  </a:lnTo>
                  <a:lnTo>
                    <a:pt x="672" y="6221"/>
                  </a:lnTo>
                  <a:lnTo>
                    <a:pt x="672" y="1"/>
                  </a:lnTo>
                  <a:close/>
                </a:path>
              </a:pathLst>
            </a:custGeom>
            <a:solidFill>
              <a:srgbClr val="1CEAFC">
                <a:alpha val="6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8975398" y="1930783"/>
              <a:ext cx="54345" cy="490323"/>
            </a:xfrm>
            <a:custGeom>
              <a:avLst/>
              <a:gdLst/>
              <a:ahLst/>
              <a:cxnLst/>
              <a:rect l="l" t="t" r="r" b="b"/>
              <a:pathLst>
                <a:path w="713" h="6433" extrusionOk="0">
                  <a:moveTo>
                    <a:pt x="692" y="0"/>
                  </a:moveTo>
                  <a:lnTo>
                    <a:pt x="1" y="212"/>
                  </a:lnTo>
                  <a:lnTo>
                    <a:pt x="1" y="1055"/>
                  </a:lnTo>
                  <a:lnTo>
                    <a:pt x="692" y="823"/>
                  </a:lnTo>
                  <a:lnTo>
                    <a:pt x="712" y="4813"/>
                  </a:lnTo>
                  <a:lnTo>
                    <a:pt x="692" y="0"/>
                  </a:lnTo>
                  <a:close/>
                  <a:moveTo>
                    <a:pt x="712" y="5973"/>
                  </a:moveTo>
                  <a:lnTo>
                    <a:pt x="21" y="6180"/>
                  </a:lnTo>
                  <a:lnTo>
                    <a:pt x="21" y="6432"/>
                  </a:lnTo>
                  <a:lnTo>
                    <a:pt x="712" y="6225"/>
                  </a:lnTo>
                  <a:lnTo>
                    <a:pt x="712" y="5973"/>
                  </a:lnTo>
                  <a:close/>
                </a:path>
              </a:pathLst>
            </a:custGeom>
            <a:solidFill>
              <a:srgbClr val="1CEAFC">
                <a:alpha val="6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9521838" y="1868510"/>
              <a:ext cx="52744" cy="365322"/>
            </a:xfrm>
            <a:custGeom>
              <a:avLst/>
              <a:gdLst/>
              <a:ahLst/>
              <a:cxnLst/>
              <a:rect l="l" t="t" r="r" b="b"/>
              <a:pathLst>
                <a:path w="692" h="4793" extrusionOk="0">
                  <a:moveTo>
                    <a:pt x="691" y="0"/>
                  </a:moveTo>
                  <a:lnTo>
                    <a:pt x="0" y="232"/>
                  </a:lnTo>
                  <a:lnTo>
                    <a:pt x="0" y="4793"/>
                  </a:lnTo>
                  <a:lnTo>
                    <a:pt x="691" y="458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161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9382274" y="1983834"/>
              <a:ext cx="53125" cy="294590"/>
            </a:xfrm>
            <a:custGeom>
              <a:avLst/>
              <a:gdLst/>
              <a:ahLst/>
              <a:cxnLst/>
              <a:rect l="l" t="t" r="r" b="b"/>
              <a:pathLst>
                <a:path w="697" h="3865" extrusionOk="0">
                  <a:moveTo>
                    <a:pt x="696" y="1"/>
                  </a:moveTo>
                  <a:lnTo>
                    <a:pt x="0" y="207"/>
                  </a:lnTo>
                  <a:lnTo>
                    <a:pt x="0" y="3865"/>
                  </a:lnTo>
                  <a:lnTo>
                    <a:pt x="696" y="3658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9241110" y="2244895"/>
              <a:ext cx="53125" cy="78507"/>
            </a:xfrm>
            <a:custGeom>
              <a:avLst/>
              <a:gdLst/>
              <a:ahLst/>
              <a:cxnLst/>
              <a:rect l="l" t="t" r="r" b="b"/>
              <a:pathLst>
                <a:path w="697" h="1030" extrusionOk="0">
                  <a:moveTo>
                    <a:pt x="697" y="1"/>
                  </a:moveTo>
                  <a:lnTo>
                    <a:pt x="1" y="233"/>
                  </a:lnTo>
                  <a:lnTo>
                    <a:pt x="1" y="1030"/>
                  </a:lnTo>
                  <a:lnTo>
                    <a:pt x="697" y="818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9101928" y="2195351"/>
              <a:ext cx="51220" cy="173096"/>
            </a:xfrm>
            <a:custGeom>
              <a:avLst/>
              <a:gdLst/>
              <a:ahLst/>
              <a:cxnLst/>
              <a:rect l="l" t="t" r="r" b="b"/>
              <a:pathLst>
                <a:path w="672" h="2271" extrusionOk="0">
                  <a:moveTo>
                    <a:pt x="672" y="0"/>
                  </a:moveTo>
                  <a:lnTo>
                    <a:pt x="1" y="207"/>
                  </a:lnTo>
                  <a:lnTo>
                    <a:pt x="1" y="2270"/>
                  </a:lnTo>
                  <a:lnTo>
                    <a:pt x="672" y="203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8975398" y="2011122"/>
              <a:ext cx="54345" cy="375002"/>
            </a:xfrm>
            <a:custGeom>
              <a:avLst/>
              <a:gdLst/>
              <a:ahLst/>
              <a:cxnLst/>
              <a:rect l="l" t="t" r="r" b="b"/>
              <a:pathLst>
                <a:path w="713" h="4920" extrusionOk="0">
                  <a:moveTo>
                    <a:pt x="712" y="3759"/>
                  </a:moveTo>
                  <a:lnTo>
                    <a:pt x="712" y="4919"/>
                  </a:lnTo>
                  <a:lnTo>
                    <a:pt x="712" y="4919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21" y="3951"/>
                  </a:lnTo>
                  <a:close/>
                </a:path>
              </a:pathLst>
            </a:custGeom>
            <a:solidFill>
              <a:srgbClr val="6D4F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8975398" y="1993438"/>
              <a:ext cx="54345" cy="408387"/>
            </a:xfrm>
            <a:custGeom>
              <a:avLst/>
              <a:gdLst/>
              <a:ahLst/>
              <a:cxnLst/>
              <a:rect l="l" t="t" r="r" b="b"/>
              <a:pathLst>
                <a:path w="713" h="5358" extrusionOk="0">
                  <a:moveTo>
                    <a:pt x="692" y="1"/>
                  </a:moveTo>
                  <a:lnTo>
                    <a:pt x="1" y="233"/>
                  </a:lnTo>
                  <a:lnTo>
                    <a:pt x="21" y="4183"/>
                  </a:lnTo>
                  <a:lnTo>
                    <a:pt x="21" y="5358"/>
                  </a:lnTo>
                  <a:lnTo>
                    <a:pt x="712" y="5151"/>
                  </a:lnTo>
                  <a:lnTo>
                    <a:pt x="712" y="3991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rgbClr val="544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658;p42">
            <a:extLst>
              <a:ext uri="{FF2B5EF4-FFF2-40B4-BE49-F238E27FC236}">
                <a16:creationId xmlns:a16="http://schemas.microsoft.com/office/drawing/2014/main" id="{DA9CB600-AAD6-5362-8DEA-B927DCA8A1D8}"/>
              </a:ext>
            </a:extLst>
          </p:cNvPr>
          <p:cNvSpPr txBox="1">
            <a:spLocks/>
          </p:cNvSpPr>
          <p:nvPr/>
        </p:nvSpPr>
        <p:spPr>
          <a:xfrm>
            <a:off x="1871967" y="1490061"/>
            <a:ext cx="3106361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z="2600" dirty="0"/>
              <a:t>Criação do Modelo Físico</a:t>
            </a:r>
          </a:p>
          <a:p>
            <a:endParaRPr lang="pt-BR" sz="2600" dirty="0"/>
          </a:p>
        </p:txBody>
      </p:sp>
      <p:sp>
        <p:nvSpPr>
          <p:cNvPr id="19" name="Google Shape;655;p42">
            <a:extLst>
              <a:ext uri="{FF2B5EF4-FFF2-40B4-BE49-F238E27FC236}">
                <a16:creationId xmlns:a16="http://schemas.microsoft.com/office/drawing/2014/main" id="{F6FE2A95-B71E-0000-2DAB-11919A2B26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76595" y="2023308"/>
            <a:ext cx="3051283" cy="2785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 criação do Modelo Físico foi mais simples que a do Modelo Lógico, pegamos a estrutura do Lógico e transormamos em código.</a:t>
            </a: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4;p42">
            <a:extLst>
              <a:ext uri="{FF2B5EF4-FFF2-40B4-BE49-F238E27FC236}">
                <a16:creationId xmlns:a16="http://schemas.microsoft.com/office/drawing/2014/main" id="{09D47956-008E-C114-B67E-C50EBFFBB12E}"/>
              </a:ext>
            </a:extLst>
          </p:cNvPr>
          <p:cNvSpPr txBox="1">
            <a:spLocks/>
          </p:cNvSpPr>
          <p:nvPr/>
        </p:nvSpPr>
        <p:spPr>
          <a:xfrm>
            <a:off x="2228634" y="12852"/>
            <a:ext cx="4686732" cy="2795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dirty="0"/>
              <a:t>Modelo Físico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ED59C84E-043E-51E2-993E-1DB29BFB6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3" y="219259"/>
            <a:ext cx="3226481" cy="4704981"/>
          </a:xfrm>
          <a:prstGeom prst="rect">
            <a:avLst/>
          </a:prstGeom>
        </p:spPr>
      </p:pic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4D17DA11-913C-0066-3A14-C09B03D84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698" y="292426"/>
            <a:ext cx="3721984" cy="4558648"/>
          </a:xfrm>
          <a:prstGeom prst="rect">
            <a:avLst/>
          </a:prstGeom>
        </p:spPr>
      </p:pic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BC4B26B0-1F09-62BE-F04C-3984AA76B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437" y="152639"/>
            <a:ext cx="3470563" cy="16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86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4;p42">
            <a:extLst>
              <a:ext uri="{FF2B5EF4-FFF2-40B4-BE49-F238E27FC236}">
                <a16:creationId xmlns:a16="http://schemas.microsoft.com/office/drawing/2014/main" id="{09D47956-008E-C114-B67E-C50EBFFBB12E}"/>
              </a:ext>
            </a:extLst>
          </p:cNvPr>
          <p:cNvSpPr txBox="1">
            <a:spLocks/>
          </p:cNvSpPr>
          <p:nvPr/>
        </p:nvSpPr>
        <p:spPr>
          <a:xfrm>
            <a:off x="2228634" y="12852"/>
            <a:ext cx="4686732" cy="2795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dirty="0"/>
              <a:t>Modelo Físico</a:t>
            </a:r>
          </a:p>
        </p:txBody>
      </p:sp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9B855B31-F903-6C75-B59C-06BF53DEE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7" y="426222"/>
            <a:ext cx="2182092" cy="3521365"/>
          </a:xfrm>
          <a:prstGeom prst="rect">
            <a:avLst/>
          </a:prstGeom>
        </p:spPr>
      </p:pic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4BC8491F-57BA-FDE9-A096-48E265B64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778" y="367971"/>
            <a:ext cx="1974501" cy="3771402"/>
          </a:xfrm>
          <a:prstGeom prst="rect">
            <a:avLst/>
          </a:prstGeom>
        </p:spPr>
      </p:pic>
      <p:pic>
        <p:nvPicPr>
          <p:cNvPr id="9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A89CF55-1469-2C5D-7F30-B9618E3A3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619" y="367971"/>
            <a:ext cx="1881268" cy="3907250"/>
          </a:xfrm>
          <a:prstGeom prst="rect">
            <a:avLst/>
          </a:prstGeom>
        </p:spPr>
      </p:pic>
      <p:pic>
        <p:nvPicPr>
          <p:cNvPr id="12" name="Imagem 1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C428888-C0B7-B4D2-B030-96FB00231D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0388" y="300047"/>
            <a:ext cx="1974500" cy="41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10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18B3F8B0-B741-362F-C2A6-03DF68ED9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598" y="0"/>
            <a:ext cx="397826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18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2674;p61">
            <a:extLst>
              <a:ext uri="{FF2B5EF4-FFF2-40B4-BE49-F238E27FC236}">
                <a16:creationId xmlns:a16="http://schemas.microsoft.com/office/drawing/2014/main" id="{DCDFC9DC-3154-D4AD-40C4-56D7C1B1032A}"/>
              </a:ext>
            </a:extLst>
          </p:cNvPr>
          <p:cNvGrpSpPr/>
          <p:nvPr/>
        </p:nvGrpSpPr>
        <p:grpSpPr>
          <a:xfrm>
            <a:off x="898758" y="2549525"/>
            <a:ext cx="4000417" cy="1983250"/>
            <a:chOff x="898758" y="2549525"/>
            <a:chExt cx="4000417" cy="1983250"/>
          </a:xfrm>
        </p:grpSpPr>
        <p:sp>
          <p:nvSpPr>
            <p:cNvPr id="992" name="Google Shape;2675;p61">
              <a:extLst>
                <a:ext uri="{FF2B5EF4-FFF2-40B4-BE49-F238E27FC236}">
                  <a16:creationId xmlns:a16="http://schemas.microsoft.com/office/drawing/2014/main" id="{BCD241BD-53C9-3049-F4DC-D4AC1718B4DE}"/>
                </a:ext>
              </a:extLst>
            </p:cNvPr>
            <p:cNvSpPr/>
            <p:nvPr/>
          </p:nvSpPr>
          <p:spPr>
            <a:xfrm flipH="1">
              <a:off x="2358409" y="3526304"/>
              <a:ext cx="2540765" cy="634127"/>
            </a:xfrm>
            <a:prstGeom prst="flowChartDecision">
              <a:avLst/>
            </a:prstGeom>
            <a:solidFill>
              <a:srgbClr val="FFFFFF">
                <a:alpha val="14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2676;p61">
              <a:extLst>
                <a:ext uri="{FF2B5EF4-FFF2-40B4-BE49-F238E27FC236}">
                  <a16:creationId xmlns:a16="http://schemas.microsoft.com/office/drawing/2014/main" id="{8C5D9747-0000-ED55-FBEE-CCC5784D1116}"/>
                </a:ext>
              </a:extLst>
            </p:cNvPr>
            <p:cNvSpPr/>
            <p:nvPr/>
          </p:nvSpPr>
          <p:spPr>
            <a:xfrm flipH="1">
              <a:off x="2789178" y="3817452"/>
              <a:ext cx="1309818" cy="203374"/>
            </a:xfrm>
            <a:custGeom>
              <a:avLst/>
              <a:gdLst/>
              <a:ahLst/>
              <a:cxnLst/>
              <a:rect l="l" t="t" r="r" b="b"/>
              <a:pathLst>
                <a:path w="11245" h="1746" extrusionOk="0">
                  <a:moveTo>
                    <a:pt x="2311" y="0"/>
                  </a:moveTo>
                  <a:lnTo>
                    <a:pt x="1" y="545"/>
                  </a:lnTo>
                  <a:lnTo>
                    <a:pt x="1" y="591"/>
                  </a:lnTo>
                  <a:lnTo>
                    <a:pt x="2311" y="41"/>
                  </a:lnTo>
                  <a:lnTo>
                    <a:pt x="11245" y="1746"/>
                  </a:lnTo>
                  <a:lnTo>
                    <a:pt x="11245" y="1700"/>
                  </a:lnTo>
                  <a:lnTo>
                    <a:pt x="11225" y="170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2677;p61">
              <a:extLst>
                <a:ext uri="{FF2B5EF4-FFF2-40B4-BE49-F238E27FC236}">
                  <a16:creationId xmlns:a16="http://schemas.microsoft.com/office/drawing/2014/main" id="{EAE82600-0AB4-6919-753C-4716A9EDF323}"/>
                </a:ext>
              </a:extLst>
            </p:cNvPr>
            <p:cNvSpPr/>
            <p:nvPr/>
          </p:nvSpPr>
          <p:spPr>
            <a:xfrm flipH="1">
              <a:off x="2816194" y="3761078"/>
              <a:ext cx="1515405" cy="203374"/>
            </a:xfrm>
            <a:custGeom>
              <a:avLst/>
              <a:gdLst/>
              <a:ahLst/>
              <a:cxnLst/>
              <a:rect l="l" t="t" r="r" b="b"/>
              <a:pathLst>
                <a:path w="13010" h="1746" extrusionOk="0">
                  <a:moveTo>
                    <a:pt x="4056" y="0"/>
                  </a:moveTo>
                  <a:lnTo>
                    <a:pt x="0" y="843"/>
                  </a:lnTo>
                  <a:lnTo>
                    <a:pt x="20" y="883"/>
                  </a:lnTo>
                  <a:lnTo>
                    <a:pt x="4056" y="41"/>
                  </a:lnTo>
                  <a:lnTo>
                    <a:pt x="13010" y="1746"/>
                  </a:lnTo>
                  <a:lnTo>
                    <a:pt x="13010" y="1705"/>
                  </a:lnTo>
                  <a:lnTo>
                    <a:pt x="12990" y="1705"/>
                  </a:lnTo>
                  <a:lnTo>
                    <a:pt x="40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2678;p61">
              <a:extLst>
                <a:ext uri="{FF2B5EF4-FFF2-40B4-BE49-F238E27FC236}">
                  <a16:creationId xmlns:a16="http://schemas.microsoft.com/office/drawing/2014/main" id="{37E84D0B-552D-56A9-F8FF-5891C8B452B7}"/>
                </a:ext>
              </a:extLst>
            </p:cNvPr>
            <p:cNvSpPr/>
            <p:nvPr/>
          </p:nvSpPr>
          <p:spPr>
            <a:xfrm flipH="1">
              <a:off x="2808519" y="3675235"/>
              <a:ext cx="1109472" cy="218167"/>
            </a:xfrm>
            <a:custGeom>
              <a:avLst/>
              <a:gdLst/>
              <a:ahLst/>
              <a:cxnLst/>
              <a:rect l="l" t="t" r="r" b="b"/>
              <a:pathLst>
                <a:path w="9525" h="1873" extrusionOk="0">
                  <a:moveTo>
                    <a:pt x="21" y="1"/>
                  </a:moveTo>
                  <a:lnTo>
                    <a:pt x="0" y="46"/>
                  </a:lnTo>
                  <a:lnTo>
                    <a:pt x="9499" y="1872"/>
                  </a:lnTo>
                  <a:lnTo>
                    <a:pt x="9524" y="1832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2679;p61">
              <a:extLst>
                <a:ext uri="{FF2B5EF4-FFF2-40B4-BE49-F238E27FC236}">
                  <a16:creationId xmlns:a16="http://schemas.microsoft.com/office/drawing/2014/main" id="{9387C61E-2FC5-2001-BD59-1068D9F0794C}"/>
                </a:ext>
              </a:extLst>
            </p:cNvPr>
            <p:cNvSpPr/>
            <p:nvPr/>
          </p:nvSpPr>
          <p:spPr>
            <a:xfrm flipH="1">
              <a:off x="4067079" y="3868585"/>
              <a:ext cx="58939" cy="29469"/>
            </a:xfrm>
            <a:custGeom>
              <a:avLst/>
              <a:gdLst/>
              <a:ahLst/>
              <a:cxnLst/>
              <a:rect l="l" t="t" r="r" b="b"/>
              <a:pathLst>
                <a:path w="506" h="253" extrusionOk="0">
                  <a:moveTo>
                    <a:pt x="253" y="0"/>
                  </a:moveTo>
                  <a:cubicBezTo>
                    <a:pt x="107" y="0"/>
                    <a:pt x="1" y="46"/>
                    <a:pt x="1" y="126"/>
                  </a:cubicBezTo>
                  <a:cubicBezTo>
                    <a:pt x="1" y="192"/>
                    <a:pt x="107" y="253"/>
                    <a:pt x="253" y="253"/>
                  </a:cubicBezTo>
                  <a:cubicBezTo>
                    <a:pt x="399" y="253"/>
                    <a:pt x="505" y="192"/>
                    <a:pt x="505" y="126"/>
                  </a:cubicBezTo>
                  <a:cubicBezTo>
                    <a:pt x="505" y="46"/>
                    <a:pt x="399" y="0"/>
                    <a:pt x="253" y="0"/>
                  </a:cubicBezTo>
                  <a:close/>
                </a:path>
              </a:pathLst>
            </a:custGeom>
            <a:solidFill>
              <a:srgbClr val="00C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2680;p61">
              <a:extLst>
                <a:ext uri="{FF2B5EF4-FFF2-40B4-BE49-F238E27FC236}">
                  <a16:creationId xmlns:a16="http://schemas.microsoft.com/office/drawing/2014/main" id="{C9EF99BF-E7A8-B8ED-6936-7EE55DDF16C6}"/>
                </a:ext>
              </a:extLst>
            </p:cNvPr>
            <p:cNvSpPr/>
            <p:nvPr/>
          </p:nvSpPr>
          <p:spPr>
            <a:xfrm flipH="1">
              <a:off x="4299798" y="3846804"/>
              <a:ext cx="58822" cy="29469"/>
            </a:xfrm>
            <a:custGeom>
              <a:avLst/>
              <a:gdLst/>
              <a:ahLst/>
              <a:cxnLst/>
              <a:rect l="l" t="t" r="r" b="b"/>
              <a:pathLst>
                <a:path w="505" h="253" extrusionOk="0">
                  <a:moveTo>
                    <a:pt x="252" y="1"/>
                  </a:moveTo>
                  <a:cubicBezTo>
                    <a:pt x="126" y="1"/>
                    <a:pt x="0" y="61"/>
                    <a:pt x="0" y="127"/>
                  </a:cubicBezTo>
                  <a:cubicBezTo>
                    <a:pt x="0" y="213"/>
                    <a:pt x="126" y="253"/>
                    <a:pt x="252" y="253"/>
                  </a:cubicBezTo>
                  <a:cubicBezTo>
                    <a:pt x="399" y="253"/>
                    <a:pt x="504" y="213"/>
                    <a:pt x="504" y="127"/>
                  </a:cubicBezTo>
                  <a:cubicBezTo>
                    <a:pt x="504" y="61"/>
                    <a:pt x="399" y="1"/>
                    <a:pt x="252" y="1"/>
                  </a:cubicBezTo>
                  <a:close/>
                </a:path>
              </a:pathLst>
            </a:custGeom>
            <a:solidFill>
              <a:srgbClr val="00C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2681;p61">
              <a:extLst>
                <a:ext uri="{FF2B5EF4-FFF2-40B4-BE49-F238E27FC236}">
                  <a16:creationId xmlns:a16="http://schemas.microsoft.com/office/drawing/2014/main" id="{EBBE7C89-0792-6F6D-DD8F-755CCF4ADBC5}"/>
                </a:ext>
              </a:extLst>
            </p:cNvPr>
            <p:cNvSpPr/>
            <p:nvPr/>
          </p:nvSpPr>
          <p:spPr>
            <a:xfrm flipH="1">
              <a:off x="3886191" y="3658230"/>
              <a:ext cx="58822" cy="29469"/>
            </a:xfrm>
            <a:custGeom>
              <a:avLst/>
              <a:gdLst/>
              <a:ahLst/>
              <a:cxnLst/>
              <a:rect l="l" t="t" r="r" b="b"/>
              <a:pathLst>
                <a:path w="505" h="253" extrusionOk="0">
                  <a:moveTo>
                    <a:pt x="253" y="0"/>
                  </a:moveTo>
                  <a:cubicBezTo>
                    <a:pt x="106" y="0"/>
                    <a:pt x="0" y="41"/>
                    <a:pt x="0" y="127"/>
                  </a:cubicBezTo>
                  <a:cubicBezTo>
                    <a:pt x="0" y="192"/>
                    <a:pt x="106" y="253"/>
                    <a:pt x="253" y="253"/>
                  </a:cubicBezTo>
                  <a:cubicBezTo>
                    <a:pt x="379" y="253"/>
                    <a:pt x="505" y="192"/>
                    <a:pt x="505" y="127"/>
                  </a:cubicBezTo>
                  <a:cubicBezTo>
                    <a:pt x="505" y="41"/>
                    <a:pt x="379" y="0"/>
                    <a:pt x="253" y="0"/>
                  </a:cubicBezTo>
                  <a:close/>
                </a:path>
              </a:pathLst>
            </a:custGeom>
            <a:solidFill>
              <a:srgbClr val="00C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2682;p61">
              <a:extLst>
                <a:ext uri="{FF2B5EF4-FFF2-40B4-BE49-F238E27FC236}">
                  <a16:creationId xmlns:a16="http://schemas.microsoft.com/office/drawing/2014/main" id="{7B95E9F9-C99E-F82E-1CA3-C93A0A21CD04}"/>
                </a:ext>
              </a:extLst>
            </p:cNvPr>
            <p:cNvSpPr/>
            <p:nvPr/>
          </p:nvSpPr>
          <p:spPr>
            <a:xfrm flipH="1">
              <a:off x="4057401" y="3751285"/>
              <a:ext cx="543612" cy="220497"/>
            </a:xfrm>
            <a:custGeom>
              <a:avLst/>
              <a:gdLst/>
              <a:ahLst/>
              <a:cxnLst/>
              <a:rect l="l" t="t" r="r" b="b"/>
              <a:pathLst>
                <a:path w="4667" h="1893" extrusionOk="0">
                  <a:moveTo>
                    <a:pt x="2336" y="1"/>
                  </a:moveTo>
                  <a:cubicBezTo>
                    <a:pt x="1049" y="1"/>
                    <a:pt x="0" y="420"/>
                    <a:pt x="0" y="944"/>
                  </a:cubicBezTo>
                  <a:cubicBezTo>
                    <a:pt x="0" y="1474"/>
                    <a:pt x="1049" y="1893"/>
                    <a:pt x="2336" y="1893"/>
                  </a:cubicBezTo>
                  <a:cubicBezTo>
                    <a:pt x="3617" y="1893"/>
                    <a:pt x="4666" y="1474"/>
                    <a:pt x="4666" y="944"/>
                  </a:cubicBezTo>
                  <a:cubicBezTo>
                    <a:pt x="4666" y="420"/>
                    <a:pt x="3617" y="1"/>
                    <a:pt x="233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2683;p61">
              <a:extLst>
                <a:ext uri="{FF2B5EF4-FFF2-40B4-BE49-F238E27FC236}">
                  <a16:creationId xmlns:a16="http://schemas.microsoft.com/office/drawing/2014/main" id="{3A2370F8-B352-FAC2-D393-22ADE9A61489}"/>
                </a:ext>
              </a:extLst>
            </p:cNvPr>
            <p:cNvSpPr/>
            <p:nvPr/>
          </p:nvSpPr>
          <p:spPr>
            <a:xfrm flipH="1">
              <a:off x="4290137" y="3844116"/>
              <a:ext cx="61268" cy="29586"/>
            </a:xfrm>
            <a:custGeom>
              <a:avLst/>
              <a:gdLst/>
              <a:ahLst/>
              <a:cxnLst/>
              <a:rect l="l" t="t" r="r" b="b"/>
              <a:pathLst>
                <a:path w="526" h="254" extrusionOk="0">
                  <a:moveTo>
                    <a:pt x="253" y="1"/>
                  </a:moveTo>
                  <a:cubicBezTo>
                    <a:pt x="127" y="1"/>
                    <a:pt x="1" y="46"/>
                    <a:pt x="1" y="127"/>
                  </a:cubicBezTo>
                  <a:cubicBezTo>
                    <a:pt x="1" y="193"/>
                    <a:pt x="127" y="253"/>
                    <a:pt x="253" y="253"/>
                  </a:cubicBezTo>
                  <a:cubicBezTo>
                    <a:pt x="399" y="253"/>
                    <a:pt x="526" y="193"/>
                    <a:pt x="526" y="127"/>
                  </a:cubicBezTo>
                  <a:cubicBezTo>
                    <a:pt x="526" y="46"/>
                    <a:pt x="399" y="1"/>
                    <a:pt x="253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2684;p61">
              <a:extLst>
                <a:ext uri="{FF2B5EF4-FFF2-40B4-BE49-F238E27FC236}">
                  <a16:creationId xmlns:a16="http://schemas.microsoft.com/office/drawing/2014/main" id="{F68AB804-80CC-F1AD-6127-A326A493697B}"/>
                </a:ext>
              </a:extLst>
            </p:cNvPr>
            <p:cNvSpPr/>
            <p:nvPr/>
          </p:nvSpPr>
          <p:spPr>
            <a:xfrm flipH="1">
              <a:off x="898758" y="4053110"/>
              <a:ext cx="2203569" cy="479665"/>
            </a:xfrm>
            <a:custGeom>
              <a:avLst/>
              <a:gdLst/>
              <a:ahLst/>
              <a:cxnLst/>
              <a:rect l="l" t="t" r="r" b="b"/>
              <a:pathLst>
                <a:path w="18918" h="4118" extrusionOk="0">
                  <a:moveTo>
                    <a:pt x="10070" y="1"/>
                  </a:moveTo>
                  <a:lnTo>
                    <a:pt x="1" y="1872"/>
                  </a:lnTo>
                  <a:lnTo>
                    <a:pt x="12299" y="4117"/>
                  </a:lnTo>
                  <a:lnTo>
                    <a:pt x="18918" y="1368"/>
                  </a:lnTo>
                  <a:lnTo>
                    <a:pt x="10070" y="1"/>
                  </a:lnTo>
                  <a:close/>
                </a:path>
              </a:pathLst>
            </a:custGeom>
            <a:solidFill>
              <a:srgbClr val="FFFFFF">
                <a:alpha val="14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2685;p61">
              <a:extLst>
                <a:ext uri="{FF2B5EF4-FFF2-40B4-BE49-F238E27FC236}">
                  <a16:creationId xmlns:a16="http://schemas.microsoft.com/office/drawing/2014/main" id="{19EE0120-EF49-EDF7-786C-A2628707CE13}"/>
                </a:ext>
              </a:extLst>
            </p:cNvPr>
            <p:cNvSpPr/>
            <p:nvPr/>
          </p:nvSpPr>
          <p:spPr>
            <a:xfrm flipH="1">
              <a:off x="2240155" y="4194745"/>
              <a:ext cx="428530" cy="157015"/>
            </a:xfrm>
            <a:custGeom>
              <a:avLst/>
              <a:gdLst/>
              <a:ahLst/>
              <a:cxnLst/>
              <a:rect l="l" t="t" r="r" b="b"/>
              <a:pathLst>
                <a:path w="3679" h="1348" extrusionOk="0">
                  <a:moveTo>
                    <a:pt x="1" y="0"/>
                  </a:moveTo>
                  <a:lnTo>
                    <a:pt x="1" y="46"/>
                  </a:lnTo>
                  <a:lnTo>
                    <a:pt x="21" y="46"/>
                  </a:lnTo>
                  <a:lnTo>
                    <a:pt x="3491" y="656"/>
                  </a:lnTo>
                  <a:lnTo>
                    <a:pt x="1282" y="1307"/>
                  </a:lnTo>
                  <a:lnTo>
                    <a:pt x="1302" y="1347"/>
                  </a:lnTo>
                  <a:lnTo>
                    <a:pt x="3678" y="6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2686;p61">
              <a:extLst>
                <a:ext uri="{FF2B5EF4-FFF2-40B4-BE49-F238E27FC236}">
                  <a16:creationId xmlns:a16="http://schemas.microsoft.com/office/drawing/2014/main" id="{0475AB43-D37C-C613-351D-57C0EAD8E465}"/>
                </a:ext>
              </a:extLst>
            </p:cNvPr>
            <p:cNvSpPr/>
            <p:nvPr/>
          </p:nvSpPr>
          <p:spPr>
            <a:xfrm flipH="1">
              <a:off x="1789498" y="4168305"/>
              <a:ext cx="766322" cy="225156"/>
            </a:xfrm>
            <a:custGeom>
              <a:avLst/>
              <a:gdLst/>
              <a:ahLst/>
              <a:cxnLst/>
              <a:rect l="l" t="t" r="r" b="b"/>
              <a:pathLst>
                <a:path w="6579" h="1933" extrusionOk="0">
                  <a:moveTo>
                    <a:pt x="0" y="0"/>
                  </a:moveTo>
                  <a:lnTo>
                    <a:pt x="0" y="41"/>
                  </a:lnTo>
                  <a:lnTo>
                    <a:pt x="20" y="41"/>
                  </a:lnTo>
                  <a:lnTo>
                    <a:pt x="6387" y="1176"/>
                  </a:lnTo>
                  <a:lnTo>
                    <a:pt x="3612" y="1892"/>
                  </a:lnTo>
                  <a:lnTo>
                    <a:pt x="3632" y="1933"/>
                  </a:lnTo>
                  <a:lnTo>
                    <a:pt x="6578" y="1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2687;p61">
              <a:extLst>
                <a:ext uri="{FF2B5EF4-FFF2-40B4-BE49-F238E27FC236}">
                  <a16:creationId xmlns:a16="http://schemas.microsoft.com/office/drawing/2014/main" id="{6A3B5DB7-90EA-E087-58A9-776E97AFD314}"/>
                </a:ext>
              </a:extLst>
            </p:cNvPr>
            <p:cNvSpPr/>
            <p:nvPr/>
          </p:nvSpPr>
          <p:spPr>
            <a:xfrm flipH="1">
              <a:off x="1253693" y="4145941"/>
              <a:ext cx="1189960" cy="213391"/>
            </a:xfrm>
            <a:custGeom>
              <a:avLst/>
              <a:gdLst/>
              <a:ahLst/>
              <a:cxnLst/>
              <a:rect l="l" t="t" r="r" b="b"/>
              <a:pathLst>
                <a:path w="10216" h="1832" extrusionOk="0">
                  <a:moveTo>
                    <a:pt x="21" y="1"/>
                  </a:moveTo>
                  <a:lnTo>
                    <a:pt x="1" y="21"/>
                  </a:lnTo>
                  <a:lnTo>
                    <a:pt x="10216" y="1832"/>
                  </a:lnTo>
                  <a:lnTo>
                    <a:pt x="10216" y="1787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2688;p61">
              <a:extLst>
                <a:ext uri="{FF2B5EF4-FFF2-40B4-BE49-F238E27FC236}">
                  <a16:creationId xmlns:a16="http://schemas.microsoft.com/office/drawing/2014/main" id="{A9DD0F31-815A-4E13-67FB-35CDC8E2F7DB}"/>
                </a:ext>
              </a:extLst>
            </p:cNvPr>
            <p:cNvSpPr/>
            <p:nvPr/>
          </p:nvSpPr>
          <p:spPr>
            <a:xfrm flipH="1">
              <a:off x="1239020" y="4121249"/>
              <a:ext cx="1099455" cy="132321"/>
            </a:xfrm>
            <a:custGeom>
              <a:avLst/>
              <a:gdLst/>
              <a:ahLst/>
              <a:cxnLst/>
              <a:rect l="l" t="t" r="r" b="b"/>
              <a:pathLst>
                <a:path w="9439" h="1136" extrusionOk="0">
                  <a:moveTo>
                    <a:pt x="1" y="1"/>
                  </a:moveTo>
                  <a:lnTo>
                    <a:pt x="1" y="46"/>
                  </a:lnTo>
                  <a:lnTo>
                    <a:pt x="6432" y="1136"/>
                  </a:lnTo>
                  <a:lnTo>
                    <a:pt x="9439" y="379"/>
                  </a:lnTo>
                  <a:lnTo>
                    <a:pt x="9439" y="339"/>
                  </a:lnTo>
                  <a:lnTo>
                    <a:pt x="9419" y="339"/>
                  </a:lnTo>
                  <a:lnTo>
                    <a:pt x="6432" y="10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2689;p61">
              <a:extLst>
                <a:ext uri="{FF2B5EF4-FFF2-40B4-BE49-F238E27FC236}">
                  <a16:creationId xmlns:a16="http://schemas.microsoft.com/office/drawing/2014/main" id="{0559C0A1-9EA9-97F8-36D9-0A6919F01BB7}"/>
                </a:ext>
              </a:extLst>
            </p:cNvPr>
            <p:cNvSpPr/>
            <p:nvPr/>
          </p:nvSpPr>
          <p:spPr>
            <a:xfrm flipH="1">
              <a:off x="1640298" y="4091897"/>
              <a:ext cx="585312" cy="78857"/>
            </a:xfrm>
            <a:custGeom>
              <a:avLst/>
              <a:gdLst/>
              <a:ahLst/>
              <a:cxnLst/>
              <a:rect l="l" t="t" r="r" b="b"/>
              <a:pathLst>
                <a:path w="5025" h="677" extrusionOk="0">
                  <a:moveTo>
                    <a:pt x="20" y="1"/>
                  </a:moveTo>
                  <a:lnTo>
                    <a:pt x="0" y="46"/>
                  </a:lnTo>
                  <a:lnTo>
                    <a:pt x="20" y="46"/>
                  </a:lnTo>
                  <a:lnTo>
                    <a:pt x="3572" y="677"/>
                  </a:lnTo>
                  <a:lnTo>
                    <a:pt x="5025" y="339"/>
                  </a:lnTo>
                  <a:lnTo>
                    <a:pt x="5004" y="298"/>
                  </a:lnTo>
                  <a:lnTo>
                    <a:pt x="3572" y="63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2690;p61">
              <a:extLst>
                <a:ext uri="{FF2B5EF4-FFF2-40B4-BE49-F238E27FC236}">
                  <a16:creationId xmlns:a16="http://schemas.microsoft.com/office/drawing/2014/main" id="{ABC724AA-DCB9-927B-CA83-BDC7CCE67859}"/>
                </a:ext>
              </a:extLst>
            </p:cNvPr>
            <p:cNvSpPr/>
            <p:nvPr/>
          </p:nvSpPr>
          <p:spPr>
            <a:xfrm flipH="1">
              <a:off x="3099164" y="2767567"/>
              <a:ext cx="543729" cy="1503757"/>
            </a:xfrm>
            <a:custGeom>
              <a:avLst/>
              <a:gdLst/>
              <a:ahLst/>
              <a:cxnLst/>
              <a:rect l="l" t="t" r="r" b="b"/>
              <a:pathLst>
                <a:path w="4668" h="12910" extrusionOk="0">
                  <a:moveTo>
                    <a:pt x="1" y="0"/>
                  </a:moveTo>
                  <a:lnTo>
                    <a:pt x="82" y="12153"/>
                  </a:lnTo>
                  <a:lnTo>
                    <a:pt x="4667" y="12909"/>
                  </a:lnTo>
                  <a:lnTo>
                    <a:pt x="4561" y="75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2691;p61">
              <a:extLst>
                <a:ext uri="{FF2B5EF4-FFF2-40B4-BE49-F238E27FC236}">
                  <a16:creationId xmlns:a16="http://schemas.microsoft.com/office/drawing/2014/main" id="{FC52F604-E916-99A8-261B-C0ACDF66EB2E}"/>
                </a:ext>
              </a:extLst>
            </p:cNvPr>
            <p:cNvSpPr/>
            <p:nvPr/>
          </p:nvSpPr>
          <p:spPr>
            <a:xfrm flipH="1">
              <a:off x="3140981" y="2831629"/>
              <a:ext cx="460678" cy="1375629"/>
            </a:xfrm>
            <a:custGeom>
              <a:avLst/>
              <a:gdLst/>
              <a:ahLst/>
              <a:cxnLst/>
              <a:rect l="l" t="t" r="r" b="b"/>
              <a:pathLst>
                <a:path w="3955" h="11810" extrusionOk="0">
                  <a:moveTo>
                    <a:pt x="0" y="0"/>
                  </a:moveTo>
                  <a:lnTo>
                    <a:pt x="86" y="11159"/>
                  </a:lnTo>
                  <a:lnTo>
                    <a:pt x="3955" y="11809"/>
                  </a:lnTo>
                  <a:lnTo>
                    <a:pt x="3955" y="11809"/>
                  </a:lnTo>
                  <a:lnTo>
                    <a:pt x="3869" y="6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2692;p61">
              <a:extLst>
                <a:ext uri="{FF2B5EF4-FFF2-40B4-BE49-F238E27FC236}">
                  <a16:creationId xmlns:a16="http://schemas.microsoft.com/office/drawing/2014/main" id="{D0555BEB-7FDB-AA25-3D1E-0BC58386C82B}"/>
                </a:ext>
              </a:extLst>
            </p:cNvPr>
            <p:cNvSpPr/>
            <p:nvPr/>
          </p:nvSpPr>
          <p:spPr>
            <a:xfrm flipH="1">
              <a:off x="3140982" y="3134815"/>
              <a:ext cx="453107" cy="266856"/>
            </a:xfrm>
            <a:custGeom>
              <a:avLst/>
              <a:gdLst/>
              <a:ahLst/>
              <a:cxnLst/>
              <a:rect l="l" t="t" r="r" b="b"/>
              <a:pathLst>
                <a:path w="3890" h="2291" extrusionOk="0">
                  <a:moveTo>
                    <a:pt x="1" y="0"/>
                  </a:moveTo>
                  <a:lnTo>
                    <a:pt x="21" y="1640"/>
                  </a:lnTo>
                  <a:lnTo>
                    <a:pt x="3890" y="2290"/>
                  </a:lnTo>
                  <a:lnTo>
                    <a:pt x="3870" y="65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2693;p61">
              <a:extLst>
                <a:ext uri="{FF2B5EF4-FFF2-40B4-BE49-F238E27FC236}">
                  <a16:creationId xmlns:a16="http://schemas.microsoft.com/office/drawing/2014/main" id="{4CDE13F3-07BC-F2E6-A1D2-12CFA7DBBC29}"/>
                </a:ext>
              </a:extLst>
            </p:cNvPr>
            <p:cNvSpPr/>
            <p:nvPr/>
          </p:nvSpPr>
          <p:spPr>
            <a:xfrm flipH="1">
              <a:off x="3140982" y="3409232"/>
              <a:ext cx="453107" cy="266856"/>
            </a:xfrm>
            <a:custGeom>
              <a:avLst/>
              <a:gdLst/>
              <a:ahLst/>
              <a:cxnLst/>
              <a:rect l="l" t="t" r="r" b="b"/>
              <a:pathLst>
                <a:path w="3890" h="2291" extrusionOk="0">
                  <a:moveTo>
                    <a:pt x="1" y="0"/>
                  </a:moveTo>
                  <a:lnTo>
                    <a:pt x="21" y="1639"/>
                  </a:lnTo>
                  <a:lnTo>
                    <a:pt x="3890" y="2290"/>
                  </a:lnTo>
                  <a:lnTo>
                    <a:pt x="3890" y="2290"/>
                  </a:lnTo>
                  <a:lnTo>
                    <a:pt x="3870" y="65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2694;p61">
              <a:extLst>
                <a:ext uri="{FF2B5EF4-FFF2-40B4-BE49-F238E27FC236}">
                  <a16:creationId xmlns:a16="http://schemas.microsoft.com/office/drawing/2014/main" id="{AA30127F-1DE2-6258-9851-1C4F02ACDD41}"/>
                </a:ext>
              </a:extLst>
            </p:cNvPr>
            <p:cNvSpPr/>
            <p:nvPr/>
          </p:nvSpPr>
          <p:spPr>
            <a:xfrm flipH="1">
              <a:off x="3140981" y="3360429"/>
              <a:ext cx="463124" cy="124634"/>
            </a:xfrm>
            <a:custGeom>
              <a:avLst/>
              <a:gdLst/>
              <a:ahLst/>
              <a:cxnLst/>
              <a:rect l="l" t="t" r="r" b="b"/>
              <a:pathLst>
                <a:path w="3976" h="1070" extrusionOk="0">
                  <a:moveTo>
                    <a:pt x="1" y="0"/>
                  </a:moveTo>
                  <a:lnTo>
                    <a:pt x="1" y="399"/>
                  </a:lnTo>
                  <a:lnTo>
                    <a:pt x="3976" y="1070"/>
                  </a:lnTo>
                  <a:lnTo>
                    <a:pt x="3976" y="65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2695;p61">
              <a:extLst>
                <a:ext uri="{FF2B5EF4-FFF2-40B4-BE49-F238E27FC236}">
                  <a16:creationId xmlns:a16="http://schemas.microsoft.com/office/drawing/2014/main" id="{E13DDF7B-8945-A7B3-8BD0-0FE5D45D7E41}"/>
                </a:ext>
              </a:extLst>
            </p:cNvPr>
            <p:cNvSpPr/>
            <p:nvPr/>
          </p:nvSpPr>
          <p:spPr>
            <a:xfrm flipH="1">
              <a:off x="3140981" y="3044314"/>
              <a:ext cx="463124" cy="122304"/>
            </a:xfrm>
            <a:custGeom>
              <a:avLst/>
              <a:gdLst/>
              <a:ahLst/>
              <a:cxnLst/>
              <a:rect l="l" t="t" r="r" b="b"/>
              <a:pathLst>
                <a:path w="3976" h="1050" extrusionOk="0">
                  <a:moveTo>
                    <a:pt x="1" y="0"/>
                  </a:moveTo>
                  <a:lnTo>
                    <a:pt x="1" y="399"/>
                  </a:lnTo>
                  <a:lnTo>
                    <a:pt x="3976" y="1050"/>
                  </a:lnTo>
                  <a:lnTo>
                    <a:pt x="3976" y="65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2696;p61">
              <a:extLst>
                <a:ext uri="{FF2B5EF4-FFF2-40B4-BE49-F238E27FC236}">
                  <a16:creationId xmlns:a16="http://schemas.microsoft.com/office/drawing/2014/main" id="{A49AA271-3167-8A30-72E1-EB912521786F}"/>
                </a:ext>
              </a:extLst>
            </p:cNvPr>
            <p:cNvSpPr/>
            <p:nvPr/>
          </p:nvSpPr>
          <p:spPr>
            <a:xfrm flipH="1">
              <a:off x="3140981" y="3621917"/>
              <a:ext cx="463124" cy="122886"/>
            </a:xfrm>
            <a:custGeom>
              <a:avLst/>
              <a:gdLst/>
              <a:ahLst/>
              <a:cxnLst/>
              <a:rect l="l" t="t" r="r" b="b"/>
              <a:pathLst>
                <a:path w="3976" h="1055" extrusionOk="0">
                  <a:moveTo>
                    <a:pt x="1" y="0"/>
                  </a:moveTo>
                  <a:lnTo>
                    <a:pt x="1" y="404"/>
                  </a:lnTo>
                  <a:lnTo>
                    <a:pt x="3976" y="1054"/>
                  </a:lnTo>
                  <a:lnTo>
                    <a:pt x="3976" y="65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2697;p61">
              <a:extLst>
                <a:ext uri="{FF2B5EF4-FFF2-40B4-BE49-F238E27FC236}">
                  <a16:creationId xmlns:a16="http://schemas.microsoft.com/office/drawing/2014/main" id="{09294254-729E-EF46-DF79-1E264E25F1ED}"/>
                </a:ext>
              </a:extLst>
            </p:cNvPr>
            <p:cNvSpPr/>
            <p:nvPr/>
          </p:nvSpPr>
          <p:spPr>
            <a:xfrm flipH="1">
              <a:off x="3140982" y="3700655"/>
              <a:ext cx="453107" cy="266856"/>
            </a:xfrm>
            <a:custGeom>
              <a:avLst/>
              <a:gdLst/>
              <a:ahLst/>
              <a:cxnLst/>
              <a:rect l="l" t="t" r="r" b="b"/>
              <a:pathLst>
                <a:path w="3890" h="2291" extrusionOk="0">
                  <a:moveTo>
                    <a:pt x="1" y="0"/>
                  </a:moveTo>
                  <a:lnTo>
                    <a:pt x="21" y="1640"/>
                  </a:lnTo>
                  <a:lnTo>
                    <a:pt x="3890" y="2290"/>
                  </a:lnTo>
                  <a:lnTo>
                    <a:pt x="3890" y="2290"/>
                  </a:lnTo>
                  <a:lnTo>
                    <a:pt x="3870" y="63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2698;p61">
              <a:extLst>
                <a:ext uri="{FF2B5EF4-FFF2-40B4-BE49-F238E27FC236}">
                  <a16:creationId xmlns:a16="http://schemas.microsoft.com/office/drawing/2014/main" id="{F5AD81CB-6681-3BED-1FC8-1F0E046D2416}"/>
                </a:ext>
              </a:extLst>
            </p:cNvPr>
            <p:cNvSpPr/>
            <p:nvPr/>
          </p:nvSpPr>
          <p:spPr>
            <a:xfrm flipH="1">
              <a:off x="3204931" y="2958471"/>
              <a:ext cx="342684" cy="88292"/>
            </a:xfrm>
            <a:custGeom>
              <a:avLst/>
              <a:gdLst/>
              <a:ahLst/>
              <a:cxnLst/>
              <a:rect l="l" t="t" r="r" b="b"/>
              <a:pathLst>
                <a:path w="2942" h="758" extrusionOk="0">
                  <a:moveTo>
                    <a:pt x="0" y="1"/>
                  </a:moveTo>
                  <a:lnTo>
                    <a:pt x="0" y="273"/>
                  </a:lnTo>
                  <a:lnTo>
                    <a:pt x="2941" y="758"/>
                  </a:lnTo>
                  <a:lnTo>
                    <a:pt x="2941" y="48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2699;p61">
              <a:extLst>
                <a:ext uri="{FF2B5EF4-FFF2-40B4-BE49-F238E27FC236}">
                  <a16:creationId xmlns:a16="http://schemas.microsoft.com/office/drawing/2014/main" id="{975C6090-7914-3FB1-4CBE-8481AC66A6CA}"/>
                </a:ext>
              </a:extLst>
            </p:cNvPr>
            <p:cNvSpPr/>
            <p:nvPr/>
          </p:nvSpPr>
          <p:spPr>
            <a:xfrm flipH="1">
              <a:off x="1927026" y="2549525"/>
              <a:ext cx="1715867" cy="306342"/>
            </a:xfrm>
            <a:custGeom>
              <a:avLst/>
              <a:gdLst/>
              <a:ahLst/>
              <a:cxnLst/>
              <a:rect l="l" t="t" r="r" b="b"/>
              <a:pathLst>
                <a:path w="14731" h="2630" extrusionOk="0">
                  <a:moveTo>
                    <a:pt x="10171" y="1"/>
                  </a:moveTo>
                  <a:lnTo>
                    <a:pt x="1" y="1872"/>
                  </a:lnTo>
                  <a:lnTo>
                    <a:pt x="4561" y="2629"/>
                  </a:lnTo>
                  <a:lnTo>
                    <a:pt x="14731" y="783"/>
                  </a:lnTo>
                  <a:lnTo>
                    <a:pt x="1017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2700;p61">
              <a:extLst>
                <a:ext uri="{FF2B5EF4-FFF2-40B4-BE49-F238E27FC236}">
                  <a16:creationId xmlns:a16="http://schemas.microsoft.com/office/drawing/2014/main" id="{05770996-B994-7ED9-D97E-4D46AA449CEF}"/>
                </a:ext>
              </a:extLst>
            </p:cNvPr>
            <p:cNvSpPr/>
            <p:nvPr/>
          </p:nvSpPr>
          <p:spPr>
            <a:xfrm flipH="1">
              <a:off x="1914696" y="2640609"/>
              <a:ext cx="1196948" cy="1630720"/>
            </a:xfrm>
            <a:custGeom>
              <a:avLst/>
              <a:gdLst/>
              <a:ahLst/>
              <a:cxnLst/>
              <a:rect l="l" t="t" r="r" b="b"/>
              <a:pathLst>
                <a:path w="10276" h="14000" extrusionOk="0">
                  <a:moveTo>
                    <a:pt x="10170" y="1"/>
                  </a:moveTo>
                  <a:lnTo>
                    <a:pt x="0" y="1847"/>
                  </a:lnTo>
                  <a:lnTo>
                    <a:pt x="106" y="13999"/>
                  </a:lnTo>
                  <a:lnTo>
                    <a:pt x="10276" y="12148"/>
                  </a:ln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2701;p61">
              <a:extLst>
                <a:ext uri="{FF2B5EF4-FFF2-40B4-BE49-F238E27FC236}">
                  <a16:creationId xmlns:a16="http://schemas.microsoft.com/office/drawing/2014/main" id="{15687850-89FC-3390-58F7-85F73EF2B8D7}"/>
                </a:ext>
              </a:extLst>
            </p:cNvPr>
            <p:cNvSpPr/>
            <p:nvPr/>
          </p:nvSpPr>
          <p:spPr>
            <a:xfrm flipH="1">
              <a:off x="1975733" y="2725869"/>
              <a:ext cx="1072548" cy="1459611"/>
            </a:xfrm>
            <a:custGeom>
              <a:avLst/>
              <a:gdLst/>
              <a:ahLst/>
              <a:cxnLst/>
              <a:rect l="l" t="t" r="r" b="b"/>
              <a:pathLst>
                <a:path w="9208" h="12531" extrusionOk="0">
                  <a:moveTo>
                    <a:pt x="9101" y="0"/>
                  </a:moveTo>
                  <a:lnTo>
                    <a:pt x="1" y="1665"/>
                  </a:lnTo>
                  <a:lnTo>
                    <a:pt x="87" y="12531"/>
                  </a:lnTo>
                  <a:lnTo>
                    <a:pt x="9207" y="10871"/>
                  </a:lnTo>
                  <a:lnTo>
                    <a:pt x="910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2702;p61">
              <a:extLst>
                <a:ext uri="{FF2B5EF4-FFF2-40B4-BE49-F238E27FC236}">
                  <a16:creationId xmlns:a16="http://schemas.microsoft.com/office/drawing/2014/main" id="{5A9B4C20-E42B-44D2-A46A-493F2E965685}"/>
                </a:ext>
              </a:extLst>
            </p:cNvPr>
            <p:cNvSpPr/>
            <p:nvPr/>
          </p:nvSpPr>
          <p:spPr>
            <a:xfrm flipH="1">
              <a:off x="2156749" y="2863311"/>
              <a:ext cx="722292" cy="159345"/>
            </a:xfrm>
            <a:custGeom>
              <a:avLst/>
              <a:gdLst/>
              <a:ahLst/>
              <a:cxnLst/>
              <a:rect l="l" t="t" r="r" b="b"/>
              <a:pathLst>
                <a:path w="6201" h="1368" extrusionOk="0">
                  <a:moveTo>
                    <a:pt x="6200" y="1"/>
                  </a:moveTo>
                  <a:lnTo>
                    <a:pt x="1" y="1136"/>
                  </a:lnTo>
                  <a:lnTo>
                    <a:pt x="1" y="136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2703;p61">
              <a:extLst>
                <a:ext uri="{FF2B5EF4-FFF2-40B4-BE49-F238E27FC236}">
                  <a16:creationId xmlns:a16="http://schemas.microsoft.com/office/drawing/2014/main" id="{B9A58890-40B8-C3E6-4C8B-DD17F92D1165}"/>
                </a:ext>
              </a:extLst>
            </p:cNvPr>
            <p:cNvSpPr/>
            <p:nvPr/>
          </p:nvSpPr>
          <p:spPr>
            <a:xfrm flipH="1">
              <a:off x="2156749" y="3010186"/>
              <a:ext cx="722292" cy="161791"/>
            </a:xfrm>
            <a:custGeom>
              <a:avLst/>
              <a:gdLst/>
              <a:ahLst/>
              <a:cxnLst/>
              <a:rect l="l" t="t" r="r" b="b"/>
              <a:pathLst>
                <a:path w="6201" h="1389" extrusionOk="0">
                  <a:moveTo>
                    <a:pt x="6200" y="1"/>
                  </a:moveTo>
                  <a:lnTo>
                    <a:pt x="1" y="1136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2704;p61">
              <a:extLst>
                <a:ext uri="{FF2B5EF4-FFF2-40B4-BE49-F238E27FC236}">
                  <a16:creationId xmlns:a16="http://schemas.microsoft.com/office/drawing/2014/main" id="{CC4BAE50-1EE7-FF14-D56F-7687F6A0D6BB}"/>
                </a:ext>
              </a:extLst>
            </p:cNvPr>
            <p:cNvSpPr/>
            <p:nvPr/>
          </p:nvSpPr>
          <p:spPr>
            <a:xfrm flipH="1">
              <a:off x="2156749" y="3157062"/>
              <a:ext cx="722292" cy="161791"/>
            </a:xfrm>
            <a:custGeom>
              <a:avLst/>
              <a:gdLst/>
              <a:ahLst/>
              <a:cxnLst/>
              <a:rect l="l" t="t" r="r" b="b"/>
              <a:pathLst>
                <a:path w="6201" h="1389" extrusionOk="0">
                  <a:moveTo>
                    <a:pt x="6200" y="1"/>
                  </a:moveTo>
                  <a:lnTo>
                    <a:pt x="1" y="1136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2705;p61">
              <a:extLst>
                <a:ext uri="{FF2B5EF4-FFF2-40B4-BE49-F238E27FC236}">
                  <a16:creationId xmlns:a16="http://schemas.microsoft.com/office/drawing/2014/main" id="{DFA82689-1FD3-0600-C9EA-2032B3730D50}"/>
                </a:ext>
              </a:extLst>
            </p:cNvPr>
            <p:cNvSpPr/>
            <p:nvPr/>
          </p:nvSpPr>
          <p:spPr>
            <a:xfrm flipH="1">
              <a:off x="2156749" y="3306384"/>
              <a:ext cx="722292" cy="159345"/>
            </a:xfrm>
            <a:custGeom>
              <a:avLst/>
              <a:gdLst/>
              <a:ahLst/>
              <a:cxnLst/>
              <a:rect l="l" t="t" r="r" b="b"/>
              <a:pathLst>
                <a:path w="6201" h="1368" extrusionOk="0">
                  <a:moveTo>
                    <a:pt x="6200" y="0"/>
                  </a:moveTo>
                  <a:lnTo>
                    <a:pt x="1" y="1115"/>
                  </a:lnTo>
                  <a:lnTo>
                    <a:pt x="1" y="1367"/>
                  </a:lnTo>
                  <a:lnTo>
                    <a:pt x="6200" y="232"/>
                  </a:lnTo>
                  <a:lnTo>
                    <a:pt x="620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2706;p61">
              <a:extLst>
                <a:ext uri="{FF2B5EF4-FFF2-40B4-BE49-F238E27FC236}">
                  <a16:creationId xmlns:a16="http://schemas.microsoft.com/office/drawing/2014/main" id="{C3A2F6A9-5109-D90A-DAEF-10BD0DD9549E}"/>
                </a:ext>
              </a:extLst>
            </p:cNvPr>
            <p:cNvSpPr/>
            <p:nvPr/>
          </p:nvSpPr>
          <p:spPr>
            <a:xfrm flipH="1">
              <a:off x="2156749" y="3453260"/>
              <a:ext cx="722292" cy="159345"/>
            </a:xfrm>
            <a:custGeom>
              <a:avLst/>
              <a:gdLst/>
              <a:ahLst/>
              <a:cxnLst/>
              <a:rect l="l" t="t" r="r" b="b"/>
              <a:pathLst>
                <a:path w="6201" h="1368" extrusionOk="0">
                  <a:moveTo>
                    <a:pt x="6200" y="0"/>
                  </a:moveTo>
                  <a:lnTo>
                    <a:pt x="1" y="1135"/>
                  </a:lnTo>
                  <a:lnTo>
                    <a:pt x="1" y="1367"/>
                  </a:lnTo>
                  <a:lnTo>
                    <a:pt x="6200" y="232"/>
                  </a:lnTo>
                  <a:lnTo>
                    <a:pt x="620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2707;p61">
              <a:extLst>
                <a:ext uri="{FF2B5EF4-FFF2-40B4-BE49-F238E27FC236}">
                  <a16:creationId xmlns:a16="http://schemas.microsoft.com/office/drawing/2014/main" id="{50B85003-72E1-22C7-FC96-106C348239AD}"/>
                </a:ext>
              </a:extLst>
            </p:cNvPr>
            <p:cNvSpPr/>
            <p:nvPr/>
          </p:nvSpPr>
          <p:spPr>
            <a:xfrm flipH="1">
              <a:off x="2156749" y="3600136"/>
              <a:ext cx="722292" cy="161674"/>
            </a:xfrm>
            <a:custGeom>
              <a:avLst/>
              <a:gdLst/>
              <a:ahLst/>
              <a:cxnLst/>
              <a:rect l="l" t="t" r="r" b="b"/>
              <a:pathLst>
                <a:path w="6201" h="1388" extrusionOk="0">
                  <a:moveTo>
                    <a:pt x="6200" y="0"/>
                  </a:moveTo>
                  <a:lnTo>
                    <a:pt x="1" y="1135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2708;p61">
              <a:extLst>
                <a:ext uri="{FF2B5EF4-FFF2-40B4-BE49-F238E27FC236}">
                  <a16:creationId xmlns:a16="http://schemas.microsoft.com/office/drawing/2014/main" id="{F5D8B577-0C0C-7580-DEDA-6D4E14FC6FC0}"/>
                </a:ext>
              </a:extLst>
            </p:cNvPr>
            <p:cNvSpPr/>
            <p:nvPr/>
          </p:nvSpPr>
          <p:spPr>
            <a:xfrm flipH="1">
              <a:off x="2156749" y="3747012"/>
              <a:ext cx="722292" cy="161674"/>
            </a:xfrm>
            <a:custGeom>
              <a:avLst/>
              <a:gdLst/>
              <a:ahLst/>
              <a:cxnLst/>
              <a:rect l="l" t="t" r="r" b="b"/>
              <a:pathLst>
                <a:path w="6201" h="1388" extrusionOk="0">
                  <a:moveTo>
                    <a:pt x="6200" y="1"/>
                  </a:moveTo>
                  <a:lnTo>
                    <a:pt x="1" y="1136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2709;p61">
              <a:extLst>
                <a:ext uri="{FF2B5EF4-FFF2-40B4-BE49-F238E27FC236}">
                  <a16:creationId xmlns:a16="http://schemas.microsoft.com/office/drawing/2014/main" id="{C7810343-4160-FFF8-DF8E-A075D011FFAC}"/>
                </a:ext>
              </a:extLst>
            </p:cNvPr>
            <p:cNvSpPr/>
            <p:nvPr/>
          </p:nvSpPr>
          <p:spPr>
            <a:xfrm flipH="1">
              <a:off x="2156749" y="3893888"/>
              <a:ext cx="722292" cy="161674"/>
            </a:xfrm>
            <a:custGeom>
              <a:avLst/>
              <a:gdLst/>
              <a:ahLst/>
              <a:cxnLst/>
              <a:rect l="l" t="t" r="r" b="b"/>
              <a:pathLst>
                <a:path w="6201" h="1388" extrusionOk="0">
                  <a:moveTo>
                    <a:pt x="6200" y="1"/>
                  </a:moveTo>
                  <a:lnTo>
                    <a:pt x="1" y="1136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2710;p61">
              <a:extLst>
                <a:ext uri="{FF2B5EF4-FFF2-40B4-BE49-F238E27FC236}">
                  <a16:creationId xmlns:a16="http://schemas.microsoft.com/office/drawing/2014/main" id="{A05A1A25-76DF-D533-B597-FD26AF4D3B0B}"/>
                </a:ext>
              </a:extLst>
            </p:cNvPr>
            <p:cNvSpPr/>
            <p:nvPr/>
          </p:nvSpPr>
          <p:spPr>
            <a:xfrm flipH="1">
              <a:off x="2932969" y="3007857"/>
              <a:ext cx="29469" cy="29469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27" y="1"/>
                  </a:moveTo>
                  <a:cubicBezTo>
                    <a:pt x="61" y="1"/>
                    <a:pt x="0" y="41"/>
                    <a:pt x="0" y="127"/>
                  </a:cubicBezTo>
                  <a:cubicBezTo>
                    <a:pt x="0" y="187"/>
                    <a:pt x="61" y="253"/>
                    <a:pt x="127" y="253"/>
                  </a:cubicBezTo>
                  <a:cubicBezTo>
                    <a:pt x="212" y="253"/>
                    <a:pt x="253" y="187"/>
                    <a:pt x="253" y="127"/>
                  </a:cubicBezTo>
                  <a:cubicBezTo>
                    <a:pt x="253" y="41"/>
                    <a:pt x="212" y="1"/>
                    <a:pt x="12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2711;p61">
              <a:extLst>
                <a:ext uri="{FF2B5EF4-FFF2-40B4-BE49-F238E27FC236}">
                  <a16:creationId xmlns:a16="http://schemas.microsoft.com/office/drawing/2014/main" id="{752E42B1-B66B-E4E2-B624-915AC8995B42}"/>
                </a:ext>
              </a:extLst>
            </p:cNvPr>
            <p:cNvSpPr/>
            <p:nvPr/>
          </p:nvSpPr>
          <p:spPr>
            <a:xfrm flipH="1">
              <a:off x="2932969" y="3149491"/>
              <a:ext cx="29469" cy="29469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27" y="0"/>
                  </a:moveTo>
                  <a:cubicBezTo>
                    <a:pt x="61" y="0"/>
                    <a:pt x="0" y="66"/>
                    <a:pt x="0" y="126"/>
                  </a:cubicBezTo>
                  <a:cubicBezTo>
                    <a:pt x="0" y="192"/>
                    <a:pt x="61" y="253"/>
                    <a:pt x="127" y="253"/>
                  </a:cubicBezTo>
                  <a:cubicBezTo>
                    <a:pt x="212" y="253"/>
                    <a:pt x="253" y="192"/>
                    <a:pt x="253" y="126"/>
                  </a:cubicBezTo>
                  <a:cubicBezTo>
                    <a:pt x="253" y="66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2712;p61">
              <a:extLst>
                <a:ext uri="{FF2B5EF4-FFF2-40B4-BE49-F238E27FC236}">
                  <a16:creationId xmlns:a16="http://schemas.microsoft.com/office/drawing/2014/main" id="{9DFF8EAD-B4D6-F0B1-9359-A5F9800ECC47}"/>
                </a:ext>
              </a:extLst>
            </p:cNvPr>
            <p:cNvSpPr/>
            <p:nvPr/>
          </p:nvSpPr>
          <p:spPr>
            <a:xfrm flipH="1">
              <a:off x="2932969" y="3291708"/>
              <a:ext cx="29469" cy="31799"/>
            </a:xfrm>
            <a:custGeom>
              <a:avLst/>
              <a:gdLst/>
              <a:ahLst/>
              <a:cxnLst/>
              <a:rect l="l" t="t" r="r" b="b"/>
              <a:pathLst>
                <a:path w="253" h="273" extrusionOk="0">
                  <a:moveTo>
                    <a:pt x="127" y="0"/>
                  </a:moveTo>
                  <a:cubicBezTo>
                    <a:pt x="61" y="0"/>
                    <a:pt x="0" y="61"/>
                    <a:pt x="0" y="126"/>
                  </a:cubicBezTo>
                  <a:cubicBezTo>
                    <a:pt x="0" y="212"/>
                    <a:pt x="61" y="273"/>
                    <a:pt x="127" y="273"/>
                  </a:cubicBezTo>
                  <a:cubicBezTo>
                    <a:pt x="212" y="273"/>
                    <a:pt x="253" y="212"/>
                    <a:pt x="253" y="126"/>
                  </a:cubicBezTo>
                  <a:cubicBezTo>
                    <a:pt x="253" y="61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2713;p61">
              <a:extLst>
                <a:ext uri="{FF2B5EF4-FFF2-40B4-BE49-F238E27FC236}">
                  <a16:creationId xmlns:a16="http://schemas.microsoft.com/office/drawing/2014/main" id="{D8F0EFCC-C9B0-9A58-1747-474A8454D4F7}"/>
                </a:ext>
              </a:extLst>
            </p:cNvPr>
            <p:cNvSpPr/>
            <p:nvPr/>
          </p:nvSpPr>
          <p:spPr>
            <a:xfrm flipH="1">
              <a:off x="2932969" y="3436255"/>
              <a:ext cx="29469" cy="29469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27" y="0"/>
                  </a:moveTo>
                  <a:cubicBezTo>
                    <a:pt x="61" y="0"/>
                    <a:pt x="0" y="61"/>
                    <a:pt x="0" y="126"/>
                  </a:cubicBezTo>
                  <a:cubicBezTo>
                    <a:pt x="0" y="187"/>
                    <a:pt x="61" y="252"/>
                    <a:pt x="127" y="252"/>
                  </a:cubicBezTo>
                  <a:cubicBezTo>
                    <a:pt x="212" y="252"/>
                    <a:pt x="253" y="187"/>
                    <a:pt x="253" y="126"/>
                  </a:cubicBezTo>
                  <a:cubicBezTo>
                    <a:pt x="253" y="61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2714;p61">
              <a:extLst>
                <a:ext uri="{FF2B5EF4-FFF2-40B4-BE49-F238E27FC236}">
                  <a16:creationId xmlns:a16="http://schemas.microsoft.com/office/drawing/2014/main" id="{BFC52820-C445-4A8E-8EF3-4CDFAF7977EC}"/>
                </a:ext>
              </a:extLst>
            </p:cNvPr>
            <p:cNvSpPr/>
            <p:nvPr/>
          </p:nvSpPr>
          <p:spPr>
            <a:xfrm flipH="1">
              <a:off x="2932969" y="3577773"/>
              <a:ext cx="29469" cy="29469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27" y="1"/>
                  </a:moveTo>
                  <a:cubicBezTo>
                    <a:pt x="61" y="1"/>
                    <a:pt x="0" y="66"/>
                    <a:pt x="0" y="127"/>
                  </a:cubicBezTo>
                  <a:cubicBezTo>
                    <a:pt x="0" y="213"/>
                    <a:pt x="61" y="253"/>
                    <a:pt x="127" y="253"/>
                  </a:cubicBezTo>
                  <a:cubicBezTo>
                    <a:pt x="212" y="253"/>
                    <a:pt x="253" y="213"/>
                    <a:pt x="253" y="127"/>
                  </a:cubicBezTo>
                  <a:cubicBezTo>
                    <a:pt x="253" y="66"/>
                    <a:pt x="212" y="1"/>
                    <a:pt x="12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2715;p61">
              <a:extLst>
                <a:ext uri="{FF2B5EF4-FFF2-40B4-BE49-F238E27FC236}">
                  <a16:creationId xmlns:a16="http://schemas.microsoft.com/office/drawing/2014/main" id="{221F21BD-B8B6-925C-0DB4-012B847A7C64}"/>
                </a:ext>
              </a:extLst>
            </p:cNvPr>
            <p:cNvSpPr/>
            <p:nvPr/>
          </p:nvSpPr>
          <p:spPr>
            <a:xfrm flipH="1">
              <a:off x="2932969" y="3722319"/>
              <a:ext cx="29469" cy="29469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27" y="1"/>
                  </a:moveTo>
                  <a:cubicBezTo>
                    <a:pt x="61" y="1"/>
                    <a:pt x="0" y="46"/>
                    <a:pt x="0" y="127"/>
                  </a:cubicBezTo>
                  <a:cubicBezTo>
                    <a:pt x="0" y="192"/>
                    <a:pt x="61" y="253"/>
                    <a:pt x="127" y="253"/>
                  </a:cubicBezTo>
                  <a:cubicBezTo>
                    <a:pt x="212" y="253"/>
                    <a:pt x="253" y="192"/>
                    <a:pt x="253" y="127"/>
                  </a:cubicBezTo>
                  <a:cubicBezTo>
                    <a:pt x="253" y="46"/>
                    <a:pt x="212" y="1"/>
                    <a:pt x="12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2716;p61">
              <a:extLst>
                <a:ext uri="{FF2B5EF4-FFF2-40B4-BE49-F238E27FC236}">
                  <a16:creationId xmlns:a16="http://schemas.microsoft.com/office/drawing/2014/main" id="{DCB7DF0E-2A0B-9B97-D87B-B8650C5E6E6A}"/>
                </a:ext>
              </a:extLst>
            </p:cNvPr>
            <p:cNvSpPr/>
            <p:nvPr/>
          </p:nvSpPr>
          <p:spPr>
            <a:xfrm flipH="1">
              <a:off x="2932969" y="3864536"/>
              <a:ext cx="29469" cy="29469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27" y="0"/>
                  </a:moveTo>
                  <a:cubicBezTo>
                    <a:pt x="61" y="0"/>
                    <a:pt x="0" y="61"/>
                    <a:pt x="0" y="127"/>
                  </a:cubicBezTo>
                  <a:cubicBezTo>
                    <a:pt x="0" y="187"/>
                    <a:pt x="61" y="253"/>
                    <a:pt x="127" y="253"/>
                  </a:cubicBezTo>
                  <a:cubicBezTo>
                    <a:pt x="212" y="253"/>
                    <a:pt x="253" y="187"/>
                    <a:pt x="253" y="127"/>
                  </a:cubicBezTo>
                  <a:cubicBezTo>
                    <a:pt x="253" y="61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2717;p61">
              <a:extLst>
                <a:ext uri="{FF2B5EF4-FFF2-40B4-BE49-F238E27FC236}">
                  <a16:creationId xmlns:a16="http://schemas.microsoft.com/office/drawing/2014/main" id="{A5C47C29-0513-4833-54AA-09351D9DE771}"/>
                </a:ext>
              </a:extLst>
            </p:cNvPr>
            <p:cNvSpPr/>
            <p:nvPr/>
          </p:nvSpPr>
          <p:spPr>
            <a:xfrm flipH="1">
              <a:off x="2932969" y="4006753"/>
              <a:ext cx="29469" cy="31799"/>
            </a:xfrm>
            <a:custGeom>
              <a:avLst/>
              <a:gdLst/>
              <a:ahLst/>
              <a:cxnLst/>
              <a:rect l="l" t="t" r="r" b="b"/>
              <a:pathLst>
                <a:path w="253" h="273" extrusionOk="0">
                  <a:moveTo>
                    <a:pt x="127" y="0"/>
                  </a:moveTo>
                  <a:cubicBezTo>
                    <a:pt x="61" y="0"/>
                    <a:pt x="0" y="61"/>
                    <a:pt x="0" y="126"/>
                  </a:cubicBezTo>
                  <a:cubicBezTo>
                    <a:pt x="0" y="207"/>
                    <a:pt x="61" y="273"/>
                    <a:pt x="127" y="273"/>
                  </a:cubicBezTo>
                  <a:cubicBezTo>
                    <a:pt x="212" y="273"/>
                    <a:pt x="253" y="207"/>
                    <a:pt x="253" y="126"/>
                  </a:cubicBezTo>
                  <a:cubicBezTo>
                    <a:pt x="253" y="61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2718;p61">
              <a:extLst>
                <a:ext uri="{FF2B5EF4-FFF2-40B4-BE49-F238E27FC236}">
                  <a16:creationId xmlns:a16="http://schemas.microsoft.com/office/drawing/2014/main" id="{E4B6C181-7934-203B-175F-DE309C1CDB38}"/>
                </a:ext>
              </a:extLst>
            </p:cNvPr>
            <p:cNvSpPr/>
            <p:nvPr/>
          </p:nvSpPr>
          <p:spPr>
            <a:xfrm flipH="1">
              <a:off x="1880601" y="4292948"/>
              <a:ext cx="543612" cy="222826"/>
            </a:xfrm>
            <a:custGeom>
              <a:avLst/>
              <a:gdLst/>
              <a:ahLst/>
              <a:cxnLst/>
              <a:rect l="l" t="t" r="r" b="b"/>
              <a:pathLst>
                <a:path w="4667" h="1913" extrusionOk="0">
                  <a:moveTo>
                    <a:pt x="2336" y="1"/>
                  </a:moveTo>
                  <a:cubicBezTo>
                    <a:pt x="1055" y="1"/>
                    <a:pt x="1" y="445"/>
                    <a:pt x="1" y="949"/>
                  </a:cubicBezTo>
                  <a:cubicBezTo>
                    <a:pt x="1" y="1474"/>
                    <a:pt x="1055" y="1913"/>
                    <a:pt x="2336" y="1913"/>
                  </a:cubicBezTo>
                  <a:cubicBezTo>
                    <a:pt x="3617" y="1913"/>
                    <a:pt x="4667" y="1474"/>
                    <a:pt x="4667" y="949"/>
                  </a:cubicBezTo>
                  <a:cubicBezTo>
                    <a:pt x="4667" y="445"/>
                    <a:pt x="3617" y="1"/>
                    <a:pt x="233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2719;p61">
              <a:extLst>
                <a:ext uri="{FF2B5EF4-FFF2-40B4-BE49-F238E27FC236}">
                  <a16:creationId xmlns:a16="http://schemas.microsoft.com/office/drawing/2014/main" id="{2CAF16D3-A119-A3F6-5702-D79A736AF97A}"/>
                </a:ext>
              </a:extLst>
            </p:cNvPr>
            <p:cNvSpPr/>
            <p:nvPr/>
          </p:nvSpPr>
          <p:spPr>
            <a:xfrm flipH="1">
              <a:off x="989208" y="4055570"/>
              <a:ext cx="543612" cy="220497"/>
            </a:xfrm>
            <a:custGeom>
              <a:avLst/>
              <a:gdLst/>
              <a:ahLst/>
              <a:cxnLst/>
              <a:rect l="l" t="t" r="r" b="b"/>
              <a:pathLst>
                <a:path w="4667" h="1893" extrusionOk="0">
                  <a:moveTo>
                    <a:pt x="2336" y="1"/>
                  </a:moveTo>
                  <a:cubicBezTo>
                    <a:pt x="1049" y="1"/>
                    <a:pt x="0" y="420"/>
                    <a:pt x="0" y="944"/>
                  </a:cubicBezTo>
                  <a:cubicBezTo>
                    <a:pt x="0" y="1474"/>
                    <a:pt x="1049" y="1893"/>
                    <a:pt x="2336" y="1893"/>
                  </a:cubicBezTo>
                  <a:cubicBezTo>
                    <a:pt x="3617" y="1893"/>
                    <a:pt x="4666" y="1474"/>
                    <a:pt x="4666" y="944"/>
                  </a:cubicBezTo>
                  <a:cubicBezTo>
                    <a:pt x="4666" y="420"/>
                    <a:pt x="3617" y="1"/>
                    <a:pt x="233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2720;p61">
              <a:extLst>
                <a:ext uri="{FF2B5EF4-FFF2-40B4-BE49-F238E27FC236}">
                  <a16:creationId xmlns:a16="http://schemas.microsoft.com/office/drawing/2014/main" id="{8BA7BCDC-A207-9901-A509-CD171B6BD72D}"/>
                </a:ext>
              </a:extLst>
            </p:cNvPr>
            <p:cNvSpPr/>
            <p:nvPr/>
          </p:nvSpPr>
          <p:spPr>
            <a:xfrm flipH="1">
              <a:off x="1204938" y="4346993"/>
              <a:ext cx="73499" cy="36575"/>
            </a:xfrm>
            <a:custGeom>
              <a:avLst/>
              <a:gdLst/>
              <a:ahLst/>
              <a:cxnLst/>
              <a:rect l="l" t="t" r="r" b="b"/>
              <a:pathLst>
                <a:path w="631" h="314" extrusionOk="0">
                  <a:moveTo>
                    <a:pt x="318" y="1"/>
                  </a:moveTo>
                  <a:cubicBezTo>
                    <a:pt x="126" y="1"/>
                    <a:pt x="0" y="62"/>
                    <a:pt x="0" y="147"/>
                  </a:cubicBezTo>
                  <a:cubicBezTo>
                    <a:pt x="0" y="233"/>
                    <a:pt x="126" y="314"/>
                    <a:pt x="318" y="314"/>
                  </a:cubicBezTo>
                  <a:cubicBezTo>
                    <a:pt x="485" y="314"/>
                    <a:pt x="631" y="233"/>
                    <a:pt x="631" y="147"/>
                  </a:cubicBezTo>
                  <a:cubicBezTo>
                    <a:pt x="631" y="62"/>
                    <a:pt x="485" y="1"/>
                    <a:pt x="318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2721;p61">
              <a:extLst>
                <a:ext uri="{FF2B5EF4-FFF2-40B4-BE49-F238E27FC236}">
                  <a16:creationId xmlns:a16="http://schemas.microsoft.com/office/drawing/2014/main" id="{90251770-05D8-B62D-9E59-C7CD0CEDD3F1}"/>
                </a:ext>
              </a:extLst>
            </p:cNvPr>
            <p:cNvSpPr/>
            <p:nvPr/>
          </p:nvSpPr>
          <p:spPr>
            <a:xfrm flipH="1">
              <a:off x="1221944" y="4148402"/>
              <a:ext cx="61268" cy="29586"/>
            </a:xfrm>
            <a:custGeom>
              <a:avLst/>
              <a:gdLst/>
              <a:ahLst/>
              <a:cxnLst/>
              <a:rect l="l" t="t" r="r" b="b"/>
              <a:pathLst>
                <a:path w="526" h="254" extrusionOk="0">
                  <a:moveTo>
                    <a:pt x="253" y="1"/>
                  </a:moveTo>
                  <a:cubicBezTo>
                    <a:pt x="127" y="1"/>
                    <a:pt x="1" y="46"/>
                    <a:pt x="1" y="127"/>
                  </a:cubicBezTo>
                  <a:cubicBezTo>
                    <a:pt x="1" y="193"/>
                    <a:pt x="127" y="253"/>
                    <a:pt x="253" y="253"/>
                  </a:cubicBezTo>
                  <a:cubicBezTo>
                    <a:pt x="399" y="253"/>
                    <a:pt x="526" y="193"/>
                    <a:pt x="526" y="127"/>
                  </a:cubicBezTo>
                  <a:cubicBezTo>
                    <a:pt x="526" y="46"/>
                    <a:pt x="399" y="1"/>
                    <a:pt x="253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2722;p61">
              <a:extLst>
                <a:ext uri="{FF2B5EF4-FFF2-40B4-BE49-F238E27FC236}">
                  <a16:creationId xmlns:a16="http://schemas.microsoft.com/office/drawing/2014/main" id="{8945DAF3-4AA3-1520-470A-E84C83BE0213}"/>
                </a:ext>
              </a:extLst>
            </p:cNvPr>
            <p:cNvSpPr/>
            <p:nvPr/>
          </p:nvSpPr>
          <p:spPr>
            <a:xfrm flipH="1">
              <a:off x="2127430" y="4381120"/>
              <a:ext cx="61734" cy="29469"/>
            </a:xfrm>
            <a:custGeom>
              <a:avLst/>
              <a:gdLst/>
              <a:ahLst/>
              <a:cxnLst/>
              <a:rect l="l" t="t" r="r" b="b"/>
              <a:pathLst>
                <a:path w="530" h="253" extrusionOk="0">
                  <a:moveTo>
                    <a:pt x="278" y="1"/>
                  </a:moveTo>
                  <a:cubicBezTo>
                    <a:pt x="126" y="1"/>
                    <a:pt x="0" y="66"/>
                    <a:pt x="0" y="127"/>
                  </a:cubicBezTo>
                  <a:cubicBezTo>
                    <a:pt x="0" y="192"/>
                    <a:pt x="126" y="253"/>
                    <a:pt x="278" y="253"/>
                  </a:cubicBezTo>
                  <a:cubicBezTo>
                    <a:pt x="404" y="253"/>
                    <a:pt x="530" y="192"/>
                    <a:pt x="530" y="127"/>
                  </a:cubicBezTo>
                  <a:cubicBezTo>
                    <a:pt x="530" y="66"/>
                    <a:pt x="404" y="1"/>
                    <a:pt x="278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2723;p61">
              <a:extLst>
                <a:ext uri="{FF2B5EF4-FFF2-40B4-BE49-F238E27FC236}">
                  <a16:creationId xmlns:a16="http://schemas.microsoft.com/office/drawing/2014/main" id="{07309B4A-3FED-9383-2883-C5435E53CF0C}"/>
                </a:ext>
              </a:extLst>
            </p:cNvPr>
            <p:cNvSpPr/>
            <p:nvPr/>
          </p:nvSpPr>
          <p:spPr>
            <a:xfrm flipH="1">
              <a:off x="1618545" y="4109732"/>
              <a:ext cx="58822" cy="29469"/>
            </a:xfrm>
            <a:custGeom>
              <a:avLst/>
              <a:gdLst/>
              <a:ahLst/>
              <a:cxnLst/>
              <a:rect l="l" t="t" r="r" b="b"/>
              <a:pathLst>
                <a:path w="505" h="253" extrusionOk="0">
                  <a:moveTo>
                    <a:pt x="252" y="0"/>
                  </a:moveTo>
                  <a:cubicBezTo>
                    <a:pt x="106" y="0"/>
                    <a:pt x="0" y="40"/>
                    <a:pt x="0" y="126"/>
                  </a:cubicBezTo>
                  <a:cubicBezTo>
                    <a:pt x="0" y="187"/>
                    <a:pt x="106" y="252"/>
                    <a:pt x="252" y="252"/>
                  </a:cubicBezTo>
                  <a:cubicBezTo>
                    <a:pt x="399" y="252"/>
                    <a:pt x="505" y="187"/>
                    <a:pt x="505" y="126"/>
                  </a:cubicBezTo>
                  <a:cubicBezTo>
                    <a:pt x="505" y="40"/>
                    <a:pt x="399" y="0"/>
                    <a:pt x="252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2724;p61">
              <a:extLst>
                <a:ext uri="{FF2B5EF4-FFF2-40B4-BE49-F238E27FC236}">
                  <a16:creationId xmlns:a16="http://schemas.microsoft.com/office/drawing/2014/main" id="{A9FCA69B-0A15-F4AC-D592-DE9832856FA8}"/>
                </a:ext>
              </a:extLst>
            </p:cNvPr>
            <p:cNvSpPr/>
            <p:nvPr/>
          </p:nvSpPr>
          <p:spPr>
            <a:xfrm flipH="1">
              <a:off x="2506910" y="4341751"/>
              <a:ext cx="58939" cy="29469"/>
            </a:xfrm>
            <a:custGeom>
              <a:avLst/>
              <a:gdLst/>
              <a:ahLst/>
              <a:cxnLst/>
              <a:rect l="l" t="t" r="r" b="b"/>
              <a:pathLst>
                <a:path w="506" h="253" extrusionOk="0">
                  <a:moveTo>
                    <a:pt x="253" y="1"/>
                  </a:moveTo>
                  <a:cubicBezTo>
                    <a:pt x="107" y="1"/>
                    <a:pt x="1" y="66"/>
                    <a:pt x="1" y="127"/>
                  </a:cubicBezTo>
                  <a:cubicBezTo>
                    <a:pt x="1" y="212"/>
                    <a:pt x="107" y="253"/>
                    <a:pt x="253" y="253"/>
                  </a:cubicBezTo>
                  <a:cubicBezTo>
                    <a:pt x="379" y="253"/>
                    <a:pt x="505" y="212"/>
                    <a:pt x="505" y="127"/>
                  </a:cubicBezTo>
                  <a:cubicBezTo>
                    <a:pt x="505" y="66"/>
                    <a:pt x="379" y="1"/>
                    <a:pt x="253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2725;p61">
              <a:extLst>
                <a:ext uri="{FF2B5EF4-FFF2-40B4-BE49-F238E27FC236}">
                  <a16:creationId xmlns:a16="http://schemas.microsoft.com/office/drawing/2014/main" id="{E6CBA22A-7CB8-89CC-B6D4-34612670266E}"/>
                </a:ext>
              </a:extLst>
            </p:cNvPr>
            <p:cNvSpPr/>
            <p:nvPr/>
          </p:nvSpPr>
          <p:spPr>
            <a:xfrm flipH="1">
              <a:off x="2192198" y="3672020"/>
              <a:ext cx="213391" cy="585428"/>
            </a:xfrm>
            <a:custGeom>
              <a:avLst/>
              <a:gdLst/>
              <a:ahLst/>
              <a:cxnLst/>
              <a:rect l="l" t="t" r="r" b="b"/>
              <a:pathLst>
                <a:path w="1832" h="5026" extrusionOk="0">
                  <a:moveTo>
                    <a:pt x="0" y="1"/>
                  </a:moveTo>
                  <a:lnTo>
                    <a:pt x="46" y="4732"/>
                  </a:lnTo>
                  <a:lnTo>
                    <a:pt x="1832" y="5025"/>
                  </a:lnTo>
                  <a:lnTo>
                    <a:pt x="1832" y="5025"/>
                  </a:lnTo>
                  <a:lnTo>
                    <a:pt x="1786" y="29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AD95E6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2726;p61">
              <a:extLst>
                <a:ext uri="{FF2B5EF4-FFF2-40B4-BE49-F238E27FC236}">
                  <a16:creationId xmlns:a16="http://schemas.microsoft.com/office/drawing/2014/main" id="{B077615E-12E0-137E-0D45-9B0CB62DFAE3}"/>
                </a:ext>
              </a:extLst>
            </p:cNvPr>
            <p:cNvSpPr/>
            <p:nvPr/>
          </p:nvSpPr>
          <p:spPr>
            <a:xfrm flipH="1">
              <a:off x="2209204" y="3696713"/>
              <a:ext cx="179379" cy="536041"/>
            </a:xfrm>
            <a:custGeom>
              <a:avLst/>
              <a:gdLst/>
              <a:ahLst/>
              <a:cxnLst/>
              <a:rect l="l" t="t" r="r" b="b"/>
              <a:pathLst>
                <a:path w="1540" h="4602" extrusionOk="0">
                  <a:moveTo>
                    <a:pt x="1" y="1"/>
                  </a:moveTo>
                  <a:lnTo>
                    <a:pt x="46" y="4349"/>
                  </a:lnTo>
                  <a:lnTo>
                    <a:pt x="1539" y="4601"/>
                  </a:lnTo>
                  <a:lnTo>
                    <a:pt x="1494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2727;p61">
              <a:extLst>
                <a:ext uri="{FF2B5EF4-FFF2-40B4-BE49-F238E27FC236}">
                  <a16:creationId xmlns:a16="http://schemas.microsoft.com/office/drawing/2014/main" id="{A67DFF97-08BF-423E-3116-E1CE1FD0B172}"/>
                </a:ext>
              </a:extLst>
            </p:cNvPr>
            <p:cNvSpPr/>
            <p:nvPr/>
          </p:nvSpPr>
          <p:spPr>
            <a:xfrm flipH="1">
              <a:off x="2209204" y="3816566"/>
              <a:ext cx="176467" cy="102968"/>
            </a:xfrm>
            <a:custGeom>
              <a:avLst/>
              <a:gdLst/>
              <a:ahLst/>
              <a:cxnLst/>
              <a:rect l="l" t="t" r="r" b="b"/>
              <a:pathLst>
                <a:path w="1515" h="884" extrusionOk="0">
                  <a:moveTo>
                    <a:pt x="1" y="1"/>
                  </a:moveTo>
                  <a:lnTo>
                    <a:pt x="21" y="631"/>
                  </a:lnTo>
                  <a:lnTo>
                    <a:pt x="1514" y="883"/>
                  </a:lnTo>
                  <a:lnTo>
                    <a:pt x="1514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728;p61">
              <a:extLst>
                <a:ext uri="{FF2B5EF4-FFF2-40B4-BE49-F238E27FC236}">
                  <a16:creationId xmlns:a16="http://schemas.microsoft.com/office/drawing/2014/main" id="{A729D811-86C1-F770-51E2-649843A57EF7}"/>
                </a:ext>
              </a:extLst>
            </p:cNvPr>
            <p:cNvSpPr/>
            <p:nvPr/>
          </p:nvSpPr>
          <p:spPr>
            <a:xfrm flipH="1">
              <a:off x="2209204" y="3921744"/>
              <a:ext cx="176467" cy="105298"/>
            </a:xfrm>
            <a:custGeom>
              <a:avLst/>
              <a:gdLst/>
              <a:ahLst/>
              <a:cxnLst/>
              <a:rect l="l" t="t" r="r" b="b"/>
              <a:pathLst>
                <a:path w="1515" h="904" extrusionOk="0">
                  <a:moveTo>
                    <a:pt x="1" y="1"/>
                  </a:moveTo>
                  <a:lnTo>
                    <a:pt x="21" y="651"/>
                  </a:lnTo>
                  <a:lnTo>
                    <a:pt x="1514" y="904"/>
                  </a:lnTo>
                  <a:lnTo>
                    <a:pt x="1514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2729;p61">
              <a:extLst>
                <a:ext uri="{FF2B5EF4-FFF2-40B4-BE49-F238E27FC236}">
                  <a16:creationId xmlns:a16="http://schemas.microsoft.com/office/drawing/2014/main" id="{2E54DDCE-B833-6DFC-0C79-635CF742E36A}"/>
                </a:ext>
              </a:extLst>
            </p:cNvPr>
            <p:cNvSpPr/>
            <p:nvPr/>
          </p:nvSpPr>
          <p:spPr>
            <a:xfrm flipH="1">
              <a:off x="2209204" y="3902409"/>
              <a:ext cx="179379" cy="48805"/>
            </a:xfrm>
            <a:custGeom>
              <a:avLst/>
              <a:gdLst/>
              <a:ahLst/>
              <a:cxnLst/>
              <a:rect l="l" t="t" r="r" b="b"/>
              <a:pathLst>
                <a:path w="1540" h="419" extrusionOk="0">
                  <a:moveTo>
                    <a:pt x="1" y="0"/>
                  </a:moveTo>
                  <a:lnTo>
                    <a:pt x="1" y="167"/>
                  </a:lnTo>
                  <a:lnTo>
                    <a:pt x="1539" y="419"/>
                  </a:lnTo>
                  <a:lnTo>
                    <a:pt x="1539" y="27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2730;p61">
              <a:extLst>
                <a:ext uri="{FF2B5EF4-FFF2-40B4-BE49-F238E27FC236}">
                  <a16:creationId xmlns:a16="http://schemas.microsoft.com/office/drawing/2014/main" id="{B93DE440-CEAB-25CB-2384-D9290016D15D}"/>
                </a:ext>
              </a:extLst>
            </p:cNvPr>
            <p:cNvSpPr/>
            <p:nvPr/>
          </p:nvSpPr>
          <p:spPr>
            <a:xfrm flipH="1">
              <a:off x="2209204" y="3779527"/>
              <a:ext cx="179379" cy="49504"/>
            </a:xfrm>
            <a:custGeom>
              <a:avLst/>
              <a:gdLst/>
              <a:ahLst/>
              <a:cxnLst/>
              <a:rect l="l" t="t" r="r" b="b"/>
              <a:pathLst>
                <a:path w="1540" h="425" extrusionOk="0">
                  <a:moveTo>
                    <a:pt x="1" y="1"/>
                  </a:moveTo>
                  <a:lnTo>
                    <a:pt x="1" y="172"/>
                  </a:lnTo>
                  <a:lnTo>
                    <a:pt x="1539" y="425"/>
                  </a:lnTo>
                  <a:lnTo>
                    <a:pt x="1539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731;p61">
              <a:extLst>
                <a:ext uri="{FF2B5EF4-FFF2-40B4-BE49-F238E27FC236}">
                  <a16:creationId xmlns:a16="http://schemas.microsoft.com/office/drawing/2014/main" id="{99851274-380C-DC5B-D7D3-824760540AEF}"/>
                </a:ext>
              </a:extLst>
            </p:cNvPr>
            <p:cNvSpPr/>
            <p:nvPr/>
          </p:nvSpPr>
          <p:spPr>
            <a:xfrm flipH="1">
              <a:off x="2209204" y="4005141"/>
              <a:ext cx="179379" cy="46592"/>
            </a:xfrm>
            <a:custGeom>
              <a:avLst/>
              <a:gdLst/>
              <a:ahLst/>
              <a:cxnLst/>
              <a:rect l="l" t="t" r="r" b="b"/>
              <a:pathLst>
                <a:path w="1540" h="400" extrusionOk="0">
                  <a:moveTo>
                    <a:pt x="1" y="1"/>
                  </a:moveTo>
                  <a:lnTo>
                    <a:pt x="1" y="147"/>
                  </a:lnTo>
                  <a:lnTo>
                    <a:pt x="1539" y="399"/>
                  </a:lnTo>
                  <a:lnTo>
                    <a:pt x="1539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732;p61">
              <a:extLst>
                <a:ext uri="{FF2B5EF4-FFF2-40B4-BE49-F238E27FC236}">
                  <a16:creationId xmlns:a16="http://schemas.microsoft.com/office/drawing/2014/main" id="{B3E749A5-0EED-EF95-459B-F46FFC948E5F}"/>
                </a:ext>
              </a:extLst>
            </p:cNvPr>
            <p:cNvSpPr/>
            <p:nvPr/>
          </p:nvSpPr>
          <p:spPr>
            <a:xfrm flipH="1">
              <a:off x="2209204" y="4034609"/>
              <a:ext cx="176467" cy="105298"/>
            </a:xfrm>
            <a:custGeom>
              <a:avLst/>
              <a:gdLst/>
              <a:ahLst/>
              <a:cxnLst/>
              <a:rect l="l" t="t" r="r" b="b"/>
              <a:pathLst>
                <a:path w="1515" h="904" extrusionOk="0">
                  <a:moveTo>
                    <a:pt x="1" y="0"/>
                  </a:moveTo>
                  <a:lnTo>
                    <a:pt x="21" y="651"/>
                  </a:lnTo>
                  <a:lnTo>
                    <a:pt x="1514" y="903"/>
                  </a:lnTo>
                  <a:lnTo>
                    <a:pt x="1514" y="25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733;p61">
              <a:extLst>
                <a:ext uri="{FF2B5EF4-FFF2-40B4-BE49-F238E27FC236}">
                  <a16:creationId xmlns:a16="http://schemas.microsoft.com/office/drawing/2014/main" id="{C5C8AC58-0BF5-225B-98A6-6788198D8C19}"/>
                </a:ext>
              </a:extLst>
            </p:cNvPr>
            <p:cNvSpPr/>
            <p:nvPr/>
          </p:nvSpPr>
          <p:spPr>
            <a:xfrm flipH="1">
              <a:off x="2233899" y="3745516"/>
              <a:ext cx="132321" cy="37157"/>
            </a:xfrm>
            <a:custGeom>
              <a:avLst/>
              <a:gdLst/>
              <a:ahLst/>
              <a:cxnLst/>
              <a:rect l="l" t="t" r="r" b="b"/>
              <a:pathLst>
                <a:path w="1136" h="319" extrusionOk="0">
                  <a:moveTo>
                    <a:pt x="0" y="0"/>
                  </a:moveTo>
                  <a:lnTo>
                    <a:pt x="0" y="126"/>
                  </a:lnTo>
                  <a:lnTo>
                    <a:pt x="1135" y="318"/>
                  </a:lnTo>
                  <a:lnTo>
                    <a:pt x="1135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734;p61">
              <a:extLst>
                <a:ext uri="{FF2B5EF4-FFF2-40B4-BE49-F238E27FC236}">
                  <a16:creationId xmlns:a16="http://schemas.microsoft.com/office/drawing/2014/main" id="{35863AAC-2871-6EC2-98BF-E11883A1E954}"/>
                </a:ext>
              </a:extLst>
            </p:cNvPr>
            <p:cNvSpPr/>
            <p:nvPr/>
          </p:nvSpPr>
          <p:spPr>
            <a:xfrm flipH="1">
              <a:off x="1736761" y="3588623"/>
              <a:ext cx="668828" cy="117645"/>
            </a:xfrm>
            <a:custGeom>
              <a:avLst/>
              <a:gdLst/>
              <a:ahLst/>
              <a:cxnLst/>
              <a:rect l="l" t="t" r="r" b="b"/>
              <a:pathLst>
                <a:path w="5742" h="1010" extrusionOk="0">
                  <a:moveTo>
                    <a:pt x="3976" y="0"/>
                  </a:moveTo>
                  <a:lnTo>
                    <a:pt x="0" y="717"/>
                  </a:lnTo>
                  <a:lnTo>
                    <a:pt x="1786" y="1009"/>
                  </a:lnTo>
                  <a:lnTo>
                    <a:pt x="5741" y="298"/>
                  </a:lnTo>
                  <a:lnTo>
                    <a:pt x="3976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735;p61">
              <a:extLst>
                <a:ext uri="{FF2B5EF4-FFF2-40B4-BE49-F238E27FC236}">
                  <a16:creationId xmlns:a16="http://schemas.microsoft.com/office/drawing/2014/main" id="{09A440C2-4A12-74EF-DEA9-B3750920D18E}"/>
                </a:ext>
              </a:extLst>
            </p:cNvPr>
            <p:cNvSpPr/>
            <p:nvPr/>
          </p:nvSpPr>
          <p:spPr>
            <a:xfrm flipH="1">
              <a:off x="1732108" y="3623333"/>
              <a:ext cx="465454" cy="634117"/>
            </a:xfrm>
            <a:custGeom>
              <a:avLst/>
              <a:gdLst/>
              <a:ahLst/>
              <a:cxnLst/>
              <a:rect l="l" t="t" r="r" b="b"/>
              <a:pathLst>
                <a:path w="3996" h="5444" extrusionOk="0">
                  <a:moveTo>
                    <a:pt x="3955" y="0"/>
                  </a:moveTo>
                  <a:lnTo>
                    <a:pt x="0" y="711"/>
                  </a:lnTo>
                  <a:lnTo>
                    <a:pt x="46" y="5443"/>
                  </a:lnTo>
                  <a:lnTo>
                    <a:pt x="3995" y="4727"/>
                  </a:lnTo>
                  <a:lnTo>
                    <a:pt x="395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736;p61">
              <a:extLst>
                <a:ext uri="{FF2B5EF4-FFF2-40B4-BE49-F238E27FC236}">
                  <a16:creationId xmlns:a16="http://schemas.microsoft.com/office/drawing/2014/main" id="{D59D81A6-7613-2AFC-4FCF-1F245FDD5BD3}"/>
                </a:ext>
              </a:extLst>
            </p:cNvPr>
            <p:cNvSpPr/>
            <p:nvPr/>
          </p:nvSpPr>
          <p:spPr>
            <a:xfrm flipH="1">
              <a:off x="1756803" y="3657344"/>
              <a:ext cx="416067" cy="568306"/>
            </a:xfrm>
            <a:custGeom>
              <a:avLst/>
              <a:gdLst/>
              <a:ahLst/>
              <a:cxnLst/>
              <a:rect l="l" t="t" r="r" b="b"/>
              <a:pathLst>
                <a:path w="3572" h="4879" extrusionOk="0">
                  <a:moveTo>
                    <a:pt x="3531" y="1"/>
                  </a:moveTo>
                  <a:lnTo>
                    <a:pt x="0" y="631"/>
                  </a:lnTo>
                  <a:lnTo>
                    <a:pt x="20" y="4879"/>
                  </a:lnTo>
                  <a:lnTo>
                    <a:pt x="3572" y="4228"/>
                  </a:lnTo>
                  <a:lnTo>
                    <a:pt x="3531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37;p61">
              <a:extLst>
                <a:ext uri="{FF2B5EF4-FFF2-40B4-BE49-F238E27FC236}">
                  <a16:creationId xmlns:a16="http://schemas.microsoft.com/office/drawing/2014/main" id="{4011C682-A855-6A63-F39A-E6176F9CA3B9}"/>
                </a:ext>
              </a:extLst>
            </p:cNvPr>
            <p:cNvSpPr/>
            <p:nvPr/>
          </p:nvSpPr>
          <p:spPr>
            <a:xfrm flipH="1">
              <a:off x="1827276" y="3709059"/>
              <a:ext cx="279203" cy="63598"/>
            </a:xfrm>
            <a:custGeom>
              <a:avLst/>
              <a:gdLst/>
              <a:ahLst/>
              <a:cxnLst/>
              <a:rect l="l" t="t" r="r" b="b"/>
              <a:pathLst>
                <a:path w="2397" h="546" extrusionOk="0">
                  <a:moveTo>
                    <a:pt x="2396" y="1"/>
                  </a:moveTo>
                  <a:lnTo>
                    <a:pt x="0" y="439"/>
                  </a:lnTo>
                  <a:lnTo>
                    <a:pt x="0" y="545"/>
                  </a:lnTo>
                  <a:lnTo>
                    <a:pt x="2396" y="101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738;p61">
              <a:extLst>
                <a:ext uri="{FF2B5EF4-FFF2-40B4-BE49-F238E27FC236}">
                  <a16:creationId xmlns:a16="http://schemas.microsoft.com/office/drawing/2014/main" id="{E82EB0E8-7DC4-19A2-3024-18204772FCF5}"/>
                </a:ext>
              </a:extLst>
            </p:cNvPr>
            <p:cNvSpPr/>
            <p:nvPr/>
          </p:nvSpPr>
          <p:spPr>
            <a:xfrm flipH="1">
              <a:off x="1827276" y="3767880"/>
              <a:ext cx="279203" cy="61152"/>
            </a:xfrm>
            <a:custGeom>
              <a:avLst/>
              <a:gdLst/>
              <a:ahLst/>
              <a:cxnLst/>
              <a:rect l="l" t="t" r="r" b="b"/>
              <a:pathLst>
                <a:path w="2397" h="525" extrusionOk="0">
                  <a:moveTo>
                    <a:pt x="2396" y="0"/>
                  </a:moveTo>
                  <a:lnTo>
                    <a:pt x="0" y="439"/>
                  </a:lnTo>
                  <a:lnTo>
                    <a:pt x="0" y="525"/>
                  </a:lnTo>
                  <a:lnTo>
                    <a:pt x="2396" y="81"/>
                  </a:lnTo>
                  <a:lnTo>
                    <a:pt x="239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739;p61">
              <a:extLst>
                <a:ext uri="{FF2B5EF4-FFF2-40B4-BE49-F238E27FC236}">
                  <a16:creationId xmlns:a16="http://schemas.microsoft.com/office/drawing/2014/main" id="{37851B0F-D323-82E4-8906-88FB447AE6C2}"/>
                </a:ext>
              </a:extLst>
            </p:cNvPr>
            <p:cNvSpPr/>
            <p:nvPr/>
          </p:nvSpPr>
          <p:spPr>
            <a:xfrm flipH="1">
              <a:off x="1827276" y="3823671"/>
              <a:ext cx="279203" cy="64180"/>
            </a:xfrm>
            <a:custGeom>
              <a:avLst/>
              <a:gdLst/>
              <a:ahLst/>
              <a:cxnLst/>
              <a:rect l="l" t="t" r="r" b="b"/>
              <a:pathLst>
                <a:path w="2397" h="551" extrusionOk="0">
                  <a:moveTo>
                    <a:pt x="2396" y="0"/>
                  </a:moveTo>
                  <a:lnTo>
                    <a:pt x="0" y="444"/>
                  </a:lnTo>
                  <a:lnTo>
                    <a:pt x="0" y="550"/>
                  </a:lnTo>
                  <a:lnTo>
                    <a:pt x="2396" y="106"/>
                  </a:lnTo>
                  <a:lnTo>
                    <a:pt x="239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2740;p61">
              <a:extLst>
                <a:ext uri="{FF2B5EF4-FFF2-40B4-BE49-F238E27FC236}">
                  <a16:creationId xmlns:a16="http://schemas.microsoft.com/office/drawing/2014/main" id="{72C52FF2-8AC6-96EA-CEC8-618CAAB53552}"/>
                </a:ext>
              </a:extLst>
            </p:cNvPr>
            <p:cNvSpPr/>
            <p:nvPr/>
          </p:nvSpPr>
          <p:spPr>
            <a:xfrm flipH="1">
              <a:off x="1827276" y="3882375"/>
              <a:ext cx="279203" cy="61851"/>
            </a:xfrm>
            <a:custGeom>
              <a:avLst/>
              <a:gdLst/>
              <a:ahLst/>
              <a:cxnLst/>
              <a:rect l="l" t="t" r="r" b="b"/>
              <a:pathLst>
                <a:path w="2397" h="531" extrusionOk="0">
                  <a:moveTo>
                    <a:pt x="2396" y="1"/>
                  </a:moveTo>
                  <a:lnTo>
                    <a:pt x="0" y="445"/>
                  </a:lnTo>
                  <a:lnTo>
                    <a:pt x="0" y="530"/>
                  </a:lnTo>
                  <a:lnTo>
                    <a:pt x="2396" y="86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2741;p61">
              <a:extLst>
                <a:ext uri="{FF2B5EF4-FFF2-40B4-BE49-F238E27FC236}">
                  <a16:creationId xmlns:a16="http://schemas.microsoft.com/office/drawing/2014/main" id="{3DFDC739-79E4-24B2-CDFF-DB4DD071D84C}"/>
                </a:ext>
              </a:extLst>
            </p:cNvPr>
            <p:cNvSpPr/>
            <p:nvPr/>
          </p:nvSpPr>
          <p:spPr>
            <a:xfrm flipH="1">
              <a:off x="1827276" y="3938749"/>
              <a:ext cx="279203" cy="64180"/>
            </a:xfrm>
            <a:custGeom>
              <a:avLst/>
              <a:gdLst/>
              <a:ahLst/>
              <a:cxnLst/>
              <a:rect l="l" t="t" r="r" b="b"/>
              <a:pathLst>
                <a:path w="2397" h="551" extrusionOk="0">
                  <a:moveTo>
                    <a:pt x="2396" y="1"/>
                  </a:moveTo>
                  <a:lnTo>
                    <a:pt x="0" y="445"/>
                  </a:lnTo>
                  <a:lnTo>
                    <a:pt x="0" y="551"/>
                  </a:lnTo>
                  <a:lnTo>
                    <a:pt x="2396" y="107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2742;p61">
              <a:extLst>
                <a:ext uri="{FF2B5EF4-FFF2-40B4-BE49-F238E27FC236}">
                  <a16:creationId xmlns:a16="http://schemas.microsoft.com/office/drawing/2014/main" id="{A21BA894-2230-1105-3C87-312B435A75F1}"/>
                </a:ext>
              </a:extLst>
            </p:cNvPr>
            <p:cNvSpPr/>
            <p:nvPr/>
          </p:nvSpPr>
          <p:spPr>
            <a:xfrm flipH="1">
              <a:off x="1827276" y="3995240"/>
              <a:ext cx="279203" cy="63598"/>
            </a:xfrm>
            <a:custGeom>
              <a:avLst/>
              <a:gdLst/>
              <a:ahLst/>
              <a:cxnLst/>
              <a:rect l="l" t="t" r="r" b="b"/>
              <a:pathLst>
                <a:path w="2397" h="546" extrusionOk="0">
                  <a:moveTo>
                    <a:pt x="2396" y="0"/>
                  </a:moveTo>
                  <a:lnTo>
                    <a:pt x="0" y="444"/>
                  </a:lnTo>
                  <a:lnTo>
                    <a:pt x="0" y="545"/>
                  </a:lnTo>
                  <a:lnTo>
                    <a:pt x="2396" y="106"/>
                  </a:lnTo>
                  <a:lnTo>
                    <a:pt x="239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2743;p61">
              <a:extLst>
                <a:ext uri="{FF2B5EF4-FFF2-40B4-BE49-F238E27FC236}">
                  <a16:creationId xmlns:a16="http://schemas.microsoft.com/office/drawing/2014/main" id="{0F1F8ADD-BC27-23B3-DB87-F797A583F923}"/>
                </a:ext>
              </a:extLst>
            </p:cNvPr>
            <p:cNvSpPr/>
            <p:nvPr/>
          </p:nvSpPr>
          <p:spPr>
            <a:xfrm flipH="1">
              <a:off x="1827276" y="4053944"/>
              <a:ext cx="279203" cy="61268"/>
            </a:xfrm>
            <a:custGeom>
              <a:avLst/>
              <a:gdLst/>
              <a:ahLst/>
              <a:cxnLst/>
              <a:rect l="l" t="t" r="r" b="b"/>
              <a:pathLst>
                <a:path w="2397" h="526" extrusionOk="0">
                  <a:moveTo>
                    <a:pt x="2396" y="1"/>
                  </a:moveTo>
                  <a:lnTo>
                    <a:pt x="0" y="445"/>
                  </a:lnTo>
                  <a:lnTo>
                    <a:pt x="0" y="525"/>
                  </a:lnTo>
                  <a:lnTo>
                    <a:pt x="2396" y="86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2744;p61">
              <a:extLst>
                <a:ext uri="{FF2B5EF4-FFF2-40B4-BE49-F238E27FC236}">
                  <a16:creationId xmlns:a16="http://schemas.microsoft.com/office/drawing/2014/main" id="{D647D4CE-BD00-91DC-B302-201D9C4EC139}"/>
                </a:ext>
              </a:extLst>
            </p:cNvPr>
            <p:cNvSpPr/>
            <p:nvPr/>
          </p:nvSpPr>
          <p:spPr>
            <a:xfrm flipH="1">
              <a:off x="1827276" y="4110318"/>
              <a:ext cx="279203" cy="63598"/>
            </a:xfrm>
            <a:custGeom>
              <a:avLst/>
              <a:gdLst/>
              <a:ahLst/>
              <a:cxnLst/>
              <a:rect l="l" t="t" r="r" b="b"/>
              <a:pathLst>
                <a:path w="2397" h="546" extrusionOk="0">
                  <a:moveTo>
                    <a:pt x="2396" y="1"/>
                  </a:moveTo>
                  <a:lnTo>
                    <a:pt x="0" y="440"/>
                  </a:lnTo>
                  <a:lnTo>
                    <a:pt x="0" y="546"/>
                  </a:lnTo>
                  <a:lnTo>
                    <a:pt x="2396" y="107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2745;p61">
              <a:extLst>
                <a:ext uri="{FF2B5EF4-FFF2-40B4-BE49-F238E27FC236}">
                  <a16:creationId xmlns:a16="http://schemas.microsoft.com/office/drawing/2014/main" id="{E2BD15FF-6149-E107-73E7-40BA446244EE}"/>
                </a:ext>
              </a:extLst>
            </p:cNvPr>
            <p:cNvSpPr/>
            <p:nvPr/>
          </p:nvSpPr>
          <p:spPr>
            <a:xfrm flipH="1">
              <a:off x="2128725" y="3764851"/>
              <a:ext cx="10134" cy="12463"/>
            </a:xfrm>
            <a:custGeom>
              <a:avLst/>
              <a:gdLst/>
              <a:ahLst/>
              <a:cxnLst/>
              <a:rect l="l" t="t" r="r" b="b"/>
              <a:pathLst>
                <a:path w="87" h="107" extrusionOk="0">
                  <a:moveTo>
                    <a:pt x="46" y="1"/>
                  </a:moveTo>
                  <a:cubicBezTo>
                    <a:pt x="26" y="1"/>
                    <a:pt x="1" y="26"/>
                    <a:pt x="1" y="66"/>
                  </a:cubicBezTo>
                  <a:cubicBezTo>
                    <a:pt x="1" y="87"/>
                    <a:pt x="26" y="107"/>
                    <a:pt x="46" y="107"/>
                  </a:cubicBezTo>
                  <a:cubicBezTo>
                    <a:pt x="66" y="107"/>
                    <a:pt x="86" y="87"/>
                    <a:pt x="86" y="66"/>
                  </a:cubicBezTo>
                  <a:cubicBezTo>
                    <a:pt x="86" y="26"/>
                    <a:pt x="66" y="1"/>
                    <a:pt x="4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2746;p61">
              <a:extLst>
                <a:ext uri="{FF2B5EF4-FFF2-40B4-BE49-F238E27FC236}">
                  <a16:creationId xmlns:a16="http://schemas.microsoft.com/office/drawing/2014/main" id="{B10FC0A8-5181-D848-8F57-816C24711C55}"/>
                </a:ext>
              </a:extLst>
            </p:cNvPr>
            <p:cNvSpPr/>
            <p:nvPr/>
          </p:nvSpPr>
          <p:spPr>
            <a:xfrm flipH="1">
              <a:off x="2128725" y="3821342"/>
              <a:ext cx="10134" cy="12347"/>
            </a:xfrm>
            <a:custGeom>
              <a:avLst/>
              <a:gdLst/>
              <a:ahLst/>
              <a:cxnLst/>
              <a:rect l="l" t="t" r="r" b="b"/>
              <a:pathLst>
                <a:path w="87" h="106" extrusionOk="0">
                  <a:moveTo>
                    <a:pt x="46" y="0"/>
                  </a:moveTo>
                  <a:cubicBezTo>
                    <a:pt x="26" y="0"/>
                    <a:pt x="1" y="20"/>
                    <a:pt x="1" y="45"/>
                  </a:cubicBezTo>
                  <a:cubicBezTo>
                    <a:pt x="1" y="86"/>
                    <a:pt x="26" y="106"/>
                    <a:pt x="46" y="106"/>
                  </a:cubicBezTo>
                  <a:cubicBezTo>
                    <a:pt x="66" y="106"/>
                    <a:pt x="86" y="86"/>
                    <a:pt x="86" y="45"/>
                  </a:cubicBezTo>
                  <a:cubicBezTo>
                    <a:pt x="86" y="20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2747;p61">
              <a:extLst>
                <a:ext uri="{FF2B5EF4-FFF2-40B4-BE49-F238E27FC236}">
                  <a16:creationId xmlns:a16="http://schemas.microsoft.com/office/drawing/2014/main" id="{29FDE7D6-A068-D9A4-5B62-3563409AE3DA}"/>
                </a:ext>
              </a:extLst>
            </p:cNvPr>
            <p:cNvSpPr/>
            <p:nvPr/>
          </p:nvSpPr>
          <p:spPr>
            <a:xfrm flipH="1">
              <a:off x="2128725" y="3877716"/>
              <a:ext cx="10134" cy="10134"/>
            </a:xfrm>
            <a:custGeom>
              <a:avLst/>
              <a:gdLst/>
              <a:ahLst/>
              <a:cxnLst/>
              <a:rect l="l" t="t" r="r" b="b"/>
              <a:pathLst>
                <a:path w="87" h="87" extrusionOk="0">
                  <a:moveTo>
                    <a:pt x="46" y="0"/>
                  </a:moveTo>
                  <a:cubicBezTo>
                    <a:pt x="26" y="0"/>
                    <a:pt x="1" y="21"/>
                    <a:pt x="1" y="41"/>
                  </a:cubicBezTo>
                  <a:cubicBezTo>
                    <a:pt x="1" y="66"/>
                    <a:pt x="26" y="86"/>
                    <a:pt x="46" y="86"/>
                  </a:cubicBezTo>
                  <a:cubicBezTo>
                    <a:pt x="66" y="86"/>
                    <a:pt x="86" y="66"/>
                    <a:pt x="86" y="41"/>
                  </a:cubicBezTo>
                  <a:cubicBezTo>
                    <a:pt x="86" y="21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2748;p61">
              <a:extLst>
                <a:ext uri="{FF2B5EF4-FFF2-40B4-BE49-F238E27FC236}">
                  <a16:creationId xmlns:a16="http://schemas.microsoft.com/office/drawing/2014/main" id="{CFF2BCD7-84E0-7C3C-6F16-BF625A935A82}"/>
                </a:ext>
              </a:extLst>
            </p:cNvPr>
            <p:cNvSpPr/>
            <p:nvPr/>
          </p:nvSpPr>
          <p:spPr>
            <a:xfrm flipH="1">
              <a:off x="2128725" y="3931761"/>
              <a:ext cx="10134" cy="12463"/>
            </a:xfrm>
            <a:custGeom>
              <a:avLst/>
              <a:gdLst/>
              <a:ahLst/>
              <a:cxnLst/>
              <a:rect l="l" t="t" r="r" b="b"/>
              <a:pathLst>
                <a:path w="87" h="107" extrusionOk="0">
                  <a:moveTo>
                    <a:pt x="46" y="0"/>
                  </a:moveTo>
                  <a:cubicBezTo>
                    <a:pt x="26" y="0"/>
                    <a:pt x="1" y="21"/>
                    <a:pt x="1" y="61"/>
                  </a:cubicBezTo>
                  <a:cubicBezTo>
                    <a:pt x="1" y="81"/>
                    <a:pt x="26" y="106"/>
                    <a:pt x="46" y="106"/>
                  </a:cubicBezTo>
                  <a:cubicBezTo>
                    <a:pt x="66" y="106"/>
                    <a:pt x="86" y="81"/>
                    <a:pt x="86" y="61"/>
                  </a:cubicBezTo>
                  <a:cubicBezTo>
                    <a:pt x="86" y="21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2749;p61">
              <a:extLst>
                <a:ext uri="{FF2B5EF4-FFF2-40B4-BE49-F238E27FC236}">
                  <a16:creationId xmlns:a16="http://schemas.microsoft.com/office/drawing/2014/main" id="{7864CD7D-47B8-5792-C77C-5AD579A7B6A5}"/>
                </a:ext>
              </a:extLst>
            </p:cNvPr>
            <p:cNvSpPr/>
            <p:nvPr/>
          </p:nvSpPr>
          <p:spPr>
            <a:xfrm flipH="1">
              <a:off x="2128725" y="3988135"/>
              <a:ext cx="10134" cy="11881"/>
            </a:xfrm>
            <a:custGeom>
              <a:avLst/>
              <a:gdLst/>
              <a:ahLst/>
              <a:cxnLst/>
              <a:rect l="l" t="t" r="r" b="b"/>
              <a:pathLst>
                <a:path w="87" h="102" extrusionOk="0">
                  <a:moveTo>
                    <a:pt x="46" y="1"/>
                  </a:moveTo>
                  <a:cubicBezTo>
                    <a:pt x="26" y="1"/>
                    <a:pt x="1" y="21"/>
                    <a:pt x="1" y="41"/>
                  </a:cubicBezTo>
                  <a:cubicBezTo>
                    <a:pt x="1" y="81"/>
                    <a:pt x="26" y="102"/>
                    <a:pt x="46" y="102"/>
                  </a:cubicBezTo>
                  <a:cubicBezTo>
                    <a:pt x="66" y="102"/>
                    <a:pt x="86" y="81"/>
                    <a:pt x="86" y="41"/>
                  </a:cubicBezTo>
                  <a:cubicBezTo>
                    <a:pt x="86" y="21"/>
                    <a:pt x="66" y="1"/>
                    <a:pt x="4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2750;p61">
              <a:extLst>
                <a:ext uri="{FF2B5EF4-FFF2-40B4-BE49-F238E27FC236}">
                  <a16:creationId xmlns:a16="http://schemas.microsoft.com/office/drawing/2014/main" id="{C19583FB-D081-3AD4-84D8-6CAB12FABA82}"/>
                </a:ext>
              </a:extLst>
            </p:cNvPr>
            <p:cNvSpPr/>
            <p:nvPr/>
          </p:nvSpPr>
          <p:spPr>
            <a:xfrm flipH="1">
              <a:off x="2128725" y="4043927"/>
              <a:ext cx="10134" cy="10134"/>
            </a:xfrm>
            <a:custGeom>
              <a:avLst/>
              <a:gdLst/>
              <a:ahLst/>
              <a:cxnLst/>
              <a:rect l="l" t="t" r="r" b="b"/>
              <a:pathLst>
                <a:path w="87" h="87" extrusionOk="0">
                  <a:moveTo>
                    <a:pt x="46" y="1"/>
                  </a:moveTo>
                  <a:cubicBezTo>
                    <a:pt x="26" y="1"/>
                    <a:pt x="1" y="26"/>
                    <a:pt x="1" y="46"/>
                  </a:cubicBezTo>
                  <a:cubicBezTo>
                    <a:pt x="1" y="66"/>
                    <a:pt x="26" y="87"/>
                    <a:pt x="46" y="87"/>
                  </a:cubicBezTo>
                  <a:cubicBezTo>
                    <a:pt x="66" y="87"/>
                    <a:pt x="86" y="66"/>
                    <a:pt x="86" y="46"/>
                  </a:cubicBezTo>
                  <a:cubicBezTo>
                    <a:pt x="86" y="26"/>
                    <a:pt x="66" y="1"/>
                    <a:pt x="4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2751;p61">
              <a:extLst>
                <a:ext uri="{FF2B5EF4-FFF2-40B4-BE49-F238E27FC236}">
                  <a16:creationId xmlns:a16="http://schemas.microsoft.com/office/drawing/2014/main" id="{BAA6884D-E71E-1D85-4901-3FE74D12F02C}"/>
                </a:ext>
              </a:extLst>
            </p:cNvPr>
            <p:cNvSpPr/>
            <p:nvPr/>
          </p:nvSpPr>
          <p:spPr>
            <a:xfrm flipH="1">
              <a:off x="2128725" y="4098088"/>
              <a:ext cx="10134" cy="12347"/>
            </a:xfrm>
            <a:custGeom>
              <a:avLst/>
              <a:gdLst/>
              <a:ahLst/>
              <a:cxnLst/>
              <a:rect l="l" t="t" r="r" b="b"/>
              <a:pathLst>
                <a:path w="87" h="106" extrusionOk="0">
                  <a:moveTo>
                    <a:pt x="46" y="0"/>
                  </a:moveTo>
                  <a:cubicBezTo>
                    <a:pt x="26" y="0"/>
                    <a:pt x="1" y="20"/>
                    <a:pt x="1" y="66"/>
                  </a:cubicBezTo>
                  <a:cubicBezTo>
                    <a:pt x="1" y="86"/>
                    <a:pt x="26" y="106"/>
                    <a:pt x="46" y="106"/>
                  </a:cubicBezTo>
                  <a:cubicBezTo>
                    <a:pt x="66" y="106"/>
                    <a:pt x="86" y="86"/>
                    <a:pt x="86" y="66"/>
                  </a:cubicBezTo>
                  <a:cubicBezTo>
                    <a:pt x="86" y="20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2752;p61">
              <a:extLst>
                <a:ext uri="{FF2B5EF4-FFF2-40B4-BE49-F238E27FC236}">
                  <a16:creationId xmlns:a16="http://schemas.microsoft.com/office/drawing/2014/main" id="{8D1462F8-17CB-8412-A6A6-4A3B206BD904}"/>
                </a:ext>
              </a:extLst>
            </p:cNvPr>
            <p:cNvSpPr/>
            <p:nvPr/>
          </p:nvSpPr>
          <p:spPr>
            <a:xfrm flipH="1">
              <a:off x="2128725" y="4154463"/>
              <a:ext cx="10134" cy="12463"/>
            </a:xfrm>
            <a:custGeom>
              <a:avLst/>
              <a:gdLst/>
              <a:ahLst/>
              <a:cxnLst/>
              <a:rect l="l" t="t" r="r" b="b"/>
              <a:pathLst>
                <a:path w="87" h="107" extrusionOk="0">
                  <a:moveTo>
                    <a:pt x="46" y="0"/>
                  </a:moveTo>
                  <a:cubicBezTo>
                    <a:pt x="26" y="0"/>
                    <a:pt x="1" y="20"/>
                    <a:pt x="1" y="41"/>
                  </a:cubicBezTo>
                  <a:cubicBezTo>
                    <a:pt x="1" y="86"/>
                    <a:pt x="26" y="106"/>
                    <a:pt x="46" y="106"/>
                  </a:cubicBezTo>
                  <a:cubicBezTo>
                    <a:pt x="66" y="106"/>
                    <a:pt x="86" y="86"/>
                    <a:pt x="86" y="41"/>
                  </a:cubicBezTo>
                  <a:cubicBezTo>
                    <a:pt x="86" y="20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2753;p61">
            <a:extLst>
              <a:ext uri="{FF2B5EF4-FFF2-40B4-BE49-F238E27FC236}">
                <a16:creationId xmlns:a16="http://schemas.microsoft.com/office/drawing/2014/main" id="{86B9909C-7F28-A215-1DDB-9D082CDDAF5E}"/>
              </a:ext>
            </a:extLst>
          </p:cNvPr>
          <p:cNvGrpSpPr/>
          <p:nvPr/>
        </p:nvGrpSpPr>
        <p:grpSpPr>
          <a:xfrm>
            <a:off x="1573875" y="635025"/>
            <a:ext cx="2353800" cy="2190300"/>
            <a:chOff x="1573875" y="635025"/>
            <a:chExt cx="2353800" cy="2190300"/>
          </a:xfrm>
        </p:grpSpPr>
        <p:sp>
          <p:nvSpPr>
            <p:cNvPr id="1070" name="Google Shape;2754;p61">
              <a:extLst>
                <a:ext uri="{FF2B5EF4-FFF2-40B4-BE49-F238E27FC236}">
                  <a16:creationId xmlns:a16="http://schemas.microsoft.com/office/drawing/2014/main" id="{9340B7A4-2538-595B-FC1D-80D60D556853}"/>
                </a:ext>
              </a:extLst>
            </p:cNvPr>
            <p:cNvSpPr/>
            <p:nvPr/>
          </p:nvSpPr>
          <p:spPr>
            <a:xfrm flipH="1">
              <a:off x="1793828" y="933812"/>
              <a:ext cx="19622" cy="101400"/>
            </a:xfrm>
            <a:custGeom>
              <a:avLst/>
              <a:gdLst/>
              <a:ahLst/>
              <a:cxnLst/>
              <a:rect l="l" t="t" r="r" b="b"/>
              <a:pathLst>
                <a:path w="167" h="863" extrusionOk="0">
                  <a:moveTo>
                    <a:pt x="86" y="0"/>
                  </a:moveTo>
                  <a:cubicBezTo>
                    <a:pt x="41" y="0"/>
                    <a:pt x="0" y="41"/>
                    <a:pt x="0" y="86"/>
                  </a:cubicBezTo>
                  <a:lnTo>
                    <a:pt x="0" y="777"/>
                  </a:lnTo>
                  <a:cubicBezTo>
                    <a:pt x="0" y="822"/>
                    <a:pt x="41" y="863"/>
                    <a:pt x="86" y="863"/>
                  </a:cubicBezTo>
                  <a:cubicBezTo>
                    <a:pt x="127" y="863"/>
                    <a:pt x="167" y="822"/>
                    <a:pt x="167" y="777"/>
                  </a:cubicBezTo>
                  <a:lnTo>
                    <a:pt x="167" y="86"/>
                  </a:lnTo>
                  <a:cubicBezTo>
                    <a:pt x="167" y="41"/>
                    <a:pt x="127" y="0"/>
                    <a:pt x="86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2755;p61">
              <a:extLst>
                <a:ext uri="{FF2B5EF4-FFF2-40B4-BE49-F238E27FC236}">
                  <a16:creationId xmlns:a16="http://schemas.microsoft.com/office/drawing/2014/main" id="{5FA973EA-7FC9-A735-AE42-2387BC680574}"/>
                </a:ext>
              </a:extLst>
            </p:cNvPr>
            <p:cNvSpPr/>
            <p:nvPr/>
          </p:nvSpPr>
          <p:spPr>
            <a:xfrm flipH="1">
              <a:off x="1754115" y="975875"/>
              <a:ext cx="101398" cy="19622"/>
            </a:xfrm>
            <a:custGeom>
              <a:avLst/>
              <a:gdLst/>
              <a:ahLst/>
              <a:cxnLst/>
              <a:rect l="l" t="t" r="r" b="b"/>
              <a:pathLst>
                <a:path w="863" h="167" extrusionOk="0">
                  <a:moveTo>
                    <a:pt x="86" y="0"/>
                  </a:moveTo>
                  <a:cubicBezTo>
                    <a:pt x="41" y="0"/>
                    <a:pt x="0" y="20"/>
                    <a:pt x="0" y="86"/>
                  </a:cubicBezTo>
                  <a:cubicBezTo>
                    <a:pt x="0" y="126"/>
                    <a:pt x="41" y="167"/>
                    <a:pt x="86" y="167"/>
                  </a:cubicBezTo>
                  <a:lnTo>
                    <a:pt x="777" y="167"/>
                  </a:lnTo>
                  <a:cubicBezTo>
                    <a:pt x="823" y="167"/>
                    <a:pt x="863" y="126"/>
                    <a:pt x="863" y="86"/>
                  </a:cubicBezTo>
                  <a:cubicBezTo>
                    <a:pt x="863" y="20"/>
                    <a:pt x="823" y="0"/>
                    <a:pt x="77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2756;p61">
              <a:extLst>
                <a:ext uri="{FF2B5EF4-FFF2-40B4-BE49-F238E27FC236}">
                  <a16:creationId xmlns:a16="http://schemas.microsoft.com/office/drawing/2014/main" id="{7A0F9DF4-1F7B-E7A0-5ED0-1729D9AC8D89}"/>
                </a:ext>
              </a:extLst>
            </p:cNvPr>
            <p:cNvSpPr/>
            <p:nvPr/>
          </p:nvSpPr>
          <p:spPr>
            <a:xfrm flipH="1">
              <a:off x="1667520" y="2038021"/>
              <a:ext cx="20327" cy="100813"/>
            </a:xfrm>
            <a:custGeom>
              <a:avLst/>
              <a:gdLst/>
              <a:ahLst/>
              <a:cxnLst/>
              <a:rect l="l" t="t" r="r" b="b"/>
              <a:pathLst>
                <a:path w="173" h="858" extrusionOk="0">
                  <a:moveTo>
                    <a:pt x="87" y="0"/>
                  </a:moveTo>
                  <a:cubicBezTo>
                    <a:pt x="46" y="0"/>
                    <a:pt x="1" y="40"/>
                    <a:pt x="1" y="81"/>
                  </a:cubicBezTo>
                  <a:lnTo>
                    <a:pt x="1" y="777"/>
                  </a:lnTo>
                  <a:cubicBezTo>
                    <a:pt x="1" y="817"/>
                    <a:pt x="46" y="858"/>
                    <a:pt x="87" y="858"/>
                  </a:cubicBezTo>
                  <a:cubicBezTo>
                    <a:pt x="152" y="858"/>
                    <a:pt x="172" y="817"/>
                    <a:pt x="172" y="777"/>
                  </a:cubicBezTo>
                  <a:lnTo>
                    <a:pt x="172" y="81"/>
                  </a:lnTo>
                  <a:cubicBezTo>
                    <a:pt x="172" y="40"/>
                    <a:pt x="152" y="0"/>
                    <a:pt x="8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2757;p61">
              <a:extLst>
                <a:ext uri="{FF2B5EF4-FFF2-40B4-BE49-F238E27FC236}">
                  <a16:creationId xmlns:a16="http://schemas.microsoft.com/office/drawing/2014/main" id="{F6F28FB4-A550-2683-77C4-C6F5BB77C3C7}"/>
                </a:ext>
              </a:extLst>
            </p:cNvPr>
            <p:cNvSpPr/>
            <p:nvPr/>
          </p:nvSpPr>
          <p:spPr>
            <a:xfrm flipH="1">
              <a:off x="1625457" y="2079496"/>
              <a:ext cx="101516" cy="20210"/>
            </a:xfrm>
            <a:custGeom>
              <a:avLst/>
              <a:gdLst/>
              <a:ahLst/>
              <a:cxnLst/>
              <a:rect l="l" t="t" r="r" b="b"/>
              <a:pathLst>
                <a:path w="864" h="172" extrusionOk="0">
                  <a:moveTo>
                    <a:pt x="82" y="0"/>
                  </a:moveTo>
                  <a:cubicBezTo>
                    <a:pt x="41" y="0"/>
                    <a:pt x="1" y="46"/>
                    <a:pt x="1" y="86"/>
                  </a:cubicBezTo>
                  <a:cubicBezTo>
                    <a:pt x="1" y="126"/>
                    <a:pt x="41" y="172"/>
                    <a:pt x="82" y="172"/>
                  </a:cubicBezTo>
                  <a:lnTo>
                    <a:pt x="778" y="172"/>
                  </a:lnTo>
                  <a:cubicBezTo>
                    <a:pt x="818" y="172"/>
                    <a:pt x="864" y="126"/>
                    <a:pt x="864" y="86"/>
                  </a:cubicBezTo>
                  <a:cubicBezTo>
                    <a:pt x="864" y="46"/>
                    <a:pt x="818" y="0"/>
                    <a:pt x="778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2758;p61">
              <a:extLst>
                <a:ext uri="{FF2B5EF4-FFF2-40B4-BE49-F238E27FC236}">
                  <a16:creationId xmlns:a16="http://schemas.microsoft.com/office/drawing/2014/main" id="{1DF39A96-029E-E976-6DD8-71DF49F36C6E}"/>
                </a:ext>
              </a:extLst>
            </p:cNvPr>
            <p:cNvSpPr/>
            <p:nvPr/>
          </p:nvSpPr>
          <p:spPr>
            <a:xfrm flipH="1">
              <a:off x="3865872" y="1538906"/>
              <a:ext cx="19739" cy="101518"/>
            </a:xfrm>
            <a:custGeom>
              <a:avLst/>
              <a:gdLst/>
              <a:ahLst/>
              <a:cxnLst/>
              <a:rect l="l" t="t" r="r" b="b"/>
              <a:pathLst>
                <a:path w="168" h="864" extrusionOk="0">
                  <a:moveTo>
                    <a:pt x="87" y="1"/>
                  </a:moveTo>
                  <a:cubicBezTo>
                    <a:pt x="41" y="1"/>
                    <a:pt x="1" y="21"/>
                    <a:pt x="1" y="86"/>
                  </a:cubicBezTo>
                  <a:lnTo>
                    <a:pt x="1" y="777"/>
                  </a:lnTo>
                  <a:cubicBezTo>
                    <a:pt x="1" y="818"/>
                    <a:pt x="41" y="863"/>
                    <a:pt x="87" y="863"/>
                  </a:cubicBezTo>
                  <a:cubicBezTo>
                    <a:pt x="127" y="863"/>
                    <a:pt x="167" y="818"/>
                    <a:pt x="167" y="777"/>
                  </a:cubicBezTo>
                  <a:lnTo>
                    <a:pt x="167" y="86"/>
                  </a:lnTo>
                  <a:cubicBezTo>
                    <a:pt x="167" y="21"/>
                    <a:pt x="127" y="1"/>
                    <a:pt x="87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2759;p61">
              <a:extLst>
                <a:ext uri="{FF2B5EF4-FFF2-40B4-BE49-F238E27FC236}">
                  <a16:creationId xmlns:a16="http://schemas.microsoft.com/office/drawing/2014/main" id="{A84A9A69-C40F-8B95-9396-E59C194A5A73}"/>
                </a:ext>
              </a:extLst>
            </p:cNvPr>
            <p:cNvSpPr/>
            <p:nvPr/>
          </p:nvSpPr>
          <p:spPr>
            <a:xfrm flipH="1">
              <a:off x="3826159" y="1578619"/>
              <a:ext cx="101516" cy="19740"/>
            </a:xfrm>
            <a:custGeom>
              <a:avLst/>
              <a:gdLst/>
              <a:ahLst/>
              <a:cxnLst/>
              <a:rect l="l" t="t" r="r" b="b"/>
              <a:pathLst>
                <a:path w="864" h="168" extrusionOk="0">
                  <a:moveTo>
                    <a:pt x="87" y="1"/>
                  </a:moveTo>
                  <a:cubicBezTo>
                    <a:pt x="46" y="1"/>
                    <a:pt x="1" y="41"/>
                    <a:pt x="1" y="81"/>
                  </a:cubicBezTo>
                  <a:cubicBezTo>
                    <a:pt x="1" y="127"/>
                    <a:pt x="46" y="167"/>
                    <a:pt x="87" y="167"/>
                  </a:cubicBezTo>
                  <a:lnTo>
                    <a:pt x="778" y="167"/>
                  </a:lnTo>
                  <a:cubicBezTo>
                    <a:pt x="843" y="167"/>
                    <a:pt x="863" y="127"/>
                    <a:pt x="863" y="81"/>
                  </a:cubicBezTo>
                  <a:cubicBezTo>
                    <a:pt x="863" y="41"/>
                    <a:pt x="843" y="1"/>
                    <a:pt x="778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2760;p61">
              <a:extLst>
                <a:ext uri="{FF2B5EF4-FFF2-40B4-BE49-F238E27FC236}">
                  <a16:creationId xmlns:a16="http://schemas.microsoft.com/office/drawing/2014/main" id="{0C672394-CA9F-73E3-430A-E00420B27FFA}"/>
                </a:ext>
              </a:extLst>
            </p:cNvPr>
            <p:cNvSpPr/>
            <p:nvPr/>
          </p:nvSpPr>
          <p:spPr>
            <a:xfrm flipH="1">
              <a:off x="3354412" y="635025"/>
              <a:ext cx="19622" cy="84363"/>
            </a:xfrm>
            <a:custGeom>
              <a:avLst/>
              <a:gdLst/>
              <a:ahLst/>
              <a:cxnLst/>
              <a:rect l="l" t="t" r="r" b="b"/>
              <a:pathLst>
                <a:path w="167" h="718" extrusionOk="0">
                  <a:moveTo>
                    <a:pt x="81" y="1"/>
                  </a:moveTo>
                  <a:cubicBezTo>
                    <a:pt x="41" y="1"/>
                    <a:pt x="0" y="21"/>
                    <a:pt x="0" y="86"/>
                  </a:cubicBezTo>
                  <a:lnTo>
                    <a:pt x="0" y="631"/>
                  </a:lnTo>
                  <a:cubicBezTo>
                    <a:pt x="0" y="692"/>
                    <a:pt x="41" y="717"/>
                    <a:pt x="81" y="717"/>
                  </a:cubicBezTo>
                  <a:cubicBezTo>
                    <a:pt x="126" y="717"/>
                    <a:pt x="167" y="692"/>
                    <a:pt x="167" y="631"/>
                  </a:cubicBezTo>
                  <a:lnTo>
                    <a:pt x="167" y="86"/>
                  </a:lnTo>
                  <a:cubicBezTo>
                    <a:pt x="167" y="21"/>
                    <a:pt x="126" y="1"/>
                    <a:pt x="81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2761;p61">
              <a:extLst>
                <a:ext uri="{FF2B5EF4-FFF2-40B4-BE49-F238E27FC236}">
                  <a16:creationId xmlns:a16="http://schemas.microsoft.com/office/drawing/2014/main" id="{1824CCE1-4C7C-A994-AE11-A68C13DB4E3A}"/>
                </a:ext>
              </a:extLst>
            </p:cNvPr>
            <p:cNvSpPr/>
            <p:nvPr/>
          </p:nvSpPr>
          <p:spPr>
            <a:xfrm flipH="1">
              <a:off x="3322336" y="667101"/>
              <a:ext cx="86711" cy="19622"/>
            </a:xfrm>
            <a:custGeom>
              <a:avLst/>
              <a:gdLst/>
              <a:ahLst/>
              <a:cxnLst/>
              <a:rect l="l" t="t" r="r" b="b"/>
              <a:pathLst>
                <a:path w="738" h="167" extrusionOk="0">
                  <a:moveTo>
                    <a:pt x="86" y="0"/>
                  </a:moveTo>
                  <a:cubicBezTo>
                    <a:pt x="46" y="0"/>
                    <a:pt x="1" y="41"/>
                    <a:pt x="1" y="86"/>
                  </a:cubicBezTo>
                  <a:cubicBezTo>
                    <a:pt x="1" y="126"/>
                    <a:pt x="46" y="167"/>
                    <a:pt x="86" y="167"/>
                  </a:cubicBezTo>
                  <a:lnTo>
                    <a:pt x="651" y="167"/>
                  </a:lnTo>
                  <a:cubicBezTo>
                    <a:pt x="697" y="167"/>
                    <a:pt x="737" y="126"/>
                    <a:pt x="737" y="86"/>
                  </a:cubicBezTo>
                  <a:cubicBezTo>
                    <a:pt x="737" y="41"/>
                    <a:pt x="697" y="0"/>
                    <a:pt x="651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2762;p61">
              <a:extLst>
                <a:ext uri="{FF2B5EF4-FFF2-40B4-BE49-F238E27FC236}">
                  <a16:creationId xmlns:a16="http://schemas.microsoft.com/office/drawing/2014/main" id="{D20B5BF4-ADFF-FBCF-169F-15234BEAA702}"/>
                </a:ext>
              </a:extLst>
            </p:cNvPr>
            <p:cNvSpPr/>
            <p:nvPr/>
          </p:nvSpPr>
          <p:spPr>
            <a:xfrm flipH="1">
              <a:off x="3415980" y="1375942"/>
              <a:ext cx="27376" cy="27377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26" y="0"/>
                  </a:moveTo>
                  <a:cubicBezTo>
                    <a:pt x="61" y="0"/>
                    <a:pt x="0" y="41"/>
                    <a:pt x="0" y="106"/>
                  </a:cubicBezTo>
                  <a:cubicBezTo>
                    <a:pt x="0" y="167"/>
                    <a:pt x="61" y="232"/>
                    <a:pt x="126" y="232"/>
                  </a:cubicBezTo>
                  <a:cubicBezTo>
                    <a:pt x="187" y="232"/>
                    <a:pt x="232" y="167"/>
                    <a:pt x="232" y="106"/>
                  </a:cubicBezTo>
                  <a:cubicBezTo>
                    <a:pt x="232" y="41"/>
                    <a:pt x="187" y="0"/>
                    <a:pt x="126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2763;p61">
              <a:extLst>
                <a:ext uri="{FF2B5EF4-FFF2-40B4-BE49-F238E27FC236}">
                  <a16:creationId xmlns:a16="http://schemas.microsoft.com/office/drawing/2014/main" id="{22597B73-0A65-6520-19B6-E45F1B4BE138}"/>
                </a:ext>
              </a:extLst>
            </p:cNvPr>
            <p:cNvSpPr/>
            <p:nvPr/>
          </p:nvSpPr>
          <p:spPr>
            <a:xfrm flipH="1">
              <a:off x="1702533" y="1697171"/>
              <a:ext cx="26789" cy="26789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102" y="0"/>
                  </a:moveTo>
                  <a:cubicBezTo>
                    <a:pt x="41" y="0"/>
                    <a:pt x="1" y="61"/>
                    <a:pt x="1" y="127"/>
                  </a:cubicBezTo>
                  <a:cubicBezTo>
                    <a:pt x="1" y="187"/>
                    <a:pt x="41" y="227"/>
                    <a:pt x="102" y="227"/>
                  </a:cubicBezTo>
                  <a:cubicBezTo>
                    <a:pt x="187" y="227"/>
                    <a:pt x="228" y="187"/>
                    <a:pt x="228" y="127"/>
                  </a:cubicBezTo>
                  <a:cubicBezTo>
                    <a:pt x="228" y="61"/>
                    <a:pt x="187" y="0"/>
                    <a:pt x="102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2764;p61">
              <a:extLst>
                <a:ext uri="{FF2B5EF4-FFF2-40B4-BE49-F238E27FC236}">
                  <a16:creationId xmlns:a16="http://schemas.microsoft.com/office/drawing/2014/main" id="{6FB00F48-52CA-9F22-9899-26C18A237941}"/>
                </a:ext>
              </a:extLst>
            </p:cNvPr>
            <p:cNvSpPr/>
            <p:nvPr/>
          </p:nvSpPr>
          <p:spPr>
            <a:xfrm flipH="1">
              <a:off x="1988754" y="699059"/>
              <a:ext cx="27376" cy="27377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06" y="1"/>
                  </a:moveTo>
                  <a:cubicBezTo>
                    <a:pt x="46" y="1"/>
                    <a:pt x="0" y="66"/>
                    <a:pt x="0" y="127"/>
                  </a:cubicBezTo>
                  <a:cubicBezTo>
                    <a:pt x="0" y="192"/>
                    <a:pt x="46" y="233"/>
                    <a:pt x="106" y="233"/>
                  </a:cubicBezTo>
                  <a:cubicBezTo>
                    <a:pt x="192" y="233"/>
                    <a:pt x="232" y="192"/>
                    <a:pt x="232" y="127"/>
                  </a:cubicBezTo>
                  <a:cubicBezTo>
                    <a:pt x="232" y="66"/>
                    <a:pt x="192" y="1"/>
                    <a:pt x="106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2765;p61">
              <a:extLst>
                <a:ext uri="{FF2B5EF4-FFF2-40B4-BE49-F238E27FC236}">
                  <a16:creationId xmlns:a16="http://schemas.microsoft.com/office/drawing/2014/main" id="{18114ECA-FF57-2D8E-5207-898C6E840D26}"/>
                </a:ext>
              </a:extLst>
            </p:cNvPr>
            <p:cNvSpPr/>
            <p:nvPr/>
          </p:nvSpPr>
          <p:spPr>
            <a:xfrm flipH="1">
              <a:off x="1880305" y="1400851"/>
              <a:ext cx="26789" cy="26789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101" y="0"/>
                  </a:moveTo>
                  <a:cubicBezTo>
                    <a:pt x="41" y="0"/>
                    <a:pt x="0" y="61"/>
                    <a:pt x="0" y="126"/>
                  </a:cubicBezTo>
                  <a:cubicBezTo>
                    <a:pt x="0" y="187"/>
                    <a:pt x="41" y="227"/>
                    <a:pt x="101" y="227"/>
                  </a:cubicBezTo>
                  <a:cubicBezTo>
                    <a:pt x="187" y="227"/>
                    <a:pt x="227" y="187"/>
                    <a:pt x="227" y="126"/>
                  </a:cubicBezTo>
                  <a:cubicBezTo>
                    <a:pt x="227" y="61"/>
                    <a:pt x="187" y="0"/>
                    <a:pt x="101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2766;p61">
              <a:extLst>
                <a:ext uri="{FF2B5EF4-FFF2-40B4-BE49-F238E27FC236}">
                  <a16:creationId xmlns:a16="http://schemas.microsoft.com/office/drawing/2014/main" id="{25C91172-58C0-A141-6C6B-4816D35568CC}"/>
                </a:ext>
              </a:extLst>
            </p:cNvPr>
            <p:cNvSpPr/>
            <p:nvPr/>
          </p:nvSpPr>
          <p:spPr>
            <a:xfrm flipH="1">
              <a:off x="3742031" y="2097238"/>
              <a:ext cx="27376" cy="26789"/>
            </a:xfrm>
            <a:custGeom>
              <a:avLst/>
              <a:gdLst/>
              <a:ahLst/>
              <a:cxnLst/>
              <a:rect l="l" t="t" r="r" b="b"/>
              <a:pathLst>
                <a:path w="233" h="228" extrusionOk="0">
                  <a:moveTo>
                    <a:pt x="127" y="0"/>
                  </a:moveTo>
                  <a:cubicBezTo>
                    <a:pt x="61" y="0"/>
                    <a:pt x="1" y="41"/>
                    <a:pt x="1" y="101"/>
                  </a:cubicBezTo>
                  <a:cubicBezTo>
                    <a:pt x="1" y="167"/>
                    <a:pt x="61" y="227"/>
                    <a:pt x="127" y="227"/>
                  </a:cubicBezTo>
                  <a:cubicBezTo>
                    <a:pt x="187" y="227"/>
                    <a:pt x="233" y="167"/>
                    <a:pt x="233" y="101"/>
                  </a:cubicBezTo>
                  <a:cubicBezTo>
                    <a:pt x="233" y="41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2767;p61">
              <a:extLst>
                <a:ext uri="{FF2B5EF4-FFF2-40B4-BE49-F238E27FC236}">
                  <a16:creationId xmlns:a16="http://schemas.microsoft.com/office/drawing/2014/main" id="{A7FD1990-2B47-2905-FC7F-8C95C6784431}"/>
                </a:ext>
              </a:extLst>
            </p:cNvPr>
            <p:cNvSpPr/>
            <p:nvPr/>
          </p:nvSpPr>
          <p:spPr>
            <a:xfrm flipH="1">
              <a:off x="1573875" y="1321425"/>
              <a:ext cx="46998" cy="46882"/>
            </a:xfrm>
            <a:custGeom>
              <a:avLst/>
              <a:gdLst/>
              <a:ahLst/>
              <a:cxnLst/>
              <a:rect l="l" t="t" r="r" b="b"/>
              <a:pathLst>
                <a:path w="400" h="399" extrusionOk="0">
                  <a:moveTo>
                    <a:pt x="188" y="0"/>
                  </a:moveTo>
                  <a:cubicBezTo>
                    <a:pt x="87" y="0"/>
                    <a:pt x="1" y="86"/>
                    <a:pt x="1" y="192"/>
                  </a:cubicBezTo>
                  <a:cubicBezTo>
                    <a:pt x="1" y="318"/>
                    <a:pt x="87" y="399"/>
                    <a:pt x="188" y="399"/>
                  </a:cubicBezTo>
                  <a:cubicBezTo>
                    <a:pt x="314" y="399"/>
                    <a:pt x="399" y="318"/>
                    <a:pt x="399" y="192"/>
                  </a:cubicBezTo>
                  <a:cubicBezTo>
                    <a:pt x="399" y="86"/>
                    <a:pt x="314" y="0"/>
                    <a:pt x="188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2768;p61">
              <a:extLst>
                <a:ext uri="{FF2B5EF4-FFF2-40B4-BE49-F238E27FC236}">
                  <a16:creationId xmlns:a16="http://schemas.microsoft.com/office/drawing/2014/main" id="{E97D53C1-7888-673F-A666-F23D9DD87769}"/>
                </a:ext>
              </a:extLst>
            </p:cNvPr>
            <p:cNvSpPr/>
            <p:nvPr/>
          </p:nvSpPr>
          <p:spPr>
            <a:xfrm flipH="1">
              <a:off x="3697501" y="1025105"/>
              <a:ext cx="46998" cy="46882"/>
            </a:xfrm>
            <a:custGeom>
              <a:avLst/>
              <a:gdLst/>
              <a:ahLst/>
              <a:cxnLst/>
              <a:rect l="l" t="t" r="r" b="b"/>
              <a:pathLst>
                <a:path w="400" h="399" extrusionOk="0">
                  <a:moveTo>
                    <a:pt x="187" y="0"/>
                  </a:moveTo>
                  <a:cubicBezTo>
                    <a:pt x="81" y="0"/>
                    <a:pt x="1" y="86"/>
                    <a:pt x="1" y="192"/>
                  </a:cubicBezTo>
                  <a:cubicBezTo>
                    <a:pt x="1" y="318"/>
                    <a:pt x="81" y="399"/>
                    <a:pt x="187" y="399"/>
                  </a:cubicBezTo>
                  <a:cubicBezTo>
                    <a:pt x="313" y="399"/>
                    <a:pt x="399" y="318"/>
                    <a:pt x="399" y="192"/>
                  </a:cubicBezTo>
                  <a:cubicBezTo>
                    <a:pt x="399" y="86"/>
                    <a:pt x="313" y="0"/>
                    <a:pt x="18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2769;p61">
              <a:extLst>
                <a:ext uri="{FF2B5EF4-FFF2-40B4-BE49-F238E27FC236}">
                  <a16:creationId xmlns:a16="http://schemas.microsoft.com/office/drawing/2014/main" id="{F175CE1C-914B-1876-92F3-07D69A130C31}"/>
                </a:ext>
              </a:extLst>
            </p:cNvPr>
            <p:cNvSpPr/>
            <p:nvPr/>
          </p:nvSpPr>
          <p:spPr>
            <a:xfrm rot="10800000" flipH="1">
              <a:off x="2769281" y="2151242"/>
              <a:ext cx="117" cy="652111"/>
            </a:xfrm>
            <a:custGeom>
              <a:avLst/>
              <a:gdLst/>
              <a:ahLst/>
              <a:cxnLst/>
              <a:rect l="l" t="t" r="r" b="b"/>
              <a:pathLst>
                <a:path w="1" h="5550" extrusionOk="0">
                  <a:moveTo>
                    <a:pt x="1" y="0"/>
                  </a:moveTo>
                  <a:lnTo>
                    <a:pt x="1" y="5549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2770;p61">
              <a:extLst>
                <a:ext uri="{FF2B5EF4-FFF2-40B4-BE49-F238E27FC236}">
                  <a16:creationId xmlns:a16="http://schemas.microsoft.com/office/drawing/2014/main" id="{7805FCD9-AB8B-C7D6-74E6-3E38B441BB1B}"/>
                </a:ext>
              </a:extLst>
            </p:cNvPr>
            <p:cNvSpPr/>
            <p:nvPr/>
          </p:nvSpPr>
          <p:spPr>
            <a:xfrm rot="10800000" flipH="1">
              <a:off x="2763993" y="2151242"/>
              <a:ext cx="10222" cy="652111"/>
            </a:xfrm>
            <a:custGeom>
              <a:avLst/>
              <a:gdLst/>
              <a:ahLst/>
              <a:cxnLst/>
              <a:rect l="l" t="t" r="r" b="b"/>
              <a:pathLst>
                <a:path w="87" h="5550" extrusionOk="0">
                  <a:moveTo>
                    <a:pt x="0" y="0"/>
                  </a:moveTo>
                  <a:lnTo>
                    <a:pt x="0" y="5549"/>
                  </a:lnTo>
                  <a:lnTo>
                    <a:pt x="86" y="5549"/>
                  </a:lnTo>
                  <a:lnTo>
                    <a:pt x="86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2771;p61">
              <a:extLst>
                <a:ext uri="{FF2B5EF4-FFF2-40B4-BE49-F238E27FC236}">
                  <a16:creationId xmlns:a16="http://schemas.microsoft.com/office/drawing/2014/main" id="{AE4F1A9E-64C4-D208-B92A-9B4814846969}"/>
                </a:ext>
              </a:extLst>
            </p:cNvPr>
            <p:cNvSpPr/>
            <p:nvPr/>
          </p:nvSpPr>
          <p:spPr>
            <a:xfrm rot="10800000" flipH="1">
              <a:off x="2860575" y="2138788"/>
              <a:ext cx="117" cy="652111"/>
            </a:xfrm>
            <a:custGeom>
              <a:avLst/>
              <a:gdLst/>
              <a:ahLst/>
              <a:cxnLst/>
              <a:rect l="l" t="t" r="r" b="b"/>
              <a:pathLst>
                <a:path w="1" h="5550" extrusionOk="0">
                  <a:moveTo>
                    <a:pt x="1" y="0"/>
                  </a:moveTo>
                  <a:lnTo>
                    <a:pt x="1" y="5549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2772;p61">
              <a:extLst>
                <a:ext uri="{FF2B5EF4-FFF2-40B4-BE49-F238E27FC236}">
                  <a16:creationId xmlns:a16="http://schemas.microsoft.com/office/drawing/2014/main" id="{957AB18F-04C0-7652-1019-79E7EECA29A4}"/>
                </a:ext>
              </a:extLst>
            </p:cNvPr>
            <p:cNvSpPr/>
            <p:nvPr/>
          </p:nvSpPr>
          <p:spPr>
            <a:xfrm rot="10800000" flipH="1">
              <a:off x="2855288" y="2138788"/>
              <a:ext cx="12572" cy="652111"/>
            </a:xfrm>
            <a:custGeom>
              <a:avLst/>
              <a:gdLst/>
              <a:ahLst/>
              <a:cxnLst/>
              <a:rect l="l" t="t" r="r" b="b"/>
              <a:pathLst>
                <a:path w="107" h="5550" extrusionOk="0">
                  <a:moveTo>
                    <a:pt x="0" y="0"/>
                  </a:moveTo>
                  <a:lnTo>
                    <a:pt x="0" y="5549"/>
                  </a:lnTo>
                  <a:lnTo>
                    <a:pt x="106" y="5549"/>
                  </a:lnTo>
                  <a:lnTo>
                    <a:pt x="106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2773;p61">
              <a:extLst>
                <a:ext uri="{FF2B5EF4-FFF2-40B4-BE49-F238E27FC236}">
                  <a16:creationId xmlns:a16="http://schemas.microsoft.com/office/drawing/2014/main" id="{EA82B1C4-49D0-F46C-A646-781B2EAA9CCD}"/>
                </a:ext>
              </a:extLst>
            </p:cNvPr>
            <p:cNvSpPr/>
            <p:nvPr/>
          </p:nvSpPr>
          <p:spPr>
            <a:xfrm rot="10800000" flipH="1">
              <a:off x="2687503" y="2173214"/>
              <a:ext cx="117" cy="652111"/>
            </a:xfrm>
            <a:custGeom>
              <a:avLst/>
              <a:gdLst/>
              <a:ahLst/>
              <a:cxnLst/>
              <a:rect l="l" t="t" r="r" b="b"/>
              <a:pathLst>
                <a:path w="1" h="5550" extrusionOk="0">
                  <a:moveTo>
                    <a:pt x="1" y="1"/>
                  </a:moveTo>
                  <a:lnTo>
                    <a:pt x="1" y="555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2774;p61">
              <a:extLst>
                <a:ext uri="{FF2B5EF4-FFF2-40B4-BE49-F238E27FC236}">
                  <a16:creationId xmlns:a16="http://schemas.microsoft.com/office/drawing/2014/main" id="{89299F25-D89B-DBC3-11D9-115D52AA2363}"/>
                </a:ext>
              </a:extLst>
            </p:cNvPr>
            <p:cNvSpPr/>
            <p:nvPr/>
          </p:nvSpPr>
          <p:spPr>
            <a:xfrm rot="10800000" flipH="1">
              <a:off x="2682803" y="2173214"/>
              <a:ext cx="9635" cy="652111"/>
            </a:xfrm>
            <a:custGeom>
              <a:avLst/>
              <a:gdLst/>
              <a:ahLst/>
              <a:cxnLst/>
              <a:rect l="l" t="t" r="r" b="b"/>
              <a:pathLst>
                <a:path w="82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81" y="5550"/>
                  </a:lnTo>
                  <a:lnTo>
                    <a:pt x="81" y="1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2775;p61">
              <a:extLst>
                <a:ext uri="{FF2B5EF4-FFF2-40B4-BE49-F238E27FC236}">
                  <a16:creationId xmlns:a16="http://schemas.microsoft.com/office/drawing/2014/main" id="{5E20B15F-2FC2-2F1D-FE19-820065356DD9}"/>
                </a:ext>
              </a:extLst>
            </p:cNvPr>
            <p:cNvSpPr/>
            <p:nvPr/>
          </p:nvSpPr>
          <p:spPr>
            <a:xfrm flipH="1">
              <a:off x="2464204" y="1269563"/>
              <a:ext cx="607567" cy="234878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2776;p61">
              <a:extLst>
                <a:ext uri="{FF2B5EF4-FFF2-40B4-BE49-F238E27FC236}">
                  <a16:creationId xmlns:a16="http://schemas.microsoft.com/office/drawing/2014/main" id="{68348425-6A3A-58D6-9FD5-D62AB2041C10}"/>
                </a:ext>
              </a:extLst>
            </p:cNvPr>
            <p:cNvSpPr/>
            <p:nvPr/>
          </p:nvSpPr>
          <p:spPr>
            <a:xfrm flipH="1">
              <a:off x="2185032" y="1444982"/>
              <a:ext cx="570908" cy="269304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2777;p61">
              <a:extLst>
                <a:ext uri="{FF2B5EF4-FFF2-40B4-BE49-F238E27FC236}">
                  <a16:creationId xmlns:a16="http://schemas.microsoft.com/office/drawing/2014/main" id="{5231425D-9EA9-5B95-BB8B-6117D0CC2E3D}"/>
                </a:ext>
              </a:extLst>
            </p:cNvPr>
            <p:cNvSpPr/>
            <p:nvPr/>
          </p:nvSpPr>
          <p:spPr>
            <a:xfrm flipH="1">
              <a:off x="2042156" y="1677385"/>
              <a:ext cx="493831" cy="474220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2778;p61">
              <a:extLst>
                <a:ext uri="{FF2B5EF4-FFF2-40B4-BE49-F238E27FC236}">
                  <a16:creationId xmlns:a16="http://schemas.microsoft.com/office/drawing/2014/main" id="{C1E84897-5B9C-C4C7-C93C-A25A49EA8AE5}"/>
                </a:ext>
              </a:extLst>
            </p:cNvPr>
            <p:cNvSpPr/>
            <p:nvPr/>
          </p:nvSpPr>
          <p:spPr>
            <a:xfrm flipH="1">
              <a:off x="2388689" y="1302093"/>
              <a:ext cx="1070693" cy="84950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5" name="Google Shape;2673;p61">
            <a:extLst>
              <a:ext uri="{FF2B5EF4-FFF2-40B4-BE49-F238E27FC236}">
                <a16:creationId xmlns:a16="http://schemas.microsoft.com/office/drawing/2014/main" id="{9087612E-B495-E174-5422-EA14B7334D33}"/>
              </a:ext>
            </a:extLst>
          </p:cNvPr>
          <p:cNvSpPr txBox="1">
            <a:spLocks/>
          </p:cNvSpPr>
          <p:nvPr/>
        </p:nvSpPr>
        <p:spPr>
          <a:xfrm flipH="1">
            <a:off x="4610674" y="635025"/>
            <a:ext cx="3852000" cy="375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36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7200" dirty="0"/>
              <a:t>Muito 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4010652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38"/>
          <p:cNvGrpSpPr/>
          <p:nvPr/>
        </p:nvGrpSpPr>
        <p:grpSpPr>
          <a:xfrm>
            <a:off x="994314" y="1313587"/>
            <a:ext cx="2173968" cy="1586025"/>
            <a:chOff x="5042008" y="2054935"/>
            <a:chExt cx="1539965" cy="1123486"/>
          </a:xfrm>
        </p:grpSpPr>
        <p:sp>
          <p:nvSpPr>
            <p:cNvPr id="532" name="Google Shape;532;p38"/>
            <p:cNvSpPr/>
            <p:nvPr/>
          </p:nvSpPr>
          <p:spPr>
            <a:xfrm>
              <a:off x="5042008" y="2054935"/>
              <a:ext cx="471040" cy="1058924"/>
            </a:xfrm>
            <a:custGeom>
              <a:avLst/>
              <a:gdLst/>
              <a:ahLst/>
              <a:cxnLst/>
              <a:rect l="l" t="t" r="r" b="b"/>
              <a:pathLst>
                <a:path w="6180" h="13893" extrusionOk="0">
                  <a:moveTo>
                    <a:pt x="6180" y="0"/>
                  </a:moveTo>
                  <a:cubicBezTo>
                    <a:pt x="4833" y="232"/>
                    <a:pt x="3572" y="651"/>
                    <a:pt x="2502" y="1261"/>
                  </a:cubicBezTo>
                  <a:cubicBezTo>
                    <a:pt x="843" y="2230"/>
                    <a:pt x="20" y="3491"/>
                    <a:pt x="20" y="4752"/>
                  </a:cubicBezTo>
                  <a:lnTo>
                    <a:pt x="0" y="13880"/>
                  </a:lnTo>
                  <a:lnTo>
                    <a:pt x="0" y="13880"/>
                  </a:lnTo>
                  <a:cubicBezTo>
                    <a:pt x="6" y="12623"/>
                    <a:pt x="828" y="11367"/>
                    <a:pt x="2482" y="10407"/>
                  </a:cubicBezTo>
                  <a:cubicBezTo>
                    <a:pt x="3552" y="9776"/>
                    <a:pt x="4813" y="9353"/>
                    <a:pt x="6180" y="9146"/>
                  </a:cubicBezTo>
                  <a:lnTo>
                    <a:pt x="6180" y="0"/>
                  </a:lnTo>
                  <a:close/>
                  <a:moveTo>
                    <a:pt x="0" y="13880"/>
                  </a:moveTo>
                  <a:cubicBezTo>
                    <a:pt x="0" y="13884"/>
                    <a:pt x="0" y="13889"/>
                    <a:pt x="0" y="13893"/>
                  </a:cubicBezTo>
                  <a:lnTo>
                    <a:pt x="0" y="13880"/>
                  </a:lnTo>
                  <a:close/>
                </a:path>
              </a:pathLst>
            </a:custGeom>
            <a:solidFill>
              <a:srgbClr val="AD95E6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5249942" y="2202729"/>
              <a:ext cx="1185831" cy="975692"/>
            </a:xfrm>
            <a:custGeom>
              <a:avLst/>
              <a:gdLst/>
              <a:ahLst/>
              <a:cxnLst/>
              <a:rect l="l" t="t" r="r" b="b"/>
              <a:pathLst>
                <a:path w="15558" h="12801" extrusionOk="0">
                  <a:moveTo>
                    <a:pt x="7769" y="1"/>
                  </a:moveTo>
                  <a:cubicBezTo>
                    <a:pt x="5781" y="1"/>
                    <a:pt x="3794" y="442"/>
                    <a:pt x="2291" y="1325"/>
                  </a:cubicBezTo>
                  <a:cubicBezTo>
                    <a:pt x="778" y="2187"/>
                    <a:pt x="46" y="3343"/>
                    <a:pt x="46" y="4478"/>
                  </a:cubicBezTo>
                  <a:lnTo>
                    <a:pt x="1" y="12756"/>
                  </a:lnTo>
                  <a:cubicBezTo>
                    <a:pt x="21" y="11600"/>
                    <a:pt x="757" y="10465"/>
                    <a:pt x="2271" y="9583"/>
                  </a:cubicBezTo>
                  <a:cubicBezTo>
                    <a:pt x="3774" y="8710"/>
                    <a:pt x="5760" y="8273"/>
                    <a:pt x="7749" y="8273"/>
                  </a:cubicBezTo>
                  <a:cubicBezTo>
                    <a:pt x="9738" y="8273"/>
                    <a:pt x="11729" y="8710"/>
                    <a:pt x="13243" y="9583"/>
                  </a:cubicBezTo>
                  <a:cubicBezTo>
                    <a:pt x="14776" y="10465"/>
                    <a:pt x="15533" y="11646"/>
                    <a:pt x="15533" y="12801"/>
                  </a:cubicBezTo>
                  <a:lnTo>
                    <a:pt x="15558" y="4518"/>
                  </a:lnTo>
                  <a:cubicBezTo>
                    <a:pt x="15558" y="3363"/>
                    <a:pt x="14801" y="2208"/>
                    <a:pt x="13263" y="1325"/>
                  </a:cubicBezTo>
                  <a:cubicBezTo>
                    <a:pt x="11749" y="442"/>
                    <a:pt x="9758" y="1"/>
                    <a:pt x="7769" y="1"/>
                  </a:cubicBezTo>
                  <a:close/>
                </a:path>
              </a:pathLst>
            </a:custGeom>
            <a:solidFill>
              <a:srgbClr val="FFFFFF">
                <a:alpha val="14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5189193" y="2109510"/>
              <a:ext cx="471116" cy="1059001"/>
            </a:xfrm>
            <a:custGeom>
              <a:avLst/>
              <a:gdLst/>
              <a:ahLst/>
              <a:cxnLst/>
              <a:rect l="l" t="t" r="r" b="b"/>
              <a:pathLst>
                <a:path w="6181" h="13894" extrusionOk="0">
                  <a:moveTo>
                    <a:pt x="6180" y="1"/>
                  </a:moveTo>
                  <a:cubicBezTo>
                    <a:pt x="4833" y="233"/>
                    <a:pt x="3572" y="651"/>
                    <a:pt x="2523" y="1262"/>
                  </a:cubicBezTo>
                  <a:cubicBezTo>
                    <a:pt x="863" y="2230"/>
                    <a:pt x="21" y="3491"/>
                    <a:pt x="21" y="4752"/>
                  </a:cubicBezTo>
                  <a:lnTo>
                    <a:pt x="1" y="13881"/>
                  </a:lnTo>
                  <a:lnTo>
                    <a:pt x="1" y="13881"/>
                  </a:lnTo>
                  <a:cubicBezTo>
                    <a:pt x="6" y="12624"/>
                    <a:pt x="849" y="11368"/>
                    <a:pt x="2503" y="10402"/>
                  </a:cubicBezTo>
                  <a:cubicBezTo>
                    <a:pt x="3552" y="9797"/>
                    <a:pt x="4833" y="9373"/>
                    <a:pt x="6180" y="9141"/>
                  </a:cubicBezTo>
                  <a:lnTo>
                    <a:pt x="6180" y="1"/>
                  </a:lnTo>
                  <a:close/>
                  <a:moveTo>
                    <a:pt x="1" y="13881"/>
                  </a:moveTo>
                  <a:cubicBezTo>
                    <a:pt x="1" y="13885"/>
                    <a:pt x="1" y="13889"/>
                    <a:pt x="1" y="13893"/>
                  </a:cubicBezTo>
                  <a:lnTo>
                    <a:pt x="1" y="13881"/>
                  </a:lnTo>
                  <a:close/>
                </a:path>
              </a:pathLst>
            </a:custGeom>
            <a:solidFill>
              <a:srgbClr val="8C74F9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6143175" y="2116066"/>
              <a:ext cx="438799" cy="1055495"/>
            </a:xfrm>
            <a:custGeom>
              <a:avLst/>
              <a:gdLst/>
              <a:ahLst/>
              <a:cxnLst/>
              <a:rect l="l" t="t" r="r" b="b"/>
              <a:pathLst>
                <a:path w="5757" h="13848" extrusionOk="0">
                  <a:moveTo>
                    <a:pt x="1" y="0"/>
                  </a:moveTo>
                  <a:lnTo>
                    <a:pt x="1" y="9141"/>
                  </a:lnTo>
                  <a:cubicBezTo>
                    <a:pt x="1156" y="9393"/>
                    <a:pt x="2271" y="9771"/>
                    <a:pt x="3194" y="10316"/>
                  </a:cubicBezTo>
                  <a:cubicBezTo>
                    <a:pt x="4874" y="11285"/>
                    <a:pt x="5716" y="12566"/>
                    <a:pt x="5716" y="13847"/>
                  </a:cubicBezTo>
                  <a:lnTo>
                    <a:pt x="5736" y="4707"/>
                  </a:lnTo>
                  <a:cubicBezTo>
                    <a:pt x="5756" y="3426"/>
                    <a:pt x="4894" y="2144"/>
                    <a:pt x="3214" y="1176"/>
                  </a:cubicBezTo>
                  <a:cubicBezTo>
                    <a:pt x="2271" y="631"/>
                    <a:pt x="1176" y="253"/>
                    <a:pt x="1" y="0"/>
                  </a:cubicBezTo>
                  <a:close/>
                </a:path>
              </a:pathLst>
            </a:custGeom>
            <a:solidFill>
              <a:srgbClr val="00E7FC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38"/>
          <p:cNvGrpSpPr/>
          <p:nvPr/>
        </p:nvGrpSpPr>
        <p:grpSpPr>
          <a:xfrm>
            <a:off x="1934175" y="2043487"/>
            <a:ext cx="713850" cy="2519525"/>
            <a:chOff x="1934175" y="2297224"/>
            <a:chExt cx="713850" cy="2519525"/>
          </a:xfrm>
        </p:grpSpPr>
        <p:sp>
          <p:nvSpPr>
            <p:cNvPr id="537" name="Google Shape;537;p38"/>
            <p:cNvSpPr/>
            <p:nvPr/>
          </p:nvSpPr>
          <p:spPr>
            <a:xfrm>
              <a:off x="2318438" y="3743089"/>
              <a:ext cx="197480" cy="295796"/>
            </a:xfrm>
            <a:custGeom>
              <a:avLst/>
              <a:gdLst/>
              <a:ahLst/>
              <a:cxnLst/>
              <a:rect l="l" t="t" r="r" b="b"/>
              <a:pathLst>
                <a:path w="1163" h="1742" extrusionOk="0">
                  <a:moveTo>
                    <a:pt x="399" y="0"/>
                  </a:moveTo>
                  <a:cubicBezTo>
                    <a:pt x="399" y="0"/>
                    <a:pt x="240" y="77"/>
                    <a:pt x="120" y="438"/>
                  </a:cubicBezTo>
                  <a:cubicBezTo>
                    <a:pt x="0" y="798"/>
                    <a:pt x="279" y="1619"/>
                    <a:pt x="279" y="1619"/>
                  </a:cubicBezTo>
                  <a:cubicBezTo>
                    <a:pt x="279" y="1619"/>
                    <a:pt x="510" y="1741"/>
                    <a:pt x="638" y="1741"/>
                  </a:cubicBezTo>
                  <a:cubicBezTo>
                    <a:pt x="647" y="1741"/>
                    <a:pt x="655" y="1741"/>
                    <a:pt x="663" y="1740"/>
                  </a:cubicBezTo>
                  <a:cubicBezTo>
                    <a:pt x="802" y="1720"/>
                    <a:pt x="1023" y="1519"/>
                    <a:pt x="1023" y="1519"/>
                  </a:cubicBezTo>
                  <a:cubicBezTo>
                    <a:pt x="1163" y="1240"/>
                    <a:pt x="1143" y="918"/>
                    <a:pt x="980" y="519"/>
                  </a:cubicBezTo>
                  <a:cubicBezTo>
                    <a:pt x="822" y="140"/>
                    <a:pt x="399" y="0"/>
                    <a:pt x="399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2128259" y="3973681"/>
              <a:ext cx="376792" cy="608912"/>
            </a:xfrm>
            <a:custGeom>
              <a:avLst/>
              <a:gdLst/>
              <a:ahLst/>
              <a:cxnLst/>
              <a:rect l="l" t="t" r="r" b="b"/>
              <a:pathLst>
                <a:path w="2219" h="3586" extrusionOk="0">
                  <a:moveTo>
                    <a:pt x="1816" y="0"/>
                  </a:moveTo>
                  <a:cubicBezTo>
                    <a:pt x="1648" y="0"/>
                    <a:pt x="1480" y="21"/>
                    <a:pt x="1480" y="21"/>
                  </a:cubicBezTo>
                  <a:cubicBezTo>
                    <a:pt x="1480" y="21"/>
                    <a:pt x="1158" y="425"/>
                    <a:pt x="961" y="761"/>
                  </a:cubicBezTo>
                  <a:cubicBezTo>
                    <a:pt x="659" y="1203"/>
                    <a:pt x="462" y="1703"/>
                    <a:pt x="342" y="2063"/>
                  </a:cubicBezTo>
                  <a:cubicBezTo>
                    <a:pt x="299" y="2226"/>
                    <a:pt x="121" y="2423"/>
                    <a:pt x="121" y="2423"/>
                  </a:cubicBezTo>
                  <a:cubicBezTo>
                    <a:pt x="121" y="2423"/>
                    <a:pt x="140" y="2707"/>
                    <a:pt x="78" y="2904"/>
                  </a:cubicBezTo>
                  <a:cubicBezTo>
                    <a:pt x="39" y="3086"/>
                    <a:pt x="1" y="3547"/>
                    <a:pt x="241" y="3586"/>
                  </a:cubicBezTo>
                  <a:cubicBezTo>
                    <a:pt x="279" y="3586"/>
                    <a:pt x="342" y="3586"/>
                    <a:pt x="419" y="3567"/>
                  </a:cubicBezTo>
                  <a:cubicBezTo>
                    <a:pt x="380" y="3346"/>
                    <a:pt x="419" y="2985"/>
                    <a:pt x="558" y="2543"/>
                  </a:cubicBezTo>
                  <a:cubicBezTo>
                    <a:pt x="721" y="2265"/>
                    <a:pt x="1120" y="1683"/>
                    <a:pt x="1423" y="1304"/>
                  </a:cubicBezTo>
                  <a:cubicBezTo>
                    <a:pt x="1961" y="603"/>
                    <a:pt x="2023" y="362"/>
                    <a:pt x="2143" y="161"/>
                  </a:cubicBezTo>
                  <a:cubicBezTo>
                    <a:pt x="2219" y="30"/>
                    <a:pt x="2017" y="0"/>
                    <a:pt x="1816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199237" y="4031583"/>
              <a:ext cx="180500" cy="736943"/>
            </a:xfrm>
            <a:custGeom>
              <a:avLst/>
              <a:gdLst/>
              <a:ahLst/>
              <a:cxnLst/>
              <a:rect l="l" t="t" r="r" b="b"/>
              <a:pathLst>
                <a:path w="1063" h="4340" extrusionOk="0">
                  <a:moveTo>
                    <a:pt x="800" y="1"/>
                  </a:moveTo>
                  <a:cubicBezTo>
                    <a:pt x="587" y="1"/>
                    <a:pt x="121" y="324"/>
                    <a:pt x="121" y="324"/>
                  </a:cubicBezTo>
                  <a:cubicBezTo>
                    <a:pt x="121" y="324"/>
                    <a:pt x="44" y="881"/>
                    <a:pt x="44" y="1323"/>
                  </a:cubicBezTo>
                  <a:cubicBezTo>
                    <a:pt x="1" y="1885"/>
                    <a:pt x="102" y="2443"/>
                    <a:pt x="183" y="2846"/>
                  </a:cubicBezTo>
                  <a:cubicBezTo>
                    <a:pt x="222" y="3024"/>
                    <a:pt x="183" y="3302"/>
                    <a:pt x="183" y="3302"/>
                  </a:cubicBezTo>
                  <a:cubicBezTo>
                    <a:pt x="183" y="3302"/>
                    <a:pt x="342" y="3567"/>
                    <a:pt x="404" y="3783"/>
                  </a:cubicBezTo>
                  <a:cubicBezTo>
                    <a:pt x="456" y="3948"/>
                    <a:pt x="626" y="4340"/>
                    <a:pt x="849" y="4340"/>
                  </a:cubicBezTo>
                  <a:cubicBezTo>
                    <a:pt x="873" y="4340"/>
                    <a:pt x="898" y="4335"/>
                    <a:pt x="923" y="4326"/>
                  </a:cubicBezTo>
                  <a:cubicBezTo>
                    <a:pt x="961" y="4307"/>
                    <a:pt x="1024" y="4263"/>
                    <a:pt x="1062" y="4206"/>
                  </a:cubicBezTo>
                  <a:cubicBezTo>
                    <a:pt x="923" y="4023"/>
                    <a:pt x="764" y="3663"/>
                    <a:pt x="644" y="3182"/>
                  </a:cubicBezTo>
                  <a:cubicBezTo>
                    <a:pt x="644" y="2846"/>
                    <a:pt x="702" y="2082"/>
                    <a:pt x="764" y="1563"/>
                  </a:cubicBezTo>
                  <a:cubicBezTo>
                    <a:pt x="885" y="603"/>
                    <a:pt x="923" y="343"/>
                    <a:pt x="904" y="103"/>
                  </a:cubicBezTo>
                  <a:cubicBezTo>
                    <a:pt x="904" y="29"/>
                    <a:pt x="863" y="1"/>
                    <a:pt x="800" y="1"/>
                  </a:cubicBezTo>
                  <a:close/>
                </a:path>
              </a:pathLst>
            </a:custGeom>
            <a:solidFill>
              <a:srgbClr val="FF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189388" y="3834443"/>
              <a:ext cx="180500" cy="408035"/>
            </a:xfrm>
            <a:custGeom>
              <a:avLst/>
              <a:gdLst/>
              <a:ahLst/>
              <a:cxnLst/>
              <a:rect l="l" t="t" r="r" b="b"/>
              <a:pathLst>
                <a:path w="1063" h="2403" extrusionOk="0">
                  <a:moveTo>
                    <a:pt x="1" y="1"/>
                  </a:moveTo>
                  <a:cubicBezTo>
                    <a:pt x="1" y="1"/>
                    <a:pt x="179" y="1202"/>
                    <a:pt x="179" y="1485"/>
                  </a:cubicBezTo>
                  <a:cubicBezTo>
                    <a:pt x="198" y="1783"/>
                    <a:pt x="318" y="2364"/>
                    <a:pt x="318" y="2364"/>
                  </a:cubicBezTo>
                  <a:lnTo>
                    <a:pt x="822" y="2403"/>
                  </a:lnTo>
                  <a:cubicBezTo>
                    <a:pt x="1000" y="1485"/>
                    <a:pt x="1063" y="1144"/>
                    <a:pt x="981" y="601"/>
                  </a:cubicBezTo>
                  <a:cubicBezTo>
                    <a:pt x="899" y="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532898" y="3348299"/>
              <a:ext cx="115126" cy="205291"/>
            </a:xfrm>
            <a:custGeom>
              <a:avLst/>
              <a:gdLst/>
              <a:ahLst/>
              <a:cxnLst/>
              <a:rect l="l" t="t" r="r" b="b"/>
              <a:pathLst>
                <a:path w="678" h="1209" extrusionOk="0">
                  <a:moveTo>
                    <a:pt x="298" y="0"/>
                  </a:moveTo>
                  <a:lnTo>
                    <a:pt x="0" y="241"/>
                  </a:lnTo>
                  <a:cubicBezTo>
                    <a:pt x="77" y="322"/>
                    <a:pt x="97" y="404"/>
                    <a:pt x="97" y="524"/>
                  </a:cubicBezTo>
                  <a:cubicBezTo>
                    <a:pt x="97" y="644"/>
                    <a:pt x="77" y="745"/>
                    <a:pt x="97" y="865"/>
                  </a:cubicBezTo>
                  <a:cubicBezTo>
                    <a:pt x="114" y="907"/>
                    <a:pt x="129" y="973"/>
                    <a:pt x="159" y="973"/>
                  </a:cubicBezTo>
                  <a:cubicBezTo>
                    <a:pt x="169" y="973"/>
                    <a:pt x="182" y="964"/>
                    <a:pt x="197" y="942"/>
                  </a:cubicBezTo>
                  <a:cubicBezTo>
                    <a:pt x="235" y="908"/>
                    <a:pt x="255" y="734"/>
                    <a:pt x="285" y="734"/>
                  </a:cubicBezTo>
                  <a:cubicBezTo>
                    <a:pt x="289" y="734"/>
                    <a:pt x="294" y="737"/>
                    <a:pt x="298" y="745"/>
                  </a:cubicBezTo>
                  <a:cubicBezTo>
                    <a:pt x="318" y="764"/>
                    <a:pt x="380" y="923"/>
                    <a:pt x="361" y="961"/>
                  </a:cubicBezTo>
                  <a:cubicBezTo>
                    <a:pt x="361" y="1081"/>
                    <a:pt x="318" y="1124"/>
                    <a:pt x="380" y="1201"/>
                  </a:cubicBezTo>
                  <a:cubicBezTo>
                    <a:pt x="380" y="1206"/>
                    <a:pt x="383" y="1208"/>
                    <a:pt x="388" y="1208"/>
                  </a:cubicBezTo>
                  <a:cubicBezTo>
                    <a:pt x="409" y="1208"/>
                    <a:pt x="466" y="1174"/>
                    <a:pt x="500" y="1144"/>
                  </a:cubicBezTo>
                  <a:cubicBezTo>
                    <a:pt x="577" y="1062"/>
                    <a:pt x="639" y="942"/>
                    <a:pt x="659" y="803"/>
                  </a:cubicBezTo>
                  <a:cubicBezTo>
                    <a:pt x="678" y="625"/>
                    <a:pt x="457" y="284"/>
                    <a:pt x="457" y="284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FF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413867" y="2937208"/>
              <a:ext cx="190179" cy="476466"/>
            </a:xfrm>
            <a:custGeom>
              <a:avLst/>
              <a:gdLst/>
              <a:ahLst/>
              <a:cxnLst/>
              <a:rect l="l" t="t" r="r" b="b"/>
              <a:pathLst>
                <a:path w="1120" h="2806" extrusionOk="0">
                  <a:moveTo>
                    <a:pt x="0" y="0"/>
                  </a:moveTo>
                  <a:lnTo>
                    <a:pt x="0" y="461"/>
                  </a:lnTo>
                  <a:lnTo>
                    <a:pt x="0" y="1662"/>
                  </a:lnTo>
                  <a:lnTo>
                    <a:pt x="759" y="2806"/>
                  </a:lnTo>
                  <a:lnTo>
                    <a:pt x="1062" y="2604"/>
                  </a:lnTo>
                  <a:lnTo>
                    <a:pt x="1119" y="2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2063904" y="3307547"/>
              <a:ext cx="475617" cy="717925"/>
            </a:xfrm>
            <a:custGeom>
              <a:avLst/>
              <a:gdLst/>
              <a:ahLst/>
              <a:cxnLst/>
              <a:rect l="l" t="t" r="r" b="b"/>
              <a:pathLst>
                <a:path w="2801" h="4228" extrusionOk="0">
                  <a:moveTo>
                    <a:pt x="2220" y="0"/>
                  </a:moveTo>
                  <a:lnTo>
                    <a:pt x="437" y="120"/>
                  </a:lnTo>
                  <a:cubicBezTo>
                    <a:pt x="437" y="120"/>
                    <a:pt x="197" y="384"/>
                    <a:pt x="77" y="865"/>
                  </a:cubicBezTo>
                  <a:cubicBezTo>
                    <a:pt x="19" y="1081"/>
                    <a:pt x="0" y="1321"/>
                    <a:pt x="0" y="1605"/>
                  </a:cubicBezTo>
                  <a:cubicBezTo>
                    <a:pt x="0" y="1725"/>
                    <a:pt x="19" y="1845"/>
                    <a:pt x="39" y="1965"/>
                  </a:cubicBezTo>
                  <a:cubicBezTo>
                    <a:pt x="197" y="3166"/>
                    <a:pt x="457" y="3123"/>
                    <a:pt x="557" y="4228"/>
                  </a:cubicBezTo>
                  <a:lnTo>
                    <a:pt x="620" y="4228"/>
                  </a:lnTo>
                  <a:cubicBezTo>
                    <a:pt x="697" y="4228"/>
                    <a:pt x="860" y="4228"/>
                    <a:pt x="1057" y="4204"/>
                  </a:cubicBezTo>
                  <a:cubicBezTo>
                    <a:pt x="1139" y="4184"/>
                    <a:pt x="1240" y="4165"/>
                    <a:pt x="1340" y="4146"/>
                  </a:cubicBezTo>
                  <a:cubicBezTo>
                    <a:pt x="1461" y="4127"/>
                    <a:pt x="1619" y="4084"/>
                    <a:pt x="1758" y="4026"/>
                  </a:cubicBezTo>
                  <a:cubicBezTo>
                    <a:pt x="2200" y="3887"/>
                    <a:pt x="2618" y="3584"/>
                    <a:pt x="2700" y="3545"/>
                  </a:cubicBezTo>
                  <a:cubicBezTo>
                    <a:pt x="2738" y="3507"/>
                    <a:pt x="2782" y="3464"/>
                    <a:pt x="2782" y="3445"/>
                  </a:cubicBezTo>
                  <a:cubicBezTo>
                    <a:pt x="2801" y="3363"/>
                    <a:pt x="2580" y="2042"/>
                    <a:pt x="2441" y="1182"/>
                  </a:cubicBezTo>
                  <a:cubicBezTo>
                    <a:pt x="2421" y="1105"/>
                    <a:pt x="2402" y="1023"/>
                    <a:pt x="2378" y="942"/>
                  </a:cubicBezTo>
                  <a:lnTo>
                    <a:pt x="2378" y="922"/>
                  </a:lnTo>
                  <a:lnTo>
                    <a:pt x="2321" y="524"/>
                  </a:lnTo>
                  <a:lnTo>
                    <a:pt x="2301" y="481"/>
                  </a:lnTo>
                  <a:cubicBezTo>
                    <a:pt x="2239" y="144"/>
                    <a:pt x="2220" y="0"/>
                    <a:pt x="2220" y="0"/>
                  </a:cubicBezTo>
                  <a:close/>
                </a:path>
              </a:pathLst>
            </a:custGeom>
            <a:solidFill>
              <a:srgbClr val="D2E6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2345267" y="2682166"/>
              <a:ext cx="122597" cy="805713"/>
            </a:xfrm>
            <a:custGeom>
              <a:avLst/>
              <a:gdLst/>
              <a:ahLst/>
              <a:cxnLst/>
              <a:rect l="l" t="t" r="r" b="b"/>
              <a:pathLst>
                <a:path w="722" h="4745" extrusionOk="0">
                  <a:moveTo>
                    <a:pt x="122" y="0"/>
                  </a:moveTo>
                  <a:cubicBezTo>
                    <a:pt x="90" y="0"/>
                    <a:pt x="55" y="3"/>
                    <a:pt x="25" y="3"/>
                  </a:cubicBezTo>
                  <a:lnTo>
                    <a:pt x="121" y="263"/>
                  </a:lnTo>
                  <a:lnTo>
                    <a:pt x="1" y="421"/>
                  </a:lnTo>
                  <a:lnTo>
                    <a:pt x="202" y="484"/>
                  </a:lnTo>
                  <a:cubicBezTo>
                    <a:pt x="202" y="484"/>
                    <a:pt x="241" y="1103"/>
                    <a:pt x="183" y="1761"/>
                  </a:cubicBezTo>
                  <a:lnTo>
                    <a:pt x="164" y="1761"/>
                  </a:lnTo>
                  <a:lnTo>
                    <a:pt x="164" y="1805"/>
                  </a:lnTo>
                  <a:cubicBezTo>
                    <a:pt x="183" y="1882"/>
                    <a:pt x="183" y="1963"/>
                    <a:pt x="202" y="2064"/>
                  </a:cubicBezTo>
                  <a:lnTo>
                    <a:pt x="202" y="2083"/>
                  </a:lnTo>
                  <a:lnTo>
                    <a:pt x="202" y="2203"/>
                  </a:lnTo>
                  <a:cubicBezTo>
                    <a:pt x="265" y="2722"/>
                    <a:pt x="322" y="3366"/>
                    <a:pt x="342" y="3606"/>
                  </a:cubicBezTo>
                  <a:cubicBezTo>
                    <a:pt x="342" y="3726"/>
                    <a:pt x="342" y="3885"/>
                    <a:pt x="361" y="4024"/>
                  </a:cubicBezTo>
                  <a:cubicBezTo>
                    <a:pt x="361" y="4384"/>
                    <a:pt x="342" y="4745"/>
                    <a:pt x="342" y="4745"/>
                  </a:cubicBezTo>
                  <a:lnTo>
                    <a:pt x="721" y="4428"/>
                  </a:lnTo>
                  <a:cubicBezTo>
                    <a:pt x="721" y="3947"/>
                    <a:pt x="582" y="3366"/>
                    <a:pt x="524" y="3164"/>
                  </a:cubicBezTo>
                  <a:cubicBezTo>
                    <a:pt x="462" y="2962"/>
                    <a:pt x="462" y="2766"/>
                    <a:pt x="481" y="2324"/>
                  </a:cubicBezTo>
                  <a:lnTo>
                    <a:pt x="481" y="2064"/>
                  </a:lnTo>
                  <a:lnTo>
                    <a:pt x="481" y="1944"/>
                  </a:lnTo>
                  <a:cubicBezTo>
                    <a:pt x="481" y="1761"/>
                    <a:pt x="601" y="1425"/>
                    <a:pt x="625" y="1344"/>
                  </a:cubicBezTo>
                  <a:cubicBezTo>
                    <a:pt x="683" y="1103"/>
                    <a:pt x="625" y="844"/>
                    <a:pt x="443" y="642"/>
                  </a:cubicBezTo>
                  <a:cubicBezTo>
                    <a:pt x="265" y="440"/>
                    <a:pt x="284" y="143"/>
                    <a:pt x="222" y="42"/>
                  </a:cubicBezTo>
                  <a:cubicBezTo>
                    <a:pt x="210" y="7"/>
                    <a:pt x="169" y="0"/>
                    <a:pt x="122" y="0"/>
                  </a:cubicBezTo>
                  <a:close/>
                </a:path>
              </a:pathLst>
            </a:custGeom>
            <a:solidFill>
              <a:srgbClr val="5B3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2304514" y="2682675"/>
              <a:ext cx="81675" cy="298683"/>
            </a:xfrm>
            <a:custGeom>
              <a:avLst/>
              <a:gdLst/>
              <a:ahLst/>
              <a:cxnLst/>
              <a:rect l="l" t="t" r="r" b="b"/>
              <a:pathLst>
                <a:path w="481" h="1759" extrusionOk="0">
                  <a:moveTo>
                    <a:pt x="265" y="0"/>
                  </a:moveTo>
                  <a:cubicBezTo>
                    <a:pt x="183" y="19"/>
                    <a:pt x="0" y="39"/>
                    <a:pt x="0" y="39"/>
                  </a:cubicBezTo>
                  <a:cubicBezTo>
                    <a:pt x="0" y="39"/>
                    <a:pt x="82" y="197"/>
                    <a:pt x="24" y="341"/>
                  </a:cubicBezTo>
                  <a:lnTo>
                    <a:pt x="82" y="361"/>
                  </a:lnTo>
                  <a:cubicBezTo>
                    <a:pt x="322" y="822"/>
                    <a:pt x="361" y="1461"/>
                    <a:pt x="361" y="1461"/>
                  </a:cubicBezTo>
                  <a:cubicBezTo>
                    <a:pt x="361" y="1461"/>
                    <a:pt x="385" y="1562"/>
                    <a:pt x="404" y="1701"/>
                  </a:cubicBezTo>
                  <a:lnTo>
                    <a:pt x="404" y="1758"/>
                  </a:lnTo>
                  <a:lnTo>
                    <a:pt x="423" y="1758"/>
                  </a:lnTo>
                  <a:cubicBezTo>
                    <a:pt x="481" y="1100"/>
                    <a:pt x="442" y="481"/>
                    <a:pt x="442" y="481"/>
                  </a:cubicBezTo>
                  <a:lnTo>
                    <a:pt x="241" y="418"/>
                  </a:lnTo>
                  <a:lnTo>
                    <a:pt x="361" y="26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2158484" y="2720201"/>
              <a:ext cx="248081" cy="655947"/>
            </a:xfrm>
            <a:custGeom>
              <a:avLst/>
              <a:gdLst/>
              <a:ahLst/>
              <a:cxnLst/>
              <a:rect l="l" t="t" r="r" b="b"/>
              <a:pathLst>
                <a:path w="1461" h="3863" extrusionOk="0">
                  <a:moveTo>
                    <a:pt x="0" y="0"/>
                  </a:moveTo>
                  <a:cubicBezTo>
                    <a:pt x="63" y="260"/>
                    <a:pt x="121" y="639"/>
                    <a:pt x="601" y="1100"/>
                  </a:cubicBezTo>
                  <a:cubicBezTo>
                    <a:pt x="783" y="1278"/>
                    <a:pt x="884" y="1441"/>
                    <a:pt x="980" y="1600"/>
                  </a:cubicBezTo>
                  <a:cubicBezTo>
                    <a:pt x="980" y="1638"/>
                    <a:pt x="1004" y="1682"/>
                    <a:pt x="1024" y="1720"/>
                  </a:cubicBezTo>
                  <a:cubicBezTo>
                    <a:pt x="1024" y="1720"/>
                    <a:pt x="1043" y="1739"/>
                    <a:pt x="1043" y="1758"/>
                  </a:cubicBezTo>
                  <a:cubicBezTo>
                    <a:pt x="1062" y="1840"/>
                    <a:pt x="1081" y="1898"/>
                    <a:pt x="1101" y="1960"/>
                  </a:cubicBezTo>
                  <a:lnTo>
                    <a:pt x="1101" y="1979"/>
                  </a:lnTo>
                  <a:cubicBezTo>
                    <a:pt x="1125" y="1999"/>
                    <a:pt x="1125" y="2042"/>
                    <a:pt x="1144" y="2080"/>
                  </a:cubicBezTo>
                  <a:lnTo>
                    <a:pt x="1144" y="2100"/>
                  </a:lnTo>
                  <a:cubicBezTo>
                    <a:pt x="1182" y="2258"/>
                    <a:pt x="1221" y="2441"/>
                    <a:pt x="1283" y="2642"/>
                  </a:cubicBezTo>
                  <a:cubicBezTo>
                    <a:pt x="1365" y="2959"/>
                    <a:pt x="1365" y="3440"/>
                    <a:pt x="1341" y="3863"/>
                  </a:cubicBezTo>
                  <a:lnTo>
                    <a:pt x="1461" y="3800"/>
                  </a:lnTo>
                  <a:cubicBezTo>
                    <a:pt x="1442" y="3661"/>
                    <a:pt x="1442" y="3502"/>
                    <a:pt x="1442" y="3382"/>
                  </a:cubicBezTo>
                  <a:cubicBezTo>
                    <a:pt x="1422" y="3142"/>
                    <a:pt x="1365" y="2498"/>
                    <a:pt x="1302" y="1979"/>
                  </a:cubicBezTo>
                  <a:lnTo>
                    <a:pt x="1302" y="1859"/>
                  </a:lnTo>
                  <a:lnTo>
                    <a:pt x="1302" y="1840"/>
                  </a:lnTo>
                  <a:cubicBezTo>
                    <a:pt x="1283" y="1739"/>
                    <a:pt x="1283" y="1658"/>
                    <a:pt x="1264" y="1581"/>
                  </a:cubicBezTo>
                  <a:lnTo>
                    <a:pt x="1264" y="1537"/>
                  </a:lnTo>
                  <a:lnTo>
                    <a:pt x="1264" y="1480"/>
                  </a:lnTo>
                  <a:cubicBezTo>
                    <a:pt x="1245" y="1341"/>
                    <a:pt x="1221" y="1240"/>
                    <a:pt x="1221" y="1240"/>
                  </a:cubicBezTo>
                  <a:cubicBezTo>
                    <a:pt x="1221" y="1240"/>
                    <a:pt x="1182" y="601"/>
                    <a:pt x="942" y="140"/>
                  </a:cubicBezTo>
                  <a:lnTo>
                    <a:pt x="884" y="120"/>
                  </a:lnTo>
                  <a:cubicBezTo>
                    <a:pt x="841" y="197"/>
                    <a:pt x="783" y="279"/>
                    <a:pt x="663" y="317"/>
                  </a:cubicBezTo>
                  <a:cubicBezTo>
                    <a:pt x="629" y="328"/>
                    <a:pt x="594" y="333"/>
                    <a:pt x="559" y="333"/>
                  </a:cubicBezTo>
                  <a:cubicBezTo>
                    <a:pt x="272" y="33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D2E6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2111109" y="2720201"/>
              <a:ext cx="224479" cy="298683"/>
            </a:xfrm>
            <a:custGeom>
              <a:avLst/>
              <a:gdLst/>
              <a:ahLst/>
              <a:cxnLst/>
              <a:rect l="l" t="t" r="r" b="b"/>
              <a:pathLst>
                <a:path w="1322" h="1759" extrusionOk="0">
                  <a:moveTo>
                    <a:pt x="279" y="0"/>
                  </a:moveTo>
                  <a:cubicBezTo>
                    <a:pt x="203" y="19"/>
                    <a:pt x="121" y="77"/>
                    <a:pt x="82" y="140"/>
                  </a:cubicBezTo>
                  <a:cubicBezTo>
                    <a:pt x="39" y="178"/>
                    <a:pt x="1" y="240"/>
                    <a:pt x="1" y="279"/>
                  </a:cubicBezTo>
                  <a:lnTo>
                    <a:pt x="1" y="360"/>
                  </a:lnTo>
                  <a:lnTo>
                    <a:pt x="1" y="380"/>
                  </a:lnTo>
                  <a:cubicBezTo>
                    <a:pt x="1" y="481"/>
                    <a:pt x="58" y="639"/>
                    <a:pt x="179" y="817"/>
                  </a:cubicBezTo>
                  <a:lnTo>
                    <a:pt x="400" y="798"/>
                  </a:lnTo>
                  <a:lnTo>
                    <a:pt x="361" y="1057"/>
                  </a:lnTo>
                  <a:cubicBezTo>
                    <a:pt x="361" y="1057"/>
                    <a:pt x="861" y="1240"/>
                    <a:pt x="1202" y="1638"/>
                  </a:cubicBezTo>
                  <a:cubicBezTo>
                    <a:pt x="1240" y="1658"/>
                    <a:pt x="1259" y="1682"/>
                    <a:pt x="1283" y="1720"/>
                  </a:cubicBezTo>
                  <a:cubicBezTo>
                    <a:pt x="1283" y="1720"/>
                    <a:pt x="1303" y="1739"/>
                    <a:pt x="1322" y="1758"/>
                  </a:cubicBezTo>
                  <a:cubicBezTo>
                    <a:pt x="1322" y="1739"/>
                    <a:pt x="1303" y="1720"/>
                    <a:pt x="1303" y="1720"/>
                  </a:cubicBezTo>
                  <a:cubicBezTo>
                    <a:pt x="1283" y="1682"/>
                    <a:pt x="1259" y="1638"/>
                    <a:pt x="1259" y="1600"/>
                  </a:cubicBezTo>
                  <a:cubicBezTo>
                    <a:pt x="1163" y="1441"/>
                    <a:pt x="1062" y="1278"/>
                    <a:pt x="880" y="1100"/>
                  </a:cubicBezTo>
                  <a:cubicBezTo>
                    <a:pt x="400" y="639"/>
                    <a:pt x="342" y="260"/>
                    <a:pt x="279" y="0"/>
                  </a:cubicBezTo>
                  <a:close/>
                </a:path>
              </a:pathLst>
            </a:custGeom>
            <a:solidFill>
              <a:srgbClr val="00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2018906" y="2723428"/>
              <a:ext cx="371358" cy="849182"/>
            </a:xfrm>
            <a:custGeom>
              <a:avLst/>
              <a:gdLst/>
              <a:ahLst/>
              <a:cxnLst/>
              <a:rect l="l" t="t" r="r" b="b"/>
              <a:pathLst>
                <a:path w="2187" h="5001" extrusionOk="0">
                  <a:moveTo>
                    <a:pt x="765" y="0"/>
                  </a:moveTo>
                  <a:cubicBezTo>
                    <a:pt x="625" y="58"/>
                    <a:pt x="304" y="260"/>
                    <a:pt x="164" y="438"/>
                  </a:cubicBezTo>
                  <a:cubicBezTo>
                    <a:pt x="63" y="558"/>
                    <a:pt x="1" y="721"/>
                    <a:pt x="1" y="918"/>
                  </a:cubicBezTo>
                  <a:cubicBezTo>
                    <a:pt x="25" y="1240"/>
                    <a:pt x="183" y="1639"/>
                    <a:pt x="385" y="2023"/>
                  </a:cubicBezTo>
                  <a:cubicBezTo>
                    <a:pt x="563" y="2340"/>
                    <a:pt x="722" y="2643"/>
                    <a:pt x="722" y="2864"/>
                  </a:cubicBezTo>
                  <a:cubicBezTo>
                    <a:pt x="722" y="3344"/>
                    <a:pt x="83" y="4065"/>
                    <a:pt x="241" y="4905"/>
                  </a:cubicBezTo>
                  <a:cubicBezTo>
                    <a:pt x="257" y="4943"/>
                    <a:pt x="512" y="5000"/>
                    <a:pt x="835" y="5000"/>
                  </a:cubicBezTo>
                  <a:cubicBezTo>
                    <a:pt x="1002" y="5000"/>
                    <a:pt x="1187" y="4985"/>
                    <a:pt x="1365" y="4944"/>
                  </a:cubicBezTo>
                  <a:cubicBezTo>
                    <a:pt x="1726" y="4881"/>
                    <a:pt x="2086" y="4603"/>
                    <a:pt x="2086" y="4603"/>
                  </a:cubicBezTo>
                  <a:cubicBezTo>
                    <a:pt x="2086" y="4603"/>
                    <a:pt x="2124" y="4262"/>
                    <a:pt x="2163" y="3844"/>
                  </a:cubicBezTo>
                  <a:cubicBezTo>
                    <a:pt x="2187" y="3421"/>
                    <a:pt x="2187" y="2940"/>
                    <a:pt x="2105" y="2623"/>
                  </a:cubicBezTo>
                  <a:cubicBezTo>
                    <a:pt x="2043" y="2422"/>
                    <a:pt x="2004" y="2239"/>
                    <a:pt x="1966" y="2081"/>
                  </a:cubicBezTo>
                  <a:lnTo>
                    <a:pt x="1966" y="2061"/>
                  </a:lnTo>
                  <a:cubicBezTo>
                    <a:pt x="1947" y="2023"/>
                    <a:pt x="1947" y="1980"/>
                    <a:pt x="1923" y="1960"/>
                  </a:cubicBezTo>
                  <a:lnTo>
                    <a:pt x="1923" y="1941"/>
                  </a:lnTo>
                  <a:cubicBezTo>
                    <a:pt x="1903" y="1879"/>
                    <a:pt x="1884" y="1821"/>
                    <a:pt x="1865" y="1739"/>
                  </a:cubicBezTo>
                  <a:cubicBezTo>
                    <a:pt x="1846" y="1720"/>
                    <a:pt x="1826" y="1701"/>
                    <a:pt x="1826" y="1701"/>
                  </a:cubicBezTo>
                  <a:cubicBezTo>
                    <a:pt x="1802" y="1663"/>
                    <a:pt x="1783" y="1639"/>
                    <a:pt x="1745" y="1619"/>
                  </a:cubicBezTo>
                  <a:cubicBezTo>
                    <a:pt x="1404" y="1221"/>
                    <a:pt x="904" y="1038"/>
                    <a:pt x="904" y="1038"/>
                  </a:cubicBezTo>
                  <a:lnTo>
                    <a:pt x="943" y="779"/>
                  </a:lnTo>
                  <a:lnTo>
                    <a:pt x="722" y="798"/>
                  </a:lnTo>
                  <a:cubicBezTo>
                    <a:pt x="601" y="620"/>
                    <a:pt x="544" y="462"/>
                    <a:pt x="544" y="361"/>
                  </a:cubicBezTo>
                  <a:lnTo>
                    <a:pt x="544" y="341"/>
                  </a:lnTo>
                  <a:lnTo>
                    <a:pt x="544" y="260"/>
                  </a:lnTo>
                  <a:cubicBezTo>
                    <a:pt x="544" y="178"/>
                    <a:pt x="746" y="20"/>
                    <a:pt x="765" y="0"/>
                  </a:cubicBezTo>
                  <a:close/>
                </a:path>
              </a:pathLst>
            </a:custGeom>
            <a:solidFill>
              <a:srgbClr val="5B3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2342040" y="3071862"/>
              <a:ext cx="238403" cy="168104"/>
            </a:xfrm>
            <a:custGeom>
              <a:avLst/>
              <a:gdLst/>
              <a:ahLst/>
              <a:cxnLst/>
              <a:rect l="l" t="t" r="r" b="b"/>
              <a:pathLst>
                <a:path w="1404" h="990" extrusionOk="0">
                  <a:moveTo>
                    <a:pt x="1070" y="1"/>
                  </a:moveTo>
                  <a:cubicBezTo>
                    <a:pt x="994" y="1"/>
                    <a:pt x="924" y="10"/>
                    <a:pt x="884" y="29"/>
                  </a:cubicBezTo>
                  <a:cubicBezTo>
                    <a:pt x="764" y="91"/>
                    <a:pt x="524" y="370"/>
                    <a:pt x="462" y="408"/>
                  </a:cubicBezTo>
                  <a:cubicBezTo>
                    <a:pt x="404" y="451"/>
                    <a:pt x="20" y="591"/>
                    <a:pt x="0" y="591"/>
                  </a:cubicBezTo>
                  <a:lnTo>
                    <a:pt x="20" y="591"/>
                  </a:lnTo>
                  <a:lnTo>
                    <a:pt x="120" y="932"/>
                  </a:lnTo>
                  <a:lnTo>
                    <a:pt x="164" y="989"/>
                  </a:lnTo>
                  <a:cubicBezTo>
                    <a:pt x="164" y="989"/>
                    <a:pt x="423" y="768"/>
                    <a:pt x="543" y="711"/>
                  </a:cubicBezTo>
                  <a:cubicBezTo>
                    <a:pt x="644" y="648"/>
                    <a:pt x="783" y="648"/>
                    <a:pt x="841" y="610"/>
                  </a:cubicBezTo>
                  <a:cubicBezTo>
                    <a:pt x="904" y="547"/>
                    <a:pt x="961" y="350"/>
                    <a:pt x="980" y="307"/>
                  </a:cubicBezTo>
                  <a:cubicBezTo>
                    <a:pt x="1004" y="269"/>
                    <a:pt x="1384" y="168"/>
                    <a:pt x="1403" y="91"/>
                  </a:cubicBezTo>
                  <a:cubicBezTo>
                    <a:pt x="1403" y="36"/>
                    <a:pt x="1224" y="1"/>
                    <a:pt x="1070" y="1"/>
                  </a:cubicBezTo>
                  <a:close/>
                </a:path>
              </a:pathLst>
            </a:custGeom>
            <a:solidFill>
              <a:srgbClr val="F1A4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1995304" y="2797631"/>
              <a:ext cx="394961" cy="525029"/>
            </a:xfrm>
            <a:custGeom>
              <a:avLst/>
              <a:gdLst/>
              <a:ahLst/>
              <a:cxnLst/>
              <a:rect l="l" t="t" r="r" b="b"/>
              <a:pathLst>
                <a:path w="2326" h="3092" extrusionOk="0">
                  <a:moveTo>
                    <a:pt x="443" y="1"/>
                  </a:moveTo>
                  <a:cubicBezTo>
                    <a:pt x="1" y="25"/>
                    <a:pt x="44" y="784"/>
                    <a:pt x="44" y="784"/>
                  </a:cubicBezTo>
                  <a:cubicBezTo>
                    <a:pt x="44" y="784"/>
                    <a:pt x="20" y="2585"/>
                    <a:pt x="404" y="3003"/>
                  </a:cubicBezTo>
                  <a:cubicBezTo>
                    <a:pt x="463" y="3066"/>
                    <a:pt x="572" y="3092"/>
                    <a:pt x="711" y="3092"/>
                  </a:cubicBezTo>
                  <a:cubicBezTo>
                    <a:pt x="1277" y="3092"/>
                    <a:pt x="2326" y="2667"/>
                    <a:pt x="2326" y="2667"/>
                  </a:cubicBezTo>
                  <a:lnTo>
                    <a:pt x="2326" y="2624"/>
                  </a:lnTo>
                  <a:lnTo>
                    <a:pt x="2162" y="2105"/>
                  </a:lnTo>
                  <a:cubicBezTo>
                    <a:pt x="2162" y="2105"/>
                    <a:pt x="1245" y="2263"/>
                    <a:pt x="1062" y="2263"/>
                  </a:cubicBezTo>
                  <a:cubicBezTo>
                    <a:pt x="1005" y="2263"/>
                    <a:pt x="981" y="2263"/>
                    <a:pt x="961" y="2244"/>
                  </a:cubicBezTo>
                  <a:cubicBezTo>
                    <a:pt x="961" y="2225"/>
                    <a:pt x="942" y="2206"/>
                    <a:pt x="942" y="2186"/>
                  </a:cubicBezTo>
                  <a:cubicBezTo>
                    <a:pt x="861" y="1865"/>
                    <a:pt x="861" y="644"/>
                    <a:pt x="861" y="644"/>
                  </a:cubicBezTo>
                  <a:cubicBezTo>
                    <a:pt x="861" y="644"/>
                    <a:pt x="861" y="25"/>
                    <a:pt x="462" y="1"/>
                  </a:cubicBez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2073583" y="4384602"/>
              <a:ext cx="139747" cy="265911"/>
            </a:xfrm>
            <a:custGeom>
              <a:avLst/>
              <a:gdLst/>
              <a:ahLst/>
              <a:cxnLst/>
              <a:rect l="l" t="t" r="r" b="b"/>
              <a:pathLst>
                <a:path w="823" h="1566" extrusionOk="0">
                  <a:moveTo>
                    <a:pt x="427" y="1"/>
                  </a:moveTo>
                  <a:cubicBezTo>
                    <a:pt x="262" y="1"/>
                    <a:pt x="1" y="845"/>
                    <a:pt x="1" y="863"/>
                  </a:cubicBezTo>
                  <a:lnTo>
                    <a:pt x="63" y="906"/>
                  </a:lnTo>
                  <a:cubicBezTo>
                    <a:pt x="63" y="906"/>
                    <a:pt x="213" y="603"/>
                    <a:pt x="239" y="603"/>
                  </a:cubicBezTo>
                  <a:cubicBezTo>
                    <a:pt x="240" y="603"/>
                    <a:pt x="240" y="603"/>
                    <a:pt x="241" y="604"/>
                  </a:cubicBezTo>
                  <a:cubicBezTo>
                    <a:pt x="260" y="604"/>
                    <a:pt x="183" y="983"/>
                    <a:pt x="222" y="1084"/>
                  </a:cubicBezTo>
                  <a:cubicBezTo>
                    <a:pt x="278" y="1261"/>
                    <a:pt x="619" y="1565"/>
                    <a:pt x="714" y="1565"/>
                  </a:cubicBezTo>
                  <a:cubicBezTo>
                    <a:pt x="716" y="1565"/>
                    <a:pt x="719" y="1565"/>
                    <a:pt x="721" y="1565"/>
                  </a:cubicBezTo>
                  <a:cubicBezTo>
                    <a:pt x="822" y="1565"/>
                    <a:pt x="784" y="1387"/>
                    <a:pt x="741" y="1147"/>
                  </a:cubicBezTo>
                  <a:lnTo>
                    <a:pt x="741" y="1147"/>
                  </a:lnTo>
                  <a:cubicBezTo>
                    <a:pt x="664" y="1166"/>
                    <a:pt x="601" y="1166"/>
                    <a:pt x="563" y="1166"/>
                  </a:cubicBezTo>
                  <a:cubicBezTo>
                    <a:pt x="323" y="1127"/>
                    <a:pt x="361" y="666"/>
                    <a:pt x="400" y="484"/>
                  </a:cubicBezTo>
                  <a:cubicBezTo>
                    <a:pt x="462" y="287"/>
                    <a:pt x="443" y="3"/>
                    <a:pt x="443" y="3"/>
                  </a:cubicBezTo>
                  <a:cubicBezTo>
                    <a:pt x="438" y="1"/>
                    <a:pt x="433" y="1"/>
                    <a:pt x="427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2199237" y="4592270"/>
              <a:ext cx="235176" cy="224479"/>
            </a:xfrm>
            <a:custGeom>
              <a:avLst/>
              <a:gdLst/>
              <a:ahLst/>
              <a:cxnLst/>
              <a:rect l="l" t="t" r="r" b="b"/>
              <a:pathLst>
                <a:path w="1385" h="1322" extrusionOk="0">
                  <a:moveTo>
                    <a:pt x="183" y="0"/>
                  </a:moveTo>
                  <a:lnTo>
                    <a:pt x="183" y="0"/>
                  </a:lnTo>
                  <a:cubicBezTo>
                    <a:pt x="1" y="44"/>
                    <a:pt x="222" y="1043"/>
                    <a:pt x="222" y="1043"/>
                  </a:cubicBezTo>
                  <a:cubicBezTo>
                    <a:pt x="241" y="1062"/>
                    <a:pt x="303" y="1062"/>
                    <a:pt x="303" y="1062"/>
                  </a:cubicBezTo>
                  <a:cubicBezTo>
                    <a:pt x="303" y="1062"/>
                    <a:pt x="284" y="663"/>
                    <a:pt x="323" y="663"/>
                  </a:cubicBezTo>
                  <a:cubicBezTo>
                    <a:pt x="342" y="663"/>
                    <a:pt x="462" y="1043"/>
                    <a:pt x="563" y="1144"/>
                  </a:cubicBezTo>
                  <a:cubicBezTo>
                    <a:pt x="673" y="1239"/>
                    <a:pt x="1019" y="1321"/>
                    <a:pt x="1200" y="1321"/>
                  </a:cubicBezTo>
                  <a:cubicBezTo>
                    <a:pt x="1249" y="1321"/>
                    <a:pt x="1285" y="1316"/>
                    <a:pt x="1303" y="1302"/>
                  </a:cubicBezTo>
                  <a:cubicBezTo>
                    <a:pt x="1384" y="1245"/>
                    <a:pt x="1245" y="1105"/>
                    <a:pt x="1082" y="923"/>
                  </a:cubicBezTo>
                  <a:lnTo>
                    <a:pt x="1062" y="904"/>
                  </a:lnTo>
                  <a:cubicBezTo>
                    <a:pt x="1024" y="961"/>
                    <a:pt x="961" y="1005"/>
                    <a:pt x="923" y="1024"/>
                  </a:cubicBezTo>
                  <a:cubicBezTo>
                    <a:pt x="898" y="1033"/>
                    <a:pt x="873" y="1038"/>
                    <a:pt x="849" y="1038"/>
                  </a:cubicBezTo>
                  <a:cubicBezTo>
                    <a:pt x="626" y="1038"/>
                    <a:pt x="456" y="646"/>
                    <a:pt x="404" y="481"/>
                  </a:cubicBezTo>
                  <a:cubicBezTo>
                    <a:pt x="342" y="265"/>
                    <a:pt x="183" y="1"/>
                    <a:pt x="183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1934175" y="2297224"/>
              <a:ext cx="262005" cy="480201"/>
            </a:xfrm>
            <a:custGeom>
              <a:avLst/>
              <a:gdLst/>
              <a:ahLst/>
              <a:cxnLst/>
              <a:rect l="l" t="t" r="r" b="b"/>
              <a:pathLst>
                <a:path w="1543" h="2828" extrusionOk="0">
                  <a:moveTo>
                    <a:pt x="744" y="1"/>
                  </a:moveTo>
                  <a:cubicBezTo>
                    <a:pt x="702" y="1"/>
                    <a:pt x="661" y="3"/>
                    <a:pt x="620" y="8"/>
                  </a:cubicBezTo>
                  <a:cubicBezTo>
                    <a:pt x="322" y="65"/>
                    <a:pt x="183" y="305"/>
                    <a:pt x="101" y="646"/>
                  </a:cubicBezTo>
                  <a:cubicBezTo>
                    <a:pt x="0" y="1007"/>
                    <a:pt x="140" y="1386"/>
                    <a:pt x="284" y="1727"/>
                  </a:cubicBezTo>
                  <a:cubicBezTo>
                    <a:pt x="462" y="2150"/>
                    <a:pt x="462" y="2631"/>
                    <a:pt x="462" y="2827"/>
                  </a:cubicBezTo>
                  <a:cubicBezTo>
                    <a:pt x="462" y="2770"/>
                    <a:pt x="620" y="2669"/>
                    <a:pt x="923" y="2289"/>
                  </a:cubicBezTo>
                  <a:cubicBezTo>
                    <a:pt x="1245" y="1867"/>
                    <a:pt x="1542" y="1247"/>
                    <a:pt x="1384" y="570"/>
                  </a:cubicBezTo>
                  <a:cubicBezTo>
                    <a:pt x="1341" y="406"/>
                    <a:pt x="1283" y="209"/>
                    <a:pt x="1163" y="108"/>
                  </a:cubicBezTo>
                  <a:cubicBezTo>
                    <a:pt x="1040" y="30"/>
                    <a:pt x="890" y="1"/>
                    <a:pt x="744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2039452" y="2323713"/>
              <a:ext cx="98825" cy="100523"/>
            </a:xfrm>
            <a:custGeom>
              <a:avLst/>
              <a:gdLst/>
              <a:ahLst/>
              <a:cxnLst/>
              <a:rect l="l" t="t" r="r" b="b"/>
              <a:pathLst>
                <a:path w="582" h="592" extrusionOk="0">
                  <a:moveTo>
                    <a:pt x="439" y="0"/>
                  </a:moveTo>
                  <a:cubicBezTo>
                    <a:pt x="370" y="0"/>
                    <a:pt x="284" y="20"/>
                    <a:pt x="202" y="92"/>
                  </a:cubicBezTo>
                  <a:cubicBezTo>
                    <a:pt x="0" y="231"/>
                    <a:pt x="82" y="572"/>
                    <a:pt x="264" y="591"/>
                  </a:cubicBezTo>
                  <a:cubicBezTo>
                    <a:pt x="268" y="592"/>
                    <a:pt x="271" y="592"/>
                    <a:pt x="275" y="592"/>
                  </a:cubicBezTo>
                  <a:cubicBezTo>
                    <a:pt x="484" y="592"/>
                    <a:pt x="581" y="29"/>
                    <a:pt x="581" y="29"/>
                  </a:cubicBezTo>
                  <a:cubicBezTo>
                    <a:pt x="581" y="29"/>
                    <a:pt x="522" y="0"/>
                    <a:pt x="439" y="0"/>
                  </a:cubicBezTo>
                  <a:close/>
                </a:path>
              </a:pathLst>
            </a:custGeom>
            <a:solidFill>
              <a:srgbClr val="D2E6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2202463" y="2403690"/>
              <a:ext cx="183726" cy="343510"/>
            </a:xfrm>
            <a:custGeom>
              <a:avLst/>
              <a:gdLst/>
              <a:ahLst/>
              <a:cxnLst/>
              <a:rect l="l" t="t" r="r" b="b"/>
              <a:pathLst>
                <a:path w="1082" h="2023" extrusionOk="0">
                  <a:moveTo>
                    <a:pt x="842" y="0"/>
                  </a:moveTo>
                  <a:cubicBezTo>
                    <a:pt x="842" y="0"/>
                    <a:pt x="443" y="0"/>
                    <a:pt x="304" y="140"/>
                  </a:cubicBezTo>
                  <a:cubicBezTo>
                    <a:pt x="265" y="183"/>
                    <a:pt x="265" y="221"/>
                    <a:pt x="241" y="303"/>
                  </a:cubicBezTo>
                  <a:cubicBezTo>
                    <a:pt x="241" y="341"/>
                    <a:pt x="1" y="1144"/>
                    <a:pt x="265" y="1240"/>
                  </a:cubicBezTo>
                  <a:cubicBezTo>
                    <a:pt x="265" y="1240"/>
                    <a:pt x="304" y="1600"/>
                    <a:pt x="601" y="1744"/>
                  </a:cubicBezTo>
                  <a:lnTo>
                    <a:pt x="625" y="2023"/>
                  </a:lnTo>
                  <a:cubicBezTo>
                    <a:pt x="645" y="2023"/>
                    <a:pt x="645" y="1763"/>
                    <a:pt x="664" y="1763"/>
                  </a:cubicBezTo>
                  <a:cubicBezTo>
                    <a:pt x="765" y="1763"/>
                    <a:pt x="904" y="1744"/>
                    <a:pt x="923" y="1720"/>
                  </a:cubicBezTo>
                  <a:cubicBezTo>
                    <a:pt x="1063" y="1662"/>
                    <a:pt x="1082" y="1461"/>
                    <a:pt x="1063" y="841"/>
                  </a:cubicBezTo>
                  <a:cubicBezTo>
                    <a:pt x="1024" y="221"/>
                    <a:pt x="842" y="0"/>
                    <a:pt x="842" y="0"/>
                  </a:cubicBezTo>
                  <a:close/>
                </a:path>
              </a:pathLst>
            </a:custGeom>
            <a:solidFill>
              <a:srgbClr val="FF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2111109" y="2416765"/>
              <a:ext cx="204103" cy="365245"/>
            </a:xfrm>
            <a:custGeom>
              <a:avLst/>
              <a:gdLst/>
              <a:ahLst/>
              <a:cxnLst/>
              <a:rect l="l" t="t" r="r" b="b"/>
              <a:pathLst>
                <a:path w="1202" h="2151" extrusionOk="0">
                  <a:moveTo>
                    <a:pt x="717" y="0"/>
                  </a:moveTo>
                  <a:cubicBezTo>
                    <a:pt x="572" y="0"/>
                    <a:pt x="299" y="189"/>
                    <a:pt x="222" y="303"/>
                  </a:cubicBezTo>
                  <a:cubicBezTo>
                    <a:pt x="82" y="562"/>
                    <a:pt x="1" y="745"/>
                    <a:pt x="121" y="985"/>
                  </a:cubicBezTo>
                  <a:cubicBezTo>
                    <a:pt x="121" y="985"/>
                    <a:pt x="203" y="1206"/>
                    <a:pt x="342" y="1283"/>
                  </a:cubicBezTo>
                  <a:cubicBezTo>
                    <a:pt x="342" y="1283"/>
                    <a:pt x="299" y="1307"/>
                    <a:pt x="323" y="1427"/>
                  </a:cubicBezTo>
                  <a:cubicBezTo>
                    <a:pt x="323" y="1465"/>
                    <a:pt x="299" y="1643"/>
                    <a:pt x="279" y="1787"/>
                  </a:cubicBezTo>
                  <a:cubicBezTo>
                    <a:pt x="261" y="1842"/>
                    <a:pt x="549" y="2151"/>
                    <a:pt x="902" y="2151"/>
                  </a:cubicBezTo>
                  <a:cubicBezTo>
                    <a:pt x="921" y="2151"/>
                    <a:pt x="941" y="2150"/>
                    <a:pt x="962" y="2147"/>
                  </a:cubicBezTo>
                  <a:cubicBezTo>
                    <a:pt x="1043" y="2123"/>
                    <a:pt x="1139" y="2066"/>
                    <a:pt x="1163" y="1984"/>
                  </a:cubicBezTo>
                  <a:cubicBezTo>
                    <a:pt x="1183" y="1927"/>
                    <a:pt x="1183" y="1864"/>
                    <a:pt x="1183" y="1826"/>
                  </a:cubicBezTo>
                  <a:cubicBezTo>
                    <a:pt x="1202" y="1744"/>
                    <a:pt x="1202" y="1686"/>
                    <a:pt x="1202" y="1686"/>
                  </a:cubicBezTo>
                  <a:cubicBezTo>
                    <a:pt x="1183" y="1643"/>
                    <a:pt x="1120" y="1624"/>
                    <a:pt x="1101" y="1585"/>
                  </a:cubicBezTo>
                  <a:cubicBezTo>
                    <a:pt x="1043" y="1547"/>
                    <a:pt x="1000" y="1485"/>
                    <a:pt x="981" y="1427"/>
                  </a:cubicBezTo>
                  <a:cubicBezTo>
                    <a:pt x="899" y="1326"/>
                    <a:pt x="861" y="1187"/>
                    <a:pt x="842" y="1067"/>
                  </a:cubicBezTo>
                  <a:cubicBezTo>
                    <a:pt x="779" y="846"/>
                    <a:pt x="779" y="605"/>
                    <a:pt x="779" y="365"/>
                  </a:cubicBezTo>
                  <a:lnTo>
                    <a:pt x="779" y="226"/>
                  </a:lnTo>
                  <a:cubicBezTo>
                    <a:pt x="838" y="60"/>
                    <a:pt x="798" y="0"/>
                    <a:pt x="717" y="0"/>
                  </a:cubicBezTo>
                  <a:close/>
                </a:path>
              </a:pathLst>
            </a:custGeom>
            <a:solidFill>
              <a:srgbClr val="FF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2039452" y="2314204"/>
              <a:ext cx="310059" cy="344869"/>
            </a:xfrm>
            <a:custGeom>
              <a:avLst/>
              <a:gdLst/>
              <a:ahLst/>
              <a:cxnLst/>
              <a:rect l="l" t="t" r="r" b="b"/>
              <a:pathLst>
                <a:path w="1826" h="2031" extrusionOk="0">
                  <a:moveTo>
                    <a:pt x="858" y="1"/>
                  </a:moveTo>
                  <a:cubicBezTo>
                    <a:pt x="594" y="1"/>
                    <a:pt x="400" y="82"/>
                    <a:pt x="303" y="249"/>
                  </a:cubicBezTo>
                  <a:cubicBezTo>
                    <a:pt x="101" y="546"/>
                    <a:pt x="0" y="950"/>
                    <a:pt x="101" y="1310"/>
                  </a:cubicBezTo>
                  <a:cubicBezTo>
                    <a:pt x="240" y="1810"/>
                    <a:pt x="644" y="1829"/>
                    <a:pt x="745" y="2031"/>
                  </a:cubicBezTo>
                  <a:cubicBezTo>
                    <a:pt x="764" y="1988"/>
                    <a:pt x="764" y="1887"/>
                    <a:pt x="764" y="1887"/>
                  </a:cubicBezTo>
                  <a:cubicBezTo>
                    <a:pt x="764" y="1887"/>
                    <a:pt x="701" y="1848"/>
                    <a:pt x="682" y="1848"/>
                  </a:cubicBezTo>
                  <a:cubicBezTo>
                    <a:pt x="663" y="1829"/>
                    <a:pt x="644" y="1791"/>
                    <a:pt x="625" y="1767"/>
                  </a:cubicBezTo>
                  <a:cubicBezTo>
                    <a:pt x="601" y="1728"/>
                    <a:pt x="562" y="1671"/>
                    <a:pt x="562" y="1627"/>
                  </a:cubicBezTo>
                  <a:lnTo>
                    <a:pt x="562" y="1589"/>
                  </a:lnTo>
                  <a:cubicBezTo>
                    <a:pt x="543" y="1526"/>
                    <a:pt x="581" y="1450"/>
                    <a:pt x="644" y="1430"/>
                  </a:cubicBezTo>
                  <a:cubicBezTo>
                    <a:pt x="660" y="1424"/>
                    <a:pt x="676" y="1421"/>
                    <a:pt x="692" y="1421"/>
                  </a:cubicBezTo>
                  <a:cubicBezTo>
                    <a:pt x="734" y="1421"/>
                    <a:pt x="775" y="1441"/>
                    <a:pt x="802" y="1469"/>
                  </a:cubicBezTo>
                  <a:cubicBezTo>
                    <a:pt x="841" y="1488"/>
                    <a:pt x="903" y="1570"/>
                    <a:pt x="922" y="1608"/>
                  </a:cubicBezTo>
                  <a:cubicBezTo>
                    <a:pt x="1004" y="1589"/>
                    <a:pt x="985" y="1406"/>
                    <a:pt x="985" y="1349"/>
                  </a:cubicBezTo>
                  <a:cubicBezTo>
                    <a:pt x="985" y="1229"/>
                    <a:pt x="1023" y="1109"/>
                    <a:pt x="1081" y="988"/>
                  </a:cubicBezTo>
                  <a:cubicBezTo>
                    <a:pt x="1124" y="888"/>
                    <a:pt x="1182" y="767"/>
                    <a:pt x="1264" y="686"/>
                  </a:cubicBezTo>
                  <a:cubicBezTo>
                    <a:pt x="1345" y="628"/>
                    <a:pt x="1422" y="590"/>
                    <a:pt x="1523" y="566"/>
                  </a:cubicBezTo>
                  <a:cubicBezTo>
                    <a:pt x="1542" y="566"/>
                    <a:pt x="1802" y="527"/>
                    <a:pt x="1802" y="527"/>
                  </a:cubicBezTo>
                  <a:cubicBezTo>
                    <a:pt x="1826" y="349"/>
                    <a:pt x="1585" y="128"/>
                    <a:pt x="1244" y="47"/>
                  </a:cubicBezTo>
                  <a:cubicBezTo>
                    <a:pt x="1104" y="16"/>
                    <a:pt x="974" y="1"/>
                    <a:pt x="858" y="1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233537" y="2685901"/>
              <a:ext cx="81675" cy="40922"/>
            </a:xfrm>
            <a:custGeom>
              <a:avLst/>
              <a:gdLst/>
              <a:ahLst/>
              <a:cxnLst/>
              <a:rect l="l" t="t" r="r" b="b"/>
              <a:pathLst>
                <a:path w="481" h="24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78" y="202"/>
                    <a:pt x="462" y="241"/>
                  </a:cubicBezTo>
                  <a:cubicBezTo>
                    <a:pt x="481" y="159"/>
                    <a:pt x="481" y="101"/>
                    <a:pt x="481" y="101"/>
                  </a:cubicBezTo>
                  <a:cubicBezTo>
                    <a:pt x="322" y="8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2141334" y="2576549"/>
              <a:ext cx="40922" cy="42620"/>
            </a:xfrm>
            <a:custGeom>
              <a:avLst/>
              <a:gdLst/>
              <a:ahLst/>
              <a:cxnLst/>
              <a:rect l="l" t="t" r="r" b="b"/>
              <a:pathLst>
                <a:path w="241" h="251" extrusionOk="0">
                  <a:moveTo>
                    <a:pt x="134" y="0"/>
                  </a:moveTo>
                  <a:cubicBezTo>
                    <a:pt x="125" y="0"/>
                    <a:pt x="114" y="2"/>
                    <a:pt x="101" y="5"/>
                  </a:cubicBezTo>
                  <a:cubicBezTo>
                    <a:pt x="1" y="25"/>
                    <a:pt x="63" y="145"/>
                    <a:pt x="101" y="183"/>
                  </a:cubicBezTo>
                  <a:cubicBezTo>
                    <a:pt x="117" y="215"/>
                    <a:pt x="137" y="250"/>
                    <a:pt x="165" y="250"/>
                  </a:cubicBezTo>
                  <a:cubicBezTo>
                    <a:pt x="171" y="250"/>
                    <a:pt x="177" y="249"/>
                    <a:pt x="183" y="246"/>
                  </a:cubicBezTo>
                  <a:cubicBezTo>
                    <a:pt x="241" y="246"/>
                    <a:pt x="183" y="164"/>
                    <a:pt x="183" y="145"/>
                  </a:cubicBezTo>
                  <a:cubicBezTo>
                    <a:pt x="202" y="126"/>
                    <a:pt x="202" y="126"/>
                    <a:pt x="222" y="126"/>
                  </a:cubicBezTo>
                  <a:lnTo>
                    <a:pt x="222" y="102"/>
                  </a:lnTo>
                  <a:cubicBezTo>
                    <a:pt x="205" y="53"/>
                    <a:pt x="189" y="0"/>
                    <a:pt x="134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2169012" y="2631225"/>
              <a:ext cx="30395" cy="20546"/>
            </a:xfrm>
            <a:custGeom>
              <a:avLst/>
              <a:gdLst/>
              <a:ahLst/>
              <a:cxnLst/>
              <a:rect l="l" t="t" r="r" b="b"/>
              <a:pathLst>
                <a:path w="179" h="121" extrusionOk="0">
                  <a:moveTo>
                    <a:pt x="140" y="1"/>
                  </a:moveTo>
                  <a:lnTo>
                    <a:pt x="140" y="1"/>
                  </a:lnTo>
                  <a:cubicBezTo>
                    <a:pt x="140" y="1"/>
                    <a:pt x="119" y="35"/>
                    <a:pt x="67" y="35"/>
                  </a:cubicBezTo>
                  <a:cubicBezTo>
                    <a:pt x="49" y="35"/>
                    <a:pt x="27" y="31"/>
                    <a:pt x="1" y="20"/>
                  </a:cubicBezTo>
                  <a:lnTo>
                    <a:pt x="1" y="20"/>
                  </a:lnTo>
                  <a:cubicBezTo>
                    <a:pt x="1" y="20"/>
                    <a:pt x="1" y="121"/>
                    <a:pt x="78" y="121"/>
                  </a:cubicBezTo>
                  <a:cubicBezTo>
                    <a:pt x="179" y="101"/>
                    <a:pt x="140" y="1"/>
                    <a:pt x="140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38"/>
          <p:cNvGrpSpPr/>
          <p:nvPr/>
        </p:nvGrpSpPr>
        <p:grpSpPr>
          <a:xfrm>
            <a:off x="914506" y="2043476"/>
            <a:ext cx="2333578" cy="1563325"/>
            <a:chOff x="914506" y="2297214"/>
            <a:chExt cx="2333578" cy="1563325"/>
          </a:xfrm>
        </p:grpSpPr>
        <p:sp>
          <p:nvSpPr>
            <p:cNvPr id="562" name="Google Shape;562;p38"/>
            <p:cNvSpPr/>
            <p:nvPr/>
          </p:nvSpPr>
          <p:spPr>
            <a:xfrm>
              <a:off x="2467975" y="2297214"/>
              <a:ext cx="665076" cy="1368457"/>
            </a:xfrm>
            <a:custGeom>
              <a:avLst/>
              <a:gdLst/>
              <a:ahLst/>
              <a:cxnLst/>
              <a:rect l="l" t="t" r="r" b="b"/>
              <a:pathLst>
                <a:path w="6181" h="12718" extrusionOk="0">
                  <a:moveTo>
                    <a:pt x="6180" y="0"/>
                  </a:moveTo>
                  <a:cubicBezTo>
                    <a:pt x="6155" y="1161"/>
                    <a:pt x="5398" y="2336"/>
                    <a:pt x="3865" y="3219"/>
                  </a:cubicBezTo>
                  <a:cubicBezTo>
                    <a:pt x="2775" y="3849"/>
                    <a:pt x="1428" y="4268"/>
                    <a:pt x="1" y="4440"/>
                  </a:cubicBezTo>
                  <a:lnTo>
                    <a:pt x="1" y="12718"/>
                  </a:lnTo>
                  <a:cubicBezTo>
                    <a:pt x="1408" y="12531"/>
                    <a:pt x="2750" y="12132"/>
                    <a:pt x="3845" y="11477"/>
                  </a:cubicBezTo>
                  <a:cubicBezTo>
                    <a:pt x="5378" y="10594"/>
                    <a:pt x="6135" y="9439"/>
                    <a:pt x="6135" y="8263"/>
                  </a:cubicBezTo>
                  <a:lnTo>
                    <a:pt x="6180" y="0"/>
                  </a:lnTo>
                  <a:close/>
                </a:path>
              </a:pathLst>
            </a:custGeom>
            <a:solidFill>
              <a:srgbClr val="8F79F9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2745915" y="2652734"/>
              <a:ext cx="502169" cy="1031454"/>
            </a:xfrm>
            <a:custGeom>
              <a:avLst/>
              <a:gdLst/>
              <a:ahLst/>
              <a:cxnLst/>
              <a:rect l="l" t="t" r="r" b="b"/>
              <a:pathLst>
                <a:path w="4667" h="9586" extrusionOk="0">
                  <a:moveTo>
                    <a:pt x="4667" y="1"/>
                  </a:moveTo>
                  <a:lnTo>
                    <a:pt x="4667" y="13"/>
                  </a:lnTo>
                  <a:lnTo>
                    <a:pt x="4667" y="13"/>
                  </a:lnTo>
                  <a:cubicBezTo>
                    <a:pt x="4667" y="9"/>
                    <a:pt x="4667" y="5"/>
                    <a:pt x="4667" y="1"/>
                  </a:cubicBezTo>
                  <a:close/>
                  <a:moveTo>
                    <a:pt x="4667" y="13"/>
                  </a:moveTo>
                  <a:cubicBezTo>
                    <a:pt x="4661" y="866"/>
                    <a:pt x="4071" y="1744"/>
                    <a:pt x="2941" y="2417"/>
                  </a:cubicBezTo>
                  <a:cubicBezTo>
                    <a:pt x="2104" y="2901"/>
                    <a:pt x="1075" y="3214"/>
                    <a:pt x="0" y="3340"/>
                  </a:cubicBezTo>
                  <a:lnTo>
                    <a:pt x="0" y="9585"/>
                  </a:lnTo>
                  <a:cubicBezTo>
                    <a:pt x="1075" y="9459"/>
                    <a:pt x="2084" y="9141"/>
                    <a:pt x="2921" y="8657"/>
                  </a:cubicBezTo>
                  <a:cubicBezTo>
                    <a:pt x="4076" y="7986"/>
                    <a:pt x="4646" y="7123"/>
                    <a:pt x="4646" y="6241"/>
                  </a:cubicBezTo>
                  <a:lnTo>
                    <a:pt x="4667" y="13"/>
                  </a:lnTo>
                  <a:close/>
                </a:path>
              </a:pathLst>
            </a:custGeom>
            <a:solidFill>
              <a:srgbClr val="FF248A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1266798" y="2327020"/>
              <a:ext cx="769232" cy="1384274"/>
            </a:xfrm>
            <a:custGeom>
              <a:avLst/>
              <a:gdLst/>
              <a:ahLst/>
              <a:cxnLst/>
              <a:rect l="l" t="t" r="r" b="b"/>
              <a:pathLst>
                <a:path w="7149" h="12865" extrusionOk="0">
                  <a:moveTo>
                    <a:pt x="41" y="1"/>
                  </a:moveTo>
                  <a:lnTo>
                    <a:pt x="20" y="8279"/>
                  </a:lnTo>
                  <a:cubicBezTo>
                    <a:pt x="0" y="9459"/>
                    <a:pt x="777" y="10635"/>
                    <a:pt x="2356" y="11538"/>
                  </a:cubicBezTo>
                  <a:cubicBezTo>
                    <a:pt x="3678" y="12314"/>
                    <a:pt x="5383" y="12758"/>
                    <a:pt x="7148" y="12864"/>
                  </a:cubicBezTo>
                  <a:lnTo>
                    <a:pt x="7148" y="4581"/>
                  </a:lnTo>
                  <a:cubicBezTo>
                    <a:pt x="5403" y="4475"/>
                    <a:pt x="3698" y="4036"/>
                    <a:pt x="2376" y="3280"/>
                  </a:cubicBezTo>
                  <a:cubicBezTo>
                    <a:pt x="822" y="2372"/>
                    <a:pt x="41" y="1176"/>
                    <a:pt x="41" y="1"/>
                  </a:cubicBezTo>
                  <a:close/>
                </a:path>
              </a:pathLst>
            </a:custGeom>
            <a:solidFill>
              <a:srgbClr val="1501A9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914506" y="2476373"/>
              <a:ext cx="766542" cy="1384166"/>
            </a:xfrm>
            <a:custGeom>
              <a:avLst/>
              <a:gdLst/>
              <a:ahLst/>
              <a:cxnLst/>
              <a:rect l="l" t="t" r="r" b="b"/>
              <a:pathLst>
                <a:path w="7124" h="12864" extrusionOk="0">
                  <a:moveTo>
                    <a:pt x="21" y="0"/>
                  </a:moveTo>
                  <a:lnTo>
                    <a:pt x="1" y="8278"/>
                  </a:lnTo>
                  <a:cubicBezTo>
                    <a:pt x="1" y="9459"/>
                    <a:pt x="778" y="10634"/>
                    <a:pt x="2331" y="11537"/>
                  </a:cubicBezTo>
                  <a:cubicBezTo>
                    <a:pt x="3678" y="12314"/>
                    <a:pt x="5378" y="12758"/>
                    <a:pt x="7124" y="12864"/>
                  </a:cubicBezTo>
                  <a:lnTo>
                    <a:pt x="7124" y="4581"/>
                  </a:lnTo>
                  <a:cubicBezTo>
                    <a:pt x="5378" y="4475"/>
                    <a:pt x="3698" y="4036"/>
                    <a:pt x="2352" y="3279"/>
                  </a:cubicBezTo>
                  <a:cubicBezTo>
                    <a:pt x="798" y="2371"/>
                    <a:pt x="21" y="1196"/>
                    <a:pt x="21" y="0"/>
                  </a:cubicBezTo>
                  <a:close/>
                </a:path>
              </a:pathLst>
            </a:custGeom>
            <a:solidFill>
              <a:srgbClr val="8F79F9">
                <a:alpha val="33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8"/>
          <p:cNvSpPr/>
          <p:nvPr/>
        </p:nvSpPr>
        <p:spPr>
          <a:xfrm>
            <a:off x="1213426" y="1522241"/>
            <a:ext cx="1868366" cy="985293"/>
          </a:xfrm>
          <a:custGeom>
            <a:avLst/>
            <a:gdLst/>
            <a:ahLst/>
            <a:cxnLst/>
            <a:rect l="l" t="t" r="r" b="b"/>
            <a:pathLst>
              <a:path w="17364" h="9157" extrusionOk="0">
                <a:moveTo>
                  <a:pt x="8651" y="82"/>
                </a:moveTo>
                <a:cubicBezTo>
                  <a:pt x="10640" y="82"/>
                  <a:pt x="12631" y="523"/>
                  <a:pt x="14145" y="1406"/>
                </a:cubicBezTo>
                <a:cubicBezTo>
                  <a:pt x="17197" y="3151"/>
                  <a:pt x="17217" y="6006"/>
                  <a:pt x="14190" y="7752"/>
                </a:cubicBezTo>
                <a:cubicBezTo>
                  <a:pt x="12672" y="8637"/>
                  <a:pt x="10679" y="9078"/>
                  <a:pt x="8685" y="9078"/>
                </a:cubicBezTo>
                <a:cubicBezTo>
                  <a:pt x="6702" y="9078"/>
                  <a:pt x="4717" y="8642"/>
                  <a:pt x="3198" y="7772"/>
                </a:cubicBezTo>
                <a:cubicBezTo>
                  <a:pt x="172" y="6006"/>
                  <a:pt x="146" y="3151"/>
                  <a:pt x="3173" y="1406"/>
                </a:cubicBezTo>
                <a:cubicBezTo>
                  <a:pt x="4676" y="523"/>
                  <a:pt x="6663" y="82"/>
                  <a:pt x="8651" y="82"/>
                </a:cubicBezTo>
                <a:close/>
                <a:moveTo>
                  <a:pt x="8654" y="1"/>
                </a:moveTo>
                <a:cubicBezTo>
                  <a:pt x="6628" y="1"/>
                  <a:pt x="4606" y="447"/>
                  <a:pt x="3072" y="1340"/>
                </a:cubicBezTo>
                <a:cubicBezTo>
                  <a:pt x="0" y="3126"/>
                  <a:pt x="0" y="6026"/>
                  <a:pt x="3112" y="7817"/>
                </a:cubicBezTo>
                <a:cubicBezTo>
                  <a:pt x="4656" y="8710"/>
                  <a:pt x="6684" y="9157"/>
                  <a:pt x="8710" y="9157"/>
                </a:cubicBezTo>
                <a:cubicBezTo>
                  <a:pt x="10736" y="9157"/>
                  <a:pt x="12760" y="8710"/>
                  <a:pt x="14296" y="7817"/>
                </a:cubicBezTo>
                <a:cubicBezTo>
                  <a:pt x="17363" y="6026"/>
                  <a:pt x="17343" y="3126"/>
                  <a:pt x="14251" y="1340"/>
                </a:cubicBezTo>
                <a:cubicBezTo>
                  <a:pt x="12707" y="447"/>
                  <a:pt x="10679" y="1"/>
                  <a:pt x="8654" y="1"/>
                </a:cubicBezTo>
                <a:close/>
              </a:path>
            </a:pathLst>
          </a:custGeom>
          <a:solidFill>
            <a:srgbClr val="FF24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8"/>
          <p:cNvSpPr txBox="1">
            <a:spLocks noGrp="1"/>
          </p:cNvSpPr>
          <p:nvPr>
            <p:ph type="title"/>
          </p:nvPr>
        </p:nvSpPr>
        <p:spPr>
          <a:xfrm>
            <a:off x="4047375" y="1405041"/>
            <a:ext cx="4593600" cy="5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Alunos</a:t>
            </a:r>
            <a:endParaRPr dirty="0"/>
          </a:p>
        </p:txBody>
      </p:sp>
      <p:sp>
        <p:nvSpPr>
          <p:cNvPr id="568" name="Google Shape;568;p38"/>
          <p:cNvSpPr txBox="1">
            <a:spLocks noGrp="1"/>
          </p:cNvSpPr>
          <p:nvPr>
            <p:ph type="subTitle" idx="1"/>
          </p:nvPr>
        </p:nvSpPr>
        <p:spPr>
          <a:xfrm>
            <a:off x="4127176" y="1954341"/>
            <a:ext cx="4438800" cy="2461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Eder Gomes da Silva Júnior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Erik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Noreika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Tavares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Gabriel de Oliveira Chagas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Henrique de Oliveira Souza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Henrique Martins da Luz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João Pedro Loureiro Lourenço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Conteúdos</a:t>
            </a:r>
            <a:endParaRPr dirty="0"/>
          </a:p>
        </p:txBody>
      </p:sp>
      <p:sp>
        <p:nvSpPr>
          <p:cNvPr id="472" name="Google Shape;472;p37"/>
          <p:cNvSpPr txBox="1">
            <a:spLocks noGrp="1"/>
          </p:cNvSpPr>
          <p:nvPr>
            <p:ph type="title" idx="3"/>
          </p:nvPr>
        </p:nvSpPr>
        <p:spPr>
          <a:xfrm>
            <a:off x="3540008" y="135440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3" name="Google Shape;473;p37"/>
          <p:cNvSpPr txBox="1">
            <a:spLocks noGrp="1"/>
          </p:cNvSpPr>
          <p:nvPr>
            <p:ph type="title" idx="5"/>
          </p:nvPr>
        </p:nvSpPr>
        <p:spPr>
          <a:xfrm>
            <a:off x="4321200" y="2315671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Conceitual</a:t>
            </a:r>
            <a:endParaRPr dirty="0"/>
          </a:p>
        </p:txBody>
      </p:sp>
      <p:sp>
        <p:nvSpPr>
          <p:cNvPr id="475" name="Google Shape;475;p37"/>
          <p:cNvSpPr txBox="1">
            <a:spLocks noGrp="1"/>
          </p:cNvSpPr>
          <p:nvPr>
            <p:ph type="title" idx="8"/>
          </p:nvPr>
        </p:nvSpPr>
        <p:spPr>
          <a:xfrm>
            <a:off x="4321200" y="3034177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Lógico</a:t>
            </a:r>
            <a:endParaRPr dirty="0"/>
          </a:p>
        </p:txBody>
      </p:sp>
      <p:sp>
        <p:nvSpPr>
          <p:cNvPr id="476" name="Google Shape;476;p37"/>
          <p:cNvSpPr txBox="1">
            <a:spLocks noGrp="1"/>
          </p:cNvSpPr>
          <p:nvPr>
            <p:ph type="title" idx="9"/>
          </p:nvPr>
        </p:nvSpPr>
        <p:spPr>
          <a:xfrm>
            <a:off x="3540000" y="279622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8" name="Google Shape;478;p37"/>
          <p:cNvSpPr txBox="1">
            <a:spLocks noGrp="1"/>
          </p:cNvSpPr>
          <p:nvPr>
            <p:ph type="title" idx="14"/>
          </p:nvPr>
        </p:nvSpPr>
        <p:spPr>
          <a:xfrm>
            <a:off x="4316192" y="3714736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Modelo Físico e Código SQL</a:t>
            </a:r>
            <a:endParaRPr dirty="0"/>
          </a:p>
        </p:txBody>
      </p:sp>
      <p:sp>
        <p:nvSpPr>
          <p:cNvPr id="479" name="Google Shape;479;p37"/>
          <p:cNvSpPr txBox="1">
            <a:spLocks noGrp="1"/>
          </p:cNvSpPr>
          <p:nvPr>
            <p:ph type="title" idx="15"/>
          </p:nvPr>
        </p:nvSpPr>
        <p:spPr>
          <a:xfrm>
            <a:off x="3540006" y="3517135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1" name="Google Shape;481;p37"/>
          <p:cNvSpPr txBox="1">
            <a:spLocks noGrp="1"/>
          </p:cNvSpPr>
          <p:nvPr>
            <p:ph type="title" idx="6"/>
          </p:nvPr>
        </p:nvSpPr>
        <p:spPr>
          <a:xfrm>
            <a:off x="3540006" y="207531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3" name="Google Shape;483;p37"/>
          <p:cNvSpPr txBox="1">
            <a:spLocks noGrp="1"/>
          </p:cNvSpPr>
          <p:nvPr>
            <p:ph type="title" idx="2"/>
          </p:nvPr>
        </p:nvSpPr>
        <p:spPr>
          <a:xfrm>
            <a:off x="4321200" y="1616609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Ideia e Solução</a:t>
            </a:r>
            <a:endParaRPr dirty="0"/>
          </a:p>
        </p:txBody>
      </p:sp>
      <p:grpSp>
        <p:nvGrpSpPr>
          <p:cNvPr id="484" name="Google Shape;484;p37"/>
          <p:cNvGrpSpPr/>
          <p:nvPr/>
        </p:nvGrpSpPr>
        <p:grpSpPr>
          <a:xfrm>
            <a:off x="1090574" y="1604225"/>
            <a:ext cx="1738026" cy="2823854"/>
            <a:chOff x="1090574" y="1604225"/>
            <a:chExt cx="1738026" cy="2823854"/>
          </a:xfrm>
        </p:grpSpPr>
        <p:sp>
          <p:nvSpPr>
            <p:cNvPr id="485" name="Google Shape;485;p37"/>
            <p:cNvSpPr/>
            <p:nvPr/>
          </p:nvSpPr>
          <p:spPr>
            <a:xfrm>
              <a:off x="1996241" y="2595554"/>
              <a:ext cx="414752" cy="1504829"/>
            </a:xfrm>
            <a:custGeom>
              <a:avLst/>
              <a:gdLst/>
              <a:ahLst/>
              <a:cxnLst/>
              <a:rect l="l" t="t" r="r" b="b"/>
              <a:pathLst>
                <a:path w="3487" h="12652" extrusionOk="0">
                  <a:moveTo>
                    <a:pt x="0" y="0"/>
                  </a:moveTo>
                  <a:lnTo>
                    <a:pt x="0" y="10634"/>
                  </a:lnTo>
                  <a:lnTo>
                    <a:pt x="3486" y="12652"/>
                  </a:lnTo>
                  <a:lnTo>
                    <a:pt x="3486" y="2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038227" y="2672866"/>
              <a:ext cx="55308" cy="1190589"/>
            </a:xfrm>
            <a:custGeom>
              <a:avLst/>
              <a:gdLst/>
              <a:ahLst/>
              <a:cxnLst/>
              <a:rect l="l" t="t" r="r" b="b"/>
              <a:pathLst>
                <a:path w="465" h="10010" extrusionOk="0">
                  <a:moveTo>
                    <a:pt x="1" y="1"/>
                  </a:moveTo>
                  <a:lnTo>
                    <a:pt x="1" y="9732"/>
                  </a:lnTo>
                  <a:lnTo>
                    <a:pt x="465" y="10009"/>
                  </a:lnTo>
                  <a:lnTo>
                    <a:pt x="465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131239" y="2728175"/>
              <a:ext cx="54714" cy="1187497"/>
            </a:xfrm>
            <a:custGeom>
              <a:avLst/>
              <a:gdLst/>
              <a:ahLst/>
              <a:cxnLst/>
              <a:rect l="l" t="t" r="r" b="b"/>
              <a:pathLst>
                <a:path w="460" h="9984" extrusionOk="0">
                  <a:moveTo>
                    <a:pt x="0" y="0"/>
                  </a:moveTo>
                  <a:lnTo>
                    <a:pt x="0" y="9711"/>
                  </a:lnTo>
                  <a:lnTo>
                    <a:pt x="460" y="9983"/>
                  </a:lnTo>
                  <a:lnTo>
                    <a:pt x="460" y="2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223657" y="2780271"/>
              <a:ext cx="52335" cy="1188092"/>
            </a:xfrm>
            <a:custGeom>
              <a:avLst/>
              <a:gdLst/>
              <a:ahLst/>
              <a:cxnLst/>
              <a:rect l="l" t="t" r="r" b="b"/>
              <a:pathLst>
                <a:path w="440" h="9989" extrusionOk="0">
                  <a:moveTo>
                    <a:pt x="0" y="1"/>
                  </a:moveTo>
                  <a:lnTo>
                    <a:pt x="0" y="9737"/>
                  </a:lnTo>
                  <a:lnTo>
                    <a:pt x="439" y="9989"/>
                  </a:lnTo>
                  <a:lnTo>
                    <a:pt x="439" y="27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313577" y="2833082"/>
              <a:ext cx="54832" cy="1187497"/>
            </a:xfrm>
            <a:custGeom>
              <a:avLst/>
              <a:gdLst/>
              <a:ahLst/>
              <a:cxnLst/>
              <a:rect l="l" t="t" r="r" b="b"/>
              <a:pathLst>
                <a:path w="461" h="9984" extrusionOk="0">
                  <a:moveTo>
                    <a:pt x="1" y="1"/>
                  </a:moveTo>
                  <a:lnTo>
                    <a:pt x="1" y="9732"/>
                  </a:lnTo>
                  <a:lnTo>
                    <a:pt x="460" y="9984"/>
                  </a:lnTo>
                  <a:lnTo>
                    <a:pt x="460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410871" y="2595554"/>
              <a:ext cx="417726" cy="1504829"/>
            </a:xfrm>
            <a:custGeom>
              <a:avLst/>
              <a:gdLst/>
              <a:ahLst/>
              <a:cxnLst/>
              <a:rect l="l" t="t" r="r" b="b"/>
              <a:pathLst>
                <a:path w="3512" h="12652" extrusionOk="0">
                  <a:moveTo>
                    <a:pt x="3511" y="0"/>
                  </a:moveTo>
                  <a:lnTo>
                    <a:pt x="0" y="2018"/>
                  </a:lnTo>
                  <a:lnTo>
                    <a:pt x="0" y="12652"/>
                  </a:lnTo>
                  <a:lnTo>
                    <a:pt x="3511" y="10634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455831" y="2833082"/>
              <a:ext cx="52929" cy="1187497"/>
            </a:xfrm>
            <a:custGeom>
              <a:avLst/>
              <a:gdLst/>
              <a:ahLst/>
              <a:cxnLst/>
              <a:rect l="l" t="t" r="r" b="b"/>
              <a:pathLst>
                <a:path w="445" h="9984" extrusionOk="0">
                  <a:moveTo>
                    <a:pt x="444" y="1"/>
                  </a:moveTo>
                  <a:lnTo>
                    <a:pt x="1" y="273"/>
                  </a:lnTo>
                  <a:lnTo>
                    <a:pt x="1" y="9984"/>
                  </a:lnTo>
                  <a:lnTo>
                    <a:pt x="444" y="9732"/>
                  </a:lnTo>
                  <a:lnTo>
                    <a:pt x="44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2545869" y="2780271"/>
              <a:ext cx="55308" cy="1188092"/>
            </a:xfrm>
            <a:custGeom>
              <a:avLst/>
              <a:gdLst/>
              <a:ahLst/>
              <a:cxnLst/>
              <a:rect l="l" t="t" r="r" b="b"/>
              <a:pathLst>
                <a:path w="465" h="9989" extrusionOk="0">
                  <a:moveTo>
                    <a:pt x="464" y="1"/>
                  </a:moveTo>
                  <a:lnTo>
                    <a:pt x="0" y="278"/>
                  </a:lnTo>
                  <a:lnTo>
                    <a:pt x="0" y="9989"/>
                  </a:lnTo>
                  <a:lnTo>
                    <a:pt x="464" y="9737"/>
                  </a:lnTo>
                  <a:lnTo>
                    <a:pt x="46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2638287" y="2728175"/>
              <a:ext cx="55308" cy="1187497"/>
            </a:xfrm>
            <a:custGeom>
              <a:avLst/>
              <a:gdLst/>
              <a:ahLst/>
              <a:cxnLst/>
              <a:rect l="l" t="t" r="r" b="b"/>
              <a:pathLst>
                <a:path w="465" h="9984" extrusionOk="0">
                  <a:moveTo>
                    <a:pt x="464" y="0"/>
                  </a:moveTo>
                  <a:lnTo>
                    <a:pt x="0" y="252"/>
                  </a:lnTo>
                  <a:lnTo>
                    <a:pt x="0" y="9983"/>
                  </a:lnTo>
                  <a:lnTo>
                    <a:pt x="464" y="9711"/>
                  </a:lnTo>
                  <a:lnTo>
                    <a:pt x="46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2731180" y="2672866"/>
              <a:ext cx="54714" cy="1190589"/>
            </a:xfrm>
            <a:custGeom>
              <a:avLst/>
              <a:gdLst/>
              <a:ahLst/>
              <a:cxnLst/>
              <a:rect l="l" t="t" r="r" b="b"/>
              <a:pathLst>
                <a:path w="460" h="10010" extrusionOk="0">
                  <a:moveTo>
                    <a:pt x="460" y="1"/>
                  </a:moveTo>
                  <a:lnTo>
                    <a:pt x="1" y="273"/>
                  </a:lnTo>
                  <a:lnTo>
                    <a:pt x="1" y="10009"/>
                  </a:lnTo>
                  <a:lnTo>
                    <a:pt x="460" y="9732"/>
                  </a:lnTo>
                  <a:lnTo>
                    <a:pt x="46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1996241" y="2355528"/>
              <a:ext cx="832360" cy="48004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486" y="0"/>
                  </a:moveTo>
                  <a:lnTo>
                    <a:pt x="0" y="2018"/>
                  </a:lnTo>
                  <a:lnTo>
                    <a:pt x="3486" y="4036"/>
                  </a:lnTo>
                  <a:lnTo>
                    <a:pt x="6997" y="2018"/>
                  </a:lnTo>
                  <a:lnTo>
                    <a:pt x="3486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2341290" y="2685474"/>
              <a:ext cx="147013" cy="85399"/>
            </a:xfrm>
            <a:custGeom>
              <a:avLst/>
              <a:gdLst/>
              <a:ahLst/>
              <a:cxnLst/>
              <a:rect l="l" t="t" r="r" b="b"/>
              <a:pathLst>
                <a:path w="1236" h="718" extrusionOk="0">
                  <a:moveTo>
                    <a:pt x="605" y="1"/>
                  </a:moveTo>
                  <a:lnTo>
                    <a:pt x="0" y="359"/>
                  </a:lnTo>
                  <a:lnTo>
                    <a:pt x="605" y="717"/>
                  </a:lnTo>
                  <a:lnTo>
                    <a:pt x="1236" y="35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2358655" y="2402867"/>
              <a:ext cx="109903" cy="62562"/>
            </a:xfrm>
            <a:custGeom>
              <a:avLst/>
              <a:gdLst/>
              <a:ahLst/>
              <a:cxnLst/>
              <a:rect l="l" t="t" r="r" b="b"/>
              <a:pathLst>
                <a:path w="924" h="526" extrusionOk="0">
                  <a:moveTo>
                    <a:pt x="459" y="1"/>
                  </a:moveTo>
                  <a:lnTo>
                    <a:pt x="0" y="253"/>
                  </a:lnTo>
                  <a:lnTo>
                    <a:pt x="459" y="526"/>
                  </a:lnTo>
                  <a:lnTo>
                    <a:pt x="923" y="2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2358655" y="2432960"/>
              <a:ext cx="54714" cy="6244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0" y="0"/>
                  </a:moveTo>
                  <a:lnTo>
                    <a:pt x="0" y="252"/>
                  </a:lnTo>
                  <a:lnTo>
                    <a:pt x="459" y="525"/>
                  </a:lnTo>
                  <a:lnTo>
                    <a:pt x="45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2413250" y="2432960"/>
              <a:ext cx="55308" cy="6244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4" y="0"/>
                  </a:moveTo>
                  <a:lnTo>
                    <a:pt x="0" y="273"/>
                  </a:lnTo>
                  <a:lnTo>
                    <a:pt x="0" y="525"/>
                  </a:lnTo>
                  <a:lnTo>
                    <a:pt x="464" y="25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2283603" y="2445568"/>
              <a:ext cx="109903" cy="6244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60" y="0"/>
                  </a:moveTo>
                  <a:lnTo>
                    <a:pt x="1" y="252"/>
                  </a:lnTo>
                  <a:lnTo>
                    <a:pt x="460" y="525"/>
                  </a:lnTo>
                  <a:lnTo>
                    <a:pt x="924" y="25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2283603" y="2475541"/>
              <a:ext cx="54714" cy="6244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1" y="0"/>
                  </a:moveTo>
                  <a:lnTo>
                    <a:pt x="1" y="253"/>
                  </a:lnTo>
                  <a:lnTo>
                    <a:pt x="460" y="525"/>
                  </a:lnTo>
                  <a:lnTo>
                    <a:pt x="460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2338198" y="2475541"/>
              <a:ext cx="55308" cy="6244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5" y="0"/>
                  </a:moveTo>
                  <a:lnTo>
                    <a:pt x="1" y="273"/>
                  </a:lnTo>
                  <a:lnTo>
                    <a:pt x="1" y="525"/>
                  </a:lnTo>
                  <a:lnTo>
                    <a:pt x="465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2208670" y="2488149"/>
              <a:ext cx="109903" cy="6244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59" y="0"/>
                  </a:moveTo>
                  <a:lnTo>
                    <a:pt x="0" y="273"/>
                  </a:lnTo>
                  <a:lnTo>
                    <a:pt x="459" y="525"/>
                  </a:lnTo>
                  <a:lnTo>
                    <a:pt x="923" y="27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2208670" y="2520501"/>
              <a:ext cx="54714" cy="60184"/>
            </a:xfrm>
            <a:custGeom>
              <a:avLst/>
              <a:gdLst/>
              <a:ahLst/>
              <a:cxnLst/>
              <a:rect l="l" t="t" r="r" b="b"/>
              <a:pathLst>
                <a:path w="460" h="506" extrusionOk="0">
                  <a:moveTo>
                    <a:pt x="0" y="1"/>
                  </a:moveTo>
                  <a:lnTo>
                    <a:pt x="0" y="233"/>
                  </a:lnTo>
                  <a:lnTo>
                    <a:pt x="459" y="505"/>
                  </a:lnTo>
                  <a:lnTo>
                    <a:pt x="459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2263264" y="2520501"/>
              <a:ext cx="55308" cy="60184"/>
            </a:xfrm>
            <a:custGeom>
              <a:avLst/>
              <a:gdLst/>
              <a:ahLst/>
              <a:cxnLst/>
              <a:rect l="l" t="t" r="r" b="b"/>
              <a:pathLst>
                <a:path w="465" h="506" extrusionOk="0">
                  <a:moveTo>
                    <a:pt x="464" y="1"/>
                  </a:moveTo>
                  <a:lnTo>
                    <a:pt x="0" y="253"/>
                  </a:lnTo>
                  <a:lnTo>
                    <a:pt x="0" y="505"/>
                  </a:lnTo>
                  <a:lnTo>
                    <a:pt x="464" y="23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1996241" y="1604225"/>
              <a:ext cx="832360" cy="1232575"/>
            </a:xfrm>
            <a:custGeom>
              <a:avLst/>
              <a:gdLst/>
              <a:ahLst/>
              <a:cxnLst/>
              <a:rect l="l" t="t" r="r" b="b"/>
              <a:pathLst>
                <a:path w="6998" h="10363" extrusionOk="0">
                  <a:moveTo>
                    <a:pt x="3486" y="1"/>
                  </a:moveTo>
                  <a:lnTo>
                    <a:pt x="0" y="2039"/>
                  </a:lnTo>
                  <a:lnTo>
                    <a:pt x="0" y="8345"/>
                  </a:lnTo>
                  <a:lnTo>
                    <a:pt x="3486" y="10362"/>
                  </a:lnTo>
                  <a:lnTo>
                    <a:pt x="6997" y="8324"/>
                  </a:lnTo>
                  <a:lnTo>
                    <a:pt x="6997" y="2019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160"/>
                  </a:srgb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1090574" y="3355714"/>
              <a:ext cx="414752" cy="1072363"/>
            </a:xfrm>
            <a:custGeom>
              <a:avLst/>
              <a:gdLst/>
              <a:ahLst/>
              <a:cxnLst/>
              <a:rect l="l" t="t" r="r" b="b"/>
              <a:pathLst>
                <a:path w="3487" h="9016" extrusionOk="0">
                  <a:moveTo>
                    <a:pt x="1" y="1"/>
                  </a:moveTo>
                  <a:lnTo>
                    <a:pt x="1" y="6977"/>
                  </a:lnTo>
                  <a:lnTo>
                    <a:pt x="3486" y="9015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AD95E6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1090574" y="3388067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8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1090574" y="3505701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1090574" y="3623335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1090574" y="3740374"/>
              <a:ext cx="414752" cy="292830"/>
            </a:xfrm>
            <a:custGeom>
              <a:avLst/>
              <a:gdLst/>
              <a:ahLst/>
              <a:cxnLst/>
              <a:rect l="l" t="t" r="r" b="b"/>
              <a:pathLst>
                <a:path w="3487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1090574" y="3857889"/>
              <a:ext cx="414752" cy="292949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86" y="2462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1090574" y="3975523"/>
              <a:ext cx="414752" cy="292949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1090574" y="4093157"/>
              <a:ext cx="414752" cy="292236"/>
            </a:xfrm>
            <a:custGeom>
              <a:avLst/>
              <a:gdLst/>
              <a:ahLst/>
              <a:cxnLst/>
              <a:rect l="l" t="t" r="r" b="b"/>
              <a:pathLst>
                <a:path w="3487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1505204" y="3450511"/>
              <a:ext cx="252634" cy="977568"/>
            </a:xfrm>
            <a:custGeom>
              <a:avLst/>
              <a:gdLst/>
              <a:ahLst/>
              <a:cxnLst/>
              <a:rect l="l" t="t" r="r" b="b"/>
              <a:pathLst>
                <a:path w="2124" h="8219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24" y="6977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1505204" y="3482864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1661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1505204" y="3600498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1505204" y="3718132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1505204" y="3835766"/>
              <a:ext cx="252634" cy="19744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16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1505204" y="3953281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17"/>
                  </a:lnTo>
                  <a:lnTo>
                    <a:pt x="0" y="1660"/>
                  </a:lnTo>
                  <a:lnTo>
                    <a:pt x="2124" y="440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1505204" y="4070320"/>
              <a:ext cx="252634" cy="198154"/>
            </a:xfrm>
            <a:custGeom>
              <a:avLst/>
              <a:gdLst/>
              <a:ahLst/>
              <a:cxnLst/>
              <a:rect l="l" t="t" r="r" b="b"/>
              <a:pathLst>
                <a:path w="2124" h="1666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5"/>
                  </a:lnTo>
                  <a:lnTo>
                    <a:pt x="2124" y="444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1505204" y="4187954"/>
              <a:ext cx="252634" cy="19744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4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1090574" y="3210486"/>
              <a:ext cx="667267" cy="385366"/>
            </a:xfrm>
            <a:custGeom>
              <a:avLst/>
              <a:gdLst/>
              <a:ahLst/>
              <a:cxnLst/>
              <a:rect l="l" t="t" r="r" b="b"/>
              <a:pathLst>
                <a:path w="5610" h="3240" extrusionOk="0">
                  <a:moveTo>
                    <a:pt x="2119" y="1"/>
                  </a:moveTo>
                  <a:lnTo>
                    <a:pt x="1" y="1222"/>
                  </a:lnTo>
                  <a:lnTo>
                    <a:pt x="3486" y="3239"/>
                  </a:lnTo>
                  <a:lnTo>
                    <a:pt x="5610" y="2019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1175141" y="3308375"/>
              <a:ext cx="167590" cy="97293"/>
            </a:xfrm>
            <a:custGeom>
              <a:avLst/>
              <a:gdLst/>
              <a:ahLst/>
              <a:cxnLst/>
              <a:rect l="l" t="t" r="r" b="b"/>
              <a:pathLst>
                <a:path w="1409" h="818" extrusionOk="0">
                  <a:moveTo>
                    <a:pt x="717" y="0"/>
                  </a:moveTo>
                  <a:lnTo>
                    <a:pt x="1" y="419"/>
                  </a:lnTo>
                  <a:lnTo>
                    <a:pt x="717" y="817"/>
                  </a:lnTo>
                  <a:lnTo>
                    <a:pt x="1408" y="419"/>
                  </a:lnTo>
                  <a:lnTo>
                    <a:pt x="717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1472733" y="3405075"/>
              <a:ext cx="162713" cy="86232"/>
            </a:xfrm>
            <a:custGeom>
              <a:avLst/>
              <a:gdLst/>
              <a:ahLst/>
              <a:cxnLst/>
              <a:rect l="l" t="t" r="r" b="b"/>
              <a:pathLst>
                <a:path w="1368" h="725" extrusionOk="0">
                  <a:moveTo>
                    <a:pt x="687" y="0"/>
                  </a:moveTo>
                  <a:cubicBezTo>
                    <a:pt x="527" y="0"/>
                    <a:pt x="369" y="37"/>
                    <a:pt x="253" y="110"/>
                  </a:cubicBezTo>
                  <a:cubicBezTo>
                    <a:pt x="1" y="236"/>
                    <a:pt x="1" y="468"/>
                    <a:pt x="253" y="615"/>
                  </a:cubicBezTo>
                  <a:cubicBezTo>
                    <a:pt x="369" y="688"/>
                    <a:pt x="527" y="724"/>
                    <a:pt x="687" y="724"/>
                  </a:cubicBezTo>
                  <a:cubicBezTo>
                    <a:pt x="847" y="724"/>
                    <a:pt x="1010" y="688"/>
                    <a:pt x="1136" y="615"/>
                  </a:cubicBezTo>
                  <a:cubicBezTo>
                    <a:pt x="1368" y="468"/>
                    <a:pt x="1368" y="236"/>
                    <a:pt x="1136" y="110"/>
                  </a:cubicBezTo>
                  <a:cubicBezTo>
                    <a:pt x="1010" y="37"/>
                    <a:pt x="847" y="0"/>
                    <a:pt x="687" y="0"/>
                  </a:cubicBez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1090574" y="2456923"/>
              <a:ext cx="667267" cy="1137066"/>
            </a:xfrm>
            <a:custGeom>
              <a:avLst/>
              <a:gdLst/>
              <a:ahLst/>
              <a:cxnLst/>
              <a:rect l="l" t="t" r="r" b="b"/>
              <a:pathLst>
                <a:path w="5610" h="9560" extrusionOk="0">
                  <a:moveTo>
                    <a:pt x="2119" y="0"/>
                  </a:moveTo>
                  <a:lnTo>
                    <a:pt x="1" y="1216"/>
                  </a:lnTo>
                  <a:lnTo>
                    <a:pt x="1" y="7542"/>
                  </a:lnTo>
                  <a:lnTo>
                    <a:pt x="3486" y="9559"/>
                  </a:lnTo>
                  <a:lnTo>
                    <a:pt x="5610" y="8344"/>
                  </a:lnTo>
                  <a:lnTo>
                    <a:pt x="5610" y="2018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160"/>
                  </a:srgb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9"/>
          <p:cNvSpPr/>
          <p:nvPr/>
        </p:nvSpPr>
        <p:spPr>
          <a:xfrm rot="10800000">
            <a:off x="5130975" y="328150"/>
            <a:ext cx="3690900" cy="44766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9"/>
          <p:cNvSpPr txBox="1">
            <a:spLocks noGrp="1"/>
          </p:cNvSpPr>
          <p:nvPr>
            <p:ph type="title"/>
          </p:nvPr>
        </p:nvSpPr>
        <p:spPr>
          <a:xfrm>
            <a:off x="1759527" y="3165763"/>
            <a:ext cx="2893364" cy="674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Ideia e Solução</a:t>
            </a:r>
            <a:endParaRPr dirty="0"/>
          </a:p>
        </p:txBody>
      </p:sp>
      <p:pic>
        <p:nvPicPr>
          <p:cNvPr id="576" name="Google Shape;576;p39"/>
          <p:cNvPicPr preferRelativeResize="0"/>
          <p:nvPr/>
        </p:nvPicPr>
        <p:blipFill rotWithShape="1">
          <a:blip r:embed="rId3">
            <a:alphaModFix/>
          </a:blip>
          <a:srcRect r="18039"/>
          <a:stretch/>
        </p:blipFill>
        <p:spPr>
          <a:xfrm rot="5400000" flipH="1">
            <a:off x="4950999" y="919574"/>
            <a:ext cx="4050851" cy="329375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9"/>
          <p:cNvSpPr txBox="1">
            <a:spLocks noGrp="1"/>
          </p:cNvSpPr>
          <p:nvPr>
            <p:ph type="title" idx="2"/>
          </p:nvPr>
        </p:nvSpPr>
        <p:spPr>
          <a:xfrm>
            <a:off x="720000" y="2927375"/>
            <a:ext cx="969900" cy="11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 dirty="0"/>
              <a:t>01</a:t>
            </a:r>
            <a:endParaRPr sz="8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0"/>
          <p:cNvSpPr txBox="1">
            <a:spLocks noGrp="1"/>
          </p:cNvSpPr>
          <p:nvPr>
            <p:ph type="title"/>
          </p:nvPr>
        </p:nvSpPr>
        <p:spPr>
          <a:xfrm>
            <a:off x="720000" y="529475"/>
            <a:ext cx="3935400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Qual a nossa Ideia?</a:t>
            </a:r>
            <a:endParaRPr dirty="0"/>
          </a:p>
        </p:txBody>
      </p:sp>
      <p:sp>
        <p:nvSpPr>
          <p:cNvPr id="583" name="Google Shape;583;p40"/>
          <p:cNvSpPr txBox="1">
            <a:spLocks noGrp="1"/>
          </p:cNvSpPr>
          <p:nvPr>
            <p:ph type="subTitle" idx="1"/>
          </p:nvPr>
        </p:nvSpPr>
        <p:spPr>
          <a:xfrm>
            <a:off x="719999" y="1383300"/>
            <a:ext cx="4354995" cy="3154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45595" lvl="0" indent="0" algn="l" rtl="0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r>
              <a:rPr lang="pt-BR" sz="1800" dirty="0"/>
              <a:t>A nossa ideia principal foi fazer uma loja de jogos online, e para isso, precisávamos organizar os dados da loja</a:t>
            </a:r>
          </a:p>
          <a:p>
            <a:pPr marL="0" marR="245595" lvl="0" indent="0" algn="l" rtl="0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endParaRPr lang="pt-BR" sz="1800" dirty="0"/>
          </a:p>
          <a:p>
            <a:pPr marL="0" marR="245595" lvl="0" indent="0" algn="l" rtl="0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r>
              <a:rPr lang="pt-BR" sz="1800" dirty="0"/>
              <a:t>Para isso nós decidimos realizar um projeto de um banco de dados para armazenar os dados da loja,  e assim conseguir organizar de uma forma mais prática tudo.</a:t>
            </a:r>
            <a:endParaRPr sz="1800" dirty="0"/>
          </a:p>
        </p:txBody>
      </p:sp>
      <p:grpSp>
        <p:nvGrpSpPr>
          <p:cNvPr id="584" name="Google Shape;584;p40"/>
          <p:cNvGrpSpPr/>
          <p:nvPr/>
        </p:nvGrpSpPr>
        <p:grpSpPr>
          <a:xfrm>
            <a:off x="5052950" y="1003286"/>
            <a:ext cx="3371050" cy="3136925"/>
            <a:chOff x="5052950" y="1003286"/>
            <a:chExt cx="3371050" cy="3136925"/>
          </a:xfrm>
        </p:grpSpPr>
        <p:sp>
          <p:nvSpPr>
            <p:cNvPr id="585" name="Google Shape;585;p40"/>
            <p:cNvSpPr/>
            <p:nvPr/>
          </p:nvSpPr>
          <p:spPr>
            <a:xfrm>
              <a:off x="8080887" y="1431206"/>
              <a:ext cx="28102" cy="145221"/>
            </a:xfrm>
            <a:custGeom>
              <a:avLst/>
              <a:gdLst/>
              <a:ahLst/>
              <a:cxnLst/>
              <a:rect l="l" t="t" r="r" b="b"/>
              <a:pathLst>
                <a:path w="167" h="863" extrusionOk="0">
                  <a:moveTo>
                    <a:pt x="86" y="0"/>
                  </a:moveTo>
                  <a:cubicBezTo>
                    <a:pt x="41" y="0"/>
                    <a:pt x="0" y="41"/>
                    <a:pt x="0" y="86"/>
                  </a:cubicBezTo>
                  <a:lnTo>
                    <a:pt x="0" y="777"/>
                  </a:lnTo>
                  <a:cubicBezTo>
                    <a:pt x="0" y="822"/>
                    <a:pt x="41" y="863"/>
                    <a:pt x="86" y="863"/>
                  </a:cubicBezTo>
                  <a:cubicBezTo>
                    <a:pt x="127" y="863"/>
                    <a:pt x="167" y="822"/>
                    <a:pt x="167" y="777"/>
                  </a:cubicBezTo>
                  <a:lnTo>
                    <a:pt x="167" y="86"/>
                  </a:lnTo>
                  <a:cubicBezTo>
                    <a:pt x="167" y="41"/>
                    <a:pt x="127" y="0"/>
                    <a:pt x="86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8020644" y="1491448"/>
              <a:ext cx="145223" cy="28102"/>
            </a:xfrm>
            <a:custGeom>
              <a:avLst/>
              <a:gdLst/>
              <a:ahLst/>
              <a:cxnLst/>
              <a:rect l="l" t="t" r="r" b="b"/>
              <a:pathLst>
                <a:path w="863" h="167" extrusionOk="0">
                  <a:moveTo>
                    <a:pt x="86" y="0"/>
                  </a:moveTo>
                  <a:cubicBezTo>
                    <a:pt x="41" y="0"/>
                    <a:pt x="0" y="20"/>
                    <a:pt x="0" y="86"/>
                  </a:cubicBezTo>
                  <a:cubicBezTo>
                    <a:pt x="0" y="126"/>
                    <a:pt x="41" y="167"/>
                    <a:pt x="86" y="167"/>
                  </a:cubicBezTo>
                  <a:lnTo>
                    <a:pt x="777" y="167"/>
                  </a:lnTo>
                  <a:cubicBezTo>
                    <a:pt x="823" y="167"/>
                    <a:pt x="863" y="126"/>
                    <a:pt x="863" y="86"/>
                  </a:cubicBezTo>
                  <a:cubicBezTo>
                    <a:pt x="863" y="20"/>
                    <a:pt x="823" y="0"/>
                    <a:pt x="77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8260772" y="3012642"/>
              <a:ext cx="29112" cy="144380"/>
            </a:xfrm>
            <a:custGeom>
              <a:avLst/>
              <a:gdLst/>
              <a:ahLst/>
              <a:cxnLst/>
              <a:rect l="l" t="t" r="r" b="b"/>
              <a:pathLst>
                <a:path w="173" h="858" extrusionOk="0">
                  <a:moveTo>
                    <a:pt x="87" y="0"/>
                  </a:moveTo>
                  <a:cubicBezTo>
                    <a:pt x="46" y="0"/>
                    <a:pt x="1" y="40"/>
                    <a:pt x="1" y="81"/>
                  </a:cubicBezTo>
                  <a:lnTo>
                    <a:pt x="1" y="777"/>
                  </a:lnTo>
                  <a:cubicBezTo>
                    <a:pt x="1" y="817"/>
                    <a:pt x="46" y="858"/>
                    <a:pt x="87" y="858"/>
                  </a:cubicBezTo>
                  <a:cubicBezTo>
                    <a:pt x="152" y="858"/>
                    <a:pt x="172" y="817"/>
                    <a:pt x="172" y="777"/>
                  </a:cubicBezTo>
                  <a:lnTo>
                    <a:pt x="172" y="81"/>
                  </a:lnTo>
                  <a:cubicBezTo>
                    <a:pt x="172" y="40"/>
                    <a:pt x="152" y="0"/>
                    <a:pt x="8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8204737" y="3072043"/>
              <a:ext cx="145392" cy="28943"/>
            </a:xfrm>
            <a:custGeom>
              <a:avLst/>
              <a:gdLst/>
              <a:ahLst/>
              <a:cxnLst/>
              <a:rect l="l" t="t" r="r" b="b"/>
              <a:pathLst>
                <a:path w="864" h="172" extrusionOk="0">
                  <a:moveTo>
                    <a:pt x="82" y="0"/>
                  </a:moveTo>
                  <a:cubicBezTo>
                    <a:pt x="41" y="0"/>
                    <a:pt x="1" y="46"/>
                    <a:pt x="1" y="86"/>
                  </a:cubicBezTo>
                  <a:cubicBezTo>
                    <a:pt x="1" y="126"/>
                    <a:pt x="41" y="172"/>
                    <a:pt x="82" y="172"/>
                  </a:cubicBezTo>
                  <a:lnTo>
                    <a:pt x="778" y="172"/>
                  </a:lnTo>
                  <a:cubicBezTo>
                    <a:pt x="818" y="172"/>
                    <a:pt x="864" y="126"/>
                    <a:pt x="864" y="86"/>
                  </a:cubicBezTo>
                  <a:cubicBezTo>
                    <a:pt x="864" y="46"/>
                    <a:pt x="818" y="0"/>
                    <a:pt x="778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5113192" y="2297816"/>
              <a:ext cx="28271" cy="145390"/>
            </a:xfrm>
            <a:custGeom>
              <a:avLst/>
              <a:gdLst/>
              <a:ahLst/>
              <a:cxnLst/>
              <a:rect l="l" t="t" r="r" b="b"/>
              <a:pathLst>
                <a:path w="168" h="864" extrusionOk="0">
                  <a:moveTo>
                    <a:pt x="87" y="1"/>
                  </a:moveTo>
                  <a:cubicBezTo>
                    <a:pt x="41" y="1"/>
                    <a:pt x="1" y="21"/>
                    <a:pt x="1" y="86"/>
                  </a:cubicBezTo>
                  <a:lnTo>
                    <a:pt x="1" y="777"/>
                  </a:lnTo>
                  <a:cubicBezTo>
                    <a:pt x="1" y="818"/>
                    <a:pt x="41" y="863"/>
                    <a:pt x="87" y="863"/>
                  </a:cubicBezTo>
                  <a:cubicBezTo>
                    <a:pt x="127" y="863"/>
                    <a:pt x="167" y="818"/>
                    <a:pt x="167" y="777"/>
                  </a:cubicBezTo>
                  <a:lnTo>
                    <a:pt x="167" y="86"/>
                  </a:lnTo>
                  <a:cubicBezTo>
                    <a:pt x="167" y="21"/>
                    <a:pt x="127" y="1"/>
                    <a:pt x="87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5052950" y="2354692"/>
              <a:ext cx="145392" cy="28270"/>
            </a:xfrm>
            <a:custGeom>
              <a:avLst/>
              <a:gdLst/>
              <a:ahLst/>
              <a:cxnLst/>
              <a:rect l="l" t="t" r="r" b="b"/>
              <a:pathLst>
                <a:path w="864" h="168" extrusionOk="0">
                  <a:moveTo>
                    <a:pt x="87" y="1"/>
                  </a:moveTo>
                  <a:cubicBezTo>
                    <a:pt x="46" y="1"/>
                    <a:pt x="1" y="41"/>
                    <a:pt x="1" y="81"/>
                  </a:cubicBezTo>
                  <a:cubicBezTo>
                    <a:pt x="1" y="127"/>
                    <a:pt x="46" y="167"/>
                    <a:pt x="87" y="167"/>
                  </a:cubicBezTo>
                  <a:lnTo>
                    <a:pt x="778" y="167"/>
                  </a:lnTo>
                  <a:cubicBezTo>
                    <a:pt x="843" y="167"/>
                    <a:pt x="863" y="127"/>
                    <a:pt x="863" y="81"/>
                  </a:cubicBezTo>
                  <a:cubicBezTo>
                    <a:pt x="863" y="41"/>
                    <a:pt x="843" y="1"/>
                    <a:pt x="778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5845861" y="1003286"/>
              <a:ext cx="28102" cy="120821"/>
            </a:xfrm>
            <a:custGeom>
              <a:avLst/>
              <a:gdLst/>
              <a:ahLst/>
              <a:cxnLst/>
              <a:rect l="l" t="t" r="r" b="b"/>
              <a:pathLst>
                <a:path w="167" h="718" extrusionOk="0">
                  <a:moveTo>
                    <a:pt x="81" y="1"/>
                  </a:moveTo>
                  <a:cubicBezTo>
                    <a:pt x="41" y="1"/>
                    <a:pt x="0" y="21"/>
                    <a:pt x="0" y="86"/>
                  </a:cubicBezTo>
                  <a:lnTo>
                    <a:pt x="0" y="631"/>
                  </a:lnTo>
                  <a:cubicBezTo>
                    <a:pt x="0" y="692"/>
                    <a:pt x="41" y="717"/>
                    <a:pt x="81" y="717"/>
                  </a:cubicBezTo>
                  <a:cubicBezTo>
                    <a:pt x="126" y="717"/>
                    <a:pt x="167" y="692"/>
                    <a:pt x="167" y="631"/>
                  </a:cubicBezTo>
                  <a:lnTo>
                    <a:pt x="167" y="86"/>
                  </a:lnTo>
                  <a:cubicBezTo>
                    <a:pt x="167" y="21"/>
                    <a:pt x="126" y="1"/>
                    <a:pt x="81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5795715" y="1049225"/>
              <a:ext cx="124189" cy="28102"/>
            </a:xfrm>
            <a:custGeom>
              <a:avLst/>
              <a:gdLst/>
              <a:ahLst/>
              <a:cxnLst/>
              <a:rect l="l" t="t" r="r" b="b"/>
              <a:pathLst>
                <a:path w="738" h="167" extrusionOk="0">
                  <a:moveTo>
                    <a:pt x="86" y="0"/>
                  </a:moveTo>
                  <a:cubicBezTo>
                    <a:pt x="46" y="0"/>
                    <a:pt x="1" y="41"/>
                    <a:pt x="1" y="86"/>
                  </a:cubicBezTo>
                  <a:cubicBezTo>
                    <a:pt x="1" y="126"/>
                    <a:pt x="46" y="167"/>
                    <a:pt x="86" y="167"/>
                  </a:cubicBezTo>
                  <a:lnTo>
                    <a:pt x="651" y="167"/>
                  </a:lnTo>
                  <a:cubicBezTo>
                    <a:pt x="697" y="167"/>
                    <a:pt x="737" y="126"/>
                    <a:pt x="737" y="86"/>
                  </a:cubicBezTo>
                  <a:cubicBezTo>
                    <a:pt x="737" y="41"/>
                    <a:pt x="697" y="0"/>
                    <a:pt x="651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5746579" y="2064420"/>
              <a:ext cx="39209" cy="39208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26" y="0"/>
                  </a:moveTo>
                  <a:cubicBezTo>
                    <a:pt x="61" y="0"/>
                    <a:pt x="0" y="41"/>
                    <a:pt x="0" y="106"/>
                  </a:cubicBezTo>
                  <a:cubicBezTo>
                    <a:pt x="0" y="167"/>
                    <a:pt x="61" y="232"/>
                    <a:pt x="126" y="232"/>
                  </a:cubicBezTo>
                  <a:cubicBezTo>
                    <a:pt x="187" y="232"/>
                    <a:pt x="232" y="167"/>
                    <a:pt x="232" y="106"/>
                  </a:cubicBezTo>
                  <a:cubicBezTo>
                    <a:pt x="232" y="41"/>
                    <a:pt x="187" y="0"/>
                    <a:pt x="126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8201371" y="2524480"/>
              <a:ext cx="38367" cy="38367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102" y="0"/>
                  </a:moveTo>
                  <a:cubicBezTo>
                    <a:pt x="41" y="0"/>
                    <a:pt x="1" y="61"/>
                    <a:pt x="1" y="127"/>
                  </a:cubicBezTo>
                  <a:cubicBezTo>
                    <a:pt x="1" y="187"/>
                    <a:pt x="41" y="227"/>
                    <a:pt x="102" y="227"/>
                  </a:cubicBezTo>
                  <a:cubicBezTo>
                    <a:pt x="187" y="227"/>
                    <a:pt x="228" y="187"/>
                    <a:pt x="228" y="127"/>
                  </a:cubicBezTo>
                  <a:cubicBezTo>
                    <a:pt x="228" y="61"/>
                    <a:pt x="187" y="0"/>
                    <a:pt x="102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7790613" y="1094995"/>
              <a:ext cx="39209" cy="39208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06" y="1"/>
                  </a:moveTo>
                  <a:cubicBezTo>
                    <a:pt x="46" y="1"/>
                    <a:pt x="0" y="66"/>
                    <a:pt x="0" y="127"/>
                  </a:cubicBezTo>
                  <a:cubicBezTo>
                    <a:pt x="0" y="192"/>
                    <a:pt x="46" y="233"/>
                    <a:pt x="106" y="233"/>
                  </a:cubicBezTo>
                  <a:cubicBezTo>
                    <a:pt x="192" y="233"/>
                    <a:pt x="232" y="192"/>
                    <a:pt x="232" y="127"/>
                  </a:cubicBezTo>
                  <a:cubicBezTo>
                    <a:pt x="232" y="66"/>
                    <a:pt x="192" y="1"/>
                    <a:pt x="106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7946772" y="2100094"/>
              <a:ext cx="38367" cy="38367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101" y="0"/>
                  </a:moveTo>
                  <a:cubicBezTo>
                    <a:pt x="41" y="0"/>
                    <a:pt x="0" y="61"/>
                    <a:pt x="0" y="126"/>
                  </a:cubicBezTo>
                  <a:cubicBezTo>
                    <a:pt x="0" y="187"/>
                    <a:pt x="41" y="227"/>
                    <a:pt x="101" y="227"/>
                  </a:cubicBezTo>
                  <a:cubicBezTo>
                    <a:pt x="187" y="227"/>
                    <a:pt x="227" y="187"/>
                    <a:pt x="227" y="126"/>
                  </a:cubicBezTo>
                  <a:cubicBezTo>
                    <a:pt x="227" y="61"/>
                    <a:pt x="187" y="0"/>
                    <a:pt x="101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5279616" y="3097452"/>
              <a:ext cx="39209" cy="38367"/>
            </a:xfrm>
            <a:custGeom>
              <a:avLst/>
              <a:gdLst/>
              <a:ahLst/>
              <a:cxnLst/>
              <a:rect l="l" t="t" r="r" b="b"/>
              <a:pathLst>
                <a:path w="233" h="228" extrusionOk="0">
                  <a:moveTo>
                    <a:pt x="127" y="0"/>
                  </a:moveTo>
                  <a:cubicBezTo>
                    <a:pt x="61" y="0"/>
                    <a:pt x="1" y="41"/>
                    <a:pt x="1" y="101"/>
                  </a:cubicBezTo>
                  <a:cubicBezTo>
                    <a:pt x="1" y="167"/>
                    <a:pt x="61" y="227"/>
                    <a:pt x="127" y="227"/>
                  </a:cubicBezTo>
                  <a:cubicBezTo>
                    <a:pt x="187" y="227"/>
                    <a:pt x="233" y="167"/>
                    <a:pt x="233" y="101"/>
                  </a:cubicBezTo>
                  <a:cubicBezTo>
                    <a:pt x="233" y="41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8356689" y="1986341"/>
              <a:ext cx="67311" cy="67142"/>
            </a:xfrm>
            <a:custGeom>
              <a:avLst/>
              <a:gdLst/>
              <a:ahLst/>
              <a:cxnLst/>
              <a:rect l="l" t="t" r="r" b="b"/>
              <a:pathLst>
                <a:path w="400" h="399" extrusionOk="0">
                  <a:moveTo>
                    <a:pt x="188" y="0"/>
                  </a:moveTo>
                  <a:cubicBezTo>
                    <a:pt x="87" y="0"/>
                    <a:pt x="1" y="86"/>
                    <a:pt x="1" y="192"/>
                  </a:cubicBezTo>
                  <a:cubicBezTo>
                    <a:pt x="1" y="318"/>
                    <a:pt x="87" y="399"/>
                    <a:pt x="188" y="399"/>
                  </a:cubicBezTo>
                  <a:cubicBezTo>
                    <a:pt x="314" y="399"/>
                    <a:pt x="399" y="318"/>
                    <a:pt x="399" y="192"/>
                  </a:cubicBezTo>
                  <a:cubicBezTo>
                    <a:pt x="399" y="86"/>
                    <a:pt x="314" y="0"/>
                    <a:pt x="188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5315290" y="1561955"/>
              <a:ext cx="67311" cy="67142"/>
            </a:xfrm>
            <a:custGeom>
              <a:avLst/>
              <a:gdLst/>
              <a:ahLst/>
              <a:cxnLst/>
              <a:rect l="l" t="t" r="r" b="b"/>
              <a:pathLst>
                <a:path w="400" h="399" extrusionOk="0">
                  <a:moveTo>
                    <a:pt x="187" y="0"/>
                  </a:moveTo>
                  <a:cubicBezTo>
                    <a:pt x="81" y="0"/>
                    <a:pt x="1" y="86"/>
                    <a:pt x="1" y="192"/>
                  </a:cubicBezTo>
                  <a:cubicBezTo>
                    <a:pt x="1" y="318"/>
                    <a:pt x="81" y="399"/>
                    <a:pt x="187" y="399"/>
                  </a:cubicBezTo>
                  <a:cubicBezTo>
                    <a:pt x="313" y="399"/>
                    <a:pt x="399" y="318"/>
                    <a:pt x="399" y="192"/>
                  </a:cubicBezTo>
                  <a:cubicBezTo>
                    <a:pt x="399" y="86"/>
                    <a:pt x="313" y="0"/>
                    <a:pt x="18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 rot="10800000">
              <a:off x="6711803" y="3174818"/>
              <a:ext cx="168" cy="933926"/>
            </a:xfrm>
            <a:custGeom>
              <a:avLst/>
              <a:gdLst/>
              <a:ahLst/>
              <a:cxnLst/>
              <a:rect l="l" t="t" r="r" b="b"/>
              <a:pathLst>
                <a:path w="1" h="5550" extrusionOk="0">
                  <a:moveTo>
                    <a:pt x="1" y="0"/>
                  </a:moveTo>
                  <a:lnTo>
                    <a:pt x="1" y="5549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 rot="10800000">
              <a:off x="6704904" y="3174818"/>
              <a:ext cx="14640" cy="933926"/>
            </a:xfrm>
            <a:custGeom>
              <a:avLst/>
              <a:gdLst/>
              <a:ahLst/>
              <a:cxnLst/>
              <a:rect l="l" t="t" r="r" b="b"/>
              <a:pathLst>
                <a:path w="87" h="5550" extrusionOk="0">
                  <a:moveTo>
                    <a:pt x="0" y="0"/>
                  </a:moveTo>
                  <a:lnTo>
                    <a:pt x="0" y="5549"/>
                  </a:lnTo>
                  <a:lnTo>
                    <a:pt x="86" y="5549"/>
                  </a:lnTo>
                  <a:lnTo>
                    <a:pt x="86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 rot="10800000">
              <a:off x="6581054" y="3156981"/>
              <a:ext cx="168" cy="933926"/>
            </a:xfrm>
            <a:custGeom>
              <a:avLst/>
              <a:gdLst/>
              <a:ahLst/>
              <a:cxnLst/>
              <a:rect l="l" t="t" r="r" b="b"/>
              <a:pathLst>
                <a:path w="1" h="5550" extrusionOk="0">
                  <a:moveTo>
                    <a:pt x="1" y="0"/>
                  </a:moveTo>
                  <a:lnTo>
                    <a:pt x="1" y="5549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 rot="10800000">
              <a:off x="6570788" y="3156981"/>
              <a:ext cx="18006" cy="933926"/>
            </a:xfrm>
            <a:custGeom>
              <a:avLst/>
              <a:gdLst/>
              <a:ahLst/>
              <a:cxnLst/>
              <a:rect l="l" t="t" r="r" b="b"/>
              <a:pathLst>
                <a:path w="107" h="5550" extrusionOk="0">
                  <a:moveTo>
                    <a:pt x="0" y="0"/>
                  </a:moveTo>
                  <a:lnTo>
                    <a:pt x="0" y="5549"/>
                  </a:lnTo>
                  <a:lnTo>
                    <a:pt x="106" y="5549"/>
                  </a:lnTo>
                  <a:lnTo>
                    <a:pt x="106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 rot="10800000">
              <a:off x="6828922" y="3206285"/>
              <a:ext cx="168" cy="933926"/>
            </a:xfrm>
            <a:custGeom>
              <a:avLst/>
              <a:gdLst/>
              <a:ahLst/>
              <a:cxnLst/>
              <a:rect l="l" t="t" r="r" b="b"/>
              <a:pathLst>
                <a:path w="1" h="5550" extrusionOk="0">
                  <a:moveTo>
                    <a:pt x="1" y="1"/>
                  </a:moveTo>
                  <a:lnTo>
                    <a:pt x="1" y="555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 rot="10800000">
              <a:off x="6822023" y="3206285"/>
              <a:ext cx="13799" cy="933926"/>
            </a:xfrm>
            <a:custGeom>
              <a:avLst/>
              <a:gdLst/>
              <a:ahLst/>
              <a:cxnLst/>
              <a:rect l="l" t="t" r="r" b="b"/>
              <a:pathLst>
                <a:path w="82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81" y="5550"/>
                  </a:lnTo>
                  <a:lnTo>
                    <a:pt x="81" y="1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6278754" y="1912065"/>
              <a:ext cx="870163" cy="336382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6731076" y="2163298"/>
              <a:ext cx="817660" cy="385686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7046087" y="2496143"/>
              <a:ext cx="707270" cy="679158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5723626" y="1958653"/>
              <a:ext cx="1533393" cy="121666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" name="Google Shape;614;p41"/>
          <p:cNvCxnSpPr>
            <a:stCxn id="615" idx="3"/>
            <a:endCxn id="616" idx="1"/>
          </p:cNvCxnSpPr>
          <p:nvPr/>
        </p:nvCxnSpPr>
        <p:spPr>
          <a:xfrm>
            <a:off x="5590066" y="2732500"/>
            <a:ext cx="1251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7" name="Google Shape;617;p41"/>
          <p:cNvSpPr/>
          <p:nvPr/>
        </p:nvSpPr>
        <p:spPr>
          <a:xfrm>
            <a:off x="1930900" y="2621350"/>
            <a:ext cx="385500" cy="222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41"/>
          <p:cNvSpPr/>
          <p:nvPr/>
        </p:nvSpPr>
        <p:spPr>
          <a:xfrm>
            <a:off x="3567733" y="2621350"/>
            <a:ext cx="385500" cy="222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1"/>
          <p:cNvSpPr/>
          <p:nvPr/>
        </p:nvSpPr>
        <p:spPr>
          <a:xfrm>
            <a:off x="5204566" y="2621350"/>
            <a:ext cx="385500" cy="222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1"/>
          <p:cNvSpPr/>
          <p:nvPr/>
        </p:nvSpPr>
        <p:spPr>
          <a:xfrm>
            <a:off x="6841400" y="2621350"/>
            <a:ext cx="385500" cy="222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9" name="Google Shape;619;p41"/>
          <p:cNvCxnSpPr>
            <a:stCxn id="618" idx="3"/>
            <a:endCxn id="615" idx="1"/>
          </p:cNvCxnSpPr>
          <p:nvPr/>
        </p:nvCxnSpPr>
        <p:spPr>
          <a:xfrm>
            <a:off x="3953233" y="2732500"/>
            <a:ext cx="1251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0" name="Google Shape;620;p41"/>
          <p:cNvCxnSpPr>
            <a:stCxn id="617" idx="3"/>
            <a:endCxn id="618" idx="1"/>
          </p:cNvCxnSpPr>
          <p:nvPr/>
        </p:nvCxnSpPr>
        <p:spPr>
          <a:xfrm>
            <a:off x="2316400" y="2732500"/>
            <a:ext cx="1251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1" name="Google Shape;621;p41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Etapas do desenvolvimento</a:t>
            </a:r>
            <a:endParaRPr dirty="0"/>
          </a:p>
        </p:txBody>
      </p:sp>
      <p:sp>
        <p:nvSpPr>
          <p:cNvPr id="622" name="Google Shape;622;p41"/>
          <p:cNvSpPr txBox="1"/>
          <p:nvPr/>
        </p:nvSpPr>
        <p:spPr>
          <a:xfrm>
            <a:off x="1497727" y="1772567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1</a:t>
            </a:r>
            <a:r>
              <a:rPr lang="pt-BR" sz="24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º Passo</a:t>
            </a:r>
            <a:endParaRPr sz="2400" dirty="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23" name="Google Shape;623;p41"/>
          <p:cNvSpPr txBox="1"/>
          <p:nvPr/>
        </p:nvSpPr>
        <p:spPr>
          <a:xfrm>
            <a:off x="1302327" y="3159099"/>
            <a:ext cx="1506373" cy="1004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Análise de requisitos e organização dos objetos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41"/>
          <p:cNvSpPr txBox="1"/>
          <p:nvPr/>
        </p:nvSpPr>
        <p:spPr>
          <a:xfrm>
            <a:off x="3127633" y="1772567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2</a:t>
            </a:r>
            <a:r>
              <a:rPr lang="pt-BR" sz="24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º Passo</a:t>
            </a:r>
            <a:endParaRPr sz="2400" dirty="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25" name="Google Shape;625;p41"/>
          <p:cNvSpPr txBox="1"/>
          <p:nvPr/>
        </p:nvSpPr>
        <p:spPr>
          <a:xfrm>
            <a:off x="3075433" y="3159099"/>
            <a:ext cx="1370100" cy="100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Passar tudo para um Modelo Conceitual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41"/>
          <p:cNvSpPr txBox="1"/>
          <p:nvPr/>
        </p:nvSpPr>
        <p:spPr>
          <a:xfrm>
            <a:off x="6335302" y="3159099"/>
            <a:ext cx="1383898" cy="100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Transformar o Modelo Lógico em Código SQL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41"/>
          <p:cNvSpPr txBox="1"/>
          <p:nvPr/>
        </p:nvSpPr>
        <p:spPr>
          <a:xfrm>
            <a:off x="6401300" y="1772567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4</a:t>
            </a:r>
            <a:r>
              <a:rPr lang="pt-BR" sz="24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º Passo</a:t>
            </a:r>
            <a:endParaRPr sz="2400" dirty="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28" name="Google Shape;628;p41"/>
          <p:cNvSpPr txBox="1"/>
          <p:nvPr/>
        </p:nvSpPr>
        <p:spPr>
          <a:xfrm>
            <a:off x="4764466" y="1772567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3</a:t>
            </a:r>
            <a:r>
              <a:rPr lang="pt-BR" sz="24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º</a:t>
            </a:r>
            <a:r>
              <a:rPr lang="en" sz="24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 Passo</a:t>
            </a:r>
            <a:endParaRPr sz="2400" dirty="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29" name="Google Shape;629;p41"/>
          <p:cNvSpPr txBox="1"/>
          <p:nvPr/>
        </p:nvSpPr>
        <p:spPr>
          <a:xfrm>
            <a:off x="4698469" y="3159099"/>
            <a:ext cx="1383897" cy="100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Transformar o Modelo Conceitual em Lógico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30" name="Google Shape;630;p41"/>
          <p:cNvGrpSpPr/>
          <p:nvPr/>
        </p:nvGrpSpPr>
        <p:grpSpPr>
          <a:xfrm>
            <a:off x="1769438" y="2512045"/>
            <a:ext cx="708423" cy="440897"/>
            <a:chOff x="1769440" y="2512045"/>
            <a:chExt cx="708423" cy="440897"/>
          </a:xfrm>
        </p:grpSpPr>
        <p:sp>
          <p:nvSpPr>
            <p:cNvPr id="631" name="Google Shape;631;p41"/>
            <p:cNvSpPr/>
            <p:nvPr/>
          </p:nvSpPr>
          <p:spPr>
            <a:xfrm>
              <a:off x="1963193" y="2512045"/>
              <a:ext cx="303706" cy="117401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2121065" y="2599730"/>
              <a:ext cx="285381" cy="134609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2231011" y="2715899"/>
              <a:ext cx="246853" cy="237034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1769440" y="2528305"/>
              <a:ext cx="535188" cy="42463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41"/>
          <p:cNvGrpSpPr/>
          <p:nvPr/>
        </p:nvGrpSpPr>
        <p:grpSpPr>
          <a:xfrm>
            <a:off x="6679938" y="2512045"/>
            <a:ext cx="708423" cy="440897"/>
            <a:chOff x="5028953" y="2512045"/>
            <a:chExt cx="708423" cy="440897"/>
          </a:xfrm>
        </p:grpSpPr>
        <p:sp>
          <p:nvSpPr>
            <p:cNvPr id="636" name="Google Shape;636;p41"/>
            <p:cNvSpPr/>
            <p:nvPr/>
          </p:nvSpPr>
          <p:spPr>
            <a:xfrm>
              <a:off x="5222706" y="2512045"/>
              <a:ext cx="303706" cy="117401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5380577" y="2599730"/>
              <a:ext cx="285381" cy="134609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5490523" y="2715899"/>
              <a:ext cx="246853" cy="237034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5028953" y="2528305"/>
              <a:ext cx="535188" cy="42463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41"/>
          <p:cNvGrpSpPr/>
          <p:nvPr/>
        </p:nvGrpSpPr>
        <p:grpSpPr>
          <a:xfrm>
            <a:off x="5043105" y="2512045"/>
            <a:ext cx="708423" cy="440897"/>
            <a:chOff x="5003028" y="2512045"/>
            <a:chExt cx="708423" cy="440897"/>
          </a:xfrm>
        </p:grpSpPr>
        <p:sp>
          <p:nvSpPr>
            <p:cNvPr id="641" name="Google Shape;641;p41"/>
            <p:cNvSpPr/>
            <p:nvPr/>
          </p:nvSpPr>
          <p:spPr>
            <a:xfrm>
              <a:off x="5196781" y="2512045"/>
              <a:ext cx="303706" cy="117401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5354652" y="2599730"/>
              <a:ext cx="285381" cy="134609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5464598" y="2715899"/>
              <a:ext cx="246853" cy="237034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5003028" y="2528305"/>
              <a:ext cx="535188" cy="42463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41"/>
          <p:cNvGrpSpPr/>
          <p:nvPr/>
        </p:nvGrpSpPr>
        <p:grpSpPr>
          <a:xfrm>
            <a:off x="3406272" y="2512045"/>
            <a:ext cx="708423" cy="440897"/>
            <a:chOff x="5035265" y="2512045"/>
            <a:chExt cx="708423" cy="440897"/>
          </a:xfrm>
        </p:grpSpPr>
        <p:sp>
          <p:nvSpPr>
            <p:cNvPr id="646" name="Google Shape;646;p41"/>
            <p:cNvSpPr/>
            <p:nvPr/>
          </p:nvSpPr>
          <p:spPr>
            <a:xfrm>
              <a:off x="5229018" y="2512045"/>
              <a:ext cx="303706" cy="117401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5386890" y="2599730"/>
              <a:ext cx="285381" cy="134609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5496836" y="2715899"/>
              <a:ext cx="246853" cy="237034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5035265" y="2528305"/>
              <a:ext cx="535188" cy="42463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9"/>
          <p:cNvSpPr/>
          <p:nvPr/>
        </p:nvSpPr>
        <p:spPr>
          <a:xfrm rot="10800000">
            <a:off x="5130975" y="328150"/>
            <a:ext cx="3690900" cy="44766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9"/>
          <p:cNvSpPr txBox="1">
            <a:spLocks noGrp="1"/>
          </p:cNvSpPr>
          <p:nvPr>
            <p:ph type="title"/>
          </p:nvPr>
        </p:nvSpPr>
        <p:spPr>
          <a:xfrm>
            <a:off x="1759527" y="3165763"/>
            <a:ext cx="2893364" cy="674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Conceitual</a:t>
            </a:r>
            <a:endParaRPr dirty="0"/>
          </a:p>
        </p:txBody>
      </p:sp>
      <p:pic>
        <p:nvPicPr>
          <p:cNvPr id="576" name="Google Shape;576;p39"/>
          <p:cNvPicPr preferRelativeResize="0"/>
          <p:nvPr/>
        </p:nvPicPr>
        <p:blipFill rotWithShape="1">
          <a:blip r:embed="rId3">
            <a:alphaModFix/>
          </a:blip>
          <a:srcRect r="18039"/>
          <a:stretch/>
        </p:blipFill>
        <p:spPr>
          <a:xfrm rot="5400000" flipH="1">
            <a:off x="4950999" y="919574"/>
            <a:ext cx="4050851" cy="329375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9"/>
          <p:cNvSpPr txBox="1">
            <a:spLocks noGrp="1"/>
          </p:cNvSpPr>
          <p:nvPr>
            <p:ph type="title" idx="2"/>
          </p:nvPr>
        </p:nvSpPr>
        <p:spPr>
          <a:xfrm>
            <a:off x="720000" y="2927375"/>
            <a:ext cx="969900" cy="11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 dirty="0"/>
              <a:t>02</a:t>
            </a:r>
            <a:endParaRPr sz="8200" dirty="0"/>
          </a:p>
        </p:txBody>
      </p:sp>
      <p:pic>
        <p:nvPicPr>
          <p:cNvPr id="3" name="Google Shape;1007;p46">
            <a:extLst>
              <a:ext uri="{FF2B5EF4-FFF2-40B4-BE49-F238E27FC236}">
                <a16:creationId xmlns:a16="http://schemas.microsoft.com/office/drawing/2014/main" id="{97E352B0-B744-F6D3-A7E7-19AF322550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3494"/>
          <a:stretch/>
        </p:blipFill>
        <p:spPr>
          <a:xfrm>
            <a:off x="5329548" y="528499"/>
            <a:ext cx="3293752" cy="4063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0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2"/>
          <p:cNvSpPr txBox="1">
            <a:spLocks noGrp="1"/>
          </p:cNvSpPr>
          <p:nvPr>
            <p:ph type="title"/>
          </p:nvPr>
        </p:nvSpPr>
        <p:spPr>
          <a:xfrm>
            <a:off x="1955650" y="540000"/>
            <a:ext cx="52326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Conceitual</a:t>
            </a:r>
            <a:endParaRPr dirty="0"/>
          </a:p>
        </p:txBody>
      </p:sp>
      <p:sp>
        <p:nvSpPr>
          <p:cNvPr id="655" name="Google Shape;655;p42"/>
          <p:cNvSpPr txBox="1">
            <a:spLocks noGrp="1"/>
          </p:cNvSpPr>
          <p:nvPr>
            <p:ph type="subTitle" idx="1"/>
          </p:nvPr>
        </p:nvSpPr>
        <p:spPr>
          <a:xfrm>
            <a:off x="4932319" y="1817756"/>
            <a:ext cx="3051283" cy="2785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Para fazer o Modelo Conceitual separamos os objetos do mundo real presente na loja, organizamos e colacamos tudo no brmodelo e fizemos o modelo conceitual do Banco de Dados</a:t>
            </a:r>
            <a:endParaRPr sz="1600" dirty="0"/>
          </a:p>
        </p:txBody>
      </p:sp>
      <p:sp>
        <p:nvSpPr>
          <p:cNvPr id="658" name="Google Shape;658;p42"/>
          <p:cNvSpPr txBox="1">
            <a:spLocks noGrp="1"/>
          </p:cNvSpPr>
          <p:nvPr>
            <p:ph type="title" idx="4"/>
          </p:nvPr>
        </p:nvSpPr>
        <p:spPr>
          <a:xfrm>
            <a:off x="4877242" y="1442745"/>
            <a:ext cx="3106361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Criação do Modelo Conceitual</a:t>
            </a:r>
            <a:endParaRPr sz="2600" dirty="0"/>
          </a:p>
        </p:txBody>
      </p:sp>
      <p:grpSp>
        <p:nvGrpSpPr>
          <p:cNvPr id="659" name="Google Shape;659;p42"/>
          <p:cNvGrpSpPr/>
          <p:nvPr/>
        </p:nvGrpSpPr>
        <p:grpSpPr>
          <a:xfrm>
            <a:off x="720000" y="1504500"/>
            <a:ext cx="3986151" cy="3112300"/>
            <a:chOff x="720000" y="1504500"/>
            <a:chExt cx="3986151" cy="3112300"/>
          </a:xfrm>
        </p:grpSpPr>
        <p:sp>
          <p:nvSpPr>
            <p:cNvPr id="660" name="Google Shape;660;p42"/>
            <p:cNvSpPr/>
            <p:nvPr/>
          </p:nvSpPr>
          <p:spPr>
            <a:xfrm>
              <a:off x="3614670" y="1504500"/>
              <a:ext cx="1091481" cy="1753602"/>
            </a:xfrm>
            <a:custGeom>
              <a:avLst/>
              <a:gdLst/>
              <a:ahLst/>
              <a:cxnLst/>
              <a:rect l="l" t="t" r="r" b="b"/>
              <a:pathLst>
                <a:path w="6429" h="10329" extrusionOk="0">
                  <a:moveTo>
                    <a:pt x="202" y="0"/>
                  </a:moveTo>
                  <a:cubicBezTo>
                    <a:pt x="101" y="0"/>
                    <a:pt x="0" y="96"/>
                    <a:pt x="0" y="216"/>
                  </a:cubicBezTo>
                  <a:lnTo>
                    <a:pt x="0" y="3939"/>
                  </a:lnTo>
                  <a:lnTo>
                    <a:pt x="1643" y="4881"/>
                  </a:lnTo>
                  <a:cubicBezTo>
                    <a:pt x="1663" y="4900"/>
                    <a:pt x="1682" y="4924"/>
                    <a:pt x="1682" y="4963"/>
                  </a:cubicBezTo>
                  <a:lnTo>
                    <a:pt x="1706" y="4982"/>
                  </a:lnTo>
                  <a:lnTo>
                    <a:pt x="1706" y="7826"/>
                  </a:lnTo>
                  <a:lnTo>
                    <a:pt x="5986" y="10286"/>
                  </a:lnTo>
                  <a:cubicBezTo>
                    <a:pt x="6029" y="10329"/>
                    <a:pt x="6068" y="10329"/>
                    <a:pt x="6125" y="10329"/>
                  </a:cubicBezTo>
                  <a:cubicBezTo>
                    <a:pt x="6289" y="10329"/>
                    <a:pt x="6428" y="10209"/>
                    <a:pt x="6428" y="10045"/>
                  </a:cubicBezTo>
                  <a:lnTo>
                    <a:pt x="6409" y="3680"/>
                  </a:lnTo>
                  <a:lnTo>
                    <a:pt x="6409" y="3622"/>
                  </a:lnTo>
                  <a:cubicBezTo>
                    <a:pt x="6390" y="3579"/>
                    <a:pt x="6346" y="3521"/>
                    <a:pt x="6308" y="3502"/>
                  </a:cubicBezTo>
                  <a:lnTo>
                    <a:pt x="322" y="39"/>
                  </a:lnTo>
                  <a:cubicBezTo>
                    <a:pt x="284" y="19"/>
                    <a:pt x="241" y="0"/>
                    <a:pt x="202" y="0"/>
                  </a:cubicBezTo>
                  <a:close/>
                </a:path>
              </a:pathLst>
            </a:custGeom>
            <a:solidFill>
              <a:srgbClr val="B0A1F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3295661" y="2003642"/>
              <a:ext cx="608642" cy="978920"/>
            </a:xfrm>
            <a:custGeom>
              <a:avLst/>
              <a:gdLst/>
              <a:ahLst/>
              <a:cxnLst/>
              <a:rect l="l" t="t" r="r" b="b"/>
              <a:pathLst>
                <a:path w="3585" h="5766" extrusionOk="0">
                  <a:moveTo>
                    <a:pt x="102" y="0"/>
                  </a:moveTo>
                  <a:cubicBezTo>
                    <a:pt x="39" y="0"/>
                    <a:pt x="1" y="39"/>
                    <a:pt x="1" y="101"/>
                  </a:cubicBezTo>
                  <a:lnTo>
                    <a:pt x="1" y="3382"/>
                  </a:lnTo>
                  <a:lnTo>
                    <a:pt x="1" y="3762"/>
                  </a:lnTo>
                  <a:cubicBezTo>
                    <a:pt x="1" y="3805"/>
                    <a:pt x="20" y="3843"/>
                    <a:pt x="39" y="3863"/>
                  </a:cubicBezTo>
                  <a:lnTo>
                    <a:pt x="3321" y="5746"/>
                  </a:lnTo>
                  <a:cubicBezTo>
                    <a:pt x="3364" y="5765"/>
                    <a:pt x="3383" y="5765"/>
                    <a:pt x="3421" y="5765"/>
                  </a:cubicBezTo>
                  <a:cubicBezTo>
                    <a:pt x="3503" y="5765"/>
                    <a:pt x="3585" y="5707"/>
                    <a:pt x="3585" y="5606"/>
                  </a:cubicBezTo>
                  <a:lnTo>
                    <a:pt x="3585" y="4886"/>
                  </a:lnTo>
                  <a:lnTo>
                    <a:pt x="1980" y="3964"/>
                  </a:lnTo>
                  <a:cubicBezTo>
                    <a:pt x="1923" y="3925"/>
                    <a:pt x="1879" y="3863"/>
                    <a:pt x="1879" y="3786"/>
                  </a:cubicBezTo>
                  <a:lnTo>
                    <a:pt x="1879" y="3123"/>
                  </a:lnTo>
                  <a:lnTo>
                    <a:pt x="1879" y="999"/>
                  </a:lnTo>
                  <a:lnTo>
                    <a:pt x="159" y="19"/>
                  </a:lnTo>
                  <a:cubicBezTo>
                    <a:pt x="140" y="0"/>
                    <a:pt x="121" y="0"/>
                    <a:pt x="102" y="0"/>
                  </a:cubicBezTo>
                  <a:close/>
                </a:path>
              </a:pathLst>
            </a:custGeom>
            <a:solidFill>
              <a:srgbClr val="B0A1FB">
                <a:alpha val="4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3614670" y="2173248"/>
              <a:ext cx="289635" cy="659914"/>
            </a:xfrm>
            <a:custGeom>
              <a:avLst/>
              <a:gdLst/>
              <a:ahLst/>
              <a:cxnLst/>
              <a:rect l="l" t="t" r="r" b="b"/>
              <a:pathLst>
                <a:path w="1706" h="3887" extrusionOk="0">
                  <a:moveTo>
                    <a:pt x="0" y="0"/>
                  </a:moveTo>
                  <a:lnTo>
                    <a:pt x="0" y="2124"/>
                  </a:lnTo>
                  <a:lnTo>
                    <a:pt x="0" y="2787"/>
                  </a:lnTo>
                  <a:cubicBezTo>
                    <a:pt x="0" y="2864"/>
                    <a:pt x="44" y="2926"/>
                    <a:pt x="101" y="2965"/>
                  </a:cubicBezTo>
                  <a:lnTo>
                    <a:pt x="1706" y="3887"/>
                  </a:lnTo>
                  <a:lnTo>
                    <a:pt x="1706" y="1043"/>
                  </a:lnTo>
                  <a:lnTo>
                    <a:pt x="1682" y="1024"/>
                  </a:lnTo>
                  <a:cubicBezTo>
                    <a:pt x="1682" y="985"/>
                    <a:pt x="1663" y="961"/>
                    <a:pt x="1643" y="9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0A1F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3" name="Google Shape;663;p42"/>
            <p:cNvGrpSpPr/>
            <p:nvPr/>
          </p:nvGrpSpPr>
          <p:grpSpPr>
            <a:xfrm>
              <a:off x="720000" y="1915473"/>
              <a:ext cx="1372803" cy="1712856"/>
              <a:chOff x="720000" y="1915473"/>
              <a:chExt cx="1372803" cy="1712856"/>
            </a:xfrm>
          </p:grpSpPr>
          <p:sp>
            <p:nvSpPr>
              <p:cNvPr id="664" name="Google Shape;664;p42"/>
              <p:cNvSpPr/>
              <p:nvPr/>
            </p:nvSpPr>
            <p:spPr>
              <a:xfrm>
                <a:off x="720000" y="1915473"/>
                <a:ext cx="1060412" cy="1712856"/>
              </a:xfrm>
              <a:custGeom>
                <a:avLst/>
                <a:gdLst/>
                <a:ahLst/>
                <a:cxnLst/>
                <a:rect l="l" t="t" r="r" b="b"/>
                <a:pathLst>
                  <a:path w="6246" h="10089" extrusionOk="0">
                    <a:moveTo>
                      <a:pt x="6044" y="0"/>
                    </a:moveTo>
                    <a:cubicBezTo>
                      <a:pt x="6006" y="0"/>
                      <a:pt x="5982" y="20"/>
                      <a:pt x="5943" y="39"/>
                    </a:cubicBezTo>
                    <a:lnTo>
                      <a:pt x="97" y="3421"/>
                    </a:lnTo>
                    <a:cubicBezTo>
                      <a:pt x="78" y="3421"/>
                      <a:pt x="78" y="3440"/>
                      <a:pt x="58" y="3440"/>
                    </a:cubicBezTo>
                    <a:cubicBezTo>
                      <a:pt x="39" y="3483"/>
                      <a:pt x="20" y="3503"/>
                      <a:pt x="1" y="3541"/>
                    </a:cubicBezTo>
                    <a:lnTo>
                      <a:pt x="1" y="3584"/>
                    </a:lnTo>
                    <a:lnTo>
                      <a:pt x="1" y="9786"/>
                    </a:lnTo>
                    <a:cubicBezTo>
                      <a:pt x="1" y="9969"/>
                      <a:pt x="140" y="10089"/>
                      <a:pt x="279" y="10089"/>
                    </a:cubicBezTo>
                    <a:cubicBezTo>
                      <a:pt x="318" y="10089"/>
                      <a:pt x="380" y="10070"/>
                      <a:pt x="419" y="10046"/>
                    </a:cubicBezTo>
                    <a:lnTo>
                      <a:pt x="4180" y="7865"/>
                    </a:lnTo>
                    <a:lnTo>
                      <a:pt x="4180" y="5703"/>
                    </a:lnTo>
                    <a:cubicBezTo>
                      <a:pt x="4180" y="5684"/>
                      <a:pt x="4204" y="5684"/>
                      <a:pt x="4204" y="5664"/>
                    </a:cubicBezTo>
                    <a:cubicBezTo>
                      <a:pt x="4204" y="5645"/>
                      <a:pt x="4223" y="5602"/>
                      <a:pt x="4262" y="5602"/>
                    </a:cubicBezTo>
                    <a:lnTo>
                      <a:pt x="6246" y="4444"/>
                    </a:lnTo>
                    <a:lnTo>
                      <a:pt x="6246" y="197"/>
                    </a:lnTo>
                    <a:cubicBezTo>
                      <a:pt x="6246" y="101"/>
                      <a:pt x="6145" y="0"/>
                      <a:pt x="6044" y="0"/>
                    </a:cubicBezTo>
                    <a:close/>
                  </a:path>
                </a:pathLst>
              </a:cu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2"/>
              <p:cNvSpPr/>
              <p:nvPr/>
            </p:nvSpPr>
            <p:spPr>
              <a:xfrm>
                <a:off x="1429664" y="2503577"/>
                <a:ext cx="663140" cy="1066863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6284" extrusionOk="0">
                    <a:moveTo>
                      <a:pt x="3786" y="0"/>
                    </a:moveTo>
                    <a:cubicBezTo>
                      <a:pt x="3767" y="0"/>
                      <a:pt x="3747" y="19"/>
                      <a:pt x="3723" y="19"/>
                    </a:cubicBezTo>
                    <a:lnTo>
                      <a:pt x="2066" y="980"/>
                    </a:lnTo>
                    <a:lnTo>
                      <a:pt x="2066" y="2460"/>
                    </a:lnTo>
                    <a:lnTo>
                      <a:pt x="2066" y="3099"/>
                    </a:lnTo>
                    <a:cubicBezTo>
                      <a:pt x="2066" y="3180"/>
                      <a:pt x="2023" y="3243"/>
                      <a:pt x="1965" y="3281"/>
                    </a:cubicBezTo>
                    <a:lnTo>
                      <a:pt x="0" y="4401"/>
                    </a:lnTo>
                    <a:lnTo>
                      <a:pt x="0" y="6101"/>
                    </a:lnTo>
                    <a:cubicBezTo>
                      <a:pt x="0" y="6202"/>
                      <a:pt x="101" y="6284"/>
                      <a:pt x="183" y="6284"/>
                    </a:cubicBezTo>
                    <a:cubicBezTo>
                      <a:pt x="221" y="6284"/>
                      <a:pt x="240" y="6284"/>
                      <a:pt x="284" y="6265"/>
                    </a:cubicBezTo>
                    <a:lnTo>
                      <a:pt x="3843" y="4204"/>
                    </a:lnTo>
                    <a:cubicBezTo>
                      <a:pt x="3887" y="4180"/>
                      <a:pt x="3906" y="4141"/>
                      <a:pt x="3906" y="4084"/>
                    </a:cubicBezTo>
                    <a:lnTo>
                      <a:pt x="3906" y="3680"/>
                    </a:lnTo>
                    <a:lnTo>
                      <a:pt x="3906" y="140"/>
                    </a:lnTo>
                    <a:cubicBezTo>
                      <a:pt x="3906" y="58"/>
                      <a:pt x="3843" y="0"/>
                      <a:pt x="3786" y="0"/>
                    </a:cubicBezTo>
                    <a:close/>
                  </a:path>
                </a:pathLst>
              </a:custGeom>
              <a:solidFill>
                <a:srgbClr val="FFFFFF">
                  <a:alpha val="54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42"/>
              <p:cNvSpPr/>
              <p:nvPr/>
            </p:nvSpPr>
            <p:spPr>
              <a:xfrm>
                <a:off x="1429664" y="2669958"/>
                <a:ext cx="350754" cy="580799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3421" extrusionOk="0">
                    <a:moveTo>
                      <a:pt x="2066" y="0"/>
                    </a:moveTo>
                    <a:lnTo>
                      <a:pt x="82" y="1158"/>
                    </a:lnTo>
                    <a:cubicBezTo>
                      <a:pt x="43" y="1158"/>
                      <a:pt x="24" y="1201"/>
                      <a:pt x="24" y="1220"/>
                    </a:cubicBezTo>
                    <a:cubicBezTo>
                      <a:pt x="24" y="1240"/>
                      <a:pt x="0" y="1240"/>
                      <a:pt x="0" y="1259"/>
                    </a:cubicBezTo>
                    <a:lnTo>
                      <a:pt x="0" y="3421"/>
                    </a:lnTo>
                    <a:lnTo>
                      <a:pt x="1965" y="2301"/>
                    </a:lnTo>
                    <a:cubicBezTo>
                      <a:pt x="2023" y="2263"/>
                      <a:pt x="2066" y="2200"/>
                      <a:pt x="2066" y="2119"/>
                    </a:cubicBezTo>
                    <a:lnTo>
                      <a:pt x="2066" y="1480"/>
                    </a:lnTo>
                    <a:lnTo>
                      <a:pt x="2066" y="0"/>
                    </a:lnTo>
                    <a:close/>
                  </a:path>
                </a:pathLst>
              </a:cu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7" name="Google Shape;667;p42"/>
            <p:cNvSpPr/>
            <p:nvPr/>
          </p:nvSpPr>
          <p:spPr>
            <a:xfrm>
              <a:off x="2789241" y="2717171"/>
              <a:ext cx="23769" cy="71136"/>
            </a:xfrm>
            <a:custGeom>
              <a:avLst/>
              <a:gdLst/>
              <a:ahLst/>
              <a:cxnLst/>
              <a:rect l="l" t="t" r="r" b="b"/>
              <a:pathLst>
                <a:path w="140" h="419" extrusionOk="0">
                  <a:moveTo>
                    <a:pt x="39" y="0"/>
                  </a:moveTo>
                  <a:cubicBezTo>
                    <a:pt x="20" y="0"/>
                    <a:pt x="1" y="19"/>
                    <a:pt x="1" y="39"/>
                  </a:cubicBezTo>
                  <a:lnTo>
                    <a:pt x="63" y="360"/>
                  </a:lnTo>
                  <a:cubicBezTo>
                    <a:pt x="63" y="380"/>
                    <a:pt x="82" y="380"/>
                    <a:pt x="101" y="399"/>
                  </a:cubicBezTo>
                  <a:lnTo>
                    <a:pt x="140" y="418"/>
                  </a:lnTo>
                  <a:lnTo>
                    <a:pt x="101" y="39"/>
                  </a:lnTo>
                  <a:cubicBezTo>
                    <a:pt x="101" y="19"/>
                    <a:pt x="63" y="0"/>
                    <a:pt x="39" y="0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2806388" y="2726848"/>
              <a:ext cx="17317" cy="71985"/>
            </a:xfrm>
            <a:custGeom>
              <a:avLst/>
              <a:gdLst/>
              <a:ahLst/>
              <a:cxnLst/>
              <a:rect l="l" t="t" r="r" b="b"/>
              <a:pathLst>
                <a:path w="102" h="424" extrusionOk="0">
                  <a:moveTo>
                    <a:pt x="58" y="1"/>
                  </a:moveTo>
                  <a:cubicBezTo>
                    <a:pt x="39" y="1"/>
                    <a:pt x="20" y="25"/>
                    <a:pt x="20" y="44"/>
                  </a:cubicBezTo>
                  <a:lnTo>
                    <a:pt x="0" y="342"/>
                  </a:lnTo>
                  <a:cubicBezTo>
                    <a:pt x="0" y="361"/>
                    <a:pt x="20" y="385"/>
                    <a:pt x="20" y="385"/>
                  </a:cubicBezTo>
                  <a:lnTo>
                    <a:pt x="82" y="424"/>
                  </a:lnTo>
                  <a:lnTo>
                    <a:pt x="101" y="63"/>
                  </a:lnTo>
                  <a:cubicBezTo>
                    <a:pt x="101" y="44"/>
                    <a:pt x="82" y="25"/>
                    <a:pt x="58" y="1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1868374" y="4212055"/>
              <a:ext cx="489631" cy="249569"/>
            </a:xfrm>
            <a:custGeom>
              <a:avLst/>
              <a:gdLst/>
              <a:ahLst/>
              <a:cxnLst/>
              <a:rect l="l" t="t" r="r" b="b"/>
              <a:pathLst>
                <a:path w="2884" h="1470" extrusionOk="0">
                  <a:moveTo>
                    <a:pt x="1682" y="1"/>
                  </a:moveTo>
                  <a:cubicBezTo>
                    <a:pt x="1283" y="1"/>
                    <a:pt x="822" y="102"/>
                    <a:pt x="443" y="260"/>
                  </a:cubicBezTo>
                  <a:cubicBezTo>
                    <a:pt x="400" y="284"/>
                    <a:pt x="361" y="323"/>
                    <a:pt x="323" y="342"/>
                  </a:cubicBezTo>
                  <a:cubicBezTo>
                    <a:pt x="159" y="462"/>
                    <a:pt x="1" y="645"/>
                    <a:pt x="20" y="842"/>
                  </a:cubicBezTo>
                  <a:cubicBezTo>
                    <a:pt x="39" y="1043"/>
                    <a:pt x="222" y="1202"/>
                    <a:pt x="419" y="1303"/>
                  </a:cubicBezTo>
                  <a:cubicBezTo>
                    <a:pt x="697" y="1414"/>
                    <a:pt x="1010" y="1470"/>
                    <a:pt x="1323" y="1470"/>
                  </a:cubicBezTo>
                  <a:cubicBezTo>
                    <a:pt x="1687" y="1470"/>
                    <a:pt x="2052" y="1395"/>
                    <a:pt x="2364" y="1245"/>
                  </a:cubicBezTo>
                  <a:cubicBezTo>
                    <a:pt x="2662" y="1125"/>
                    <a:pt x="2883" y="861"/>
                    <a:pt x="2821" y="544"/>
                  </a:cubicBezTo>
                  <a:cubicBezTo>
                    <a:pt x="2744" y="83"/>
                    <a:pt x="2124" y="1"/>
                    <a:pt x="1682" y="1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2051902" y="3856033"/>
              <a:ext cx="105430" cy="473502"/>
            </a:xfrm>
            <a:custGeom>
              <a:avLst/>
              <a:gdLst/>
              <a:ahLst/>
              <a:cxnLst/>
              <a:rect l="l" t="t" r="r" b="b"/>
              <a:pathLst>
                <a:path w="621" h="2789" extrusionOk="0">
                  <a:moveTo>
                    <a:pt x="302" y="1"/>
                  </a:moveTo>
                  <a:cubicBezTo>
                    <a:pt x="229" y="1"/>
                    <a:pt x="159" y="47"/>
                    <a:pt x="140" y="138"/>
                  </a:cubicBezTo>
                  <a:cubicBezTo>
                    <a:pt x="1" y="537"/>
                    <a:pt x="58" y="2521"/>
                    <a:pt x="159" y="2698"/>
                  </a:cubicBezTo>
                  <a:cubicBezTo>
                    <a:pt x="190" y="2758"/>
                    <a:pt x="246" y="2789"/>
                    <a:pt x="303" y="2789"/>
                  </a:cubicBezTo>
                  <a:cubicBezTo>
                    <a:pt x="361" y="2789"/>
                    <a:pt x="421" y="2758"/>
                    <a:pt x="462" y="2698"/>
                  </a:cubicBezTo>
                  <a:cubicBezTo>
                    <a:pt x="563" y="2521"/>
                    <a:pt x="620" y="537"/>
                    <a:pt x="481" y="138"/>
                  </a:cubicBezTo>
                  <a:cubicBezTo>
                    <a:pt x="450" y="47"/>
                    <a:pt x="374" y="1"/>
                    <a:pt x="302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1769734" y="3637530"/>
              <a:ext cx="686910" cy="331910"/>
            </a:xfrm>
            <a:custGeom>
              <a:avLst/>
              <a:gdLst/>
              <a:ahLst/>
              <a:cxnLst/>
              <a:rect l="l" t="t" r="r" b="b"/>
              <a:pathLst>
                <a:path w="4046" h="1955" extrusionOk="0">
                  <a:moveTo>
                    <a:pt x="2741" y="0"/>
                  </a:moveTo>
                  <a:cubicBezTo>
                    <a:pt x="2622" y="0"/>
                    <a:pt x="2507" y="3"/>
                    <a:pt x="2403" y="3"/>
                  </a:cubicBezTo>
                  <a:cubicBezTo>
                    <a:pt x="1903" y="3"/>
                    <a:pt x="1480" y="85"/>
                    <a:pt x="1024" y="185"/>
                  </a:cubicBezTo>
                  <a:lnTo>
                    <a:pt x="563" y="344"/>
                  </a:lnTo>
                  <a:cubicBezTo>
                    <a:pt x="279" y="382"/>
                    <a:pt x="1" y="743"/>
                    <a:pt x="1" y="1026"/>
                  </a:cubicBezTo>
                  <a:cubicBezTo>
                    <a:pt x="20" y="1406"/>
                    <a:pt x="399" y="1583"/>
                    <a:pt x="721" y="1723"/>
                  </a:cubicBezTo>
                  <a:cubicBezTo>
                    <a:pt x="1077" y="1878"/>
                    <a:pt x="1503" y="1954"/>
                    <a:pt x="1932" y="1954"/>
                  </a:cubicBezTo>
                  <a:cubicBezTo>
                    <a:pt x="2447" y="1954"/>
                    <a:pt x="2969" y="1844"/>
                    <a:pt x="3383" y="1627"/>
                  </a:cubicBezTo>
                  <a:cubicBezTo>
                    <a:pt x="3762" y="1425"/>
                    <a:pt x="4046" y="1122"/>
                    <a:pt x="3983" y="666"/>
                  </a:cubicBezTo>
                  <a:cubicBezTo>
                    <a:pt x="3900" y="55"/>
                    <a:pt x="3281" y="0"/>
                    <a:pt x="2741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1681620" y="3081002"/>
              <a:ext cx="486236" cy="379787"/>
            </a:xfrm>
            <a:custGeom>
              <a:avLst/>
              <a:gdLst/>
              <a:ahLst/>
              <a:cxnLst/>
              <a:rect l="l" t="t" r="r" b="b"/>
              <a:pathLst>
                <a:path w="2864" h="2237" extrusionOk="0">
                  <a:moveTo>
                    <a:pt x="1663" y="0"/>
                  </a:moveTo>
                  <a:cubicBezTo>
                    <a:pt x="1529" y="0"/>
                    <a:pt x="1393" y="20"/>
                    <a:pt x="1259" y="57"/>
                  </a:cubicBezTo>
                  <a:cubicBezTo>
                    <a:pt x="841" y="177"/>
                    <a:pt x="419" y="461"/>
                    <a:pt x="198" y="840"/>
                  </a:cubicBezTo>
                  <a:cubicBezTo>
                    <a:pt x="20" y="1157"/>
                    <a:pt x="1" y="1561"/>
                    <a:pt x="198" y="1840"/>
                  </a:cubicBezTo>
                  <a:cubicBezTo>
                    <a:pt x="397" y="2116"/>
                    <a:pt x="784" y="2236"/>
                    <a:pt x="1196" y="2236"/>
                  </a:cubicBezTo>
                  <a:cubicBezTo>
                    <a:pt x="1736" y="2236"/>
                    <a:pt x="2319" y="2030"/>
                    <a:pt x="2580" y="1700"/>
                  </a:cubicBezTo>
                  <a:cubicBezTo>
                    <a:pt x="2864" y="1359"/>
                    <a:pt x="2821" y="898"/>
                    <a:pt x="2600" y="519"/>
                  </a:cubicBezTo>
                  <a:cubicBezTo>
                    <a:pt x="2381" y="152"/>
                    <a:pt x="2031" y="0"/>
                    <a:pt x="1663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2041376" y="2759955"/>
              <a:ext cx="730881" cy="393029"/>
            </a:xfrm>
            <a:custGeom>
              <a:avLst/>
              <a:gdLst/>
              <a:ahLst/>
              <a:cxnLst/>
              <a:rect l="l" t="t" r="r" b="b"/>
              <a:pathLst>
                <a:path w="4305" h="2315" extrusionOk="0">
                  <a:moveTo>
                    <a:pt x="499" y="0"/>
                  </a:moveTo>
                  <a:cubicBezTo>
                    <a:pt x="330" y="0"/>
                    <a:pt x="221" y="128"/>
                    <a:pt x="221" y="128"/>
                  </a:cubicBezTo>
                  <a:cubicBezTo>
                    <a:pt x="0" y="329"/>
                    <a:pt x="24" y="670"/>
                    <a:pt x="284" y="829"/>
                  </a:cubicBezTo>
                  <a:lnTo>
                    <a:pt x="2604" y="2289"/>
                  </a:lnTo>
                  <a:cubicBezTo>
                    <a:pt x="2646" y="2305"/>
                    <a:pt x="2691" y="2315"/>
                    <a:pt x="2735" y="2315"/>
                  </a:cubicBezTo>
                  <a:cubicBezTo>
                    <a:pt x="2798" y="2315"/>
                    <a:pt x="2859" y="2296"/>
                    <a:pt x="2907" y="2251"/>
                  </a:cubicBezTo>
                  <a:lnTo>
                    <a:pt x="4305" y="728"/>
                  </a:lnTo>
                  <a:lnTo>
                    <a:pt x="3868" y="349"/>
                  </a:lnTo>
                  <a:lnTo>
                    <a:pt x="2825" y="1209"/>
                  </a:lnTo>
                  <a:cubicBezTo>
                    <a:pt x="2778" y="1244"/>
                    <a:pt x="2725" y="1266"/>
                    <a:pt x="2673" y="1266"/>
                  </a:cubicBezTo>
                  <a:cubicBezTo>
                    <a:pt x="2635" y="1266"/>
                    <a:pt x="2598" y="1254"/>
                    <a:pt x="2566" y="1228"/>
                  </a:cubicBezTo>
                  <a:lnTo>
                    <a:pt x="745" y="89"/>
                  </a:lnTo>
                  <a:cubicBezTo>
                    <a:pt x="654" y="23"/>
                    <a:pt x="571" y="0"/>
                    <a:pt x="499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2697901" y="2703249"/>
              <a:ext cx="108656" cy="133104"/>
            </a:xfrm>
            <a:custGeom>
              <a:avLst/>
              <a:gdLst/>
              <a:ahLst/>
              <a:cxnLst/>
              <a:rect l="l" t="t" r="r" b="b"/>
              <a:pathLst>
                <a:path w="640" h="784" extrusionOk="0">
                  <a:moveTo>
                    <a:pt x="418" y="0"/>
                  </a:moveTo>
                  <a:lnTo>
                    <a:pt x="318" y="82"/>
                  </a:lnTo>
                  <a:lnTo>
                    <a:pt x="1" y="683"/>
                  </a:lnTo>
                  <a:lnTo>
                    <a:pt x="97" y="784"/>
                  </a:lnTo>
                  <a:lnTo>
                    <a:pt x="380" y="342"/>
                  </a:lnTo>
                  <a:lnTo>
                    <a:pt x="337" y="784"/>
                  </a:lnTo>
                  <a:lnTo>
                    <a:pt x="519" y="644"/>
                  </a:lnTo>
                  <a:lnTo>
                    <a:pt x="639" y="342"/>
                  </a:lnTo>
                  <a:lnTo>
                    <a:pt x="620" y="260"/>
                  </a:lnTo>
                  <a:lnTo>
                    <a:pt x="620" y="241"/>
                  </a:lnTo>
                  <a:lnTo>
                    <a:pt x="558" y="164"/>
                  </a:lnTo>
                  <a:lnTo>
                    <a:pt x="558" y="140"/>
                  </a:lnTo>
                  <a:lnTo>
                    <a:pt x="500" y="63"/>
                  </a:lnTo>
                  <a:lnTo>
                    <a:pt x="519" y="44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2714200" y="2761143"/>
              <a:ext cx="48386" cy="92358"/>
            </a:xfrm>
            <a:custGeom>
              <a:avLst/>
              <a:gdLst/>
              <a:ahLst/>
              <a:cxnLst/>
              <a:rect l="l" t="t" r="r" b="b"/>
              <a:pathLst>
                <a:path w="285" h="544" extrusionOk="0">
                  <a:moveTo>
                    <a:pt x="284" y="1"/>
                  </a:moveTo>
                  <a:lnTo>
                    <a:pt x="1" y="443"/>
                  </a:lnTo>
                  <a:lnTo>
                    <a:pt x="121" y="543"/>
                  </a:lnTo>
                  <a:lnTo>
                    <a:pt x="241" y="443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2555119" y="4296943"/>
              <a:ext cx="339550" cy="214596"/>
            </a:xfrm>
            <a:custGeom>
              <a:avLst/>
              <a:gdLst/>
              <a:ahLst/>
              <a:cxnLst/>
              <a:rect l="l" t="t" r="r" b="b"/>
              <a:pathLst>
                <a:path w="2000" h="1264" extrusionOk="0">
                  <a:moveTo>
                    <a:pt x="1" y="1"/>
                  </a:moveTo>
                  <a:lnTo>
                    <a:pt x="1" y="683"/>
                  </a:lnTo>
                  <a:cubicBezTo>
                    <a:pt x="1" y="683"/>
                    <a:pt x="140" y="822"/>
                    <a:pt x="500" y="865"/>
                  </a:cubicBezTo>
                  <a:cubicBezTo>
                    <a:pt x="865" y="1165"/>
                    <a:pt x="1076" y="1264"/>
                    <a:pt x="1357" y="1264"/>
                  </a:cubicBezTo>
                  <a:cubicBezTo>
                    <a:pt x="1432" y="1264"/>
                    <a:pt x="1512" y="1257"/>
                    <a:pt x="1601" y="1245"/>
                  </a:cubicBezTo>
                  <a:cubicBezTo>
                    <a:pt x="1999" y="1182"/>
                    <a:pt x="1740" y="1125"/>
                    <a:pt x="1538" y="942"/>
                  </a:cubicBezTo>
                  <a:cubicBezTo>
                    <a:pt x="1322" y="745"/>
                    <a:pt x="697" y="183"/>
                    <a:pt x="697" y="183"/>
                  </a:cubicBezTo>
                  <a:lnTo>
                    <a:pt x="640" y="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1967184" y="3488636"/>
              <a:ext cx="716960" cy="853629"/>
            </a:xfrm>
            <a:custGeom>
              <a:avLst/>
              <a:gdLst/>
              <a:ahLst/>
              <a:cxnLst/>
              <a:rect l="l" t="t" r="r" b="b"/>
              <a:pathLst>
                <a:path w="4223" h="5028" extrusionOk="0">
                  <a:moveTo>
                    <a:pt x="1499" y="1"/>
                  </a:moveTo>
                  <a:lnTo>
                    <a:pt x="0" y="78"/>
                  </a:lnTo>
                  <a:lnTo>
                    <a:pt x="101" y="981"/>
                  </a:lnTo>
                  <a:cubicBezTo>
                    <a:pt x="120" y="1221"/>
                    <a:pt x="260" y="1423"/>
                    <a:pt x="480" y="1543"/>
                  </a:cubicBezTo>
                  <a:lnTo>
                    <a:pt x="3161" y="2023"/>
                  </a:lnTo>
                  <a:cubicBezTo>
                    <a:pt x="3344" y="2042"/>
                    <a:pt x="3320" y="2119"/>
                    <a:pt x="3344" y="2302"/>
                  </a:cubicBezTo>
                  <a:lnTo>
                    <a:pt x="3344" y="2340"/>
                  </a:lnTo>
                  <a:lnTo>
                    <a:pt x="3440" y="4665"/>
                  </a:lnTo>
                  <a:cubicBezTo>
                    <a:pt x="3463" y="4870"/>
                    <a:pt x="3623" y="5027"/>
                    <a:pt x="3827" y="5027"/>
                  </a:cubicBezTo>
                  <a:cubicBezTo>
                    <a:pt x="3839" y="5027"/>
                    <a:pt x="3851" y="5027"/>
                    <a:pt x="3863" y="5026"/>
                  </a:cubicBezTo>
                  <a:lnTo>
                    <a:pt x="3920" y="5026"/>
                  </a:lnTo>
                  <a:cubicBezTo>
                    <a:pt x="4103" y="5002"/>
                    <a:pt x="4141" y="4843"/>
                    <a:pt x="4141" y="4665"/>
                  </a:cubicBezTo>
                  <a:lnTo>
                    <a:pt x="4223" y="1922"/>
                  </a:lnTo>
                  <a:cubicBezTo>
                    <a:pt x="4223" y="1783"/>
                    <a:pt x="4160" y="1663"/>
                    <a:pt x="4064" y="1562"/>
                  </a:cubicBezTo>
                  <a:lnTo>
                    <a:pt x="1561" y="48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2306397" y="4395583"/>
              <a:ext cx="357376" cy="221217"/>
            </a:xfrm>
            <a:custGeom>
              <a:avLst/>
              <a:gdLst/>
              <a:ahLst/>
              <a:cxnLst/>
              <a:rect l="l" t="t" r="r" b="b"/>
              <a:pathLst>
                <a:path w="2105" h="1303" extrusionOk="0">
                  <a:moveTo>
                    <a:pt x="1" y="1"/>
                  </a:moveTo>
                  <a:lnTo>
                    <a:pt x="1" y="702"/>
                  </a:lnTo>
                  <a:cubicBezTo>
                    <a:pt x="1" y="702"/>
                    <a:pt x="145" y="842"/>
                    <a:pt x="543" y="885"/>
                  </a:cubicBezTo>
                  <a:cubicBezTo>
                    <a:pt x="909" y="1201"/>
                    <a:pt x="1123" y="1302"/>
                    <a:pt x="1414" y="1302"/>
                  </a:cubicBezTo>
                  <a:cubicBezTo>
                    <a:pt x="1490" y="1302"/>
                    <a:pt x="1572" y="1295"/>
                    <a:pt x="1663" y="1284"/>
                  </a:cubicBezTo>
                  <a:cubicBezTo>
                    <a:pt x="2105" y="1221"/>
                    <a:pt x="1826" y="1163"/>
                    <a:pt x="1605" y="962"/>
                  </a:cubicBezTo>
                  <a:cubicBezTo>
                    <a:pt x="1384" y="765"/>
                    <a:pt x="721" y="164"/>
                    <a:pt x="721" y="164"/>
                  </a:cubicBezTo>
                  <a:lnTo>
                    <a:pt x="683" y="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1865148" y="3542455"/>
              <a:ext cx="580970" cy="905071"/>
            </a:xfrm>
            <a:custGeom>
              <a:avLst/>
              <a:gdLst/>
              <a:ahLst/>
              <a:cxnLst/>
              <a:rect l="l" t="t" r="r" b="b"/>
              <a:pathLst>
                <a:path w="3422" h="5331" extrusionOk="0">
                  <a:moveTo>
                    <a:pt x="1499" y="1"/>
                  </a:moveTo>
                  <a:lnTo>
                    <a:pt x="1" y="82"/>
                  </a:lnTo>
                  <a:lnTo>
                    <a:pt x="101" y="962"/>
                  </a:lnTo>
                  <a:cubicBezTo>
                    <a:pt x="121" y="1202"/>
                    <a:pt x="279" y="1423"/>
                    <a:pt x="481" y="1543"/>
                  </a:cubicBezTo>
                  <a:lnTo>
                    <a:pt x="2220" y="2264"/>
                  </a:lnTo>
                  <a:cubicBezTo>
                    <a:pt x="2359" y="2345"/>
                    <a:pt x="2460" y="2484"/>
                    <a:pt x="2460" y="2643"/>
                  </a:cubicBezTo>
                  <a:lnTo>
                    <a:pt x="2561" y="4968"/>
                  </a:lnTo>
                  <a:cubicBezTo>
                    <a:pt x="2561" y="5177"/>
                    <a:pt x="2741" y="5330"/>
                    <a:pt x="2927" y="5330"/>
                  </a:cubicBezTo>
                  <a:cubicBezTo>
                    <a:pt x="2938" y="5330"/>
                    <a:pt x="2949" y="5330"/>
                    <a:pt x="2960" y="5328"/>
                  </a:cubicBezTo>
                  <a:lnTo>
                    <a:pt x="3022" y="5328"/>
                  </a:lnTo>
                  <a:cubicBezTo>
                    <a:pt x="3200" y="5309"/>
                    <a:pt x="3344" y="5146"/>
                    <a:pt x="3363" y="4968"/>
                  </a:cubicBezTo>
                  <a:lnTo>
                    <a:pt x="3421" y="2225"/>
                  </a:lnTo>
                  <a:cubicBezTo>
                    <a:pt x="3421" y="2086"/>
                    <a:pt x="3363" y="1966"/>
                    <a:pt x="3263" y="1865"/>
                  </a:cubicBezTo>
                  <a:lnTo>
                    <a:pt x="1562" y="462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rgbClr val="5B3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1923042" y="2730923"/>
              <a:ext cx="336154" cy="842763"/>
            </a:xfrm>
            <a:custGeom>
              <a:avLst/>
              <a:gdLst/>
              <a:ahLst/>
              <a:cxnLst/>
              <a:rect l="l" t="t" r="r" b="b"/>
              <a:pathLst>
                <a:path w="1980" h="4964" extrusionOk="0">
                  <a:moveTo>
                    <a:pt x="279" y="1"/>
                  </a:moveTo>
                  <a:lnTo>
                    <a:pt x="1" y="179"/>
                  </a:lnTo>
                  <a:cubicBezTo>
                    <a:pt x="1082" y="1538"/>
                    <a:pt x="817" y="3282"/>
                    <a:pt x="861" y="4963"/>
                  </a:cubicBezTo>
                  <a:cubicBezTo>
                    <a:pt x="1082" y="4944"/>
                    <a:pt x="1600" y="4805"/>
                    <a:pt x="1802" y="4685"/>
                  </a:cubicBezTo>
                  <a:cubicBezTo>
                    <a:pt x="1980" y="3042"/>
                    <a:pt x="1802" y="1461"/>
                    <a:pt x="1000" y="39"/>
                  </a:cubicBezTo>
                  <a:lnTo>
                    <a:pt x="937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1800803" y="2761143"/>
              <a:ext cx="268414" cy="867211"/>
            </a:xfrm>
            <a:custGeom>
              <a:avLst/>
              <a:gdLst/>
              <a:ahLst/>
              <a:cxnLst/>
              <a:rect l="l" t="t" r="r" b="b"/>
              <a:pathLst>
                <a:path w="1581" h="5108" extrusionOk="0">
                  <a:moveTo>
                    <a:pt x="721" y="1"/>
                  </a:moveTo>
                  <a:lnTo>
                    <a:pt x="336" y="222"/>
                  </a:lnTo>
                  <a:cubicBezTo>
                    <a:pt x="120" y="361"/>
                    <a:pt x="0" y="601"/>
                    <a:pt x="0" y="841"/>
                  </a:cubicBezTo>
                  <a:lnTo>
                    <a:pt x="0" y="904"/>
                  </a:lnTo>
                  <a:lnTo>
                    <a:pt x="159" y="4766"/>
                  </a:lnTo>
                  <a:cubicBezTo>
                    <a:pt x="279" y="4824"/>
                    <a:pt x="399" y="4886"/>
                    <a:pt x="538" y="4925"/>
                  </a:cubicBezTo>
                  <a:cubicBezTo>
                    <a:pt x="746" y="5000"/>
                    <a:pt x="1055" y="5107"/>
                    <a:pt x="1316" y="5107"/>
                  </a:cubicBezTo>
                  <a:cubicBezTo>
                    <a:pt x="1406" y="5107"/>
                    <a:pt x="1489" y="5095"/>
                    <a:pt x="1561" y="5064"/>
                  </a:cubicBezTo>
                  <a:cubicBezTo>
                    <a:pt x="1581" y="3964"/>
                    <a:pt x="1581" y="2763"/>
                    <a:pt x="1537" y="2282"/>
                  </a:cubicBezTo>
                  <a:cubicBezTo>
                    <a:pt x="1460" y="1461"/>
                    <a:pt x="1259" y="683"/>
                    <a:pt x="721" y="1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2092649" y="2737544"/>
              <a:ext cx="193544" cy="829521"/>
            </a:xfrm>
            <a:custGeom>
              <a:avLst/>
              <a:gdLst/>
              <a:ahLst/>
              <a:cxnLst/>
              <a:rect l="l" t="t" r="r" b="b"/>
              <a:pathLst>
                <a:path w="1140" h="4886" extrusionOk="0">
                  <a:moveTo>
                    <a:pt x="1" y="0"/>
                  </a:moveTo>
                  <a:lnTo>
                    <a:pt x="1" y="0"/>
                  </a:lnTo>
                  <a:cubicBezTo>
                    <a:pt x="400" y="721"/>
                    <a:pt x="539" y="1499"/>
                    <a:pt x="582" y="2301"/>
                  </a:cubicBezTo>
                  <a:cubicBezTo>
                    <a:pt x="601" y="3104"/>
                    <a:pt x="702" y="4002"/>
                    <a:pt x="822" y="4886"/>
                  </a:cubicBezTo>
                  <a:cubicBezTo>
                    <a:pt x="899" y="4886"/>
                    <a:pt x="1000" y="4862"/>
                    <a:pt x="1082" y="4823"/>
                  </a:cubicBezTo>
                  <a:cubicBezTo>
                    <a:pt x="1139" y="4045"/>
                    <a:pt x="923" y="2162"/>
                    <a:pt x="899" y="1619"/>
                  </a:cubicBezTo>
                  <a:cubicBezTo>
                    <a:pt x="899" y="1403"/>
                    <a:pt x="880" y="1220"/>
                    <a:pt x="861" y="1120"/>
                  </a:cubicBezTo>
                  <a:cubicBezTo>
                    <a:pt x="779" y="658"/>
                    <a:pt x="380" y="101"/>
                    <a:pt x="380" y="1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1973635" y="2638734"/>
              <a:ext cx="119182" cy="93376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20" y="1"/>
                  </a:moveTo>
                  <a:lnTo>
                    <a:pt x="1" y="222"/>
                  </a:lnTo>
                  <a:cubicBezTo>
                    <a:pt x="165" y="403"/>
                    <a:pt x="391" y="550"/>
                    <a:pt x="623" y="550"/>
                  </a:cubicBezTo>
                  <a:cubicBezTo>
                    <a:pt x="649" y="550"/>
                    <a:pt x="676" y="548"/>
                    <a:pt x="702" y="544"/>
                  </a:cubicBezTo>
                  <a:lnTo>
                    <a:pt x="683" y="26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1970410" y="2676255"/>
              <a:ext cx="125803" cy="119352"/>
            </a:xfrm>
            <a:custGeom>
              <a:avLst/>
              <a:gdLst/>
              <a:ahLst/>
              <a:cxnLst/>
              <a:rect l="l" t="t" r="r" b="b"/>
              <a:pathLst>
                <a:path w="741" h="703" extrusionOk="0">
                  <a:moveTo>
                    <a:pt x="20" y="1"/>
                  </a:moveTo>
                  <a:lnTo>
                    <a:pt x="0" y="323"/>
                  </a:lnTo>
                  <a:lnTo>
                    <a:pt x="442" y="683"/>
                  </a:lnTo>
                  <a:cubicBezTo>
                    <a:pt x="481" y="702"/>
                    <a:pt x="519" y="702"/>
                    <a:pt x="562" y="702"/>
                  </a:cubicBezTo>
                  <a:cubicBezTo>
                    <a:pt x="601" y="683"/>
                    <a:pt x="620" y="659"/>
                    <a:pt x="639" y="640"/>
                  </a:cubicBezTo>
                  <a:lnTo>
                    <a:pt x="721" y="539"/>
                  </a:lnTo>
                  <a:cubicBezTo>
                    <a:pt x="721" y="520"/>
                    <a:pt x="740" y="501"/>
                    <a:pt x="740" y="481"/>
                  </a:cubicBezTo>
                  <a:lnTo>
                    <a:pt x="721" y="323"/>
                  </a:lnTo>
                  <a:cubicBezTo>
                    <a:pt x="695" y="327"/>
                    <a:pt x="668" y="329"/>
                    <a:pt x="642" y="329"/>
                  </a:cubicBezTo>
                  <a:cubicBezTo>
                    <a:pt x="410" y="329"/>
                    <a:pt x="184" y="182"/>
                    <a:pt x="20" y="1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1898594" y="2381522"/>
              <a:ext cx="272659" cy="278431"/>
            </a:xfrm>
            <a:custGeom>
              <a:avLst/>
              <a:gdLst/>
              <a:ahLst/>
              <a:cxnLst/>
              <a:rect l="l" t="t" r="r" b="b"/>
              <a:pathLst>
                <a:path w="1606" h="1640" extrusionOk="0">
                  <a:moveTo>
                    <a:pt x="1319" y="0"/>
                  </a:moveTo>
                  <a:cubicBezTo>
                    <a:pt x="1289" y="0"/>
                    <a:pt x="1257" y="6"/>
                    <a:pt x="1226" y="17"/>
                  </a:cubicBezTo>
                  <a:cubicBezTo>
                    <a:pt x="1200" y="40"/>
                    <a:pt x="1163" y="49"/>
                    <a:pt x="1125" y="49"/>
                  </a:cubicBezTo>
                  <a:cubicBezTo>
                    <a:pt x="1097" y="49"/>
                    <a:pt x="1069" y="44"/>
                    <a:pt x="1043" y="36"/>
                  </a:cubicBezTo>
                  <a:cubicBezTo>
                    <a:pt x="1012" y="34"/>
                    <a:pt x="981" y="33"/>
                    <a:pt x="950" y="33"/>
                  </a:cubicBezTo>
                  <a:cubicBezTo>
                    <a:pt x="737" y="33"/>
                    <a:pt x="517" y="88"/>
                    <a:pt x="342" y="176"/>
                  </a:cubicBezTo>
                  <a:cubicBezTo>
                    <a:pt x="145" y="276"/>
                    <a:pt x="25" y="536"/>
                    <a:pt x="1" y="757"/>
                  </a:cubicBezTo>
                  <a:cubicBezTo>
                    <a:pt x="1" y="935"/>
                    <a:pt x="44" y="1175"/>
                    <a:pt x="121" y="1357"/>
                  </a:cubicBezTo>
                  <a:cubicBezTo>
                    <a:pt x="183" y="1434"/>
                    <a:pt x="222" y="1477"/>
                    <a:pt x="303" y="1535"/>
                  </a:cubicBezTo>
                  <a:cubicBezTo>
                    <a:pt x="337" y="1574"/>
                    <a:pt x="391" y="1639"/>
                    <a:pt x="443" y="1639"/>
                  </a:cubicBezTo>
                  <a:cubicBezTo>
                    <a:pt x="449" y="1639"/>
                    <a:pt x="456" y="1638"/>
                    <a:pt x="462" y="1636"/>
                  </a:cubicBezTo>
                  <a:cubicBezTo>
                    <a:pt x="481" y="1578"/>
                    <a:pt x="601" y="1497"/>
                    <a:pt x="664" y="1458"/>
                  </a:cubicBezTo>
                  <a:cubicBezTo>
                    <a:pt x="745" y="1377"/>
                    <a:pt x="822" y="1295"/>
                    <a:pt x="904" y="1218"/>
                  </a:cubicBezTo>
                  <a:cubicBezTo>
                    <a:pt x="961" y="1156"/>
                    <a:pt x="1062" y="1036"/>
                    <a:pt x="1144" y="1016"/>
                  </a:cubicBezTo>
                  <a:cubicBezTo>
                    <a:pt x="1182" y="978"/>
                    <a:pt x="1226" y="954"/>
                    <a:pt x="1264" y="935"/>
                  </a:cubicBezTo>
                  <a:cubicBezTo>
                    <a:pt x="1346" y="915"/>
                    <a:pt x="1423" y="858"/>
                    <a:pt x="1485" y="815"/>
                  </a:cubicBezTo>
                  <a:cubicBezTo>
                    <a:pt x="1562" y="757"/>
                    <a:pt x="1605" y="656"/>
                    <a:pt x="1605" y="555"/>
                  </a:cubicBezTo>
                  <a:cubicBezTo>
                    <a:pt x="1605" y="416"/>
                    <a:pt x="1586" y="276"/>
                    <a:pt x="1523" y="137"/>
                  </a:cubicBezTo>
                  <a:lnTo>
                    <a:pt x="1523" y="113"/>
                  </a:lnTo>
                  <a:cubicBezTo>
                    <a:pt x="1481" y="42"/>
                    <a:pt x="1405" y="0"/>
                    <a:pt x="1319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1931701" y="2478974"/>
              <a:ext cx="219010" cy="234969"/>
            </a:xfrm>
            <a:custGeom>
              <a:avLst/>
              <a:gdLst/>
              <a:ahLst/>
              <a:cxnLst/>
              <a:rect l="l" t="t" r="r" b="b"/>
              <a:pathLst>
                <a:path w="1290" h="1384" extrusionOk="0">
                  <a:moveTo>
                    <a:pt x="430" y="0"/>
                  </a:moveTo>
                  <a:lnTo>
                    <a:pt x="387" y="284"/>
                  </a:lnTo>
                  <a:lnTo>
                    <a:pt x="329" y="380"/>
                  </a:lnTo>
                  <a:lnTo>
                    <a:pt x="329" y="663"/>
                  </a:lnTo>
                  <a:lnTo>
                    <a:pt x="248" y="644"/>
                  </a:lnTo>
                  <a:cubicBezTo>
                    <a:pt x="228" y="601"/>
                    <a:pt x="228" y="462"/>
                    <a:pt x="190" y="442"/>
                  </a:cubicBezTo>
                  <a:cubicBezTo>
                    <a:pt x="177" y="440"/>
                    <a:pt x="165" y="439"/>
                    <a:pt x="155" y="439"/>
                  </a:cubicBezTo>
                  <a:cubicBezTo>
                    <a:pt x="1" y="439"/>
                    <a:pt x="90" y="685"/>
                    <a:pt x="108" y="721"/>
                  </a:cubicBezTo>
                  <a:cubicBezTo>
                    <a:pt x="108" y="768"/>
                    <a:pt x="155" y="791"/>
                    <a:pt x="194" y="791"/>
                  </a:cubicBezTo>
                  <a:cubicBezTo>
                    <a:pt x="207" y="791"/>
                    <a:pt x="219" y="788"/>
                    <a:pt x="228" y="783"/>
                  </a:cubicBezTo>
                  <a:lnTo>
                    <a:pt x="228" y="1081"/>
                  </a:lnTo>
                  <a:cubicBezTo>
                    <a:pt x="228" y="1081"/>
                    <a:pt x="488" y="1384"/>
                    <a:pt x="829" y="1384"/>
                  </a:cubicBezTo>
                  <a:cubicBezTo>
                    <a:pt x="1050" y="1384"/>
                    <a:pt x="1247" y="1201"/>
                    <a:pt x="1247" y="980"/>
                  </a:cubicBezTo>
                  <a:lnTo>
                    <a:pt x="1290" y="341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2874129" y="2754691"/>
              <a:ext cx="7470" cy="170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0" y="0"/>
                  </a:move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2704353" y="2751296"/>
              <a:ext cx="173171" cy="8149"/>
            </a:xfrm>
            <a:custGeom>
              <a:avLst/>
              <a:gdLst/>
              <a:ahLst/>
              <a:cxnLst/>
              <a:rect l="l" t="t" r="r" b="b"/>
              <a:pathLst>
                <a:path w="1020" h="48" extrusionOk="0">
                  <a:moveTo>
                    <a:pt x="39" y="1"/>
                  </a:moveTo>
                  <a:cubicBezTo>
                    <a:pt x="20" y="1"/>
                    <a:pt x="1" y="1"/>
                    <a:pt x="1" y="20"/>
                  </a:cubicBezTo>
                  <a:cubicBezTo>
                    <a:pt x="1" y="39"/>
                    <a:pt x="20" y="39"/>
                    <a:pt x="39" y="39"/>
                  </a:cubicBezTo>
                  <a:cubicBezTo>
                    <a:pt x="39" y="39"/>
                    <a:pt x="379" y="48"/>
                    <a:pt x="669" y="48"/>
                  </a:cubicBezTo>
                  <a:cubicBezTo>
                    <a:pt x="814" y="48"/>
                    <a:pt x="947" y="46"/>
                    <a:pt x="1019" y="39"/>
                  </a:cubicBezTo>
                  <a:lnTo>
                    <a:pt x="1019" y="20"/>
                  </a:lnTo>
                  <a:cubicBezTo>
                    <a:pt x="803" y="1"/>
                    <a:pt x="39" y="1"/>
                    <a:pt x="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2697901" y="2734318"/>
              <a:ext cx="85057" cy="102035"/>
            </a:xfrm>
            <a:custGeom>
              <a:avLst/>
              <a:gdLst/>
              <a:ahLst/>
              <a:cxnLst/>
              <a:rect l="l" t="t" r="r" b="b"/>
              <a:pathLst>
                <a:path w="501" h="601" extrusionOk="0">
                  <a:moveTo>
                    <a:pt x="500" y="0"/>
                  </a:moveTo>
                  <a:lnTo>
                    <a:pt x="140" y="259"/>
                  </a:lnTo>
                  <a:lnTo>
                    <a:pt x="1" y="500"/>
                  </a:lnTo>
                  <a:lnTo>
                    <a:pt x="97" y="601"/>
                  </a:lnTo>
                  <a:lnTo>
                    <a:pt x="279" y="480"/>
                  </a:lnTo>
                  <a:lnTo>
                    <a:pt x="298" y="317"/>
                  </a:lnTo>
                  <a:lnTo>
                    <a:pt x="481" y="10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2768868" y="2701891"/>
              <a:ext cx="40916" cy="65873"/>
            </a:xfrm>
            <a:custGeom>
              <a:avLst/>
              <a:gdLst/>
              <a:ahLst/>
              <a:cxnLst/>
              <a:rect l="l" t="t" r="r" b="b"/>
              <a:pathLst>
                <a:path w="241" h="388" extrusionOk="0">
                  <a:moveTo>
                    <a:pt x="71" y="0"/>
                  </a:moveTo>
                  <a:cubicBezTo>
                    <a:pt x="62" y="0"/>
                    <a:pt x="52" y="3"/>
                    <a:pt x="39" y="8"/>
                  </a:cubicBezTo>
                  <a:lnTo>
                    <a:pt x="0" y="8"/>
                  </a:lnTo>
                  <a:lnTo>
                    <a:pt x="159" y="350"/>
                  </a:lnTo>
                  <a:cubicBezTo>
                    <a:pt x="159" y="369"/>
                    <a:pt x="159" y="369"/>
                    <a:pt x="183" y="369"/>
                  </a:cubicBezTo>
                  <a:lnTo>
                    <a:pt x="241" y="388"/>
                  </a:lnTo>
                  <a:lnTo>
                    <a:pt x="121" y="28"/>
                  </a:lnTo>
                  <a:cubicBezTo>
                    <a:pt x="107" y="14"/>
                    <a:pt x="93" y="0"/>
                    <a:pt x="71" y="0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1" name="Google Shape;691;p42"/>
            <p:cNvGrpSpPr/>
            <p:nvPr/>
          </p:nvGrpSpPr>
          <p:grpSpPr>
            <a:xfrm>
              <a:off x="2577081" y="3294558"/>
              <a:ext cx="1733243" cy="965856"/>
              <a:chOff x="2951632" y="3945364"/>
              <a:chExt cx="880176" cy="490481"/>
            </a:xfrm>
          </p:grpSpPr>
          <p:sp>
            <p:nvSpPr>
              <p:cNvPr id="692" name="Google Shape;692;p42"/>
              <p:cNvSpPr/>
              <p:nvPr/>
            </p:nvSpPr>
            <p:spPr>
              <a:xfrm>
                <a:off x="3188121" y="4045546"/>
                <a:ext cx="34486" cy="9328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82" extrusionOk="0">
                    <a:moveTo>
                      <a:pt x="399" y="1"/>
                    </a:moveTo>
                    <a:lnTo>
                      <a:pt x="0" y="899"/>
                    </a:lnTo>
                    <a:lnTo>
                      <a:pt x="0" y="1082"/>
                    </a:lnTo>
                    <a:lnTo>
                      <a:pt x="399" y="1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42"/>
              <p:cNvSpPr/>
              <p:nvPr/>
            </p:nvSpPr>
            <p:spPr>
              <a:xfrm>
                <a:off x="3051814" y="4123054"/>
                <a:ext cx="136392" cy="3655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424" extrusionOk="0">
                    <a:moveTo>
                      <a:pt x="1581" y="0"/>
                    </a:moveTo>
                    <a:lnTo>
                      <a:pt x="1" y="241"/>
                    </a:lnTo>
                    <a:lnTo>
                      <a:pt x="1" y="423"/>
                    </a:lnTo>
                    <a:lnTo>
                      <a:pt x="1581" y="183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rgbClr val="AD95E6">
                  <a:alpha val="63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2"/>
              <p:cNvSpPr/>
              <p:nvPr/>
            </p:nvSpPr>
            <p:spPr>
              <a:xfrm>
                <a:off x="2951632" y="4087016"/>
                <a:ext cx="100268" cy="72593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842" extrusionOk="0">
                    <a:moveTo>
                      <a:pt x="0" y="0"/>
                    </a:moveTo>
                    <a:lnTo>
                      <a:pt x="0" y="159"/>
                    </a:lnTo>
                    <a:lnTo>
                      <a:pt x="1163" y="841"/>
                    </a:lnTo>
                    <a:lnTo>
                      <a:pt x="1163" y="6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42"/>
              <p:cNvSpPr/>
              <p:nvPr/>
            </p:nvSpPr>
            <p:spPr>
              <a:xfrm>
                <a:off x="2951632" y="3986747"/>
                <a:ext cx="270974" cy="157084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1822" extrusionOk="0">
                    <a:moveTo>
                      <a:pt x="2004" y="1"/>
                    </a:moveTo>
                    <a:lnTo>
                      <a:pt x="418" y="241"/>
                    </a:lnTo>
                    <a:lnTo>
                      <a:pt x="0" y="1163"/>
                    </a:lnTo>
                    <a:lnTo>
                      <a:pt x="1163" y="1822"/>
                    </a:lnTo>
                    <a:lnTo>
                      <a:pt x="2743" y="1581"/>
                    </a:lnTo>
                    <a:lnTo>
                      <a:pt x="3142" y="683"/>
                    </a:lnTo>
                    <a:lnTo>
                      <a:pt x="2004" y="1"/>
                    </a:lnTo>
                    <a:close/>
                  </a:path>
                </a:pathLst>
              </a:custGeom>
              <a:solidFill>
                <a:srgbClr val="F8F8F8">
                  <a:alpha val="55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2"/>
              <p:cNvSpPr/>
              <p:nvPr/>
            </p:nvSpPr>
            <p:spPr>
              <a:xfrm>
                <a:off x="3256835" y="4214616"/>
                <a:ext cx="36555" cy="93198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081" extrusionOk="0">
                    <a:moveTo>
                      <a:pt x="424" y="0"/>
                    </a:moveTo>
                    <a:lnTo>
                      <a:pt x="1" y="922"/>
                    </a:lnTo>
                    <a:lnTo>
                      <a:pt x="1" y="1081"/>
                    </a:lnTo>
                    <a:lnTo>
                      <a:pt x="424" y="163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8F7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2"/>
              <p:cNvSpPr/>
              <p:nvPr/>
            </p:nvSpPr>
            <p:spPr>
              <a:xfrm>
                <a:off x="3120614" y="4294107"/>
                <a:ext cx="136306" cy="34486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400" extrusionOk="0">
                    <a:moveTo>
                      <a:pt x="1581" y="0"/>
                    </a:moveTo>
                    <a:lnTo>
                      <a:pt x="0" y="241"/>
                    </a:lnTo>
                    <a:lnTo>
                      <a:pt x="0" y="399"/>
                    </a:lnTo>
                    <a:lnTo>
                      <a:pt x="1581" y="159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rgbClr val="AD95E6">
                  <a:alpha val="63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2"/>
              <p:cNvSpPr/>
              <p:nvPr/>
            </p:nvSpPr>
            <p:spPr>
              <a:xfrm>
                <a:off x="3020777" y="4255999"/>
                <a:ext cx="99923" cy="72593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842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1158" y="841"/>
                    </a:lnTo>
                    <a:lnTo>
                      <a:pt x="1158" y="6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2"/>
              <p:cNvSpPr/>
              <p:nvPr/>
            </p:nvSpPr>
            <p:spPr>
              <a:xfrm>
                <a:off x="3020777" y="4157799"/>
                <a:ext cx="272612" cy="157084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1822" extrusionOk="0">
                    <a:moveTo>
                      <a:pt x="1999" y="1"/>
                    </a:moveTo>
                    <a:lnTo>
                      <a:pt x="418" y="241"/>
                    </a:lnTo>
                    <a:lnTo>
                      <a:pt x="1" y="1139"/>
                    </a:lnTo>
                    <a:lnTo>
                      <a:pt x="1158" y="1822"/>
                    </a:lnTo>
                    <a:lnTo>
                      <a:pt x="2739" y="1581"/>
                    </a:lnTo>
                    <a:lnTo>
                      <a:pt x="3162" y="659"/>
                    </a:lnTo>
                    <a:lnTo>
                      <a:pt x="1999" y="1"/>
                    </a:lnTo>
                    <a:close/>
                  </a:path>
                </a:pathLst>
              </a:custGeom>
              <a:solidFill>
                <a:srgbClr val="F8F8F8">
                  <a:alpha val="55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2"/>
              <p:cNvSpPr/>
              <p:nvPr/>
            </p:nvSpPr>
            <p:spPr>
              <a:xfrm>
                <a:off x="3797408" y="4321868"/>
                <a:ext cx="34400" cy="93285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082" extrusionOk="0">
                    <a:moveTo>
                      <a:pt x="399" y="0"/>
                    </a:moveTo>
                    <a:lnTo>
                      <a:pt x="0" y="918"/>
                    </a:lnTo>
                    <a:lnTo>
                      <a:pt x="0" y="1081"/>
                    </a:lnTo>
                    <a:lnTo>
                      <a:pt x="399" y="17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2"/>
              <p:cNvSpPr/>
              <p:nvPr/>
            </p:nvSpPr>
            <p:spPr>
              <a:xfrm>
                <a:off x="3660670" y="4400928"/>
                <a:ext cx="136823" cy="34917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05" extrusionOk="0">
                    <a:moveTo>
                      <a:pt x="1586" y="1"/>
                    </a:moveTo>
                    <a:lnTo>
                      <a:pt x="1" y="241"/>
                    </a:lnTo>
                    <a:lnTo>
                      <a:pt x="1" y="404"/>
                    </a:lnTo>
                    <a:lnTo>
                      <a:pt x="1586" y="164"/>
                    </a:lnTo>
                    <a:lnTo>
                      <a:pt x="1586" y="1"/>
                    </a:lnTo>
                    <a:close/>
                  </a:path>
                </a:pathLst>
              </a:custGeom>
              <a:solidFill>
                <a:srgbClr val="AD95E6">
                  <a:alpha val="63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2"/>
              <p:cNvSpPr/>
              <p:nvPr/>
            </p:nvSpPr>
            <p:spPr>
              <a:xfrm>
                <a:off x="3560832" y="4364890"/>
                <a:ext cx="99923" cy="70955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823" extrusionOk="0">
                    <a:moveTo>
                      <a:pt x="1" y="1"/>
                    </a:moveTo>
                    <a:lnTo>
                      <a:pt x="1" y="159"/>
                    </a:lnTo>
                    <a:lnTo>
                      <a:pt x="1159" y="822"/>
                    </a:lnTo>
                    <a:lnTo>
                      <a:pt x="1159" y="6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2"/>
              <p:cNvSpPr/>
              <p:nvPr/>
            </p:nvSpPr>
            <p:spPr>
              <a:xfrm>
                <a:off x="3560832" y="4264707"/>
                <a:ext cx="270974" cy="157084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1822" extrusionOk="0">
                    <a:moveTo>
                      <a:pt x="1999" y="0"/>
                    </a:moveTo>
                    <a:lnTo>
                      <a:pt x="419" y="240"/>
                    </a:lnTo>
                    <a:lnTo>
                      <a:pt x="1" y="1163"/>
                    </a:lnTo>
                    <a:lnTo>
                      <a:pt x="1159" y="1821"/>
                    </a:lnTo>
                    <a:lnTo>
                      <a:pt x="2744" y="1581"/>
                    </a:lnTo>
                    <a:lnTo>
                      <a:pt x="3143" y="663"/>
                    </a:lnTo>
                    <a:lnTo>
                      <a:pt x="1999" y="0"/>
                    </a:lnTo>
                    <a:close/>
                  </a:path>
                </a:pathLst>
              </a:custGeom>
              <a:solidFill>
                <a:srgbClr val="F8F8F8">
                  <a:alpha val="55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2"/>
              <p:cNvSpPr/>
              <p:nvPr/>
            </p:nvSpPr>
            <p:spPr>
              <a:xfrm>
                <a:off x="3709123" y="4059255"/>
                <a:ext cx="72593" cy="183121"/>
              </a:xfrm>
              <a:custGeom>
                <a:avLst/>
                <a:gdLst/>
                <a:ahLst/>
                <a:cxnLst/>
                <a:rect l="l" t="t" r="r" b="b"/>
                <a:pathLst>
                  <a:path w="842" h="2124" extrusionOk="0">
                    <a:moveTo>
                      <a:pt x="842" y="0"/>
                    </a:moveTo>
                    <a:lnTo>
                      <a:pt x="20" y="1802"/>
                    </a:lnTo>
                    <a:lnTo>
                      <a:pt x="1" y="2124"/>
                    </a:lnTo>
                    <a:lnTo>
                      <a:pt x="842" y="322"/>
                    </a:lnTo>
                    <a:lnTo>
                      <a:pt x="842" y="0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2"/>
              <p:cNvSpPr/>
              <p:nvPr/>
            </p:nvSpPr>
            <p:spPr>
              <a:xfrm>
                <a:off x="3441596" y="4214616"/>
                <a:ext cx="269336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822" extrusionOk="0">
                    <a:moveTo>
                      <a:pt x="3123" y="0"/>
                    </a:moveTo>
                    <a:lnTo>
                      <a:pt x="0" y="480"/>
                    </a:lnTo>
                    <a:lnTo>
                      <a:pt x="0" y="821"/>
                    </a:lnTo>
                    <a:lnTo>
                      <a:pt x="3104" y="322"/>
                    </a:lnTo>
                    <a:lnTo>
                      <a:pt x="3123" y="0"/>
                    </a:lnTo>
                    <a:close/>
                  </a:path>
                </a:pathLst>
              </a:custGeom>
              <a:solidFill>
                <a:srgbClr val="AD95E6">
                  <a:alpha val="63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2"/>
              <p:cNvSpPr/>
              <p:nvPr/>
            </p:nvSpPr>
            <p:spPr>
              <a:xfrm>
                <a:off x="3244851" y="4142108"/>
                <a:ext cx="196829" cy="143376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1663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2282" y="1662"/>
                    </a:lnTo>
                    <a:lnTo>
                      <a:pt x="2282" y="13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2"/>
              <p:cNvSpPr/>
              <p:nvPr/>
            </p:nvSpPr>
            <p:spPr>
              <a:xfrm>
                <a:off x="3244851" y="3945364"/>
                <a:ext cx="536861" cy="310719"/>
              </a:xfrm>
              <a:custGeom>
                <a:avLst/>
                <a:gdLst/>
                <a:ahLst/>
                <a:cxnLst/>
                <a:rect l="l" t="t" r="r" b="b"/>
                <a:pathLst>
                  <a:path w="6227" h="3604" extrusionOk="0">
                    <a:moveTo>
                      <a:pt x="3925" y="0"/>
                    </a:moveTo>
                    <a:lnTo>
                      <a:pt x="822" y="481"/>
                    </a:lnTo>
                    <a:lnTo>
                      <a:pt x="1" y="2282"/>
                    </a:lnTo>
                    <a:lnTo>
                      <a:pt x="2282" y="3603"/>
                    </a:lnTo>
                    <a:lnTo>
                      <a:pt x="5405" y="3123"/>
                    </a:lnTo>
                    <a:lnTo>
                      <a:pt x="6227" y="1321"/>
                    </a:lnTo>
                    <a:lnTo>
                      <a:pt x="3925" y="0"/>
                    </a:lnTo>
                    <a:close/>
                  </a:path>
                </a:pathLst>
              </a:custGeom>
              <a:solidFill>
                <a:srgbClr val="F8F8F8">
                  <a:alpha val="55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8" name="Google Shape;708;p42"/>
            <p:cNvSpPr/>
            <p:nvPr/>
          </p:nvSpPr>
          <p:spPr>
            <a:xfrm>
              <a:off x="1769734" y="2824639"/>
              <a:ext cx="390822" cy="664160"/>
            </a:xfrm>
            <a:custGeom>
              <a:avLst/>
              <a:gdLst/>
              <a:ahLst/>
              <a:cxnLst/>
              <a:rect l="l" t="t" r="r" b="b"/>
              <a:pathLst>
                <a:path w="2302" h="3912" extrusionOk="0">
                  <a:moveTo>
                    <a:pt x="622" y="1"/>
                  </a:moveTo>
                  <a:cubicBezTo>
                    <a:pt x="405" y="1"/>
                    <a:pt x="199" y="176"/>
                    <a:pt x="183" y="410"/>
                  </a:cubicBezTo>
                  <a:lnTo>
                    <a:pt x="1" y="3148"/>
                  </a:lnTo>
                  <a:cubicBezTo>
                    <a:pt x="1" y="3268"/>
                    <a:pt x="82" y="3369"/>
                    <a:pt x="183" y="3388"/>
                  </a:cubicBezTo>
                  <a:lnTo>
                    <a:pt x="2182" y="3912"/>
                  </a:lnTo>
                  <a:lnTo>
                    <a:pt x="2302" y="3350"/>
                  </a:lnTo>
                  <a:lnTo>
                    <a:pt x="1062" y="2850"/>
                  </a:lnTo>
                  <a:cubicBezTo>
                    <a:pt x="961" y="2812"/>
                    <a:pt x="904" y="2711"/>
                    <a:pt x="904" y="2610"/>
                  </a:cubicBezTo>
                  <a:lnTo>
                    <a:pt x="1062" y="486"/>
                  </a:lnTo>
                  <a:cubicBezTo>
                    <a:pt x="1101" y="107"/>
                    <a:pt x="760" y="25"/>
                    <a:pt x="760" y="25"/>
                  </a:cubicBezTo>
                  <a:cubicBezTo>
                    <a:pt x="714" y="8"/>
                    <a:pt x="668" y="1"/>
                    <a:pt x="622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2150712" y="3393222"/>
              <a:ext cx="213747" cy="105430"/>
            </a:xfrm>
            <a:custGeom>
              <a:avLst/>
              <a:gdLst/>
              <a:ahLst/>
              <a:cxnLst/>
              <a:rect l="l" t="t" r="r" b="b"/>
              <a:pathLst>
                <a:path w="1259" h="621" extrusionOk="0">
                  <a:moveTo>
                    <a:pt x="58" y="1"/>
                  </a:moveTo>
                  <a:lnTo>
                    <a:pt x="0" y="279"/>
                  </a:lnTo>
                  <a:lnTo>
                    <a:pt x="341" y="423"/>
                  </a:lnTo>
                  <a:lnTo>
                    <a:pt x="658" y="399"/>
                  </a:lnTo>
                  <a:lnTo>
                    <a:pt x="841" y="601"/>
                  </a:lnTo>
                  <a:cubicBezTo>
                    <a:pt x="841" y="620"/>
                    <a:pt x="860" y="620"/>
                    <a:pt x="879" y="620"/>
                  </a:cubicBezTo>
                  <a:lnTo>
                    <a:pt x="942" y="620"/>
                  </a:lnTo>
                  <a:lnTo>
                    <a:pt x="740" y="361"/>
                  </a:lnTo>
                  <a:lnTo>
                    <a:pt x="740" y="342"/>
                  </a:lnTo>
                  <a:lnTo>
                    <a:pt x="961" y="544"/>
                  </a:lnTo>
                  <a:cubicBezTo>
                    <a:pt x="980" y="563"/>
                    <a:pt x="999" y="563"/>
                    <a:pt x="999" y="563"/>
                  </a:cubicBezTo>
                  <a:lnTo>
                    <a:pt x="1062" y="544"/>
                  </a:lnTo>
                  <a:lnTo>
                    <a:pt x="778" y="241"/>
                  </a:lnTo>
                  <a:lnTo>
                    <a:pt x="797" y="241"/>
                  </a:lnTo>
                  <a:lnTo>
                    <a:pt x="1139" y="443"/>
                  </a:lnTo>
                  <a:lnTo>
                    <a:pt x="1201" y="443"/>
                  </a:lnTo>
                  <a:lnTo>
                    <a:pt x="1239" y="399"/>
                  </a:lnTo>
                  <a:lnTo>
                    <a:pt x="841" y="140"/>
                  </a:lnTo>
                  <a:lnTo>
                    <a:pt x="1158" y="260"/>
                  </a:lnTo>
                  <a:cubicBezTo>
                    <a:pt x="1182" y="260"/>
                    <a:pt x="1182" y="260"/>
                    <a:pt x="1201" y="241"/>
                  </a:cubicBezTo>
                  <a:lnTo>
                    <a:pt x="1259" y="222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3736443" y="2400707"/>
              <a:ext cx="257888" cy="1149377"/>
            </a:xfrm>
            <a:custGeom>
              <a:avLst/>
              <a:gdLst/>
              <a:ahLst/>
              <a:cxnLst/>
              <a:rect l="l" t="t" r="r" b="b"/>
              <a:pathLst>
                <a:path w="1519" h="6770" extrusionOk="0">
                  <a:moveTo>
                    <a:pt x="39" y="43"/>
                  </a:moveTo>
                  <a:lnTo>
                    <a:pt x="1499" y="892"/>
                  </a:lnTo>
                  <a:lnTo>
                    <a:pt x="1499" y="892"/>
                  </a:lnTo>
                  <a:lnTo>
                    <a:pt x="1499" y="6726"/>
                  </a:lnTo>
                  <a:lnTo>
                    <a:pt x="19" y="5866"/>
                  </a:lnTo>
                  <a:lnTo>
                    <a:pt x="39" y="43"/>
                  </a:lnTo>
                  <a:close/>
                  <a:moveTo>
                    <a:pt x="19" y="0"/>
                  </a:moveTo>
                  <a:lnTo>
                    <a:pt x="0" y="5885"/>
                  </a:lnTo>
                  <a:lnTo>
                    <a:pt x="1518" y="6769"/>
                  </a:lnTo>
                  <a:lnTo>
                    <a:pt x="1518" y="88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3736443" y="2400707"/>
              <a:ext cx="257888" cy="1149377"/>
            </a:xfrm>
            <a:custGeom>
              <a:avLst/>
              <a:gdLst/>
              <a:ahLst/>
              <a:cxnLst/>
              <a:rect l="l" t="t" r="r" b="b"/>
              <a:pathLst>
                <a:path w="1519" h="6770" extrusionOk="0">
                  <a:moveTo>
                    <a:pt x="39" y="43"/>
                  </a:moveTo>
                  <a:lnTo>
                    <a:pt x="1499" y="892"/>
                  </a:lnTo>
                  <a:lnTo>
                    <a:pt x="1499" y="892"/>
                  </a:lnTo>
                  <a:lnTo>
                    <a:pt x="1499" y="6726"/>
                  </a:lnTo>
                  <a:lnTo>
                    <a:pt x="19" y="5866"/>
                  </a:lnTo>
                  <a:lnTo>
                    <a:pt x="39" y="43"/>
                  </a:lnTo>
                  <a:close/>
                  <a:moveTo>
                    <a:pt x="19" y="0"/>
                  </a:moveTo>
                  <a:lnTo>
                    <a:pt x="0" y="5885"/>
                  </a:lnTo>
                  <a:lnTo>
                    <a:pt x="1518" y="6769"/>
                  </a:lnTo>
                  <a:lnTo>
                    <a:pt x="1518" y="88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3443579" y="2571163"/>
              <a:ext cx="261963" cy="1148528"/>
            </a:xfrm>
            <a:custGeom>
              <a:avLst/>
              <a:gdLst/>
              <a:ahLst/>
              <a:cxnLst/>
              <a:rect l="l" t="t" r="r" b="b"/>
              <a:pathLst>
                <a:path w="1543" h="6765" extrusionOk="0">
                  <a:moveTo>
                    <a:pt x="44" y="39"/>
                  </a:moveTo>
                  <a:lnTo>
                    <a:pt x="1523" y="899"/>
                  </a:lnTo>
                  <a:lnTo>
                    <a:pt x="1523" y="899"/>
                  </a:lnTo>
                  <a:lnTo>
                    <a:pt x="1504" y="6726"/>
                  </a:lnTo>
                  <a:lnTo>
                    <a:pt x="24" y="5866"/>
                  </a:lnTo>
                  <a:lnTo>
                    <a:pt x="44" y="39"/>
                  </a:lnTo>
                  <a:close/>
                  <a:moveTo>
                    <a:pt x="24" y="0"/>
                  </a:moveTo>
                  <a:lnTo>
                    <a:pt x="0" y="5885"/>
                  </a:lnTo>
                  <a:lnTo>
                    <a:pt x="1523" y="6764"/>
                  </a:lnTo>
                  <a:lnTo>
                    <a:pt x="1543" y="87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3443579" y="2571163"/>
              <a:ext cx="261963" cy="1148528"/>
            </a:xfrm>
            <a:custGeom>
              <a:avLst/>
              <a:gdLst/>
              <a:ahLst/>
              <a:cxnLst/>
              <a:rect l="l" t="t" r="r" b="b"/>
              <a:pathLst>
                <a:path w="1543" h="6765" extrusionOk="0">
                  <a:moveTo>
                    <a:pt x="44" y="39"/>
                  </a:moveTo>
                  <a:lnTo>
                    <a:pt x="1523" y="899"/>
                  </a:lnTo>
                  <a:lnTo>
                    <a:pt x="1523" y="899"/>
                  </a:lnTo>
                  <a:lnTo>
                    <a:pt x="1504" y="6726"/>
                  </a:lnTo>
                  <a:lnTo>
                    <a:pt x="24" y="5866"/>
                  </a:lnTo>
                  <a:lnTo>
                    <a:pt x="44" y="39"/>
                  </a:lnTo>
                  <a:close/>
                  <a:moveTo>
                    <a:pt x="24" y="0"/>
                  </a:moveTo>
                  <a:lnTo>
                    <a:pt x="0" y="5885"/>
                  </a:lnTo>
                  <a:lnTo>
                    <a:pt x="1523" y="6764"/>
                  </a:lnTo>
                  <a:lnTo>
                    <a:pt x="1543" y="87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3698923" y="2547394"/>
              <a:ext cx="295408" cy="1172296"/>
            </a:xfrm>
            <a:custGeom>
              <a:avLst/>
              <a:gdLst/>
              <a:ahLst/>
              <a:cxnLst/>
              <a:rect l="l" t="t" r="r" b="b"/>
              <a:pathLst>
                <a:path w="1740" h="6905" extrusionOk="0">
                  <a:moveTo>
                    <a:pt x="1720" y="39"/>
                  </a:moveTo>
                  <a:lnTo>
                    <a:pt x="1720" y="5886"/>
                  </a:lnTo>
                  <a:lnTo>
                    <a:pt x="19" y="6866"/>
                  </a:lnTo>
                  <a:lnTo>
                    <a:pt x="38" y="1038"/>
                  </a:lnTo>
                  <a:lnTo>
                    <a:pt x="38" y="1038"/>
                  </a:lnTo>
                  <a:lnTo>
                    <a:pt x="39" y="1039"/>
                  </a:lnTo>
                  <a:lnTo>
                    <a:pt x="1720" y="39"/>
                  </a:lnTo>
                  <a:close/>
                  <a:moveTo>
                    <a:pt x="1739" y="1"/>
                  </a:moveTo>
                  <a:lnTo>
                    <a:pt x="19" y="1019"/>
                  </a:lnTo>
                  <a:lnTo>
                    <a:pt x="0" y="6904"/>
                  </a:lnTo>
                  <a:lnTo>
                    <a:pt x="1739" y="5886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3698923" y="2547394"/>
              <a:ext cx="295408" cy="1172296"/>
            </a:xfrm>
            <a:custGeom>
              <a:avLst/>
              <a:gdLst/>
              <a:ahLst/>
              <a:cxnLst/>
              <a:rect l="l" t="t" r="r" b="b"/>
              <a:pathLst>
                <a:path w="1740" h="6905" extrusionOk="0">
                  <a:moveTo>
                    <a:pt x="1720" y="39"/>
                  </a:moveTo>
                  <a:lnTo>
                    <a:pt x="1720" y="5886"/>
                  </a:lnTo>
                  <a:lnTo>
                    <a:pt x="19" y="6866"/>
                  </a:lnTo>
                  <a:lnTo>
                    <a:pt x="38" y="1038"/>
                  </a:lnTo>
                  <a:lnTo>
                    <a:pt x="38" y="1038"/>
                  </a:lnTo>
                  <a:lnTo>
                    <a:pt x="39" y="1039"/>
                  </a:lnTo>
                  <a:lnTo>
                    <a:pt x="1720" y="39"/>
                  </a:lnTo>
                  <a:close/>
                  <a:moveTo>
                    <a:pt x="1739" y="1"/>
                  </a:moveTo>
                  <a:lnTo>
                    <a:pt x="19" y="1019"/>
                  </a:lnTo>
                  <a:lnTo>
                    <a:pt x="0" y="6904"/>
                  </a:lnTo>
                  <a:lnTo>
                    <a:pt x="1739" y="5886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3440354" y="3396447"/>
              <a:ext cx="553976" cy="320026"/>
            </a:xfrm>
            <a:custGeom>
              <a:avLst/>
              <a:gdLst/>
              <a:ahLst/>
              <a:cxnLst/>
              <a:rect l="l" t="t" r="r" b="b"/>
              <a:pathLst>
                <a:path w="3263" h="1885" extrusionOk="0">
                  <a:moveTo>
                    <a:pt x="1744" y="20"/>
                  </a:moveTo>
                  <a:lnTo>
                    <a:pt x="3224" y="885"/>
                  </a:lnTo>
                  <a:lnTo>
                    <a:pt x="1533" y="1859"/>
                  </a:lnTo>
                  <a:lnTo>
                    <a:pt x="1533" y="1859"/>
                  </a:lnTo>
                  <a:lnTo>
                    <a:pt x="43" y="1024"/>
                  </a:lnTo>
                  <a:lnTo>
                    <a:pt x="1744" y="20"/>
                  </a:lnTo>
                  <a:close/>
                  <a:moveTo>
                    <a:pt x="1744" y="1"/>
                  </a:moveTo>
                  <a:lnTo>
                    <a:pt x="0" y="1024"/>
                  </a:lnTo>
                  <a:lnTo>
                    <a:pt x="1523" y="1884"/>
                  </a:lnTo>
                  <a:lnTo>
                    <a:pt x="1542" y="1884"/>
                  </a:lnTo>
                  <a:lnTo>
                    <a:pt x="3262" y="885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3440354" y="3396447"/>
              <a:ext cx="553976" cy="320026"/>
            </a:xfrm>
            <a:custGeom>
              <a:avLst/>
              <a:gdLst/>
              <a:ahLst/>
              <a:cxnLst/>
              <a:rect l="l" t="t" r="r" b="b"/>
              <a:pathLst>
                <a:path w="3263" h="1885" extrusionOk="0">
                  <a:moveTo>
                    <a:pt x="1744" y="20"/>
                  </a:moveTo>
                  <a:lnTo>
                    <a:pt x="3224" y="885"/>
                  </a:lnTo>
                  <a:lnTo>
                    <a:pt x="1533" y="1859"/>
                  </a:lnTo>
                  <a:lnTo>
                    <a:pt x="1533" y="1859"/>
                  </a:lnTo>
                  <a:lnTo>
                    <a:pt x="43" y="1024"/>
                  </a:lnTo>
                  <a:lnTo>
                    <a:pt x="1744" y="20"/>
                  </a:lnTo>
                  <a:close/>
                  <a:moveTo>
                    <a:pt x="1744" y="1"/>
                  </a:moveTo>
                  <a:lnTo>
                    <a:pt x="0" y="1024"/>
                  </a:lnTo>
                  <a:lnTo>
                    <a:pt x="1523" y="1884"/>
                  </a:lnTo>
                  <a:lnTo>
                    <a:pt x="1542" y="1884"/>
                  </a:lnTo>
                  <a:lnTo>
                    <a:pt x="3262" y="885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3443579" y="2400707"/>
              <a:ext cx="299483" cy="1169750"/>
            </a:xfrm>
            <a:custGeom>
              <a:avLst/>
              <a:gdLst/>
              <a:ahLst/>
              <a:cxnLst/>
              <a:rect l="l" t="t" r="r" b="b"/>
              <a:pathLst>
                <a:path w="1764" h="6890" extrusionOk="0">
                  <a:moveTo>
                    <a:pt x="1744" y="43"/>
                  </a:moveTo>
                  <a:lnTo>
                    <a:pt x="1725" y="5866"/>
                  </a:lnTo>
                  <a:lnTo>
                    <a:pt x="25" y="6856"/>
                  </a:lnTo>
                  <a:lnTo>
                    <a:pt x="25" y="6856"/>
                  </a:lnTo>
                  <a:lnTo>
                    <a:pt x="44" y="1023"/>
                  </a:lnTo>
                  <a:lnTo>
                    <a:pt x="1744" y="43"/>
                  </a:lnTo>
                  <a:close/>
                  <a:moveTo>
                    <a:pt x="1764" y="0"/>
                  </a:moveTo>
                  <a:lnTo>
                    <a:pt x="24" y="1023"/>
                  </a:lnTo>
                  <a:lnTo>
                    <a:pt x="1" y="6870"/>
                  </a:lnTo>
                  <a:lnTo>
                    <a:pt x="1" y="6870"/>
                  </a:lnTo>
                  <a:lnTo>
                    <a:pt x="0" y="6870"/>
                  </a:lnTo>
                  <a:lnTo>
                    <a:pt x="0" y="6889"/>
                  </a:lnTo>
                  <a:lnTo>
                    <a:pt x="24" y="6889"/>
                  </a:lnTo>
                  <a:lnTo>
                    <a:pt x="1744" y="5885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3443579" y="2400707"/>
              <a:ext cx="299483" cy="1169750"/>
            </a:xfrm>
            <a:custGeom>
              <a:avLst/>
              <a:gdLst/>
              <a:ahLst/>
              <a:cxnLst/>
              <a:rect l="l" t="t" r="r" b="b"/>
              <a:pathLst>
                <a:path w="1764" h="6890" extrusionOk="0">
                  <a:moveTo>
                    <a:pt x="1744" y="43"/>
                  </a:moveTo>
                  <a:lnTo>
                    <a:pt x="1725" y="5866"/>
                  </a:lnTo>
                  <a:lnTo>
                    <a:pt x="25" y="6856"/>
                  </a:lnTo>
                  <a:lnTo>
                    <a:pt x="25" y="6856"/>
                  </a:lnTo>
                  <a:lnTo>
                    <a:pt x="44" y="1023"/>
                  </a:lnTo>
                  <a:lnTo>
                    <a:pt x="1744" y="43"/>
                  </a:lnTo>
                  <a:close/>
                  <a:moveTo>
                    <a:pt x="1764" y="0"/>
                  </a:moveTo>
                  <a:lnTo>
                    <a:pt x="24" y="1023"/>
                  </a:lnTo>
                  <a:lnTo>
                    <a:pt x="1" y="6870"/>
                  </a:lnTo>
                  <a:lnTo>
                    <a:pt x="1" y="6870"/>
                  </a:lnTo>
                  <a:lnTo>
                    <a:pt x="0" y="6870"/>
                  </a:lnTo>
                  <a:lnTo>
                    <a:pt x="0" y="6889"/>
                  </a:lnTo>
                  <a:lnTo>
                    <a:pt x="24" y="6889"/>
                  </a:lnTo>
                  <a:lnTo>
                    <a:pt x="1744" y="5885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3443579" y="2400707"/>
              <a:ext cx="554825" cy="323082"/>
            </a:xfrm>
            <a:custGeom>
              <a:avLst/>
              <a:gdLst/>
              <a:ahLst/>
              <a:cxnLst/>
              <a:rect l="l" t="t" r="r" b="b"/>
              <a:pathLst>
                <a:path w="3268" h="1903" extrusionOk="0">
                  <a:moveTo>
                    <a:pt x="1744" y="43"/>
                  </a:moveTo>
                  <a:lnTo>
                    <a:pt x="3224" y="884"/>
                  </a:lnTo>
                  <a:lnTo>
                    <a:pt x="1523" y="1883"/>
                  </a:lnTo>
                  <a:lnTo>
                    <a:pt x="60" y="1014"/>
                  </a:lnTo>
                  <a:lnTo>
                    <a:pt x="60" y="1014"/>
                  </a:lnTo>
                  <a:lnTo>
                    <a:pt x="1744" y="43"/>
                  </a:lnTo>
                  <a:close/>
                  <a:moveTo>
                    <a:pt x="1744" y="0"/>
                  </a:moveTo>
                  <a:lnTo>
                    <a:pt x="0" y="1023"/>
                  </a:lnTo>
                  <a:lnTo>
                    <a:pt x="24" y="1023"/>
                  </a:lnTo>
                  <a:lnTo>
                    <a:pt x="1523" y="1903"/>
                  </a:lnTo>
                  <a:lnTo>
                    <a:pt x="3267" y="884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3443579" y="2400707"/>
              <a:ext cx="554825" cy="323082"/>
            </a:xfrm>
            <a:custGeom>
              <a:avLst/>
              <a:gdLst/>
              <a:ahLst/>
              <a:cxnLst/>
              <a:rect l="l" t="t" r="r" b="b"/>
              <a:pathLst>
                <a:path w="3268" h="1903" extrusionOk="0">
                  <a:moveTo>
                    <a:pt x="1744" y="43"/>
                  </a:moveTo>
                  <a:lnTo>
                    <a:pt x="3224" y="884"/>
                  </a:lnTo>
                  <a:lnTo>
                    <a:pt x="1523" y="1883"/>
                  </a:lnTo>
                  <a:lnTo>
                    <a:pt x="60" y="1014"/>
                  </a:lnTo>
                  <a:lnTo>
                    <a:pt x="60" y="1014"/>
                  </a:lnTo>
                  <a:lnTo>
                    <a:pt x="1744" y="43"/>
                  </a:lnTo>
                  <a:close/>
                  <a:moveTo>
                    <a:pt x="1744" y="0"/>
                  </a:moveTo>
                  <a:lnTo>
                    <a:pt x="0" y="1023"/>
                  </a:lnTo>
                  <a:lnTo>
                    <a:pt x="24" y="1023"/>
                  </a:lnTo>
                  <a:lnTo>
                    <a:pt x="1523" y="1903"/>
                  </a:lnTo>
                  <a:lnTo>
                    <a:pt x="3267" y="884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3447654" y="2903925"/>
              <a:ext cx="173001" cy="768402"/>
            </a:xfrm>
            <a:custGeom>
              <a:avLst/>
              <a:gdLst/>
              <a:ahLst/>
              <a:cxnLst/>
              <a:rect l="l" t="t" r="r" b="b"/>
              <a:pathLst>
                <a:path w="1019" h="4526" extrusionOk="0">
                  <a:moveTo>
                    <a:pt x="20" y="19"/>
                  </a:moveTo>
                  <a:lnTo>
                    <a:pt x="1000" y="590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20" y="19"/>
                  </a:lnTo>
                  <a:close/>
                  <a:moveTo>
                    <a:pt x="0" y="0"/>
                  </a:moveTo>
                  <a:lnTo>
                    <a:pt x="0" y="3925"/>
                  </a:lnTo>
                  <a:lnTo>
                    <a:pt x="1019" y="4526"/>
                  </a:lnTo>
                  <a:lnTo>
                    <a:pt x="1019" y="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3447654" y="2903925"/>
              <a:ext cx="173001" cy="768402"/>
            </a:xfrm>
            <a:custGeom>
              <a:avLst/>
              <a:gdLst/>
              <a:ahLst/>
              <a:cxnLst/>
              <a:rect l="l" t="t" r="r" b="b"/>
              <a:pathLst>
                <a:path w="1019" h="4526" extrusionOk="0">
                  <a:moveTo>
                    <a:pt x="20" y="19"/>
                  </a:moveTo>
                  <a:lnTo>
                    <a:pt x="1000" y="590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20" y="19"/>
                  </a:lnTo>
                  <a:close/>
                  <a:moveTo>
                    <a:pt x="0" y="0"/>
                  </a:moveTo>
                  <a:lnTo>
                    <a:pt x="0" y="3925"/>
                  </a:lnTo>
                  <a:lnTo>
                    <a:pt x="1019" y="4526"/>
                  </a:lnTo>
                  <a:lnTo>
                    <a:pt x="1019" y="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3250204" y="3016487"/>
              <a:ext cx="177245" cy="767553"/>
            </a:xfrm>
            <a:custGeom>
              <a:avLst/>
              <a:gdLst/>
              <a:ahLst/>
              <a:cxnLst/>
              <a:rect l="l" t="t" r="r" b="b"/>
              <a:pathLst>
                <a:path w="1044" h="4521" extrusionOk="0">
                  <a:moveTo>
                    <a:pt x="39" y="39"/>
                  </a:moveTo>
                  <a:lnTo>
                    <a:pt x="1019" y="601"/>
                  </a:lnTo>
                  <a:lnTo>
                    <a:pt x="1019" y="4482"/>
                  </a:lnTo>
                  <a:lnTo>
                    <a:pt x="20" y="3920"/>
                  </a:lnTo>
                  <a:lnTo>
                    <a:pt x="39" y="39"/>
                  </a:lnTo>
                  <a:close/>
                  <a:moveTo>
                    <a:pt x="20" y="0"/>
                  </a:moveTo>
                  <a:lnTo>
                    <a:pt x="1" y="3940"/>
                  </a:lnTo>
                  <a:lnTo>
                    <a:pt x="1043" y="4521"/>
                  </a:lnTo>
                  <a:lnTo>
                    <a:pt x="1043" y="57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3250204" y="3016487"/>
              <a:ext cx="177245" cy="767553"/>
            </a:xfrm>
            <a:custGeom>
              <a:avLst/>
              <a:gdLst/>
              <a:ahLst/>
              <a:cxnLst/>
              <a:rect l="l" t="t" r="r" b="b"/>
              <a:pathLst>
                <a:path w="1044" h="4521" extrusionOk="0">
                  <a:moveTo>
                    <a:pt x="39" y="39"/>
                  </a:moveTo>
                  <a:lnTo>
                    <a:pt x="1019" y="601"/>
                  </a:lnTo>
                  <a:lnTo>
                    <a:pt x="1019" y="4482"/>
                  </a:lnTo>
                  <a:lnTo>
                    <a:pt x="20" y="3920"/>
                  </a:lnTo>
                  <a:lnTo>
                    <a:pt x="39" y="39"/>
                  </a:lnTo>
                  <a:close/>
                  <a:moveTo>
                    <a:pt x="20" y="0"/>
                  </a:moveTo>
                  <a:lnTo>
                    <a:pt x="1" y="3940"/>
                  </a:lnTo>
                  <a:lnTo>
                    <a:pt x="1043" y="4521"/>
                  </a:lnTo>
                  <a:lnTo>
                    <a:pt x="1043" y="57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3423206" y="3002565"/>
              <a:ext cx="197448" cy="781474"/>
            </a:xfrm>
            <a:custGeom>
              <a:avLst/>
              <a:gdLst/>
              <a:ahLst/>
              <a:cxnLst/>
              <a:rect l="l" t="t" r="r" b="b"/>
              <a:pathLst>
                <a:path w="1163" h="4603" extrusionOk="0">
                  <a:moveTo>
                    <a:pt x="1144" y="20"/>
                  </a:moveTo>
                  <a:lnTo>
                    <a:pt x="1144" y="3925"/>
                  </a:lnTo>
                  <a:lnTo>
                    <a:pt x="24" y="4564"/>
                  </a:lnTo>
                  <a:lnTo>
                    <a:pt x="24" y="683"/>
                  </a:lnTo>
                  <a:lnTo>
                    <a:pt x="1144" y="20"/>
                  </a:lnTo>
                  <a:close/>
                  <a:moveTo>
                    <a:pt x="1163" y="1"/>
                  </a:moveTo>
                  <a:lnTo>
                    <a:pt x="0" y="659"/>
                  </a:lnTo>
                  <a:lnTo>
                    <a:pt x="0" y="683"/>
                  </a:lnTo>
                  <a:lnTo>
                    <a:pt x="0" y="4603"/>
                  </a:lnTo>
                  <a:lnTo>
                    <a:pt x="1163" y="3925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3423206" y="3002565"/>
              <a:ext cx="197448" cy="781474"/>
            </a:xfrm>
            <a:custGeom>
              <a:avLst/>
              <a:gdLst/>
              <a:ahLst/>
              <a:cxnLst/>
              <a:rect l="l" t="t" r="r" b="b"/>
              <a:pathLst>
                <a:path w="1163" h="4603" extrusionOk="0">
                  <a:moveTo>
                    <a:pt x="1144" y="20"/>
                  </a:moveTo>
                  <a:lnTo>
                    <a:pt x="1144" y="3925"/>
                  </a:lnTo>
                  <a:lnTo>
                    <a:pt x="24" y="4564"/>
                  </a:lnTo>
                  <a:lnTo>
                    <a:pt x="24" y="683"/>
                  </a:lnTo>
                  <a:lnTo>
                    <a:pt x="1144" y="20"/>
                  </a:lnTo>
                  <a:close/>
                  <a:moveTo>
                    <a:pt x="1163" y="1"/>
                  </a:moveTo>
                  <a:lnTo>
                    <a:pt x="0" y="659"/>
                  </a:lnTo>
                  <a:lnTo>
                    <a:pt x="0" y="683"/>
                  </a:lnTo>
                  <a:lnTo>
                    <a:pt x="0" y="4603"/>
                  </a:lnTo>
                  <a:lnTo>
                    <a:pt x="1163" y="3925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3250204" y="3566903"/>
              <a:ext cx="370449" cy="217142"/>
            </a:xfrm>
            <a:custGeom>
              <a:avLst/>
              <a:gdLst/>
              <a:ahLst/>
              <a:cxnLst/>
              <a:rect l="l" t="t" r="r" b="b"/>
              <a:pathLst>
                <a:path w="2182" h="1279" extrusionOk="0">
                  <a:moveTo>
                    <a:pt x="1163" y="39"/>
                  </a:moveTo>
                  <a:lnTo>
                    <a:pt x="2143" y="601"/>
                  </a:lnTo>
                  <a:lnTo>
                    <a:pt x="1019" y="1260"/>
                  </a:lnTo>
                  <a:lnTo>
                    <a:pt x="39" y="678"/>
                  </a:lnTo>
                  <a:lnTo>
                    <a:pt x="1163" y="39"/>
                  </a:lnTo>
                  <a:close/>
                  <a:moveTo>
                    <a:pt x="1163" y="1"/>
                  </a:moveTo>
                  <a:lnTo>
                    <a:pt x="1" y="678"/>
                  </a:lnTo>
                  <a:lnTo>
                    <a:pt x="1019" y="1279"/>
                  </a:lnTo>
                  <a:lnTo>
                    <a:pt x="2182" y="601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3250204" y="3566903"/>
              <a:ext cx="370449" cy="217142"/>
            </a:xfrm>
            <a:custGeom>
              <a:avLst/>
              <a:gdLst/>
              <a:ahLst/>
              <a:cxnLst/>
              <a:rect l="l" t="t" r="r" b="b"/>
              <a:pathLst>
                <a:path w="2182" h="1279" extrusionOk="0">
                  <a:moveTo>
                    <a:pt x="1163" y="39"/>
                  </a:moveTo>
                  <a:lnTo>
                    <a:pt x="2143" y="601"/>
                  </a:lnTo>
                  <a:lnTo>
                    <a:pt x="1019" y="1260"/>
                  </a:lnTo>
                  <a:lnTo>
                    <a:pt x="39" y="678"/>
                  </a:lnTo>
                  <a:lnTo>
                    <a:pt x="1163" y="39"/>
                  </a:lnTo>
                  <a:close/>
                  <a:moveTo>
                    <a:pt x="1163" y="1"/>
                  </a:moveTo>
                  <a:lnTo>
                    <a:pt x="1" y="678"/>
                  </a:lnTo>
                  <a:lnTo>
                    <a:pt x="1019" y="1279"/>
                  </a:lnTo>
                  <a:lnTo>
                    <a:pt x="2182" y="601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3250204" y="2903925"/>
              <a:ext cx="200844" cy="781474"/>
            </a:xfrm>
            <a:custGeom>
              <a:avLst/>
              <a:gdLst/>
              <a:ahLst/>
              <a:cxnLst/>
              <a:rect l="l" t="t" r="r" b="b"/>
              <a:pathLst>
                <a:path w="1183" h="4603" extrusionOk="0">
                  <a:moveTo>
                    <a:pt x="1163" y="19"/>
                  </a:moveTo>
                  <a:lnTo>
                    <a:pt x="1163" y="3925"/>
                  </a:lnTo>
                  <a:lnTo>
                    <a:pt x="20" y="4583"/>
                  </a:lnTo>
                  <a:lnTo>
                    <a:pt x="39" y="682"/>
                  </a:lnTo>
                  <a:lnTo>
                    <a:pt x="1163" y="19"/>
                  </a:lnTo>
                  <a:close/>
                  <a:moveTo>
                    <a:pt x="1183" y="0"/>
                  </a:moveTo>
                  <a:lnTo>
                    <a:pt x="20" y="682"/>
                  </a:lnTo>
                  <a:lnTo>
                    <a:pt x="1" y="4603"/>
                  </a:lnTo>
                  <a:lnTo>
                    <a:pt x="20" y="4603"/>
                  </a:lnTo>
                  <a:lnTo>
                    <a:pt x="1183" y="3925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3250204" y="2903925"/>
              <a:ext cx="200844" cy="781474"/>
            </a:xfrm>
            <a:custGeom>
              <a:avLst/>
              <a:gdLst/>
              <a:ahLst/>
              <a:cxnLst/>
              <a:rect l="l" t="t" r="r" b="b"/>
              <a:pathLst>
                <a:path w="1183" h="4603" extrusionOk="0">
                  <a:moveTo>
                    <a:pt x="1163" y="19"/>
                  </a:moveTo>
                  <a:lnTo>
                    <a:pt x="1163" y="3925"/>
                  </a:lnTo>
                  <a:lnTo>
                    <a:pt x="20" y="4583"/>
                  </a:lnTo>
                  <a:lnTo>
                    <a:pt x="39" y="682"/>
                  </a:lnTo>
                  <a:lnTo>
                    <a:pt x="1163" y="19"/>
                  </a:lnTo>
                  <a:close/>
                  <a:moveTo>
                    <a:pt x="1183" y="0"/>
                  </a:moveTo>
                  <a:lnTo>
                    <a:pt x="20" y="682"/>
                  </a:lnTo>
                  <a:lnTo>
                    <a:pt x="1" y="4603"/>
                  </a:lnTo>
                  <a:lnTo>
                    <a:pt x="20" y="4603"/>
                  </a:lnTo>
                  <a:lnTo>
                    <a:pt x="1183" y="3925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3253600" y="2903925"/>
              <a:ext cx="370449" cy="214596"/>
            </a:xfrm>
            <a:custGeom>
              <a:avLst/>
              <a:gdLst/>
              <a:ahLst/>
              <a:cxnLst/>
              <a:rect l="l" t="t" r="r" b="b"/>
              <a:pathLst>
                <a:path w="2182" h="1264" extrusionOk="0">
                  <a:moveTo>
                    <a:pt x="1163" y="19"/>
                  </a:moveTo>
                  <a:lnTo>
                    <a:pt x="2143" y="582"/>
                  </a:lnTo>
                  <a:lnTo>
                    <a:pt x="1023" y="1240"/>
                  </a:lnTo>
                  <a:lnTo>
                    <a:pt x="36" y="673"/>
                  </a:lnTo>
                  <a:lnTo>
                    <a:pt x="36" y="673"/>
                  </a:lnTo>
                  <a:lnTo>
                    <a:pt x="1163" y="19"/>
                  </a:lnTo>
                  <a:close/>
                  <a:moveTo>
                    <a:pt x="1163" y="0"/>
                  </a:moveTo>
                  <a:lnTo>
                    <a:pt x="26" y="667"/>
                  </a:lnTo>
                  <a:lnTo>
                    <a:pt x="26" y="667"/>
                  </a:lnTo>
                  <a:lnTo>
                    <a:pt x="19" y="663"/>
                  </a:lnTo>
                  <a:lnTo>
                    <a:pt x="19" y="671"/>
                  </a:lnTo>
                  <a:lnTo>
                    <a:pt x="19" y="671"/>
                  </a:lnTo>
                  <a:lnTo>
                    <a:pt x="0" y="682"/>
                  </a:lnTo>
                  <a:lnTo>
                    <a:pt x="1023" y="1264"/>
                  </a:lnTo>
                  <a:lnTo>
                    <a:pt x="2181" y="582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3253600" y="2903925"/>
              <a:ext cx="370449" cy="214596"/>
            </a:xfrm>
            <a:custGeom>
              <a:avLst/>
              <a:gdLst/>
              <a:ahLst/>
              <a:cxnLst/>
              <a:rect l="l" t="t" r="r" b="b"/>
              <a:pathLst>
                <a:path w="2182" h="1264" extrusionOk="0">
                  <a:moveTo>
                    <a:pt x="1163" y="19"/>
                  </a:moveTo>
                  <a:lnTo>
                    <a:pt x="2143" y="582"/>
                  </a:lnTo>
                  <a:lnTo>
                    <a:pt x="1023" y="1240"/>
                  </a:lnTo>
                  <a:lnTo>
                    <a:pt x="36" y="673"/>
                  </a:lnTo>
                  <a:lnTo>
                    <a:pt x="36" y="673"/>
                  </a:lnTo>
                  <a:lnTo>
                    <a:pt x="1163" y="19"/>
                  </a:lnTo>
                  <a:close/>
                  <a:moveTo>
                    <a:pt x="1163" y="0"/>
                  </a:moveTo>
                  <a:lnTo>
                    <a:pt x="26" y="667"/>
                  </a:lnTo>
                  <a:lnTo>
                    <a:pt x="26" y="667"/>
                  </a:lnTo>
                  <a:lnTo>
                    <a:pt x="19" y="663"/>
                  </a:lnTo>
                  <a:lnTo>
                    <a:pt x="19" y="671"/>
                  </a:lnTo>
                  <a:lnTo>
                    <a:pt x="19" y="671"/>
                  </a:lnTo>
                  <a:lnTo>
                    <a:pt x="0" y="682"/>
                  </a:lnTo>
                  <a:lnTo>
                    <a:pt x="1023" y="1264"/>
                  </a:lnTo>
                  <a:lnTo>
                    <a:pt x="2181" y="582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2"/>
            <p:cNvSpPr/>
            <p:nvPr/>
          </p:nvSpPr>
          <p:spPr>
            <a:xfrm>
              <a:off x="3967169" y="2903925"/>
              <a:ext cx="177245" cy="768402"/>
            </a:xfrm>
            <a:custGeom>
              <a:avLst/>
              <a:gdLst/>
              <a:ahLst/>
              <a:cxnLst/>
              <a:rect l="l" t="t" r="r" b="b"/>
              <a:pathLst>
                <a:path w="1044" h="4526" extrusionOk="0">
                  <a:moveTo>
                    <a:pt x="39" y="19"/>
                  </a:moveTo>
                  <a:lnTo>
                    <a:pt x="1024" y="601"/>
                  </a:lnTo>
                  <a:lnTo>
                    <a:pt x="1024" y="601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39" y="19"/>
                  </a:lnTo>
                  <a:close/>
                  <a:moveTo>
                    <a:pt x="20" y="0"/>
                  </a:moveTo>
                  <a:lnTo>
                    <a:pt x="1" y="3925"/>
                  </a:lnTo>
                  <a:lnTo>
                    <a:pt x="1024" y="4526"/>
                  </a:lnTo>
                  <a:lnTo>
                    <a:pt x="1043" y="582"/>
                  </a:lnTo>
                  <a:lnTo>
                    <a:pt x="1024" y="58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3967169" y="2903925"/>
              <a:ext cx="177245" cy="768402"/>
            </a:xfrm>
            <a:custGeom>
              <a:avLst/>
              <a:gdLst/>
              <a:ahLst/>
              <a:cxnLst/>
              <a:rect l="l" t="t" r="r" b="b"/>
              <a:pathLst>
                <a:path w="1044" h="4526" extrusionOk="0">
                  <a:moveTo>
                    <a:pt x="39" y="19"/>
                  </a:moveTo>
                  <a:lnTo>
                    <a:pt x="1024" y="601"/>
                  </a:lnTo>
                  <a:lnTo>
                    <a:pt x="1024" y="601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39" y="19"/>
                  </a:lnTo>
                  <a:close/>
                  <a:moveTo>
                    <a:pt x="20" y="0"/>
                  </a:moveTo>
                  <a:lnTo>
                    <a:pt x="1" y="3925"/>
                  </a:lnTo>
                  <a:lnTo>
                    <a:pt x="1024" y="4526"/>
                  </a:lnTo>
                  <a:lnTo>
                    <a:pt x="1043" y="582"/>
                  </a:lnTo>
                  <a:lnTo>
                    <a:pt x="1024" y="58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3773964" y="3016487"/>
              <a:ext cx="173001" cy="767553"/>
            </a:xfrm>
            <a:custGeom>
              <a:avLst/>
              <a:gdLst/>
              <a:ahLst/>
              <a:cxnLst/>
              <a:rect l="l" t="t" r="r" b="b"/>
              <a:pathLst>
                <a:path w="1019" h="4521" extrusionOk="0">
                  <a:moveTo>
                    <a:pt x="0" y="0"/>
                  </a:moveTo>
                  <a:lnTo>
                    <a:pt x="0" y="3940"/>
                  </a:lnTo>
                  <a:lnTo>
                    <a:pt x="1019" y="4521"/>
                  </a:lnTo>
                  <a:lnTo>
                    <a:pt x="1019" y="601"/>
                  </a:lnTo>
                  <a:lnTo>
                    <a:pt x="999" y="601"/>
                  </a:lnTo>
                  <a:lnTo>
                    <a:pt x="999" y="4482"/>
                  </a:lnTo>
                  <a:lnTo>
                    <a:pt x="19" y="3920"/>
                  </a:lnTo>
                  <a:lnTo>
                    <a:pt x="19" y="39"/>
                  </a:lnTo>
                  <a:lnTo>
                    <a:pt x="1019" y="601"/>
                  </a:lnTo>
                  <a:lnTo>
                    <a:pt x="1019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3773964" y="3016487"/>
              <a:ext cx="173001" cy="767553"/>
            </a:xfrm>
            <a:custGeom>
              <a:avLst/>
              <a:gdLst/>
              <a:ahLst/>
              <a:cxnLst/>
              <a:rect l="l" t="t" r="r" b="b"/>
              <a:pathLst>
                <a:path w="1019" h="4521" extrusionOk="0">
                  <a:moveTo>
                    <a:pt x="0" y="0"/>
                  </a:moveTo>
                  <a:lnTo>
                    <a:pt x="0" y="3940"/>
                  </a:lnTo>
                  <a:lnTo>
                    <a:pt x="1019" y="4521"/>
                  </a:lnTo>
                  <a:lnTo>
                    <a:pt x="1019" y="601"/>
                  </a:lnTo>
                  <a:lnTo>
                    <a:pt x="999" y="601"/>
                  </a:lnTo>
                  <a:lnTo>
                    <a:pt x="999" y="4482"/>
                  </a:lnTo>
                  <a:lnTo>
                    <a:pt x="19" y="3920"/>
                  </a:lnTo>
                  <a:lnTo>
                    <a:pt x="19" y="39"/>
                  </a:lnTo>
                  <a:lnTo>
                    <a:pt x="1019" y="601"/>
                  </a:lnTo>
                  <a:lnTo>
                    <a:pt x="1019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3943571" y="3002565"/>
              <a:ext cx="200844" cy="781474"/>
            </a:xfrm>
            <a:custGeom>
              <a:avLst/>
              <a:gdLst/>
              <a:ahLst/>
              <a:cxnLst/>
              <a:rect l="l" t="t" r="r" b="b"/>
              <a:pathLst>
                <a:path w="1183" h="4603" extrusionOk="0">
                  <a:moveTo>
                    <a:pt x="1163" y="20"/>
                  </a:moveTo>
                  <a:lnTo>
                    <a:pt x="1139" y="3925"/>
                  </a:lnTo>
                  <a:lnTo>
                    <a:pt x="20" y="4564"/>
                  </a:lnTo>
                  <a:lnTo>
                    <a:pt x="20" y="683"/>
                  </a:lnTo>
                  <a:lnTo>
                    <a:pt x="1163" y="20"/>
                  </a:lnTo>
                  <a:close/>
                  <a:moveTo>
                    <a:pt x="1182" y="1"/>
                  </a:moveTo>
                  <a:lnTo>
                    <a:pt x="0" y="659"/>
                  </a:lnTo>
                  <a:lnTo>
                    <a:pt x="0" y="683"/>
                  </a:lnTo>
                  <a:lnTo>
                    <a:pt x="0" y="4603"/>
                  </a:lnTo>
                  <a:lnTo>
                    <a:pt x="1163" y="392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3943571" y="3002565"/>
              <a:ext cx="200844" cy="781474"/>
            </a:xfrm>
            <a:custGeom>
              <a:avLst/>
              <a:gdLst/>
              <a:ahLst/>
              <a:cxnLst/>
              <a:rect l="l" t="t" r="r" b="b"/>
              <a:pathLst>
                <a:path w="1183" h="4603" extrusionOk="0">
                  <a:moveTo>
                    <a:pt x="1163" y="20"/>
                  </a:moveTo>
                  <a:lnTo>
                    <a:pt x="1139" y="3925"/>
                  </a:lnTo>
                  <a:lnTo>
                    <a:pt x="20" y="4564"/>
                  </a:lnTo>
                  <a:lnTo>
                    <a:pt x="20" y="683"/>
                  </a:lnTo>
                  <a:lnTo>
                    <a:pt x="1163" y="20"/>
                  </a:lnTo>
                  <a:close/>
                  <a:moveTo>
                    <a:pt x="1182" y="1"/>
                  </a:moveTo>
                  <a:lnTo>
                    <a:pt x="0" y="659"/>
                  </a:lnTo>
                  <a:lnTo>
                    <a:pt x="0" y="683"/>
                  </a:lnTo>
                  <a:lnTo>
                    <a:pt x="0" y="4603"/>
                  </a:lnTo>
                  <a:lnTo>
                    <a:pt x="1163" y="392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3769889" y="3566903"/>
              <a:ext cx="374524" cy="217142"/>
            </a:xfrm>
            <a:custGeom>
              <a:avLst/>
              <a:gdLst/>
              <a:ahLst/>
              <a:cxnLst/>
              <a:rect l="l" t="t" r="r" b="b"/>
              <a:pathLst>
                <a:path w="2206" h="1279" extrusionOk="0">
                  <a:moveTo>
                    <a:pt x="1182" y="39"/>
                  </a:moveTo>
                  <a:lnTo>
                    <a:pt x="2162" y="601"/>
                  </a:lnTo>
                  <a:lnTo>
                    <a:pt x="1033" y="1254"/>
                  </a:lnTo>
                  <a:lnTo>
                    <a:pt x="1033" y="1254"/>
                  </a:lnTo>
                  <a:lnTo>
                    <a:pt x="43" y="678"/>
                  </a:lnTo>
                  <a:lnTo>
                    <a:pt x="1182" y="39"/>
                  </a:lnTo>
                  <a:close/>
                  <a:moveTo>
                    <a:pt x="1182" y="1"/>
                  </a:moveTo>
                  <a:lnTo>
                    <a:pt x="0" y="678"/>
                  </a:lnTo>
                  <a:lnTo>
                    <a:pt x="1023" y="1279"/>
                  </a:lnTo>
                  <a:lnTo>
                    <a:pt x="1043" y="1279"/>
                  </a:lnTo>
                  <a:lnTo>
                    <a:pt x="2205" y="601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3769889" y="3566903"/>
              <a:ext cx="374524" cy="217142"/>
            </a:xfrm>
            <a:custGeom>
              <a:avLst/>
              <a:gdLst/>
              <a:ahLst/>
              <a:cxnLst/>
              <a:rect l="l" t="t" r="r" b="b"/>
              <a:pathLst>
                <a:path w="2206" h="1279" extrusionOk="0">
                  <a:moveTo>
                    <a:pt x="1182" y="39"/>
                  </a:moveTo>
                  <a:lnTo>
                    <a:pt x="2162" y="601"/>
                  </a:lnTo>
                  <a:lnTo>
                    <a:pt x="1033" y="1254"/>
                  </a:lnTo>
                  <a:lnTo>
                    <a:pt x="1033" y="1254"/>
                  </a:lnTo>
                  <a:lnTo>
                    <a:pt x="43" y="678"/>
                  </a:lnTo>
                  <a:lnTo>
                    <a:pt x="1182" y="39"/>
                  </a:lnTo>
                  <a:close/>
                  <a:moveTo>
                    <a:pt x="1182" y="1"/>
                  </a:moveTo>
                  <a:lnTo>
                    <a:pt x="0" y="678"/>
                  </a:lnTo>
                  <a:lnTo>
                    <a:pt x="1023" y="1279"/>
                  </a:lnTo>
                  <a:lnTo>
                    <a:pt x="1043" y="1279"/>
                  </a:lnTo>
                  <a:lnTo>
                    <a:pt x="2205" y="601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2"/>
            <p:cNvSpPr/>
            <p:nvPr/>
          </p:nvSpPr>
          <p:spPr>
            <a:xfrm>
              <a:off x="3773964" y="2903925"/>
              <a:ext cx="199995" cy="781474"/>
            </a:xfrm>
            <a:custGeom>
              <a:avLst/>
              <a:gdLst/>
              <a:ahLst/>
              <a:cxnLst/>
              <a:rect l="l" t="t" r="r" b="b"/>
              <a:pathLst>
                <a:path w="1178" h="4603" extrusionOk="0">
                  <a:moveTo>
                    <a:pt x="1158" y="19"/>
                  </a:moveTo>
                  <a:lnTo>
                    <a:pt x="1139" y="3925"/>
                  </a:lnTo>
                  <a:lnTo>
                    <a:pt x="19" y="4572"/>
                  </a:lnTo>
                  <a:lnTo>
                    <a:pt x="19" y="4572"/>
                  </a:lnTo>
                  <a:lnTo>
                    <a:pt x="19" y="682"/>
                  </a:lnTo>
                  <a:lnTo>
                    <a:pt x="1158" y="19"/>
                  </a:lnTo>
                  <a:close/>
                  <a:moveTo>
                    <a:pt x="1177" y="0"/>
                  </a:moveTo>
                  <a:lnTo>
                    <a:pt x="0" y="682"/>
                  </a:lnTo>
                  <a:lnTo>
                    <a:pt x="0" y="4603"/>
                  </a:lnTo>
                  <a:lnTo>
                    <a:pt x="19" y="4603"/>
                  </a:lnTo>
                  <a:lnTo>
                    <a:pt x="1158" y="3925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3773964" y="2903925"/>
              <a:ext cx="199995" cy="781474"/>
            </a:xfrm>
            <a:custGeom>
              <a:avLst/>
              <a:gdLst/>
              <a:ahLst/>
              <a:cxnLst/>
              <a:rect l="l" t="t" r="r" b="b"/>
              <a:pathLst>
                <a:path w="1178" h="4603" extrusionOk="0">
                  <a:moveTo>
                    <a:pt x="1158" y="19"/>
                  </a:moveTo>
                  <a:lnTo>
                    <a:pt x="1139" y="3925"/>
                  </a:lnTo>
                  <a:lnTo>
                    <a:pt x="19" y="4572"/>
                  </a:lnTo>
                  <a:lnTo>
                    <a:pt x="19" y="4572"/>
                  </a:lnTo>
                  <a:lnTo>
                    <a:pt x="19" y="682"/>
                  </a:lnTo>
                  <a:lnTo>
                    <a:pt x="1158" y="19"/>
                  </a:lnTo>
                  <a:close/>
                  <a:moveTo>
                    <a:pt x="1177" y="0"/>
                  </a:moveTo>
                  <a:lnTo>
                    <a:pt x="0" y="682"/>
                  </a:lnTo>
                  <a:lnTo>
                    <a:pt x="0" y="4603"/>
                  </a:lnTo>
                  <a:lnTo>
                    <a:pt x="19" y="4603"/>
                  </a:lnTo>
                  <a:lnTo>
                    <a:pt x="1158" y="3925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3773964" y="2903925"/>
              <a:ext cx="370449" cy="214596"/>
            </a:xfrm>
            <a:custGeom>
              <a:avLst/>
              <a:gdLst/>
              <a:ahLst/>
              <a:cxnLst/>
              <a:rect l="l" t="t" r="r" b="b"/>
              <a:pathLst>
                <a:path w="2182" h="1264" extrusionOk="0">
                  <a:moveTo>
                    <a:pt x="1158" y="19"/>
                  </a:moveTo>
                  <a:lnTo>
                    <a:pt x="2138" y="582"/>
                  </a:lnTo>
                  <a:lnTo>
                    <a:pt x="1019" y="1240"/>
                  </a:lnTo>
                  <a:lnTo>
                    <a:pt x="36" y="673"/>
                  </a:lnTo>
                  <a:lnTo>
                    <a:pt x="36" y="673"/>
                  </a:lnTo>
                  <a:lnTo>
                    <a:pt x="1158" y="19"/>
                  </a:lnTo>
                  <a:close/>
                  <a:moveTo>
                    <a:pt x="1158" y="0"/>
                  </a:moveTo>
                  <a:lnTo>
                    <a:pt x="26" y="667"/>
                  </a:lnTo>
                  <a:lnTo>
                    <a:pt x="26" y="667"/>
                  </a:lnTo>
                  <a:lnTo>
                    <a:pt x="19" y="663"/>
                  </a:lnTo>
                  <a:lnTo>
                    <a:pt x="19" y="671"/>
                  </a:lnTo>
                  <a:lnTo>
                    <a:pt x="19" y="671"/>
                  </a:lnTo>
                  <a:lnTo>
                    <a:pt x="0" y="682"/>
                  </a:lnTo>
                  <a:lnTo>
                    <a:pt x="19" y="682"/>
                  </a:lnTo>
                  <a:lnTo>
                    <a:pt x="1019" y="1264"/>
                  </a:lnTo>
                  <a:lnTo>
                    <a:pt x="2181" y="582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3773964" y="2903925"/>
              <a:ext cx="370449" cy="214596"/>
            </a:xfrm>
            <a:custGeom>
              <a:avLst/>
              <a:gdLst/>
              <a:ahLst/>
              <a:cxnLst/>
              <a:rect l="l" t="t" r="r" b="b"/>
              <a:pathLst>
                <a:path w="2182" h="1264" extrusionOk="0">
                  <a:moveTo>
                    <a:pt x="1158" y="19"/>
                  </a:moveTo>
                  <a:lnTo>
                    <a:pt x="2138" y="582"/>
                  </a:lnTo>
                  <a:lnTo>
                    <a:pt x="1019" y="1240"/>
                  </a:lnTo>
                  <a:lnTo>
                    <a:pt x="36" y="673"/>
                  </a:lnTo>
                  <a:lnTo>
                    <a:pt x="36" y="673"/>
                  </a:lnTo>
                  <a:lnTo>
                    <a:pt x="1158" y="19"/>
                  </a:lnTo>
                  <a:close/>
                  <a:moveTo>
                    <a:pt x="1158" y="0"/>
                  </a:moveTo>
                  <a:lnTo>
                    <a:pt x="26" y="667"/>
                  </a:lnTo>
                  <a:lnTo>
                    <a:pt x="26" y="667"/>
                  </a:lnTo>
                  <a:lnTo>
                    <a:pt x="19" y="663"/>
                  </a:lnTo>
                  <a:lnTo>
                    <a:pt x="19" y="671"/>
                  </a:lnTo>
                  <a:lnTo>
                    <a:pt x="19" y="671"/>
                  </a:lnTo>
                  <a:lnTo>
                    <a:pt x="0" y="682"/>
                  </a:lnTo>
                  <a:lnTo>
                    <a:pt x="19" y="682"/>
                  </a:lnTo>
                  <a:lnTo>
                    <a:pt x="1019" y="1264"/>
                  </a:lnTo>
                  <a:lnTo>
                    <a:pt x="2181" y="582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3875830" y="3291356"/>
              <a:ext cx="176396" cy="768402"/>
            </a:xfrm>
            <a:custGeom>
              <a:avLst/>
              <a:gdLst/>
              <a:ahLst/>
              <a:cxnLst/>
              <a:rect l="l" t="t" r="r" b="b"/>
              <a:pathLst>
                <a:path w="1039" h="4526" extrusionOk="0">
                  <a:moveTo>
                    <a:pt x="20" y="39"/>
                  </a:moveTo>
                  <a:lnTo>
                    <a:pt x="1019" y="601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20" y="39"/>
                  </a:lnTo>
                  <a:close/>
                  <a:moveTo>
                    <a:pt x="1" y="0"/>
                  </a:moveTo>
                  <a:lnTo>
                    <a:pt x="1" y="3944"/>
                  </a:lnTo>
                  <a:lnTo>
                    <a:pt x="1019" y="4526"/>
                  </a:lnTo>
                  <a:lnTo>
                    <a:pt x="1038" y="601"/>
                  </a:lnTo>
                  <a:lnTo>
                    <a:pt x="1019" y="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3875830" y="3291356"/>
              <a:ext cx="176396" cy="768402"/>
            </a:xfrm>
            <a:custGeom>
              <a:avLst/>
              <a:gdLst/>
              <a:ahLst/>
              <a:cxnLst/>
              <a:rect l="l" t="t" r="r" b="b"/>
              <a:pathLst>
                <a:path w="1039" h="4526" extrusionOk="0">
                  <a:moveTo>
                    <a:pt x="20" y="39"/>
                  </a:moveTo>
                  <a:lnTo>
                    <a:pt x="1019" y="601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20" y="39"/>
                  </a:lnTo>
                  <a:close/>
                  <a:moveTo>
                    <a:pt x="1" y="0"/>
                  </a:moveTo>
                  <a:lnTo>
                    <a:pt x="1" y="3944"/>
                  </a:lnTo>
                  <a:lnTo>
                    <a:pt x="1019" y="4526"/>
                  </a:lnTo>
                  <a:lnTo>
                    <a:pt x="1038" y="601"/>
                  </a:lnTo>
                  <a:lnTo>
                    <a:pt x="1019" y="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3681775" y="3403918"/>
              <a:ext cx="173850" cy="767553"/>
            </a:xfrm>
            <a:custGeom>
              <a:avLst/>
              <a:gdLst/>
              <a:ahLst/>
              <a:cxnLst/>
              <a:rect l="l" t="t" r="r" b="b"/>
              <a:pathLst>
                <a:path w="1024" h="4521" extrusionOk="0">
                  <a:moveTo>
                    <a:pt x="19" y="39"/>
                  </a:moveTo>
                  <a:lnTo>
                    <a:pt x="999" y="606"/>
                  </a:lnTo>
                  <a:lnTo>
                    <a:pt x="999" y="606"/>
                  </a:lnTo>
                  <a:lnTo>
                    <a:pt x="999" y="4502"/>
                  </a:lnTo>
                  <a:lnTo>
                    <a:pt x="19" y="3920"/>
                  </a:lnTo>
                  <a:lnTo>
                    <a:pt x="19" y="39"/>
                  </a:lnTo>
                  <a:close/>
                  <a:moveTo>
                    <a:pt x="0" y="0"/>
                  </a:moveTo>
                  <a:lnTo>
                    <a:pt x="0" y="3939"/>
                  </a:lnTo>
                  <a:lnTo>
                    <a:pt x="1023" y="4521"/>
                  </a:lnTo>
                  <a:lnTo>
                    <a:pt x="1023" y="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3681775" y="3403918"/>
              <a:ext cx="173850" cy="767553"/>
            </a:xfrm>
            <a:custGeom>
              <a:avLst/>
              <a:gdLst/>
              <a:ahLst/>
              <a:cxnLst/>
              <a:rect l="l" t="t" r="r" b="b"/>
              <a:pathLst>
                <a:path w="1024" h="4521" extrusionOk="0">
                  <a:moveTo>
                    <a:pt x="19" y="39"/>
                  </a:moveTo>
                  <a:lnTo>
                    <a:pt x="999" y="606"/>
                  </a:lnTo>
                  <a:lnTo>
                    <a:pt x="999" y="606"/>
                  </a:lnTo>
                  <a:lnTo>
                    <a:pt x="999" y="4502"/>
                  </a:lnTo>
                  <a:lnTo>
                    <a:pt x="19" y="3920"/>
                  </a:lnTo>
                  <a:lnTo>
                    <a:pt x="19" y="39"/>
                  </a:lnTo>
                  <a:close/>
                  <a:moveTo>
                    <a:pt x="0" y="0"/>
                  </a:moveTo>
                  <a:lnTo>
                    <a:pt x="0" y="3939"/>
                  </a:lnTo>
                  <a:lnTo>
                    <a:pt x="1023" y="4521"/>
                  </a:lnTo>
                  <a:lnTo>
                    <a:pt x="1023" y="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3851382" y="3389996"/>
              <a:ext cx="200844" cy="781474"/>
            </a:xfrm>
            <a:custGeom>
              <a:avLst/>
              <a:gdLst/>
              <a:ahLst/>
              <a:cxnLst/>
              <a:rect l="l" t="t" r="r" b="b"/>
              <a:pathLst>
                <a:path w="1183" h="4603" extrusionOk="0">
                  <a:moveTo>
                    <a:pt x="1163" y="39"/>
                  </a:moveTo>
                  <a:lnTo>
                    <a:pt x="1144" y="3925"/>
                  </a:lnTo>
                  <a:lnTo>
                    <a:pt x="24" y="4584"/>
                  </a:lnTo>
                  <a:lnTo>
                    <a:pt x="24" y="702"/>
                  </a:lnTo>
                  <a:lnTo>
                    <a:pt x="1163" y="39"/>
                  </a:lnTo>
                  <a:close/>
                  <a:moveTo>
                    <a:pt x="1182" y="0"/>
                  </a:moveTo>
                  <a:lnTo>
                    <a:pt x="0" y="683"/>
                  </a:lnTo>
                  <a:lnTo>
                    <a:pt x="0" y="4603"/>
                  </a:lnTo>
                  <a:lnTo>
                    <a:pt x="1163" y="3945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3851382" y="3389996"/>
              <a:ext cx="200844" cy="781474"/>
            </a:xfrm>
            <a:custGeom>
              <a:avLst/>
              <a:gdLst/>
              <a:ahLst/>
              <a:cxnLst/>
              <a:rect l="l" t="t" r="r" b="b"/>
              <a:pathLst>
                <a:path w="1183" h="4603" extrusionOk="0">
                  <a:moveTo>
                    <a:pt x="1163" y="39"/>
                  </a:moveTo>
                  <a:lnTo>
                    <a:pt x="1144" y="3925"/>
                  </a:lnTo>
                  <a:lnTo>
                    <a:pt x="24" y="4584"/>
                  </a:lnTo>
                  <a:lnTo>
                    <a:pt x="24" y="702"/>
                  </a:lnTo>
                  <a:lnTo>
                    <a:pt x="1163" y="39"/>
                  </a:lnTo>
                  <a:close/>
                  <a:moveTo>
                    <a:pt x="1182" y="0"/>
                  </a:moveTo>
                  <a:lnTo>
                    <a:pt x="0" y="683"/>
                  </a:lnTo>
                  <a:lnTo>
                    <a:pt x="0" y="4603"/>
                  </a:lnTo>
                  <a:lnTo>
                    <a:pt x="1163" y="3945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3678380" y="3957729"/>
              <a:ext cx="370619" cy="213747"/>
            </a:xfrm>
            <a:custGeom>
              <a:avLst/>
              <a:gdLst/>
              <a:ahLst/>
              <a:cxnLst/>
              <a:rect l="l" t="t" r="r" b="b"/>
              <a:pathLst>
                <a:path w="2183" h="1259" extrusionOk="0">
                  <a:moveTo>
                    <a:pt x="1164" y="19"/>
                  </a:moveTo>
                  <a:lnTo>
                    <a:pt x="2144" y="581"/>
                  </a:lnTo>
                  <a:lnTo>
                    <a:pt x="1019" y="1240"/>
                  </a:lnTo>
                  <a:lnTo>
                    <a:pt x="39" y="677"/>
                  </a:lnTo>
                  <a:lnTo>
                    <a:pt x="1164" y="19"/>
                  </a:lnTo>
                  <a:close/>
                  <a:moveTo>
                    <a:pt x="1164" y="0"/>
                  </a:moveTo>
                  <a:lnTo>
                    <a:pt x="1" y="677"/>
                  </a:lnTo>
                  <a:lnTo>
                    <a:pt x="1019" y="1259"/>
                  </a:lnTo>
                  <a:lnTo>
                    <a:pt x="2182" y="581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3678380" y="3957729"/>
              <a:ext cx="370619" cy="213747"/>
            </a:xfrm>
            <a:custGeom>
              <a:avLst/>
              <a:gdLst/>
              <a:ahLst/>
              <a:cxnLst/>
              <a:rect l="l" t="t" r="r" b="b"/>
              <a:pathLst>
                <a:path w="2183" h="1259" extrusionOk="0">
                  <a:moveTo>
                    <a:pt x="1164" y="19"/>
                  </a:moveTo>
                  <a:lnTo>
                    <a:pt x="2144" y="581"/>
                  </a:lnTo>
                  <a:lnTo>
                    <a:pt x="1019" y="1240"/>
                  </a:lnTo>
                  <a:lnTo>
                    <a:pt x="39" y="677"/>
                  </a:lnTo>
                  <a:lnTo>
                    <a:pt x="1164" y="19"/>
                  </a:lnTo>
                  <a:close/>
                  <a:moveTo>
                    <a:pt x="1164" y="0"/>
                  </a:moveTo>
                  <a:lnTo>
                    <a:pt x="1" y="677"/>
                  </a:lnTo>
                  <a:lnTo>
                    <a:pt x="1019" y="1259"/>
                  </a:lnTo>
                  <a:lnTo>
                    <a:pt x="2182" y="581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3681775" y="3291356"/>
              <a:ext cx="197448" cy="781474"/>
            </a:xfrm>
            <a:custGeom>
              <a:avLst/>
              <a:gdLst/>
              <a:ahLst/>
              <a:cxnLst/>
              <a:rect l="l" t="t" r="r" b="b"/>
              <a:pathLst>
                <a:path w="1163" h="4603" extrusionOk="0">
                  <a:moveTo>
                    <a:pt x="1144" y="39"/>
                  </a:moveTo>
                  <a:lnTo>
                    <a:pt x="1144" y="3925"/>
                  </a:lnTo>
                  <a:lnTo>
                    <a:pt x="19" y="4572"/>
                  </a:lnTo>
                  <a:lnTo>
                    <a:pt x="19" y="4572"/>
                  </a:lnTo>
                  <a:lnTo>
                    <a:pt x="19" y="682"/>
                  </a:lnTo>
                  <a:lnTo>
                    <a:pt x="1144" y="39"/>
                  </a:lnTo>
                  <a:close/>
                  <a:moveTo>
                    <a:pt x="1163" y="0"/>
                  </a:moveTo>
                  <a:lnTo>
                    <a:pt x="0" y="682"/>
                  </a:lnTo>
                  <a:lnTo>
                    <a:pt x="0" y="4602"/>
                  </a:lnTo>
                  <a:lnTo>
                    <a:pt x="19" y="4602"/>
                  </a:lnTo>
                  <a:lnTo>
                    <a:pt x="19" y="4592"/>
                  </a:lnTo>
                  <a:lnTo>
                    <a:pt x="19" y="4592"/>
                  </a:lnTo>
                  <a:lnTo>
                    <a:pt x="1163" y="39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3681775" y="3291356"/>
              <a:ext cx="197448" cy="781474"/>
            </a:xfrm>
            <a:custGeom>
              <a:avLst/>
              <a:gdLst/>
              <a:ahLst/>
              <a:cxnLst/>
              <a:rect l="l" t="t" r="r" b="b"/>
              <a:pathLst>
                <a:path w="1163" h="4603" extrusionOk="0">
                  <a:moveTo>
                    <a:pt x="1144" y="39"/>
                  </a:moveTo>
                  <a:lnTo>
                    <a:pt x="1144" y="3925"/>
                  </a:lnTo>
                  <a:lnTo>
                    <a:pt x="19" y="4572"/>
                  </a:lnTo>
                  <a:lnTo>
                    <a:pt x="19" y="4572"/>
                  </a:lnTo>
                  <a:lnTo>
                    <a:pt x="19" y="682"/>
                  </a:lnTo>
                  <a:lnTo>
                    <a:pt x="1144" y="39"/>
                  </a:lnTo>
                  <a:close/>
                  <a:moveTo>
                    <a:pt x="1163" y="0"/>
                  </a:moveTo>
                  <a:lnTo>
                    <a:pt x="0" y="682"/>
                  </a:lnTo>
                  <a:lnTo>
                    <a:pt x="0" y="4602"/>
                  </a:lnTo>
                  <a:lnTo>
                    <a:pt x="19" y="4602"/>
                  </a:lnTo>
                  <a:lnTo>
                    <a:pt x="19" y="4592"/>
                  </a:lnTo>
                  <a:lnTo>
                    <a:pt x="19" y="4592"/>
                  </a:lnTo>
                  <a:lnTo>
                    <a:pt x="1163" y="39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3681775" y="3291356"/>
              <a:ext cx="370449" cy="217821"/>
            </a:xfrm>
            <a:custGeom>
              <a:avLst/>
              <a:gdLst/>
              <a:ahLst/>
              <a:cxnLst/>
              <a:rect l="l" t="t" r="r" b="b"/>
              <a:pathLst>
                <a:path w="2182" h="1283" extrusionOk="0">
                  <a:moveTo>
                    <a:pt x="1163" y="19"/>
                  </a:moveTo>
                  <a:lnTo>
                    <a:pt x="2143" y="601"/>
                  </a:lnTo>
                  <a:lnTo>
                    <a:pt x="1023" y="1264"/>
                  </a:lnTo>
                  <a:lnTo>
                    <a:pt x="36" y="692"/>
                  </a:lnTo>
                  <a:lnTo>
                    <a:pt x="36" y="692"/>
                  </a:lnTo>
                  <a:lnTo>
                    <a:pt x="1163" y="19"/>
                  </a:lnTo>
                  <a:close/>
                  <a:moveTo>
                    <a:pt x="1163" y="0"/>
                  </a:moveTo>
                  <a:lnTo>
                    <a:pt x="0" y="682"/>
                  </a:lnTo>
                  <a:lnTo>
                    <a:pt x="0" y="702"/>
                  </a:lnTo>
                  <a:lnTo>
                    <a:pt x="1023" y="1283"/>
                  </a:lnTo>
                  <a:lnTo>
                    <a:pt x="2181" y="601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3681775" y="3291356"/>
              <a:ext cx="370449" cy="217821"/>
            </a:xfrm>
            <a:custGeom>
              <a:avLst/>
              <a:gdLst/>
              <a:ahLst/>
              <a:cxnLst/>
              <a:rect l="l" t="t" r="r" b="b"/>
              <a:pathLst>
                <a:path w="2182" h="1283" extrusionOk="0">
                  <a:moveTo>
                    <a:pt x="1163" y="19"/>
                  </a:moveTo>
                  <a:lnTo>
                    <a:pt x="2143" y="601"/>
                  </a:lnTo>
                  <a:lnTo>
                    <a:pt x="1023" y="1264"/>
                  </a:lnTo>
                  <a:lnTo>
                    <a:pt x="36" y="692"/>
                  </a:lnTo>
                  <a:lnTo>
                    <a:pt x="36" y="692"/>
                  </a:lnTo>
                  <a:lnTo>
                    <a:pt x="1163" y="19"/>
                  </a:lnTo>
                  <a:close/>
                  <a:moveTo>
                    <a:pt x="1163" y="0"/>
                  </a:moveTo>
                  <a:lnTo>
                    <a:pt x="0" y="682"/>
                  </a:lnTo>
                  <a:lnTo>
                    <a:pt x="0" y="702"/>
                  </a:lnTo>
                  <a:lnTo>
                    <a:pt x="1023" y="1283"/>
                  </a:lnTo>
                  <a:lnTo>
                    <a:pt x="2181" y="601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3406908" y="2784742"/>
              <a:ext cx="176226" cy="275884"/>
            </a:xfrm>
            <a:custGeom>
              <a:avLst/>
              <a:gdLst/>
              <a:ahLst/>
              <a:cxnLst/>
              <a:rect l="l" t="t" r="r" b="b"/>
              <a:pathLst>
                <a:path w="1038" h="1625" extrusionOk="0">
                  <a:moveTo>
                    <a:pt x="39" y="44"/>
                  </a:moveTo>
                  <a:lnTo>
                    <a:pt x="1019" y="601"/>
                  </a:lnTo>
                  <a:lnTo>
                    <a:pt x="999" y="1581"/>
                  </a:lnTo>
                  <a:lnTo>
                    <a:pt x="20" y="1005"/>
                  </a:lnTo>
                  <a:lnTo>
                    <a:pt x="20" y="1005"/>
                  </a:lnTo>
                  <a:lnTo>
                    <a:pt x="39" y="44"/>
                  </a:lnTo>
                  <a:close/>
                  <a:moveTo>
                    <a:pt x="19" y="1"/>
                  </a:moveTo>
                  <a:lnTo>
                    <a:pt x="0" y="1024"/>
                  </a:lnTo>
                  <a:lnTo>
                    <a:pt x="19" y="1024"/>
                  </a:lnTo>
                  <a:lnTo>
                    <a:pt x="1019" y="1625"/>
                  </a:lnTo>
                  <a:lnTo>
                    <a:pt x="1038" y="60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3406908" y="2784742"/>
              <a:ext cx="176226" cy="275884"/>
            </a:xfrm>
            <a:custGeom>
              <a:avLst/>
              <a:gdLst/>
              <a:ahLst/>
              <a:cxnLst/>
              <a:rect l="l" t="t" r="r" b="b"/>
              <a:pathLst>
                <a:path w="1038" h="1625" extrusionOk="0">
                  <a:moveTo>
                    <a:pt x="39" y="44"/>
                  </a:moveTo>
                  <a:lnTo>
                    <a:pt x="1019" y="601"/>
                  </a:lnTo>
                  <a:lnTo>
                    <a:pt x="999" y="1581"/>
                  </a:lnTo>
                  <a:lnTo>
                    <a:pt x="20" y="1005"/>
                  </a:lnTo>
                  <a:lnTo>
                    <a:pt x="20" y="1005"/>
                  </a:lnTo>
                  <a:lnTo>
                    <a:pt x="39" y="44"/>
                  </a:lnTo>
                  <a:close/>
                  <a:moveTo>
                    <a:pt x="19" y="1"/>
                  </a:moveTo>
                  <a:lnTo>
                    <a:pt x="0" y="1024"/>
                  </a:lnTo>
                  <a:lnTo>
                    <a:pt x="19" y="1024"/>
                  </a:lnTo>
                  <a:lnTo>
                    <a:pt x="1019" y="1625"/>
                  </a:lnTo>
                  <a:lnTo>
                    <a:pt x="1038" y="60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3603509" y="2673029"/>
              <a:ext cx="173850" cy="271810"/>
            </a:xfrm>
            <a:custGeom>
              <a:avLst/>
              <a:gdLst/>
              <a:ahLst/>
              <a:cxnLst/>
              <a:rect l="l" t="t" r="r" b="b"/>
              <a:pathLst>
                <a:path w="1024" h="1601" extrusionOk="0">
                  <a:moveTo>
                    <a:pt x="19" y="39"/>
                  </a:moveTo>
                  <a:lnTo>
                    <a:pt x="1004" y="601"/>
                  </a:lnTo>
                  <a:lnTo>
                    <a:pt x="1004" y="1581"/>
                  </a:lnTo>
                  <a:lnTo>
                    <a:pt x="19" y="1011"/>
                  </a:lnTo>
                  <a:lnTo>
                    <a:pt x="19" y="1011"/>
                  </a:lnTo>
                  <a:lnTo>
                    <a:pt x="19" y="39"/>
                  </a:lnTo>
                  <a:close/>
                  <a:moveTo>
                    <a:pt x="0" y="1"/>
                  </a:moveTo>
                  <a:lnTo>
                    <a:pt x="0" y="1019"/>
                  </a:lnTo>
                  <a:lnTo>
                    <a:pt x="1023" y="1600"/>
                  </a:lnTo>
                  <a:lnTo>
                    <a:pt x="1023" y="6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3603509" y="2673029"/>
              <a:ext cx="173850" cy="271810"/>
            </a:xfrm>
            <a:custGeom>
              <a:avLst/>
              <a:gdLst/>
              <a:ahLst/>
              <a:cxnLst/>
              <a:rect l="l" t="t" r="r" b="b"/>
              <a:pathLst>
                <a:path w="1024" h="1601" extrusionOk="0">
                  <a:moveTo>
                    <a:pt x="19" y="39"/>
                  </a:moveTo>
                  <a:lnTo>
                    <a:pt x="1004" y="601"/>
                  </a:lnTo>
                  <a:lnTo>
                    <a:pt x="1004" y="1581"/>
                  </a:lnTo>
                  <a:lnTo>
                    <a:pt x="19" y="1011"/>
                  </a:lnTo>
                  <a:lnTo>
                    <a:pt x="19" y="1011"/>
                  </a:lnTo>
                  <a:lnTo>
                    <a:pt x="19" y="39"/>
                  </a:lnTo>
                  <a:close/>
                  <a:moveTo>
                    <a:pt x="0" y="1"/>
                  </a:moveTo>
                  <a:lnTo>
                    <a:pt x="0" y="1019"/>
                  </a:lnTo>
                  <a:lnTo>
                    <a:pt x="1023" y="1600"/>
                  </a:lnTo>
                  <a:lnTo>
                    <a:pt x="1023" y="6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2"/>
            <p:cNvSpPr/>
            <p:nvPr/>
          </p:nvSpPr>
          <p:spPr>
            <a:xfrm>
              <a:off x="3406908" y="2673029"/>
              <a:ext cx="199995" cy="288957"/>
            </a:xfrm>
            <a:custGeom>
              <a:avLst/>
              <a:gdLst/>
              <a:ahLst/>
              <a:cxnLst/>
              <a:rect l="l" t="t" r="r" b="b"/>
              <a:pathLst>
                <a:path w="1178" h="1702" extrusionOk="0">
                  <a:moveTo>
                    <a:pt x="1158" y="39"/>
                  </a:moveTo>
                  <a:lnTo>
                    <a:pt x="1158" y="1000"/>
                  </a:lnTo>
                  <a:lnTo>
                    <a:pt x="19" y="1663"/>
                  </a:lnTo>
                  <a:lnTo>
                    <a:pt x="39" y="702"/>
                  </a:lnTo>
                  <a:lnTo>
                    <a:pt x="1158" y="39"/>
                  </a:lnTo>
                  <a:close/>
                  <a:moveTo>
                    <a:pt x="1177" y="1"/>
                  </a:moveTo>
                  <a:lnTo>
                    <a:pt x="19" y="678"/>
                  </a:lnTo>
                  <a:lnTo>
                    <a:pt x="0" y="1701"/>
                  </a:lnTo>
                  <a:lnTo>
                    <a:pt x="1177" y="1019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3406908" y="2673029"/>
              <a:ext cx="199995" cy="288957"/>
            </a:xfrm>
            <a:custGeom>
              <a:avLst/>
              <a:gdLst/>
              <a:ahLst/>
              <a:cxnLst/>
              <a:rect l="l" t="t" r="r" b="b"/>
              <a:pathLst>
                <a:path w="1178" h="1702" extrusionOk="0">
                  <a:moveTo>
                    <a:pt x="1158" y="39"/>
                  </a:moveTo>
                  <a:lnTo>
                    <a:pt x="1158" y="1000"/>
                  </a:lnTo>
                  <a:lnTo>
                    <a:pt x="19" y="1663"/>
                  </a:lnTo>
                  <a:lnTo>
                    <a:pt x="39" y="702"/>
                  </a:lnTo>
                  <a:lnTo>
                    <a:pt x="1158" y="39"/>
                  </a:lnTo>
                  <a:close/>
                  <a:moveTo>
                    <a:pt x="1177" y="1"/>
                  </a:moveTo>
                  <a:lnTo>
                    <a:pt x="19" y="678"/>
                  </a:lnTo>
                  <a:lnTo>
                    <a:pt x="0" y="1701"/>
                  </a:lnTo>
                  <a:lnTo>
                    <a:pt x="1177" y="1019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3406908" y="2673029"/>
              <a:ext cx="373675" cy="217142"/>
            </a:xfrm>
            <a:custGeom>
              <a:avLst/>
              <a:gdLst/>
              <a:ahLst/>
              <a:cxnLst/>
              <a:rect l="l" t="t" r="r" b="b"/>
              <a:pathLst>
                <a:path w="2201" h="1279" extrusionOk="0">
                  <a:moveTo>
                    <a:pt x="1168" y="25"/>
                  </a:moveTo>
                  <a:lnTo>
                    <a:pt x="2162" y="601"/>
                  </a:lnTo>
                  <a:lnTo>
                    <a:pt x="1019" y="1259"/>
                  </a:lnTo>
                  <a:lnTo>
                    <a:pt x="39" y="678"/>
                  </a:lnTo>
                  <a:lnTo>
                    <a:pt x="1168" y="25"/>
                  </a:lnTo>
                  <a:close/>
                  <a:moveTo>
                    <a:pt x="1177" y="1"/>
                  </a:moveTo>
                  <a:lnTo>
                    <a:pt x="1158" y="20"/>
                  </a:lnTo>
                  <a:lnTo>
                    <a:pt x="0" y="678"/>
                  </a:lnTo>
                  <a:lnTo>
                    <a:pt x="1019" y="1279"/>
                  </a:lnTo>
                  <a:lnTo>
                    <a:pt x="2201" y="601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3406908" y="2673029"/>
              <a:ext cx="373675" cy="217142"/>
            </a:xfrm>
            <a:custGeom>
              <a:avLst/>
              <a:gdLst/>
              <a:ahLst/>
              <a:cxnLst/>
              <a:rect l="l" t="t" r="r" b="b"/>
              <a:pathLst>
                <a:path w="2201" h="1279" extrusionOk="0">
                  <a:moveTo>
                    <a:pt x="1168" y="25"/>
                  </a:moveTo>
                  <a:lnTo>
                    <a:pt x="2162" y="601"/>
                  </a:lnTo>
                  <a:lnTo>
                    <a:pt x="1019" y="1259"/>
                  </a:lnTo>
                  <a:lnTo>
                    <a:pt x="39" y="678"/>
                  </a:lnTo>
                  <a:lnTo>
                    <a:pt x="1168" y="25"/>
                  </a:lnTo>
                  <a:close/>
                  <a:moveTo>
                    <a:pt x="1177" y="1"/>
                  </a:moveTo>
                  <a:lnTo>
                    <a:pt x="1158" y="20"/>
                  </a:lnTo>
                  <a:lnTo>
                    <a:pt x="0" y="678"/>
                  </a:lnTo>
                  <a:lnTo>
                    <a:pt x="1019" y="1279"/>
                  </a:lnTo>
                  <a:lnTo>
                    <a:pt x="2201" y="601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3576514" y="2771669"/>
              <a:ext cx="200844" cy="288957"/>
            </a:xfrm>
            <a:custGeom>
              <a:avLst/>
              <a:gdLst/>
              <a:ahLst/>
              <a:cxnLst/>
              <a:rect l="l" t="t" r="r" b="b"/>
              <a:pathLst>
                <a:path w="1183" h="1702" extrusionOk="0">
                  <a:moveTo>
                    <a:pt x="1163" y="31"/>
                  </a:moveTo>
                  <a:lnTo>
                    <a:pt x="1163" y="1000"/>
                  </a:lnTo>
                  <a:lnTo>
                    <a:pt x="20" y="1658"/>
                  </a:lnTo>
                  <a:lnTo>
                    <a:pt x="39" y="678"/>
                  </a:lnTo>
                  <a:lnTo>
                    <a:pt x="1163" y="31"/>
                  </a:lnTo>
                  <a:close/>
                  <a:moveTo>
                    <a:pt x="1163" y="1"/>
                  </a:moveTo>
                  <a:lnTo>
                    <a:pt x="20" y="678"/>
                  </a:lnTo>
                  <a:lnTo>
                    <a:pt x="0" y="1702"/>
                  </a:lnTo>
                  <a:lnTo>
                    <a:pt x="1182" y="1019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3576514" y="2771669"/>
              <a:ext cx="200844" cy="288957"/>
            </a:xfrm>
            <a:custGeom>
              <a:avLst/>
              <a:gdLst/>
              <a:ahLst/>
              <a:cxnLst/>
              <a:rect l="l" t="t" r="r" b="b"/>
              <a:pathLst>
                <a:path w="1183" h="1702" extrusionOk="0">
                  <a:moveTo>
                    <a:pt x="1163" y="31"/>
                  </a:moveTo>
                  <a:lnTo>
                    <a:pt x="1163" y="1000"/>
                  </a:lnTo>
                  <a:lnTo>
                    <a:pt x="20" y="1658"/>
                  </a:lnTo>
                  <a:lnTo>
                    <a:pt x="39" y="678"/>
                  </a:lnTo>
                  <a:lnTo>
                    <a:pt x="1163" y="31"/>
                  </a:lnTo>
                  <a:close/>
                  <a:moveTo>
                    <a:pt x="1163" y="1"/>
                  </a:moveTo>
                  <a:lnTo>
                    <a:pt x="20" y="678"/>
                  </a:lnTo>
                  <a:lnTo>
                    <a:pt x="0" y="1702"/>
                  </a:lnTo>
                  <a:lnTo>
                    <a:pt x="1182" y="1019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3406908" y="2842636"/>
              <a:ext cx="370449" cy="214765"/>
            </a:xfrm>
            <a:custGeom>
              <a:avLst/>
              <a:gdLst/>
              <a:ahLst/>
              <a:cxnLst/>
              <a:rect l="l" t="t" r="r" b="b"/>
              <a:pathLst>
                <a:path w="2182" h="1265" extrusionOk="0">
                  <a:moveTo>
                    <a:pt x="1158" y="20"/>
                  </a:moveTo>
                  <a:lnTo>
                    <a:pt x="2145" y="592"/>
                  </a:lnTo>
                  <a:lnTo>
                    <a:pt x="2145" y="592"/>
                  </a:lnTo>
                  <a:lnTo>
                    <a:pt x="1019" y="1240"/>
                  </a:lnTo>
                  <a:lnTo>
                    <a:pt x="39" y="683"/>
                  </a:lnTo>
                  <a:lnTo>
                    <a:pt x="1158" y="20"/>
                  </a:lnTo>
                  <a:close/>
                  <a:moveTo>
                    <a:pt x="1158" y="1"/>
                  </a:moveTo>
                  <a:lnTo>
                    <a:pt x="0" y="683"/>
                  </a:lnTo>
                  <a:lnTo>
                    <a:pt x="1019" y="1264"/>
                  </a:lnTo>
                  <a:lnTo>
                    <a:pt x="2155" y="598"/>
                  </a:lnTo>
                  <a:lnTo>
                    <a:pt x="2155" y="598"/>
                  </a:lnTo>
                  <a:lnTo>
                    <a:pt x="2162" y="601"/>
                  </a:lnTo>
                  <a:lnTo>
                    <a:pt x="2162" y="594"/>
                  </a:lnTo>
                  <a:lnTo>
                    <a:pt x="2162" y="594"/>
                  </a:lnTo>
                  <a:lnTo>
                    <a:pt x="2181" y="582"/>
                  </a:lnTo>
                  <a:lnTo>
                    <a:pt x="2162" y="582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3406908" y="2842636"/>
              <a:ext cx="370449" cy="214765"/>
            </a:xfrm>
            <a:custGeom>
              <a:avLst/>
              <a:gdLst/>
              <a:ahLst/>
              <a:cxnLst/>
              <a:rect l="l" t="t" r="r" b="b"/>
              <a:pathLst>
                <a:path w="2182" h="1265" extrusionOk="0">
                  <a:moveTo>
                    <a:pt x="1158" y="20"/>
                  </a:moveTo>
                  <a:lnTo>
                    <a:pt x="2145" y="592"/>
                  </a:lnTo>
                  <a:lnTo>
                    <a:pt x="2145" y="592"/>
                  </a:lnTo>
                  <a:lnTo>
                    <a:pt x="1019" y="1240"/>
                  </a:lnTo>
                  <a:lnTo>
                    <a:pt x="39" y="683"/>
                  </a:lnTo>
                  <a:lnTo>
                    <a:pt x="1158" y="20"/>
                  </a:lnTo>
                  <a:close/>
                  <a:moveTo>
                    <a:pt x="1158" y="1"/>
                  </a:moveTo>
                  <a:lnTo>
                    <a:pt x="0" y="683"/>
                  </a:lnTo>
                  <a:lnTo>
                    <a:pt x="1019" y="1264"/>
                  </a:lnTo>
                  <a:lnTo>
                    <a:pt x="2155" y="598"/>
                  </a:lnTo>
                  <a:lnTo>
                    <a:pt x="2155" y="598"/>
                  </a:lnTo>
                  <a:lnTo>
                    <a:pt x="2162" y="601"/>
                  </a:lnTo>
                  <a:lnTo>
                    <a:pt x="2162" y="594"/>
                  </a:lnTo>
                  <a:lnTo>
                    <a:pt x="2162" y="594"/>
                  </a:lnTo>
                  <a:lnTo>
                    <a:pt x="2181" y="582"/>
                  </a:lnTo>
                  <a:lnTo>
                    <a:pt x="2162" y="582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2"/>
          <p:cNvSpPr txBox="1">
            <a:spLocks noGrp="1"/>
          </p:cNvSpPr>
          <p:nvPr>
            <p:ph type="title"/>
          </p:nvPr>
        </p:nvSpPr>
        <p:spPr>
          <a:xfrm>
            <a:off x="2228634" y="12852"/>
            <a:ext cx="4686732" cy="279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Modelo Conceitual</a:t>
            </a:r>
            <a:endParaRPr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206B21B-0C80-BF66-6C2B-F621A694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881" y="336801"/>
            <a:ext cx="5860670" cy="473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37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Center Company Profile by Slidesgo">
  <a:themeElements>
    <a:clrScheme name="Simple Light">
      <a:dk1>
        <a:srgbClr val="000000"/>
      </a:dk1>
      <a:lt1>
        <a:srgbClr val="FFFFFF"/>
      </a:lt1>
      <a:dk2>
        <a:srgbClr val="17163E"/>
      </a:dk2>
      <a:lt2>
        <a:srgbClr val="180175"/>
      </a:lt2>
      <a:accent1>
        <a:srgbClr val="1501A9"/>
      </a:accent1>
      <a:accent2>
        <a:srgbClr val="8C74F9"/>
      </a:accent2>
      <a:accent3>
        <a:srgbClr val="AD95E6"/>
      </a:accent3>
      <a:accent4>
        <a:srgbClr val="B0A1FB"/>
      </a:accent4>
      <a:accent5>
        <a:srgbClr val="FF248A"/>
      </a:accent5>
      <a:accent6>
        <a:srgbClr val="4CEEF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288</Words>
  <Application>Microsoft Office PowerPoint</Application>
  <PresentationFormat>Apresentação na tela (16:9)</PresentationFormat>
  <Paragraphs>55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Patrick Hand</vt:lpstr>
      <vt:lpstr>Arial</vt:lpstr>
      <vt:lpstr>Roboto</vt:lpstr>
      <vt:lpstr>Teko</vt:lpstr>
      <vt:lpstr>Data Center Company Profile by Slidesgo</vt:lpstr>
      <vt:lpstr>Projeto de  Banco de dados</vt:lpstr>
      <vt:lpstr>Alunos</vt:lpstr>
      <vt:lpstr>Conteúdos</vt:lpstr>
      <vt:lpstr>Ideia e Solução</vt:lpstr>
      <vt:lpstr>Qual a nossa Ideia?</vt:lpstr>
      <vt:lpstr>Etapas do desenvolvimento</vt:lpstr>
      <vt:lpstr>Modelo Conceitual</vt:lpstr>
      <vt:lpstr>Modelo Conceitual</vt:lpstr>
      <vt:lpstr>Modelo Conceitual</vt:lpstr>
      <vt:lpstr>Modelo Lógico</vt:lpstr>
      <vt:lpstr>Modelo Lógico</vt:lpstr>
      <vt:lpstr>Apresentação do PowerPoint</vt:lpstr>
      <vt:lpstr>Modelo Físico</vt:lpstr>
      <vt:lpstr>Modelo Físico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 Banco de dados</dc:title>
  <cp:lastModifiedBy>HENRIQUE MARTINS DA LUZ</cp:lastModifiedBy>
  <cp:revision>6</cp:revision>
  <dcterms:modified xsi:type="dcterms:W3CDTF">2023-05-29T19:35:11Z</dcterms:modified>
</cp:coreProperties>
</file>