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89787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752287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63789998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923403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7204318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823588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69664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5900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525191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F7CBC3-560C-83B4-42A4-8EF4399514E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C029D-6F27-3A29-11F4-44737E14E6E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59D9ED-F22E-208E-0627-57BB120CDE0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D2D76C-10E0-E282-4EB3-B7794C4C906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311402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10228837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2100042707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96336496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2224723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85645002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3718257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4192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3554069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3187248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69097342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045793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1923440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6194132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2134231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433449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39069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661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9808323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4009960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50689206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462808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541564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58163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7187375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5556678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60474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10304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2794092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9294850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8104295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069888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602226794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7685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58456096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64866288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97604830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2097370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4852485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473245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326240771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25766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7501050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6491646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924892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26593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9634458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878669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025863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05321385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4415234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1748788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30678310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594335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2886255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0174031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46024750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3729702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48980739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998585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6273420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5638479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15862383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7839356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4669953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819596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54491321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3590975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4645751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184974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7324381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2821226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3728576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96158618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9437205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65040636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28249632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67400581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8452623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13424441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306752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4877233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56097925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0402771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90632866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2378783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1379136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1583472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8731967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60501667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05790250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02397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6707557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4792052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82156034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195958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99565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CI/CD Environment</a:t>
            </a:r>
            <a:br>
              <a:rPr lang="pt-BR"/>
            </a:br>
            <a:r>
              <a:rPr lang="pt-BR"/>
              <a:t>AI + RAG Java Project</a:t>
            </a:r>
            <a:endParaRPr lang="en-US"/>
          </a:p>
        </p:txBody>
      </p:sp>
      <p:sp>
        <p:nvSpPr>
          <p:cNvPr id="26100398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Henrique Eichler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28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Who I am</a:t>
            </a:r>
            <a:endParaRPr/>
          </a:p>
        </p:txBody>
      </p:sp>
      <p:sp>
        <p:nvSpPr>
          <p:cNvPr id="89240199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pt-BR"/>
              <a:t>Henrique Eichler</a:t>
            </a:r>
            <a:endParaRPr lang="pt-BR"/>
          </a:p>
          <a:p>
            <a:pPr marL="0" indent="0">
              <a:buFont typeface="Arial"/>
              <a:buNone/>
              <a:defRPr/>
            </a:pPr>
            <a:endParaRPr lang="pt-BR"/>
          </a:p>
          <a:p>
            <a:pPr lvl="1"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Software Engineer</a:t>
            </a:r>
            <a:endParaRPr lang="pt-BR" sz="2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pt-BR" sz="2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20+ years Java experience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071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Resources</a:t>
            </a:r>
            <a:endParaRPr/>
          </a:p>
        </p:txBody>
      </p:sp>
      <p:sp>
        <p:nvSpPr>
          <p:cNvPr id="201137697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Host: Ubuntu Desktop 24.04.3</a:t>
            </a:r>
            <a:endParaRPr/>
          </a:p>
          <a:p>
            <a:pPr marL="0" indent="0">
              <a:buFont typeface="Arial"/>
              <a:buNone/>
              <a:defRPr/>
            </a:pPr>
            <a:endParaRPr lang="pt-BR"/>
          </a:p>
          <a:p>
            <a:pPr lvl="1">
              <a:defRPr/>
            </a:pP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Github: </a:t>
            </a:r>
            <a:r>
              <a:rPr lang="pt-BR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https://github.com/henrique-eichler/person</a:t>
            </a:r>
            <a:endParaRPr sz="2800"/>
          </a:p>
          <a:p>
            <a:pPr lvl="1">
              <a:defRPr/>
            </a:pPr>
            <a:endParaRPr lang="pt-BR"/>
          </a:p>
          <a:p>
            <a:pPr lvl="1">
              <a:defRPr/>
            </a:pPr>
            <a:r>
              <a:rPr lang="pt-BR"/>
              <a:t>Virtual Machine Manager: virt-manager</a:t>
            </a:r>
            <a:endParaRPr lang="pt-BR"/>
          </a:p>
          <a:p>
            <a:pPr marL="457200" lvl="1" indent="0">
              <a:buFont typeface="Arial"/>
              <a:buNone/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9701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Services (Docker based)</a:t>
            </a:r>
            <a:endParaRPr/>
          </a:p>
        </p:txBody>
      </p:sp>
      <p:sp>
        <p:nvSpPr>
          <p:cNvPr id="17191685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DNS</a:t>
            </a:r>
            <a:endParaRPr lang="pt-BR"/>
          </a:p>
          <a:p>
            <a:pPr>
              <a:defRPr/>
            </a:pPr>
            <a:r>
              <a:rPr lang="pt-BR"/>
              <a:t>NGINX</a:t>
            </a:r>
            <a:endParaRPr lang="pt-BR"/>
          </a:p>
          <a:p>
            <a:pPr>
              <a:defRPr/>
            </a:pPr>
            <a:r>
              <a:rPr lang="pt-BR"/>
              <a:t>Registry</a:t>
            </a:r>
            <a:endParaRPr lang="pt-BR"/>
          </a:p>
          <a:p>
            <a:pPr>
              <a:defRPr/>
            </a:pPr>
            <a:r>
              <a:rPr lang="pt-BR"/>
              <a:t>Nexus</a:t>
            </a:r>
            <a:endParaRPr lang="pt-BR"/>
          </a:p>
          <a:p>
            <a:pPr>
              <a:defRPr/>
            </a:pPr>
            <a:r>
              <a:rPr lang="pt-BR"/>
              <a:t>Postgres</a:t>
            </a:r>
            <a:endParaRPr lang="pt-BR"/>
          </a:p>
          <a:p>
            <a:pPr>
              <a:defRPr/>
            </a:pPr>
            <a:r>
              <a:rPr lang="pt-BR"/>
              <a:t>Gitea</a:t>
            </a:r>
            <a:endParaRPr lang="pt-BR"/>
          </a:p>
          <a:p>
            <a:pPr>
              <a:defRPr/>
            </a:pPr>
            <a:r>
              <a:rPr lang="pt-BR"/>
              <a:t>Jenkins</a:t>
            </a:r>
            <a:endParaRPr lang="pt-BR"/>
          </a:p>
          <a:p>
            <a:pPr>
              <a:defRPr/>
            </a:pPr>
            <a:r>
              <a:rPr lang="pt-BR"/>
              <a:t>Rancher</a:t>
            </a:r>
            <a:endParaRPr lang="pt-BR"/>
          </a:p>
        </p:txBody>
      </p:sp>
      <p:sp>
        <p:nvSpPr>
          <p:cNvPr id="46562112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 lang="pt-BR"/>
              <a:t>Prometheus</a:t>
            </a:r>
            <a:endParaRPr lang="pt-BR"/>
          </a:p>
          <a:p>
            <a:pPr>
              <a:defRPr/>
            </a:pPr>
            <a:r>
              <a:rPr lang="pt-BR"/>
              <a:t>Grafana</a:t>
            </a:r>
            <a:endParaRPr lang="pt-BR"/>
          </a:p>
          <a:p>
            <a:pPr>
              <a:defRPr/>
            </a:pPr>
            <a:r>
              <a:rPr lang="pt-BR"/>
              <a:t>Keycloak</a:t>
            </a:r>
            <a:endParaRPr lang="pt-BR"/>
          </a:p>
          <a:p>
            <a:pPr>
              <a:defRPr/>
            </a:pPr>
            <a:r>
              <a:rPr lang="pt-BR"/>
              <a:t>Kafka</a:t>
            </a:r>
            <a:endParaRPr lang="pt-BR"/>
          </a:p>
          <a:p>
            <a:pPr>
              <a:defRPr/>
            </a:pPr>
            <a:r>
              <a:rPr lang="pt-BR"/>
              <a:t>Redis</a:t>
            </a:r>
            <a:endParaRPr lang="pt-BR"/>
          </a:p>
          <a:p>
            <a:pPr>
              <a:defRPr/>
            </a:pPr>
            <a:r>
              <a:rPr lang="pt-BR"/>
              <a:t>Ollama/DeepSeek-R1</a:t>
            </a:r>
            <a:endParaRPr lang="pt-BR"/>
          </a:p>
          <a:p>
            <a:pPr>
              <a:defRPr/>
            </a:pPr>
            <a:r>
              <a:rPr lang="pt-BR"/>
              <a:t>qDrant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0405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916874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2025-09-22T22:00:40Z</dcterms:modified>
</cp:coreProperties>
</file>