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pen Sauce Bold" charset="1" panose="00000800000000000000"/>
      <p:regular r:id="rId24"/>
    </p:embeddedFont>
    <p:embeddedFont>
      <p:font typeface="Open Sauce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-7140528"/>
            <a:ext cx="15691283" cy="15691283"/>
          </a:xfrm>
          <a:custGeom>
            <a:avLst/>
            <a:gdLst/>
            <a:ahLst/>
            <a:cxnLst/>
            <a:rect r="r" b="b" t="t" l="l"/>
            <a:pathLst>
              <a:path h="15691283" w="15691283">
                <a:moveTo>
                  <a:pt x="0" y="0"/>
                </a:moveTo>
                <a:lnTo>
                  <a:pt x="15691283" y="0"/>
                </a:lnTo>
                <a:lnTo>
                  <a:pt x="15691283" y="15691283"/>
                </a:lnTo>
                <a:lnTo>
                  <a:pt x="0" y="15691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9978" y="1543056"/>
            <a:ext cx="3070972" cy="3070972"/>
            <a:chOff x="0" y="0"/>
            <a:chExt cx="4094629" cy="409462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094629" cy="4094629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89589" y="122534"/>
              <a:ext cx="3715451" cy="3425355"/>
            </a:xfrm>
            <a:custGeom>
              <a:avLst/>
              <a:gdLst/>
              <a:ahLst/>
              <a:cxnLst/>
              <a:rect r="r" b="b" t="t" l="l"/>
              <a:pathLst>
                <a:path h="3425355" w="3715451">
                  <a:moveTo>
                    <a:pt x="0" y="0"/>
                  </a:moveTo>
                  <a:lnTo>
                    <a:pt x="3715451" y="0"/>
                  </a:lnTo>
                  <a:lnTo>
                    <a:pt x="3715451" y="3425355"/>
                  </a:lnTo>
                  <a:lnTo>
                    <a:pt x="0" y="3425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5328403"/>
            <a:ext cx="14646797" cy="2541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83"/>
              </a:lnSpc>
            </a:pPr>
            <a:r>
              <a:rPr lang="en-US" sz="21392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MedFinder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178" y="6663218"/>
            <a:ext cx="11161644" cy="5190164"/>
          </a:xfrm>
          <a:custGeom>
            <a:avLst/>
            <a:gdLst/>
            <a:ahLst/>
            <a:cxnLst/>
            <a:rect r="r" b="b" t="t" l="l"/>
            <a:pathLst>
              <a:path h="5190164" w="11161644">
                <a:moveTo>
                  <a:pt x="0" y="0"/>
                </a:moveTo>
                <a:lnTo>
                  <a:pt x="11161644" y="0"/>
                </a:lnTo>
                <a:lnTo>
                  <a:pt x="11161644" y="5190164"/>
                </a:lnTo>
                <a:lnTo>
                  <a:pt x="0" y="519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2333" y="-5331547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3" y="0"/>
                </a:lnTo>
                <a:lnTo>
                  <a:pt x="9376243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2529" y="5297068"/>
            <a:ext cx="3410565" cy="881986"/>
            <a:chOff x="0" y="0"/>
            <a:chExt cx="898256" cy="2322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15284">
            <a:off x="10264942" y="1932033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1939717"/>
            <a:ext cx="8990318" cy="224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99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de Negócio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2529" y="6303000"/>
            <a:ext cx="3920289" cy="24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Gratuito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16012" y="5430866"/>
            <a:ext cx="2743597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Profissionais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58485" y="2533072"/>
            <a:ext cx="8990318" cy="81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6911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Freemium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215284">
            <a:off x="10417342" y="2093958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413466" y="5497541"/>
            <a:ext cx="11970792" cy="11970792"/>
          </a:xfrm>
          <a:custGeom>
            <a:avLst/>
            <a:gdLst/>
            <a:ahLst/>
            <a:cxnLst/>
            <a:rect r="r" b="b" t="t" l="l"/>
            <a:pathLst>
              <a:path h="11970792" w="11970792">
                <a:moveTo>
                  <a:pt x="0" y="0"/>
                </a:moveTo>
                <a:lnTo>
                  <a:pt x="11970793" y="0"/>
                </a:lnTo>
                <a:lnTo>
                  <a:pt x="11970793" y="11970792"/>
                </a:lnTo>
                <a:lnTo>
                  <a:pt x="0" y="11970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178" y="6663218"/>
            <a:ext cx="11161644" cy="5190164"/>
          </a:xfrm>
          <a:custGeom>
            <a:avLst/>
            <a:gdLst/>
            <a:ahLst/>
            <a:cxnLst/>
            <a:rect r="r" b="b" t="t" l="l"/>
            <a:pathLst>
              <a:path h="5190164" w="11161644">
                <a:moveTo>
                  <a:pt x="0" y="0"/>
                </a:moveTo>
                <a:lnTo>
                  <a:pt x="11161644" y="0"/>
                </a:lnTo>
                <a:lnTo>
                  <a:pt x="11161644" y="5190164"/>
                </a:lnTo>
                <a:lnTo>
                  <a:pt x="0" y="519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2333" y="-5331547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3" y="0"/>
                </a:lnTo>
                <a:lnTo>
                  <a:pt x="9376243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2529" y="5297068"/>
            <a:ext cx="3410565" cy="881986"/>
            <a:chOff x="0" y="0"/>
            <a:chExt cx="898256" cy="2322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438718" y="4489553"/>
            <a:ext cx="3410565" cy="881986"/>
            <a:chOff x="0" y="0"/>
            <a:chExt cx="898256" cy="232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215284">
            <a:off x="10264942" y="1932033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939717"/>
            <a:ext cx="8990318" cy="224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99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de Negócio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2529" y="6303000"/>
            <a:ext cx="3920289" cy="24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Gratuito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16012" y="5430866"/>
            <a:ext cx="2743597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Profissionais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38718" y="5468966"/>
            <a:ext cx="3920289" cy="50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Plano Inicial</a:t>
            </a:r>
          </a:p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Planos Pagos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746253" y="4623351"/>
            <a:ext cx="2795494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158485" y="2533072"/>
            <a:ext cx="8990318" cy="81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6911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Freemium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215284">
            <a:off x="10417342" y="2093958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413466" y="5497541"/>
            <a:ext cx="11970792" cy="11970792"/>
          </a:xfrm>
          <a:custGeom>
            <a:avLst/>
            <a:gdLst/>
            <a:ahLst/>
            <a:cxnLst/>
            <a:rect r="r" b="b" t="t" l="l"/>
            <a:pathLst>
              <a:path h="11970792" w="11970792">
                <a:moveTo>
                  <a:pt x="0" y="0"/>
                </a:moveTo>
                <a:lnTo>
                  <a:pt x="11970793" y="0"/>
                </a:lnTo>
                <a:lnTo>
                  <a:pt x="11970793" y="11970792"/>
                </a:lnTo>
                <a:lnTo>
                  <a:pt x="0" y="11970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178" y="6663218"/>
            <a:ext cx="11161644" cy="5190164"/>
          </a:xfrm>
          <a:custGeom>
            <a:avLst/>
            <a:gdLst/>
            <a:ahLst/>
            <a:cxnLst/>
            <a:rect r="r" b="b" t="t" l="l"/>
            <a:pathLst>
              <a:path h="5190164" w="11161644">
                <a:moveTo>
                  <a:pt x="0" y="0"/>
                </a:moveTo>
                <a:lnTo>
                  <a:pt x="11161644" y="0"/>
                </a:lnTo>
                <a:lnTo>
                  <a:pt x="11161644" y="5190164"/>
                </a:lnTo>
                <a:lnTo>
                  <a:pt x="0" y="519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2333" y="-5331547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3" y="0"/>
                </a:lnTo>
                <a:lnTo>
                  <a:pt x="9376243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82529" y="5297068"/>
            <a:ext cx="3410565" cy="881986"/>
            <a:chOff x="0" y="0"/>
            <a:chExt cx="898256" cy="2322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593873" y="5297068"/>
            <a:ext cx="3410565" cy="881986"/>
            <a:chOff x="0" y="0"/>
            <a:chExt cx="898256" cy="232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38718" y="4489553"/>
            <a:ext cx="3410565" cy="881986"/>
            <a:chOff x="0" y="0"/>
            <a:chExt cx="898256" cy="2322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8256" cy="232293"/>
            </a:xfrm>
            <a:custGeom>
              <a:avLst/>
              <a:gdLst/>
              <a:ahLst/>
              <a:cxnLst/>
              <a:rect r="r" b="b" t="t" l="l"/>
              <a:pathLst>
                <a:path h="232293" w="898256">
                  <a:moveTo>
                    <a:pt x="0" y="0"/>
                  </a:moveTo>
                  <a:lnTo>
                    <a:pt x="898256" y="0"/>
                  </a:lnTo>
                  <a:lnTo>
                    <a:pt x="898256" y="232293"/>
                  </a:lnTo>
                  <a:lnTo>
                    <a:pt x="0" y="232293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98256" cy="270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215284">
            <a:off x="10264942" y="1932033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09 - 06 -2025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1939717"/>
            <a:ext cx="8990318" cy="224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99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de Negócio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2529" y="6303000"/>
            <a:ext cx="3920289" cy="24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Gratuito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16012" y="5430866"/>
            <a:ext cx="2743597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Profissionais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12970" y="5430866"/>
            <a:ext cx="2772372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Parcerias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38718" y="5468966"/>
            <a:ext cx="3920289" cy="504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Plano Inicial</a:t>
            </a:r>
          </a:p>
          <a:p>
            <a:pPr algn="l" marL="323408" indent="-161704" lvl="1">
              <a:lnSpc>
                <a:spcPts val="2097"/>
              </a:lnSpc>
              <a:buFont typeface="Arial"/>
              <a:buChar char="•"/>
            </a:pPr>
            <a:r>
              <a:rPr lang="en-US" sz="1497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Planos Pagos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46253" y="4623351"/>
            <a:ext cx="2795494" cy="5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b="true" sz="3185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158485" y="2533072"/>
            <a:ext cx="8990318" cy="81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6911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Freemium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215284">
            <a:off x="10417342" y="2093958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3413466" y="5497541"/>
            <a:ext cx="11970792" cy="11970792"/>
          </a:xfrm>
          <a:custGeom>
            <a:avLst/>
            <a:gdLst/>
            <a:ahLst/>
            <a:cxnLst/>
            <a:rect r="r" b="b" t="t" l="l"/>
            <a:pathLst>
              <a:path h="11970792" w="11970792">
                <a:moveTo>
                  <a:pt x="0" y="0"/>
                </a:moveTo>
                <a:lnTo>
                  <a:pt x="11970793" y="0"/>
                </a:lnTo>
                <a:lnTo>
                  <a:pt x="11970793" y="11970792"/>
                </a:lnTo>
                <a:lnTo>
                  <a:pt x="0" y="11970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781" y="1031495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68948" y="2338325"/>
            <a:ext cx="11750104" cy="2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b="true" sz="1161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Concorrência e Diferencial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286376"/>
            <a:ext cx="161658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Concorrentes como Doctoralia já existem, mas nos destacamos: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23420" y="3159691"/>
            <a:ext cx="9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781" y="1031495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68948" y="2338325"/>
            <a:ext cx="11750104" cy="2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b="true" sz="1161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Concorrência e Diferencial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6671262"/>
            <a:ext cx="1209675" cy="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47750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47750" y="7761389"/>
            <a:ext cx="1664057" cy="166405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72729" y="8035453"/>
            <a:ext cx="1014099" cy="1115927"/>
          </a:xfrm>
          <a:custGeom>
            <a:avLst/>
            <a:gdLst/>
            <a:ahLst/>
            <a:cxnLst/>
            <a:rect r="r" b="b" t="t" l="l"/>
            <a:pathLst>
              <a:path h="1115927" w="1014099">
                <a:moveTo>
                  <a:pt x="0" y="0"/>
                </a:moveTo>
                <a:lnTo>
                  <a:pt x="1014099" y="0"/>
                </a:lnTo>
                <a:lnTo>
                  <a:pt x="1014099" y="1115928"/>
                </a:lnTo>
                <a:lnTo>
                  <a:pt x="0" y="1115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286376"/>
            <a:ext cx="161658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Concorrentes como Doctoralia já existem, mas nos destacamos: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9675" y="7033212"/>
            <a:ext cx="2177856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Foco local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7750" y="7462802"/>
            <a:ext cx="1565513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Palmas e região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23420" y="3159691"/>
            <a:ext cx="9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781" y="1031495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68948" y="2338325"/>
            <a:ext cx="11750104" cy="2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b="true" sz="1161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Concorrência e Diferencial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6671262"/>
            <a:ext cx="7383896" cy="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47750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7095598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47750" y="7761389"/>
            <a:ext cx="1664057" cy="166405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76548" y="7761389"/>
            <a:ext cx="1664057" cy="166405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72729" y="8035453"/>
            <a:ext cx="1014099" cy="1115927"/>
          </a:xfrm>
          <a:custGeom>
            <a:avLst/>
            <a:gdLst/>
            <a:ahLst/>
            <a:cxnLst/>
            <a:rect r="r" b="b" t="t" l="l"/>
            <a:pathLst>
              <a:path h="1115927" w="1014099">
                <a:moveTo>
                  <a:pt x="0" y="0"/>
                </a:moveTo>
                <a:lnTo>
                  <a:pt x="1014099" y="0"/>
                </a:lnTo>
                <a:lnTo>
                  <a:pt x="1014099" y="1115928"/>
                </a:lnTo>
                <a:lnTo>
                  <a:pt x="0" y="1115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383896" y="8071599"/>
            <a:ext cx="1049360" cy="1043636"/>
          </a:xfrm>
          <a:custGeom>
            <a:avLst/>
            <a:gdLst/>
            <a:ahLst/>
            <a:cxnLst/>
            <a:rect r="r" b="b" t="t" l="l"/>
            <a:pathLst>
              <a:path h="1043636" w="1049360">
                <a:moveTo>
                  <a:pt x="0" y="0"/>
                </a:moveTo>
                <a:lnTo>
                  <a:pt x="1049360" y="0"/>
                </a:lnTo>
                <a:lnTo>
                  <a:pt x="1049360" y="1043636"/>
                </a:lnTo>
                <a:lnTo>
                  <a:pt x="0" y="1043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286376"/>
            <a:ext cx="161658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Concorrentes como Doctoralia já existem, mas nos destacamos: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9675" y="7033212"/>
            <a:ext cx="2177856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Foco local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7750" y="7462802"/>
            <a:ext cx="1565513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Palmas e região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57523" y="7033212"/>
            <a:ext cx="3110084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Interface intuitiva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76548" y="7462802"/>
            <a:ext cx="4070174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para todos os públicos;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23420" y="3159691"/>
            <a:ext cx="9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0781" y="1031495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68948" y="2338325"/>
            <a:ext cx="11750104" cy="262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b="true" sz="1161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Concorrência e Diferencial</a:t>
            </a:r>
          </a:p>
        </p:txBody>
      </p:sp>
      <p:sp>
        <p:nvSpPr>
          <p:cNvPr name="AutoShape 9" id="9"/>
          <p:cNvSpPr/>
          <p:nvPr/>
        </p:nvSpPr>
        <p:spPr>
          <a:xfrm>
            <a:off x="0" y="6671262"/>
            <a:ext cx="18288000" cy="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047750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7095598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3143445" y="6671262"/>
            <a:ext cx="0" cy="751290"/>
          </a:xfrm>
          <a:prstGeom prst="line">
            <a:avLst/>
          </a:prstGeom>
          <a:ln cap="flat" w="38100">
            <a:solidFill>
              <a:srgbClr val="22979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47750" y="7761389"/>
            <a:ext cx="1664057" cy="166405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76548" y="7761389"/>
            <a:ext cx="1664057" cy="166405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05345" y="7761389"/>
            <a:ext cx="1664057" cy="166405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7392" lIns="27392" bIns="27392" rIns="27392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372729" y="8035453"/>
            <a:ext cx="1014099" cy="1115927"/>
          </a:xfrm>
          <a:custGeom>
            <a:avLst/>
            <a:gdLst/>
            <a:ahLst/>
            <a:cxnLst/>
            <a:rect r="r" b="b" t="t" l="l"/>
            <a:pathLst>
              <a:path h="1115927" w="1014099">
                <a:moveTo>
                  <a:pt x="0" y="0"/>
                </a:moveTo>
                <a:lnTo>
                  <a:pt x="1014099" y="0"/>
                </a:lnTo>
                <a:lnTo>
                  <a:pt x="1014099" y="1115928"/>
                </a:lnTo>
                <a:lnTo>
                  <a:pt x="0" y="1115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547224" y="8052481"/>
            <a:ext cx="780300" cy="1081871"/>
          </a:xfrm>
          <a:custGeom>
            <a:avLst/>
            <a:gdLst/>
            <a:ahLst/>
            <a:cxnLst/>
            <a:rect r="r" b="b" t="t" l="l"/>
            <a:pathLst>
              <a:path h="1081871" w="780300">
                <a:moveTo>
                  <a:pt x="0" y="0"/>
                </a:moveTo>
                <a:lnTo>
                  <a:pt x="780300" y="0"/>
                </a:lnTo>
                <a:lnTo>
                  <a:pt x="780300" y="1081872"/>
                </a:lnTo>
                <a:lnTo>
                  <a:pt x="0" y="1081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543357" y="8009066"/>
            <a:ext cx="730439" cy="1168703"/>
          </a:xfrm>
          <a:custGeom>
            <a:avLst/>
            <a:gdLst/>
            <a:ahLst/>
            <a:cxnLst/>
            <a:rect r="r" b="b" t="t" l="l"/>
            <a:pathLst>
              <a:path h="1168703" w="730439">
                <a:moveTo>
                  <a:pt x="0" y="0"/>
                </a:moveTo>
                <a:lnTo>
                  <a:pt x="730439" y="0"/>
                </a:lnTo>
                <a:lnTo>
                  <a:pt x="730439" y="1168703"/>
                </a:lnTo>
                <a:lnTo>
                  <a:pt x="0" y="11687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5286376"/>
            <a:ext cx="161658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Concorrentes como Doctoralia já existem, mas nos destacamos: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9675" y="7033212"/>
            <a:ext cx="2177856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Foco local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7750" y="7462802"/>
            <a:ext cx="1565513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Palmas e região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57523" y="7033212"/>
            <a:ext cx="3110084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Interface intuitiva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76548" y="7462802"/>
            <a:ext cx="4070174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para todos os públicos;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309658" y="7033212"/>
            <a:ext cx="2458084" cy="3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Foco em mobile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143445" y="7462802"/>
            <a:ext cx="4070174" cy="231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  <a:spcBef>
                <a:spcPct val="0"/>
              </a:spcBef>
            </a:pPr>
            <a:r>
              <a:rPr lang="en-US" sz="1369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Em prol de melhor comodidade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23420" y="3159691"/>
            <a:ext cx="952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49753" y="2563030"/>
            <a:ext cx="13988494" cy="137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8"/>
              </a:lnSpc>
            </a:pPr>
            <a:r>
              <a:rPr lang="en-US" b="true" sz="1161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Projeções e Metas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75662" y="4509706"/>
            <a:ext cx="13336677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Perspectiva para os próximos 12 meses: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75662" y="5264343"/>
            <a:ext cx="6359440" cy="708826"/>
            <a:chOff x="0" y="0"/>
            <a:chExt cx="4081520" cy="454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1520" cy="454928"/>
            </a:xfrm>
            <a:custGeom>
              <a:avLst/>
              <a:gdLst/>
              <a:ahLst/>
              <a:cxnLst/>
              <a:rect r="r" b="b" t="t" l="l"/>
              <a:pathLst>
                <a:path h="454928" w="4081520">
                  <a:moveTo>
                    <a:pt x="0" y="0"/>
                  </a:moveTo>
                  <a:lnTo>
                    <a:pt x="4081520" y="0"/>
                  </a:lnTo>
                  <a:lnTo>
                    <a:pt x="4081520" y="454928"/>
                  </a:lnTo>
                  <a:lnTo>
                    <a:pt x="0" y="454928"/>
                  </a:lnTo>
                  <a:close/>
                </a:path>
              </a:pathLst>
            </a:custGeom>
            <a:solidFill>
              <a:srgbClr val="22979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75662" y="6244424"/>
            <a:ext cx="6359440" cy="708826"/>
            <a:chOff x="0" y="0"/>
            <a:chExt cx="4081520" cy="4549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81520" cy="454928"/>
            </a:xfrm>
            <a:custGeom>
              <a:avLst/>
              <a:gdLst/>
              <a:ahLst/>
              <a:cxnLst/>
              <a:rect r="r" b="b" t="t" l="l"/>
              <a:pathLst>
                <a:path h="454928" w="4081520">
                  <a:moveTo>
                    <a:pt x="0" y="0"/>
                  </a:moveTo>
                  <a:lnTo>
                    <a:pt x="4081520" y="0"/>
                  </a:lnTo>
                  <a:lnTo>
                    <a:pt x="4081520" y="454928"/>
                  </a:lnTo>
                  <a:lnTo>
                    <a:pt x="0" y="454928"/>
                  </a:lnTo>
                  <a:close/>
                </a:path>
              </a:pathLst>
            </a:custGeom>
            <a:solidFill>
              <a:srgbClr val="229799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459517" y="-448039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475662" y="7219950"/>
            <a:ext cx="6359440" cy="708826"/>
            <a:chOff x="0" y="0"/>
            <a:chExt cx="4081520" cy="4549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81520" cy="454928"/>
            </a:xfrm>
            <a:custGeom>
              <a:avLst/>
              <a:gdLst/>
              <a:ahLst/>
              <a:cxnLst/>
              <a:rect r="r" b="b" t="t" l="l"/>
              <a:pathLst>
                <a:path h="454928" w="4081520">
                  <a:moveTo>
                    <a:pt x="0" y="0"/>
                  </a:moveTo>
                  <a:lnTo>
                    <a:pt x="4081520" y="0"/>
                  </a:lnTo>
                  <a:lnTo>
                    <a:pt x="4081520" y="454928"/>
                  </a:lnTo>
                  <a:lnTo>
                    <a:pt x="0" y="454928"/>
                  </a:lnTo>
                  <a:close/>
                </a:path>
              </a:pathLst>
            </a:custGeom>
            <a:solidFill>
              <a:srgbClr val="229799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475662" y="8195476"/>
            <a:ext cx="6359440" cy="708826"/>
            <a:chOff x="0" y="0"/>
            <a:chExt cx="4081520" cy="4549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81520" cy="454928"/>
            </a:xfrm>
            <a:custGeom>
              <a:avLst/>
              <a:gdLst/>
              <a:ahLst/>
              <a:cxnLst/>
              <a:rect r="r" b="b" t="t" l="l"/>
              <a:pathLst>
                <a:path h="454928" w="4081520">
                  <a:moveTo>
                    <a:pt x="0" y="0"/>
                  </a:moveTo>
                  <a:lnTo>
                    <a:pt x="4081520" y="0"/>
                  </a:lnTo>
                  <a:lnTo>
                    <a:pt x="4081520" y="454928"/>
                  </a:lnTo>
                  <a:lnTo>
                    <a:pt x="0" y="454928"/>
                  </a:lnTo>
                  <a:close/>
                </a:path>
              </a:pathLst>
            </a:custGeom>
            <a:solidFill>
              <a:srgbClr val="229799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370381" y="4895850"/>
            <a:ext cx="6441957" cy="4114800"/>
          </a:xfrm>
          <a:custGeom>
            <a:avLst/>
            <a:gdLst/>
            <a:ahLst/>
            <a:cxnLst/>
            <a:rect r="r" b="b" t="t" l="l"/>
            <a:pathLst>
              <a:path h="4114800" w="6441957">
                <a:moveTo>
                  <a:pt x="0" y="0"/>
                </a:moveTo>
                <a:lnTo>
                  <a:pt x="6441957" y="0"/>
                </a:lnTo>
                <a:lnTo>
                  <a:pt x="64419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55435" y="5397948"/>
            <a:ext cx="6156270" cy="40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b="true" sz="2411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Consolidar uso em Palmas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65376" y="6377631"/>
            <a:ext cx="6146329" cy="40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b="true" sz="2411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300 profissionais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65376" y="7353157"/>
            <a:ext cx="6146329" cy="40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b="true" sz="2411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1.500 pacientes cadastrados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65376" y="8328682"/>
            <a:ext cx="6146329" cy="405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5"/>
              </a:lnSpc>
            </a:pPr>
            <a:r>
              <a:rPr lang="en-US" b="true" sz="2411">
                <a:solidFill>
                  <a:srgbClr val="F5F5F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Parcerias com clínicas e laboratórios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3549110" y="65351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1944" y="2286000"/>
            <a:ext cx="15719936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0"/>
              </a:lnSpc>
            </a:pPr>
            <a:r>
              <a:rPr lang="en-US" sz="2400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Obrigado!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22377" y="6608873"/>
            <a:ext cx="7914141" cy="1128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5"/>
              </a:lnSpc>
            </a:pPr>
            <a:r>
              <a:rPr lang="en-US" sz="3232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Vamos juntos transformar o acesso à saúde da nossa cidade!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351483" y="5670766"/>
            <a:ext cx="3070972" cy="3070972"/>
            <a:chOff x="0" y="0"/>
            <a:chExt cx="4094629" cy="4094629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4094629" cy="409462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89589" y="122534"/>
              <a:ext cx="3715451" cy="3425355"/>
            </a:xfrm>
            <a:custGeom>
              <a:avLst/>
              <a:gdLst/>
              <a:ahLst/>
              <a:cxnLst/>
              <a:rect r="r" b="b" t="t" l="l"/>
              <a:pathLst>
                <a:path h="3425355" w="3715451">
                  <a:moveTo>
                    <a:pt x="0" y="0"/>
                  </a:moveTo>
                  <a:lnTo>
                    <a:pt x="3715451" y="0"/>
                  </a:lnTo>
                  <a:lnTo>
                    <a:pt x="3715451" y="3425355"/>
                  </a:lnTo>
                  <a:lnTo>
                    <a:pt x="0" y="3425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7666" y="1028700"/>
            <a:ext cx="268555" cy="268555"/>
            <a:chOff x="0" y="0"/>
            <a:chExt cx="358074" cy="35807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882857" y="3983754"/>
            <a:ext cx="11038985" cy="1664057"/>
            <a:chOff x="0" y="0"/>
            <a:chExt cx="14718647" cy="221874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63541" y="467957"/>
              <a:ext cx="1491662" cy="1282829"/>
            </a:xfrm>
            <a:custGeom>
              <a:avLst/>
              <a:gdLst/>
              <a:ahLst/>
              <a:cxnLst/>
              <a:rect r="r" b="b" t="t" l="l"/>
              <a:pathLst>
                <a:path h="1282829" w="1491662">
                  <a:moveTo>
                    <a:pt x="0" y="0"/>
                  </a:moveTo>
                  <a:lnTo>
                    <a:pt x="1491661" y="0"/>
                  </a:lnTo>
                  <a:lnTo>
                    <a:pt x="1491661" y="1282829"/>
                  </a:lnTo>
                  <a:lnTo>
                    <a:pt x="0" y="1282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687998" y="391862"/>
              <a:ext cx="12030649" cy="1377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3"/>
                </a:lnSpc>
              </a:pPr>
              <a:r>
                <a:rPr lang="en-US" b="true" sz="300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Imagine poder marcar uma consulta médica com poucos toques na tela.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7666" y="2382571"/>
            <a:ext cx="8808700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9336" y="990600"/>
            <a:ext cx="22035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MEDFINDER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7666" y="1028700"/>
            <a:ext cx="268555" cy="268555"/>
            <a:chOff x="0" y="0"/>
            <a:chExt cx="358074" cy="35807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882857" y="3983754"/>
            <a:ext cx="11038985" cy="1664057"/>
            <a:chOff x="0" y="0"/>
            <a:chExt cx="14718647" cy="221874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63541" y="467957"/>
              <a:ext cx="1491662" cy="1282829"/>
            </a:xfrm>
            <a:custGeom>
              <a:avLst/>
              <a:gdLst/>
              <a:ahLst/>
              <a:cxnLst/>
              <a:rect r="r" b="b" t="t" l="l"/>
              <a:pathLst>
                <a:path h="1282829" w="1491662">
                  <a:moveTo>
                    <a:pt x="0" y="0"/>
                  </a:moveTo>
                  <a:lnTo>
                    <a:pt x="1491661" y="0"/>
                  </a:lnTo>
                  <a:lnTo>
                    <a:pt x="1491661" y="1282829"/>
                  </a:lnTo>
                  <a:lnTo>
                    <a:pt x="0" y="1282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687998" y="391862"/>
              <a:ext cx="12030649" cy="1377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3"/>
                </a:lnSpc>
              </a:pPr>
              <a:r>
                <a:rPr lang="en-US" b="true" sz="300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Imagine poder marcar uma consulta médica com poucos toques na tela.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88546" y="5876411"/>
            <a:ext cx="10895641" cy="1664057"/>
            <a:chOff x="0" y="0"/>
            <a:chExt cx="14527522" cy="221874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392" lIns="27392" bIns="27392" rIns="2739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351143" y="381472"/>
              <a:ext cx="1516457" cy="1455799"/>
            </a:xfrm>
            <a:custGeom>
              <a:avLst/>
              <a:gdLst/>
              <a:ahLst/>
              <a:cxnLst/>
              <a:rect r="r" b="b" t="t" l="l"/>
              <a:pathLst>
                <a:path h="1455799" w="1516457">
                  <a:moveTo>
                    <a:pt x="0" y="0"/>
                  </a:moveTo>
                  <a:lnTo>
                    <a:pt x="1516457" y="0"/>
                  </a:lnTo>
                  <a:lnTo>
                    <a:pt x="1516457" y="1455799"/>
                  </a:lnTo>
                  <a:lnTo>
                    <a:pt x="0" y="1455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813945" y="451124"/>
              <a:ext cx="11713576" cy="1259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52"/>
                </a:lnSpc>
              </a:pPr>
              <a:r>
                <a:rPr lang="en-US" b="true" sz="275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Escolher um profissional qualificado, acompanhar o status do atendimento tudo sem sair de casa.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7666" y="2382571"/>
            <a:ext cx="8808700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Introdução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9336" y="990600"/>
            <a:ext cx="22035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MEDFINDER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0795" y="-4232744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4" y="0"/>
                </a:lnTo>
                <a:lnTo>
                  <a:pt x="9376244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7666" y="1028700"/>
            <a:ext cx="268555" cy="268555"/>
            <a:chOff x="0" y="0"/>
            <a:chExt cx="358074" cy="35807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882857" y="3983754"/>
            <a:ext cx="11038985" cy="1664057"/>
            <a:chOff x="0" y="0"/>
            <a:chExt cx="14718647" cy="221874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1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363541" y="467957"/>
              <a:ext cx="1491662" cy="1282829"/>
            </a:xfrm>
            <a:custGeom>
              <a:avLst/>
              <a:gdLst/>
              <a:ahLst/>
              <a:cxnLst/>
              <a:rect r="r" b="b" t="t" l="l"/>
              <a:pathLst>
                <a:path h="1282829" w="1491662">
                  <a:moveTo>
                    <a:pt x="0" y="0"/>
                  </a:moveTo>
                  <a:lnTo>
                    <a:pt x="1491661" y="0"/>
                  </a:lnTo>
                  <a:lnTo>
                    <a:pt x="1491661" y="1282829"/>
                  </a:lnTo>
                  <a:lnTo>
                    <a:pt x="0" y="1282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687998" y="391862"/>
              <a:ext cx="12030649" cy="1377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3"/>
                </a:lnSpc>
              </a:pPr>
              <a:r>
                <a:rPr lang="en-US" b="true" sz="300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Imagine poder marcar uma consulta médica com poucos toques na tela.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88546" y="5876411"/>
            <a:ext cx="10895641" cy="1664057"/>
            <a:chOff x="0" y="0"/>
            <a:chExt cx="14527522" cy="221874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392" lIns="27392" bIns="27392" rIns="2739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351143" y="381472"/>
              <a:ext cx="1516457" cy="1455799"/>
            </a:xfrm>
            <a:custGeom>
              <a:avLst/>
              <a:gdLst/>
              <a:ahLst/>
              <a:cxnLst/>
              <a:rect r="r" b="b" t="t" l="l"/>
              <a:pathLst>
                <a:path h="1455799" w="1516457">
                  <a:moveTo>
                    <a:pt x="0" y="0"/>
                  </a:moveTo>
                  <a:lnTo>
                    <a:pt x="1516457" y="0"/>
                  </a:lnTo>
                  <a:lnTo>
                    <a:pt x="1516457" y="1455799"/>
                  </a:lnTo>
                  <a:lnTo>
                    <a:pt x="0" y="1455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813945" y="451124"/>
              <a:ext cx="11713576" cy="1259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52"/>
                </a:lnSpc>
              </a:pPr>
              <a:r>
                <a:rPr lang="en-US" b="true" sz="275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Escolher um profissional qualificado, acompanhar o status do atendimento tudo sem sair de casa.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970062" y="7769068"/>
            <a:ext cx="10170412" cy="1664057"/>
            <a:chOff x="0" y="0"/>
            <a:chExt cx="13560550" cy="221874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2218743" cy="221874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392" lIns="27392" bIns="27392" rIns="2739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662755" y="414248"/>
              <a:ext cx="893233" cy="1390247"/>
            </a:xfrm>
            <a:custGeom>
              <a:avLst/>
              <a:gdLst/>
              <a:ahLst/>
              <a:cxnLst/>
              <a:rect r="r" b="b" t="t" l="l"/>
              <a:pathLst>
                <a:path h="1390247" w="893233">
                  <a:moveTo>
                    <a:pt x="0" y="0"/>
                  </a:moveTo>
                  <a:lnTo>
                    <a:pt x="893233" y="0"/>
                  </a:lnTo>
                  <a:lnTo>
                    <a:pt x="893233" y="1390247"/>
                  </a:lnTo>
                  <a:lnTo>
                    <a:pt x="0" y="1390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740150" y="410807"/>
              <a:ext cx="10820400" cy="1377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3"/>
                </a:lnSpc>
              </a:pPr>
              <a:r>
                <a:rPr lang="en-US" b="true" sz="300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O MedFinder é mais que um app: </a:t>
              </a:r>
            </a:p>
            <a:p>
              <a:pPr algn="just">
                <a:lnSpc>
                  <a:spcPts val="4203"/>
                </a:lnSpc>
              </a:pPr>
              <a:r>
                <a:rPr lang="en-US" b="true" sz="3002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é uma ponte entre saúde e praticidade.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666" y="2382571"/>
            <a:ext cx="8808700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79336" y="990600"/>
            <a:ext cx="220355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MEDFINDER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7666" y="4112704"/>
            <a:ext cx="417145" cy="208572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54830" y="-3542170"/>
            <a:ext cx="20779334" cy="20779334"/>
          </a:xfrm>
          <a:custGeom>
            <a:avLst/>
            <a:gdLst/>
            <a:ahLst/>
            <a:cxnLst/>
            <a:rect r="r" b="b" t="t" l="l"/>
            <a:pathLst>
              <a:path h="20779334" w="20779334">
                <a:moveTo>
                  <a:pt x="0" y="0"/>
                </a:moveTo>
                <a:lnTo>
                  <a:pt x="20779334" y="0"/>
                </a:lnTo>
                <a:lnTo>
                  <a:pt x="20779334" y="20779333"/>
                </a:lnTo>
                <a:lnTo>
                  <a:pt x="0" y="2077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148869" y="3384753"/>
            <a:ext cx="8077348" cy="8077348"/>
          </a:xfrm>
          <a:custGeom>
            <a:avLst/>
            <a:gdLst/>
            <a:ahLst/>
            <a:cxnLst/>
            <a:rect r="r" b="b" t="t" l="l"/>
            <a:pathLst>
              <a:path h="8077348" w="8077348">
                <a:moveTo>
                  <a:pt x="0" y="0"/>
                </a:moveTo>
                <a:lnTo>
                  <a:pt x="8077348" y="0"/>
                </a:lnTo>
                <a:lnTo>
                  <a:pt x="8077348" y="8077349"/>
                </a:lnTo>
                <a:lnTo>
                  <a:pt x="0" y="8077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7666" y="2186088"/>
            <a:ext cx="8808700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5251" y="3965530"/>
            <a:ext cx="189867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7666" y="4542732"/>
            <a:ext cx="1018952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dificuldade para encontrar profissionais confiáveis e agendar consultas com agilidade.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7666" y="4112704"/>
            <a:ext cx="417145" cy="208572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7666" y="6539375"/>
            <a:ext cx="417145" cy="208572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54830" y="-3542170"/>
            <a:ext cx="20779334" cy="20779334"/>
          </a:xfrm>
          <a:custGeom>
            <a:avLst/>
            <a:gdLst/>
            <a:ahLst/>
            <a:cxnLst/>
            <a:rect r="r" b="b" t="t" l="l"/>
            <a:pathLst>
              <a:path h="20779334" w="20779334">
                <a:moveTo>
                  <a:pt x="0" y="0"/>
                </a:moveTo>
                <a:lnTo>
                  <a:pt x="20779334" y="0"/>
                </a:lnTo>
                <a:lnTo>
                  <a:pt x="20779334" y="20779333"/>
                </a:lnTo>
                <a:lnTo>
                  <a:pt x="0" y="2077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148869" y="3384753"/>
            <a:ext cx="8077348" cy="8077348"/>
          </a:xfrm>
          <a:custGeom>
            <a:avLst/>
            <a:gdLst/>
            <a:ahLst/>
            <a:cxnLst/>
            <a:rect r="r" b="b" t="t" l="l"/>
            <a:pathLst>
              <a:path h="8077348" w="8077348">
                <a:moveTo>
                  <a:pt x="0" y="0"/>
                </a:moveTo>
                <a:lnTo>
                  <a:pt x="8077348" y="0"/>
                </a:lnTo>
                <a:lnTo>
                  <a:pt x="8077348" y="8077349"/>
                </a:lnTo>
                <a:lnTo>
                  <a:pt x="0" y="8077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7666" y="2186088"/>
            <a:ext cx="8808700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3707" y="6392201"/>
            <a:ext cx="243112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Profissionais: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7666" y="6969402"/>
            <a:ext cx="9757758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dificuldade para gerenciar solicitações e agendas com organização.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85251" y="3965530"/>
            <a:ext cx="189867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7666" y="4542732"/>
            <a:ext cx="1018952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dificuldade para encontrar profissionais confiáveis e agendar consultas com agilidade.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05021" y="3808836"/>
            <a:ext cx="417145" cy="208572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68948" y="-5794129"/>
            <a:ext cx="12243057" cy="12243057"/>
          </a:xfrm>
          <a:custGeom>
            <a:avLst/>
            <a:gdLst/>
            <a:ahLst/>
            <a:cxnLst/>
            <a:rect r="r" b="b" t="t" l="l"/>
            <a:pathLst>
              <a:path h="12243057" w="12243057">
                <a:moveTo>
                  <a:pt x="0" y="0"/>
                </a:moveTo>
                <a:lnTo>
                  <a:pt x="12243056" y="0"/>
                </a:lnTo>
                <a:lnTo>
                  <a:pt x="12243056" y="12243056"/>
                </a:lnTo>
                <a:lnTo>
                  <a:pt x="0" y="1224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27368">
            <a:off x="1217602" y="6259166"/>
            <a:ext cx="3248133" cy="3248133"/>
          </a:xfrm>
          <a:custGeom>
            <a:avLst/>
            <a:gdLst/>
            <a:ahLst/>
            <a:cxnLst/>
            <a:rect r="r" b="b" t="t" l="l"/>
            <a:pathLst>
              <a:path h="3248133" w="3248133">
                <a:moveTo>
                  <a:pt x="0" y="0"/>
                </a:moveTo>
                <a:lnTo>
                  <a:pt x="3248133" y="0"/>
                </a:lnTo>
                <a:lnTo>
                  <a:pt x="3248133" y="3248132"/>
                </a:lnTo>
                <a:lnTo>
                  <a:pt x="0" y="3248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4012" y="6259166"/>
            <a:ext cx="3051153" cy="3051153"/>
          </a:xfrm>
          <a:custGeom>
            <a:avLst/>
            <a:gdLst/>
            <a:ahLst/>
            <a:cxnLst/>
            <a:rect r="r" b="b" t="t" l="l"/>
            <a:pathLst>
              <a:path h="3051153" w="3051153">
                <a:moveTo>
                  <a:pt x="0" y="0"/>
                </a:moveTo>
                <a:lnTo>
                  <a:pt x="3051153" y="0"/>
                </a:lnTo>
                <a:lnTo>
                  <a:pt x="3051153" y="3051153"/>
                </a:lnTo>
                <a:lnTo>
                  <a:pt x="0" y="3051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135442"/>
            <a:ext cx="6170722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33437" y="3632134"/>
            <a:ext cx="222758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5352" y="4138877"/>
            <a:ext cx="5717470" cy="201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4319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busca por especialistas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agendamento rápido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acesso a resultados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históricos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05021" y="3808836"/>
            <a:ext cx="417145" cy="208572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768948" y="-5794129"/>
            <a:ext cx="12243057" cy="12243057"/>
          </a:xfrm>
          <a:custGeom>
            <a:avLst/>
            <a:gdLst/>
            <a:ahLst/>
            <a:cxnLst/>
            <a:rect r="r" b="b" t="t" l="l"/>
            <a:pathLst>
              <a:path h="12243057" w="12243057">
                <a:moveTo>
                  <a:pt x="0" y="0"/>
                </a:moveTo>
                <a:lnTo>
                  <a:pt x="12243056" y="0"/>
                </a:lnTo>
                <a:lnTo>
                  <a:pt x="12243056" y="12243056"/>
                </a:lnTo>
                <a:lnTo>
                  <a:pt x="0" y="1224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938736" y="6590842"/>
            <a:ext cx="417145" cy="208572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979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1028700"/>
            <a:ext cx="2555228" cy="268605"/>
            <a:chOff x="0" y="0"/>
            <a:chExt cx="3406971" cy="35814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27368">
            <a:off x="1217602" y="6259166"/>
            <a:ext cx="3248133" cy="3248133"/>
          </a:xfrm>
          <a:custGeom>
            <a:avLst/>
            <a:gdLst/>
            <a:ahLst/>
            <a:cxnLst/>
            <a:rect r="r" b="b" t="t" l="l"/>
            <a:pathLst>
              <a:path h="3248133" w="3248133">
                <a:moveTo>
                  <a:pt x="0" y="0"/>
                </a:moveTo>
                <a:lnTo>
                  <a:pt x="3248133" y="0"/>
                </a:lnTo>
                <a:lnTo>
                  <a:pt x="3248133" y="3248132"/>
                </a:lnTo>
                <a:lnTo>
                  <a:pt x="0" y="3248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84012" y="6259166"/>
            <a:ext cx="3051153" cy="3051153"/>
          </a:xfrm>
          <a:custGeom>
            <a:avLst/>
            <a:gdLst/>
            <a:ahLst/>
            <a:cxnLst/>
            <a:rect r="r" b="b" t="t" l="l"/>
            <a:pathLst>
              <a:path h="3051153" w="3051153">
                <a:moveTo>
                  <a:pt x="0" y="0"/>
                </a:moveTo>
                <a:lnTo>
                  <a:pt x="3051153" y="0"/>
                </a:lnTo>
                <a:lnTo>
                  <a:pt x="3051153" y="3051153"/>
                </a:lnTo>
                <a:lnTo>
                  <a:pt x="0" y="3051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09 - 06 - 2025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135442"/>
            <a:ext cx="6170722" cy="13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116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33437" y="3632134"/>
            <a:ext cx="222758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Pacientes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85352" y="4138877"/>
            <a:ext cx="5717470" cy="201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4319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busca por especialistas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agendamento rápido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acesso a resultados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históricos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38736" y="6963719"/>
            <a:ext cx="8847785" cy="243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confirmação e recusa de consultas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gestão centralizada da agenda.</a:t>
            </a:r>
          </a:p>
          <a:p>
            <a:pPr algn="l" marL="518158" indent="-259079" lvl="1">
              <a:lnSpc>
                <a:spcPts val="3935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Sistema moderno</a:t>
            </a:r>
          </a:p>
          <a:p>
            <a:pPr algn="l" marL="518158" indent="-259079" lvl="1">
              <a:lnSpc>
                <a:spcPts val="4319"/>
              </a:lnSpc>
              <a:buFont typeface="Arial"/>
              <a:buChar char="•"/>
            </a:pPr>
            <a:r>
              <a:rPr lang="en-US" b="true" sz="2399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leve e adaptado a pequenas clínicas e autônomos.</a:t>
            </a:r>
          </a:p>
          <a:p>
            <a:pPr algn="l">
              <a:lnSpc>
                <a:spcPts val="344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34777" y="6414140"/>
            <a:ext cx="283925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Profissionais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3178" y="6663218"/>
            <a:ext cx="11161644" cy="5190164"/>
          </a:xfrm>
          <a:custGeom>
            <a:avLst/>
            <a:gdLst/>
            <a:ahLst/>
            <a:cxnLst/>
            <a:rect r="r" b="b" t="t" l="l"/>
            <a:pathLst>
              <a:path h="5190164" w="11161644">
                <a:moveTo>
                  <a:pt x="0" y="0"/>
                </a:moveTo>
                <a:lnTo>
                  <a:pt x="11161644" y="0"/>
                </a:lnTo>
                <a:lnTo>
                  <a:pt x="11161644" y="5190164"/>
                </a:lnTo>
                <a:lnTo>
                  <a:pt x="0" y="5190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2333" y="-5331547"/>
            <a:ext cx="9376244" cy="9376244"/>
          </a:xfrm>
          <a:custGeom>
            <a:avLst/>
            <a:gdLst/>
            <a:ahLst/>
            <a:cxnLst/>
            <a:rect r="r" b="b" t="t" l="l"/>
            <a:pathLst>
              <a:path h="9376244" w="9376244">
                <a:moveTo>
                  <a:pt x="0" y="0"/>
                </a:moveTo>
                <a:lnTo>
                  <a:pt x="9376243" y="0"/>
                </a:lnTo>
                <a:lnTo>
                  <a:pt x="9376243" y="9376244"/>
                </a:lnTo>
                <a:lnTo>
                  <a:pt x="0" y="937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7950" y="1028700"/>
            <a:ext cx="2555228" cy="268605"/>
            <a:chOff x="0" y="0"/>
            <a:chExt cx="3406971" cy="35814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58074" cy="358074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979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16580" y="10716"/>
              <a:ext cx="324915" cy="299546"/>
            </a:xfrm>
            <a:custGeom>
              <a:avLst/>
              <a:gdLst/>
              <a:ahLst/>
              <a:cxnLst/>
              <a:rect r="r" b="b" t="t" l="l"/>
              <a:pathLst>
                <a:path h="299546" w="324915">
                  <a:moveTo>
                    <a:pt x="0" y="0"/>
                  </a:moveTo>
                  <a:lnTo>
                    <a:pt x="324914" y="0"/>
                  </a:lnTo>
                  <a:lnTo>
                    <a:pt x="324914" y="299546"/>
                  </a:lnTo>
                  <a:lnTo>
                    <a:pt x="0" y="299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468893" y="-38100"/>
              <a:ext cx="2938078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"/>
                </a:lnSpc>
              </a:pPr>
              <a:r>
                <a:rPr lang="en-US" b="true" sz="1799">
                  <a:solidFill>
                    <a:srgbClr val="22979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MEDFINDER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15284">
            <a:off x="10264942" y="1932033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05021" y="990600"/>
            <a:ext cx="3730080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29799"/>
                </a:solidFill>
                <a:latin typeface="Open Sauce"/>
                <a:ea typeface="Open Sauce"/>
                <a:cs typeface="Open Sauce"/>
                <a:sym typeface="Open Sauce"/>
              </a:rPr>
              <a:t>09 - 06 -2025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39717"/>
            <a:ext cx="8990318" cy="224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9910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Modelo de Negócio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158485" y="2533072"/>
            <a:ext cx="8990318" cy="81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6911" b="true">
                <a:solidFill>
                  <a:srgbClr val="22979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Freemium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15284">
            <a:off x="10417342" y="2093958"/>
            <a:ext cx="6124584" cy="1760818"/>
          </a:xfrm>
          <a:custGeom>
            <a:avLst/>
            <a:gdLst/>
            <a:ahLst/>
            <a:cxnLst/>
            <a:rect r="r" b="b" t="t" l="l"/>
            <a:pathLst>
              <a:path h="1760818" w="6124584">
                <a:moveTo>
                  <a:pt x="0" y="0"/>
                </a:moveTo>
                <a:lnTo>
                  <a:pt x="6124585" y="0"/>
                </a:lnTo>
                <a:lnTo>
                  <a:pt x="6124585" y="1760818"/>
                </a:lnTo>
                <a:lnTo>
                  <a:pt x="0" y="1760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158604" y="5601920"/>
            <a:ext cx="11970792" cy="11970792"/>
          </a:xfrm>
          <a:custGeom>
            <a:avLst/>
            <a:gdLst/>
            <a:ahLst/>
            <a:cxnLst/>
            <a:rect r="r" b="b" t="t" l="l"/>
            <a:pathLst>
              <a:path h="11970792" w="11970792">
                <a:moveTo>
                  <a:pt x="0" y="0"/>
                </a:moveTo>
                <a:lnTo>
                  <a:pt x="11970792" y="0"/>
                </a:lnTo>
                <a:lnTo>
                  <a:pt x="11970792" y="11970793"/>
                </a:lnTo>
                <a:lnTo>
                  <a:pt x="0" y="11970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DAGpS4cNcj8</dc:identifier>
  <dcterms:modified xsi:type="dcterms:W3CDTF">2011-08-01T06:04:30Z</dcterms:modified>
  <cp:revision>1</cp:revision>
  <dc:title>Pitch MedFinder</dc:title>
</cp:coreProperties>
</file>