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" charset="1" panose="00000500000000000000"/>
      <p:regular r:id="rId18"/>
    </p:embeddedFont>
    <p:embeddedFont>
      <p:font typeface="Glacial Indifference" charset="1" panose="00000000000000000000"/>
      <p:regular r:id="rId19"/>
    </p:embeddedFont>
    <p:embeddedFont>
      <p:font typeface="Glacial Indifference Bold" charset="1" panose="00000800000000000000"/>
      <p:regular r:id="rId20"/>
    </p:embeddedFont>
    <p:embeddedFont>
      <p:font typeface="League Spartan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453134" y="3148572"/>
            <a:ext cx="4642741" cy="3989855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4037948" y="2801772"/>
            <a:ext cx="5449839" cy="4683456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1745194" y="3992040"/>
            <a:ext cx="2679762" cy="2302921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682494" y="701244"/>
            <a:ext cx="6923012" cy="6204749"/>
          </a:xfrm>
          <a:custGeom>
            <a:avLst/>
            <a:gdLst/>
            <a:ahLst/>
            <a:cxnLst/>
            <a:rect r="r" b="b" t="t" l="l"/>
            <a:pathLst>
              <a:path h="6204749" w="6923012">
                <a:moveTo>
                  <a:pt x="0" y="0"/>
                </a:moveTo>
                <a:lnTo>
                  <a:pt x="6923012" y="0"/>
                </a:lnTo>
                <a:lnTo>
                  <a:pt x="6923012" y="6204749"/>
                </a:lnTo>
                <a:lnTo>
                  <a:pt x="0" y="6204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217" y="9138085"/>
            <a:ext cx="11669444" cy="40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2"/>
              </a:lnSpc>
            </a:pPr>
            <a:r>
              <a:rPr lang="en-US" sz="2337" b="true">
                <a:solidFill>
                  <a:srgbClr val="ADFD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Equipe: Henrique, Vicente e João Victor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3241" y="6011576"/>
            <a:ext cx="982151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i="true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Saúde ao seu alcance: encontre, agende e cuide-se.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9233" y="679726"/>
            <a:ext cx="11889533" cy="154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Técnica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0217" y="8230149"/>
            <a:ext cx="11669444" cy="81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2"/>
              </a:lnSpc>
            </a:pPr>
            <a:r>
              <a:rPr lang="en-US" sz="2337" b="true">
                <a:solidFill>
                  <a:srgbClr val="ADFD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Projeto de Sistemas 2025/1 </a:t>
            </a:r>
          </a:p>
          <a:p>
            <a:pPr algn="just">
              <a:lnSpc>
                <a:spcPts val="3272"/>
              </a:lnSpc>
            </a:pPr>
            <a:r>
              <a:rPr lang="en-US" sz="2337" b="true">
                <a:solidFill>
                  <a:srgbClr val="ADFD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Universidade Federal do Tocantins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20558" y="2320294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3974775" y="2273629"/>
            <a:ext cx="6956160" cy="5977950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273148" y="3985339"/>
            <a:ext cx="4720798" cy="4056936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94034" y="4717139"/>
            <a:ext cx="1089993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04837" y="2357499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2449380" y="2310834"/>
            <a:ext cx="6956160" cy="5977950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2247" y="4022544"/>
            <a:ext cx="4720798" cy="4056936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007939" y="3466344"/>
            <a:ext cx="5267309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dificuldade e a fragmentação no processo de encontrar profissionais de saúde, verificar sua disponibilidade e agendar uma consulta de forma rápida e confiável.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736087" y="3466344"/>
            <a:ext cx="5267309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Uma plataforma móvel que centraliza a busca, o agendamento e o gerenciamento de consultas, criando uma ponte direta e eficiente entre pacientes e profissionais de saúde.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987321" y="2956990"/>
            <a:ext cx="526730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 Problema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15468" y="2956990"/>
            <a:ext cx="526730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A Solução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80235" y="752439"/>
            <a:ext cx="10899932" cy="202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IDEIA DO PRODUTO E PROPOSTA DE VALOR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1284" y="6981190"/>
            <a:ext cx="5267309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Simplificar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 </a:t>
            </a:r>
            <a:r>
              <a:rPr lang="en-US" sz="25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agilizar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 acesso à saúde, oferecendo uma ferramenta intuitiva para pacientes e uma plataforma de gerenciamento de agenda para profissionais.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10666" y="6471836"/>
            <a:ext cx="526730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Valor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820363" y="3802835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64420" y="2913266"/>
            <a:ext cx="6346247" cy="684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Fazer login como usuário comum.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edirecionamento para a (user)/home.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Realizar uma busca por especialidade na tela inicial.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Mostrar a tela de resultados (search.tsx).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Clicar em um profissional e navegar para a tela de agendamento (scheduleUser.tsx).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Selecionar uma data, avançar, selecionar um horário e solicitar o agendamento.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Navegar para a tela de "Pendentes" e mostrar o agendamento recém-criado.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803889" y="2172278"/>
            <a:ext cx="526730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Jornada do Usuário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29819" y="2913266"/>
            <a:ext cx="6346247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Fazer logout (o app r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edireciona para o login).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Faz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 login como um profissional.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edirecionamento automático para a (professional)/home.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Navegar para a tela de "Pendentes" e mostrar a solicitação do paciente.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Confi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rmar a consulta e mostrar que ela some da lista.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Definição de Horários Disponíveis.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69288" y="2172278"/>
            <a:ext cx="5267309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Jornada do Profissional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02927" y="427736"/>
            <a:ext cx="9482146" cy="107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63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MEDFINDER EM 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7163" y="3815230"/>
            <a:ext cx="4344746" cy="714950"/>
            <a:chOff x="0" y="0"/>
            <a:chExt cx="246969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9690" cy="406400"/>
            </a:xfrm>
            <a:custGeom>
              <a:avLst/>
              <a:gdLst/>
              <a:ahLst/>
              <a:cxnLst/>
              <a:rect r="r" b="b" t="t" l="l"/>
              <a:pathLst>
                <a:path h="406400" w="2469690">
                  <a:moveTo>
                    <a:pt x="2266490" y="0"/>
                  </a:moveTo>
                  <a:cubicBezTo>
                    <a:pt x="2378714" y="0"/>
                    <a:pt x="2469690" y="90976"/>
                    <a:pt x="2469690" y="203200"/>
                  </a:cubicBezTo>
                  <a:cubicBezTo>
                    <a:pt x="2469690" y="315424"/>
                    <a:pt x="2378714" y="406400"/>
                    <a:pt x="22664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E427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6969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59187" y="3815230"/>
            <a:ext cx="4344746" cy="714950"/>
            <a:chOff x="0" y="0"/>
            <a:chExt cx="246969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9690" cy="406400"/>
            </a:xfrm>
            <a:custGeom>
              <a:avLst/>
              <a:gdLst/>
              <a:ahLst/>
              <a:cxnLst/>
              <a:rect r="r" b="b" t="t" l="l"/>
              <a:pathLst>
                <a:path h="406400" w="2469690">
                  <a:moveTo>
                    <a:pt x="2266490" y="0"/>
                  </a:moveTo>
                  <a:cubicBezTo>
                    <a:pt x="2378714" y="0"/>
                    <a:pt x="2469690" y="90976"/>
                    <a:pt x="2469690" y="203200"/>
                  </a:cubicBezTo>
                  <a:cubicBezTo>
                    <a:pt x="2469690" y="315424"/>
                    <a:pt x="2378714" y="406400"/>
                    <a:pt x="22664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E427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46969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04368" y="6539539"/>
            <a:ext cx="4344746" cy="714950"/>
            <a:chOff x="0" y="0"/>
            <a:chExt cx="246969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9690" cy="406400"/>
            </a:xfrm>
            <a:custGeom>
              <a:avLst/>
              <a:gdLst/>
              <a:ahLst/>
              <a:cxnLst/>
              <a:rect r="r" b="b" t="t" l="l"/>
              <a:pathLst>
                <a:path h="406400" w="2469690">
                  <a:moveTo>
                    <a:pt x="2266490" y="0"/>
                  </a:moveTo>
                  <a:cubicBezTo>
                    <a:pt x="2378714" y="0"/>
                    <a:pt x="2469690" y="90976"/>
                    <a:pt x="2469690" y="203200"/>
                  </a:cubicBezTo>
                  <a:cubicBezTo>
                    <a:pt x="2469690" y="315424"/>
                    <a:pt x="2378714" y="406400"/>
                    <a:pt x="22664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E427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46969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96392" y="6539539"/>
            <a:ext cx="4344746" cy="714950"/>
            <a:chOff x="0" y="0"/>
            <a:chExt cx="246969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69690" cy="406400"/>
            </a:xfrm>
            <a:custGeom>
              <a:avLst/>
              <a:gdLst/>
              <a:ahLst/>
              <a:cxnLst/>
              <a:rect r="r" b="b" t="t" l="l"/>
              <a:pathLst>
                <a:path h="406400" w="2469690">
                  <a:moveTo>
                    <a:pt x="2266490" y="0"/>
                  </a:moveTo>
                  <a:cubicBezTo>
                    <a:pt x="2378714" y="0"/>
                    <a:pt x="2469690" y="90976"/>
                    <a:pt x="2469690" y="203200"/>
                  </a:cubicBezTo>
                  <a:cubicBezTo>
                    <a:pt x="2469690" y="315424"/>
                    <a:pt x="2378714" y="406400"/>
                    <a:pt x="22664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E427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46969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EAS (Expo Application Services)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-1047556" y="244376"/>
            <a:ext cx="3475564" cy="2986813"/>
            <a:chOff x="0" y="0"/>
            <a:chExt cx="812800" cy="698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69223" y="3947659"/>
            <a:ext cx="394062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React Native com Expo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61247" y="3947659"/>
            <a:ext cx="394062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Firebase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506428" y="6671968"/>
            <a:ext cx="394062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i="true">
                <a:solidFill>
                  <a:srgbClr val="ADFD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Type Script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90142" y="206532"/>
            <a:ext cx="7938148" cy="2192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sz="63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 APLICADAS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0226" y="4701849"/>
            <a:ext cx="749862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</a:t>
            </a: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para o desenvolvimento multiplataforma (iOS/Android) a partir de um único código-fonte, com alta produtividade.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9831" y="7425939"/>
            <a:ext cx="749862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Utilizado</a:t>
            </a: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para garantir a segurança de tipos, reduzir bugs em tempo de execução e melhorar a manutenibilidade e o autocompletar do código.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85929" y="4701849"/>
            <a:ext cx="9396063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Escolhido como backend para acelerar o desenvolvimento.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Firestore: </a:t>
            </a: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Banco de dados NoSQL</a:t>
            </a: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para armazenar todos os dados da aplicação.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Authentication: Serviço robusto para gerenciar a identidade e o acesso dos usuários.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571855" y="7425939"/>
            <a:ext cx="7498620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Ferramenta de build na nuvem para gerar os arquivos de instalação (.apk/.aab) de forma automatizada e profissional.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1632569" y="3919985"/>
            <a:ext cx="5081065" cy="4366540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47675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178661" y="5011439"/>
            <a:ext cx="2540954" cy="2183632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1432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56938" y="1465777"/>
            <a:ext cx="3475564" cy="2986813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174926" y="255769"/>
            <a:ext cx="7938148" cy="3306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sz="63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PLANTA DO MEDFINDER: </a:t>
            </a:r>
          </a:p>
          <a:p>
            <a:pPr algn="l">
              <a:lnSpc>
                <a:spcPts val="882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091233" y="2605112"/>
            <a:ext cx="13656007" cy="639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Arquitetural: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Componentes em Camadas com Gerenciamento de Estado Centralizado.</a:t>
            </a:r>
          </a:p>
          <a:p>
            <a:pPr algn="l">
              <a:lnSpc>
                <a:spcPts val="3639"/>
              </a:lnSpc>
            </a:pP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Pilares:</a:t>
            </a:r>
          </a:p>
          <a:p>
            <a:pPr algn="just">
              <a:lnSpc>
                <a:spcPts val="3639"/>
              </a:lnSpc>
            </a:pPr>
          </a:p>
          <a:p>
            <a:pPr algn="just" marL="561336" indent="-280668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Roteamento por Domínio (Expo Router):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 código é organizado em grupos (auth, user, professional, admin), isolando as responsabilidades de cada perfil de usuário.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2.</a:t>
            </a:r>
            <a:r>
              <a:rPr lang="en-US" sz="25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25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Estado Centralizado (React Context):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 AuthContext é a única fonte da verdade sobre o usuário logado e seu papel, gerenciando redirecionamentos de forma automática e desacoplando a lógica das telas.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3.</a:t>
            </a: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Componentização: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Extração de UI e lógica repetitiva para componentes reutilizáveis (ex:        Modais, CustomInput), o que simplifica a manutenção.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540532" y="3305605"/>
            <a:ext cx="5081065" cy="4366540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47675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694155" y="-464707"/>
            <a:ext cx="3475564" cy="2986813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95988" y="255769"/>
            <a:ext cx="10096024" cy="2192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b="true" sz="63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THE TWELVE-FACTOR APP NO MEDFINDER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1233" y="2605112"/>
            <a:ext cx="13656007" cy="684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Fatores Aplicados: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I. Base de Código: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Um único repositório no GitHub para controlar todo o código.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II. Dependências: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package.json declara explicitamente todas as dependências, que são isoladas com npm install.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III. Configurações: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Chaves de API do Firebase são armazenadas no ambiente, usando .env para desenvolvimento local e </a:t>
            </a: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EAS Secrets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para os builds.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IV. Serviços de Apoio: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Firebase é tratado como um recurso de backend conectado via configuração, totalmente desacoplado do app.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V. Build, Release, Run: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O processo do EAS separa claramente os estágios: eas build cria o artefato (Build), que é combinado com os segredos (Release) e depois instalado (Run).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X. Paridade Dev/Prod: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adoção de um </a:t>
            </a: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Development Build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ao invés do Expo Go foi uma decisão estratégica para manter os ambientes de desenvolvimento e produção o mais similares possível, evitando erros nativos.</a:t>
            </a:r>
          </a:p>
          <a:p>
            <a:pPr algn="l" marL="561336" indent="-280668" lvl="1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XI. Logs:</a:t>
            </a:r>
            <a:r>
              <a:rPr lang="en-US" sz="25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Utilizamos o adb logcat para tratar os logs do sistema como um fluxo de eventos e diagnosticar erros de execução no build nativo, além de testes unitários.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04837" y="2357499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2449380" y="2310834"/>
            <a:ext cx="6956160" cy="5977950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252247" y="4022544"/>
            <a:ext cx="4720798" cy="4056936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641114" y="3296633"/>
            <a:ext cx="10814463" cy="489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995" indent="-333997" lvl="1">
              <a:lnSpc>
                <a:spcPts val="4331"/>
              </a:lnSpc>
              <a:buFont typeface="Arial"/>
              <a:buChar char="•"/>
            </a:pPr>
            <a:r>
              <a:rPr lang="en-US" b="true" sz="309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Conflitos de Dependência:</a:t>
            </a:r>
            <a:r>
              <a:rPr lang="en-US" sz="30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Desafios com npm (ERESOLVE), resolvidos com npm install --legacy-peer-deps e expo install --fix.</a:t>
            </a:r>
          </a:p>
          <a:p>
            <a:pPr algn="l" marL="667995" indent="-333997" lvl="1">
              <a:lnSpc>
                <a:spcPts val="4331"/>
              </a:lnSpc>
              <a:buFont typeface="Arial"/>
              <a:buChar char="•"/>
            </a:pPr>
            <a:r>
              <a:rPr lang="en-US" b="true" sz="309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Erros de Tipo:</a:t>
            </a:r>
            <a:r>
              <a:rPr lang="en-US" sz="30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Depuração de erros complexos do TypeScript com o Expo Router (ex: Href).</a:t>
            </a:r>
          </a:p>
          <a:p>
            <a:pPr algn="l" marL="667995" indent="-333997" lvl="1">
              <a:lnSpc>
                <a:spcPts val="4331"/>
              </a:lnSpc>
              <a:buFont typeface="Arial"/>
              <a:buChar char="•"/>
            </a:pPr>
            <a:r>
              <a:rPr lang="en-US" b="true" sz="309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Bugs Nativos:</a:t>
            </a:r>
            <a:r>
              <a:rPr lang="en-US" sz="30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Diagnóstico do "crash na inicialização" com adb logcat, identificando o problema das chaves de API não incluídas no build.</a:t>
            </a:r>
          </a:p>
          <a:p>
            <a:pPr algn="l">
              <a:lnSpc>
                <a:spcPts val="433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694034" y="382897"/>
            <a:ext cx="10899932" cy="201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DIFICULDADES DE DESENVOLVIMENTO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20558" y="2320294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3974775" y="2273629"/>
            <a:ext cx="6956160" cy="5977950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273148" y="3985339"/>
            <a:ext cx="4720798" cy="4056936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09622" y="3960705"/>
            <a:ext cx="11279522" cy="292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1"/>
              </a:lnSpc>
            </a:pPr>
            <a:r>
              <a:rPr lang="en-US" sz="279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     Implementar: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Sincronizar com o Google Calendar e outros.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Desenvolver o chat em tempo real entre paciente e profissional.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Adicionar um fluxo de pagamento.</a:t>
            </a:r>
          </a:p>
          <a:p>
            <a:pPr algn="l">
              <a:lnSpc>
                <a:spcPts val="391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694034" y="382897"/>
            <a:ext cx="1089993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FUTURO DO MEDFINDER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FCD">
                <a:alpha val="100000"/>
              </a:srgbClr>
            </a:gs>
            <a:gs pos="100000">
              <a:srgbClr val="0C29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20558" y="2320294"/>
            <a:ext cx="3972854" cy="3414171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85800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3974775" y="2273629"/>
            <a:ext cx="6956160" cy="5977950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97C3FF">
                      <a:alpha val="100000"/>
                    </a:srgbClr>
                  </a:gs>
                  <a:gs pos="100000">
                    <a:srgbClr val="0C2951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-273148" y="3985339"/>
            <a:ext cx="4720798" cy="4056936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487FCD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09622" y="3960705"/>
            <a:ext cx="11279522" cy="292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1"/>
              </a:lnSpc>
            </a:pPr>
            <a:r>
              <a:rPr lang="en-US" sz="279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     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Equipe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Aprendizados</a:t>
            </a:r>
          </a:p>
          <a:p>
            <a:pPr algn="l" marL="603226" indent="-301613" lvl="1">
              <a:lnSpc>
                <a:spcPts val="5113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Sugestões</a:t>
            </a:r>
          </a:p>
          <a:p>
            <a:pPr algn="l">
              <a:lnSpc>
                <a:spcPts val="391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694034" y="382897"/>
            <a:ext cx="1089993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CONSIDERAÇÕES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DAGry2-q7Jk</dc:identifier>
  <dcterms:modified xsi:type="dcterms:W3CDTF">2011-08-01T06:04:30Z</dcterms:modified>
  <cp:revision>1</cp:revision>
  <dc:title>MedFinder - Apresentação Técnica</dc:title>
</cp:coreProperties>
</file>