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292C-C2BF-4315-8352-E7AC294E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35FBB-33EB-42E7-B800-DC9FAEFC3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9675-0721-4649-AAC9-ABF37678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9335-CE90-4325-9268-36FEA141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5B83-B381-4112-9CFF-83EE0B2B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F88-FE93-4F7B-AB9F-BCC4DB44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CBDEB-4FF8-47FD-981C-F0DE89A27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D05C-4C9C-4F3E-90F7-0B85F85D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459AD-7066-4C2C-B8C7-E256E5C7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ED47-B5B0-462B-BBFF-D66B6AFD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7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EA4F6-C85B-40D0-A142-8B2B0B2B8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3BFA-205C-4677-AC62-C09D578AF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E92C-A147-47AD-93AE-C35F2ED9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0E39-82F8-4759-9738-2405E4D3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224C-BE51-48D2-BBAE-4E52E344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6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CF06-2FB8-4B2B-BFF7-D63D53B1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8DAB-A781-4F03-99F7-94FD10E2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F0C0-E657-4462-8046-36D8C4C6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CCB1-1392-414F-81AF-FFED4206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D653-01DB-4B08-9BBF-66D2C10F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8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E848-AE38-420C-B62E-C9462382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8C4C-ABE9-4D09-894B-3F239710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78AF-C0A3-4154-82CA-89F18144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20D9E-D6E5-4A03-A481-16497915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6A3D-A6DF-4F9C-9B08-2FAA1209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0B15-3BB3-442D-83F6-2CF337F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156B-B781-45C6-904B-94C9934B9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9AE5D-02FB-44C4-A6C9-7F441350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94FFB-3A32-46D0-95F6-36B9D071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5B548-B752-4572-B879-FE51055A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4C582-CBEC-4CE5-97A7-2670EF2F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0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659B-ECE2-4949-A008-F97A8E11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563B-50DA-47BE-B7AD-01FCB668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4349E-8F9A-4922-976B-4350CFBB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449D3-F653-49D1-B0EB-2D303422D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035F3-6CD6-4F9A-9543-DA4EC83DE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8F3E-C1FD-4081-A9DD-A252184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F338F-73FE-4252-A547-A3E0BF7A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7BBC9-32BA-4951-B208-A60A7F8A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CBEA-1825-43C5-BE8F-F1FC8BE8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604FD-58FF-4241-9603-EA14DE9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F0555-9448-496C-83E9-FA127359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F9039-1C7F-4F06-9523-1E0BC975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1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77DB1-6ACC-4F0F-817D-710844EE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739A7-CBAC-4E67-A46A-0EE5F1B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EE012-B099-498F-AC56-1D328796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08EF-BBEE-4E38-A59B-D57DD76D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79B3-8FF3-4317-9EBA-B2523D4C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2890-CC46-4C4D-821E-5FB61212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78492-B529-4879-8CF6-6E692427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D1937-1FAB-4681-95BF-6703D9B6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0B7AD-48AD-45E5-8A46-D2A23150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78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5C49-2536-49BF-9CE2-C4205713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1C04-8C9C-46F1-B95F-319C584F6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26C3B-AB04-4EC0-B971-CE994D40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65E2B-78DD-4244-8E76-E56B7CC5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85339-B335-4B06-A663-A36E5E79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0BA9-5A36-4875-B19D-A89774B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6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9AA9C-2359-4A38-8E02-703B8623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03F0-34C7-4A00-94BD-7B032988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54C2-FF9E-42F1-9676-8E22B6D89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31DC-4488-4D9A-A8F2-6930275D96D0}" type="datetimeFigureOut">
              <a:rPr lang="pt-BR" smtClean="0"/>
              <a:t>22/10/2019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2C7D-3249-407F-8532-0EABC4B8D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4DFB-8CBF-467A-A1E6-BD7114C16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4BD3-B2FE-45D6-AB20-A2FFD53147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5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43B4-BC49-4696-8FE1-4208B0CB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406078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  <a:t>FOLLOW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  <a:t> </a:t>
            </a:r>
            <a:b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</a:br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  <a:t> </a:t>
            </a:r>
            <a:b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</a:br>
            <a:r>
              <a:rPr lang="pt-BR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  <a:t>SAPLABSLA</a:t>
            </a:r>
            <a:b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</a:br>
            <a:b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</a:br>
            <a:b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</a:br>
            <a:r>
              <a:rPr lang="pt-BR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  <a:t>SAP LABS LATIN AMERICA</a:t>
            </a:r>
            <a:b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Franklin Gothic Medium Cond" panose="020B0606030402020204" pitchFamily="34" charset="0"/>
              </a:rPr>
            </a:b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 descr="Resultado de imagem para instagram icon">
            <a:extLst>
              <a:ext uri="{FF2B5EF4-FFF2-40B4-BE49-F238E27FC236}">
                <a16:creationId xmlns:a16="http://schemas.microsoft.com/office/drawing/2014/main" id="{7A64E167-A545-4464-A1CB-7AA26DD3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472" y="4353966"/>
            <a:ext cx="1763055" cy="17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 Cond</vt:lpstr>
      <vt:lpstr>Office Theme</vt:lpstr>
      <vt:lpstr>FOLLOW    SAPLABSLA   SAP LABS LATIN AMERICA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    SAPLABSLA    SAP LABS LATIN AMERICA </dc:title>
  <dc:creator>Padovani, Henrique</dc:creator>
  <cp:lastModifiedBy>Padovani, Henrique</cp:lastModifiedBy>
  <cp:revision>2</cp:revision>
  <dcterms:created xsi:type="dcterms:W3CDTF">2019-10-22T03:14:13Z</dcterms:created>
  <dcterms:modified xsi:type="dcterms:W3CDTF">2019-10-22T03:19:15Z</dcterms:modified>
</cp:coreProperties>
</file>