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0" r:id="rId7"/>
    <p:sldId id="259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50" d="100"/>
          <a:sy n="150" d="100"/>
        </p:scale>
        <p:origin x="6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23B43-4B7F-2F05-80A5-EB9FA5A5E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4B3650-3D6B-5893-6123-2D6920E12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3F8A11-8A13-9B9C-D1F8-04B796B0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5DDD-88DE-4B0A-9876-7A2CAAB50618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0028F3-D493-49C6-9C06-2F000792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6C949A-E621-D489-2E48-65D142B3F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70FC-9260-41D5-8AC5-50C65B02B3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6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09E62-B762-2029-806E-80419D29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CDFD3F7-7D4D-8E5E-7D4C-2E3EC953B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B45FF5-91AD-5B4B-C170-B1AFC6C7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5DDD-88DE-4B0A-9876-7A2CAAB50618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54FD0F-571E-84FB-FA6F-114416110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56459F-CEB7-DEE2-32A3-11819A77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70FC-9260-41D5-8AC5-50C65B02B3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55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8DF5BA-692A-0BBC-EF8C-B11A9D263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94D244-B51E-A618-0D41-F2C4DAFD6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482AC1-9A69-C9E3-3A24-43B67520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5DDD-88DE-4B0A-9876-7A2CAAB50618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8C8990-AF51-21FD-A520-03AD9FBA5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FFBD85-CBA2-DED1-5CC0-33171A34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70FC-9260-41D5-8AC5-50C65B02B3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53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4D25B-834E-D653-4C08-94E28CAB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B1CD42-8F55-7A77-80E4-CB01AFD92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F15D61-2071-F358-FF6E-336399F92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5DDD-88DE-4B0A-9876-7A2CAAB50618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9DA41E-E3E1-1135-CD35-0818FEBA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764E53-B34C-B5AD-3E18-8E697478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70FC-9260-41D5-8AC5-50C65B02B3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99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57AFD-FF1D-3C81-2283-6C18CE494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AAC6E0-C4E8-68FA-4CF8-24A70F8C4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688BAD-9A24-143A-2C38-35C7431C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5DDD-88DE-4B0A-9876-7A2CAAB50618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B4BA16-EF6D-C282-DAD2-580514E4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BE62E5-FBC1-80FC-A926-01C77388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70FC-9260-41D5-8AC5-50C65B02B3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64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AE255-2124-4543-B5ED-4AA0EEE4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F20E80-58C1-7931-659D-74B69D338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7B9B91-8D2E-2E10-4BC3-11D45E691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3720AF-6376-7B65-3E3B-7177211C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5DDD-88DE-4B0A-9876-7A2CAAB50618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9E03CE-3F55-B771-7922-13C86F906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F60739-B232-F14B-EE60-E567B0E6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70FC-9260-41D5-8AC5-50C65B02B3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31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B4FDA-C093-5805-E8A0-A8245EDDE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9096BB-EB05-0292-7591-28759E287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142460-2583-A637-961D-03A5F29E2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6B807A4-B837-F971-606B-38455E4C2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4784252-8DBD-7A3F-69FC-ABE1D3D78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4BD5A8A-FA37-E68D-E7DB-124AAEB68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5DDD-88DE-4B0A-9876-7A2CAAB50618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9561C61-BD75-5C01-B418-7C4A9DBD0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490C8B1-330B-2E16-D57B-3C24DA61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70FC-9260-41D5-8AC5-50C65B02B3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86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1ABA3-8347-B400-CAA0-32EBBF91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6EE8FD-CE07-F49C-81F8-B669390A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5DDD-88DE-4B0A-9876-7A2CAAB50618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5774AA8-2679-2510-5108-66F0A23B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4C9879-9557-0ACB-91EB-6301C416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70FC-9260-41D5-8AC5-50C65B02B3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18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01625F0-62E0-462A-1E82-89A157510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5DDD-88DE-4B0A-9876-7A2CAAB50618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6B560EB-8633-678E-7764-C0D544AB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5EF1D2E-C911-363B-D5E7-6C91C852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70FC-9260-41D5-8AC5-50C65B02B3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327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FA4A27-929F-B589-BA54-33593E800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03EB17-4B62-12CC-B1EF-3978E2320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D9DF66-AF5C-6906-263E-1D0969FF0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520B36-5267-5A32-57AD-20711139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5DDD-88DE-4B0A-9876-7A2CAAB50618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34D911-CB70-3E9C-FB56-F57A6099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5490DF-92D7-303B-0A96-C7334EEE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70FC-9260-41D5-8AC5-50C65B02B3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48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55C2C-5C66-1489-24A8-3CAA6FA3C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27B30BF-81DA-BE4B-7503-5101EB357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557825-79FC-04F3-18AD-9684B2C36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8DED5B-4550-F88B-2C7B-40D212DC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5DDD-88DE-4B0A-9876-7A2CAAB50618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C997B5-118A-4D52-6DB6-6B8E7535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A3F457-BA5A-2C4B-C08F-AF2BF0A74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70FC-9260-41D5-8AC5-50C65B02B3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46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76EF163-F21C-3FB0-8649-FAA1CBFA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D18A19-630D-7914-90BC-DB19C803F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CD2ACE-04F1-C145-AD87-1540EB90C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55DDD-88DE-4B0A-9876-7A2CAAB50618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746470-5658-D625-C9F6-379996556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438DF7-88EF-BACE-C3B5-675B5981E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F70FC-9260-41D5-8AC5-50C65B02B3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66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henrique-pignatari/projetoLancheria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54E10-490D-068E-0FCF-2441F19AD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826" y="96252"/>
            <a:ext cx="10443411" cy="1323484"/>
          </a:xfrm>
        </p:spPr>
        <p:txBody>
          <a:bodyPr anchor="ctr">
            <a:norm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INSTRUÇÕES DE USO E EXECUÇÃO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B7C3EE2-A9EF-F9EE-4D0D-6FDC1030E5C8}"/>
              </a:ext>
            </a:extLst>
          </p:cNvPr>
          <p:cNvSpPr/>
          <p:nvPr/>
        </p:nvSpPr>
        <p:spPr>
          <a:xfrm>
            <a:off x="60158" y="46242"/>
            <a:ext cx="11982450" cy="671550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 w="38100">
                <a:solidFill>
                  <a:schemeClr val="tx1"/>
                </a:solidFill>
              </a:ln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74A2996-4027-6F69-3961-33BF0717C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09" y="1419736"/>
            <a:ext cx="10026347" cy="506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41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281FEDF8-2CD0-BE6F-D1BF-BD4E63C90A43}"/>
              </a:ext>
            </a:extLst>
          </p:cNvPr>
          <p:cNvSpPr txBox="1"/>
          <p:nvPr/>
        </p:nvSpPr>
        <p:spPr>
          <a:xfrm>
            <a:off x="3187699" y="4603750"/>
            <a:ext cx="539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executar os testes automatizados, basta ir para a pasta do front-</a:t>
            </a:r>
            <a:r>
              <a:rPr lang="pt-BR" dirty="0" err="1"/>
              <a:t>end</a:t>
            </a:r>
            <a:r>
              <a:rPr lang="pt-BR" dirty="0"/>
              <a:t> e executar o </a:t>
            </a:r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endParaRPr lang="pt-BR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8B046C67-399F-11D1-E41E-B217E9982BED}"/>
              </a:ext>
            </a:extLst>
          </p:cNvPr>
          <p:cNvSpPr txBox="1">
            <a:spLocks/>
          </p:cNvSpPr>
          <p:nvPr/>
        </p:nvSpPr>
        <p:spPr>
          <a:xfrm>
            <a:off x="874295" y="96252"/>
            <a:ext cx="10443411" cy="132348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USABILIDADE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5307103-B893-6456-985B-238D22CE6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79" y="1281150"/>
            <a:ext cx="10507541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92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281FEDF8-2CD0-BE6F-D1BF-BD4E63C90A43}"/>
              </a:ext>
            </a:extLst>
          </p:cNvPr>
          <p:cNvSpPr txBox="1"/>
          <p:nvPr/>
        </p:nvSpPr>
        <p:spPr>
          <a:xfrm>
            <a:off x="3397250" y="5010150"/>
            <a:ext cx="539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testes estão sendo rosados automaticamente a cada novo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push</a:t>
            </a:r>
            <a:r>
              <a:rPr lang="pt-BR" dirty="0"/>
              <a:t> utilizando o </a:t>
            </a:r>
            <a:r>
              <a:rPr lang="pt-BR" dirty="0" err="1"/>
              <a:t>CircleCi</a:t>
            </a:r>
            <a:endParaRPr lang="pt-BR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8B046C67-399F-11D1-E41E-B217E9982BED}"/>
              </a:ext>
            </a:extLst>
          </p:cNvPr>
          <p:cNvSpPr txBox="1">
            <a:spLocks/>
          </p:cNvSpPr>
          <p:nvPr/>
        </p:nvSpPr>
        <p:spPr>
          <a:xfrm>
            <a:off x="874295" y="96252"/>
            <a:ext cx="10443411" cy="132348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USABILIDADE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77CDF5-CBBC-0A44-14AA-C950B4FE5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5936"/>
            <a:ext cx="12192000" cy="348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38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0C86E98-4C54-FAB1-7230-B1C64B198A90}"/>
              </a:ext>
            </a:extLst>
          </p:cNvPr>
          <p:cNvSpPr/>
          <p:nvPr/>
        </p:nvSpPr>
        <p:spPr>
          <a:xfrm>
            <a:off x="60158" y="46242"/>
            <a:ext cx="11982450" cy="671550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D918D2E-709C-B98F-7BB1-DBAF49C19BC7}"/>
              </a:ext>
            </a:extLst>
          </p:cNvPr>
          <p:cNvSpPr txBox="1">
            <a:spLocks/>
          </p:cNvSpPr>
          <p:nvPr/>
        </p:nvSpPr>
        <p:spPr>
          <a:xfrm>
            <a:off x="874295" y="96252"/>
            <a:ext cx="10443411" cy="132348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EXECUÇÃO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4BBB8F9-8FAF-81C6-66BC-FA3530987FE8}"/>
              </a:ext>
            </a:extLst>
          </p:cNvPr>
          <p:cNvSpPr txBox="1"/>
          <p:nvPr/>
        </p:nvSpPr>
        <p:spPr>
          <a:xfrm>
            <a:off x="631658" y="1693615"/>
            <a:ext cx="9678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 execução do programa é simples, mas primeiro vamos às dependências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41A6E8A-CBFE-4E76-D0FB-025D987807A7}"/>
              </a:ext>
            </a:extLst>
          </p:cNvPr>
          <p:cNvSpPr txBox="1"/>
          <p:nvPr/>
        </p:nvSpPr>
        <p:spPr>
          <a:xfrm>
            <a:off x="631658" y="2645045"/>
            <a:ext cx="6851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DotNet</a:t>
            </a:r>
            <a:r>
              <a:rPr lang="pt-BR" dirty="0"/>
              <a:t> 6: https://dotnet.microsoft.com/en-us/download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Node: </a:t>
            </a:r>
            <a:r>
              <a:rPr lang="pt-BR" dirty="0">
                <a:hlinkClick r:id="rId2"/>
              </a:rPr>
              <a:t>https://nodejs.org/en/download/</a:t>
            </a: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Visual Studio: https://visualstudio.microsoft.com/pt-br/downloads/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Navegador Web de preferencia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2FEC8BB-A734-8314-80CB-D6146C89195C}"/>
              </a:ext>
            </a:extLst>
          </p:cNvPr>
          <p:cNvSpPr txBox="1"/>
          <p:nvPr/>
        </p:nvSpPr>
        <p:spPr>
          <a:xfrm>
            <a:off x="874295" y="4347790"/>
            <a:ext cx="754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 tudo preparado podemos seguir para o próximo passo</a:t>
            </a:r>
          </a:p>
        </p:txBody>
      </p:sp>
    </p:spTree>
    <p:extLst>
      <p:ext uri="{BB962C8B-B14F-4D97-AF65-F5344CB8AC3E}">
        <p14:creationId xmlns:p14="http://schemas.microsoft.com/office/powerpoint/2010/main" val="157505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0C86E98-4C54-FAB1-7230-B1C64B198A90}"/>
              </a:ext>
            </a:extLst>
          </p:cNvPr>
          <p:cNvSpPr/>
          <p:nvPr/>
        </p:nvSpPr>
        <p:spPr>
          <a:xfrm>
            <a:off x="60158" y="46242"/>
            <a:ext cx="11982450" cy="671550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9F23DF93-9A59-6808-00D2-D069FAF97BBB}"/>
              </a:ext>
            </a:extLst>
          </p:cNvPr>
          <p:cNvSpPr txBox="1">
            <a:spLocks/>
          </p:cNvSpPr>
          <p:nvPr/>
        </p:nvSpPr>
        <p:spPr>
          <a:xfrm>
            <a:off x="874295" y="96252"/>
            <a:ext cx="10443411" cy="132348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EXECUÇÃO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8024A3A-D865-5680-85C5-35660FD4CD73}"/>
              </a:ext>
            </a:extLst>
          </p:cNvPr>
          <p:cNvSpPr txBox="1"/>
          <p:nvPr/>
        </p:nvSpPr>
        <p:spPr>
          <a:xfrm>
            <a:off x="631658" y="1693615"/>
            <a:ext cx="38681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Baixar os arquivos do </a:t>
            </a:r>
            <a:r>
              <a:rPr lang="pt-BR" sz="2400" b="1" dirty="0" err="1"/>
              <a:t>Github</a:t>
            </a:r>
            <a:endParaRPr lang="pt-BR" sz="2400" b="1" dirty="0"/>
          </a:p>
          <a:p>
            <a:endParaRPr lang="pt-BR" sz="2400" b="1" dirty="0"/>
          </a:p>
          <a:p>
            <a:r>
              <a:rPr lang="pt-BR" sz="1600" dirty="0"/>
              <a:t>Na página do </a:t>
            </a:r>
            <a:r>
              <a:rPr lang="pt-BR" sz="1600" dirty="0" err="1"/>
              <a:t>Github</a:t>
            </a:r>
            <a:r>
              <a:rPr lang="pt-BR" sz="1600" dirty="0"/>
              <a:t>: </a:t>
            </a:r>
            <a:r>
              <a:rPr lang="pt-BR" sz="1600" dirty="0">
                <a:hlinkClick r:id="rId2"/>
              </a:rPr>
              <a:t>https://github.com/henrique-pignatari/projetoLancheria</a:t>
            </a:r>
            <a:endParaRPr lang="pt-BR" sz="1600" dirty="0"/>
          </a:p>
          <a:p>
            <a:r>
              <a:rPr lang="pt-BR" sz="1600" dirty="0"/>
              <a:t>Baixar o arquivo .zip ou clonar o repositório utilizando o link.</a:t>
            </a:r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4C6FD2-DB0D-705A-9A80-E726FD8F1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216817"/>
            <a:ext cx="5845342" cy="524939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0B151C82-4D30-159E-424E-9671F4076C99}"/>
              </a:ext>
            </a:extLst>
          </p:cNvPr>
          <p:cNvSpPr/>
          <p:nvPr/>
        </p:nvSpPr>
        <p:spPr>
          <a:xfrm>
            <a:off x="7230979" y="4688739"/>
            <a:ext cx="950495" cy="29477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33A11CD-6655-5E15-42B3-A7A974DD1B69}"/>
              </a:ext>
            </a:extLst>
          </p:cNvPr>
          <p:cNvSpPr/>
          <p:nvPr/>
        </p:nvSpPr>
        <p:spPr>
          <a:xfrm>
            <a:off x="7275095" y="3500813"/>
            <a:ext cx="2416342" cy="29477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68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0C86E98-4C54-FAB1-7230-B1C64B198A90}"/>
              </a:ext>
            </a:extLst>
          </p:cNvPr>
          <p:cNvSpPr/>
          <p:nvPr/>
        </p:nvSpPr>
        <p:spPr>
          <a:xfrm>
            <a:off x="60158" y="46242"/>
            <a:ext cx="11982450" cy="671550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611CDCD-14AD-5DA1-91F2-BB129AB178F9}"/>
              </a:ext>
            </a:extLst>
          </p:cNvPr>
          <p:cNvSpPr txBox="1">
            <a:spLocks/>
          </p:cNvSpPr>
          <p:nvPr/>
        </p:nvSpPr>
        <p:spPr>
          <a:xfrm>
            <a:off x="874295" y="96252"/>
            <a:ext cx="10443411" cy="132348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EXECUÇÃO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34915F0-7A63-0FB2-2EEF-9673E422734C}"/>
              </a:ext>
            </a:extLst>
          </p:cNvPr>
          <p:cNvSpPr txBox="1"/>
          <p:nvPr/>
        </p:nvSpPr>
        <p:spPr>
          <a:xfrm>
            <a:off x="475247" y="1419736"/>
            <a:ext cx="433136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Abrir programa</a:t>
            </a:r>
          </a:p>
          <a:p>
            <a:endParaRPr lang="pt-BR" sz="2400" b="1" dirty="0"/>
          </a:p>
          <a:p>
            <a:r>
              <a:rPr lang="pt-BR" sz="1600" dirty="0"/>
              <a:t>Caso tenha baixado o .zip, descompacte o arquivo.</a:t>
            </a:r>
          </a:p>
          <a:p>
            <a:endParaRPr lang="pt-BR" sz="1600" dirty="0"/>
          </a:p>
          <a:p>
            <a:r>
              <a:rPr lang="pt-BR" sz="1600" dirty="0"/>
              <a:t>Na pasta onde ficaram os arquivos, abra o arquivo “ProjetoLancheria.sln” com o Visual Studio.</a:t>
            </a:r>
          </a:p>
          <a:p>
            <a:endParaRPr lang="pt-BR" sz="1600" dirty="0"/>
          </a:p>
          <a:p>
            <a:r>
              <a:rPr lang="pt-BR" sz="1600" dirty="0"/>
              <a:t>No Visual Studio, basta pressionar o botão de “Start”, ele baixará todas as dependências do projeto, e executará logo em seguida (a instalação pode levar algum tempo).</a:t>
            </a:r>
          </a:p>
          <a:p>
            <a:endParaRPr lang="pt-BR" sz="1600" dirty="0"/>
          </a:p>
          <a:p>
            <a:r>
              <a:rPr lang="pt-BR" sz="1600" dirty="0"/>
              <a:t>Serão abertos dois prompts na tela, </a:t>
            </a:r>
            <a:r>
              <a:rPr lang="pt-BR" sz="1600" dirty="0">
                <a:solidFill>
                  <a:srgbClr val="FF0000"/>
                </a:solidFill>
              </a:rPr>
              <a:t>NÃO FECHE OS PROMPTS</a:t>
            </a:r>
            <a:r>
              <a:rPr lang="pt-BR" sz="1600" dirty="0"/>
              <a:t>, juntamente com a janela do navegador.</a:t>
            </a:r>
            <a:endParaRPr lang="pt-BR" sz="1600" u="sng" dirty="0"/>
          </a:p>
          <a:p>
            <a:endParaRPr lang="pt-BR" sz="1600" u="sng" dirty="0"/>
          </a:p>
          <a:p>
            <a:r>
              <a:rPr lang="pt-BR" sz="1600" dirty="0"/>
              <a:t>*Caso o navegador não abra, a aplicação pode ser acessada no link: http://localhost:3000/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1D9CB35-5C75-F69E-C07A-6C7F4F1C6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948" y="1419736"/>
            <a:ext cx="5143501" cy="5143501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30BAC5A-DFAC-1DBA-B444-D5F0E5F0EE4E}"/>
              </a:ext>
            </a:extLst>
          </p:cNvPr>
          <p:cNvSpPr/>
          <p:nvPr/>
        </p:nvSpPr>
        <p:spPr>
          <a:xfrm>
            <a:off x="8253663" y="1606216"/>
            <a:ext cx="427122" cy="22258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743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0C86E98-4C54-FAB1-7230-B1C64B198A90}"/>
              </a:ext>
            </a:extLst>
          </p:cNvPr>
          <p:cNvSpPr/>
          <p:nvPr/>
        </p:nvSpPr>
        <p:spPr>
          <a:xfrm>
            <a:off x="60158" y="46242"/>
            <a:ext cx="11982450" cy="671550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0C7BDAA-D8C6-5EDC-A7FF-554C7957729F}"/>
              </a:ext>
            </a:extLst>
          </p:cNvPr>
          <p:cNvSpPr txBox="1">
            <a:spLocks/>
          </p:cNvSpPr>
          <p:nvPr/>
        </p:nvSpPr>
        <p:spPr>
          <a:xfrm>
            <a:off x="874295" y="96252"/>
            <a:ext cx="10443411" cy="132348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EXECUÇÃO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B196B68-8997-ECBE-4D23-0CA49AEDB359}"/>
              </a:ext>
            </a:extLst>
          </p:cNvPr>
          <p:cNvSpPr txBox="1"/>
          <p:nvPr/>
        </p:nvSpPr>
        <p:spPr>
          <a:xfrm>
            <a:off x="475247" y="1419736"/>
            <a:ext cx="43313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Possíveis erros</a:t>
            </a:r>
          </a:p>
          <a:p>
            <a:endParaRPr lang="pt-BR" sz="2400" b="1" dirty="0"/>
          </a:p>
          <a:p>
            <a:r>
              <a:rPr lang="pt-BR" sz="1600" dirty="0"/>
              <a:t>Caso a aplicação não abra, basta reinstalar as dependências manualmente. </a:t>
            </a:r>
          </a:p>
          <a:p>
            <a:endParaRPr lang="pt-BR" sz="1600" dirty="0"/>
          </a:p>
          <a:p>
            <a:r>
              <a:rPr lang="pt-BR" sz="1600" dirty="0"/>
              <a:t>Na pasta </a:t>
            </a:r>
            <a:r>
              <a:rPr lang="pt-BR" sz="1600" dirty="0" err="1"/>
              <a:t>projetolancheria-frontend</a:t>
            </a:r>
            <a:r>
              <a:rPr lang="pt-BR" sz="1600" dirty="0"/>
              <a:t>, executar o comando </a:t>
            </a:r>
            <a:r>
              <a:rPr lang="pt-BR" sz="1600" dirty="0" err="1"/>
              <a:t>npm</a:t>
            </a:r>
            <a:r>
              <a:rPr lang="pt-BR" sz="1600" dirty="0"/>
              <a:t> </a:t>
            </a:r>
            <a:r>
              <a:rPr lang="pt-BR" sz="1600" dirty="0" err="1"/>
              <a:t>install</a:t>
            </a:r>
            <a:r>
              <a:rPr lang="pt-BR" sz="1600" dirty="0"/>
              <a:t>.</a:t>
            </a:r>
          </a:p>
          <a:p>
            <a:endParaRPr lang="pt-BR" sz="1600" dirty="0"/>
          </a:p>
          <a:p>
            <a:r>
              <a:rPr lang="pt-BR" sz="1600" dirty="0"/>
              <a:t>Caso abra somente um prompt basta encerrar o processo e fazer a configuração mostrada ao lado.</a:t>
            </a:r>
          </a:p>
          <a:p>
            <a:r>
              <a:rPr lang="pt-BR" sz="1600" dirty="0"/>
              <a:t>Na  segunda janela, sempre deixar o projeto de Back-</a:t>
            </a:r>
            <a:r>
              <a:rPr lang="pt-BR" sz="1600" dirty="0" err="1"/>
              <a:t>End</a:t>
            </a:r>
            <a:r>
              <a:rPr lang="pt-BR" sz="1600" dirty="0"/>
              <a:t> mais no topo, pois ele precisa ser iniciado antes.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04E4ECE-2D14-6049-D026-91DFEEA1A5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4" t="24857" r="86521" b="21722"/>
          <a:stretch/>
        </p:blipFill>
        <p:spPr>
          <a:xfrm>
            <a:off x="4947301" y="1419736"/>
            <a:ext cx="2297398" cy="303797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0FF5948A-1300-E11A-B632-56D82BE866EB}"/>
              </a:ext>
            </a:extLst>
          </p:cNvPr>
          <p:cNvSpPr/>
          <p:nvPr/>
        </p:nvSpPr>
        <p:spPr>
          <a:xfrm>
            <a:off x="5299910" y="3994484"/>
            <a:ext cx="523373" cy="1143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D67F126-3398-F559-F2C5-8A884328E61D}"/>
              </a:ext>
            </a:extLst>
          </p:cNvPr>
          <p:cNvSpPr/>
          <p:nvPr/>
        </p:nvSpPr>
        <p:spPr>
          <a:xfrm>
            <a:off x="4960018" y="1594184"/>
            <a:ext cx="1135982" cy="21055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22312F3-CECA-3246-C5DA-0A8323BFFEF2}"/>
              </a:ext>
            </a:extLst>
          </p:cNvPr>
          <p:cNvSpPr txBox="1"/>
          <p:nvPr/>
        </p:nvSpPr>
        <p:spPr>
          <a:xfrm>
            <a:off x="5778325" y="2300226"/>
            <a:ext cx="709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FF0000"/>
                </a:solidFill>
              </a:rPr>
              <a:t>1.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0E2A29F-FE5D-EC00-61A2-9646499BE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385" y="1419736"/>
            <a:ext cx="3246406" cy="2064752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CA00FEEE-F879-B995-DCE0-88F886ACCFC6}"/>
              </a:ext>
            </a:extLst>
          </p:cNvPr>
          <p:cNvSpPr/>
          <p:nvPr/>
        </p:nvSpPr>
        <p:spPr>
          <a:xfrm>
            <a:off x="7892715" y="1860883"/>
            <a:ext cx="589547" cy="18699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B95DC98-12BC-C106-745C-F38069A1CDED}"/>
              </a:ext>
            </a:extLst>
          </p:cNvPr>
          <p:cNvSpPr txBox="1"/>
          <p:nvPr/>
        </p:nvSpPr>
        <p:spPr>
          <a:xfrm>
            <a:off x="8540939" y="2653491"/>
            <a:ext cx="709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2B65E63-4CA4-0CCE-2CAE-E35AACC22148}"/>
              </a:ext>
            </a:extLst>
          </p:cNvPr>
          <p:cNvSpPr/>
          <p:nvPr/>
        </p:nvSpPr>
        <p:spPr>
          <a:xfrm>
            <a:off x="8482262" y="2121693"/>
            <a:ext cx="1578519" cy="40243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FE95DA29-3F0D-F206-1785-987173C15E4B}"/>
              </a:ext>
            </a:extLst>
          </p:cNvPr>
          <p:cNvCxnSpPr/>
          <p:nvPr/>
        </p:nvCxnSpPr>
        <p:spPr>
          <a:xfrm flipH="1">
            <a:off x="9101138" y="2205037"/>
            <a:ext cx="43501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96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0C86E98-4C54-FAB1-7230-B1C64B198A90}"/>
              </a:ext>
            </a:extLst>
          </p:cNvPr>
          <p:cNvSpPr/>
          <p:nvPr/>
        </p:nvSpPr>
        <p:spPr>
          <a:xfrm>
            <a:off x="60158" y="46242"/>
            <a:ext cx="11982450" cy="671550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CFDF581-76D7-7E8E-2E45-C2CC0985EEC7}"/>
              </a:ext>
            </a:extLst>
          </p:cNvPr>
          <p:cNvSpPr txBox="1">
            <a:spLocks/>
          </p:cNvSpPr>
          <p:nvPr/>
        </p:nvSpPr>
        <p:spPr>
          <a:xfrm>
            <a:off x="874295" y="96252"/>
            <a:ext cx="10443411" cy="132348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USABILIDADE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6E6AB15-10BC-DF9F-E702-CBD7527BC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26" y="1419736"/>
            <a:ext cx="10026347" cy="506102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3C1CFCB-EF52-8099-6962-EC560AC52309}"/>
              </a:ext>
            </a:extLst>
          </p:cNvPr>
          <p:cNvSpPr/>
          <p:nvPr/>
        </p:nvSpPr>
        <p:spPr>
          <a:xfrm>
            <a:off x="1257300" y="1587834"/>
            <a:ext cx="272382" cy="21556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2963F19-DCC9-7DBC-5A5A-531230D45354}"/>
              </a:ext>
            </a:extLst>
          </p:cNvPr>
          <p:cNvSpPr/>
          <p:nvPr/>
        </p:nvSpPr>
        <p:spPr>
          <a:xfrm>
            <a:off x="10718800" y="1587834"/>
            <a:ext cx="272382" cy="21556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BF8FFE6-B9DF-070D-2698-C75433643954}"/>
              </a:ext>
            </a:extLst>
          </p:cNvPr>
          <p:cNvSpPr/>
          <p:nvPr/>
        </p:nvSpPr>
        <p:spPr>
          <a:xfrm>
            <a:off x="5073650" y="5708984"/>
            <a:ext cx="2082800" cy="51401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84A2F3F-4E22-7CD3-9353-810854228B8E}"/>
              </a:ext>
            </a:extLst>
          </p:cNvPr>
          <p:cNvSpPr txBox="1"/>
          <p:nvPr/>
        </p:nvSpPr>
        <p:spPr>
          <a:xfrm>
            <a:off x="387350" y="679450"/>
            <a:ext cx="274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Leva para a pagina Home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EFD8DB2-CA56-DD24-37D3-E85F3342113C}"/>
              </a:ext>
            </a:extLst>
          </p:cNvPr>
          <p:cNvCxnSpPr>
            <a:stCxn id="8" idx="3"/>
            <a:endCxn id="11" idx="2"/>
          </p:cNvCxnSpPr>
          <p:nvPr/>
        </p:nvCxnSpPr>
        <p:spPr>
          <a:xfrm flipV="1">
            <a:off x="1529682" y="1048782"/>
            <a:ext cx="232443" cy="64683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FFF0527-A471-6C74-F49F-2E6AC17C96A6}"/>
              </a:ext>
            </a:extLst>
          </p:cNvPr>
          <p:cNvSpPr txBox="1"/>
          <p:nvPr/>
        </p:nvSpPr>
        <p:spPr>
          <a:xfrm>
            <a:off x="9105900" y="377244"/>
            <a:ext cx="2749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Leva para a pagina Admin, mas pergunta se realmente é administrador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9D51321-E695-A2B3-240B-D50991E01815}"/>
              </a:ext>
            </a:extLst>
          </p:cNvPr>
          <p:cNvSpPr txBox="1"/>
          <p:nvPr/>
        </p:nvSpPr>
        <p:spPr>
          <a:xfrm>
            <a:off x="2426953" y="5532219"/>
            <a:ext cx="274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Leva para a pagina de compras</a:t>
            </a:r>
          </a:p>
        </p:txBody>
      </p:sp>
    </p:spTree>
    <p:extLst>
      <p:ext uri="{BB962C8B-B14F-4D97-AF65-F5344CB8AC3E}">
        <p14:creationId xmlns:p14="http://schemas.microsoft.com/office/powerpoint/2010/main" val="322687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A1C01E1-2E37-C1C5-7DAC-E41B2D485FB0}"/>
              </a:ext>
            </a:extLst>
          </p:cNvPr>
          <p:cNvSpPr/>
          <p:nvPr/>
        </p:nvSpPr>
        <p:spPr>
          <a:xfrm>
            <a:off x="60158" y="46242"/>
            <a:ext cx="11982450" cy="671550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 w="38100">
                <a:solidFill>
                  <a:schemeClr val="tx1"/>
                </a:solidFill>
              </a:ln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1324555-9AA3-805E-5308-7531B58D7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99" y="940288"/>
            <a:ext cx="3723024" cy="43878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FE8B558-E385-96FA-9616-2BDA0EC76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876" y="1252440"/>
            <a:ext cx="3035817" cy="392956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DEE85D1-AEE7-820F-43B0-25E9053E4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2502" y="3007380"/>
            <a:ext cx="2263887" cy="2029302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E9C4FD12-0F3C-2B76-7D91-0A54560A1871}"/>
              </a:ext>
            </a:extLst>
          </p:cNvPr>
          <p:cNvSpPr/>
          <p:nvPr/>
        </p:nvSpPr>
        <p:spPr>
          <a:xfrm>
            <a:off x="1009650" y="2578434"/>
            <a:ext cx="2647950" cy="51401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012C78D-EFA4-ED26-06C6-5627F2116536}"/>
              </a:ext>
            </a:extLst>
          </p:cNvPr>
          <p:cNvCxnSpPr>
            <a:cxnSpLocks/>
          </p:cNvCxnSpPr>
          <p:nvPr/>
        </p:nvCxnSpPr>
        <p:spPr>
          <a:xfrm flipV="1">
            <a:off x="2333625" y="2857988"/>
            <a:ext cx="2399049" cy="2987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585A79C6-2108-96B8-21FC-1383B17367F8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350000" y="4022031"/>
            <a:ext cx="2882502" cy="2202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FD5BB90-2594-F199-AFCA-76241291E519}"/>
              </a:ext>
            </a:extLst>
          </p:cNvPr>
          <p:cNvSpPr txBox="1"/>
          <p:nvPr/>
        </p:nvSpPr>
        <p:spPr>
          <a:xfrm>
            <a:off x="408899" y="5644425"/>
            <a:ext cx="11192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Ao adicionar lanche, aparece um modal, você pode escolher um lanche do cardápio ou personalizar seu.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31451532-156D-BE71-439D-D395104A626E}"/>
              </a:ext>
            </a:extLst>
          </p:cNvPr>
          <p:cNvSpPr txBox="1">
            <a:spLocks/>
          </p:cNvSpPr>
          <p:nvPr/>
        </p:nvSpPr>
        <p:spPr>
          <a:xfrm>
            <a:off x="874295" y="96252"/>
            <a:ext cx="10443411" cy="132348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USABILIDADE</a:t>
            </a:r>
          </a:p>
        </p:txBody>
      </p:sp>
    </p:spTree>
    <p:extLst>
      <p:ext uri="{BB962C8B-B14F-4D97-AF65-F5344CB8AC3E}">
        <p14:creationId xmlns:p14="http://schemas.microsoft.com/office/powerpoint/2010/main" val="125937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FC9FBE2-3B08-F1D2-FA21-453917E76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316" y="1130300"/>
            <a:ext cx="2981495" cy="436245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3B95313-E7E9-0ED9-7DEF-A1160986904C}"/>
              </a:ext>
            </a:extLst>
          </p:cNvPr>
          <p:cNvSpPr/>
          <p:nvPr/>
        </p:nvSpPr>
        <p:spPr>
          <a:xfrm>
            <a:off x="3321050" y="2254250"/>
            <a:ext cx="196850" cy="254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67C36D-D8ED-5AC2-FB27-EDA644D2CA7D}"/>
              </a:ext>
            </a:extLst>
          </p:cNvPr>
          <p:cNvSpPr/>
          <p:nvPr/>
        </p:nvSpPr>
        <p:spPr>
          <a:xfrm>
            <a:off x="3454400" y="2990850"/>
            <a:ext cx="196850" cy="25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12C8245-10F5-83B2-E1F5-1BB4BF0FF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301" y="1215548"/>
            <a:ext cx="2263887" cy="2029302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96F67081-3CEA-DA60-FBED-3557939048FB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651250" y="2230199"/>
            <a:ext cx="1278051" cy="8876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96EDFCA-F237-06E8-1AB2-6FFD201F9F70}"/>
              </a:ext>
            </a:extLst>
          </p:cNvPr>
          <p:cNvSpPr txBox="1"/>
          <p:nvPr/>
        </p:nvSpPr>
        <p:spPr>
          <a:xfrm>
            <a:off x="5346700" y="3371850"/>
            <a:ext cx="3575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editar o itens selecionado é bem simples.</a:t>
            </a:r>
          </a:p>
          <a:p>
            <a:r>
              <a:rPr lang="pt-BR" dirty="0"/>
              <a:t>Basta clicar no ícone . Isso abre a configuração.</a:t>
            </a:r>
          </a:p>
          <a:p>
            <a:endParaRPr lang="pt-BR" dirty="0"/>
          </a:p>
          <a:p>
            <a:r>
              <a:rPr lang="pt-BR" dirty="0"/>
              <a:t>*elementos vazios não atualizam para 0 , nesse caso o elemento sofre recalculo.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F7BD9D70-5A36-264F-C782-3FA252D88A48}"/>
              </a:ext>
            </a:extLst>
          </p:cNvPr>
          <p:cNvSpPr txBox="1">
            <a:spLocks/>
          </p:cNvSpPr>
          <p:nvPr/>
        </p:nvSpPr>
        <p:spPr>
          <a:xfrm>
            <a:off x="874295" y="96252"/>
            <a:ext cx="10443411" cy="132348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USABILIDADE</a:t>
            </a:r>
          </a:p>
        </p:txBody>
      </p:sp>
    </p:spTree>
    <p:extLst>
      <p:ext uri="{BB962C8B-B14F-4D97-AF65-F5344CB8AC3E}">
        <p14:creationId xmlns:p14="http://schemas.microsoft.com/office/powerpoint/2010/main" val="2153747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12C8245-10F5-83B2-E1F5-1BB4BF0FF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101" y="4301648"/>
            <a:ext cx="2263887" cy="202930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BD97E0-3043-0495-26E4-A04F6C52DB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70" t="48056" r="18744" b="21203"/>
          <a:stretch/>
        </p:blipFill>
        <p:spPr>
          <a:xfrm>
            <a:off x="2308225" y="1720850"/>
            <a:ext cx="7664450" cy="21082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81FEDF8-2CD0-BE6F-D1BF-BD4E63C90A43}"/>
              </a:ext>
            </a:extLst>
          </p:cNvPr>
          <p:cNvSpPr txBox="1"/>
          <p:nvPr/>
        </p:nvSpPr>
        <p:spPr>
          <a:xfrm>
            <a:off x="488950" y="4254500"/>
            <a:ext cx="5397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Na rota do admin podemos modificar nossos produtos, basta colocar o valor em cada input</a:t>
            </a:r>
          </a:p>
          <a:p>
            <a:endParaRPr lang="pt-BR" dirty="0"/>
          </a:p>
          <a:p>
            <a:r>
              <a:rPr lang="pt-BR" dirty="0"/>
              <a:t>* Valores com zero também não são mapeados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8B046C67-399F-11D1-E41E-B217E9982BED}"/>
              </a:ext>
            </a:extLst>
          </p:cNvPr>
          <p:cNvSpPr txBox="1">
            <a:spLocks/>
          </p:cNvSpPr>
          <p:nvPr/>
        </p:nvSpPr>
        <p:spPr>
          <a:xfrm>
            <a:off x="874295" y="96252"/>
            <a:ext cx="10443411" cy="132348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USABILIDADE</a:t>
            </a:r>
          </a:p>
        </p:txBody>
      </p:sp>
    </p:spTree>
    <p:extLst>
      <p:ext uri="{BB962C8B-B14F-4D97-AF65-F5344CB8AC3E}">
        <p14:creationId xmlns:p14="http://schemas.microsoft.com/office/powerpoint/2010/main" val="38462482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417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Tema do Office</vt:lpstr>
      <vt:lpstr>INSTRUÇÕES DE USO E EXECUÇÃO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INSTRUÇÕES DE USO E EXECUÇÃO</dc:title>
  <dc:creator>Henrique Pignatari Moraes Rosa</dc:creator>
  <cp:lastModifiedBy>Henrique Pignatari Moraes Rosa</cp:lastModifiedBy>
  <cp:revision>4</cp:revision>
  <dcterms:created xsi:type="dcterms:W3CDTF">2022-12-02T03:03:19Z</dcterms:created>
  <dcterms:modified xsi:type="dcterms:W3CDTF">2022-12-02T04:29:22Z</dcterms:modified>
</cp:coreProperties>
</file>