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5" r:id="rId3"/>
    <p:sldId id="296" r:id="rId4"/>
    <p:sldId id="297" r:id="rId5"/>
    <p:sldId id="257" r:id="rId6"/>
    <p:sldId id="258" r:id="rId7"/>
    <p:sldId id="261" r:id="rId8"/>
    <p:sldId id="260" r:id="rId9"/>
    <p:sldId id="265" r:id="rId10"/>
    <p:sldId id="266" r:id="rId11"/>
    <p:sldId id="298" r:id="rId12"/>
    <p:sldId id="259" r:id="rId13"/>
    <p:sldId id="262" r:id="rId14"/>
    <p:sldId id="263" r:id="rId15"/>
    <p:sldId id="264" r:id="rId16"/>
    <p:sldId id="267" r:id="rId17"/>
    <p:sldId id="268" r:id="rId18"/>
    <p:sldId id="299" r:id="rId19"/>
    <p:sldId id="269" r:id="rId20"/>
    <p:sldId id="270" r:id="rId21"/>
    <p:sldId id="273" r:id="rId22"/>
    <p:sldId id="272" r:id="rId23"/>
    <p:sldId id="274" r:id="rId24"/>
    <p:sldId id="275" r:id="rId25"/>
    <p:sldId id="300" r:id="rId26"/>
    <p:sldId id="276" r:id="rId27"/>
    <p:sldId id="277" r:id="rId28"/>
    <p:sldId id="278" r:id="rId29"/>
    <p:sldId id="279" r:id="rId30"/>
    <p:sldId id="280" r:id="rId31"/>
    <p:sldId id="281" r:id="rId32"/>
    <p:sldId id="301" r:id="rId33"/>
    <p:sldId id="282" r:id="rId34"/>
    <p:sldId id="283" r:id="rId35"/>
    <p:sldId id="285" r:id="rId36"/>
    <p:sldId id="284" r:id="rId37"/>
    <p:sldId id="286" r:id="rId38"/>
    <p:sldId id="287" r:id="rId39"/>
    <p:sldId id="302" r:id="rId40"/>
    <p:sldId id="289" r:id="rId41"/>
    <p:sldId id="288" r:id="rId42"/>
    <p:sldId id="290" r:id="rId43"/>
    <p:sldId id="291" r:id="rId44"/>
    <p:sldId id="292" r:id="rId45"/>
    <p:sldId id="293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A56A-4338-41E1-A8DD-0719A8756A42}" type="datetimeFigureOut">
              <a:rPr lang="pt-BR" smtClean="0"/>
              <a:pPr/>
              <a:t>12/03/2023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951D-CFCE-48F5-8261-45F0A92E849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A56A-4338-41E1-A8DD-0719A8756A42}" type="datetimeFigureOut">
              <a:rPr lang="pt-BR" smtClean="0"/>
              <a:pPr/>
              <a:t>12/03/2023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951D-CFCE-48F5-8261-45F0A92E849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A56A-4338-41E1-A8DD-0719A8756A42}" type="datetimeFigureOut">
              <a:rPr lang="pt-BR" smtClean="0"/>
              <a:pPr/>
              <a:t>12/03/2023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951D-CFCE-48F5-8261-45F0A92E849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A56A-4338-41E1-A8DD-0719A8756A42}" type="datetimeFigureOut">
              <a:rPr lang="pt-BR" smtClean="0"/>
              <a:pPr/>
              <a:t>12/03/2023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951D-CFCE-48F5-8261-45F0A92E849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A56A-4338-41E1-A8DD-0719A8756A42}" type="datetimeFigureOut">
              <a:rPr lang="pt-BR" smtClean="0"/>
              <a:pPr/>
              <a:t>12/03/2023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951D-CFCE-48F5-8261-45F0A92E849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A56A-4338-41E1-A8DD-0719A8756A42}" type="datetimeFigureOut">
              <a:rPr lang="pt-BR" smtClean="0"/>
              <a:pPr/>
              <a:t>12/03/2023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951D-CFCE-48F5-8261-45F0A92E849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A56A-4338-41E1-A8DD-0719A8756A42}" type="datetimeFigureOut">
              <a:rPr lang="pt-BR" smtClean="0"/>
              <a:pPr/>
              <a:t>12/03/2023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951D-CFCE-48F5-8261-45F0A92E849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A56A-4338-41E1-A8DD-0719A8756A42}" type="datetimeFigureOut">
              <a:rPr lang="pt-BR" smtClean="0"/>
              <a:pPr/>
              <a:t>12/03/2023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951D-CFCE-48F5-8261-45F0A92E849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A56A-4338-41E1-A8DD-0719A8756A42}" type="datetimeFigureOut">
              <a:rPr lang="pt-BR" smtClean="0"/>
              <a:pPr/>
              <a:t>12/03/2023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951D-CFCE-48F5-8261-45F0A92E849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A56A-4338-41E1-A8DD-0719A8756A42}" type="datetimeFigureOut">
              <a:rPr lang="pt-BR" smtClean="0"/>
              <a:pPr/>
              <a:t>12/03/2023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951D-CFCE-48F5-8261-45F0A92E849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A56A-4338-41E1-A8DD-0719A8756A42}" type="datetimeFigureOut">
              <a:rPr lang="pt-BR" smtClean="0"/>
              <a:pPr/>
              <a:t>12/03/2023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951D-CFCE-48F5-8261-45F0A92E849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4A56A-4338-41E1-A8DD-0719A8756A42}" type="datetimeFigureOut">
              <a:rPr lang="pt-BR" smtClean="0"/>
              <a:pPr/>
              <a:t>12/03/2023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3951D-CFCE-48F5-8261-45F0A92E849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0212" y="886619"/>
            <a:ext cx="57435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1087" y="1043781"/>
            <a:ext cx="69818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1600" y="1206000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4975" y="891381"/>
            <a:ext cx="5738400" cy="47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de cantos arredondados 2"/>
          <p:cNvSpPr/>
          <p:nvPr/>
        </p:nvSpPr>
        <p:spPr>
          <a:xfrm>
            <a:off x="3143240" y="1571612"/>
            <a:ext cx="1000132" cy="214314"/>
          </a:xfrm>
          <a:prstGeom prst="roundRect">
            <a:avLst/>
          </a:prstGeom>
          <a:solidFill>
            <a:srgbClr val="FFFF00">
              <a:alpha val="25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66975" y="1074738"/>
            <a:ext cx="42100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de cantos arredondados 4"/>
          <p:cNvSpPr/>
          <p:nvPr/>
        </p:nvSpPr>
        <p:spPr>
          <a:xfrm>
            <a:off x="6184800" y="1080000"/>
            <a:ext cx="475200" cy="4356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de seta reta 5"/>
          <p:cNvCxnSpPr>
            <a:endCxn id="5" idx="1"/>
          </p:cNvCxnSpPr>
          <p:nvPr/>
        </p:nvCxnSpPr>
        <p:spPr>
          <a:xfrm flipV="1">
            <a:off x="5715008" y="1297800"/>
            <a:ext cx="469792" cy="4166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245600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57525" y="2053431"/>
            <a:ext cx="30289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714348" y="2357430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Alfanumérico diferente de branco/vazio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143108" y="2786058"/>
            <a:ext cx="1051200" cy="89565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500827" y="3643314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registro não pode já existir</a:t>
            </a:r>
            <a:endParaRPr lang="pt-BR" dirty="0"/>
          </a:p>
        </p:txBody>
      </p:sp>
      <p:cxnSp>
        <p:nvCxnSpPr>
          <p:cNvPr id="10" name="Conector de seta reta 9"/>
          <p:cNvCxnSpPr>
            <a:stCxn id="9" idx="1"/>
          </p:cNvCxnSpPr>
          <p:nvPr/>
        </p:nvCxnSpPr>
        <p:spPr>
          <a:xfrm rot="10800000" flipV="1">
            <a:off x="4643439" y="4104978"/>
            <a:ext cx="1857388" cy="1098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66975" y="1074738"/>
            <a:ext cx="42100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de cantos arredondados 4"/>
          <p:cNvSpPr/>
          <p:nvPr/>
        </p:nvSpPr>
        <p:spPr>
          <a:xfrm>
            <a:off x="5169600" y="2571743"/>
            <a:ext cx="464400" cy="428629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786314" y="2772000"/>
            <a:ext cx="383286" cy="3571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227600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28950" y="2032000"/>
            <a:ext cx="30861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642910" y="2357430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Alfanumérico diferente de branco/vazio</a:t>
            </a:r>
            <a:endParaRPr lang="pt-BR" dirty="0"/>
          </a:p>
        </p:txBody>
      </p:sp>
      <p:cxnSp>
        <p:nvCxnSpPr>
          <p:cNvPr id="8" name="Conector de seta reta 7"/>
          <p:cNvCxnSpPr>
            <a:stCxn id="7" idx="3"/>
          </p:cNvCxnSpPr>
          <p:nvPr/>
        </p:nvCxnSpPr>
        <p:spPr>
          <a:xfrm>
            <a:off x="2071670" y="2819095"/>
            <a:ext cx="1071570" cy="82421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572265" y="3643314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Altera o registro com o mesmo ID</a:t>
            </a:r>
            <a:endParaRPr lang="pt-BR" dirty="0"/>
          </a:p>
        </p:txBody>
      </p:sp>
      <p:cxnSp>
        <p:nvCxnSpPr>
          <p:cNvPr id="12" name="Conector de seta reta 11"/>
          <p:cNvCxnSpPr>
            <a:stCxn id="11" idx="1"/>
          </p:cNvCxnSpPr>
          <p:nvPr/>
        </p:nvCxnSpPr>
        <p:spPr>
          <a:xfrm rot="10800000" flipV="1">
            <a:off x="4714877" y="4104978"/>
            <a:ext cx="1857388" cy="1098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66975" y="1074738"/>
            <a:ext cx="42100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de cantos arredondados 4"/>
          <p:cNvSpPr/>
          <p:nvPr/>
        </p:nvSpPr>
        <p:spPr>
          <a:xfrm>
            <a:off x="5608800" y="2571743"/>
            <a:ext cx="471600" cy="428629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rot="10800000">
            <a:off x="6072198" y="2786058"/>
            <a:ext cx="714380" cy="5000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428992" y="3071811"/>
            <a:ext cx="1357322" cy="6463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Apaga este registro</a:t>
            </a:r>
            <a:endParaRPr lang="pt-BR" dirty="0"/>
          </a:p>
        </p:txBody>
      </p:sp>
      <p:cxnSp>
        <p:nvCxnSpPr>
          <p:cNvPr id="9" name="Conector de seta reta 8"/>
          <p:cNvCxnSpPr>
            <a:stCxn id="8" idx="0"/>
          </p:cNvCxnSpPr>
          <p:nvPr/>
        </p:nvCxnSpPr>
        <p:spPr>
          <a:xfrm rot="16200000" flipV="1">
            <a:off x="3661166" y="2625324"/>
            <a:ext cx="285752" cy="60722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227600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52687" y="1008063"/>
            <a:ext cx="42386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4800" y="1162800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4975" y="891381"/>
            <a:ext cx="5738400" cy="47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de cantos arredondados 2"/>
          <p:cNvSpPr/>
          <p:nvPr/>
        </p:nvSpPr>
        <p:spPr>
          <a:xfrm>
            <a:off x="3143240" y="1785926"/>
            <a:ext cx="785818" cy="162000"/>
          </a:xfrm>
          <a:prstGeom prst="roundRect">
            <a:avLst/>
          </a:prstGeom>
          <a:solidFill>
            <a:srgbClr val="FFFF00">
              <a:alpha val="25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76500" y="1291431"/>
            <a:ext cx="41910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de cantos arredondados 4"/>
          <p:cNvSpPr/>
          <p:nvPr/>
        </p:nvSpPr>
        <p:spPr>
          <a:xfrm>
            <a:off x="6188400" y="1285859"/>
            <a:ext cx="482400" cy="4608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de seta reta 5"/>
          <p:cNvCxnSpPr>
            <a:endCxn id="5" idx="1"/>
          </p:cNvCxnSpPr>
          <p:nvPr/>
        </p:nvCxnSpPr>
        <p:spPr>
          <a:xfrm flipV="1">
            <a:off x="5643572" y="1516259"/>
            <a:ext cx="544828" cy="41254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2000" y="1443600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4975" y="891381"/>
            <a:ext cx="5738400" cy="47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62312" y="2058194"/>
            <a:ext cx="26193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ixaDeTexto 10"/>
          <p:cNvSpPr txBox="1"/>
          <p:nvPr/>
        </p:nvSpPr>
        <p:spPr>
          <a:xfrm>
            <a:off x="928661" y="2357430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Alfanumérico diferente de branco/vazio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2357421" y="2786058"/>
            <a:ext cx="1044000" cy="89565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715140" y="3643314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registro não pode já existir</a:t>
            </a:r>
            <a:endParaRPr lang="pt-BR" dirty="0"/>
          </a:p>
        </p:txBody>
      </p:sp>
      <p:cxnSp>
        <p:nvCxnSpPr>
          <p:cNvPr id="14" name="Conector de seta reta 13"/>
          <p:cNvCxnSpPr>
            <a:stCxn id="13" idx="1"/>
          </p:cNvCxnSpPr>
          <p:nvPr/>
        </p:nvCxnSpPr>
        <p:spPr>
          <a:xfrm rot="10800000" flipV="1">
            <a:off x="4857752" y="4104978"/>
            <a:ext cx="1857388" cy="1098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76500" y="1291431"/>
            <a:ext cx="41910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de cantos arredondados 4"/>
          <p:cNvSpPr/>
          <p:nvPr/>
        </p:nvSpPr>
        <p:spPr>
          <a:xfrm>
            <a:off x="5166000" y="2786057"/>
            <a:ext cx="475200" cy="428629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de seta reta 5"/>
          <p:cNvCxnSpPr>
            <a:endCxn id="5" idx="1"/>
          </p:cNvCxnSpPr>
          <p:nvPr/>
        </p:nvCxnSpPr>
        <p:spPr>
          <a:xfrm flipV="1">
            <a:off x="4786314" y="3000372"/>
            <a:ext cx="379686" cy="3571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436400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57550" y="2067719"/>
            <a:ext cx="26289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857224" y="2357430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Alfanumérico diferente de branco/vazio</a:t>
            </a:r>
            <a:endParaRPr lang="pt-BR" dirty="0"/>
          </a:p>
        </p:txBody>
      </p:sp>
      <p:cxnSp>
        <p:nvCxnSpPr>
          <p:cNvPr id="6" name="Conector de seta reta 5"/>
          <p:cNvCxnSpPr>
            <a:stCxn id="5" idx="3"/>
          </p:cNvCxnSpPr>
          <p:nvPr/>
        </p:nvCxnSpPr>
        <p:spPr>
          <a:xfrm>
            <a:off x="2285984" y="2819095"/>
            <a:ext cx="1071570" cy="82421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786578" y="3643314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Altera o registro com o mesmo ID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 rot="10800000" flipV="1">
            <a:off x="4929191" y="4104978"/>
            <a:ext cx="1857388" cy="1098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76500" y="1291431"/>
            <a:ext cx="41910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de cantos arredondados 4"/>
          <p:cNvSpPr/>
          <p:nvPr/>
        </p:nvSpPr>
        <p:spPr>
          <a:xfrm>
            <a:off x="5616000" y="2786057"/>
            <a:ext cx="460800" cy="428629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rot="10800000">
            <a:off x="6072198" y="3000372"/>
            <a:ext cx="571504" cy="5000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428992" y="3354173"/>
            <a:ext cx="1357322" cy="6463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Apaga este registro</a:t>
            </a:r>
            <a:endParaRPr lang="pt-BR" dirty="0"/>
          </a:p>
        </p:txBody>
      </p:sp>
      <p:cxnSp>
        <p:nvCxnSpPr>
          <p:cNvPr id="9" name="Conector de seta reta 8"/>
          <p:cNvCxnSpPr>
            <a:stCxn id="8" idx="0"/>
          </p:cNvCxnSpPr>
          <p:nvPr/>
        </p:nvCxnSpPr>
        <p:spPr>
          <a:xfrm rot="16200000" flipV="1">
            <a:off x="3661166" y="2907686"/>
            <a:ext cx="285752" cy="60722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4800" y="1436400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66975" y="1555750"/>
            <a:ext cx="42100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4800" y="1714488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4975" y="891381"/>
            <a:ext cx="5738400" cy="47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de cantos arredondados 2"/>
          <p:cNvSpPr/>
          <p:nvPr/>
        </p:nvSpPr>
        <p:spPr>
          <a:xfrm>
            <a:off x="3143240" y="1976400"/>
            <a:ext cx="1357322" cy="162000"/>
          </a:xfrm>
          <a:prstGeom prst="roundRect">
            <a:avLst/>
          </a:prstGeom>
          <a:solidFill>
            <a:srgbClr val="FFFF00">
              <a:alpha val="25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3950" y="1039019"/>
            <a:ext cx="68961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de cantos arredondados 4"/>
          <p:cNvSpPr/>
          <p:nvPr/>
        </p:nvSpPr>
        <p:spPr>
          <a:xfrm>
            <a:off x="7534800" y="1033200"/>
            <a:ext cx="482400" cy="4392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de seta reta 5"/>
          <p:cNvCxnSpPr>
            <a:endCxn id="5" idx="1"/>
          </p:cNvCxnSpPr>
          <p:nvPr/>
        </p:nvCxnSpPr>
        <p:spPr>
          <a:xfrm flipV="1">
            <a:off x="7072330" y="1252800"/>
            <a:ext cx="462470" cy="39025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180800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28912" y="1677194"/>
            <a:ext cx="36861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357158" y="1928802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Alfanumérico diferente de branco/vazio</a:t>
            </a:r>
            <a:endParaRPr lang="pt-BR" dirty="0"/>
          </a:p>
        </p:txBody>
      </p:sp>
      <p:cxnSp>
        <p:nvCxnSpPr>
          <p:cNvPr id="6" name="Conector de seta reta 5"/>
          <p:cNvCxnSpPr>
            <a:stCxn id="5" idx="3"/>
          </p:cNvCxnSpPr>
          <p:nvPr/>
        </p:nvCxnSpPr>
        <p:spPr>
          <a:xfrm>
            <a:off x="1785918" y="2390467"/>
            <a:ext cx="1071570" cy="89565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57158" y="3577240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Alfanumérico diferente de branco/vazio</a:t>
            </a:r>
            <a:endParaRPr lang="pt-BR" dirty="0"/>
          </a:p>
        </p:txBody>
      </p:sp>
      <p:cxnSp>
        <p:nvCxnSpPr>
          <p:cNvPr id="8" name="Conector de seta reta 7"/>
          <p:cNvCxnSpPr>
            <a:stCxn id="7" idx="3"/>
          </p:cNvCxnSpPr>
          <p:nvPr/>
        </p:nvCxnSpPr>
        <p:spPr>
          <a:xfrm>
            <a:off x="1785918" y="4038905"/>
            <a:ext cx="1071570" cy="3303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143636" y="4071942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registro não pode já existir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 rot="10800000" flipV="1">
            <a:off x="4286249" y="4533606"/>
            <a:ext cx="1857388" cy="1098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3950" y="1074738"/>
            <a:ext cx="68961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tângulo de cantos arredondados 3"/>
          <p:cNvSpPr/>
          <p:nvPr/>
        </p:nvSpPr>
        <p:spPr>
          <a:xfrm>
            <a:off x="5965200" y="2563200"/>
            <a:ext cx="468000" cy="428629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de seta reta 4"/>
          <p:cNvCxnSpPr>
            <a:endCxn id="4" idx="1"/>
          </p:cNvCxnSpPr>
          <p:nvPr/>
        </p:nvCxnSpPr>
        <p:spPr>
          <a:xfrm flipV="1">
            <a:off x="5429256" y="2777515"/>
            <a:ext cx="535944" cy="36573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227600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76525" y="1717675"/>
            <a:ext cx="37909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285720" y="2000240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Alfanumérico diferente de branco/vazio</a:t>
            </a:r>
            <a:endParaRPr lang="pt-BR" dirty="0"/>
          </a:p>
        </p:txBody>
      </p:sp>
      <p:cxnSp>
        <p:nvCxnSpPr>
          <p:cNvPr id="6" name="Conector de seta reta 5"/>
          <p:cNvCxnSpPr>
            <a:stCxn id="5" idx="3"/>
          </p:cNvCxnSpPr>
          <p:nvPr/>
        </p:nvCxnSpPr>
        <p:spPr>
          <a:xfrm>
            <a:off x="1714480" y="2461905"/>
            <a:ext cx="1071570" cy="82421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85720" y="3648678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Um valor presente na lista</a:t>
            </a:r>
            <a:endParaRPr lang="pt-BR" dirty="0"/>
          </a:p>
        </p:txBody>
      </p:sp>
      <p:cxnSp>
        <p:nvCxnSpPr>
          <p:cNvPr id="8" name="Conector de seta reta 7"/>
          <p:cNvCxnSpPr>
            <a:stCxn id="7" idx="3"/>
          </p:cNvCxnSpPr>
          <p:nvPr/>
        </p:nvCxnSpPr>
        <p:spPr>
          <a:xfrm>
            <a:off x="1714480" y="4110343"/>
            <a:ext cx="1071570" cy="3303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215074" y="4143380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Altera o registro com o mesmo ID</a:t>
            </a:r>
            <a:endParaRPr lang="pt-BR" dirty="0"/>
          </a:p>
        </p:txBody>
      </p:sp>
      <p:cxnSp>
        <p:nvCxnSpPr>
          <p:cNvPr id="10" name="Conector de seta reta 9"/>
          <p:cNvCxnSpPr>
            <a:stCxn id="9" idx="1"/>
          </p:cNvCxnSpPr>
          <p:nvPr/>
        </p:nvCxnSpPr>
        <p:spPr>
          <a:xfrm rot="10800000" flipV="1">
            <a:off x="4357686" y="4605044"/>
            <a:ext cx="1857388" cy="1098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6400" y="892800"/>
            <a:ext cx="5738400" cy="477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3950" y="1074738"/>
            <a:ext cx="68961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tângulo de cantos arredondados 3"/>
          <p:cNvSpPr/>
          <p:nvPr/>
        </p:nvSpPr>
        <p:spPr>
          <a:xfrm>
            <a:off x="6400800" y="2556000"/>
            <a:ext cx="468000" cy="4356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rot="10800000">
            <a:off x="6858016" y="2786060"/>
            <a:ext cx="785818" cy="5000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285984" y="3139859"/>
            <a:ext cx="1357322" cy="6463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Apaga este registro</a:t>
            </a:r>
            <a:endParaRPr lang="pt-BR" dirty="0"/>
          </a:p>
        </p:txBody>
      </p:sp>
      <p:cxnSp>
        <p:nvCxnSpPr>
          <p:cNvPr id="11" name="Conector de seta reta 10"/>
          <p:cNvCxnSpPr>
            <a:stCxn id="10" idx="0"/>
          </p:cNvCxnSpPr>
          <p:nvPr/>
        </p:nvCxnSpPr>
        <p:spPr>
          <a:xfrm rot="16200000" flipV="1">
            <a:off x="2518158" y="2693372"/>
            <a:ext cx="285752" cy="60722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220400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8712" y="1043781"/>
            <a:ext cx="68865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214422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4975" y="891381"/>
            <a:ext cx="5738400" cy="47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de cantos arredondados 2"/>
          <p:cNvSpPr/>
          <p:nvPr/>
        </p:nvSpPr>
        <p:spPr>
          <a:xfrm>
            <a:off x="3143240" y="2167200"/>
            <a:ext cx="1357322" cy="169200"/>
          </a:xfrm>
          <a:prstGeom prst="roundRect">
            <a:avLst/>
          </a:prstGeom>
          <a:solidFill>
            <a:srgbClr val="FFFF00">
              <a:alpha val="25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66975" y="1074738"/>
            <a:ext cx="42100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de cantos arredondados 4"/>
          <p:cNvSpPr/>
          <p:nvPr/>
        </p:nvSpPr>
        <p:spPr>
          <a:xfrm>
            <a:off x="6195600" y="1080000"/>
            <a:ext cx="453600" cy="4320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de seta reta 5"/>
          <p:cNvCxnSpPr>
            <a:endCxn id="5" idx="1"/>
          </p:cNvCxnSpPr>
          <p:nvPr/>
        </p:nvCxnSpPr>
        <p:spPr>
          <a:xfrm flipV="1">
            <a:off x="5715008" y="1296000"/>
            <a:ext cx="480592" cy="4184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214422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05162" y="2053431"/>
            <a:ext cx="27336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857223" y="2357430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Alfanumérico diferente de branco/vazio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285983" y="2786058"/>
            <a:ext cx="1071570" cy="89565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643702" y="3643314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registro não pode já existir</a:t>
            </a:r>
            <a:endParaRPr lang="pt-BR" dirty="0"/>
          </a:p>
        </p:txBody>
      </p:sp>
      <p:cxnSp>
        <p:nvCxnSpPr>
          <p:cNvPr id="8" name="Conector de seta reta 7"/>
          <p:cNvCxnSpPr>
            <a:stCxn id="7" idx="1"/>
          </p:cNvCxnSpPr>
          <p:nvPr/>
        </p:nvCxnSpPr>
        <p:spPr>
          <a:xfrm rot="10800000" flipV="1">
            <a:off x="4786314" y="4104978"/>
            <a:ext cx="1857388" cy="1098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66975" y="1074738"/>
            <a:ext cx="42100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de cantos arredondados 2"/>
          <p:cNvSpPr/>
          <p:nvPr/>
        </p:nvSpPr>
        <p:spPr>
          <a:xfrm>
            <a:off x="5166000" y="2571743"/>
            <a:ext cx="475200" cy="428629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" name="Conector de seta reta 3"/>
          <p:cNvCxnSpPr/>
          <p:nvPr/>
        </p:nvCxnSpPr>
        <p:spPr>
          <a:xfrm flipV="1">
            <a:off x="4714876" y="2772000"/>
            <a:ext cx="451124" cy="3571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234800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67062" y="2062956"/>
            <a:ext cx="28098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785786" y="2434232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Alfanumérico diferente de branco/vazio</a:t>
            </a:r>
            <a:endParaRPr lang="pt-BR" dirty="0"/>
          </a:p>
        </p:txBody>
      </p:sp>
      <p:cxnSp>
        <p:nvCxnSpPr>
          <p:cNvPr id="6" name="Conector de seta reta 5"/>
          <p:cNvCxnSpPr>
            <a:stCxn id="5" idx="3"/>
          </p:cNvCxnSpPr>
          <p:nvPr/>
        </p:nvCxnSpPr>
        <p:spPr>
          <a:xfrm>
            <a:off x="2214546" y="2895897"/>
            <a:ext cx="1071570" cy="82421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715140" y="3643314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Altera o registro com o mesmo ID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 rot="10800000" flipV="1">
            <a:off x="4857753" y="4104978"/>
            <a:ext cx="1857388" cy="1098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66975" y="1074738"/>
            <a:ext cx="42100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de cantos arredondados 2"/>
          <p:cNvSpPr/>
          <p:nvPr/>
        </p:nvSpPr>
        <p:spPr>
          <a:xfrm>
            <a:off x="5608800" y="2571743"/>
            <a:ext cx="471600" cy="428629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" name="Conector de seta reta 3"/>
          <p:cNvCxnSpPr/>
          <p:nvPr/>
        </p:nvCxnSpPr>
        <p:spPr>
          <a:xfrm rot="10800000">
            <a:off x="6072198" y="2786058"/>
            <a:ext cx="857256" cy="5000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929058" y="3071810"/>
            <a:ext cx="1357322" cy="6463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Apaga este registro</a:t>
            </a:r>
            <a:endParaRPr lang="pt-BR" dirty="0"/>
          </a:p>
        </p:txBody>
      </p:sp>
      <p:cxnSp>
        <p:nvCxnSpPr>
          <p:cNvPr id="7" name="Conector de seta reta 6"/>
          <p:cNvCxnSpPr>
            <a:stCxn id="6" idx="0"/>
          </p:cNvCxnSpPr>
          <p:nvPr/>
        </p:nvCxnSpPr>
        <p:spPr>
          <a:xfrm rot="16200000" flipV="1">
            <a:off x="4161232" y="2625323"/>
            <a:ext cx="285752" cy="60722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227600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71737" y="1034256"/>
            <a:ext cx="42005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195200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6400" y="892800"/>
            <a:ext cx="5738400" cy="477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de cantos arredondados 2"/>
          <p:cNvSpPr/>
          <p:nvPr/>
        </p:nvSpPr>
        <p:spPr>
          <a:xfrm>
            <a:off x="4714876" y="1357298"/>
            <a:ext cx="428628" cy="214314"/>
          </a:xfrm>
          <a:prstGeom prst="roundRect">
            <a:avLst/>
          </a:prstGeom>
          <a:solidFill>
            <a:srgbClr val="FFFF00">
              <a:alpha val="25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4975" y="891381"/>
            <a:ext cx="5738400" cy="47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de cantos arredondados 2"/>
          <p:cNvSpPr/>
          <p:nvPr/>
        </p:nvSpPr>
        <p:spPr>
          <a:xfrm>
            <a:off x="3143240" y="1357298"/>
            <a:ext cx="500066" cy="214314"/>
          </a:xfrm>
          <a:prstGeom prst="roundRect">
            <a:avLst/>
          </a:prstGeom>
          <a:solidFill>
            <a:srgbClr val="FFFF00">
              <a:alpha val="25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6473"/>
            <a:ext cx="8229600" cy="3050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de cantos arredondados 4"/>
          <p:cNvSpPr/>
          <p:nvPr/>
        </p:nvSpPr>
        <p:spPr>
          <a:xfrm>
            <a:off x="8358214" y="1720800"/>
            <a:ext cx="334800" cy="3132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de seta reta 5"/>
          <p:cNvCxnSpPr>
            <a:endCxn id="5" idx="1"/>
          </p:cNvCxnSpPr>
          <p:nvPr/>
        </p:nvCxnSpPr>
        <p:spPr>
          <a:xfrm flipV="1">
            <a:off x="7786710" y="1877400"/>
            <a:ext cx="571504" cy="37918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85926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99288"/>
            <a:ext cx="8229600" cy="37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4286248" y="900000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Data válida e menor ou igual a hoje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rot="5400000">
            <a:off x="4537075" y="2314800"/>
            <a:ext cx="928696" cy="158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643042" y="928670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Um valor presente na lista</a:t>
            </a:r>
            <a:endParaRPr lang="pt-BR" dirty="0"/>
          </a:p>
        </p:txBody>
      </p:sp>
      <p:cxnSp>
        <p:nvCxnSpPr>
          <p:cNvPr id="8" name="Conector de seta reta 7"/>
          <p:cNvCxnSpPr>
            <a:stCxn id="7" idx="2"/>
          </p:cNvCxnSpPr>
          <p:nvPr/>
        </p:nvCxnSpPr>
        <p:spPr>
          <a:xfrm rot="5400000">
            <a:off x="1676079" y="2033277"/>
            <a:ext cx="862620" cy="5000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143372" y="4857760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registro não pode já existir</a:t>
            </a:r>
            <a:endParaRPr lang="pt-BR" dirty="0"/>
          </a:p>
        </p:txBody>
      </p:sp>
      <p:cxnSp>
        <p:nvCxnSpPr>
          <p:cNvPr id="10" name="Conector de seta reta 9"/>
          <p:cNvCxnSpPr>
            <a:stCxn id="9" idx="1"/>
          </p:cNvCxnSpPr>
          <p:nvPr/>
        </p:nvCxnSpPr>
        <p:spPr>
          <a:xfrm rot="10800000">
            <a:off x="1928794" y="4929199"/>
            <a:ext cx="2214578" cy="39022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" idx="2"/>
          </p:cNvCxnSpPr>
          <p:nvPr/>
        </p:nvCxnSpPr>
        <p:spPr>
          <a:xfrm rot="5400000">
            <a:off x="1318889" y="2461905"/>
            <a:ext cx="1648438" cy="4286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7" idx="2"/>
          </p:cNvCxnSpPr>
          <p:nvPr/>
        </p:nvCxnSpPr>
        <p:spPr>
          <a:xfrm rot="5400000">
            <a:off x="1140294" y="2997690"/>
            <a:ext cx="2362818" cy="7143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" idx="2"/>
          </p:cNvCxnSpPr>
          <p:nvPr/>
        </p:nvCxnSpPr>
        <p:spPr>
          <a:xfrm rot="16200000" flipH="1">
            <a:off x="1997550" y="2211872"/>
            <a:ext cx="1791314" cy="107157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7" idx="2"/>
          </p:cNvCxnSpPr>
          <p:nvPr/>
        </p:nvCxnSpPr>
        <p:spPr>
          <a:xfrm rot="16200000" flipH="1">
            <a:off x="3426310" y="783112"/>
            <a:ext cx="1791314" cy="39290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6786578" y="906115"/>
            <a:ext cx="1785950" cy="6463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Valor numérico com 4 decimais</a:t>
            </a:r>
            <a:endParaRPr lang="pt-BR" dirty="0"/>
          </a:p>
        </p:txBody>
      </p:sp>
      <p:cxnSp>
        <p:nvCxnSpPr>
          <p:cNvPr id="35" name="Conector de seta reta 34"/>
          <p:cNvCxnSpPr>
            <a:stCxn id="34" idx="2"/>
          </p:cNvCxnSpPr>
          <p:nvPr/>
        </p:nvCxnSpPr>
        <p:spPr>
          <a:xfrm rot="5400000">
            <a:off x="7044887" y="2151394"/>
            <a:ext cx="1233614" cy="3571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6715140" y="4143380"/>
            <a:ext cx="1785950" cy="6463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Valor numérico com 2 decimais</a:t>
            </a:r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 rot="10800000">
            <a:off x="5715009" y="4357694"/>
            <a:ext cx="1000132" cy="10885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6473"/>
            <a:ext cx="8229600" cy="3050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de cantos arredondados 4"/>
          <p:cNvSpPr/>
          <p:nvPr/>
        </p:nvSpPr>
        <p:spPr>
          <a:xfrm>
            <a:off x="7596000" y="2728800"/>
            <a:ext cx="324000" cy="2988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de seta reta 5"/>
          <p:cNvCxnSpPr>
            <a:endCxn id="5" idx="1"/>
          </p:cNvCxnSpPr>
          <p:nvPr/>
        </p:nvCxnSpPr>
        <p:spPr>
          <a:xfrm flipV="1">
            <a:off x="7286644" y="2878200"/>
            <a:ext cx="309356" cy="2650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000" y="1792800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8712" y="1270000"/>
            <a:ext cx="688657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5072066" y="905364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Data válida e menor ou igual a hoje</a:t>
            </a:r>
            <a:endParaRPr lang="pt-BR" dirty="0"/>
          </a:p>
        </p:txBody>
      </p:sp>
      <p:cxnSp>
        <p:nvCxnSpPr>
          <p:cNvPr id="6" name="Conector de seta reta 5"/>
          <p:cNvCxnSpPr>
            <a:stCxn id="5" idx="2"/>
          </p:cNvCxnSpPr>
          <p:nvPr/>
        </p:nvCxnSpPr>
        <p:spPr>
          <a:xfrm rot="5400000">
            <a:off x="5342688" y="2270864"/>
            <a:ext cx="885929" cy="158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571736" y="934034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Um valor presente na lista</a:t>
            </a:r>
            <a:endParaRPr lang="pt-BR" dirty="0"/>
          </a:p>
        </p:txBody>
      </p:sp>
      <p:cxnSp>
        <p:nvCxnSpPr>
          <p:cNvPr id="8" name="Conector de seta reta 7"/>
          <p:cNvCxnSpPr>
            <a:stCxn id="7" idx="2"/>
          </p:cNvCxnSpPr>
          <p:nvPr/>
        </p:nvCxnSpPr>
        <p:spPr>
          <a:xfrm rot="5400000">
            <a:off x="2604773" y="2038641"/>
            <a:ext cx="862620" cy="5000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857752" y="4863124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registro não pode já existir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 rot="10800000">
            <a:off x="2844000" y="5000637"/>
            <a:ext cx="2000264" cy="32415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2"/>
          </p:cNvCxnSpPr>
          <p:nvPr/>
        </p:nvCxnSpPr>
        <p:spPr>
          <a:xfrm rot="5400000">
            <a:off x="2247583" y="2467269"/>
            <a:ext cx="1648438" cy="4286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2"/>
          </p:cNvCxnSpPr>
          <p:nvPr/>
        </p:nvCxnSpPr>
        <p:spPr>
          <a:xfrm rot="5400000">
            <a:off x="2068988" y="3003054"/>
            <a:ext cx="2362818" cy="7143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7" idx="2"/>
          </p:cNvCxnSpPr>
          <p:nvPr/>
        </p:nvCxnSpPr>
        <p:spPr>
          <a:xfrm rot="16200000" flipH="1">
            <a:off x="3000364" y="2143116"/>
            <a:ext cx="1857388" cy="128588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7" idx="2"/>
          </p:cNvCxnSpPr>
          <p:nvPr/>
        </p:nvCxnSpPr>
        <p:spPr>
          <a:xfrm rot="16200000" flipH="1">
            <a:off x="4107653" y="1035827"/>
            <a:ext cx="1785950" cy="3429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929454" y="925281"/>
            <a:ext cx="1785950" cy="6463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Valor numérico com 4 decimais</a:t>
            </a:r>
            <a:endParaRPr lang="pt-BR" dirty="0"/>
          </a:p>
        </p:txBody>
      </p:sp>
      <p:cxnSp>
        <p:nvCxnSpPr>
          <p:cNvPr id="16" name="Conector de seta reta 15"/>
          <p:cNvCxnSpPr>
            <a:stCxn id="15" idx="2"/>
          </p:cNvCxnSpPr>
          <p:nvPr/>
        </p:nvCxnSpPr>
        <p:spPr>
          <a:xfrm rot="5400000">
            <a:off x="7223482" y="2134841"/>
            <a:ext cx="1162177" cy="3571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72330" y="4211429"/>
            <a:ext cx="1785950" cy="6463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Valor numérico com 2 decimais</a:t>
            </a:r>
            <a:endParaRPr lang="pt-BR" dirty="0"/>
          </a:p>
        </p:txBody>
      </p:sp>
      <p:cxnSp>
        <p:nvCxnSpPr>
          <p:cNvPr id="18" name="Conector de seta reta 17"/>
          <p:cNvCxnSpPr/>
          <p:nvPr/>
        </p:nvCxnSpPr>
        <p:spPr>
          <a:xfrm rot="10800000">
            <a:off x="6072199" y="4425743"/>
            <a:ext cx="1000132" cy="10885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6473"/>
            <a:ext cx="8229600" cy="3050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de cantos arredondados 4"/>
          <p:cNvSpPr/>
          <p:nvPr/>
        </p:nvSpPr>
        <p:spPr>
          <a:xfrm>
            <a:off x="7905600" y="2736000"/>
            <a:ext cx="316800" cy="2952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de seta reta 5"/>
          <p:cNvCxnSpPr>
            <a:stCxn id="21506" idx="3"/>
          </p:cNvCxnSpPr>
          <p:nvPr/>
        </p:nvCxnSpPr>
        <p:spPr>
          <a:xfrm flipH="1" flipV="1">
            <a:off x="8215338" y="2893217"/>
            <a:ext cx="471462" cy="34845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286248" y="3143248"/>
            <a:ext cx="1357322" cy="6463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Apaga este registro</a:t>
            </a:r>
            <a:endParaRPr lang="pt-BR" dirty="0"/>
          </a:p>
        </p:txBody>
      </p:sp>
      <p:cxnSp>
        <p:nvCxnSpPr>
          <p:cNvPr id="11" name="Conector de seta reta 10"/>
          <p:cNvCxnSpPr>
            <a:stCxn id="10" idx="0"/>
          </p:cNvCxnSpPr>
          <p:nvPr/>
        </p:nvCxnSpPr>
        <p:spPr>
          <a:xfrm rot="16200000" flipV="1">
            <a:off x="4518422" y="2696761"/>
            <a:ext cx="285752" cy="60722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800" y="1792800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9879"/>
            <a:ext cx="8229600" cy="303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000" y="1825200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0137" y="1154906"/>
            <a:ext cx="69437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de cantos arredondados 2"/>
          <p:cNvSpPr/>
          <p:nvPr/>
        </p:nvSpPr>
        <p:spPr>
          <a:xfrm>
            <a:off x="7509600" y="1148400"/>
            <a:ext cx="493200" cy="4608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7074000" y="1371600"/>
            <a:ext cx="437270" cy="39992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400" y="1292400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38500" y="1681956"/>
            <a:ext cx="26670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857224" y="1928802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Alfanumérico diferente de branco/vazio</a:t>
            </a:r>
            <a:endParaRPr lang="pt-BR" dirty="0"/>
          </a:p>
        </p:txBody>
      </p:sp>
      <p:cxnSp>
        <p:nvCxnSpPr>
          <p:cNvPr id="5" name="Conector de seta reta 4"/>
          <p:cNvCxnSpPr>
            <a:stCxn id="3" idx="3"/>
          </p:cNvCxnSpPr>
          <p:nvPr/>
        </p:nvCxnSpPr>
        <p:spPr>
          <a:xfrm>
            <a:off x="2285984" y="2390467"/>
            <a:ext cx="1071570" cy="89565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857224" y="3577240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Um valor presente na lista</a:t>
            </a:r>
            <a:endParaRPr lang="pt-BR" dirty="0"/>
          </a:p>
        </p:txBody>
      </p:sp>
      <p:cxnSp>
        <p:nvCxnSpPr>
          <p:cNvPr id="8" name="Conector de seta reta 7"/>
          <p:cNvCxnSpPr>
            <a:stCxn id="6" idx="3"/>
          </p:cNvCxnSpPr>
          <p:nvPr/>
        </p:nvCxnSpPr>
        <p:spPr>
          <a:xfrm>
            <a:off x="2285984" y="4038905"/>
            <a:ext cx="1071570" cy="3303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715140" y="4071942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registro não pode já existir</a:t>
            </a:r>
            <a:endParaRPr lang="pt-BR" dirty="0"/>
          </a:p>
        </p:txBody>
      </p:sp>
      <p:cxnSp>
        <p:nvCxnSpPr>
          <p:cNvPr id="11" name="Conector de seta reta 10"/>
          <p:cNvCxnSpPr>
            <a:stCxn id="9" idx="1"/>
          </p:cNvCxnSpPr>
          <p:nvPr/>
        </p:nvCxnSpPr>
        <p:spPr>
          <a:xfrm rot="10800000" flipV="1">
            <a:off x="4857752" y="4533606"/>
            <a:ext cx="1857388" cy="1098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0137" y="1154906"/>
            <a:ext cx="69437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de cantos arredondados 2"/>
          <p:cNvSpPr/>
          <p:nvPr/>
        </p:nvSpPr>
        <p:spPr>
          <a:xfrm>
            <a:off x="5929322" y="2649600"/>
            <a:ext cx="486000" cy="428628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7"/>
          <p:cNvCxnSpPr>
            <a:endCxn id="3" idx="1"/>
          </p:cNvCxnSpPr>
          <p:nvPr/>
        </p:nvCxnSpPr>
        <p:spPr>
          <a:xfrm flipV="1">
            <a:off x="5357818" y="2863914"/>
            <a:ext cx="571504" cy="28575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400" y="1299600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33737" y="1672431"/>
            <a:ext cx="26765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857224" y="2000240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Alfanumérico diferente de branco/vazio</a:t>
            </a:r>
            <a:endParaRPr lang="pt-BR" dirty="0"/>
          </a:p>
        </p:txBody>
      </p:sp>
      <p:cxnSp>
        <p:nvCxnSpPr>
          <p:cNvPr id="8" name="Conector de seta reta 7"/>
          <p:cNvCxnSpPr>
            <a:stCxn id="7" idx="3"/>
          </p:cNvCxnSpPr>
          <p:nvPr/>
        </p:nvCxnSpPr>
        <p:spPr>
          <a:xfrm>
            <a:off x="2285984" y="2461905"/>
            <a:ext cx="1071570" cy="82421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857224" y="3577240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Um valor presente na lista</a:t>
            </a:r>
            <a:endParaRPr lang="pt-BR" dirty="0"/>
          </a:p>
        </p:txBody>
      </p:sp>
      <p:cxnSp>
        <p:nvCxnSpPr>
          <p:cNvPr id="10" name="Conector de seta reta 9"/>
          <p:cNvCxnSpPr>
            <a:stCxn id="9" idx="3"/>
          </p:cNvCxnSpPr>
          <p:nvPr/>
        </p:nvCxnSpPr>
        <p:spPr>
          <a:xfrm>
            <a:off x="2285984" y="4038905"/>
            <a:ext cx="1071570" cy="3303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715140" y="4071942"/>
            <a:ext cx="1428760" cy="9233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Altera o registro com o mesmo ID</a:t>
            </a:r>
            <a:endParaRPr lang="pt-BR" dirty="0"/>
          </a:p>
        </p:txBody>
      </p:sp>
      <p:cxnSp>
        <p:nvCxnSpPr>
          <p:cNvPr id="12" name="Conector de seta reta 11"/>
          <p:cNvCxnSpPr>
            <a:stCxn id="11" idx="1"/>
          </p:cNvCxnSpPr>
          <p:nvPr/>
        </p:nvCxnSpPr>
        <p:spPr>
          <a:xfrm rot="10800000" flipV="1">
            <a:off x="4929190" y="4533607"/>
            <a:ext cx="1785950" cy="10983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0137" y="1154906"/>
            <a:ext cx="69437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de cantos arredondados 2"/>
          <p:cNvSpPr/>
          <p:nvPr/>
        </p:nvSpPr>
        <p:spPr>
          <a:xfrm>
            <a:off x="6357950" y="2649600"/>
            <a:ext cx="500066" cy="4356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rot="10800000">
            <a:off x="6858016" y="2857497"/>
            <a:ext cx="500066" cy="42862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000232" y="3143248"/>
            <a:ext cx="1357322" cy="64633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Apaga este registro</a:t>
            </a:r>
            <a:endParaRPr lang="pt-BR" dirty="0"/>
          </a:p>
        </p:txBody>
      </p:sp>
      <p:cxnSp>
        <p:nvCxnSpPr>
          <p:cNvPr id="11" name="Conector de seta reta 10"/>
          <p:cNvCxnSpPr>
            <a:stCxn id="6" idx="0"/>
          </p:cNvCxnSpPr>
          <p:nvPr/>
        </p:nvCxnSpPr>
        <p:spPr>
          <a:xfrm rot="16200000" flipV="1">
            <a:off x="2232406" y="2696761"/>
            <a:ext cx="285752" cy="60722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400" y="1299600"/>
            <a:ext cx="3219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FFFF00">
            <a:alpha val="50000"/>
          </a:srgbClr>
        </a:solidFill>
        <a:ln>
          <a:solidFill>
            <a:srgbClr val="FF0000"/>
          </a:solidFill>
        </a:ln>
      </a:spPr>
      <a:bodyPr wrap="square" rtlCol="0">
        <a:spAutoFit/>
      </a:bodyPr>
      <a:lstStyle>
        <a:defPPr algn="ctr"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200</Words>
  <Application>Microsoft Office PowerPoint</Application>
  <PresentationFormat>Apresentação na tela (4:3)</PresentationFormat>
  <Paragraphs>40</Paragraphs>
  <Slides>45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Telêmaco Júnior</dc:creator>
  <cp:lastModifiedBy>Telêmaco Júnior</cp:lastModifiedBy>
  <cp:revision>31</cp:revision>
  <dcterms:created xsi:type="dcterms:W3CDTF">2023-03-12T03:02:07Z</dcterms:created>
  <dcterms:modified xsi:type="dcterms:W3CDTF">2023-03-12T15:16:00Z</dcterms:modified>
</cp:coreProperties>
</file>