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46238" autoAdjust="0"/>
  </p:normalViewPr>
  <p:slideViewPr>
    <p:cSldViewPr>
      <p:cViewPr varScale="1">
        <p:scale>
          <a:sx n="49" d="100"/>
          <a:sy n="49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BBC98-DCCD-43C9-B683-273254E5468D}" type="datetimeFigureOut">
              <a:rPr lang="pt-BR" smtClean="0"/>
              <a:pPr/>
              <a:t>23/01/2015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50770-3B0E-4F10-A851-DF6525EF42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z="1400" b="0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0770-3B0E-4F10-A851-DF6525EF427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0770-3B0E-4F10-A851-DF6525EF4277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Funcionamento:</a:t>
            </a:r>
            <a:br>
              <a:rPr lang="pt-BR" dirty="0" smtClean="0"/>
            </a:br>
            <a:r>
              <a:rPr lang="pt-BR" dirty="0" smtClean="0"/>
              <a:t>- é exibido o </a:t>
            </a:r>
            <a:r>
              <a:rPr lang="pt-BR" dirty="0" err="1" smtClean="0"/>
              <a:t>box</a:t>
            </a:r>
            <a:r>
              <a:rPr lang="pt-BR" dirty="0" smtClean="0"/>
              <a:t> conforme o conteúdo é marcado no </a:t>
            </a:r>
            <a:r>
              <a:rPr lang="pt-BR" dirty="0" err="1" smtClean="0"/>
              <a:t>check</a:t>
            </a:r>
            <a:r>
              <a:rPr lang="pt-BR" dirty="0" smtClean="0"/>
              <a:t> </a:t>
            </a:r>
            <a:r>
              <a:rPr lang="pt-BR" dirty="0" err="1" smtClean="0"/>
              <a:t>box</a:t>
            </a:r>
            <a:endParaRPr lang="pt-BR" dirty="0" smtClean="0"/>
          </a:p>
          <a:p>
            <a:r>
              <a:rPr lang="pt-BR" dirty="0" smtClean="0"/>
              <a:t>- a barra de rolagem se</a:t>
            </a:r>
            <a:r>
              <a:rPr lang="pt-BR" baseline="0" dirty="0" smtClean="0"/>
              <a:t> movimenta conforme a o </a:t>
            </a:r>
            <a:r>
              <a:rPr lang="pt-BR" baseline="0" dirty="0" err="1" smtClean="0"/>
              <a:t>check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box</a:t>
            </a:r>
            <a:r>
              <a:rPr lang="pt-BR" baseline="0" dirty="0" smtClean="0"/>
              <a:t> é marcado afim de mostrar o conteúdo selecionado</a:t>
            </a:r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 no </a:t>
            </a:r>
            <a:r>
              <a:rPr lang="pt-BR" dirty="0" err="1" smtClean="0"/>
              <a:t>box</a:t>
            </a:r>
            <a:r>
              <a:rPr lang="pt-BR" baseline="0" dirty="0" smtClean="0"/>
              <a:t> só exibe o ícone de mover</a:t>
            </a:r>
          </a:p>
          <a:p>
            <a:pPr>
              <a:buFontTx/>
              <a:buNone/>
            </a:pPr>
            <a:r>
              <a:rPr lang="pt-BR" dirty="0" smtClean="0"/>
              <a:t>- não há exibição dos </a:t>
            </a:r>
            <a:r>
              <a:rPr lang="pt-BR" dirty="0" err="1" smtClean="0"/>
              <a:t>box’s</a:t>
            </a:r>
            <a:r>
              <a:rPr lang="pt-BR" dirty="0" smtClean="0"/>
              <a:t> através de </a:t>
            </a:r>
            <a:r>
              <a:rPr lang="pt-BR" dirty="0" err="1" smtClean="0"/>
              <a:t>mouseover</a:t>
            </a:r>
            <a:endParaRPr lang="pt-BR" baseline="0" dirty="0" smtClean="0"/>
          </a:p>
          <a:p>
            <a:pPr>
              <a:buFontTx/>
              <a:buChar char="-"/>
            </a:pPr>
            <a:r>
              <a:rPr lang="pt-BR" baseline="0" dirty="0" smtClean="0"/>
              <a:t> o </a:t>
            </a:r>
            <a:r>
              <a:rPr lang="pt-BR" baseline="0" dirty="0" err="1" smtClean="0"/>
              <a:t>box</a:t>
            </a:r>
            <a:r>
              <a:rPr lang="pt-BR" baseline="0" dirty="0" smtClean="0"/>
              <a:t> fica visível permanente até que seja desmarcado o </a:t>
            </a:r>
            <a:r>
              <a:rPr lang="pt-BR" baseline="0" dirty="0" err="1" smtClean="0"/>
              <a:t>check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box</a:t>
            </a:r>
            <a:r>
              <a:rPr lang="pt-BR" baseline="0" dirty="0" smtClean="0"/>
              <a:t/>
            </a:r>
            <a:br>
              <a:rPr lang="pt-BR" baseline="0" dirty="0" smtClean="0"/>
            </a:br>
            <a:endParaRPr lang="pt-BR" baseline="0" dirty="0" smtClean="0"/>
          </a:p>
          <a:p>
            <a:pPr>
              <a:buFontTx/>
              <a:buChar char="-"/>
            </a:pPr>
            <a:r>
              <a:rPr lang="pt-BR" b="0" baseline="0" dirty="0" smtClean="0"/>
              <a:t> o </a:t>
            </a:r>
            <a:r>
              <a:rPr lang="pt-BR" b="1" baseline="0" dirty="0" smtClean="0"/>
              <a:t>tamanho da página </a:t>
            </a:r>
            <a:r>
              <a:rPr lang="pt-BR" b="0" baseline="0" dirty="0" smtClean="0"/>
              <a:t>fica ativo e destacado com um contorno laranja em volta</a:t>
            </a:r>
          </a:p>
          <a:p>
            <a:pPr>
              <a:buFontTx/>
              <a:buNone/>
            </a:pPr>
            <a:r>
              <a:rPr lang="pt-BR" b="0" baseline="0" dirty="0" smtClean="0"/>
              <a:t>- o botão de ajuda fica ativo</a:t>
            </a:r>
            <a:endParaRPr lang="pt-BR" b="1" baseline="0" dirty="0" smtClean="0"/>
          </a:p>
          <a:p>
            <a:pPr>
              <a:buFontTx/>
              <a:buChar char="-"/>
            </a:pPr>
            <a:r>
              <a:rPr lang="pt-BR" dirty="0" smtClean="0"/>
              <a:t> todos os outros botões do header ficam esmaecidos</a:t>
            </a: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- A função dessa página é auxiliar no posicionamento do grupo de conteúdos. Depois que o processo é concluído, o usuário pode substituir as informações normalmente editando os </a:t>
            </a:r>
            <a:r>
              <a:rPr lang="pt-BR" baseline="0" dirty="0" err="1" smtClean="0"/>
              <a:t>box</a:t>
            </a:r>
            <a:r>
              <a:rPr lang="pt-BR" baseline="0" dirty="0" smtClean="0"/>
              <a:t>, repete o processo de edição de conteúdo. O funcionamento é igual. 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0770-3B0E-4F10-A851-DF6525EF4277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0770-3B0E-4F10-A851-DF6525EF4277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Funcionamento:</a:t>
            </a:r>
            <a:br>
              <a:rPr lang="pt-BR" dirty="0" smtClean="0"/>
            </a:br>
            <a:r>
              <a:rPr lang="pt-BR" dirty="0" smtClean="0"/>
              <a:t>- é exibido o </a:t>
            </a:r>
            <a:r>
              <a:rPr lang="pt-BR" dirty="0" err="1" smtClean="0"/>
              <a:t>box</a:t>
            </a:r>
            <a:r>
              <a:rPr lang="pt-BR" dirty="0" smtClean="0"/>
              <a:t> conforme o conteúdo é marcado no </a:t>
            </a:r>
            <a:r>
              <a:rPr lang="pt-BR" dirty="0" err="1" smtClean="0"/>
              <a:t>check</a:t>
            </a:r>
            <a:r>
              <a:rPr lang="pt-BR" dirty="0" smtClean="0"/>
              <a:t> </a:t>
            </a:r>
            <a:r>
              <a:rPr lang="pt-BR" dirty="0" err="1" smtClean="0"/>
              <a:t>box</a:t>
            </a:r>
            <a:endParaRPr lang="pt-BR" dirty="0" smtClean="0"/>
          </a:p>
          <a:p>
            <a:r>
              <a:rPr lang="pt-BR" dirty="0" smtClean="0"/>
              <a:t>- a marcação do </a:t>
            </a:r>
            <a:r>
              <a:rPr lang="pt-BR" dirty="0" err="1" smtClean="0"/>
              <a:t>box</a:t>
            </a:r>
            <a:r>
              <a:rPr lang="pt-BR" dirty="0" smtClean="0"/>
              <a:t> poderia ser igual ao </a:t>
            </a:r>
            <a:r>
              <a:rPr lang="pt-BR" baseline="0" dirty="0" smtClean="0"/>
              <a:t>da área de corte do </a:t>
            </a:r>
            <a:r>
              <a:rPr lang="pt-BR" baseline="0" dirty="0" err="1" smtClean="0"/>
              <a:t>crop</a:t>
            </a:r>
            <a:r>
              <a:rPr lang="pt-BR" baseline="0" dirty="0" smtClean="0"/>
              <a:t> de imagens (pontilhado animado)</a:t>
            </a:r>
            <a:endParaRPr lang="pt-BR" dirty="0" smtClean="0"/>
          </a:p>
          <a:p>
            <a:r>
              <a:rPr lang="pt-BR" dirty="0" smtClean="0"/>
              <a:t>- a barra de rolagem se</a:t>
            </a:r>
            <a:r>
              <a:rPr lang="pt-BR" baseline="0" dirty="0" smtClean="0"/>
              <a:t> movimenta conforme a o </a:t>
            </a:r>
            <a:r>
              <a:rPr lang="pt-BR" baseline="0" dirty="0" err="1" smtClean="0"/>
              <a:t>check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box</a:t>
            </a:r>
            <a:r>
              <a:rPr lang="pt-BR" baseline="0" dirty="0" smtClean="0"/>
              <a:t> é marcado afim de mostrar o conteúdo selecionado</a:t>
            </a:r>
          </a:p>
          <a:p>
            <a:pPr>
              <a:buFontTx/>
              <a:buNone/>
            </a:pPr>
            <a:r>
              <a:rPr lang="pt-BR" dirty="0" smtClean="0"/>
              <a:t>- não há exibição dos </a:t>
            </a:r>
            <a:r>
              <a:rPr lang="pt-BR" dirty="0" err="1" smtClean="0"/>
              <a:t>box’s</a:t>
            </a:r>
            <a:r>
              <a:rPr lang="pt-BR" dirty="0" smtClean="0"/>
              <a:t> através de </a:t>
            </a:r>
            <a:r>
              <a:rPr lang="pt-BR" dirty="0" err="1" smtClean="0"/>
              <a:t>mouseover</a:t>
            </a:r>
            <a:endParaRPr lang="pt-BR" baseline="0" dirty="0" smtClean="0"/>
          </a:p>
          <a:p>
            <a:pPr>
              <a:buFontTx/>
              <a:buChar char="-"/>
            </a:pPr>
            <a:r>
              <a:rPr lang="pt-BR" baseline="0" dirty="0" smtClean="0"/>
              <a:t> o </a:t>
            </a:r>
            <a:r>
              <a:rPr lang="pt-BR" baseline="0" dirty="0" err="1" smtClean="0"/>
              <a:t>box</a:t>
            </a:r>
            <a:r>
              <a:rPr lang="pt-BR" baseline="0" dirty="0" smtClean="0"/>
              <a:t> fica visível permanente até que seja desmarcado o </a:t>
            </a:r>
            <a:r>
              <a:rPr lang="pt-BR" baseline="0" dirty="0" err="1" smtClean="0"/>
              <a:t>check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box</a:t>
            </a:r>
            <a:r>
              <a:rPr lang="pt-BR" baseline="0" dirty="0" smtClean="0"/>
              <a:t/>
            </a:r>
            <a:br>
              <a:rPr lang="pt-BR" baseline="0" dirty="0" smtClean="0"/>
            </a:br>
            <a:endParaRPr lang="pt-BR" baseline="0" dirty="0" smtClean="0"/>
          </a:p>
          <a:p>
            <a:pPr>
              <a:buFontTx/>
              <a:buChar char="-"/>
            </a:pPr>
            <a:r>
              <a:rPr lang="pt-BR" b="0" baseline="0" dirty="0" smtClean="0"/>
              <a:t> o </a:t>
            </a:r>
            <a:r>
              <a:rPr lang="pt-BR" b="1" baseline="0" dirty="0" smtClean="0"/>
              <a:t>tamanho da página </a:t>
            </a:r>
            <a:r>
              <a:rPr lang="pt-BR" b="0" baseline="0" dirty="0" smtClean="0"/>
              <a:t>fica “inativo”</a:t>
            </a:r>
          </a:p>
          <a:p>
            <a:pPr>
              <a:buFontTx/>
              <a:buNone/>
            </a:pPr>
            <a:r>
              <a:rPr lang="pt-BR" b="0" baseline="0" dirty="0" smtClean="0"/>
              <a:t>- o botão de ajuda fica ativo</a:t>
            </a:r>
            <a:endParaRPr lang="pt-BR" b="1" baseline="0" dirty="0" smtClean="0"/>
          </a:p>
          <a:p>
            <a:pPr>
              <a:buFontTx/>
              <a:buChar char="-"/>
            </a:pPr>
            <a:r>
              <a:rPr lang="pt-BR" dirty="0" smtClean="0"/>
              <a:t> todos os outros botões do header ficam esmaecidos</a:t>
            </a:r>
            <a:endParaRPr lang="pt-BR" baseline="0" dirty="0" smtClean="0"/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- Quando for confirmado a duplicação, o </a:t>
            </a:r>
            <a:r>
              <a:rPr lang="pt-BR" baseline="0" dirty="0" err="1" smtClean="0"/>
              <a:t>preview</a:t>
            </a:r>
            <a:r>
              <a:rPr lang="pt-BR" baseline="0" dirty="0" smtClean="0"/>
              <a:t> poderia ficar branco e surgir um modal com </a:t>
            </a:r>
            <a:r>
              <a:rPr lang="pt-BR" baseline="0" dirty="0" err="1" smtClean="0"/>
              <a:t>loader</a:t>
            </a:r>
            <a:r>
              <a:rPr lang="pt-BR" baseline="0" dirty="0" smtClean="0"/>
              <a:t> e uma mensagem informando que o conteúdo esta sendo duplicado para a página x. Quando o </a:t>
            </a:r>
            <a:r>
              <a:rPr lang="pt-BR" baseline="0" dirty="0" err="1" smtClean="0"/>
              <a:t>loading</a:t>
            </a:r>
            <a:r>
              <a:rPr lang="pt-BR" baseline="0" dirty="0" smtClean="0"/>
              <a:t> terminasse, </a:t>
            </a:r>
            <a:r>
              <a:rPr lang="pt-BR" baseline="0" dirty="0" err="1" smtClean="0"/>
              <a:t>exiberia</a:t>
            </a:r>
            <a:r>
              <a:rPr lang="pt-BR" baseline="0" dirty="0" smtClean="0"/>
              <a:t> a página de destino e os conteúdos novos surgiriam com </a:t>
            </a:r>
            <a:r>
              <a:rPr lang="pt-BR" baseline="0" dirty="0" err="1" smtClean="0"/>
              <a:t>fadein</a:t>
            </a:r>
            <a:r>
              <a:rPr lang="pt-BR" baseline="0" dirty="0" smtClean="0"/>
              <a:t>. Se </a:t>
            </a:r>
            <a:r>
              <a:rPr lang="pt-BR" baseline="0" dirty="0" err="1" smtClean="0"/>
              <a:t>repeteria</a:t>
            </a:r>
            <a:r>
              <a:rPr lang="pt-BR" baseline="0" dirty="0" smtClean="0"/>
              <a:t> o processo de posicionar conteúdo de quando se </a:t>
            </a:r>
            <a:r>
              <a:rPr lang="pt-BR" b="0" baseline="0" dirty="0" smtClean="0"/>
              <a:t>cria um </a:t>
            </a:r>
            <a:r>
              <a:rPr lang="pt-BR" b="1" baseline="0" dirty="0" smtClean="0"/>
              <a:t>grupo de conteúdo</a:t>
            </a:r>
            <a:r>
              <a:rPr lang="pt-BR" baseline="0" dirty="0" smtClean="0"/>
              <a:t>. (slide 9)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0770-3B0E-4F10-A851-DF6525EF4277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0770-3B0E-4F10-A851-DF6525EF427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100" dirty="0" smtClean="0">
                <a:latin typeface="Arial" pitchFamily="34" charset="0"/>
                <a:cs typeface="Arial" pitchFamily="34" charset="0"/>
              </a:rPr>
              <a:t>Funcionamento:</a:t>
            </a:r>
            <a:br>
              <a:rPr lang="pt-BR" sz="1100" dirty="0" smtClean="0">
                <a:latin typeface="Arial" pitchFamily="34" charset="0"/>
                <a:cs typeface="Arial" pitchFamily="34" charset="0"/>
              </a:rPr>
            </a:br>
            <a:r>
              <a:rPr lang="pt-BR" sz="1100" dirty="0" smtClean="0">
                <a:latin typeface="Arial" pitchFamily="34" charset="0"/>
                <a:cs typeface="Arial" pitchFamily="34" charset="0"/>
              </a:rPr>
              <a:t>- clicou</a:t>
            </a:r>
            <a:r>
              <a:rPr lang="pt-BR" sz="1100" baseline="0" dirty="0" smtClean="0">
                <a:latin typeface="Arial" pitchFamily="34" charset="0"/>
                <a:cs typeface="Arial" pitchFamily="34" charset="0"/>
              </a:rPr>
              <a:t> sobre o ícone de </a:t>
            </a:r>
            <a:r>
              <a:rPr lang="pt-BR" sz="1100" b="1" baseline="0" dirty="0" smtClean="0">
                <a:latin typeface="Arial" pitchFamily="34" charset="0"/>
                <a:cs typeface="Arial" pitchFamily="34" charset="0"/>
              </a:rPr>
              <a:t>adicionar conteúdo </a:t>
            </a:r>
            <a:r>
              <a:rPr lang="pt-BR" sz="1100" b="0" baseline="0" dirty="0" smtClean="0">
                <a:latin typeface="Arial" pitchFamily="34" charset="0"/>
                <a:cs typeface="Arial" pitchFamily="34" charset="0"/>
              </a:rPr>
              <a:t>exibi o menu</a:t>
            </a:r>
          </a:p>
          <a:p>
            <a:r>
              <a:rPr lang="pt-BR" sz="1100" b="0" baseline="0" dirty="0" smtClean="0">
                <a:latin typeface="Arial" pitchFamily="34" charset="0"/>
                <a:cs typeface="Arial" pitchFamily="34" charset="0"/>
              </a:rPr>
              <a:t>- quando o menu é exibido, </a:t>
            </a:r>
            <a:r>
              <a:rPr lang="pt-BR" sz="1100" b="0" baseline="0" dirty="0" smtClean="0">
                <a:latin typeface="Arial" pitchFamily="34" charset="0"/>
                <a:cs typeface="Arial" pitchFamily="34" charset="0"/>
              </a:rPr>
              <a:t> sobre a </a:t>
            </a:r>
            <a:r>
              <a:rPr lang="pt-BR" sz="1100" b="0" baseline="0" dirty="0" smtClean="0">
                <a:latin typeface="Arial" pitchFamily="34" charset="0"/>
                <a:cs typeface="Arial" pitchFamily="34" charset="0"/>
              </a:rPr>
              <a:t>página </a:t>
            </a:r>
            <a:r>
              <a:rPr lang="pt-BR" sz="1100" b="0" baseline="0" dirty="0" smtClean="0">
                <a:latin typeface="Arial" pitchFamily="34" charset="0"/>
                <a:cs typeface="Arial" pitchFamily="34" charset="0"/>
              </a:rPr>
              <a:t>é acionada uma transparência </a:t>
            </a:r>
            <a:r>
              <a:rPr lang="pt-BR" sz="1100" b="1" baseline="0" dirty="0" smtClean="0">
                <a:latin typeface="Arial" pitchFamily="34" charset="0"/>
                <a:cs typeface="Arial" pitchFamily="34" charset="0"/>
              </a:rPr>
              <a:t>preta</a:t>
            </a:r>
            <a:r>
              <a:rPr lang="pt-BR" sz="1100" b="0" baseline="0" dirty="0" smtClean="0">
                <a:latin typeface="Arial" pitchFamily="34" charset="0"/>
                <a:cs typeface="Arial" pitchFamily="34" charset="0"/>
              </a:rPr>
              <a:t> com opacidade de 50% </a:t>
            </a:r>
            <a:endParaRPr lang="pt-BR" sz="1100" b="0" baseline="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100" b="0" baseline="0" dirty="0" smtClean="0">
                <a:latin typeface="Arial" pitchFamily="34" charset="0"/>
                <a:cs typeface="Arial" pitchFamily="34" charset="0"/>
              </a:rPr>
              <a:t>- clicou fora </a:t>
            </a:r>
            <a:r>
              <a:rPr lang="pt-BR" sz="1100" b="0" baseline="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100" b="0" baseline="0" dirty="0" smtClean="0">
                <a:latin typeface="Arial" pitchFamily="34" charset="0"/>
                <a:cs typeface="Arial" pitchFamily="34" charset="0"/>
              </a:rPr>
              <a:t>header ou abaixo do </a:t>
            </a:r>
            <a:r>
              <a:rPr lang="pt-BR" sz="1100" b="0" baseline="0" dirty="0" smtClean="0">
                <a:latin typeface="Arial" pitchFamily="34" charset="0"/>
                <a:cs typeface="Arial" pitchFamily="34" charset="0"/>
              </a:rPr>
              <a:t>menu) fecha o menu</a:t>
            </a:r>
            <a:endParaRPr lang="pt-BR" sz="1100" b="0" baseline="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100" b="0" dirty="0" smtClean="0">
                <a:latin typeface="Arial" pitchFamily="34" charset="0"/>
                <a:cs typeface="Arial" pitchFamily="34" charset="0"/>
              </a:rPr>
              <a:t>- é preciso clicar no link </a:t>
            </a:r>
            <a:r>
              <a:rPr lang="pt-BR" sz="1100" b="1" dirty="0" smtClean="0">
                <a:latin typeface="Arial" pitchFamily="34" charset="0"/>
                <a:cs typeface="Arial" pitchFamily="34" charset="0"/>
              </a:rPr>
              <a:t>+adicionar </a:t>
            </a:r>
            <a:r>
              <a:rPr lang="pt-BR" sz="1100" b="0" dirty="0" smtClean="0">
                <a:latin typeface="Arial" pitchFamily="34" charset="0"/>
                <a:cs typeface="Arial" pitchFamily="34" charset="0"/>
              </a:rPr>
              <a:t>para inserir</a:t>
            </a:r>
            <a:r>
              <a:rPr lang="pt-BR" sz="1100" b="0" baseline="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pt-BR" sz="1100" b="0" baseline="0" dirty="0" smtClean="0">
                <a:latin typeface="Arial" pitchFamily="34" charset="0"/>
                <a:cs typeface="Arial" pitchFamily="34" charset="0"/>
              </a:rPr>
              <a:t>conteúdo</a:t>
            </a:r>
            <a:endParaRPr lang="pt-BR" sz="11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0770-3B0E-4F10-A851-DF6525EF427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Funcionamento do </a:t>
            </a:r>
            <a:r>
              <a:rPr lang="pt-BR" sz="1200" baseline="0" dirty="0" smtClean="0">
                <a:latin typeface="Arial" pitchFamily="34" charset="0"/>
                <a:cs typeface="Arial" pitchFamily="34" charset="0"/>
              </a:rPr>
              <a:t>menu vertical interno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:</a:t>
            </a:r>
            <a:br>
              <a:rPr lang="pt-BR" sz="1200" dirty="0" smtClean="0">
                <a:latin typeface="Arial" pitchFamily="34" charset="0"/>
                <a:cs typeface="Arial" pitchFamily="34" charset="0"/>
              </a:rPr>
            </a:br>
            <a:r>
              <a:rPr lang="pt-BR" sz="12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mouseover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 exibi um</a:t>
            </a:r>
            <a:r>
              <a:rPr lang="pt-BR" sz="12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outline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 em volta do tipo</a:t>
            </a:r>
            <a:r>
              <a:rPr lang="pt-BR" sz="1200" baseline="0" dirty="0" smtClean="0">
                <a:latin typeface="Arial" pitchFamily="34" charset="0"/>
                <a:cs typeface="Arial" pitchFamily="34" charset="0"/>
              </a:rPr>
              <a:t> de conteúdo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- o conteúdo selecionado fica com um 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box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 azul claro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0770-3B0E-4F10-A851-DF6525EF427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Funcionamento:</a:t>
            </a:r>
            <a:br>
              <a:rPr lang="pt-BR" dirty="0" smtClean="0"/>
            </a:br>
            <a:r>
              <a:rPr lang="pt-BR" dirty="0" smtClean="0"/>
              <a:t>- no </a:t>
            </a:r>
            <a:r>
              <a:rPr lang="pt-BR" dirty="0" err="1" smtClean="0"/>
              <a:t>box</a:t>
            </a:r>
            <a:r>
              <a:rPr lang="pt-BR" baseline="0" dirty="0" smtClean="0"/>
              <a:t> só exibe o ícone de mover</a:t>
            </a:r>
          </a:p>
          <a:p>
            <a:r>
              <a:rPr lang="pt-BR" baseline="0" dirty="0" smtClean="0"/>
              <a:t>- </a:t>
            </a:r>
            <a:r>
              <a:rPr lang="pt-BR" baseline="0" dirty="0" err="1" smtClean="0"/>
              <a:t>place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holder</a:t>
            </a:r>
            <a:r>
              <a:rPr lang="pt-BR" baseline="0" dirty="0" smtClean="0"/>
              <a:t> no </a:t>
            </a:r>
            <a:r>
              <a:rPr lang="pt-BR" baseline="0" dirty="0" err="1" smtClean="0"/>
              <a:t>box</a:t>
            </a:r>
            <a:r>
              <a:rPr lang="pt-BR" baseline="0" dirty="0" smtClean="0"/>
              <a:t> (escreva aqui..)</a:t>
            </a:r>
          </a:p>
          <a:p>
            <a:pPr>
              <a:buFontTx/>
              <a:buChar char="-"/>
            </a:pPr>
            <a:r>
              <a:rPr lang="pt-BR" baseline="0" dirty="0" smtClean="0"/>
              <a:t> o </a:t>
            </a:r>
            <a:r>
              <a:rPr lang="pt-BR" baseline="0" dirty="0" err="1" smtClean="0"/>
              <a:t>box</a:t>
            </a:r>
            <a:r>
              <a:rPr lang="pt-BR" baseline="0" dirty="0" smtClean="0"/>
              <a:t> fica visível permanente até que seja </a:t>
            </a:r>
            <a:r>
              <a:rPr lang="pt-BR" baseline="0" dirty="0" err="1" smtClean="0"/>
              <a:t>concluido</a:t>
            </a:r>
            <a:r>
              <a:rPr lang="pt-BR" baseline="0" dirty="0" smtClean="0"/>
              <a:t> o processo</a:t>
            </a:r>
            <a:br>
              <a:rPr lang="pt-BR" baseline="0" dirty="0" smtClean="0"/>
            </a:br>
            <a:r>
              <a:rPr lang="pt-BR" baseline="0" dirty="0" smtClean="0"/>
              <a:t>- outros conteúdos na página ficam bloqueados para edição durante o processo</a:t>
            </a:r>
          </a:p>
          <a:p>
            <a:pPr>
              <a:buFontTx/>
              <a:buChar char="-"/>
            </a:pPr>
            <a:r>
              <a:rPr lang="pt-BR" b="0" baseline="0" dirty="0" smtClean="0"/>
              <a:t> o </a:t>
            </a:r>
            <a:r>
              <a:rPr lang="pt-BR" b="1" baseline="0" dirty="0" smtClean="0"/>
              <a:t>tamanho da página </a:t>
            </a:r>
            <a:r>
              <a:rPr lang="pt-BR" b="0" baseline="0" dirty="0" smtClean="0"/>
              <a:t>fica ativo e destacado com um contorno laranja em volta</a:t>
            </a:r>
          </a:p>
          <a:p>
            <a:pPr>
              <a:buFontTx/>
              <a:buNone/>
            </a:pPr>
            <a:r>
              <a:rPr lang="pt-BR" b="0" baseline="0" dirty="0" smtClean="0"/>
              <a:t>- o botão de ajuda fica ativo</a:t>
            </a:r>
            <a:endParaRPr lang="pt-BR" b="1" baseline="0" dirty="0" smtClean="0"/>
          </a:p>
          <a:p>
            <a:pPr>
              <a:buFontTx/>
              <a:buChar char="-"/>
            </a:pPr>
            <a:r>
              <a:rPr lang="pt-BR" dirty="0" smtClean="0"/>
              <a:t>todos os outros botões do header ficam esmaecidos</a:t>
            </a: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- A </a:t>
            </a:r>
            <a:r>
              <a:rPr lang="pt-BR" b="1" baseline="0" dirty="0" smtClean="0"/>
              <a:t>ordem</a:t>
            </a:r>
            <a:r>
              <a:rPr lang="pt-BR" b="0" baseline="0" dirty="0" smtClean="0"/>
              <a:t> inseri n</a:t>
            </a:r>
            <a:r>
              <a:rPr lang="pt-BR" baseline="0" dirty="0" smtClean="0"/>
              <a:t>o </a:t>
            </a:r>
            <a:r>
              <a:rPr lang="pt-BR" baseline="0" dirty="0" err="1" smtClean="0"/>
              <a:t>split</a:t>
            </a:r>
            <a:r>
              <a:rPr lang="pt-BR" baseline="0" dirty="0" smtClean="0"/>
              <a:t> esquerdo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0770-3B0E-4F10-A851-DF6525EF427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Funcionamento:</a:t>
            </a:r>
            <a:br>
              <a:rPr lang="pt-BR" dirty="0" smtClean="0"/>
            </a:br>
            <a:r>
              <a:rPr lang="pt-BR" dirty="0" smtClean="0"/>
              <a:t>- o </a:t>
            </a:r>
            <a:r>
              <a:rPr lang="pt-BR" dirty="0" err="1" smtClean="0"/>
              <a:t>box</a:t>
            </a:r>
            <a:r>
              <a:rPr lang="pt-BR" dirty="0" smtClean="0"/>
              <a:t> surgirá apenas através de </a:t>
            </a:r>
            <a:r>
              <a:rPr lang="pt-BR" dirty="0" err="1" smtClean="0"/>
              <a:t>mouseover</a:t>
            </a:r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 as funções no </a:t>
            </a:r>
            <a:r>
              <a:rPr lang="pt-BR" dirty="0" err="1" smtClean="0"/>
              <a:t>box</a:t>
            </a:r>
            <a:r>
              <a:rPr lang="pt-BR" dirty="0" smtClean="0"/>
              <a:t> de</a:t>
            </a:r>
            <a:r>
              <a:rPr lang="pt-BR" b="1" dirty="0" smtClean="0"/>
              <a:t> mover</a:t>
            </a:r>
            <a:r>
              <a:rPr lang="pt-BR" dirty="0" smtClean="0"/>
              <a:t>, </a:t>
            </a:r>
            <a:r>
              <a:rPr lang="pt-BR" b="1" dirty="0" smtClean="0"/>
              <a:t>duplicar</a:t>
            </a:r>
            <a:r>
              <a:rPr lang="pt-BR" dirty="0" smtClean="0"/>
              <a:t> e </a:t>
            </a:r>
            <a:r>
              <a:rPr lang="pt-BR" b="1" dirty="0" smtClean="0"/>
              <a:t>excluir</a:t>
            </a:r>
            <a:r>
              <a:rPr lang="pt-BR" dirty="0" smtClean="0"/>
              <a:t> não exibem nada no </a:t>
            </a:r>
            <a:r>
              <a:rPr lang="pt-BR" dirty="0" err="1" smtClean="0"/>
              <a:t>split</a:t>
            </a:r>
            <a:r>
              <a:rPr lang="pt-BR" dirty="0" smtClean="0"/>
              <a:t> esquerdo</a:t>
            </a:r>
          </a:p>
          <a:p>
            <a:pPr>
              <a:buFontTx/>
              <a:buChar char="-"/>
            </a:pPr>
            <a:r>
              <a:rPr lang="pt-BR" dirty="0" smtClean="0"/>
              <a:t> quando clicar em editar (ícone de lápis no </a:t>
            </a:r>
            <a:r>
              <a:rPr lang="pt-BR" dirty="0" err="1" smtClean="0"/>
              <a:t>box</a:t>
            </a:r>
            <a:r>
              <a:rPr lang="pt-BR" dirty="0" smtClean="0"/>
              <a:t>),</a:t>
            </a:r>
            <a:r>
              <a:rPr lang="pt-BR" baseline="0" dirty="0" smtClean="0"/>
              <a:t> repete o processo de criar conteúdo. O funcionamento é igual.</a:t>
            </a:r>
          </a:p>
          <a:p>
            <a:pPr>
              <a:buFontTx/>
              <a:buNone/>
            </a:pPr>
            <a:r>
              <a:rPr lang="pt-BR" baseline="0" dirty="0" smtClean="0"/>
              <a:t>- quando clicar em duplicar, surgirá com </a:t>
            </a:r>
            <a:r>
              <a:rPr lang="pt-BR" baseline="0" dirty="0" err="1" smtClean="0"/>
              <a:t>fadein</a:t>
            </a:r>
            <a:r>
              <a:rPr lang="pt-BR" baseline="0" dirty="0" smtClean="0"/>
              <a:t> um </a:t>
            </a:r>
            <a:r>
              <a:rPr lang="pt-BR" baseline="0" dirty="0" err="1" smtClean="0"/>
              <a:t>box</a:t>
            </a:r>
            <a:r>
              <a:rPr lang="pt-BR" baseline="0" dirty="0" smtClean="0"/>
              <a:t> igual, mas deslocado + 47px </a:t>
            </a:r>
            <a:r>
              <a:rPr lang="pt-BR" baseline="0" dirty="0" err="1" smtClean="0"/>
              <a:t>left</a:t>
            </a:r>
            <a:r>
              <a:rPr lang="pt-BR" baseline="0" dirty="0" smtClean="0"/>
              <a:t> e – 47px top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0770-3B0E-4F10-A851-DF6525EF4277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0770-3B0E-4F10-A851-DF6525EF427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0770-3B0E-4F10-A851-DF6525EF4277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Funcionamento:</a:t>
            </a:r>
            <a:br>
              <a:rPr lang="pt-BR" dirty="0" smtClean="0"/>
            </a:br>
            <a:r>
              <a:rPr lang="pt-BR" dirty="0" smtClean="0"/>
              <a:t>- é exibido um </a:t>
            </a:r>
            <a:r>
              <a:rPr lang="pt-BR" dirty="0" err="1" smtClean="0"/>
              <a:t>box</a:t>
            </a:r>
            <a:r>
              <a:rPr lang="pt-BR" dirty="0" smtClean="0"/>
              <a:t> geral envolvendo todos os conteúdos</a:t>
            </a:r>
          </a:p>
          <a:p>
            <a:pPr>
              <a:buFontTx/>
              <a:buChar char="-"/>
            </a:pPr>
            <a:r>
              <a:rPr lang="pt-BR" dirty="0" smtClean="0"/>
              <a:t> no </a:t>
            </a:r>
            <a:r>
              <a:rPr lang="pt-BR" dirty="0" err="1" smtClean="0"/>
              <a:t>box</a:t>
            </a:r>
            <a:r>
              <a:rPr lang="pt-BR" baseline="0" dirty="0" smtClean="0"/>
              <a:t> só exibe o ícone de mover</a:t>
            </a:r>
          </a:p>
          <a:p>
            <a:pPr>
              <a:buFontTx/>
              <a:buChar char="-"/>
            </a:pPr>
            <a:r>
              <a:rPr lang="pt-BR" baseline="0" dirty="0" smtClean="0"/>
              <a:t> o </a:t>
            </a:r>
            <a:r>
              <a:rPr lang="pt-BR" baseline="0" dirty="0" err="1" smtClean="0"/>
              <a:t>box</a:t>
            </a:r>
            <a:r>
              <a:rPr lang="pt-BR" baseline="0" dirty="0" smtClean="0"/>
              <a:t> fica visível permanente até que seja </a:t>
            </a:r>
            <a:r>
              <a:rPr lang="pt-BR" baseline="0" dirty="0" err="1" smtClean="0"/>
              <a:t>concluido</a:t>
            </a:r>
            <a:r>
              <a:rPr lang="pt-BR" baseline="0" dirty="0" smtClean="0"/>
              <a:t> o processo</a:t>
            </a:r>
            <a:br>
              <a:rPr lang="pt-BR" baseline="0" dirty="0" smtClean="0"/>
            </a:br>
            <a:r>
              <a:rPr lang="pt-BR" baseline="0" dirty="0" smtClean="0"/>
              <a:t>- outros conteúdos na página ficam bloqueados para edição durante o processo e “esmaecidos”</a:t>
            </a:r>
          </a:p>
          <a:p>
            <a:pPr>
              <a:buFontTx/>
              <a:buChar char="-"/>
            </a:pPr>
            <a:r>
              <a:rPr lang="pt-BR" b="0" baseline="0" dirty="0" smtClean="0"/>
              <a:t> o </a:t>
            </a:r>
            <a:r>
              <a:rPr lang="pt-BR" b="1" baseline="0" dirty="0" smtClean="0"/>
              <a:t>tamanho da página </a:t>
            </a:r>
            <a:r>
              <a:rPr lang="pt-BR" b="0" baseline="0" dirty="0" smtClean="0"/>
              <a:t>fica ativo e destacado com um contorno laranja em volta</a:t>
            </a:r>
          </a:p>
          <a:p>
            <a:pPr>
              <a:buFontTx/>
              <a:buNone/>
            </a:pPr>
            <a:r>
              <a:rPr lang="pt-BR" b="0" baseline="0" dirty="0" smtClean="0"/>
              <a:t>- o botão de ajuda fica ativo</a:t>
            </a:r>
            <a:endParaRPr lang="pt-BR" b="1" baseline="0" dirty="0" smtClean="0"/>
          </a:p>
          <a:p>
            <a:pPr>
              <a:buFontTx/>
              <a:buChar char="-"/>
            </a:pPr>
            <a:r>
              <a:rPr lang="pt-BR" dirty="0" smtClean="0"/>
              <a:t> todos os outros botões do header ficam esmaecidos</a:t>
            </a: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- A função dessa página é auxiliar no posicionamento do grupo de conteúdos. Depois que o processo é concluído, repete o processo de edição de conteúdo. O funcionamento é igual. (slide 6)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50770-3B0E-4F10-A851-DF6525EF4277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18E2-3613-4B72-AD48-EB7F8BC9DBAA}" type="datetimeFigureOut">
              <a:rPr lang="pt-BR" smtClean="0"/>
              <a:pPr/>
              <a:t>23/01/2015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0EA3-CA48-4266-AA89-3491E449F7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18E2-3613-4B72-AD48-EB7F8BC9DBAA}" type="datetimeFigureOut">
              <a:rPr lang="pt-BR" smtClean="0"/>
              <a:pPr/>
              <a:t>23/01/2015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0EA3-CA48-4266-AA89-3491E449F7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18E2-3613-4B72-AD48-EB7F8BC9DBAA}" type="datetimeFigureOut">
              <a:rPr lang="pt-BR" smtClean="0"/>
              <a:pPr/>
              <a:t>23/01/2015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0EA3-CA48-4266-AA89-3491E449F7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18E2-3613-4B72-AD48-EB7F8BC9DBAA}" type="datetimeFigureOut">
              <a:rPr lang="pt-BR" smtClean="0"/>
              <a:pPr/>
              <a:t>23/01/2015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0EA3-CA48-4266-AA89-3491E449F7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18E2-3613-4B72-AD48-EB7F8BC9DBAA}" type="datetimeFigureOut">
              <a:rPr lang="pt-BR" smtClean="0"/>
              <a:pPr/>
              <a:t>23/01/2015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0EA3-CA48-4266-AA89-3491E449F7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18E2-3613-4B72-AD48-EB7F8BC9DBAA}" type="datetimeFigureOut">
              <a:rPr lang="pt-BR" smtClean="0"/>
              <a:pPr/>
              <a:t>23/01/2015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0EA3-CA48-4266-AA89-3491E449F7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18E2-3613-4B72-AD48-EB7F8BC9DBAA}" type="datetimeFigureOut">
              <a:rPr lang="pt-BR" smtClean="0"/>
              <a:pPr/>
              <a:t>23/01/2015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0EA3-CA48-4266-AA89-3491E449F7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18E2-3613-4B72-AD48-EB7F8BC9DBAA}" type="datetimeFigureOut">
              <a:rPr lang="pt-BR" smtClean="0"/>
              <a:pPr/>
              <a:t>23/01/2015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0EA3-CA48-4266-AA89-3491E449F7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18E2-3613-4B72-AD48-EB7F8BC9DBAA}" type="datetimeFigureOut">
              <a:rPr lang="pt-BR" smtClean="0"/>
              <a:pPr/>
              <a:t>23/01/2015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0EA3-CA48-4266-AA89-3491E449F7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18E2-3613-4B72-AD48-EB7F8BC9DBAA}" type="datetimeFigureOut">
              <a:rPr lang="pt-BR" smtClean="0"/>
              <a:pPr/>
              <a:t>23/01/2015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0EA3-CA48-4266-AA89-3491E449F7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18E2-3613-4B72-AD48-EB7F8BC9DBAA}" type="datetimeFigureOut">
              <a:rPr lang="pt-BR" smtClean="0"/>
              <a:pPr/>
              <a:t>23/01/2015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0EA3-CA48-4266-AA89-3491E449F7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18E2-3613-4B72-AD48-EB7F8BC9DBAA}" type="datetimeFigureOut">
              <a:rPr lang="pt-BR" smtClean="0"/>
              <a:pPr/>
              <a:t>23/01/2015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0EA3-CA48-4266-AA89-3491E449F7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572560" cy="500066"/>
          </a:xfrm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rgbClr val="0070C0"/>
                </a:solidFill>
              </a:rPr>
              <a:t>Início – </a:t>
            </a:r>
            <a:r>
              <a:rPr lang="pt-BR" sz="1600" dirty="0" smtClean="0">
                <a:solidFill>
                  <a:srgbClr val="0070C0"/>
                </a:solidFill>
              </a:rPr>
              <a:t>interface e tons de cinza novos</a:t>
            </a:r>
            <a:endParaRPr lang="pt-BR" sz="16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Z:\FERRAMENTA\preview\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80" y="927841"/>
            <a:ext cx="8572500" cy="5000625"/>
          </a:xfrm>
          <a:prstGeom prst="rect">
            <a:avLst/>
          </a:prstGeom>
          <a:noFill/>
        </p:spPr>
      </p:pic>
      <p:sp>
        <p:nvSpPr>
          <p:cNvPr id="24" name="Retângulo 23"/>
          <p:cNvSpPr/>
          <p:nvPr/>
        </p:nvSpPr>
        <p:spPr>
          <a:xfrm>
            <a:off x="285720" y="918510"/>
            <a:ext cx="8572560" cy="5000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Z:\FERRAMENTA\preview\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927806"/>
            <a:ext cx="8572500" cy="5000625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572560" cy="500066"/>
          </a:xfrm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rgbClr val="0070C0"/>
                </a:solidFill>
              </a:rPr>
              <a:t>Movimentação de conteúdos juntos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85720" y="918510"/>
            <a:ext cx="8572560" cy="5000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Z:\FERRAMENTA\preview\05-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927806"/>
            <a:ext cx="8572500" cy="5000625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572560" cy="500066"/>
          </a:xfrm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rgbClr val="0070C0"/>
                </a:solidFill>
              </a:rPr>
              <a:t>Movendo </a:t>
            </a:r>
            <a:r>
              <a:rPr lang="pt-BR" sz="2000" dirty="0" smtClean="0">
                <a:solidFill>
                  <a:srgbClr val="0070C0"/>
                </a:solidFill>
              </a:rPr>
              <a:t>conteúdos juntos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85720" y="918510"/>
            <a:ext cx="8572560" cy="5000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143372" y="6072206"/>
            <a:ext cx="142876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notações</a:t>
            </a:r>
            <a:endParaRPr kumimoji="0" lang="pt-BR" sz="1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 rot="5400000">
            <a:off x="4736165" y="6535747"/>
            <a:ext cx="2142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Z:\FERRAMENTA\preview\0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927806"/>
            <a:ext cx="8572500" cy="5000625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572560" cy="500066"/>
          </a:xfrm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rgbClr val="0070C0"/>
                </a:solidFill>
              </a:rPr>
              <a:t>Duplicação </a:t>
            </a:r>
            <a:r>
              <a:rPr lang="pt-BR" sz="2000" dirty="0" smtClean="0">
                <a:solidFill>
                  <a:srgbClr val="0070C0"/>
                </a:solidFill>
              </a:rPr>
              <a:t>de conteúdos </a:t>
            </a:r>
            <a:r>
              <a:rPr lang="pt-BR" sz="2000" dirty="0" smtClean="0">
                <a:solidFill>
                  <a:srgbClr val="0070C0"/>
                </a:solidFill>
              </a:rPr>
              <a:t>para outra página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85720" y="918510"/>
            <a:ext cx="8572560" cy="5000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Z:\FERRAMENTA\preview\06-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928705"/>
            <a:ext cx="8572500" cy="5000625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572560" cy="500066"/>
          </a:xfrm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rgbClr val="0070C0"/>
                </a:solidFill>
              </a:rPr>
              <a:t>Duplicando </a:t>
            </a:r>
            <a:r>
              <a:rPr lang="pt-BR" sz="2000" dirty="0" smtClean="0">
                <a:solidFill>
                  <a:srgbClr val="0070C0"/>
                </a:solidFill>
              </a:rPr>
              <a:t>para outra página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85720" y="919409"/>
            <a:ext cx="8572560" cy="5000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143372" y="6072206"/>
            <a:ext cx="142876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notações</a:t>
            </a:r>
            <a:endParaRPr kumimoji="0" lang="pt-BR" sz="1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 rot="5400000">
            <a:off x="4736165" y="6535747"/>
            <a:ext cx="2142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FERRAMENTA\preview\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927806"/>
            <a:ext cx="8572500" cy="5000625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572560" cy="500066"/>
          </a:xfrm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rgbClr val="0070C0"/>
                </a:solidFill>
              </a:rPr>
              <a:t>Adição de </a:t>
            </a:r>
            <a:r>
              <a:rPr lang="pt-BR" sz="2000" dirty="0" smtClean="0">
                <a:solidFill>
                  <a:srgbClr val="0070C0"/>
                </a:solidFill>
              </a:rPr>
              <a:t>conteúdos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85720" y="918510"/>
            <a:ext cx="8572560" cy="5000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FERRAMENTA\preview\02-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927806"/>
            <a:ext cx="8572500" cy="5000625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572560" cy="500066"/>
          </a:xfrm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rgbClr val="0070C0"/>
                </a:solidFill>
              </a:rPr>
              <a:t>Menu adicionar conteúdo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85720" y="918510"/>
            <a:ext cx="8572560" cy="5000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143372" y="6072206"/>
            <a:ext cx="142876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notações</a:t>
            </a:r>
            <a:endParaRPr kumimoji="0" lang="pt-BR" sz="1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 rot="5400000">
            <a:off x="4736165" y="6535747"/>
            <a:ext cx="2142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FERRAMENTA\preview\02-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927806"/>
            <a:ext cx="8572500" cy="5000625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572560" cy="500066"/>
          </a:xfrm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rgbClr val="0070C0"/>
                </a:solidFill>
              </a:rPr>
              <a:t>Menu adicionar conteúdo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85720" y="918510"/>
            <a:ext cx="8572560" cy="5000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143372" y="6072206"/>
            <a:ext cx="142876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notações</a:t>
            </a:r>
            <a:endParaRPr kumimoji="0" lang="pt-BR" sz="1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 rot="5400000">
            <a:off x="4736165" y="6535747"/>
            <a:ext cx="2142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Z:\FERRAMENTA\preview\02-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927806"/>
            <a:ext cx="8572500" cy="5000625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572560" cy="500066"/>
          </a:xfrm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rgbClr val="0070C0"/>
                </a:solidFill>
              </a:rPr>
              <a:t>Adicionando </a:t>
            </a:r>
            <a:r>
              <a:rPr lang="pt-BR" sz="2000" dirty="0" smtClean="0">
                <a:solidFill>
                  <a:srgbClr val="0070C0"/>
                </a:solidFill>
              </a:rPr>
              <a:t>conteúdo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85720" y="918510"/>
            <a:ext cx="8572560" cy="5000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143372" y="6072206"/>
            <a:ext cx="142876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notações</a:t>
            </a:r>
            <a:endParaRPr kumimoji="0" lang="pt-BR" sz="1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 rot="5400000">
            <a:off x="4736165" y="6535747"/>
            <a:ext cx="2142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Z:\FERRAMENTA\preview\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927806"/>
            <a:ext cx="8572500" cy="5000625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572560" cy="500066"/>
          </a:xfrm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rgbClr val="0070C0"/>
                </a:solidFill>
              </a:rPr>
              <a:t>Editando conteúdos 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85720" y="918510"/>
            <a:ext cx="8572560" cy="5000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143372" y="6072206"/>
            <a:ext cx="142876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notações</a:t>
            </a:r>
            <a:endParaRPr kumimoji="0" lang="pt-BR" sz="1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 rot="5400000">
            <a:off x="4736165" y="6535747"/>
            <a:ext cx="2142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:\FERRAMENTA\preview\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927806"/>
            <a:ext cx="8572500" cy="5000625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572560" cy="500066"/>
          </a:xfrm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rgbClr val="0070C0"/>
                </a:solidFill>
              </a:rPr>
              <a:t>Adição de conteúdos em grupo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85720" y="918510"/>
            <a:ext cx="8572560" cy="5000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Z:\FERRAMENTA\preview\04-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927806"/>
            <a:ext cx="8572500" cy="5000625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572560" cy="500066"/>
          </a:xfrm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rgbClr val="0070C0"/>
                </a:solidFill>
              </a:rPr>
              <a:t>Menu adicionar grupo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85720" y="918510"/>
            <a:ext cx="8572560" cy="5000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Z:\FERRAMENTA\preview\04-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927806"/>
            <a:ext cx="8572500" cy="5000625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572560" cy="500066"/>
          </a:xfrm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rgbClr val="0070C0"/>
                </a:solidFill>
              </a:rPr>
              <a:t>Adicionando </a:t>
            </a:r>
            <a:r>
              <a:rPr lang="pt-BR" sz="2000" dirty="0" smtClean="0">
                <a:solidFill>
                  <a:srgbClr val="0070C0"/>
                </a:solidFill>
              </a:rPr>
              <a:t>grupo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85720" y="918510"/>
            <a:ext cx="8572560" cy="5000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143372" y="6072206"/>
            <a:ext cx="142876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notações</a:t>
            </a:r>
            <a:endParaRPr kumimoji="0" lang="pt-BR" sz="1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 rot="5400000">
            <a:off x="4736165" y="6535747"/>
            <a:ext cx="2142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86</Words>
  <Application>Microsoft Office PowerPoint</Application>
  <PresentationFormat>Apresentação na tela (4:3)</PresentationFormat>
  <Paragraphs>76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Início – interface e tons de cinza novos</vt:lpstr>
      <vt:lpstr>Adição de conteúdos</vt:lpstr>
      <vt:lpstr>Menu adicionar conteúdo</vt:lpstr>
      <vt:lpstr>Menu adicionar conteúdo</vt:lpstr>
      <vt:lpstr>Adicionando conteúdo</vt:lpstr>
      <vt:lpstr>Editando conteúdos </vt:lpstr>
      <vt:lpstr>Adição de conteúdos em grupo</vt:lpstr>
      <vt:lpstr>Menu adicionar grupo</vt:lpstr>
      <vt:lpstr>Adicionando grupo</vt:lpstr>
      <vt:lpstr>Movimentação de conteúdos juntos</vt:lpstr>
      <vt:lpstr>Movendo conteúdos juntos</vt:lpstr>
      <vt:lpstr>Duplicação de conteúdos para outra página</vt:lpstr>
      <vt:lpstr>Duplicando para outra página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</dc:title>
  <dc:creator>Dell</dc:creator>
  <cp:lastModifiedBy>Dell</cp:lastModifiedBy>
  <cp:revision>33</cp:revision>
  <dcterms:created xsi:type="dcterms:W3CDTF">2015-01-23T03:27:07Z</dcterms:created>
  <dcterms:modified xsi:type="dcterms:W3CDTF">2015-01-24T03:31:31Z</dcterms:modified>
</cp:coreProperties>
</file>