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DEEA"/>
    <a:srgbClr val="006A5C"/>
    <a:srgbClr val="4B9C1E"/>
    <a:srgbClr val="9C1E4B"/>
    <a:srgbClr val="4A148C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21" d="100"/>
          <a:sy n="21" d="100"/>
        </p:scale>
        <p:origin x="23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hyperlink" Target="https://linktr.ee/hsilvao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3604200"/>
            <a:ext cx="32004000" cy="57150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315384" y="11547880"/>
            <a:ext cx="9512636" cy="2127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WiFi signal quality is of main importance in life recently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Poor Access Point placement can create areas of low coverage, or shadowing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Walls are the main signal attenuation factor in small residences</a:t>
            </a: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Process house floorplan to eliminate small features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Identify walls with OpenCV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Calculate loss with Average Wall Model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Generate heatmap for all pixels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Repeat for all possible AP locations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Identify maximum average signal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772668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88764" y="1007016"/>
            <a:ext cx="29720876" cy="4998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3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WiFi signals </a:t>
            </a:r>
            <a:r>
              <a:rPr lang="en-US" sz="13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simulated to</a:t>
            </a:r>
            <a:r>
              <a:rPr lang="en-US" sz="13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optimize coverage </a:t>
            </a:r>
            <a:r>
              <a:rPr lang="en-US" sz="13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a house</a:t>
            </a:r>
            <a:endParaRPr lang="en-US" sz="13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313418" y="32088772"/>
            <a:ext cx="9583653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Shadowing in the living room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>
            <a:cxnSpLocks/>
          </p:cNvCxnSpPr>
          <p:nvPr/>
        </p:nvCxnSpPr>
        <p:spPr>
          <a:xfrm>
            <a:off x="11325624" y="12031980"/>
            <a:ext cx="0" cy="1984248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378212" y="8378190"/>
            <a:ext cx="266481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Optimization of WiFi Access Point placement in floorplans using signal propagation loss models in Python</a:t>
            </a:r>
            <a:endParaRPr lang="en-US" sz="8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0C0613-E292-4EA6-9B86-444262BD6A69}"/>
              </a:ext>
            </a:extLst>
          </p:cNvPr>
          <p:cNvGrpSpPr/>
          <p:nvPr/>
        </p:nvGrpSpPr>
        <p:grpSpPr>
          <a:xfrm>
            <a:off x="416224" y="32488473"/>
            <a:ext cx="5489277" cy="923330"/>
            <a:chOff x="1842351" y="15142076"/>
            <a:chExt cx="5489277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AD9AF1-DB1F-458B-8FD1-3E2EA4A57D8C}"/>
                </a:ext>
              </a:extLst>
            </p:cNvPr>
            <p:cNvSpPr txBox="1"/>
            <p:nvPr/>
          </p:nvSpPr>
          <p:spPr>
            <a:xfrm>
              <a:off x="2389136" y="15142076"/>
              <a:ext cx="4942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5400" dirty="0">
                  <a:latin typeface="Lato" panose="020F0502020204030203" pitchFamily="34" charset="0"/>
                  <a:cs typeface="Lato" panose="020F0502020204030203" pitchFamily="34" charset="0"/>
                </a:rPr>
                <a:t>Henrique Silva</a:t>
              </a:r>
              <a:endParaRPr lang="en-US" sz="5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Graphic 18">
              <a:extLst>
                <a:ext uri="{FF2B5EF4-FFF2-40B4-BE49-F238E27FC236}">
                  <a16:creationId xmlns:a16="http://schemas.microsoft.com/office/drawing/2014/main" id="{196C165A-405D-4820-9F17-91CA8CD4F5EF}"/>
                </a:ext>
              </a:extLst>
            </p:cNvPr>
            <p:cNvSpPr/>
            <p:nvPr/>
          </p:nvSpPr>
          <p:spPr>
            <a:xfrm>
              <a:off x="1842351" y="15359198"/>
              <a:ext cx="360430" cy="335196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202524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Run the simulation!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0358100" y="36620927"/>
            <a:ext cx="6317342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8FC8D-6DE6-1C91-1EC1-B0F53A28F9E2}"/>
                  </a:ext>
                </a:extLst>
              </p:cNvPr>
              <p:cNvSpPr txBox="1"/>
              <p:nvPr/>
            </p:nvSpPr>
            <p:spPr>
              <a:xfrm>
                <a:off x="1135380" y="26296621"/>
                <a:ext cx="9921240" cy="835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sz="48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𝑑𝐵</m:t>
                              </m:r>
                            </m:sub>
                          </m:sSub>
                          <m:r>
                            <a:rPr lang="en-GB" sz="4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4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𝑑𝐵</m:t>
                                  </m:r>
                                </m:sub>
                              </m:sSub>
                            </m:sub>
                          </m:sSub>
                          <m:r>
                            <a:rPr lang="en-GB" sz="4800" i="0">
                              <a:latin typeface="Cambria Math" panose="02040503050406030204" pitchFamily="18" charset="0"/>
                            </a:rPr>
                            <m:t>+20</m:t>
                          </m:r>
                          <m:func>
                            <m:func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4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4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48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  <m:r>
                            <a:rPr lang="en-GB" sz="4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8FC8D-6DE6-1C91-1EC1-B0F53A28F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" y="26296621"/>
                <a:ext cx="9921240" cy="8354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8E6C1E7-CA31-BB37-D1D4-E20B85C4A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590639" y="12569705"/>
            <a:ext cx="6800481" cy="7128871"/>
          </a:xfrm>
          <a:prstGeom prst="rect">
            <a:avLst/>
          </a:prstGeom>
        </p:spPr>
      </p:pic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0F0AC5F4-F79C-D5A2-5BC5-0CC8A82283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1" t="3619" r="1675" b="9854"/>
          <a:stretch/>
        </p:blipFill>
        <p:spPr bwMode="auto">
          <a:xfrm flipV="1">
            <a:off x="22716878" y="12616321"/>
            <a:ext cx="7077322" cy="734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1A99F4-292B-6A27-3F4C-10D07316F1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992" y="22501860"/>
            <a:ext cx="9399588" cy="93995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A2F1BD-601A-CAC4-9379-CB7AE32912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310" y="22410420"/>
            <a:ext cx="9495790" cy="94957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00C0E36-B532-CE9F-D3EA-2F42417EBD20}"/>
              </a:ext>
            </a:extLst>
          </p:cNvPr>
          <p:cNvSpPr/>
          <p:nvPr/>
        </p:nvSpPr>
        <p:spPr>
          <a:xfrm>
            <a:off x="21749787" y="32107822"/>
            <a:ext cx="9583653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Good coverage in all rooms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CFC6B-9DF2-8751-ECCA-505E1CC7697F}"/>
              </a:ext>
            </a:extLst>
          </p:cNvPr>
          <p:cNvSpPr/>
          <p:nvPr/>
        </p:nvSpPr>
        <p:spPr>
          <a:xfrm>
            <a:off x="21389926" y="11826332"/>
            <a:ext cx="9583653" cy="75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Wall Identification</a:t>
            </a:r>
          </a:p>
        </p:txBody>
      </p:sp>
      <p:sp>
        <p:nvSpPr>
          <p:cNvPr id="43" name="TextBox 42">
            <a:hlinkClick r:id="rId7"/>
            <a:extLst>
              <a:ext uri="{FF2B5EF4-FFF2-40B4-BE49-F238E27FC236}">
                <a16:creationId xmlns:a16="http://schemas.microsoft.com/office/drawing/2014/main" id="{60167A5E-75A5-7081-8DD4-611ED550B380}"/>
              </a:ext>
            </a:extLst>
          </p:cNvPr>
          <p:cNvSpPr txBox="1"/>
          <p:nvPr/>
        </p:nvSpPr>
        <p:spPr>
          <a:xfrm>
            <a:off x="20290709" y="36848232"/>
            <a:ext cx="65409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u="sng" dirty="0">
                <a:solidFill>
                  <a:srgbClr val="80DE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https://linktr.ee/hsilvaou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0CF148E6-19E2-3C3C-EDD2-CA8EC04AB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35" y="35092957"/>
            <a:ext cx="4514850" cy="3057525"/>
          </a:xfrm>
          <a:prstGeom prst="rect">
            <a:avLst/>
          </a:prstGeom>
        </p:spPr>
      </p:pic>
      <p:pic>
        <p:nvPicPr>
          <p:cNvPr id="49" name="Picture 48" descr="Qr code&#10;&#10;Description automatically generated">
            <a:extLst>
              <a:ext uri="{FF2B5EF4-FFF2-40B4-BE49-F238E27FC236}">
                <a16:creationId xmlns:a16="http://schemas.microsoft.com/office/drawing/2014/main" id="{5AC0412B-2818-170E-B113-2FABB35E6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0" y="34099500"/>
            <a:ext cx="4800600" cy="4800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48E9047-49FB-7331-7F3A-5F0AF65452CC}"/>
              </a:ext>
            </a:extLst>
          </p:cNvPr>
          <p:cNvSpPr/>
          <p:nvPr/>
        </p:nvSpPr>
        <p:spPr>
          <a:xfrm>
            <a:off x="12284026" y="11750132"/>
            <a:ext cx="9583653" cy="75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Floorplan image with AP locations (blue)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27948-1746-FB0A-389D-445DCEF47811}"/>
              </a:ext>
            </a:extLst>
          </p:cNvPr>
          <p:cNvSpPr txBox="1"/>
          <p:nvPr/>
        </p:nvSpPr>
        <p:spPr>
          <a:xfrm>
            <a:off x="12391962" y="21251406"/>
            <a:ext cx="9512636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SIMULATION OUTPUTS</a:t>
            </a: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130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Lato</vt:lpstr>
      <vt:lpstr>Lato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Henrique Aires Silva (Student)</cp:lastModifiedBy>
  <cp:revision>15</cp:revision>
  <dcterms:created xsi:type="dcterms:W3CDTF">2019-04-03T04:48:47Z</dcterms:created>
  <dcterms:modified xsi:type="dcterms:W3CDTF">2022-09-07T22:34:57Z</dcterms:modified>
</cp:coreProperties>
</file>