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8" r:id="rId7"/>
    <p:sldId id="258" r:id="rId8"/>
    <p:sldId id="260" r:id="rId9"/>
    <p:sldId id="259" r:id="rId10"/>
    <p:sldId id="267" r:id="rId11"/>
    <p:sldId id="274" r:id="rId12"/>
    <p:sldId id="270" r:id="rId13"/>
    <p:sldId id="271" r:id="rId14"/>
    <p:sldId id="272" r:id="rId15"/>
    <p:sldId id="278" r:id="rId16"/>
    <p:sldId id="276" r:id="rId17"/>
    <p:sldId id="277" r:id="rId18"/>
    <p:sldId id="285" r:id="rId19"/>
    <p:sldId id="280" r:id="rId20"/>
    <p:sldId id="281" r:id="rId21"/>
    <p:sldId id="282" r:id="rId22"/>
    <p:sldId id="283" r:id="rId23"/>
    <p:sldId id="284" r:id="rId24"/>
    <p:sldId id="289" r:id="rId25"/>
    <p:sldId id="290" r:id="rId26"/>
    <p:sldId id="291" r:id="rId27"/>
    <p:sldId id="286" r:id="rId28"/>
    <p:sldId id="292" r:id="rId29"/>
    <p:sldId id="288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1E7"/>
    <a:srgbClr val="FFB700"/>
    <a:srgbClr val="FB7065"/>
    <a:srgbClr val="32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77334-B0E3-4D5B-884E-353C5C968C8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99528E6-E76B-4008-948E-049BEAF51317}">
      <dgm:prSet phldrT="[Texto]"/>
      <dgm:spPr/>
      <dgm:t>
        <a:bodyPr/>
        <a:lstStyle/>
        <a:p>
          <a:endParaRPr lang="pt-BR" dirty="0" smtClean="0"/>
        </a:p>
        <a:p>
          <a:endParaRPr lang="pt-BR" dirty="0"/>
        </a:p>
      </dgm:t>
    </dgm:pt>
    <dgm:pt modelId="{ED42B556-A03C-4539-ABBB-60DEB126F105}" type="sibTrans" cxnId="{9497D48C-A5B4-4CA4-8B5D-4B99592BE7B9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reia do Sul tem primeiro celular no mundo com acesso a rede 5G ..."/>
        </a:ext>
      </dgm:extLst>
    </dgm:pt>
    <dgm:pt modelId="{E5B03BDE-77B3-4067-8205-2A94F61EC16D}" type="parTrans" cxnId="{9497D48C-A5B4-4CA4-8B5D-4B99592BE7B9}">
      <dgm:prSet/>
      <dgm:spPr/>
      <dgm:t>
        <a:bodyPr/>
        <a:lstStyle/>
        <a:p>
          <a:endParaRPr lang="pt-BR"/>
        </a:p>
      </dgm:t>
    </dgm:pt>
    <dgm:pt modelId="{810FA019-9A2E-4315-BC14-1A3D44C9E6DD}" type="pres">
      <dgm:prSet presAssocID="{D7B77334-B0E3-4D5B-884E-353C5C968C83}" presName="Name0" presStyleCnt="0">
        <dgm:presLayoutVars>
          <dgm:chMax val="7"/>
          <dgm:chPref val="7"/>
          <dgm:dir/>
        </dgm:presLayoutVars>
      </dgm:prSet>
      <dgm:spPr/>
    </dgm:pt>
    <dgm:pt modelId="{CA3A12BA-0C7F-455C-966C-1148A039EB81}" type="pres">
      <dgm:prSet presAssocID="{D7B77334-B0E3-4D5B-884E-353C5C968C83}" presName="Name1" presStyleCnt="0"/>
      <dgm:spPr/>
    </dgm:pt>
    <dgm:pt modelId="{53656904-DF7B-4FAD-9244-D6083963580F}" type="pres">
      <dgm:prSet presAssocID="{ED42B556-A03C-4539-ABBB-60DEB126F105}" presName="picture_1" presStyleCnt="0"/>
      <dgm:spPr/>
    </dgm:pt>
    <dgm:pt modelId="{AC8B7DAA-D1FD-4811-B2FF-B93F097B609A}" type="pres">
      <dgm:prSet presAssocID="{ED42B556-A03C-4539-ABBB-60DEB126F105}" presName="pictureRepeatNode" presStyleLbl="alignImgPlace1" presStyleIdx="0" presStyleCnt="1" custScaleX="200000" custScaleY="190072" custLinFactNeighborY="0"/>
      <dgm:spPr/>
      <dgm:t>
        <a:bodyPr/>
        <a:lstStyle/>
        <a:p>
          <a:endParaRPr lang="pt-BR"/>
        </a:p>
      </dgm:t>
    </dgm:pt>
    <dgm:pt modelId="{19F12B04-22D7-4E18-8213-ED0F5C03603B}" type="pres">
      <dgm:prSet presAssocID="{599528E6-E76B-4008-948E-049BEAF51317}" presName="text_1" presStyleLbl="node1" presStyleIdx="0" presStyleCnt="0" custLinFactX="-18460" custLinFactY="100000" custLinFactNeighborX="-100000" custLinFactNeighborY="1538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0DBEF8-70D2-4EE9-BD42-07D7D4B0941E}" type="presOf" srcId="{ED42B556-A03C-4539-ABBB-60DEB126F105}" destId="{AC8B7DAA-D1FD-4811-B2FF-B93F097B609A}" srcOrd="0" destOrd="0" presId="urn:microsoft.com/office/officeart/2008/layout/CircularPictureCallout"/>
    <dgm:cxn modelId="{383F79C5-A8CB-4792-A25D-E2A71685AACF}" type="presOf" srcId="{D7B77334-B0E3-4D5B-884E-353C5C968C83}" destId="{810FA019-9A2E-4315-BC14-1A3D44C9E6DD}" srcOrd="0" destOrd="0" presId="urn:microsoft.com/office/officeart/2008/layout/CircularPictureCallout"/>
    <dgm:cxn modelId="{9497D48C-A5B4-4CA4-8B5D-4B99592BE7B9}" srcId="{D7B77334-B0E3-4D5B-884E-353C5C968C83}" destId="{599528E6-E76B-4008-948E-049BEAF51317}" srcOrd="0" destOrd="0" parTransId="{E5B03BDE-77B3-4067-8205-2A94F61EC16D}" sibTransId="{ED42B556-A03C-4539-ABBB-60DEB126F105}"/>
    <dgm:cxn modelId="{FB04C40B-3F95-4A7B-BE67-4F5F237D930F}" type="presOf" srcId="{599528E6-E76B-4008-948E-049BEAF51317}" destId="{19F12B04-22D7-4E18-8213-ED0F5C03603B}" srcOrd="0" destOrd="0" presId="urn:microsoft.com/office/officeart/2008/layout/CircularPictureCallout"/>
    <dgm:cxn modelId="{53E02C9D-324C-4098-957A-CB3EB9CAAD09}" type="presParOf" srcId="{810FA019-9A2E-4315-BC14-1A3D44C9E6DD}" destId="{CA3A12BA-0C7F-455C-966C-1148A039EB81}" srcOrd="0" destOrd="0" presId="urn:microsoft.com/office/officeart/2008/layout/CircularPictureCallout"/>
    <dgm:cxn modelId="{BF807717-3DB8-4D22-8DB2-2A9B17105856}" type="presParOf" srcId="{CA3A12BA-0C7F-455C-966C-1148A039EB81}" destId="{53656904-DF7B-4FAD-9244-D6083963580F}" srcOrd="0" destOrd="0" presId="urn:microsoft.com/office/officeart/2008/layout/CircularPictureCallout"/>
    <dgm:cxn modelId="{C3AA94B3-CE98-4828-A61E-E814A8DE9B9A}" type="presParOf" srcId="{53656904-DF7B-4FAD-9244-D6083963580F}" destId="{AC8B7DAA-D1FD-4811-B2FF-B93F097B609A}" srcOrd="0" destOrd="0" presId="urn:microsoft.com/office/officeart/2008/layout/CircularPictureCallout"/>
    <dgm:cxn modelId="{32FC2C34-BB29-433E-B95E-EB73797B2F56}" type="presParOf" srcId="{CA3A12BA-0C7F-455C-966C-1148A039EB81}" destId="{19F12B04-22D7-4E18-8213-ED0F5C03603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250B0-9D62-40F8-82D1-E4FE000B4A0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7" rev="0"/>
          </a:camera>
          <a:lightRig rig="threePt" dir="t"/>
        </a:scene3d>
      </dgm:spPr>
    </dgm:pt>
    <dgm:pt modelId="{F44A1FBF-FB11-4079-A307-5C5382C5E29E}">
      <dgm:prSet phldrT="[Texto]"/>
      <dgm:spPr/>
      <dgm:t>
        <a:bodyPr/>
        <a:lstStyle/>
        <a:p>
          <a:endParaRPr lang="pt-BR" dirty="0" smtClean="0"/>
        </a:p>
        <a:p>
          <a:endParaRPr lang="pt-BR" dirty="0" smtClean="0"/>
        </a:p>
      </dgm:t>
    </dgm:pt>
    <dgm:pt modelId="{D7C952E4-D635-4460-9FD9-B8DE6BD43101}" type="parTrans" cxnId="{7207C06F-44C3-4F63-977B-013F8EF8D605}">
      <dgm:prSet/>
      <dgm:spPr/>
      <dgm:t>
        <a:bodyPr/>
        <a:lstStyle/>
        <a:p>
          <a:endParaRPr lang="pt-BR"/>
        </a:p>
      </dgm:t>
    </dgm:pt>
    <dgm:pt modelId="{31942791-B3F1-4972-9B2C-04FBF1BBF701}" type="sibTrans" cxnId="{7207C06F-44C3-4F63-977B-013F8EF8D605}">
      <dgm:prSet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Quais aplicativos você pode realmente acessar na App Gallery da"/>
        </a:ext>
      </dgm:extLst>
    </dgm:pt>
    <dgm:pt modelId="{735B84DA-624A-4D9F-89CE-C67300CF3DCF}" type="pres">
      <dgm:prSet presAssocID="{C95250B0-9D62-40F8-82D1-E4FE000B4A01}" presName="Name0" presStyleCnt="0">
        <dgm:presLayoutVars>
          <dgm:chMax val="7"/>
          <dgm:chPref val="7"/>
          <dgm:dir/>
        </dgm:presLayoutVars>
      </dgm:prSet>
      <dgm:spPr/>
    </dgm:pt>
    <dgm:pt modelId="{7FF46722-C391-4926-86D6-4E3BFD82F99B}" type="pres">
      <dgm:prSet presAssocID="{C95250B0-9D62-40F8-82D1-E4FE000B4A01}" presName="Name1" presStyleCnt="0"/>
      <dgm:spPr/>
    </dgm:pt>
    <dgm:pt modelId="{70B58979-A2A8-452E-A265-8901946CC043}" type="pres">
      <dgm:prSet presAssocID="{31942791-B3F1-4972-9B2C-04FBF1BBF701}" presName="picture_1" presStyleCnt="0"/>
      <dgm:spPr/>
    </dgm:pt>
    <dgm:pt modelId="{8E18DD0B-8FE2-42E9-A236-A02CBF8F9366}" type="pres">
      <dgm:prSet presAssocID="{31942791-B3F1-4972-9B2C-04FBF1BBF701}" presName="pictureRepeatNode" presStyleLbl="alignImgPlace1" presStyleIdx="0" presStyleCnt="1" custScaleX="172112" custScaleY="174802" custLinFactNeighborX="6587" custLinFactNeighborY="11662"/>
      <dgm:spPr/>
      <dgm:t>
        <a:bodyPr/>
        <a:lstStyle/>
        <a:p>
          <a:endParaRPr lang="pt-BR"/>
        </a:p>
      </dgm:t>
    </dgm:pt>
    <dgm:pt modelId="{09B17C0E-C277-4866-B5C4-D66E45254192}" type="pres">
      <dgm:prSet presAssocID="{F44A1FBF-FB11-4079-A307-5C5382C5E29E}" presName="text_1" presStyleLbl="node1" presStyleIdx="0" presStyleCnt="0" custLinFactX="-6296" custLinFactY="568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E060F0-05D1-4B27-B530-D934C90630D8}" type="presOf" srcId="{F44A1FBF-FB11-4079-A307-5C5382C5E29E}" destId="{09B17C0E-C277-4866-B5C4-D66E45254192}" srcOrd="0" destOrd="0" presId="urn:microsoft.com/office/officeart/2008/layout/CircularPictureCallout"/>
    <dgm:cxn modelId="{3542BB8D-6598-4ED9-A2DB-D85C77334274}" type="presOf" srcId="{31942791-B3F1-4972-9B2C-04FBF1BBF701}" destId="{8E18DD0B-8FE2-42E9-A236-A02CBF8F9366}" srcOrd="0" destOrd="0" presId="urn:microsoft.com/office/officeart/2008/layout/CircularPictureCallout"/>
    <dgm:cxn modelId="{2F827D64-BFAF-48DE-86E8-53E3490B7207}" type="presOf" srcId="{C95250B0-9D62-40F8-82D1-E4FE000B4A01}" destId="{735B84DA-624A-4D9F-89CE-C67300CF3DCF}" srcOrd="0" destOrd="0" presId="urn:microsoft.com/office/officeart/2008/layout/CircularPictureCallout"/>
    <dgm:cxn modelId="{7207C06F-44C3-4F63-977B-013F8EF8D605}" srcId="{C95250B0-9D62-40F8-82D1-E4FE000B4A01}" destId="{F44A1FBF-FB11-4079-A307-5C5382C5E29E}" srcOrd="0" destOrd="0" parTransId="{D7C952E4-D635-4460-9FD9-B8DE6BD43101}" sibTransId="{31942791-B3F1-4972-9B2C-04FBF1BBF701}"/>
    <dgm:cxn modelId="{93EC2248-2D4A-4019-8FC1-975D5A9C9995}" type="presParOf" srcId="{735B84DA-624A-4D9F-89CE-C67300CF3DCF}" destId="{7FF46722-C391-4926-86D6-4E3BFD82F99B}" srcOrd="0" destOrd="0" presId="urn:microsoft.com/office/officeart/2008/layout/CircularPictureCallout"/>
    <dgm:cxn modelId="{C90BDF82-06D2-40A6-8D62-FEFF3732FDBB}" type="presParOf" srcId="{7FF46722-C391-4926-86D6-4E3BFD82F99B}" destId="{70B58979-A2A8-452E-A265-8901946CC043}" srcOrd="0" destOrd="0" presId="urn:microsoft.com/office/officeart/2008/layout/CircularPictureCallout"/>
    <dgm:cxn modelId="{6AD7EC14-1B24-4E18-B499-C401D5503B4B}" type="presParOf" srcId="{70B58979-A2A8-452E-A265-8901946CC043}" destId="{8E18DD0B-8FE2-42E9-A236-A02CBF8F9366}" srcOrd="0" destOrd="0" presId="urn:microsoft.com/office/officeart/2008/layout/CircularPictureCallout"/>
    <dgm:cxn modelId="{55C6622F-BD00-4746-B71F-D91682F605CC}" type="presParOf" srcId="{7FF46722-C391-4926-86D6-4E3BFD82F99B}" destId="{09B17C0E-C277-4866-B5C4-D66E4525419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1FC9B-8805-48C6-8DB0-FE37ED1E729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52B0C3C-F32A-4CF9-B6A6-DCF385824646}">
      <dgm:prSet phldrT="[Texto]"/>
      <dgm:spPr/>
      <dgm:t>
        <a:bodyPr/>
        <a:lstStyle/>
        <a:p>
          <a:endParaRPr lang="pt-BR" dirty="0" smtClean="0"/>
        </a:p>
        <a:p>
          <a:endParaRPr lang="pt-BR" dirty="0"/>
        </a:p>
      </dgm:t>
    </dgm:pt>
    <dgm:pt modelId="{92C2458D-C30E-4EAA-AB6C-7E514108F557}" type="parTrans" cxnId="{E762EFEC-F457-4DB9-A502-C442E9801E49}">
      <dgm:prSet/>
      <dgm:spPr/>
      <dgm:t>
        <a:bodyPr/>
        <a:lstStyle/>
        <a:p>
          <a:endParaRPr lang="pt-BR"/>
        </a:p>
      </dgm:t>
    </dgm:pt>
    <dgm:pt modelId="{2B4F9A50-46DD-429C-B8A5-185391A0ACC7}" type="sibTrans" cxnId="{E762EFEC-F457-4DB9-A502-C442E9801E4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444" r="-18556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WC 2019: Western Digital anuncia microSD de 1 TB mais rápido do ..."/>
        </a:ext>
      </dgm:extLst>
    </dgm:pt>
    <dgm:pt modelId="{98E58C53-E9AA-4378-8D6A-9670939730F2}" type="pres">
      <dgm:prSet presAssocID="{38E1FC9B-8805-48C6-8DB0-FE37ED1E729E}" presName="Name0" presStyleCnt="0">
        <dgm:presLayoutVars>
          <dgm:chMax val="7"/>
          <dgm:chPref val="7"/>
          <dgm:dir/>
        </dgm:presLayoutVars>
      </dgm:prSet>
      <dgm:spPr/>
    </dgm:pt>
    <dgm:pt modelId="{870575B8-FD53-4A81-A8D7-1D17AC77F7C8}" type="pres">
      <dgm:prSet presAssocID="{38E1FC9B-8805-48C6-8DB0-FE37ED1E729E}" presName="Name1" presStyleCnt="0"/>
      <dgm:spPr/>
    </dgm:pt>
    <dgm:pt modelId="{D945FDC4-0E66-47E4-B541-5960FD80C9F5}" type="pres">
      <dgm:prSet presAssocID="{2B4F9A50-46DD-429C-B8A5-185391A0ACC7}" presName="picture_1" presStyleCnt="0"/>
      <dgm:spPr/>
    </dgm:pt>
    <dgm:pt modelId="{A724C83D-9A6F-4A1C-A266-C4C56F18F99C}" type="pres">
      <dgm:prSet presAssocID="{2B4F9A50-46DD-429C-B8A5-185391A0ACC7}" presName="pictureRepeatNode" presStyleLbl="alignImgPlace1" presStyleIdx="0" presStyleCnt="1" custScaleX="163177" custScaleY="155329"/>
      <dgm:spPr/>
      <dgm:t>
        <a:bodyPr/>
        <a:lstStyle/>
        <a:p>
          <a:endParaRPr lang="pt-BR"/>
        </a:p>
      </dgm:t>
    </dgm:pt>
    <dgm:pt modelId="{AA02DAD0-A1C4-46DD-91DB-AE23B042FBB4}" type="pres">
      <dgm:prSet presAssocID="{D52B0C3C-F32A-4CF9-B6A6-DCF38582464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D987E7D-B692-44D2-AE96-73619D27310B}" type="presOf" srcId="{D52B0C3C-F32A-4CF9-B6A6-DCF385824646}" destId="{AA02DAD0-A1C4-46DD-91DB-AE23B042FBB4}" srcOrd="0" destOrd="0" presId="urn:microsoft.com/office/officeart/2008/layout/CircularPictureCallout"/>
    <dgm:cxn modelId="{E762EFEC-F457-4DB9-A502-C442E9801E49}" srcId="{38E1FC9B-8805-48C6-8DB0-FE37ED1E729E}" destId="{D52B0C3C-F32A-4CF9-B6A6-DCF385824646}" srcOrd="0" destOrd="0" parTransId="{92C2458D-C30E-4EAA-AB6C-7E514108F557}" sibTransId="{2B4F9A50-46DD-429C-B8A5-185391A0ACC7}"/>
    <dgm:cxn modelId="{B06B9338-28E2-4933-8728-9DE4CEF05D94}" type="presOf" srcId="{38E1FC9B-8805-48C6-8DB0-FE37ED1E729E}" destId="{98E58C53-E9AA-4378-8D6A-9670939730F2}" srcOrd="0" destOrd="0" presId="urn:microsoft.com/office/officeart/2008/layout/CircularPictureCallout"/>
    <dgm:cxn modelId="{C3BDD1C8-50A8-41A5-920B-6777EF51976A}" type="presOf" srcId="{2B4F9A50-46DD-429C-B8A5-185391A0ACC7}" destId="{A724C83D-9A6F-4A1C-A266-C4C56F18F99C}" srcOrd="0" destOrd="0" presId="urn:microsoft.com/office/officeart/2008/layout/CircularPictureCallout"/>
    <dgm:cxn modelId="{17E53D6D-2931-4AFC-90E3-41412997F593}" type="presParOf" srcId="{98E58C53-E9AA-4378-8D6A-9670939730F2}" destId="{870575B8-FD53-4A81-A8D7-1D17AC77F7C8}" srcOrd="0" destOrd="0" presId="urn:microsoft.com/office/officeart/2008/layout/CircularPictureCallout"/>
    <dgm:cxn modelId="{47BAB0D7-DAEE-4FB3-99B7-BC39E5AB9866}" type="presParOf" srcId="{870575B8-FD53-4A81-A8D7-1D17AC77F7C8}" destId="{D945FDC4-0E66-47E4-B541-5960FD80C9F5}" srcOrd="0" destOrd="0" presId="urn:microsoft.com/office/officeart/2008/layout/CircularPictureCallout"/>
    <dgm:cxn modelId="{40BA6400-B79F-4D34-B0CD-ED5889F2CC62}" type="presParOf" srcId="{D945FDC4-0E66-47E4-B541-5960FD80C9F5}" destId="{A724C83D-9A6F-4A1C-A266-C4C56F18F99C}" srcOrd="0" destOrd="0" presId="urn:microsoft.com/office/officeart/2008/layout/CircularPictureCallout"/>
    <dgm:cxn modelId="{1788A54F-55B8-4EDD-91E4-1CC92E88990F}" type="presParOf" srcId="{870575B8-FD53-4A81-A8D7-1D17AC77F7C8}" destId="{AA02DAD0-A1C4-46DD-91DB-AE23B042FBB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9ECF2-AC08-410B-8A10-C600ABA2AF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C092617-0B76-46ED-9721-AF874A17CA72}">
      <dgm:prSet phldrT="[Texto]"/>
      <dgm:spPr/>
      <dgm:t>
        <a:bodyPr/>
        <a:lstStyle/>
        <a:p>
          <a:endParaRPr lang="pt-BR" dirty="0"/>
        </a:p>
      </dgm:t>
    </dgm:pt>
    <dgm:pt modelId="{CA72D335-47F1-4EA4-98F6-219E6669C770}" type="parTrans" cxnId="{10482FA2-C998-4C46-AAF6-232C6C8915BC}">
      <dgm:prSet/>
      <dgm:spPr/>
      <dgm:t>
        <a:bodyPr/>
        <a:lstStyle/>
        <a:p>
          <a:endParaRPr lang="pt-BR"/>
        </a:p>
      </dgm:t>
    </dgm:pt>
    <dgm:pt modelId="{2D28F8F5-85A5-4760-A34B-17DF39A90A1F}" type="sibTrans" cxnId="{10482FA2-C998-4C46-AAF6-232C6C8915B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n O Man: When with or without money"/>
        </a:ext>
      </dgm:extLst>
    </dgm:pt>
    <dgm:pt modelId="{ED23BD6B-350E-4265-8CB8-BDF388512365}" type="pres">
      <dgm:prSet presAssocID="{D7D9ECF2-AC08-410B-8A10-C600ABA2AF95}" presName="Name0" presStyleCnt="0">
        <dgm:presLayoutVars>
          <dgm:chMax val="7"/>
          <dgm:chPref val="7"/>
          <dgm:dir/>
        </dgm:presLayoutVars>
      </dgm:prSet>
      <dgm:spPr/>
    </dgm:pt>
    <dgm:pt modelId="{4ACF00FE-401F-409C-BACF-A25FD73153ED}" type="pres">
      <dgm:prSet presAssocID="{D7D9ECF2-AC08-410B-8A10-C600ABA2AF95}" presName="Name1" presStyleCnt="0"/>
      <dgm:spPr/>
    </dgm:pt>
    <dgm:pt modelId="{57CE14B6-CD3E-4EFB-AD96-EDDC96DA0D62}" type="pres">
      <dgm:prSet presAssocID="{2D28F8F5-85A5-4760-A34B-17DF39A90A1F}" presName="picture_1" presStyleCnt="0"/>
      <dgm:spPr/>
    </dgm:pt>
    <dgm:pt modelId="{A7D477E7-3308-46A2-A5D6-B6FC891B2EAD}" type="pres">
      <dgm:prSet presAssocID="{2D28F8F5-85A5-4760-A34B-17DF39A90A1F}" presName="pictureRepeatNode" presStyleLbl="alignImgPlace1" presStyleIdx="0" presStyleCnt="1"/>
      <dgm:spPr/>
      <dgm:t>
        <a:bodyPr/>
        <a:lstStyle/>
        <a:p>
          <a:endParaRPr lang="pt-BR"/>
        </a:p>
      </dgm:t>
    </dgm:pt>
    <dgm:pt modelId="{78783030-D567-439A-8A43-78307C938153}" type="pres">
      <dgm:prSet presAssocID="{3C092617-0B76-46ED-9721-AF874A17CA72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20C3E8-B10A-4D29-B89E-63A97B51435E}" type="presOf" srcId="{D7D9ECF2-AC08-410B-8A10-C600ABA2AF95}" destId="{ED23BD6B-350E-4265-8CB8-BDF388512365}" srcOrd="0" destOrd="0" presId="urn:microsoft.com/office/officeart/2008/layout/CircularPictureCallout"/>
    <dgm:cxn modelId="{B55626AA-EF9F-448A-8E66-F2A1853120E1}" type="presOf" srcId="{3C092617-0B76-46ED-9721-AF874A17CA72}" destId="{78783030-D567-439A-8A43-78307C938153}" srcOrd="0" destOrd="0" presId="urn:microsoft.com/office/officeart/2008/layout/CircularPictureCallout"/>
    <dgm:cxn modelId="{EC782F06-851D-4E70-8CBE-2B4CE6B94485}" type="presOf" srcId="{2D28F8F5-85A5-4760-A34B-17DF39A90A1F}" destId="{A7D477E7-3308-46A2-A5D6-B6FC891B2EAD}" srcOrd="0" destOrd="0" presId="urn:microsoft.com/office/officeart/2008/layout/CircularPictureCallout"/>
    <dgm:cxn modelId="{10482FA2-C998-4C46-AAF6-232C6C8915BC}" srcId="{D7D9ECF2-AC08-410B-8A10-C600ABA2AF95}" destId="{3C092617-0B76-46ED-9721-AF874A17CA72}" srcOrd="0" destOrd="0" parTransId="{CA72D335-47F1-4EA4-98F6-219E6669C770}" sibTransId="{2D28F8F5-85A5-4760-A34B-17DF39A90A1F}"/>
    <dgm:cxn modelId="{7CECB36A-DB8D-41DC-932D-C2ED8D3BDF94}" type="presParOf" srcId="{ED23BD6B-350E-4265-8CB8-BDF388512365}" destId="{4ACF00FE-401F-409C-BACF-A25FD73153ED}" srcOrd="0" destOrd="0" presId="urn:microsoft.com/office/officeart/2008/layout/CircularPictureCallout"/>
    <dgm:cxn modelId="{85309993-1448-46A2-B994-0C224967633A}" type="presParOf" srcId="{4ACF00FE-401F-409C-BACF-A25FD73153ED}" destId="{57CE14B6-CD3E-4EFB-AD96-EDDC96DA0D62}" srcOrd="0" destOrd="0" presId="urn:microsoft.com/office/officeart/2008/layout/CircularPictureCallout"/>
    <dgm:cxn modelId="{BF1DBB10-474C-4A45-9DDA-CECA62A45C8E}" type="presParOf" srcId="{57CE14B6-CD3E-4EFB-AD96-EDDC96DA0D62}" destId="{A7D477E7-3308-46A2-A5D6-B6FC891B2EAD}" srcOrd="0" destOrd="0" presId="urn:microsoft.com/office/officeart/2008/layout/CircularPictureCallout"/>
    <dgm:cxn modelId="{65D309DA-5C27-41C8-86F0-6AE0D113EFEC}" type="presParOf" srcId="{4ACF00FE-401F-409C-BACF-A25FD73153ED}" destId="{78783030-D567-439A-8A43-78307C93815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7223" custLinFactNeighborY="5552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7223" custLinFactNeighborY="5552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DD2E96-94FF-4DFE-978D-AEB296909E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752B887D-F9D4-4B48-B47F-2B31FFFC4FAC}">
      <dgm:prSet phldrT="[Texto]"/>
      <dgm:spPr/>
      <dgm:t>
        <a:bodyPr/>
        <a:lstStyle/>
        <a:p>
          <a:endParaRPr lang="pt-BR" dirty="0" smtClean="0"/>
        </a:p>
        <a:p>
          <a:endParaRPr lang="pt-BR" dirty="0"/>
        </a:p>
      </dgm:t>
    </dgm:pt>
    <dgm:pt modelId="{9CFB2C48-D402-46F8-B635-E56D7748CE9E}" type="parTrans" cxnId="{5777DCDC-2F1C-49DE-B3FD-098F139B723A}">
      <dgm:prSet/>
      <dgm:spPr/>
      <dgm:t>
        <a:bodyPr/>
        <a:lstStyle/>
        <a:p>
          <a:endParaRPr lang="pt-BR"/>
        </a:p>
      </dgm:t>
    </dgm:pt>
    <dgm:pt modelId="{B8B600CD-BA1D-48F0-95D4-3985412BDFBE}" type="sibTrans" cxnId="{5777DCDC-2F1C-49DE-B3FD-098F139B723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esas de trabalho | Wallpaper é ao Domingo! - FCiências"/>
        </a:ext>
      </dgm:extLst>
    </dgm:pt>
    <dgm:pt modelId="{813C7E30-3473-4682-AAD6-373A4D811777}" type="pres">
      <dgm:prSet presAssocID="{63DD2E96-94FF-4DFE-978D-AEB296909E45}" presName="Name0" presStyleCnt="0">
        <dgm:presLayoutVars>
          <dgm:chMax val="7"/>
          <dgm:chPref val="7"/>
          <dgm:dir/>
        </dgm:presLayoutVars>
      </dgm:prSet>
      <dgm:spPr/>
    </dgm:pt>
    <dgm:pt modelId="{C1CC18A5-89E3-445C-B9DF-FCCF1F33410C}" type="pres">
      <dgm:prSet presAssocID="{63DD2E96-94FF-4DFE-978D-AEB296909E45}" presName="Name1" presStyleCnt="0"/>
      <dgm:spPr/>
    </dgm:pt>
    <dgm:pt modelId="{48A984C4-F2C2-447D-8A1B-ED2F6ABDF8D2}" type="pres">
      <dgm:prSet presAssocID="{B8B600CD-BA1D-48F0-95D4-3985412BDFBE}" presName="picture_1" presStyleCnt="0"/>
      <dgm:spPr/>
    </dgm:pt>
    <dgm:pt modelId="{FF89F895-4FC8-4D60-95AB-72EFCB231994}" type="pres">
      <dgm:prSet presAssocID="{B8B600CD-BA1D-48F0-95D4-3985412BDFBE}" presName="pictureRepeatNode" presStyleLbl="alignImgPlace1" presStyleIdx="0" presStyleCnt="1" custScaleX="176498" custScaleY="176498" custLinFactNeighborX="-16231" custLinFactNeighborY="13319"/>
      <dgm:spPr/>
      <dgm:t>
        <a:bodyPr/>
        <a:lstStyle/>
        <a:p>
          <a:endParaRPr lang="pt-BR"/>
        </a:p>
      </dgm:t>
    </dgm:pt>
    <dgm:pt modelId="{5310F9BA-0575-4F39-BA49-562FE2561970}" type="pres">
      <dgm:prSet presAssocID="{752B887D-F9D4-4B48-B47F-2B31FFFC4FAC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255DDB-114E-43DE-927A-3A7F26C22CF1}" type="presOf" srcId="{B8B600CD-BA1D-48F0-95D4-3985412BDFBE}" destId="{FF89F895-4FC8-4D60-95AB-72EFCB231994}" srcOrd="0" destOrd="0" presId="urn:microsoft.com/office/officeart/2008/layout/CircularPictureCallout"/>
    <dgm:cxn modelId="{CE1618BC-F486-4B4A-841E-A2C3EBED0149}" type="presOf" srcId="{752B887D-F9D4-4B48-B47F-2B31FFFC4FAC}" destId="{5310F9BA-0575-4F39-BA49-562FE2561970}" srcOrd="0" destOrd="0" presId="urn:microsoft.com/office/officeart/2008/layout/CircularPictureCallout"/>
    <dgm:cxn modelId="{9FEB47D2-2079-4DBC-9F74-65205CB82DC9}" type="presOf" srcId="{63DD2E96-94FF-4DFE-978D-AEB296909E45}" destId="{813C7E30-3473-4682-AAD6-373A4D811777}" srcOrd="0" destOrd="0" presId="urn:microsoft.com/office/officeart/2008/layout/CircularPictureCallout"/>
    <dgm:cxn modelId="{5777DCDC-2F1C-49DE-B3FD-098F139B723A}" srcId="{63DD2E96-94FF-4DFE-978D-AEB296909E45}" destId="{752B887D-F9D4-4B48-B47F-2B31FFFC4FAC}" srcOrd="0" destOrd="0" parTransId="{9CFB2C48-D402-46F8-B635-E56D7748CE9E}" sibTransId="{B8B600CD-BA1D-48F0-95D4-3985412BDFBE}"/>
    <dgm:cxn modelId="{913C3637-38DD-4500-849B-DD160F8796E1}" type="presParOf" srcId="{813C7E30-3473-4682-AAD6-373A4D811777}" destId="{C1CC18A5-89E3-445C-B9DF-FCCF1F33410C}" srcOrd="0" destOrd="0" presId="urn:microsoft.com/office/officeart/2008/layout/CircularPictureCallout"/>
    <dgm:cxn modelId="{68B9BEC6-3817-414D-B5BE-BE51A885B405}" type="presParOf" srcId="{C1CC18A5-89E3-445C-B9DF-FCCF1F33410C}" destId="{48A984C4-F2C2-447D-8A1B-ED2F6ABDF8D2}" srcOrd="0" destOrd="0" presId="urn:microsoft.com/office/officeart/2008/layout/CircularPictureCallout"/>
    <dgm:cxn modelId="{77D6DFFB-C843-4647-A47A-AA4C32743B94}" type="presParOf" srcId="{48A984C4-F2C2-447D-8A1B-ED2F6ABDF8D2}" destId="{FF89F895-4FC8-4D60-95AB-72EFCB231994}" srcOrd="0" destOrd="0" presId="urn:microsoft.com/office/officeart/2008/layout/CircularPictureCallout"/>
    <dgm:cxn modelId="{05312BCB-FC6F-47C4-8E51-F776C7B25963}" type="presParOf" srcId="{C1CC18A5-89E3-445C-B9DF-FCCF1F33410C}" destId="{5310F9BA-0575-4F39-BA49-562FE256197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-33730" custLinFactNeighborY="12839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B7DAA-D1FD-4811-B2FF-B93F097B609A}">
      <dsp:nvSpPr>
        <dsp:cNvPr id="0" name=""/>
        <dsp:cNvSpPr/>
      </dsp:nvSpPr>
      <dsp:spPr>
        <a:xfrm>
          <a:off x="0" y="0"/>
          <a:ext cx="2468586" cy="23460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12B04-22D7-4E18-8213-ED0F5C03603B}">
      <dsp:nvSpPr>
        <dsp:cNvPr id="0" name=""/>
        <dsp:cNvSpPr/>
      </dsp:nvSpPr>
      <dsp:spPr>
        <a:xfrm>
          <a:off x="0" y="1938727"/>
          <a:ext cx="789947" cy="407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0" y="1938727"/>
        <a:ext cx="789947" cy="407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DD0B-8FE2-42E9-A236-A02CBF8F9366}">
      <dsp:nvSpPr>
        <dsp:cNvPr id="0" name=""/>
        <dsp:cNvSpPr/>
      </dsp:nvSpPr>
      <dsp:spPr>
        <a:xfrm>
          <a:off x="201827" y="237905"/>
          <a:ext cx="1691929" cy="1718373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21599987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17C0E-C277-4866-B5C4-D66E45254192}">
      <dsp:nvSpPr>
        <dsp:cNvPr id="0" name=""/>
        <dsp:cNvSpPr/>
      </dsp:nvSpPr>
      <dsp:spPr>
        <a:xfrm>
          <a:off x="0" y="1355770"/>
          <a:ext cx="629145" cy="32440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21599987" rev="0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</dsp:txBody>
      <dsp:txXfrm>
        <a:off x="0" y="1355770"/>
        <a:ext cx="629145" cy="324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4C83D-9A6F-4A1C-A266-C4C56F18F99C}">
      <dsp:nvSpPr>
        <dsp:cNvPr id="0" name=""/>
        <dsp:cNvSpPr/>
      </dsp:nvSpPr>
      <dsp:spPr>
        <a:xfrm>
          <a:off x="232402" y="35681"/>
          <a:ext cx="2059728" cy="196066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444" r="-18556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DAD0-A1C4-46DD-91DB-AE23B042FBB4}">
      <dsp:nvSpPr>
        <dsp:cNvPr id="0" name=""/>
        <dsp:cNvSpPr/>
      </dsp:nvSpPr>
      <dsp:spPr>
        <a:xfrm>
          <a:off x="858341" y="1055144"/>
          <a:ext cx="807850" cy="416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858341" y="1055144"/>
        <a:ext cx="807850" cy="416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77E7-3308-46A2-A5D6-B6FC891B2EAD}">
      <dsp:nvSpPr>
        <dsp:cNvPr id="0" name=""/>
        <dsp:cNvSpPr/>
      </dsp:nvSpPr>
      <dsp:spPr>
        <a:xfrm>
          <a:off x="1207731" y="446703"/>
          <a:ext cx="2415462" cy="24154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83030-D567-439A-8A43-78307C938153}">
      <dsp:nvSpPr>
        <dsp:cNvPr id="0" name=""/>
        <dsp:cNvSpPr/>
      </dsp:nvSpPr>
      <dsp:spPr>
        <a:xfrm>
          <a:off x="1642514" y="1729313"/>
          <a:ext cx="1545895" cy="7971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1642514" y="1729313"/>
        <a:ext cx="1545895" cy="797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1092368" y="29450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1092368" y="29450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9F895-4FC8-4D60-95AB-72EFCB231994}">
      <dsp:nvSpPr>
        <dsp:cNvPr id="0" name=""/>
        <dsp:cNvSpPr/>
      </dsp:nvSpPr>
      <dsp:spPr>
        <a:xfrm>
          <a:off x="0" y="255393"/>
          <a:ext cx="2259384" cy="22593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0F9BA-0575-4F39-BA49-562FE2561970}">
      <dsp:nvSpPr>
        <dsp:cNvPr id="0" name=""/>
        <dsp:cNvSpPr/>
      </dsp:nvSpPr>
      <dsp:spPr>
        <a:xfrm>
          <a:off x="870480" y="1297072"/>
          <a:ext cx="819276" cy="4224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870480" y="1297072"/>
        <a:ext cx="819276" cy="4224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310589" y="37703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5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3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08B1-56D0-4A49-9FD4-BFB6EBDBE882}" type="datetimeFigureOut">
              <a:rPr lang="pt-BR" smtClean="0"/>
              <a:t>19/11/2020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261836491"/>
              </p:ext>
            </p:extLst>
          </p:nvPr>
        </p:nvGraphicFramePr>
        <p:xfrm>
          <a:off x="8701583" y="-404439"/>
          <a:ext cx="2468586" cy="234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03825832"/>
              </p:ext>
            </p:extLst>
          </p:nvPr>
        </p:nvGraphicFramePr>
        <p:xfrm>
          <a:off x="9705220" y="1460499"/>
          <a:ext cx="1966080" cy="196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064394368"/>
              </p:ext>
            </p:extLst>
          </p:nvPr>
        </p:nvGraphicFramePr>
        <p:xfrm>
          <a:off x="6412379" y="4472277"/>
          <a:ext cx="2524533" cy="2032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Conector de Seta Reta 11"/>
          <p:cNvCxnSpPr/>
          <p:nvPr/>
        </p:nvCxnSpPr>
        <p:spPr>
          <a:xfrm flipV="1">
            <a:off x="1780367" y="2538505"/>
            <a:ext cx="4500000" cy="0"/>
          </a:xfrm>
          <a:prstGeom prst="straightConnector1">
            <a:avLst/>
          </a:prstGeom>
          <a:ln w="44450">
            <a:solidFill>
              <a:srgbClr val="FFB7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94792" y="1021702"/>
            <a:ext cx="6069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S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treaming </a:t>
            </a:r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d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 </a:t>
            </a:r>
          </a:p>
          <a:p>
            <a:pPr algn="ctr"/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A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94792" y="3394498"/>
            <a:ext cx="6069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Para resolver o problema de ultrapassagem tecnológica dos celulares e computadores, desenvolvemos um aplicativo no qual transmitirá o aplicativo/programa que o usuário quiser usar através de streaming.</a:t>
            </a:r>
            <a:endParaRPr lang="pt-BR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363894" y="2573216"/>
            <a:ext cx="314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Memória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Processamento</a:t>
            </a:r>
          </a:p>
        </p:txBody>
      </p:sp>
      <p:sp>
        <p:nvSpPr>
          <p:cNvPr id="11" name="Elipse 10" descr="Mesas de trabalho | Wallpaper é ao Domingo! - FCiências"/>
          <p:cNvSpPr/>
          <p:nvPr/>
        </p:nvSpPr>
        <p:spPr>
          <a:xfrm>
            <a:off x="6476269" y="272155"/>
            <a:ext cx="2259384" cy="2259384"/>
          </a:xfrm>
          <a:prstGeom prst="ellipse">
            <a:avLst/>
          </a:prstGeom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6869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37536"/>
              </p:ext>
            </p:extLst>
          </p:nvPr>
        </p:nvGraphicFramePr>
        <p:xfrm>
          <a:off x="298451" y="266700"/>
          <a:ext cx="11616078" cy="617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280695516"/>
                    </a:ext>
                  </a:extLst>
                </a:gridCol>
                <a:gridCol w="5146616">
                  <a:extLst>
                    <a:ext uri="{9D8B030D-6E8A-4147-A177-3AD203B41FA5}">
                      <a16:colId xmlns:a16="http://schemas.microsoft.com/office/drawing/2014/main" val="1167396079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4222967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05369438"/>
                    </a:ext>
                  </a:extLst>
                </a:gridCol>
                <a:gridCol w="1336385">
                  <a:extLst>
                    <a:ext uri="{9D8B030D-6E8A-4147-A177-3AD203B41FA5}">
                      <a16:colId xmlns:a16="http://schemas.microsoft.com/office/drawing/2014/main" val="1659857844"/>
                    </a:ext>
                  </a:extLst>
                </a:gridCol>
              </a:tblGrid>
              <a:tr h="6892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NOME</a:t>
                      </a:r>
                      <a:endParaRPr lang="pt-BR" sz="20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Descrição do requisito</a:t>
                      </a:r>
                      <a:endParaRPr lang="pt-BR" sz="20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Importante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Essencial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Desejável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311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sistema deve ter uma interface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stream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8851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streaming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deve ser interativo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413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 aplicação deve ter uma interface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 fácil acesso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98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Deverá existir tela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login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e cadastro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63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aplicativo deve estar ligado a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um servidor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916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US#0002.1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servidor deve conter os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aplicativos/programas desejáveis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164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deve conter uma biblioteca de aplicativos/programas adquiridos pelo usuário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631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deverá ter uma loja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apps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/programas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601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permitir que o usuário salve seus arquivos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4871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Os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dados do usuário devem ser guardados em nuvem(banco de dados)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663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US#0004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permitir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interações entre usuários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3664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US#0004.1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ter uma lista de amigos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0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8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2321004"/>
            <a:ext cx="60693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</a:t>
            </a:r>
            <a:r>
              <a:rPr lang="pt-BR" sz="13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</a:t>
            </a:r>
            <a:r>
              <a:rPr lang="pt-BR" sz="138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M</a:t>
            </a:r>
            <a:r>
              <a:rPr lang="pt-BR" sz="13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</a:t>
            </a:r>
            <a:endParaRPr lang="pt-BR" sz="13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0569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27346" y="65157"/>
            <a:ext cx="827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BPMN-Uso do aplicativo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2" y="1036141"/>
            <a:ext cx="9817844" cy="51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27346" y="65157"/>
            <a:ext cx="827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Subprocesso</a:t>
            </a:r>
            <a:r>
              <a:rPr lang="pt-BR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-Efetuar Cadastro</a:t>
            </a:r>
            <a:endParaRPr lang="pt-BR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53" y="979290"/>
            <a:ext cx="7531899" cy="54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27346" y="65157"/>
            <a:ext cx="827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Subprocesso</a:t>
            </a:r>
            <a:r>
              <a:rPr lang="pt-BR" sz="3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-Adquirir programa</a:t>
            </a:r>
            <a:endParaRPr lang="pt-BR" sz="3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1" y="974129"/>
            <a:ext cx="985022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6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1793814"/>
            <a:ext cx="606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P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rototipação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aixaDeTexto 7"/>
          <p:cNvSpPr txBox="1"/>
          <p:nvPr/>
        </p:nvSpPr>
        <p:spPr>
          <a:xfrm>
            <a:off x="1094792" y="3142037"/>
            <a:ext cx="606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S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ite</a:t>
            </a:r>
            <a:r>
              <a:rPr lang="pt-BR" sz="8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endParaRPr lang="pt-BR" sz="11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9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7" y="0"/>
            <a:ext cx="11377246" cy="68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59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0"/>
            <a:ext cx="11359662" cy="68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1793814"/>
            <a:ext cx="606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P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rototipação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aixaDeTexto 7"/>
          <p:cNvSpPr txBox="1"/>
          <p:nvPr/>
        </p:nvSpPr>
        <p:spPr>
          <a:xfrm>
            <a:off x="1094792" y="3142037"/>
            <a:ext cx="606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A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plicação</a:t>
            </a:r>
            <a:r>
              <a:rPr lang="pt-BR" sz="8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endParaRPr lang="pt-BR" sz="115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19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0"/>
            <a:ext cx="11359662" cy="68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7237" y="1037814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502229" y="0"/>
            <a:ext cx="6354149" cy="186612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92396" y="332896"/>
            <a:ext cx="457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Personas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23266949"/>
              </p:ext>
            </p:extLst>
          </p:nvPr>
        </p:nvGraphicFramePr>
        <p:xfrm>
          <a:off x="7429500" y="3387012"/>
          <a:ext cx="4830924" cy="33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502229" y="2571039"/>
            <a:ext cx="487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Fabiano-usuário1:</a:t>
            </a:r>
          </a:p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   Difícil situação financeira</a:t>
            </a:r>
          </a:p>
          <a:p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Thiago-usuário2:</a:t>
            </a:r>
          </a:p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Grande usuário de aplicativos </a:t>
            </a:r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350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0"/>
            <a:ext cx="11342077" cy="68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0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3" y="0"/>
            <a:ext cx="11412415" cy="68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2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1"/>
            <a:ext cx="11342077" cy="68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5" y="0"/>
            <a:ext cx="11394831" cy="68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17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2111552"/>
            <a:ext cx="6069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M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apeamento de </a:t>
            </a:r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F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unção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11442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16294" y="443204"/>
            <a:ext cx="4680857" cy="6060232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6873551" y="443204"/>
            <a:ext cx="4680857" cy="6060232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69132" y="0"/>
            <a:ext cx="3575179" cy="1175657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426389" y="-1"/>
            <a:ext cx="3575179" cy="1175657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959496" y="172328"/>
            <a:ext cx="379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Função Site</a:t>
            </a:r>
            <a:endParaRPr lang="pt-BR" sz="4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316753" y="-147783"/>
            <a:ext cx="379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Função Aplicação</a:t>
            </a:r>
            <a:endParaRPr lang="pt-BR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2" y="1735492"/>
            <a:ext cx="3575178" cy="25305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959496" y="1446533"/>
            <a:ext cx="938726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Header: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35427" y="2020340"/>
            <a:ext cx="2842588" cy="1200329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Ir para página de </a:t>
            </a:r>
            <a:r>
              <a:rPr lang="pt-BR" sz="14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login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/cadastro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Ir para Home, Sobre nós e para a página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32" y="4007895"/>
            <a:ext cx="1714845" cy="2038882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988741" y="3694207"/>
            <a:ext cx="1073323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Cadastro: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783977" y="4427171"/>
            <a:ext cx="2109997" cy="1200329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Inserir as informações pessoais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Cadastrar-se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388" y="1552451"/>
            <a:ext cx="730296" cy="1429432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7316752" y="1263997"/>
            <a:ext cx="759088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Menu: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5476" y="1552451"/>
            <a:ext cx="2109997" cy="954107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Acessar a biblioteca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Acessar a loja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Acessar o perfil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Sair da aplicação 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362" y="3028400"/>
            <a:ext cx="1960205" cy="156475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918794" y="2687883"/>
            <a:ext cx="1254330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Biblioteca: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316752" y="3247746"/>
            <a:ext cx="1724609" cy="954107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Iniciar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Ordenar aplicativos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388" y="4774476"/>
            <a:ext cx="1982782" cy="1566713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9448516" y="5084920"/>
            <a:ext cx="1724609" cy="954107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Comprar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Ordenar aplicativos</a:t>
            </a:r>
          </a:p>
        </p:txBody>
      </p:sp>
    </p:spTree>
    <p:extLst>
      <p:ext uri="{BB962C8B-B14F-4D97-AF65-F5344CB8AC3E}">
        <p14:creationId xmlns:p14="http://schemas.microsoft.com/office/powerpoint/2010/main" val="1579183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55572" y="443204"/>
            <a:ext cx="4680857" cy="6060232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308411" y="-1"/>
            <a:ext cx="3575179" cy="1175657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775" y="-147783"/>
            <a:ext cx="379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Função Aplicação</a:t>
            </a:r>
            <a:endParaRPr lang="pt-BR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308411" y="1213897"/>
            <a:ext cx="759088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Perfil: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888977" y="1932874"/>
            <a:ext cx="2109997" cy="954107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Ver dados pessoais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Alterar dados pessoais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Ver lista de amigos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411" y="1552451"/>
            <a:ext cx="1580566" cy="14995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28" y="4254759"/>
            <a:ext cx="1994162" cy="1371314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4308412" y="4291835"/>
            <a:ext cx="1580566" cy="1169551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Usar 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Salvar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Fechar aplicativo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441818" y="3880979"/>
            <a:ext cx="1456008" cy="338554"/>
          </a:xfrm>
          <a:prstGeom prst="rect">
            <a:avLst/>
          </a:prstGeom>
          <a:ln w="3810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Transmissão: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5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2111552"/>
            <a:ext cx="6069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D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iagrama de </a:t>
            </a:r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aso de </a:t>
            </a:r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U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so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912917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23596" y="398884"/>
            <a:ext cx="10944808" cy="6060232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91" y="471555"/>
            <a:ext cx="6758817" cy="59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3" name="Retângulo 2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 descr="Como atualizar aplicativos [Android e iPhone] | Aplicativos e Software |  Tecnoblog"/>
          <p:cNvSpPr/>
          <p:nvPr/>
        </p:nvSpPr>
        <p:spPr>
          <a:xfrm>
            <a:off x="9381982" y="4881814"/>
            <a:ext cx="1908967" cy="1908967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2000" r="-3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Elipse 4" descr="Mesas de trabalho | Wallpaper é ao Domingo! - FCiências"/>
          <p:cNvSpPr/>
          <p:nvPr/>
        </p:nvSpPr>
        <p:spPr>
          <a:xfrm>
            <a:off x="7547359" y="187304"/>
            <a:ext cx="2789106" cy="2789106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CaixaDeTexto 6"/>
          <p:cNvSpPr txBox="1"/>
          <p:nvPr/>
        </p:nvSpPr>
        <p:spPr>
          <a:xfrm>
            <a:off x="1094792" y="2111552"/>
            <a:ext cx="6069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D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iagrama de </a:t>
            </a:r>
            <a:r>
              <a:rPr lang="pt-BR" sz="72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</a:t>
            </a:r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lasse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Elipse 8" descr="Coreia do Sul tem primeiro celular no mundo com acesso a rede 5G ..."/>
          <p:cNvSpPr/>
          <p:nvPr/>
        </p:nvSpPr>
        <p:spPr>
          <a:xfrm>
            <a:off x="6988280" y="3142037"/>
            <a:ext cx="2468586" cy="2346045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5401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455261734"/>
              </p:ext>
            </p:extLst>
          </p:nvPr>
        </p:nvGraphicFramePr>
        <p:xfrm>
          <a:off x="-1107343" y="811764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1858486" y="-151321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aixaDeTexto 10"/>
          <p:cNvSpPr txBox="1"/>
          <p:nvPr/>
        </p:nvSpPr>
        <p:spPr>
          <a:xfrm>
            <a:off x="1369720" y="2404662"/>
            <a:ext cx="35456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cliente1, quero um maior tempo de usabilidade do meu celular/computador, para economia de dinheiro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36621" y="1125494"/>
            <a:ext cx="2880562" cy="1569660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usar aplicativos/programas via </a:t>
            </a:r>
            <a:r>
              <a:rPr lang="pt-BR" sz="1600" u="sng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stream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limitar o uso do meu computador/celular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173105" y="3391052"/>
            <a:ext cx="2880562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transmissão interativa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seja possível a utilização do aplicativo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grpSp>
        <p:nvGrpSpPr>
          <p:cNvPr id="4" name="Agrupar 3"/>
          <p:cNvGrpSpPr/>
          <p:nvPr/>
        </p:nvGrpSpPr>
        <p:grpSpPr>
          <a:xfrm rot="16200000" flipV="1">
            <a:off x="5987022" y="2413246"/>
            <a:ext cx="944032" cy="720000"/>
            <a:chOff x="9177868" y="3717676"/>
            <a:chExt cx="944032" cy="720000"/>
          </a:xfrm>
        </p:grpSpPr>
        <p:cxnSp>
          <p:nvCxnSpPr>
            <p:cNvPr id="6" name="Conector de Seta Reta 5"/>
            <p:cNvCxnSpPr/>
            <p:nvPr/>
          </p:nvCxnSpPr>
          <p:spPr>
            <a:xfrm flipH="1" flipV="1">
              <a:off x="9177868" y="4419601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10097300" y="3717676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tângulo 13"/>
          <p:cNvSpPr/>
          <p:nvPr/>
        </p:nvSpPr>
        <p:spPr>
          <a:xfrm>
            <a:off x="9218037" y="3032131"/>
            <a:ext cx="2880562" cy="1077218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US#0001.2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interface simples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o fácil manejo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5" name="Agrupar 14"/>
          <p:cNvGrpSpPr/>
          <p:nvPr/>
        </p:nvGrpSpPr>
        <p:grpSpPr>
          <a:xfrm rot="5400000" flipH="1" flipV="1">
            <a:off x="10340650" y="1936221"/>
            <a:ext cx="944032" cy="720000"/>
            <a:chOff x="9177868" y="3717676"/>
            <a:chExt cx="944032" cy="720000"/>
          </a:xfrm>
        </p:grpSpPr>
        <p:cxnSp>
          <p:nvCxnSpPr>
            <p:cNvPr id="16" name="Conector de Seta Reta 15"/>
            <p:cNvCxnSpPr/>
            <p:nvPr/>
          </p:nvCxnSpPr>
          <p:spPr>
            <a:xfrm flipH="1" flipV="1">
              <a:off x="9177868" y="4419601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10097300" y="3717676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/>
          <p:cNvSpPr/>
          <p:nvPr/>
        </p:nvSpPr>
        <p:spPr>
          <a:xfrm>
            <a:off x="8453342" y="4391442"/>
            <a:ext cx="2880562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US#0001.3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tela de </a:t>
            </a:r>
            <a:r>
              <a:rPr lang="pt-BR" sz="1600" u="sng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login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e cadastro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 possa utilizar a aplicação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8572371" y="2980849"/>
            <a:ext cx="0" cy="1329895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77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23596" y="398884"/>
            <a:ext cx="10944808" cy="6060232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1714260"/>
            <a:ext cx="776395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74469110"/>
              </p:ext>
            </p:extLst>
          </p:nvPr>
        </p:nvGraphicFramePr>
        <p:xfrm>
          <a:off x="-1293610" y="3276601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2486215" y="0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usar aplicativos/programas sem baixa-los, para não ter problemas de memória no celular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259535" y="1742942"/>
            <a:ext cx="2758785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US#0002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processos online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os aplicativos/programas não gastem memória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13023" y="3874260"/>
            <a:ext cx="2758785" cy="1569660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US#0002.1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haja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um servidor de aplicativos/programas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haja necessidades de downloads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9177868" y="4419601"/>
            <a:ext cx="944032" cy="0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0097300" y="3717676"/>
            <a:ext cx="0" cy="720000"/>
          </a:xfrm>
          <a:prstGeom prst="line">
            <a:avLst/>
          </a:prstGeom>
          <a:ln w="63500">
            <a:solidFill>
              <a:srgbClr val="FFB7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 descr="Mesas de trabalho | Wallpaper é ao Domingo! - FCiências"/>
          <p:cNvSpPr/>
          <p:nvPr/>
        </p:nvSpPr>
        <p:spPr>
          <a:xfrm>
            <a:off x="-422718" y="1708662"/>
            <a:ext cx="2259384" cy="2259384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02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612049" y="2980850"/>
            <a:ext cx="2426949" cy="1384995"/>
          </a:xfrm>
          <a:prstGeom prst="rect">
            <a:avLst/>
          </a:prstGeom>
          <a:noFill/>
          <a:ln w="38100">
            <a:solidFill>
              <a:srgbClr val="FFB7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US#0003.2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haja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loja de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aplicativos/programas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seja possível adquirir novos aplicativos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Elipse 9" descr="Coreia do Sul tem primeiro celular no mundo com acesso a rede 5G ..."/>
          <p:cNvSpPr/>
          <p:nvPr/>
        </p:nvSpPr>
        <p:spPr>
          <a:xfrm>
            <a:off x="-386667" y="1231639"/>
            <a:ext cx="2468586" cy="2346045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ângulo 8"/>
          <p:cNvSpPr/>
          <p:nvPr/>
        </p:nvSpPr>
        <p:spPr>
          <a:xfrm>
            <a:off x="7233179" y="1543654"/>
            <a:ext cx="2678384" cy="1384995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disponibilidade de aplicativos/programas no servidor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adquiri-los, consequentemente, usa-los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disponibilidade de aplicativos, para não limitar o uso do meu celular/computador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40253" y="2980849"/>
            <a:ext cx="2426528" cy="1384995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US#0003.1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haja uma biblioteca de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aplicativos/programas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eu acesse todos os meus aplicativos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grpSp>
        <p:nvGrpSpPr>
          <p:cNvPr id="5" name="Agrupar 4"/>
          <p:cNvGrpSpPr/>
          <p:nvPr/>
        </p:nvGrpSpPr>
        <p:grpSpPr>
          <a:xfrm rot="5400000" flipH="1">
            <a:off x="6223426" y="2044661"/>
            <a:ext cx="944032" cy="720000"/>
            <a:chOff x="9806518" y="2737763"/>
            <a:chExt cx="944032" cy="720000"/>
          </a:xfrm>
        </p:grpSpPr>
        <p:cxnSp>
          <p:nvCxnSpPr>
            <p:cNvPr id="15" name="Conector de Seta Reta 14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16"/>
          <p:cNvGrpSpPr/>
          <p:nvPr/>
        </p:nvGrpSpPr>
        <p:grpSpPr>
          <a:xfrm rot="16200000">
            <a:off x="10011583" y="2069261"/>
            <a:ext cx="944032" cy="720000"/>
            <a:chOff x="9806518" y="2737763"/>
            <a:chExt cx="944032" cy="720000"/>
          </a:xfrm>
        </p:grpSpPr>
        <p:cxnSp>
          <p:nvCxnSpPr>
            <p:cNvPr id="18" name="Conector de Seta Reta 17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/>
          <p:cNvSpPr/>
          <p:nvPr/>
        </p:nvSpPr>
        <p:spPr>
          <a:xfrm>
            <a:off x="7152778" y="4512931"/>
            <a:ext cx="2758785" cy="1169551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US#0003.3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meus arquivos sejam gravados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eu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perca meus dados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572371" y="2980849"/>
            <a:ext cx="0" cy="1329895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92029012"/>
              </p:ext>
            </p:extLst>
          </p:nvPr>
        </p:nvGraphicFramePr>
        <p:xfrm>
          <a:off x="1625980" y="0"/>
          <a:ext cx="2560238" cy="2514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2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51622552"/>
              </p:ext>
            </p:extLst>
          </p:nvPr>
        </p:nvGraphicFramePr>
        <p:xfrm>
          <a:off x="1270958" y="-152921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-386667" y="1231639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ângulo 8"/>
          <p:cNvSpPr/>
          <p:nvPr/>
        </p:nvSpPr>
        <p:spPr>
          <a:xfrm>
            <a:off x="7933567" y="1551966"/>
            <a:ext cx="2678384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US#0004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ter conexão com outro usuário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ter interação online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ter um meio de interação com outros usuários, para jogar com amigos ou trabalhar em conjunto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31446" y="3571657"/>
            <a:ext cx="2426528" cy="1569660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US#0004.1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uma lista de amigos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comunicar-me e interagir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 rot="10800000" flipH="1" flipV="1">
            <a:off x="8484488" y="3398962"/>
            <a:ext cx="944032" cy="720000"/>
            <a:chOff x="9806518" y="2737763"/>
            <a:chExt cx="944032" cy="720000"/>
          </a:xfrm>
        </p:grpSpPr>
        <p:cxnSp>
          <p:nvCxnSpPr>
            <p:cNvPr id="15" name="Conector de Seta Reta 14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ipse 12" descr="Mesas de trabalho | Wallpaper é ao Domingo! - FCiências"/>
          <p:cNvSpPr/>
          <p:nvPr/>
        </p:nvSpPr>
        <p:spPr>
          <a:xfrm>
            <a:off x="4747904" y="5493323"/>
            <a:ext cx="2259384" cy="2259384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2910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375548" y="0"/>
            <a:ext cx="744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Streaming de Aplicativos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826" y="1748993"/>
            <a:ext cx="11898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Cadastro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Contrato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352940" y="1572302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Tela de </a:t>
            </a:r>
            <a:r>
              <a:rPr lang="pt-BR" sz="1400" dirty="0" err="1" smtClean="0">
                <a:latin typeface="Bahnschrift SemiBold" panose="020B0502040204020203" pitchFamily="34" charset="0"/>
              </a:rPr>
              <a:t>Login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365639" y="1441216"/>
            <a:ext cx="81720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Planos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439075" y="1846802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Informações do cliente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915218" y="1728627"/>
            <a:ext cx="141111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Alterações/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Cancelamento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23352" y="2739378"/>
            <a:ext cx="1452196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Disponibilidade dos aplicativos/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programas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088287" y="1891131"/>
            <a:ext cx="118982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c/ aplicativos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09477" y="2986851"/>
            <a:ext cx="145219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Conta com aplicativo desejado na biblioteca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917085" y="2554276"/>
            <a:ext cx="1452196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ahnschrift SemiBold" panose="020B0502040204020203" pitchFamily="34" charset="0"/>
              </a:rPr>
              <a:t>A</a:t>
            </a:r>
            <a:r>
              <a:rPr lang="pt-BR" sz="1400" dirty="0" smtClean="0">
                <a:latin typeface="Bahnschrift SemiBold" panose="020B0502040204020203" pitchFamily="34" charset="0"/>
              </a:rPr>
              <a:t>plicativos desejado no servidor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696753" y="3946666"/>
            <a:ext cx="1452196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Interface que mostrará a transmissão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90354" y="3088152"/>
            <a:ext cx="1452196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Aplicativo/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programa disponível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599391" y="4618962"/>
            <a:ext cx="1189822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com o servidor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147415" y="4958791"/>
            <a:ext cx="1542673" cy="954107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Armazenamento em nuvem(dados do cliente)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167603" y="1638670"/>
            <a:ext cx="1523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Cadastro(Dados pessoais)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181036" y="4824526"/>
            <a:ext cx="1542673" cy="954107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Armazenamento dos dados e arquivos do usuário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494434" y="4034606"/>
            <a:ext cx="18335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com o servidor(Streaming)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668641" y="2545127"/>
            <a:ext cx="1189822" cy="738664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c/ dados(Salvamento)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053389" y="2080109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Banco de dados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917085" y="3345568"/>
            <a:ext cx="145219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Loja de </a:t>
            </a:r>
            <a:r>
              <a:rPr lang="pt-BR" sz="1400" dirty="0" err="1" smtClean="0">
                <a:latin typeface="Bahnschrift SemiBold" panose="020B0502040204020203" pitchFamily="34" charset="0"/>
              </a:rPr>
              <a:t>App</a:t>
            </a:r>
            <a:r>
              <a:rPr lang="pt-BR" sz="1400" dirty="0" smtClean="0">
                <a:latin typeface="Bahnschrift SemiBold" panose="020B0502040204020203" pitchFamily="34" charset="0"/>
              </a:rPr>
              <a:t>/programa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2021519" y="5174234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computadores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8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375548" y="108069"/>
            <a:ext cx="744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Disponibilidade dos aplicativos/programas</a:t>
            </a:r>
            <a:endParaRPr lang="pt-BR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24768" y="1887827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59331" y="1711341"/>
            <a:ext cx="118982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Banco de dados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44630" y="2027464"/>
            <a:ext cx="17802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Local para armazenagem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289717" y="2196610"/>
            <a:ext cx="1493401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Aplicativos/programas existentes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096000" y="4811252"/>
            <a:ext cx="1295008" cy="1477328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Biblioteca do cliente com aplicativo/programa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884889" y="3070439"/>
            <a:ext cx="1368880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Aplicativo/programa presente no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760503" y="1988478"/>
            <a:ext cx="11898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 </a:t>
            </a:r>
            <a:r>
              <a:rPr lang="pt-BR" dirty="0" err="1" smtClean="0">
                <a:latin typeface="Bahnschrift SemiBold" panose="020B0502040204020203" pitchFamily="34" charset="0"/>
              </a:rPr>
              <a:t>Fisico</a:t>
            </a:r>
            <a:r>
              <a:rPr lang="pt-BR" dirty="0" smtClean="0">
                <a:latin typeface="Bahnschrift SemiBold" panose="020B0502040204020203" pitchFamily="34" charset="0"/>
              </a:rPr>
              <a:t> ou nuvem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592676" y="2450143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NodeJS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711989" y="2801075"/>
            <a:ext cx="17802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Comunicação com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229491" y="3816887"/>
            <a:ext cx="1701745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App</a:t>
            </a:r>
            <a:r>
              <a:rPr lang="pt-BR" dirty="0" smtClean="0">
                <a:latin typeface="Bahnschrift SemiBold" panose="020B0502040204020203" pitchFamily="34" charset="0"/>
              </a:rPr>
              <a:t>/programa disponível no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34380" y="2471296"/>
            <a:ext cx="1386599" cy="923330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Aplicativo/programas adquirido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613195" y="4429399"/>
            <a:ext cx="1532942" cy="923330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Loja virtual(</a:t>
            </a:r>
            <a:r>
              <a:rPr lang="pt-BR" dirty="0" err="1" smtClean="0">
                <a:latin typeface="Bahnschrift SemiBold" panose="020B0502040204020203" pitchFamily="34" charset="0"/>
              </a:rPr>
              <a:t>apps</a:t>
            </a:r>
            <a:r>
              <a:rPr lang="pt-BR" dirty="0" smtClean="0">
                <a:latin typeface="Bahnschrift SemiBold" panose="020B0502040204020203" pitchFamily="34" charset="0"/>
              </a:rPr>
              <a:t>/programas)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9208874" y="5006917"/>
            <a:ext cx="1722362" cy="923330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App</a:t>
            </a:r>
            <a:r>
              <a:rPr lang="pt-BR" dirty="0" smtClean="0">
                <a:latin typeface="Bahnschrift SemiBold" panose="020B0502040204020203" pitchFamily="34" charset="0"/>
              </a:rPr>
              <a:t>/programa disponível para usuário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338123" y="6011581"/>
            <a:ext cx="1583657" cy="369332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Variedade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021519" y="5174234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computadores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27346" y="65157"/>
            <a:ext cx="827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Conexão com aplicativos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32001" y="2020234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74504" y="1792445"/>
            <a:ext cx="134217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 com aplicativo/programa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5419" y="2733242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Transmissão interativa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76136" y="2272882"/>
            <a:ext cx="13688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Plataforma de 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344630" y="2027464"/>
            <a:ext cx="20776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Comunicação entre dispositivo e aplicativo/programa(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r>
              <a:rPr lang="pt-BR" dirty="0" smtClean="0">
                <a:latin typeface="Bahnschrift SemiBold" panose="020B0502040204020203" pitchFamily="34" charset="0"/>
              </a:rPr>
              <a:t>)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084417" y="3374797"/>
            <a:ext cx="13688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Interface de 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455607" y="3581012"/>
            <a:ext cx="1490826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Local de visualização do cliente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380973" y="4755649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Interface interativa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54975" y="4740626"/>
            <a:ext cx="1391458" cy="923330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Aplicativo/programa usável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021519" y="5174234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computadores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87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835</Words>
  <Application>Microsoft Office PowerPoint</Application>
  <PresentationFormat>Widescreen</PresentationFormat>
  <Paragraphs>203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62</cp:revision>
  <dcterms:created xsi:type="dcterms:W3CDTF">2020-08-22T20:36:44Z</dcterms:created>
  <dcterms:modified xsi:type="dcterms:W3CDTF">2020-11-19T18:52:16Z</dcterms:modified>
</cp:coreProperties>
</file>