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81E1D-247B-45AD-A079-F578053CA5C3}" type="datetimeFigureOut">
              <a:rPr lang="pt-BR" smtClean="0"/>
              <a:t>01/10/2020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95FC3-A7DC-405F-85AD-29EB4C4869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4157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81E1D-247B-45AD-A079-F578053CA5C3}" type="datetimeFigureOut">
              <a:rPr lang="pt-BR" smtClean="0"/>
              <a:t>01/10/2020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95FC3-A7DC-405F-85AD-29EB4C4869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2032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81E1D-247B-45AD-A079-F578053CA5C3}" type="datetimeFigureOut">
              <a:rPr lang="pt-BR" smtClean="0"/>
              <a:t>01/10/2020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95FC3-A7DC-405F-85AD-29EB4C4869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4557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81E1D-247B-45AD-A079-F578053CA5C3}" type="datetimeFigureOut">
              <a:rPr lang="pt-BR" smtClean="0"/>
              <a:t>01/10/2020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95FC3-A7DC-405F-85AD-29EB4C4869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956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81E1D-247B-45AD-A079-F578053CA5C3}" type="datetimeFigureOut">
              <a:rPr lang="pt-BR" smtClean="0"/>
              <a:t>01/10/2020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95FC3-A7DC-405F-85AD-29EB4C4869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1674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81E1D-247B-45AD-A079-F578053CA5C3}" type="datetimeFigureOut">
              <a:rPr lang="pt-BR" smtClean="0"/>
              <a:t>01/10/2020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95FC3-A7DC-405F-85AD-29EB4C4869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4332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81E1D-247B-45AD-A079-F578053CA5C3}" type="datetimeFigureOut">
              <a:rPr lang="pt-BR" smtClean="0"/>
              <a:t>01/10/2020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95FC3-A7DC-405F-85AD-29EB4C4869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3673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81E1D-247B-45AD-A079-F578053CA5C3}" type="datetimeFigureOut">
              <a:rPr lang="pt-BR" smtClean="0"/>
              <a:t>01/10/2020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95FC3-A7DC-405F-85AD-29EB4C4869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0632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81E1D-247B-45AD-A079-F578053CA5C3}" type="datetimeFigureOut">
              <a:rPr lang="pt-BR" smtClean="0"/>
              <a:t>01/10/2020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95FC3-A7DC-405F-85AD-29EB4C4869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4579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81E1D-247B-45AD-A079-F578053CA5C3}" type="datetimeFigureOut">
              <a:rPr lang="pt-BR" smtClean="0"/>
              <a:t>01/10/2020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95FC3-A7DC-405F-85AD-29EB4C4869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3265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81E1D-247B-45AD-A079-F578053CA5C3}" type="datetimeFigureOut">
              <a:rPr lang="pt-BR" smtClean="0"/>
              <a:t>01/10/2020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95FC3-A7DC-405F-85AD-29EB4C4869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2832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81E1D-247B-45AD-A079-F578053CA5C3}" type="datetimeFigureOut">
              <a:rPr lang="pt-BR" smtClean="0"/>
              <a:t>01/10/2020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E95FC3-A7DC-405F-85AD-29EB4C4869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8228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aixaDeTexto 136"/>
          <p:cNvSpPr txBox="1"/>
          <p:nvPr/>
        </p:nvSpPr>
        <p:spPr>
          <a:xfrm>
            <a:off x="6265758" y="5492182"/>
            <a:ext cx="560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Sim</a:t>
            </a:r>
            <a:endParaRPr lang="pt-BR" sz="1400" dirty="0"/>
          </a:p>
        </p:txBody>
      </p:sp>
      <p:sp>
        <p:nvSpPr>
          <p:cNvPr id="4" name="Retângulo 3"/>
          <p:cNvSpPr/>
          <p:nvPr/>
        </p:nvSpPr>
        <p:spPr>
          <a:xfrm>
            <a:off x="0" y="0"/>
            <a:ext cx="756458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756458" y="0"/>
            <a:ext cx="11435542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 reto 6"/>
          <p:cNvCxnSpPr/>
          <p:nvPr/>
        </p:nvCxnSpPr>
        <p:spPr>
          <a:xfrm>
            <a:off x="756458" y="4791271"/>
            <a:ext cx="1143554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/>
          <p:cNvSpPr txBox="1"/>
          <p:nvPr/>
        </p:nvSpPr>
        <p:spPr>
          <a:xfrm rot="16200000">
            <a:off x="-926870" y="3025832"/>
            <a:ext cx="2610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Century Gothic" panose="020B0502020202020204" pitchFamily="34" charset="0"/>
              </a:rPr>
              <a:t>Processo de compras</a:t>
            </a:r>
            <a:endParaRPr lang="pt-BR" dirty="0">
              <a:latin typeface="Century Gothic" panose="020B0502020202020204" pitchFamily="34" charset="0"/>
            </a:endParaRPr>
          </a:p>
        </p:txBody>
      </p:sp>
      <p:sp>
        <p:nvSpPr>
          <p:cNvPr id="9" name="Elipse 8"/>
          <p:cNvSpPr/>
          <p:nvPr/>
        </p:nvSpPr>
        <p:spPr>
          <a:xfrm>
            <a:off x="1325879" y="881150"/>
            <a:ext cx="374073" cy="3574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1180405" y="1206669"/>
            <a:ext cx="11150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Cliente acessou o site</a:t>
            </a:r>
            <a:endParaRPr lang="pt-BR" sz="1600" dirty="0"/>
          </a:p>
        </p:txBody>
      </p:sp>
      <p:sp>
        <p:nvSpPr>
          <p:cNvPr id="11" name="Retângulo 10"/>
          <p:cNvSpPr/>
          <p:nvPr/>
        </p:nvSpPr>
        <p:spPr>
          <a:xfrm>
            <a:off x="2414845" y="729347"/>
            <a:ext cx="1093126" cy="6610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Escolher o produto no site</a:t>
            </a:r>
            <a:endParaRPr lang="pt-BR" sz="1200" dirty="0">
              <a:solidFill>
                <a:schemeClr val="tx1"/>
              </a:solidFill>
            </a:endParaRPr>
          </a:p>
        </p:txBody>
      </p:sp>
      <p:cxnSp>
        <p:nvCxnSpPr>
          <p:cNvPr id="13" name="Conector de Seta Reta 12"/>
          <p:cNvCxnSpPr>
            <a:stCxn id="9" idx="6"/>
            <a:endCxn id="11" idx="1"/>
          </p:cNvCxnSpPr>
          <p:nvPr/>
        </p:nvCxnSpPr>
        <p:spPr>
          <a:xfrm flipV="1">
            <a:off x="1699952" y="1059873"/>
            <a:ext cx="71489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ângulo 14"/>
          <p:cNvSpPr/>
          <p:nvPr/>
        </p:nvSpPr>
        <p:spPr>
          <a:xfrm>
            <a:off x="2414845" y="1913958"/>
            <a:ext cx="1093126" cy="6610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Adicionar ao carrinho</a:t>
            </a:r>
            <a:endParaRPr lang="pt-BR" sz="1200" dirty="0">
              <a:solidFill>
                <a:schemeClr val="tx1"/>
              </a:solidFill>
            </a:endParaRPr>
          </a:p>
        </p:txBody>
      </p:sp>
      <p:cxnSp>
        <p:nvCxnSpPr>
          <p:cNvPr id="16" name="Conector de Seta Reta 15"/>
          <p:cNvCxnSpPr>
            <a:stCxn id="11" idx="2"/>
            <a:endCxn id="15" idx="0"/>
          </p:cNvCxnSpPr>
          <p:nvPr/>
        </p:nvCxnSpPr>
        <p:spPr>
          <a:xfrm>
            <a:off x="2961408" y="1390398"/>
            <a:ext cx="0" cy="5235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Losango 18"/>
          <p:cNvSpPr/>
          <p:nvPr/>
        </p:nvSpPr>
        <p:spPr>
          <a:xfrm>
            <a:off x="4077393" y="1882855"/>
            <a:ext cx="741910" cy="723255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dirty="0" smtClean="0">
                <a:solidFill>
                  <a:schemeClr val="tx1"/>
                </a:solidFill>
              </a:rPr>
              <a:t>X</a:t>
            </a:r>
            <a:endParaRPr lang="pt-BR" sz="3600" dirty="0">
              <a:solidFill>
                <a:schemeClr val="tx1"/>
              </a:solidFill>
            </a:endParaRPr>
          </a:p>
        </p:txBody>
      </p:sp>
      <p:cxnSp>
        <p:nvCxnSpPr>
          <p:cNvPr id="20" name="Conector de Seta Reta 19"/>
          <p:cNvCxnSpPr>
            <a:stCxn id="15" idx="3"/>
            <a:endCxn id="19" idx="1"/>
          </p:cNvCxnSpPr>
          <p:nvPr/>
        </p:nvCxnSpPr>
        <p:spPr>
          <a:xfrm flipV="1">
            <a:off x="3507971" y="2244483"/>
            <a:ext cx="56942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ixaDeTexto 23"/>
          <p:cNvSpPr txBox="1"/>
          <p:nvPr/>
        </p:nvSpPr>
        <p:spPr>
          <a:xfrm>
            <a:off x="4572201" y="1993721"/>
            <a:ext cx="11159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Conta existente</a:t>
            </a:r>
            <a:endParaRPr lang="pt-BR" sz="1400" dirty="0"/>
          </a:p>
        </p:txBody>
      </p:sp>
      <p:sp>
        <p:nvSpPr>
          <p:cNvPr id="25" name="Retângulo 24"/>
          <p:cNvSpPr/>
          <p:nvPr/>
        </p:nvSpPr>
        <p:spPr>
          <a:xfrm>
            <a:off x="3898150" y="731235"/>
            <a:ext cx="1093126" cy="6610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Entrar no site de cadastro</a:t>
            </a:r>
            <a:endParaRPr lang="pt-BR" sz="1200" dirty="0">
              <a:solidFill>
                <a:schemeClr val="tx1"/>
              </a:solidFill>
            </a:endParaRPr>
          </a:p>
        </p:txBody>
      </p:sp>
      <p:cxnSp>
        <p:nvCxnSpPr>
          <p:cNvPr id="26" name="Conector de Seta Reta 25"/>
          <p:cNvCxnSpPr>
            <a:stCxn id="19" idx="0"/>
            <a:endCxn id="25" idx="2"/>
          </p:cNvCxnSpPr>
          <p:nvPr/>
        </p:nvCxnSpPr>
        <p:spPr>
          <a:xfrm flipH="1" flipV="1">
            <a:off x="4444713" y="1392286"/>
            <a:ext cx="3635" cy="4905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ixaDeTexto 30"/>
          <p:cNvSpPr txBox="1"/>
          <p:nvPr/>
        </p:nvSpPr>
        <p:spPr>
          <a:xfrm>
            <a:off x="3904903" y="1662198"/>
            <a:ext cx="560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Não</a:t>
            </a:r>
            <a:endParaRPr lang="pt-BR" sz="1400" dirty="0"/>
          </a:p>
        </p:txBody>
      </p:sp>
      <p:sp>
        <p:nvSpPr>
          <p:cNvPr id="32" name="Retângulo 31"/>
          <p:cNvSpPr/>
          <p:nvPr/>
        </p:nvSpPr>
        <p:spPr>
          <a:xfrm>
            <a:off x="10675851" y="5454163"/>
            <a:ext cx="1093126" cy="6610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Calcular frete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35" name="CaixaDeTexto 34"/>
          <p:cNvSpPr txBox="1"/>
          <p:nvPr/>
        </p:nvSpPr>
        <p:spPr>
          <a:xfrm>
            <a:off x="3937518" y="2512643"/>
            <a:ext cx="560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Sim</a:t>
            </a:r>
            <a:endParaRPr lang="pt-BR" sz="1400" dirty="0"/>
          </a:p>
        </p:txBody>
      </p:sp>
      <p:sp>
        <p:nvSpPr>
          <p:cNvPr id="36" name="Retângulo 35"/>
          <p:cNvSpPr/>
          <p:nvPr/>
        </p:nvSpPr>
        <p:spPr>
          <a:xfrm>
            <a:off x="5491184" y="733526"/>
            <a:ext cx="1093126" cy="6610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Preencher o nome</a:t>
            </a:r>
            <a:endParaRPr lang="pt-BR" sz="1200" dirty="0">
              <a:solidFill>
                <a:schemeClr val="tx1"/>
              </a:solidFill>
            </a:endParaRPr>
          </a:p>
        </p:txBody>
      </p:sp>
      <p:cxnSp>
        <p:nvCxnSpPr>
          <p:cNvPr id="37" name="Conector de Seta Reta 36"/>
          <p:cNvCxnSpPr>
            <a:stCxn id="25" idx="3"/>
            <a:endCxn id="36" idx="1"/>
          </p:cNvCxnSpPr>
          <p:nvPr/>
        </p:nvCxnSpPr>
        <p:spPr>
          <a:xfrm>
            <a:off x="4991276" y="1061761"/>
            <a:ext cx="499908" cy="22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de Seta Reta 50"/>
          <p:cNvCxnSpPr>
            <a:stCxn id="129" idx="3"/>
            <a:endCxn id="167" idx="1"/>
          </p:cNvCxnSpPr>
          <p:nvPr/>
        </p:nvCxnSpPr>
        <p:spPr>
          <a:xfrm flipV="1">
            <a:off x="6408217" y="5775531"/>
            <a:ext cx="716408" cy="91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de Seta Reta 85"/>
          <p:cNvCxnSpPr>
            <a:stCxn id="36" idx="2"/>
            <a:endCxn id="116" idx="0"/>
          </p:cNvCxnSpPr>
          <p:nvPr/>
        </p:nvCxnSpPr>
        <p:spPr>
          <a:xfrm flipH="1">
            <a:off x="6031591" y="1394577"/>
            <a:ext cx="6156" cy="5184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tângulo 92"/>
          <p:cNvSpPr/>
          <p:nvPr/>
        </p:nvSpPr>
        <p:spPr>
          <a:xfrm>
            <a:off x="8339360" y="1909220"/>
            <a:ext cx="1093126" cy="6610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Escolher forma de pagamento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98" name="Retângulo 97"/>
          <p:cNvSpPr/>
          <p:nvPr/>
        </p:nvSpPr>
        <p:spPr>
          <a:xfrm>
            <a:off x="8339360" y="731520"/>
            <a:ext cx="1093126" cy="6610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Efetuar pagamento</a:t>
            </a:r>
            <a:endParaRPr lang="pt-BR" sz="1200" dirty="0">
              <a:solidFill>
                <a:schemeClr val="tx1"/>
              </a:solidFill>
            </a:endParaRPr>
          </a:p>
        </p:txBody>
      </p:sp>
      <p:cxnSp>
        <p:nvCxnSpPr>
          <p:cNvPr id="99" name="Conector de Seta Reta 98"/>
          <p:cNvCxnSpPr>
            <a:stCxn id="93" idx="0"/>
            <a:endCxn id="98" idx="2"/>
          </p:cNvCxnSpPr>
          <p:nvPr/>
        </p:nvCxnSpPr>
        <p:spPr>
          <a:xfrm flipV="1">
            <a:off x="8885923" y="1392571"/>
            <a:ext cx="0" cy="5166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Elipse 101"/>
          <p:cNvSpPr/>
          <p:nvPr/>
        </p:nvSpPr>
        <p:spPr>
          <a:xfrm>
            <a:off x="10597213" y="883408"/>
            <a:ext cx="374073" cy="357447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3" name="Conector de Seta Reta 102"/>
          <p:cNvCxnSpPr>
            <a:stCxn id="98" idx="3"/>
            <a:endCxn id="102" idx="2"/>
          </p:cNvCxnSpPr>
          <p:nvPr/>
        </p:nvCxnSpPr>
        <p:spPr>
          <a:xfrm>
            <a:off x="9432486" y="1062046"/>
            <a:ext cx="1164727" cy="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CaixaDeTexto 106"/>
          <p:cNvSpPr txBox="1"/>
          <p:nvPr/>
        </p:nvSpPr>
        <p:spPr>
          <a:xfrm>
            <a:off x="10299275" y="1231425"/>
            <a:ext cx="9699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/>
              <a:t>Produto</a:t>
            </a:r>
          </a:p>
          <a:p>
            <a:pPr algn="ctr"/>
            <a:r>
              <a:rPr lang="pt-BR" sz="1600" dirty="0" smtClean="0"/>
              <a:t>recebido</a:t>
            </a:r>
            <a:endParaRPr lang="pt-BR" sz="1600" dirty="0"/>
          </a:p>
        </p:txBody>
      </p:sp>
      <p:sp>
        <p:nvSpPr>
          <p:cNvPr id="108" name="CaixaDeTexto 107"/>
          <p:cNvSpPr txBox="1"/>
          <p:nvPr/>
        </p:nvSpPr>
        <p:spPr>
          <a:xfrm rot="16200000">
            <a:off x="436375" y="1477532"/>
            <a:ext cx="101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Century Gothic" panose="020B0502020202020204" pitchFamily="34" charset="0"/>
              </a:rPr>
              <a:t>Cliente</a:t>
            </a:r>
            <a:endParaRPr lang="pt-BR" dirty="0">
              <a:latin typeface="Century Gothic" panose="020B0502020202020204" pitchFamily="34" charset="0"/>
            </a:endParaRPr>
          </a:p>
        </p:txBody>
      </p:sp>
      <p:sp>
        <p:nvSpPr>
          <p:cNvPr id="109" name="CaixaDeTexto 108"/>
          <p:cNvSpPr txBox="1"/>
          <p:nvPr/>
        </p:nvSpPr>
        <p:spPr>
          <a:xfrm rot="16200000">
            <a:off x="426814" y="5621811"/>
            <a:ext cx="1131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Century Gothic" panose="020B0502020202020204" pitchFamily="34" charset="0"/>
              </a:rPr>
              <a:t>Sistema</a:t>
            </a:r>
            <a:endParaRPr lang="pt-BR" dirty="0">
              <a:latin typeface="Century Gothic" panose="020B0502020202020204" pitchFamily="34" charset="0"/>
            </a:endParaRPr>
          </a:p>
        </p:txBody>
      </p:sp>
      <p:cxnSp>
        <p:nvCxnSpPr>
          <p:cNvPr id="111" name="Conector reto 110"/>
          <p:cNvCxnSpPr/>
          <p:nvPr/>
        </p:nvCxnSpPr>
        <p:spPr>
          <a:xfrm>
            <a:off x="1153389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tângulo 115"/>
          <p:cNvSpPr/>
          <p:nvPr/>
        </p:nvSpPr>
        <p:spPr>
          <a:xfrm>
            <a:off x="5485028" y="1913057"/>
            <a:ext cx="1093126" cy="6610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Preencher senha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118" name="Retângulo 117"/>
          <p:cNvSpPr/>
          <p:nvPr/>
        </p:nvSpPr>
        <p:spPr>
          <a:xfrm>
            <a:off x="5485028" y="2900269"/>
            <a:ext cx="1093126" cy="6610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Preencher dados de residência</a:t>
            </a:r>
            <a:endParaRPr lang="pt-BR" sz="1200" dirty="0">
              <a:solidFill>
                <a:schemeClr val="tx1"/>
              </a:solidFill>
            </a:endParaRPr>
          </a:p>
        </p:txBody>
      </p:sp>
      <p:cxnSp>
        <p:nvCxnSpPr>
          <p:cNvPr id="119" name="Conector de Seta Reta 118"/>
          <p:cNvCxnSpPr>
            <a:stCxn id="116" idx="2"/>
            <a:endCxn id="118" idx="0"/>
          </p:cNvCxnSpPr>
          <p:nvPr/>
        </p:nvCxnSpPr>
        <p:spPr>
          <a:xfrm>
            <a:off x="6031591" y="2574108"/>
            <a:ext cx="0" cy="3261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tângulo 121"/>
          <p:cNvSpPr/>
          <p:nvPr/>
        </p:nvSpPr>
        <p:spPr>
          <a:xfrm>
            <a:off x="5485028" y="3845770"/>
            <a:ext cx="1093126" cy="6610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Preencher </a:t>
            </a:r>
            <a:r>
              <a:rPr lang="pt-BR" sz="1200" dirty="0" err="1" smtClean="0">
                <a:solidFill>
                  <a:schemeClr val="tx1"/>
                </a:solidFill>
              </a:rPr>
              <a:t>email</a:t>
            </a:r>
            <a:endParaRPr lang="pt-BR" sz="1200" dirty="0">
              <a:solidFill>
                <a:schemeClr val="tx1"/>
              </a:solidFill>
            </a:endParaRPr>
          </a:p>
        </p:txBody>
      </p:sp>
      <p:cxnSp>
        <p:nvCxnSpPr>
          <p:cNvPr id="123" name="Conector de Seta Reta 122"/>
          <p:cNvCxnSpPr>
            <a:stCxn id="118" idx="2"/>
            <a:endCxn id="122" idx="0"/>
          </p:cNvCxnSpPr>
          <p:nvPr/>
        </p:nvCxnSpPr>
        <p:spPr>
          <a:xfrm>
            <a:off x="6031591" y="3561320"/>
            <a:ext cx="0" cy="2844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Losango 128"/>
          <p:cNvSpPr/>
          <p:nvPr/>
        </p:nvSpPr>
        <p:spPr>
          <a:xfrm>
            <a:off x="5666307" y="5423062"/>
            <a:ext cx="741910" cy="723255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dirty="0" smtClean="0">
                <a:solidFill>
                  <a:schemeClr val="tx1"/>
                </a:solidFill>
              </a:rPr>
              <a:t>X</a:t>
            </a:r>
            <a:endParaRPr lang="pt-BR" sz="3600" dirty="0">
              <a:solidFill>
                <a:schemeClr val="tx1"/>
              </a:solidFill>
            </a:endParaRPr>
          </a:p>
        </p:txBody>
      </p:sp>
      <p:cxnSp>
        <p:nvCxnSpPr>
          <p:cNvPr id="133" name="Conector de Seta Reta 132"/>
          <p:cNvCxnSpPr>
            <a:stCxn id="122" idx="2"/>
            <a:endCxn id="129" idx="0"/>
          </p:cNvCxnSpPr>
          <p:nvPr/>
        </p:nvCxnSpPr>
        <p:spPr>
          <a:xfrm>
            <a:off x="6031591" y="4506821"/>
            <a:ext cx="5671" cy="9162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ector Angulado 137"/>
          <p:cNvCxnSpPr>
            <a:stCxn id="129" idx="1"/>
            <a:endCxn id="122" idx="1"/>
          </p:cNvCxnSpPr>
          <p:nvPr/>
        </p:nvCxnSpPr>
        <p:spPr>
          <a:xfrm rot="10800000">
            <a:off x="5485029" y="4176296"/>
            <a:ext cx="181279" cy="1608394"/>
          </a:xfrm>
          <a:prstGeom prst="bentConnector3">
            <a:avLst>
              <a:gd name="adj1" fmla="val 22610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CaixaDeTexto 142"/>
          <p:cNvSpPr txBox="1"/>
          <p:nvPr/>
        </p:nvSpPr>
        <p:spPr>
          <a:xfrm>
            <a:off x="5241788" y="5476912"/>
            <a:ext cx="560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Não</a:t>
            </a:r>
            <a:endParaRPr lang="pt-BR" sz="1400" dirty="0"/>
          </a:p>
        </p:txBody>
      </p:sp>
      <p:cxnSp>
        <p:nvCxnSpPr>
          <p:cNvPr id="150" name="Conector Angulado 149"/>
          <p:cNvCxnSpPr>
            <a:stCxn id="19" idx="2"/>
            <a:endCxn id="32" idx="2"/>
          </p:cNvCxnSpPr>
          <p:nvPr/>
        </p:nvCxnSpPr>
        <p:spPr>
          <a:xfrm rot="16200000" flipH="1">
            <a:off x="6080829" y="973629"/>
            <a:ext cx="3509104" cy="6774066"/>
          </a:xfrm>
          <a:prstGeom prst="bentConnector3">
            <a:avLst>
              <a:gd name="adj1" fmla="val 11395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CaixaDeTexto 152"/>
          <p:cNvSpPr txBox="1"/>
          <p:nvPr/>
        </p:nvSpPr>
        <p:spPr>
          <a:xfrm>
            <a:off x="5376320" y="6146999"/>
            <a:ext cx="1449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err="1" smtClean="0"/>
              <a:t>Email</a:t>
            </a:r>
            <a:r>
              <a:rPr lang="pt-BR" sz="1400" dirty="0" smtClean="0"/>
              <a:t> disponível</a:t>
            </a:r>
            <a:endParaRPr lang="pt-BR" sz="1400" dirty="0"/>
          </a:p>
        </p:txBody>
      </p:sp>
      <p:sp>
        <p:nvSpPr>
          <p:cNvPr id="167" name="Retângulo 166"/>
          <p:cNvSpPr/>
          <p:nvPr/>
        </p:nvSpPr>
        <p:spPr>
          <a:xfrm>
            <a:off x="7124625" y="5445005"/>
            <a:ext cx="1093126" cy="6610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Enviar </a:t>
            </a:r>
            <a:r>
              <a:rPr lang="pt-BR" sz="1200" dirty="0" err="1" smtClean="0">
                <a:solidFill>
                  <a:schemeClr val="tx1"/>
                </a:solidFill>
              </a:rPr>
              <a:t>email</a:t>
            </a:r>
            <a:r>
              <a:rPr lang="pt-BR" sz="1200" dirty="0" smtClean="0">
                <a:solidFill>
                  <a:schemeClr val="tx1"/>
                </a:solidFill>
              </a:rPr>
              <a:t> de confirmação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173" name="Retângulo 172"/>
          <p:cNvSpPr/>
          <p:nvPr/>
        </p:nvSpPr>
        <p:spPr>
          <a:xfrm>
            <a:off x="7124636" y="3853977"/>
            <a:ext cx="1093126" cy="6610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Confirmar </a:t>
            </a:r>
            <a:r>
              <a:rPr lang="pt-BR" sz="1200" dirty="0" err="1" smtClean="0">
                <a:solidFill>
                  <a:schemeClr val="tx1"/>
                </a:solidFill>
              </a:rPr>
              <a:t>email</a:t>
            </a:r>
            <a:endParaRPr lang="pt-BR" sz="1200" dirty="0">
              <a:solidFill>
                <a:schemeClr val="tx1"/>
              </a:solidFill>
            </a:endParaRPr>
          </a:p>
        </p:txBody>
      </p:sp>
      <p:cxnSp>
        <p:nvCxnSpPr>
          <p:cNvPr id="174" name="Conector de Seta Reta 173"/>
          <p:cNvCxnSpPr>
            <a:stCxn id="167" idx="0"/>
            <a:endCxn id="173" idx="2"/>
          </p:cNvCxnSpPr>
          <p:nvPr/>
        </p:nvCxnSpPr>
        <p:spPr>
          <a:xfrm flipV="1">
            <a:off x="7671188" y="4515028"/>
            <a:ext cx="11" cy="9299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Retângulo 178"/>
          <p:cNvSpPr/>
          <p:nvPr/>
        </p:nvSpPr>
        <p:spPr>
          <a:xfrm>
            <a:off x="8860345" y="5454336"/>
            <a:ext cx="1093126" cy="6610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Efetuar cadastro</a:t>
            </a:r>
            <a:endParaRPr lang="pt-BR" sz="1200" dirty="0">
              <a:solidFill>
                <a:schemeClr val="tx1"/>
              </a:solidFill>
            </a:endParaRPr>
          </a:p>
        </p:txBody>
      </p:sp>
      <p:cxnSp>
        <p:nvCxnSpPr>
          <p:cNvPr id="180" name="Conector Angulado 179"/>
          <p:cNvCxnSpPr>
            <a:stCxn id="173" idx="3"/>
            <a:endCxn id="179" idx="0"/>
          </p:cNvCxnSpPr>
          <p:nvPr/>
        </p:nvCxnSpPr>
        <p:spPr>
          <a:xfrm>
            <a:off x="8217762" y="4184503"/>
            <a:ext cx="1189146" cy="126983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onector de Seta Reta 184"/>
          <p:cNvCxnSpPr>
            <a:stCxn id="179" idx="3"/>
            <a:endCxn id="32" idx="1"/>
          </p:cNvCxnSpPr>
          <p:nvPr/>
        </p:nvCxnSpPr>
        <p:spPr>
          <a:xfrm flipV="1">
            <a:off x="9953471" y="5784689"/>
            <a:ext cx="722380" cy="1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Conector Angulado 187"/>
          <p:cNvCxnSpPr>
            <a:stCxn id="32" idx="0"/>
            <a:endCxn id="93" idx="2"/>
          </p:cNvCxnSpPr>
          <p:nvPr/>
        </p:nvCxnSpPr>
        <p:spPr>
          <a:xfrm rot="16200000" flipV="1">
            <a:off x="8612223" y="2843971"/>
            <a:ext cx="2883892" cy="2336491"/>
          </a:xfrm>
          <a:prstGeom prst="bentConnector3">
            <a:avLst>
              <a:gd name="adj1" fmla="val 6844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296461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61</Words>
  <Application>Microsoft Office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Century Gothic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HENRIQUE GARCEZ ZIGON .</dc:creator>
  <cp:lastModifiedBy>HENRIQUE GARCEZ ZIGON .</cp:lastModifiedBy>
  <cp:revision>12</cp:revision>
  <dcterms:created xsi:type="dcterms:W3CDTF">2020-09-29T02:06:58Z</dcterms:created>
  <dcterms:modified xsi:type="dcterms:W3CDTF">2020-10-01T18:31:22Z</dcterms:modified>
</cp:coreProperties>
</file>